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8.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9.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0.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1.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2.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3.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4" r:id="rId1"/>
    <p:sldMasterId id="2147483863" r:id="rId2"/>
    <p:sldMasterId id="2147483875" r:id="rId3"/>
    <p:sldMasterId id="2147483887" r:id="rId4"/>
    <p:sldMasterId id="2147483899" r:id="rId5"/>
    <p:sldMasterId id="2147483912" r:id="rId6"/>
    <p:sldMasterId id="2147483915" r:id="rId7"/>
    <p:sldMasterId id="2147483919" r:id="rId8"/>
    <p:sldMasterId id="2147483923" r:id="rId9"/>
    <p:sldMasterId id="2147483935" r:id="rId10"/>
    <p:sldMasterId id="2147483947" r:id="rId11"/>
    <p:sldMasterId id="2147483959" r:id="rId12"/>
    <p:sldMasterId id="2147483964" r:id="rId13"/>
    <p:sldMasterId id="2147483977" r:id="rId14"/>
  </p:sldMasterIdLst>
  <p:notesMasterIdLst>
    <p:notesMasterId r:id="rId36"/>
  </p:notesMasterIdLst>
  <p:sldIdLst>
    <p:sldId id="267" r:id="rId15"/>
    <p:sldId id="257" r:id="rId16"/>
    <p:sldId id="274" r:id="rId17"/>
    <p:sldId id="279" r:id="rId18"/>
    <p:sldId id="280" r:id="rId19"/>
    <p:sldId id="284" r:id="rId20"/>
    <p:sldId id="285" r:id="rId21"/>
    <p:sldId id="288" r:id="rId22"/>
    <p:sldId id="289" r:id="rId23"/>
    <p:sldId id="290" r:id="rId24"/>
    <p:sldId id="291" r:id="rId25"/>
    <p:sldId id="292" r:id="rId26"/>
    <p:sldId id="293" r:id="rId27"/>
    <p:sldId id="287" r:id="rId28"/>
    <p:sldId id="295" r:id="rId29"/>
    <p:sldId id="281" r:id="rId30"/>
    <p:sldId id="282" r:id="rId31"/>
    <p:sldId id="283" r:id="rId32"/>
    <p:sldId id="297" r:id="rId33"/>
    <p:sldId id="296" r:id="rId34"/>
    <p:sldId id="298"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82" autoAdjust="0"/>
    <p:restoredTop sz="94660"/>
  </p:normalViewPr>
  <p:slideViewPr>
    <p:cSldViewPr>
      <p:cViewPr varScale="1">
        <p:scale>
          <a:sx n="69" d="100"/>
          <a:sy n="69" d="100"/>
        </p:scale>
        <p:origin x="1404"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theme" Target="theme/theme1.xml"/><Relationship Id="rId21" Type="http://schemas.openxmlformats.org/officeDocument/2006/relationships/slide" Target="slides/slide7.xml"/><Relationship Id="rId34" Type="http://schemas.openxmlformats.org/officeDocument/2006/relationships/slide" Target="slides/slide20.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95A0F9-5763-497E-81F5-865C58F6AE3F}" type="datetimeFigureOut">
              <a:rPr lang="en-US" smtClean="0"/>
              <a:t>3/17/2023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792316-EE24-440C-98CF-AE820B172E16}" type="slidenum">
              <a:rPr lang="en-US" smtClean="0"/>
              <a:t>‹#›</a:t>
            </a:fld>
            <a:endParaRPr lang="en-US"/>
          </a:p>
        </p:txBody>
      </p:sp>
    </p:spTree>
    <p:extLst>
      <p:ext uri="{BB962C8B-B14F-4D97-AF65-F5344CB8AC3E}">
        <p14:creationId xmlns:p14="http://schemas.microsoft.com/office/powerpoint/2010/main" val="663191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1F1037-C4CE-4230-8ABF-B06F14DA7B8F}"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37932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10"/>
          </p:nvPr>
        </p:nvSpPr>
        <p:spPr/>
        <p:txBody>
          <a:bodyPr/>
          <a:lstStyle/>
          <a:p>
            <a:fld id="{0C792316-EE24-440C-98CF-AE820B172E16}" type="slidenum">
              <a:rPr lang="en-US" smtClean="0"/>
              <a:t>8</a:t>
            </a:fld>
            <a:endParaRPr lang="en-US"/>
          </a:p>
        </p:txBody>
      </p:sp>
    </p:spTree>
    <p:extLst>
      <p:ext uri="{BB962C8B-B14F-4D97-AF65-F5344CB8AC3E}">
        <p14:creationId xmlns:p14="http://schemas.microsoft.com/office/powerpoint/2010/main" val="2540118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3CCD59-4D34-4698-8F8E-7BED3E809CD3}"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069897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A173444-00F9-4312-8A3F-69B7724917BF}" type="datetimeFigureOut">
              <a:rPr lang="en-US" smtClean="0"/>
              <a:pPr/>
              <a:t>3/17/2023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1D8D06-DEEB-4259-BCCD-3F5A38D440C4}" type="slidenum">
              <a:rPr lang="en-US" smtClean="0"/>
              <a:pPr/>
              <a:t>‹#›</a:t>
            </a:fld>
            <a:endParaRPr lang="en-US"/>
          </a:p>
        </p:txBody>
      </p:sp>
    </p:spTree>
    <p:extLst>
      <p:ext uri="{BB962C8B-B14F-4D97-AF65-F5344CB8AC3E}">
        <p14:creationId xmlns:p14="http://schemas.microsoft.com/office/powerpoint/2010/main" val="1661588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173444-00F9-4312-8A3F-69B7724917BF}" type="datetimeFigureOut">
              <a:rPr lang="en-US" smtClean="0"/>
              <a:pPr/>
              <a:t>3/17/2023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1D8D06-DEEB-4259-BCCD-3F5A38D440C4}" type="slidenum">
              <a:rPr lang="en-US" smtClean="0"/>
              <a:pPr/>
              <a:t>‹#›</a:t>
            </a:fld>
            <a:endParaRPr lang="en-US"/>
          </a:p>
        </p:txBody>
      </p:sp>
    </p:spTree>
    <p:extLst>
      <p:ext uri="{BB962C8B-B14F-4D97-AF65-F5344CB8AC3E}">
        <p14:creationId xmlns:p14="http://schemas.microsoft.com/office/powerpoint/2010/main" val="121911399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EB26C8-3657-4B44-A09D-E793312586BA}"/>
              </a:ext>
            </a:extLst>
          </p:cNvPr>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5D4E4C28-C6E7-459F-AD12-1F5CD9721259}"/>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7C67A367-8903-4C19-9409-A35CB7106BB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3FDD5697-E7DB-4378-88EE-759B50CBD6AB}"/>
              </a:ext>
            </a:extLst>
          </p:cNvPr>
          <p:cNvSpPr>
            <a:spLocks noGrp="1"/>
          </p:cNvSpPr>
          <p:nvPr>
            <p:ph type="dt" sz="half" idx="10"/>
          </p:nvPr>
        </p:nvSpPr>
        <p:spPr/>
        <p:txBody>
          <a:bodyPr/>
          <a:lstStyle/>
          <a:p>
            <a:pPr defTabSz="685800">
              <a:defRPr/>
            </a:pPr>
            <a:fld id="{7F115E4B-F170-4170-A21C-7737BD2CEF17}" type="datetimeFigureOut">
              <a:rPr lang="zh-CN" altLang="en-US" smtClean="0">
                <a:solidFill>
                  <a:prstClr val="black">
                    <a:tint val="75000"/>
                  </a:prstClr>
                </a:solidFill>
              </a:rPr>
              <a:pPr defTabSz="685800">
                <a:defRPr/>
              </a:pPr>
              <a:t>2023/3/17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59359C0-37FD-42A9-A353-AC0FDD79A88D}"/>
              </a:ext>
            </a:extLst>
          </p:cNvPr>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072895-1261-459C-8D8E-E60A485EA247}"/>
              </a:ext>
            </a:extLst>
          </p:cNvPr>
          <p:cNvSpPr>
            <a:spLocks noGrp="1"/>
          </p:cNvSpPr>
          <p:nvPr>
            <p:ph type="sldNum" sz="quarter" idx="12"/>
          </p:nvPr>
        </p:nvSpPr>
        <p:spPr/>
        <p:txBody>
          <a:bodyPr/>
          <a:lstStyle/>
          <a:p>
            <a:pPr defTabSz="685800">
              <a:defRPr/>
            </a:pPr>
            <a:fld id="{5A3E8A39-B212-4CAF-9B8F-61718DFCD825}"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3831602927"/>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75E220-8944-4B4B-B59B-898C236803B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EBA8082-1EBF-4A07-8BAB-02126546786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7158FD6-93A2-4045-86FF-9A8EAC68B6FA}"/>
              </a:ext>
            </a:extLst>
          </p:cNvPr>
          <p:cNvSpPr>
            <a:spLocks noGrp="1"/>
          </p:cNvSpPr>
          <p:nvPr>
            <p:ph type="dt" sz="half" idx="10"/>
          </p:nvPr>
        </p:nvSpPr>
        <p:spPr/>
        <p:txBody>
          <a:bodyPr/>
          <a:lstStyle/>
          <a:p>
            <a:pPr defTabSz="685800">
              <a:defRPr/>
            </a:pPr>
            <a:fld id="{7F115E4B-F170-4170-A21C-7737BD2CEF17}" type="datetimeFigureOut">
              <a:rPr lang="zh-CN" altLang="en-US" smtClean="0">
                <a:solidFill>
                  <a:prstClr val="black">
                    <a:tint val="75000"/>
                  </a:prstClr>
                </a:solidFill>
              </a:rPr>
              <a:pPr defTabSz="685800">
                <a:defRPr/>
              </a:pPr>
              <a:t>2023/3/17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19A1442-24CE-4806-8F16-E3B44C18E34D}"/>
              </a:ext>
            </a:extLst>
          </p:cNvPr>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810A216-AAAB-4371-8006-394F0E2A985E}"/>
              </a:ext>
            </a:extLst>
          </p:cNvPr>
          <p:cNvSpPr>
            <a:spLocks noGrp="1"/>
          </p:cNvSpPr>
          <p:nvPr>
            <p:ph type="sldNum" sz="quarter" idx="12"/>
          </p:nvPr>
        </p:nvSpPr>
        <p:spPr/>
        <p:txBody>
          <a:bodyPr/>
          <a:lstStyle/>
          <a:p>
            <a:pPr defTabSz="685800">
              <a:defRPr/>
            </a:pPr>
            <a:fld id="{5A3E8A39-B212-4CAF-9B8F-61718DFCD825}"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266876436"/>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6105CE3-0C4A-407C-AEAD-563A374A93B1}"/>
              </a:ext>
            </a:extLst>
          </p:cNvPr>
          <p:cNvSpPr>
            <a:spLocks noGrp="1"/>
          </p:cNvSpPr>
          <p:nvPr>
            <p:ph type="title" orient="vert"/>
          </p:nvPr>
        </p:nvSpPr>
        <p:spPr>
          <a:xfrm>
            <a:off x="6543675" y="365125"/>
            <a:ext cx="1971675"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5D91A64-CF17-424C-AD78-275B97845643}"/>
              </a:ext>
            </a:extLst>
          </p:cNvPr>
          <p:cNvSpPr>
            <a:spLocks noGrp="1"/>
          </p:cNvSpPr>
          <p:nvPr>
            <p:ph type="body" orient="vert" idx="1"/>
          </p:nvPr>
        </p:nvSpPr>
        <p:spPr>
          <a:xfrm>
            <a:off x="628650" y="365125"/>
            <a:ext cx="5800725"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29CAB34-60B3-4D19-B18D-51F137BD6C2F}"/>
              </a:ext>
            </a:extLst>
          </p:cNvPr>
          <p:cNvSpPr>
            <a:spLocks noGrp="1"/>
          </p:cNvSpPr>
          <p:nvPr>
            <p:ph type="dt" sz="half" idx="10"/>
          </p:nvPr>
        </p:nvSpPr>
        <p:spPr/>
        <p:txBody>
          <a:bodyPr/>
          <a:lstStyle/>
          <a:p>
            <a:pPr defTabSz="685800">
              <a:defRPr/>
            </a:pPr>
            <a:fld id="{7F115E4B-F170-4170-A21C-7737BD2CEF17}" type="datetimeFigureOut">
              <a:rPr lang="zh-CN" altLang="en-US" smtClean="0">
                <a:solidFill>
                  <a:prstClr val="black">
                    <a:tint val="75000"/>
                  </a:prstClr>
                </a:solidFill>
              </a:rPr>
              <a:pPr defTabSz="685800">
                <a:defRPr/>
              </a:pPr>
              <a:t>2023/3/17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22F7E345-F0B0-4D8D-895F-A06B14651182}"/>
              </a:ext>
            </a:extLst>
          </p:cNvPr>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3978309-B8F9-4B1B-ADF8-2E995C67B6F6}"/>
              </a:ext>
            </a:extLst>
          </p:cNvPr>
          <p:cNvSpPr>
            <a:spLocks noGrp="1"/>
          </p:cNvSpPr>
          <p:nvPr>
            <p:ph type="sldNum" sz="quarter" idx="12"/>
          </p:nvPr>
        </p:nvSpPr>
        <p:spPr/>
        <p:txBody>
          <a:bodyPr/>
          <a:lstStyle/>
          <a:p>
            <a:pPr defTabSz="685800">
              <a:defRPr/>
            </a:pPr>
            <a:fld id="{5A3E8A39-B212-4CAF-9B8F-61718DFCD825}"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3802820548"/>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grpSp>
        <p:nvGrpSpPr>
          <p:cNvPr id="7" name="组合 6"/>
          <p:cNvGrpSpPr/>
          <p:nvPr userDrawn="1"/>
        </p:nvGrpSpPr>
        <p:grpSpPr>
          <a:xfrm>
            <a:off x="-169433" y="0"/>
            <a:ext cx="9313433" cy="7025078"/>
            <a:chOff x="-164930" y="0"/>
            <a:chExt cx="9308930" cy="5338708"/>
          </a:xfrm>
        </p:grpSpPr>
        <p:pic>
          <p:nvPicPr>
            <p:cNvPr id="8" name="图片 7"/>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t="40949"/>
            <a:stretch/>
          </p:blipFill>
          <p:spPr>
            <a:xfrm>
              <a:off x="-164930" y="2250039"/>
              <a:ext cx="9298656" cy="3088669"/>
            </a:xfrm>
            <a:prstGeom prst="rect">
              <a:avLst/>
            </a:prstGeom>
            <a:effectLst>
              <a:softEdge rad="228600"/>
            </a:effectLst>
          </p:spPr>
        </p:pic>
        <p:pic>
          <p:nvPicPr>
            <p:cNvPr id="9" name="Picture 6" descr="C:\Documents and Settings\Administrator\桌面\Nipic_7193556_20111024140640832000.png"/>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9144000" cy="408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891477492"/>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1" y="2"/>
            <a:ext cx="9140825" cy="6850063"/>
            <a:chOff x="0" y="0"/>
            <a:chExt cx="5758" cy="4315"/>
          </a:xfrm>
        </p:grpSpPr>
        <p:grpSp>
          <p:nvGrpSpPr>
            <p:cNvPr id="3"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grpSp>
      <p:sp>
        <p:nvSpPr>
          <p:cNvPr id="93195" name="Rectangle 11"/>
          <p:cNvSpPr>
            <a:spLocks noGrp="1" noChangeArrowheads="1"/>
          </p:cNvSpPr>
          <p:nvPr>
            <p:ph type="ctrTitle" sz="quarter"/>
          </p:nvPr>
        </p:nvSpPr>
        <p:spPr>
          <a:xfrm>
            <a:off x="685800" y="1736727"/>
            <a:ext cx="7772400" cy="1920875"/>
          </a:xfrm>
        </p:spPr>
        <p:txBody>
          <a:bodyPr/>
          <a:lstStyle>
            <a:lvl1pPr>
              <a:defRPr sz="4500"/>
            </a:lvl1pPr>
          </a:lstStyle>
          <a:p>
            <a:r>
              <a:rPr lang="en-US"/>
              <a:t>Click to edit Master title style</a:t>
            </a:r>
          </a:p>
        </p:txBody>
      </p:sp>
      <p:sp>
        <p:nvSpPr>
          <p:cNvPr id="93196"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defTabSz="685800">
              <a:defRPr/>
            </a:pPr>
            <a:endParaRPr lang="en-US">
              <a:solidFill>
                <a:prstClr val="black">
                  <a:tint val="75000"/>
                </a:prstClr>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defTabSz="685800">
              <a:defRPr/>
            </a:pPr>
            <a:endParaRPr lang="en-US">
              <a:solidFill>
                <a:prstClr val="black">
                  <a:tint val="75000"/>
                </a:prstClr>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defTabSz="685800">
              <a:defRPr/>
            </a:pPr>
            <a:fld id="{464AEB70-9955-4524-8475-1A3BB930B110}"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770489479"/>
      </p:ext>
    </p:extLst>
  </p:cSld>
  <p:clrMapOvr>
    <a:masterClrMapping/>
  </p:clrMapOvr>
  <p:transition>
    <p:strips dir="rd"/>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defTabSz="685800">
              <a:defRPr/>
            </a:pPr>
            <a:endParaRPr lang="en-US">
              <a:solidFill>
                <a:prstClr val="black">
                  <a:tint val="75000"/>
                </a:prstClr>
              </a:solidFill>
            </a:endParaRPr>
          </a:p>
        </p:txBody>
      </p:sp>
      <p:sp>
        <p:nvSpPr>
          <p:cNvPr id="5" name="Rectangle 3"/>
          <p:cNvSpPr>
            <a:spLocks noGrp="1" noChangeArrowheads="1"/>
          </p:cNvSpPr>
          <p:nvPr>
            <p:ph type="sldNum" sz="quarter" idx="11"/>
          </p:nvPr>
        </p:nvSpPr>
        <p:spPr>
          <a:ln/>
        </p:spPr>
        <p:txBody>
          <a:bodyPr/>
          <a:lstStyle>
            <a:lvl1pPr>
              <a:defRPr/>
            </a:lvl1pPr>
          </a:lstStyle>
          <a:p>
            <a:pPr defTabSz="685800">
              <a:defRPr/>
            </a:pPr>
            <a:fld id="{478945AF-4FDA-41FE-9735-EF2DA97DF94A}" type="slidenum">
              <a:rPr lang="en-US" smtClean="0">
                <a:solidFill>
                  <a:prstClr val="black">
                    <a:tint val="75000"/>
                  </a:prstClr>
                </a:solidFill>
              </a:rPr>
              <a:pPr defTabSz="685800">
                <a:defRPr/>
              </a:pPr>
              <a:t>‹#›</a:t>
            </a:fld>
            <a:endParaRPr lang="en-US">
              <a:solidFill>
                <a:prstClr val="black">
                  <a:tint val="75000"/>
                </a:prstClr>
              </a:solidFill>
            </a:endParaRPr>
          </a:p>
        </p:txBody>
      </p:sp>
      <p:sp>
        <p:nvSpPr>
          <p:cNvPr id="6" name="Rectangle 14"/>
          <p:cNvSpPr>
            <a:spLocks noGrp="1" noChangeArrowheads="1"/>
          </p:cNvSpPr>
          <p:nvPr>
            <p:ph type="ftr" sz="quarter" idx="12"/>
          </p:nvPr>
        </p:nvSpPr>
        <p:spPr>
          <a:ln/>
        </p:spPr>
        <p:txBody>
          <a:bodyPr/>
          <a:lstStyle>
            <a:lvl1pPr>
              <a:defRPr/>
            </a:lvl1pPr>
          </a:lstStyle>
          <a:p>
            <a:pPr defTabSz="685800">
              <a:defRPr/>
            </a:pPr>
            <a:endParaRPr lang="en-US">
              <a:solidFill>
                <a:prstClr val="black">
                  <a:tint val="75000"/>
                </a:prstClr>
              </a:solidFill>
            </a:endParaRPr>
          </a:p>
        </p:txBody>
      </p:sp>
    </p:spTree>
    <p:extLst>
      <p:ext uri="{BB962C8B-B14F-4D97-AF65-F5344CB8AC3E}">
        <p14:creationId xmlns:p14="http://schemas.microsoft.com/office/powerpoint/2010/main" val="2536717451"/>
      </p:ext>
    </p:extLst>
  </p:cSld>
  <p:clrMapOvr>
    <a:masterClrMapping/>
  </p:clrMapOvr>
  <p:transition>
    <p:strips dir="rd"/>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38E7875-729D-4082-AFFC-8B6B6A08C4B8}"/>
              </a:ext>
            </a:extLst>
          </p:cNvPr>
          <p:cNvSpPr>
            <a:spLocks noGrp="1" noChangeArrowheads="1"/>
          </p:cNvSpPr>
          <p:nvPr>
            <p:ph type="dt" sz="half" idx="10"/>
          </p:nvPr>
        </p:nvSpPr>
        <p:spPr>
          <a:ln/>
        </p:spPr>
        <p:txBody>
          <a:bodyPr/>
          <a:lstStyle>
            <a:lvl1pPr>
              <a:defRPr/>
            </a:lvl1pPr>
          </a:lstStyle>
          <a:p>
            <a:pPr defTabSz="685800">
              <a:defRPr/>
            </a:pPr>
            <a:endParaRPr lang="en-US">
              <a:solidFill>
                <a:prstClr val="black">
                  <a:tint val="75000"/>
                </a:prstClr>
              </a:solidFill>
            </a:endParaRPr>
          </a:p>
        </p:txBody>
      </p:sp>
      <p:sp>
        <p:nvSpPr>
          <p:cNvPr id="3" name="Rectangle 5">
            <a:extLst>
              <a:ext uri="{FF2B5EF4-FFF2-40B4-BE49-F238E27FC236}">
                <a16:creationId xmlns:a16="http://schemas.microsoft.com/office/drawing/2014/main" id="{2E2C81F8-F3F4-4F44-90E5-339852B706E2}"/>
              </a:ext>
            </a:extLst>
          </p:cNvPr>
          <p:cNvSpPr>
            <a:spLocks noGrp="1" noChangeArrowheads="1"/>
          </p:cNvSpPr>
          <p:nvPr>
            <p:ph type="ftr" sz="quarter" idx="11"/>
          </p:nvPr>
        </p:nvSpPr>
        <p:spPr>
          <a:ln/>
        </p:spPr>
        <p:txBody>
          <a:bodyPr/>
          <a:lstStyle>
            <a:lvl1pPr>
              <a:defRPr/>
            </a:lvl1pPr>
          </a:lstStyle>
          <a:p>
            <a:pPr defTabSz="685800">
              <a:defRPr/>
            </a:pPr>
            <a:endParaRPr lang="en-US">
              <a:solidFill>
                <a:prstClr val="black">
                  <a:tint val="75000"/>
                </a:prstClr>
              </a:solidFill>
            </a:endParaRPr>
          </a:p>
        </p:txBody>
      </p:sp>
      <p:sp>
        <p:nvSpPr>
          <p:cNvPr id="4" name="Rectangle 6">
            <a:extLst>
              <a:ext uri="{FF2B5EF4-FFF2-40B4-BE49-F238E27FC236}">
                <a16:creationId xmlns:a16="http://schemas.microsoft.com/office/drawing/2014/main" id="{2EA7CCA9-B2FD-4A29-A0C1-5B41B5A3A0BE}"/>
              </a:ext>
            </a:extLst>
          </p:cNvPr>
          <p:cNvSpPr>
            <a:spLocks noGrp="1" noChangeArrowheads="1"/>
          </p:cNvSpPr>
          <p:nvPr>
            <p:ph type="sldNum" sz="quarter" idx="12"/>
          </p:nvPr>
        </p:nvSpPr>
        <p:spPr>
          <a:ln/>
        </p:spPr>
        <p:txBody>
          <a:bodyPr/>
          <a:lstStyle>
            <a:lvl1pPr>
              <a:defRPr/>
            </a:lvl1pPr>
          </a:lstStyle>
          <a:p>
            <a:pPr defTabSz="685800">
              <a:defRPr/>
            </a:pPr>
            <a:fld id="{BC2EB24E-6C2C-4EE9-86F6-551733F36648}" type="slidenum">
              <a:rPr lang="en-US" altLang="en-US" smtClean="0">
                <a:solidFill>
                  <a:prstClr val="black">
                    <a:tint val="75000"/>
                  </a:prstClr>
                </a:solidFill>
              </a:rPr>
              <a:pPr defTabSz="685800">
                <a:defRPr/>
              </a:pPr>
              <a:t>‹#›</a:t>
            </a:fld>
            <a:endParaRPr lang="en-US" altLang="en-US">
              <a:solidFill>
                <a:prstClr val="black">
                  <a:tint val="75000"/>
                </a:prstClr>
              </a:solidFill>
            </a:endParaRPr>
          </a:p>
        </p:txBody>
      </p:sp>
    </p:spTree>
    <p:extLst>
      <p:ext uri="{BB962C8B-B14F-4D97-AF65-F5344CB8AC3E}">
        <p14:creationId xmlns:p14="http://schemas.microsoft.com/office/powerpoint/2010/main" val="404165489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noProof="1"/>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29CEE74-577D-4C13-A45D-FE2E4C262C5C}" type="slidenum">
              <a:rPr kumimoji="0" lang="en-US" altLang="vi-VN"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62354918"/>
      </p:ext>
    </p:extLst>
  </p:cSld>
  <p:clrMapOvr>
    <a:masterClrMapping/>
  </p:clrMapOvr>
  <p:transition spd="slow">
    <p:wedg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C02E5EC-BACB-40D9-B99E-794D665C194F}" type="slidenum">
              <a:rPr kumimoji="0" lang="en-US" altLang="vi-VN"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895615438"/>
      </p:ext>
    </p:extLst>
  </p:cSld>
  <p:clrMapOvr>
    <a:masterClrMapping/>
  </p:clrMapOvr>
  <p:transition spd="slow">
    <p:wedg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noProof="1"/>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1"/>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4F5F89A-86B7-4579-95D8-6374C53D9B3C}" type="slidenum">
              <a:rPr kumimoji="0" lang="en-US" altLang="vi-VN"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770388078"/>
      </p:ext>
    </p:extLst>
  </p:cSld>
  <p:clrMapOvr>
    <a:masterClrMapping/>
  </p:clrMapOvr>
  <p:transition spd="slow">
    <p:wedg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173444-00F9-4312-8A3F-69B7724917BF}" type="datetimeFigureOut">
              <a:rPr lang="en-US" smtClean="0"/>
              <a:pPr/>
              <a:t>3/17/2023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1D8D06-DEEB-4259-BCCD-3F5A38D440C4}" type="slidenum">
              <a:rPr lang="en-US" smtClean="0"/>
              <a:pPr/>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67036580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BE82E5A-FE45-4193-B612-A766FD297F69}" type="slidenum">
              <a:rPr kumimoji="0" lang="en-US" altLang="vi-VN"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079743702"/>
      </p:ext>
    </p:extLst>
  </p:cSld>
  <p:clrMapOvr>
    <a:masterClrMapping/>
  </p:clrMapOvr>
  <p:transition spd="slow">
    <p:wedg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noProof="1"/>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1"/>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1"/>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D98C53D-E5CE-4AA7-88B6-E9BA8D00BB3C}" type="slidenum">
              <a:rPr kumimoji="0" lang="en-US" altLang="vi-VN"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775798880"/>
      </p:ext>
    </p:extLst>
  </p:cSld>
  <p:clrMapOvr>
    <a:masterClrMapping/>
  </p:clrMapOvr>
  <p:transition spd="slow">
    <p:wedg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4DDA56F-5A9B-4BB6-B232-78E2C23274E8}" type="slidenum">
              <a:rPr kumimoji="0" lang="en-US" altLang="vi-VN"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604938320"/>
      </p:ext>
    </p:extLst>
  </p:cSld>
  <p:clrMapOvr>
    <a:masterClrMapping/>
  </p:clrMapOvr>
  <p:transition spd="slow">
    <p:wedg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6665F55-0082-4FFD-96F2-E0279EDDF000}" type="slidenum">
              <a:rPr kumimoji="0" lang="en-US" altLang="vi-VN"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609566892"/>
      </p:ext>
    </p:extLst>
  </p:cSld>
  <p:clrMapOvr>
    <a:masterClrMapping/>
  </p:clrMapOvr>
  <p:transition spd="slow">
    <p:wedg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noProof="1"/>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1"/>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1AFFF04-2B28-4E0F-9F4C-3AE763C27756}" type="slidenum">
              <a:rPr kumimoji="0" lang="en-US" altLang="vi-VN"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220665231"/>
      </p:ext>
    </p:extLst>
  </p:cSld>
  <p:clrMapOvr>
    <a:masterClrMapping/>
  </p:clrMapOvr>
  <p:transition spd="slow">
    <p:wedg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noProof="1"/>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1"/>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39B50E0-5EC4-422B-8FC3-6ADD61FFBA2B}" type="slidenum">
              <a:rPr kumimoji="0" lang="en-US" altLang="vi-VN"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97912078"/>
      </p:ext>
    </p:extLst>
  </p:cSld>
  <p:clrMapOvr>
    <a:masterClrMapping/>
  </p:clrMapOvr>
  <p:transition spd="slow">
    <p:wedg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B5A878E-253B-4682-B08F-09D030B9D63F}" type="slidenum">
              <a:rPr kumimoji="0" lang="en-US" altLang="vi-VN"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300816021"/>
      </p:ext>
    </p:extLst>
  </p:cSld>
  <p:clrMapOvr>
    <a:masterClrMapping/>
  </p:clrMapOvr>
  <p:transition spd="slow">
    <p:wedg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870FD6A-C40C-4D4F-9800-18C2DE926821}" type="slidenum">
              <a:rPr kumimoji="0" lang="en-US" altLang="vi-VN"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668873409"/>
      </p:ext>
    </p:extLst>
  </p:cSld>
  <p:clrMapOvr>
    <a:masterClrMapping/>
  </p:clrMapOvr>
  <p:transition spd="slow">
    <p:wedg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41A9B19-03C7-46FA-AD30-BAFE2D2A5DE6}" type="slidenum">
              <a:rPr kumimoji="0" lang="en-US" altLang="vi-VN"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749876025"/>
      </p:ext>
    </p:extLst>
  </p:cSld>
  <p:clrMapOvr>
    <a:masterClrMapping/>
  </p:clrMapOvr>
  <p:transition spd="slow">
    <p:wedg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noProof="1"/>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noProof="1"/>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029CEE74-577D-4C13-A45D-FE2E4C262C5C}" type="slidenum">
              <a:rPr kumimoji="0" lang="en-US" altLang="vi-VN"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773191746"/>
      </p:ext>
    </p:extLst>
  </p:cSld>
  <p:clrMapOvr>
    <a:masterClrMapping/>
  </p:clrMapOvr>
  <p:transition spd="slow">
    <p:wedg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173444-00F9-4312-8A3F-69B7724917BF}" type="datetimeFigureOut">
              <a:rPr lang="en-US" smtClean="0"/>
              <a:pPr/>
              <a:t>3/17/2023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1D8D06-DEEB-4259-BCCD-3F5A38D440C4}" type="slidenum">
              <a:rPr lang="en-US" smtClean="0"/>
              <a:pPr/>
              <a:t>‹#›</a:t>
            </a:fld>
            <a:endParaRPr lang="en-US"/>
          </a:p>
        </p:txBody>
      </p:sp>
    </p:spTree>
    <p:extLst>
      <p:ext uri="{BB962C8B-B14F-4D97-AF65-F5344CB8AC3E}">
        <p14:creationId xmlns:p14="http://schemas.microsoft.com/office/powerpoint/2010/main" val="87222881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C02E5EC-BACB-40D9-B99E-794D665C194F}" type="slidenum">
              <a:rPr kumimoji="0" lang="en-US" altLang="vi-VN"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741379834"/>
      </p:ext>
    </p:extLst>
  </p:cSld>
  <p:clrMapOvr>
    <a:masterClrMapping/>
  </p:clrMapOvr>
  <p:transition spd="slow">
    <p:wedg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noProof="1"/>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1"/>
              <a:t>Click to edit Master text styles</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4F5F89A-86B7-4579-95D8-6374C53D9B3C}" type="slidenum">
              <a:rPr kumimoji="0" lang="en-US" altLang="vi-VN"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037086791"/>
      </p:ext>
    </p:extLst>
  </p:cSld>
  <p:clrMapOvr>
    <a:masterClrMapping/>
  </p:clrMapOvr>
  <p:transition spd="slow">
    <p:wedg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BE82E5A-FE45-4193-B612-A766FD297F69}" type="slidenum">
              <a:rPr kumimoji="0" lang="en-US" altLang="vi-VN"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917692388"/>
      </p:ext>
    </p:extLst>
  </p:cSld>
  <p:clrMapOvr>
    <a:masterClrMapping/>
  </p:clrMapOvr>
  <p:transition spd="slow">
    <p:wedg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noProof="1"/>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1"/>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1"/>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4D98C53D-E5CE-4AA7-88B6-E9BA8D00BB3C}" type="slidenum">
              <a:rPr kumimoji="0" lang="en-US" altLang="vi-VN"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139336803"/>
      </p:ext>
    </p:extLst>
  </p:cSld>
  <p:clrMapOvr>
    <a:masterClrMapping/>
  </p:clrMapOvr>
  <p:transition spd="slow">
    <p:wedg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4DDA56F-5A9B-4BB6-B232-78E2C23274E8}" type="slidenum">
              <a:rPr kumimoji="0" lang="en-US" altLang="vi-VN"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552666353"/>
      </p:ext>
    </p:extLst>
  </p:cSld>
  <p:clrMapOvr>
    <a:masterClrMapping/>
  </p:clrMapOvr>
  <p:transition spd="slow">
    <p:wedg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6665F55-0082-4FFD-96F2-E0279EDDF000}" type="slidenum">
              <a:rPr kumimoji="0" lang="en-US" altLang="vi-VN"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287470365"/>
      </p:ext>
    </p:extLst>
  </p:cSld>
  <p:clrMapOvr>
    <a:masterClrMapping/>
  </p:clrMapOvr>
  <p:transition spd="slow">
    <p:wedg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noProof="1"/>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1"/>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1AFFF04-2B28-4E0F-9F4C-3AE763C27756}" type="slidenum">
              <a:rPr kumimoji="0" lang="en-US" altLang="vi-VN"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551358060"/>
      </p:ext>
    </p:extLst>
  </p:cSld>
  <p:clrMapOvr>
    <a:masterClrMapping/>
  </p:clrMapOvr>
  <p:transition spd="slow">
    <p:wedg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noProof="1"/>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1"/>
              <a:t>Click to edit Master text styles</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D39B50E0-5EC4-422B-8FC3-6ADD61FFBA2B}" type="slidenum">
              <a:rPr kumimoji="0" lang="en-US" altLang="vi-VN"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512235229"/>
      </p:ext>
    </p:extLst>
  </p:cSld>
  <p:clrMapOvr>
    <a:masterClrMapping/>
  </p:clrMapOvr>
  <p:transition spd="slow">
    <p:wedg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1"/>
              <a:t>Click to edit Master title style</a:t>
            </a:r>
          </a:p>
        </p:txBody>
      </p:sp>
      <p:sp>
        <p:nvSpPr>
          <p:cNvPr id="3" name="Vertical Text Placeholder 2"/>
          <p:cNvSpPr>
            <a:spLocks noGrp="1"/>
          </p:cNvSpPr>
          <p:nvPr>
            <p:ph type="body" orient="vert" idx="1"/>
          </p:nvPr>
        </p:nvSpPr>
        <p:spPr/>
        <p:txBody>
          <a:bodyPr vert="eaVert"/>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B5A878E-253B-4682-B08F-09D030B9D63F}" type="slidenum">
              <a:rPr kumimoji="0" lang="en-US" altLang="vi-VN"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904865354"/>
      </p:ext>
    </p:extLst>
  </p:cSld>
  <p:clrMapOvr>
    <a:masterClrMapping/>
  </p:clrMapOvr>
  <p:transition spd="slow">
    <p:wedg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noProof="1"/>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7870FD6A-C40C-4D4F-9800-18C2DE926821}" type="slidenum">
              <a:rPr kumimoji="0" lang="en-US" altLang="vi-VN"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765444688"/>
      </p:ext>
    </p:extLst>
  </p:cSld>
  <p:clrMapOvr>
    <a:masterClrMapping/>
  </p:clrMapOvr>
  <p:transition spd="slow">
    <p:wedg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173444-00F9-4312-8A3F-69B7724917BF}" type="datetimeFigureOut">
              <a:rPr lang="en-US" smtClean="0"/>
              <a:pPr/>
              <a:t>3/17/2023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1D8D06-DEEB-4259-BCCD-3F5A38D440C4}" type="slidenum">
              <a:rPr lang="en-US" smtClean="0"/>
              <a:pPr/>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07960432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541A9B19-03C7-46FA-AD30-BAFE2D2A5DE6}" type="slidenum">
              <a:rPr kumimoji="0" lang="en-US" altLang="vi-VN"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062574983"/>
      </p:ext>
    </p:extLst>
  </p:cSld>
  <p:clrMapOvr>
    <a:masterClrMapping/>
  </p:clrMapOvr>
  <p:transition spd="slow">
    <p:wedg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173444-00F9-4312-8A3F-69B7724917BF}" type="datetimeFigureOut">
              <a:rPr lang="en-US" smtClean="0"/>
              <a:pPr/>
              <a:t>3/17/2023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1D8D06-DEEB-4259-BCCD-3F5A38D440C4}" type="slidenum">
              <a:rPr lang="en-US" smtClean="0"/>
              <a:pPr/>
              <a:t>‹#›</a:t>
            </a:fld>
            <a:endParaRPr lang="en-US"/>
          </a:p>
        </p:txBody>
      </p:sp>
    </p:spTree>
    <p:extLst>
      <p:ext uri="{BB962C8B-B14F-4D97-AF65-F5344CB8AC3E}">
        <p14:creationId xmlns:p14="http://schemas.microsoft.com/office/powerpoint/2010/main" val="15326732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A173444-00F9-4312-8A3F-69B7724917BF}" type="datetimeFigureOut">
              <a:rPr lang="en-US" smtClean="0"/>
              <a:pPr/>
              <a:t>3/17/2023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1D8D06-DEEB-4259-BCCD-3F5A38D440C4}" type="slidenum">
              <a:rPr lang="en-US" smtClean="0"/>
              <a:pPr/>
              <a:t>‹#›</a:t>
            </a:fld>
            <a:endParaRPr lang="en-US"/>
          </a:p>
        </p:txBody>
      </p:sp>
    </p:spTree>
    <p:extLst>
      <p:ext uri="{BB962C8B-B14F-4D97-AF65-F5344CB8AC3E}">
        <p14:creationId xmlns:p14="http://schemas.microsoft.com/office/powerpoint/2010/main" val="24103204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A173444-00F9-4312-8A3F-69B7724917BF}" type="datetimeFigureOut">
              <a:rPr lang="en-US" smtClean="0"/>
              <a:pPr/>
              <a:t>3/17/2023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1D8D06-DEEB-4259-BCCD-3F5A38D440C4}" type="slidenum">
              <a:rPr lang="en-US" smtClean="0"/>
              <a:pPr/>
              <a:t>‹#›</a:t>
            </a:fld>
            <a:endParaRPr lang="en-US"/>
          </a:p>
        </p:txBody>
      </p:sp>
    </p:spTree>
    <p:extLst>
      <p:ext uri="{BB962C8B-B14F-4D97-AF65-F5344CB8AC3E}">
        <p14:creationId xmlns:p14="http://schemas.microsoft.com/office/powerpoint/2010/main" val="40114872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85800"/>
            <a:fld id="{33DEB8D8-4DE5-4B22-A067-1F109F8B3364}" type="datetimeFigureOut">
              <a:rPr lang="en-US" smtClean="0">
                <a:solidFill>
                  <a:prstClr val="black">
                    <a:tint val="75000"/>
                  </a:prstClr>
                </a:solidFill>
              </a:rPr>
              <a:pPr defTabSz="685800"/>
              <a:t>3/17/2023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4374E801-AC11-4638-BDB2-36579BCFDA9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6170094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fld id="{33DEB8D8-4DE5-4B22-A067-1F109F8B3364}" type="datetimeFigureOut">
              <a:rPr lang="en-US" smtClean="0">
                <a:solidFill>
                  <a:prstClr val="black">
                    <a:tint val="75000"/>
                  </a:prstClr>
                </a:solidFill>
              </a:rPr>
              <a:pPr defTabSz="685800"/>
              <a:t>3/17/2023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4374E801-AC11-4638-BDB2-36579BCFDA9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1870836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685800"/>
            <a:fld id="{33DEB8D8-4DE5-4B22-A067-1F109F8B3364}" type="datetimeFigureOut">
              <a:rPr lang="en-US" smtClean="0">
                <a:solidFill>
                  <a:prstClr val="black">
                    <a:tint val="75000"/>
                  </a:prstClr>
                </a:solidFill>
              </a:rPr>
              <a:pPr defTabSz="685800"/>
              <a:t>3/17/2023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4374E801-AC11-4638-BDB2-36579BCFDA9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445426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A173444-00F9-4312-8A3F-69B7724917BF}" type="datetimeFigureOut">
              <a:rPr lang="en-US" smtClean="0"/>
              <a:pPr/>
              <a:t>3/17/2023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1D8D06-DEEB-4259-BCCD-3F5A38D440C4}" type="slidenum">
              <a:rPr lang="en-US" smtClean="0"/>
              <a:pPr/>
              <a:t>‹#›</a:t>
            </a:fld>
            <a:endParaRPr lang="en-US"/>
          </a:p>
        </p:txBody>
      </p:sp>
    </p:spTree>
    <p:extLst>
      <p:ext uri="{BB962C8B-B14F-4D97-AF65-F5344CB8AC3E}">
        <p14:creationId xmlns:p14="http://schemas.microsoft.com/office/powerpoint/2010/main" val="11752363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685800"/>
            <a:fld id="{33DEB8D8-4DE5-4B22-A067-1F109F8B3364}" type="datetimeFigureOut">
              <a:rPr lang="en-US" smtClean="0">
                <a:solidFill>
                  <a:prstClr val="black">
                    <a:tint val="75000"/>
                  </a:prstClr>
                </a:solidFill>
              </a:rPr>
              <a:pPr defTabSz="685800"/>
              <a:t>3/17/2023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4374E801-AC11-4638-BDB2-36579BCFDA9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0702817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685800"/>
            <a:fld id="{33DEB8D8-4DE5-4B22-A067-1F109F8B3364}" type="datetimeFigureOut">
              <a:rPr lang="en-US" smtClean="0">
                <a:solidFill>
                  <a:prstClr val="black">
                    <a:tint val="75000"/>
                  </a:prstClr>
                </a:solidFill>
              </a:rPr>
              <a:pPr defTabSz="685800"/>
              <a:t>3/17/2023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4374E801-AC11-4638-BDB2-36579BCFDA9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5672982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685800"/>
            <a:fld id="{33DEB8D8-4DE5-4B22-A067-1F109F8B3364}" type="datetimeFigureOut">
              <a:rPr lang="en-US" smtClean="0">
                <a:solidFill>
                  <a:prstClr val="black">
                    <a:tint val="75000"/>
                  </a:prstClr>
                </a:solidFill>
              </a:rPr>
              <a:pPr defTabSz="685800"/>
              <a:t>3/17/2023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4374E801-AC11-4638-BDB2-36579BCFDA9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2884589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33DEB8D8-4DE5-4B22-A067-1F109F8B3364}" type="datetimeFigureOut">
              <a:rPr lang="en-US" smtClean="0">
                <a:solidFill>
                  <a:prstClr val="black">
                    <a:tint val="75000"/>
                  </a:prstClr>
                </a:solidFill>
              </a:rPr>
              <a:pPr defTabSz="685800"/>
              <a:t>3/17/2023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4374E801-AC11-4638-BDB2-36579BCFDA9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9300454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800"/>
            <a:fld id="{33DEB8D8-4DE5-4B22-A067-1F109F8B3364}" type="datetimeFigureOut">
              <a:rPr lang="en-US" smtClean="0">
                <a:solidFill>
                  <a:prstClr val="black">
                    <a:tint val="75000"/>
                  </a:prstClr>
                </a:solidFill>
              </a:rPr>
              <a:pPr defTabSz="685800"/>
              <a:t>3/17/2023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4374E801-AC11-4638-BDB2-36579BCFDA9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0970147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800"/>
            <a:fld id="{33DEB8D8-4DE5-4B22-A067-1F109F8B3364}" type="datetimeFigureOut">
              <a:rPr lang="en-US" smtClean="0">
                <a:solidFill>
                  <a:prstClr val="black">
                    <a:tint val="75000"/>
                  </a:prstClr>
                </a:solidFill>
              </a:rPr>
              <a:pPr defTabSz="685800"/>
              <a:t>3/17/2023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4374E801-AC11-4638-BDB2-36579BCFDA9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3470697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fld id="{33DEB8D8-4DE5-4B22-A067-1F109F8B3364}" type="datetimeFigureOut">
              <a:rPr lang="en-US" smtClean="0">
                <a:solidFill>
                  <a:prstClr val="black">
                    <a:tint val="75000"/>
                  </a:prstClr>
                </a:solidFill>
              </a:rPr>
              <a:pPr defTabSz="685800"/>
              <a:t>3/17/2023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4374E801-AC11-4638-BDB2-36579BCFDA9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1206110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fld id="{33DEB8D8-4DE5-4B22-A067-1F109F8B3364}" type="datetimeFigureOut">
              <a:rPr lang="en-US" smtClean="0">
                <a:solidFill>
                  <a:prstClr val="black">
                    <a:tint val="75000"/>
                  </a:prstClr>
                </a:solidFill>
              </a:rPr>
              <a:pPr defTabSz="685800"/>
              <a:t>3/17/2023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4374E801-AC11-4638-BDB2-36579BCFDA9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6291949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85800"/>
            <a:fld id="{33DEB8D8-4DE5-4B22-A067-1F109F8B3364}" type="datetimeFigureOut">
              <a:rPr lang="en-US" smtClean="0">
                <a:solidFill>
                  <a:prstClr val="black">
                    <a:tint val="75000"/>
                  </a:prstClr>
                </a:solidFill>
              </a:rPr>
              <a:pPr defTabSz="685800"/>
              <a:t>3/17/2023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4374E801-AC11-4638-BDB2-36579BCFDA9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566678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fld id="{33DEB8D8-4DE5-4B22-A067-1F109F8B3364}" type="datetimeFigureOut">
              <a:rPr lang="en-US" smtClean="0">
                <a:solidFill>
                  <a:prstClr val="black">
                    <a:tint val="75000"/>
                  </a:prstClr>
                </a:solidFill>
              </a:rPr>
              <a:pPr defTabSz="685800"/>
              <a:t>3/17/2023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4374E801-AC11-4638-BDB2-36579BCFDA9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551726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A173444-00F9-4312-8A3F-69B7724917BF}" type="datetimeFigureOut">
              <a:rPr lang="en-US" smtClean="0"/>
              <a:pPr/>
              <a:t>3/17/2023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1D8D06-DEEB-4259-BCCD-3F5A38D440C4}" type="slidenum">
              <a:rPr lang="en-US" smtClean="0"/>
              <a:pPr/>
              <a:t>‹#›</a:t>
            </a:fld>
            <a:endParaRPr lang="en-US"/>
          </a:p>
        </p:txBody>
      </p:sp>
    </p:spTree>
    <p:extLst>
      <p:ext uri="{BB962C8B-B14F-4D97-AF65-F5344CB8AC3E}">
        <p14:creationId xmlns:p14="http://schemas.microsoft.com/office/powerpoint/2010/main" val="8763545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685800"/>
            <a:fld id="{33DEB8D8-4DE5-4B22-A067-1F109F8B3364}" type="datetimeFigureOut">
              <a:rPr lang="en-US" smtClean="0">
                <a:solidFill>
                  <a:prstClr val="black">
                    <a:tint val="75000"/>
                  </a:prstClr>
                </a:solidFill>
              </a:rPr>
              <a:pPr defTabSz="685800"/>
              <a:t>3/17/2023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4374E801-AC11-4638-BDB2-36579BCFDA9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2707484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685800"/>
            <a:fld id="{33DEB8D8-4DE5-4B22-A067-1F109F8B3364}" type="datetimeFigureOut">
              <a:rPr lang="en-US" smtClean="0">
                <a:solidFill>
                  <a:prstClr val="black">
                    <a:tint val="75000"/>
                  </a:prstClr>
                </a:solidFill>
              </a:rPr>
              <a:pPr defTabSz="685800"/>
              <a:t>3/17/2023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4374E801-AC11-4638-BDB2-36579BCFDA9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6940816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685800"/>
            <a:fld id="{33DEB8D8-4DE5-4B22-A067-1F109F8B3364}" type="datetimeFigureOut">
              <a:rPr lang="en-US" smtClean="0">
                <a:solidFill>
                  <a:prstClr val="black">
                    <a:tint val="75000"/>
                  </a:prstClr>
                </a:solidFill>
              </a:rPr>
              <a:pPr defTabSz="685800"/>
              <a:t>3/17/2023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4374E801-AC11-4638-BDB2-36579BCFDA9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062436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685800"/>
            <a:fld id="{33DEB8D8-4DE5-4B22-A067-1F109F8B3364}" type="datetimeFigureOut">
              <a:rPr lang="en-US" smtClean="0">
                <a:solidFill>
                  <a:prstClr val="black">
                    <a:tint val="75000"/>
                  </a:prstClr>
                </a:solidFill>
              </a:rPr>
              <a:pPr defTabSz="685800"/>
              <a:t>3/17/2023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4374E801-AC11-4638-BDB2-36579BCFDA9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0832832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33DEB8D8-4DE5-4B22-A067-1F109F8B3364}" type="datetimeFigureOut">
              <a:rPr lang="en-US" smtClean="0">
                <a:solidFill>
                  <a:prstClr val="black">
                    <a:tint val="75000"/>
                  </a:prstClr>
                </a:solidFill>
              </a:rPr>
              <a:pPr defTabSz="685800"/>
              <a:t>3/17/2023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4374E801-AC11-4638-BDB2-36579BCFDA9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397393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800"/>
            <a:fld id="{33DEB8D8-4DE5-4B22-A067-1F109F8B3364}" type="datetimeFigureOut">
              <a:rPr lang="en-US" smtClean="0">
                <a:solidFill>
                  <a:prstClr val="black">
                    <a:tint val="75000"/>
                  </a:prstClr>
                </a:solidFill>
              </a:rPr>
              <a:pPr defTabSz="685800"/>
              <a:t>3/17/2023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4374E801-AC11-4638-BDB2-36579BCFDA9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1469842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800"/>
            <a:fld id="{33DEB8D8-4DE5-4B22-A067-1F109F8B3364}" type="datetimeFigureOut">
              <a:rPr lang="en-US" smtClean="0">
                <a:solidFill>
                  <a:prstClr val="black">
                    <a:tint val="75000"/>
                  </a:prstClr>
                </a:solidFill>
              </a:rPr>
              <a:pPr defTabSz="685800"/>
              <a:t>3/17/2023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4374E801-AC11-4638-BDB2-36579BCFDA9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9563487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fld id="{33DEB8D8-4DE5-4B22-A067-1F109F8B3364}" type="datetimeFigureOut">
              <a:rPr lang="en-US" smtClean="0">
                <a:solidFill>
                  <a:prstClr val="black">
                    <a:tint val="75000"/>
                  </a:prstClr>
                </a:solidFill>
              </a:rPr>
              <a:pPr defTabSz="685800"/>
              <a:t>3/17/2023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4374E801-AC11-4638-BDB2-36579BCFDA9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6959721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fld id="{33DEB8D8-4DE5-4B22-A067-1F109F8B3364}" type="datetimeFigureOut">
              <a:rPr lang="en-US" smtClean="0">
                <a:solidFill>
                  <a:prstClr val="black">
                    <a:tint val="75000"/>
                  </a:prstClr>
                </a:solidFill>
              </a:rPr>
              <a:pPr defTabSz="685800"/>
              <a:t>3/17/2023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4374E801-AC11-4638-BDB2-36579BCFDA9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1146256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685800"/>
            <a:fld id="{33DEB8D8-4DE5-4B22-A067-1F109F8B3364}" type="datetimeFigureOut">
              <a:rPr lang="en-US" smtClean="0">
                <a:solidFill>
                  <a:prstClr val="black">
                    <a:tint val="75000"/>
                  </a:prstClr>
                </a:solidFill>
              </a:rPr>
              <a:pPr defTabSz="685800"/>
              <a:t>3/17/2023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4374E801-AC11-4638-BDB2-36579BCFDA9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0794932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A173444-00F9-4312-8A3F-69B7724917BF}" type="datetimeFigureOut">
              <a:rPr lang="en-US" smtClean="0"/>
              <a:pPr/>
              <a:t>3/17/2023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1D8D06-DEEB-4259-BCCD-3F5A38D440C4}" type="slidenum">
              <a:rPr lang="en-US" smtClean="0"/>
              <a:pPr/>
              <a:t>‹#›</a:t>
            </a:fld>
            <a:endParaRPr lang="en-US"/>
          </a:p>
        </p:txBody>
      </p:sp>
    </p:spTree>
    <p:extLst>
      <p:ext uri="{BB962C8B-B14F-4D97-AF65-F5344CB8AC3E}">
        <p14:creationId xmlns:p14="http://schemas.microsoft.com/office/powerpoint/2010/main" val="1734401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fld id="{33DEB8D8-4DE5-4B22-A067-1F109F8B3364}" type="datetimeFigureOut">
              <a:rPr lang="en-US" smtClean="0">
                <a:solidFill>
                  <a:prstClr val="black">
                    <a:tint val="75000"/>
                  </a:prstClr>
                </a:solidFill>
              </a:rPr>
              <a:pPr defTabSz="685800"/>
              <a:t>3/17/2023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4374E801-AC11-4638-BDB2-36579BCFDA9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0672576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685800"/>
            <a:fld id="{33DEB8D8-4DE5-4B22-A067-1F109F8B3364}" type="datetimeFigureOut">
              <a:rPr lang="en-US" smtClean="0">
                <a:solidFill>
                  <a:prstClr val="black">
                    <a:tint val="75000"/>
                  </a:prstClr>
                </a:solidFill>
              </a:rPr>
              <a:pPr defTabSz="685800"/>
              <a:t>3/17/2023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4374E801-AC11-4638-BDB2-36579BCFDA9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638319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685800"/>
            <a:fld id="{33DEB8D8-4DE5-4B22-A067-1F109F8B3364}" type="datetimeFigureOut">
              <a:rPr lang="en-US" smtClean="0">
                <a:solidFill>
                  <a:prstClr val="black">
                    <a:tint val="75000"/>
                  </a:prstClr>
                </a:solidFill>
              </a:rPr>
              <a:pPr defTabSz="685800"/>
              <a:t>3/17/2023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4374E801-AC11-4638-BDB2-36579BCFDA9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479921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685800"/>
            <a:fld id="{33DEB8D8-4DE5-4B22-A067-1F109F8B3364}" type="datetimeFigureOut">
              <a:rPr lang="en-US" smtClean="0">
                <a:solidFill>
                  <a:prstClr val="black">
                    <a:tint val="75000"/>
                  </a:prstClr>
                </a:solidFill>
              </a:rPr>
              <a:pPr defTabSz="685800"/>
              <a:t>3/17/2023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4374E801-AC11-4638-BDB2-36579BCFDA9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5288454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685800"/>
            <a:fld id="{33DEB8D8-4DE5-4B22-A067-1F109F8B3364}" type="datetimeFigureOut">
              <a:rPr lang="en-US" smtClean="0">
                <a:solidFill>
                  <a:prstClr val="black">
                    <a:tint val="75000"/>
                  </a:prstClr>
                </a:solidFill>
              </a:rPr>
              <a:pPr defTabSz="685800"/>
              <a:t>3/17/2023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4374E801-AC11-4638-BDB2-36579BCFDA9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3960971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33DEB8D8-4DE5-4B22-A067-1F109F8B3364}" type="datetimeFigureOut">
              <a:rPr lang="en-US" smtClean="0">
                <a:solidFill>
                  <a:prstClr val="black">
                    <a:tint val="75000"/>
                  </a:prstClr>
                </a:solidFill>
              </a:rPr>
              <a:pPr defTabSz="685800"/>
              <a:t>3/17/2023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4374E801-AC11-4638-BDB2-36579BCFDA9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0298894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800"/>
            <a:fld id="{33DEB8D8-4DE5-4B22-A067-1F109F8B3364}" type="datetimeFigureOut">
              <a:rPr lang="en-US" smtClean="0">
                <a:solidFill>
                  <a:prstClr val="black">
                    <a:tint val="75000"/>
                  </a:prstClr>
                </a:solidFill>
              </a:rPr>
              <a:pPr defTabSz="685800"/>
              <a:t>3/17/2023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4374E801-AC11-4638-BDB2-36579BCFDA9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0849045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685800"/>
            <a:fld id="{33DEB8D8-4DE5-4B22-A067-1F109F8B3364}" type="datetimeFigureOut">
              <a:rPr lang="en-US" smtClean="0">
                <a:solidFill>
                  <a:prstClr val="black">
                    <a:tint val="75000"/>
                  </a:prstClr>
                </a:solidFill>
              </a:rPr>
              <a:pPr defTabSz="685800"/>
              <a:t>3/17/2023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4374E801-AC11-4638-BDB2-36579BCFDA9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1666699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fld id="{33DEB8D8-4DE5-4B22-A067-1F109F8B3364}" type="datetimeFigureOut">
              <a:rPr lang="en-US" smtClean="0">
                <a:solidFill>
                  <a:prstClr val="black">
                    <a:tint val="75000"/>
                  </a:prstClr>
                </a:solidFill>
              </a:rPr>
              <a:pPr defTabSz="685800"/>
              <a:t>3/17/2023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4374E801-AC11-4638-BDB2-36579BCFDA9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5584909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685800"/>
            <a:fld id="{33DEB8D8-4DE5-4B22-A067-1F109F8B3364}" type="datetimeFigureOut">
              <a:rPr lang="en-US" smtClean="0">
                <a:solidFill>
                  <a:prstClr val="black">
                    <a:tint val="75000"/>
                  </a:prstClr>
                </a:solidFill>
              </a:rPr>
              <a:pPr defTabSz="685800"/>
              <a:t>3/17/2023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4374E801-AC11-4638-BDB2-36579BCFDA9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460986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A173444-00F9-4312-8A3F-69B7724917BF}" type="datetimeFigureOut">
              <a:rPr lang="en-US" smtClean="0"/>
              <a:pPr/>
              <a:t>3/17/2023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1D8D06-DEEB-4259-BCCD-3F5A38D440C4}" type="slidenum">
              <a:rPr lang="en-US" smtClean="0"/>
              <a:pPr/>
              <a:t>‹#›</a:t>
            </a:fld>
            <a:endParaRPr lang="en-US"/>
          </a:p>
        </p:txBody>
      </p:sp>
    </p:spTree>
    <p:extLst>
      <p:ext uri="{BB962C8B-B14F-4D97-AF65-F5344CB8AC3E}">
        <p14:creationId xmlns:p14="http://schemas.microsoft.com/office/powerpoint/2010/main" val="4267275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fld id="{8AFE7A9D-B967-4F2E-921C-0DB7C8E79D75}" type="datetimeFigureOut">
              <a:rPr lang="en-US" smtClean="0">
                <a:solidFill>
                  <a:prstClr val="black">
                    <a:tint val="75000"/>
                  </a:prstClr>
                </a:solidFill>
              </a:rPr>
              <a:pPr defTabSz="685800"/>
              <a:t>3/17/2023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6CEB39D3-C9D7-4EBF-9462-83DCF9969974}"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146154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8AFE7A9D-B967-4F2E-921C-0DB7C8E79D75}" type="datetimeFigureOut">
              <a:rPr lang="en-US" smtClean="0">
                <a:solidFill>
                  <a:prstClr val="black">
                    <a:tint val="75000"/>
                  </a:prstClr>
                </a:solidFill>
              </a:rPr>
              <a:pPr defTabSz="685800"/>
              <a:t>3/17/2023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6CEB39D3-C9D7-4EBF-9462-83DCF9969974}"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4000773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fld id="{8AFE7A9D-B967-4F2E-921C-0DB7C8E79D75}" type="datetimeFigureOut">
              <a:rPr lang="en-US" smtClean="0">
                <a:solidFill>
                  <a:prstClr val="black">
                    <a:tint val="75000"/>
                  </a:prstClr>
                </a:solidFill>
              </a:rPr>
              <a:pPr defTabSz="685800"/>
              <a:t>3/17/2023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6CEB39D3-C9D7-4EBF-9462-83DCF9969974}"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0268089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fld id="{8AFE7A9D-B967-4F2E-921C-0DB7C8E79D75}" type="datetimeFigureOut">
              <a:rPr lang="en-US" smtClean="0">
                <a:solidFill>
                  <a:prstClr val="black">
                    <a:tint val="75000"/>
                  </a:prstClr>
                </a:solidFill>
              </a:rPr>
              <a:pPr defTabSz="685800"/>
              <a:t>3/17/2023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6CEB39D3-C9D7-4EBF-9462-83DCF9969974}"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2698767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fld id="{8AFE7A9D-B967-4F2E-921C-0DB7C8E79D75}" type="datetimeFigureOut">
              <a:rPr lang="en-US" smtClean="0">
                <a:solidFill>
                  <a:prstClr val="black">
                    <a:tint val="75000"/>
                  </a:prstClr>
                </a:solidFill>
              </a:rPr>
              <a:pPr defTabSz="685800"/>
              <a:t>3/17/2023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6CEB39D3-C9D7-4EBF-9462-83DCF9969974}"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6370390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fld id="{8AFE7A9D-B967-4F2E-921C-0DB7C8E79D75}" type="datetimeFigureOut">
              <a:rPr lang="en-US" smtClean="0">
                <a:solidFill>
                  <a:prstClr val="black">
                    <a:tint val="75000"/>
                  </a:prstClr>
                </a:solidFill>
              </a:rPr>
              <a:pPr defTabSz="685800"/>
              <a:t>3/17/2023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6CEB39D3-C9D7-4EBF-9462-83DCF9969974}"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4442968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8AFE7A9D-B967-4F2E-921C-0DB7C8E79D75}" type="datetimeFigureOut">
              <a:rPr lang="en-US" smtClean="0">
                <a:solidFill>
                  <a:prstClr val="black">
                    <a:tint val="75000"/>
                  </a:prstClr>
                </a:solidFill>
              </a:rPr>
              <a:pPr defTabSz="685800"/>
              <a:t>3/17/2023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6CEB39D3-C9D7-4EBF-9462-83DCF9969974}"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0610591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fld id="{8AFE7A9D-B967-4F2E-921C-0DB7C8E79D75}" type="datetimeFigureOut">
              <a:rPr lang="en-US" smtClean="0">
                <a:solidFill>
                  <a:prstClr val="black">
                    <a:tint val="75000"/>
                  </a:prstClr>
                </a:solidFill>
              </a:rPr>
              <a:pPr defTabSz="685800"/>
              <a:t>3/17/2023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6CEB39D3-C9D7-4EBF-9462-83DCF9969974}"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0770621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fld id="{8AFE7A9D-B967-4F2E-921C-0DB7C8E79D75}" type="datetimeFigureOut">
              <a:rPr lang="en-US" smtClean="0">
                <a:solidFill>
                  <a:prstClr val="black">
                    <a:tint val="75000"/>
                  </a:prstClr>
                </a:solidFill>
              </a:rPr>
              <a:pPr defTabSz="685800"/>
              <a:t>3/17/2023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6CEB39D3-C9D7-4EBF-9462-83DCF9969974}"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8191513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8AFE7A9D-B967-4F2E-921C-0DB7C8E79D75}" type="datetimeFigureOut">
              <a:rPr lang="en-US" smtClean="0">
                <a:solidFill>
                  <a:prstClr val="black">
                    <a:tint val="75000"/>
                  </a:prstClr>
                </a:solidFill>
              </a:rPr>
              <a:pPr defTabSz="685800"/>
              <a:t>3/17/2023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6CEB39D3-C9D7-4EBF-9462-83DCF9969974}"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4422825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A173444-00F9-4312-8A3F-69B7724917BF}" type="datetimeFigureOut">
              <a:rPr lang="en-US" smtClean="0"/>
              <a:pPr/>
              <a:t>3/17/2023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1D8D06-DEEB-4259-BCCD-3F5A38D440C4}" type="slidenum">
              <a:rPr lang="en-US" smtClean="0"/>
              <a:pPr/>
              <a:t>‹#›</a:t>
            </a:fld>
            <a:endParaRPr lang="en-US"/>
          </a:p>
        </p:txBody>
      </p:sp>
    </p:spTree>
    <p:extLst>
      <p:ext uri="{BB962C8B-B14F-4D97-AF65-F5344CB8AC3E}">
        <p14:creationId xmlns:p14="http://schemas.microsoft.com/office/powerpoint/2010/main" val="17290287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8AFE7A9D-B967-4F2E-921C-0DB7C8E79D75}" type="datetimeFigureOut">
              <a:rPr lang="en-US" smtClean="0">
                <a:solidFill>
                  <a:prstClr val="black">
                    <a:tint val="75000"/>
                  </a:prstClr>
                </a:solidFill>
              </a:rPr>
              <a:pPr defTabSz="685800"/>
              <a:t>3/17/2023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6CEB39D3-C9D7-4EBF-9462-83DCF9969974}"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1501604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7692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grpSp>
        <p:nvGrpSpPr>
          <p:cNvPr id="7" name="组合 6"/>
          <p:cNvGrpSpPr/>
          <p:nvPr userDrawn="1"/>
        </p:nvGrpSpPr>
        <p:grpSpPr>
          <a:xfrm>
            <a:off x="-169433" y="0"/>
            <a:ext cx="9313433" cy="7025078"/>
            <a:chOff x="-164930" y="0"/>
            <a:chExt cx="9308930" cy="5338708"/>
          </a:xfrm>
        </p:grpSpPr>
        <p:pic>
          <p:nvPicPr>
            <p:cNvPr id="8" name="图片 7"/>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t="40949"/>
            <a:stretch/>
          </p:blipFill>
          <p:spPr>
            <a:xfrm>
              <a:off x="-164930" y="2250039"/>
              <a:ext cx="9298656" cy="3088669"/>
            </a:xfrm>
            <a:prstGeom prst="rect">
              <a:avLst/>
            </a:prstGeom>
            <a:effectLst>
              <a:softEdge rad="228600"/>
            </a:effectLst>
          </p:spPr>
        </p:pic>
        <p:pic>
          <p:nvPicPr>
            <p:cNvPr id="9" name="Picture 6" descr="C:\Documents and Settings\Administrator\桌面\Nipic_7193556_20111024140640832000.png"/>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9144000" cy="408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532450061"/>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BC596BB-5EE9-4970-8C3F-9C6521FD70CD}"/>
              </a:ext>
            </a:extLst>
          </p:cNvPr>
          <p:cNvSpPr>
            <a:spLocks noGrp="1" noChangeArrowheads="1"/>
          </p:cNvSpPr>
          <p:nvPr>
            <p:ph type="dt" sz="half" idx="10"/>
          </p:nvPr>
        </p:nvSpPr>
        <p:spPr>
          <a:ln/>
        </p:spPr>
        <p:txBody>
          <a:bodyPr/>
          <a:lstStyle>
            <a:lvl1pPr>
              <a:defRPr/>
            </a:lvl1pPr>
          </a:lstStyle>
          <a:p>
            <a:pPr defTabSz="685800">
              <a:defRPr/>
            </a:pPr>
            <a:endParaRPr lang="en-US">
              <a:solidFill>
                <a:prstClr val="black">
                  <a:tint val="75000"/>
                </a:prstClr>
              </a:solidFill>
            </a:endParaRPr>
          </a:p>
        </p:txBody>
      </p:sp>
      <p:sp>
        <p:nvSpPr>
          <p:cNvPr id="3" name="Rectangle 3">
            <a:extLst>
              <a:ext uri="{FF2B5EF4-FFF2-40B4-BE49-F238E27FC236}">
                <a16:creationId xmlns:a16="http://schemas.microsoft.com/office/drawing/2014/main" id="{69FF113D-61BE-437B-9043-82E5E96F221E}"/>
              </a:ext>
            </a:extLst>
          </p:cNvPr>
          <p:cNvSpPr>
            <a:spLocks noGrp="1" noChangeArrowheads="1"/>
          </p:cNvSpPr>
          <p:nvPr>
            <p:ph type="sldNum" sz="quarter" idx="11"/>
          </p:nvPr>
        </p:nvSpPr>
        <p:spPr>
          <a:ln/>
        </p:spPr>
        <p:txBody>
          <a:bodyPr/>
          <a:lstStyle>
            <a:lvl1pPr>
              <a:defRPr/>
            </a:lvl1pPr>
          </a:lstStyle>
          <a:p>
            <a:pPr defTabSz="685800">
              <a:defRPr/>
            </a:pPr>
            <a:fld id="{F5DF7CA9-8302-4C3B-88A3-A490F4C789D6}" type="slidenum">
              <a:rPr lang="en-US" altLang="en-US" smtClean="0">
                <a:solidFill>
                  <a:prstClr val="black">
                    <a:tint val="75000"/>
                  </a:prstClr>
                </a:solidFill>
              </a:rPr>
              <a:pPr defTabSz="685800">
                <a:defRPr/>
              </a:pPr>
              <a:t>‹#›</a:t>
            </a:fld>
            <a:endParaRPr lang="en-US" altLang="en-US">
              <a:solidFill>
                <a:prstClr val="black">
                  <a:tint val="75000"/>
                </a:prstClr>
              </a:solidFill>
            </a:endParaRPr>
          </a:p>
        </p:txBody>
      </p:sp>
      <p:sp>
        <p:nvSpPr>
          <p:cNvPr id="4" name="Rectangle 14">
            <a:extLst>
              <a:ext uri="{FF2B5EF4-FFF2-40B4-BE49-F238E27FC236}">
                <a16:creationId xmlns:a16="http://schemas.microsoft.com/office/drawing/2014/main" id="{AC23FA65-5DBA-4D89-A62E-97011BA1BEB5}"/>
              </a:ext>
            </a:extLst>
          </p:cNvPr>
          <p:cNvSpPr>
            <a:spLocks noGrp="1" noChangeArrowheads="1"/>
          </p:cNvSpPr>
          <p:nvPr>
            <p:ph type="ftr" sz="quarter" idx="12"/>
          </p:nvPr>
        </p:nvSpPr>
        <p:spPr>
          <a:ln/>
        </p:spPr>
        <p:txBody>
          <a:bodyPr/>
          <a:lstStyle>
            <a:lvl1pPr>
              <a:defRPr/>
            </a:lvl1pPr>
          </a:lstStyle>
          <a:p>
            <a:pPr defTabSz="685800">
              <a:defRPr/>
            </a:pPr>
            <a:endParaRPr lang="en-US">
              <a:solidFill>
                <a:prstClr val="black">
                  <a:tint val="75000"/>
                </a:prstClr>
              </a:solidFill>
            </a:endParaRPr>
          </a:p>
        </p:txBody>
      </p:sp>
    </p:spTree>
    <p:extLst>
      <p:ext uri="{BB962C8B-B14F-4D97-AF65-F5344CB8AC3E}">
        <p14:creationId xmlns:p14="http://schemas.microsoft.com/office/powerpoint/2010/main" val="18488779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grpSp>
        <p:nvGrpSpPr>
          <p:cNvPr id="7" name="组合 6"/>
          <p:cNvGrpSpPr/>
          <p:nvPr userDrawn="1"/>
        </p:nvGrpSpPr>
        <p:grpSpPr>
          <a:xfrm>
            <a:off x="-169433" y="0"/>
            <a:ext cx="9313433" cy="7025078"/>
            <a:chOff x="-164930" y="0"/>
            <a:chExt cx="9308930" cy="5338708"/>
          </a:xfrm>
        </p:grpSpPr>
        <p:pic>
          <p:nvPicPr>
            <p:cNvPr id="8" name="图片 7"/>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t="40949"/>
            <a:stretch/>
          </p:blipFill>
          <p:spPr>
            <a:xfrm>
              <a:off x="-164930" y="2250039"/>
              <a:ext cx="9298656" cy="3088669"/>
            </a:xfrm>
            <a:prstGeom prst="rect">
              <a:avLst/>
            </a:prstGeom>
            <a:effectLst>
              <a:softEdge rad="228600"/>
            </a:effectLst>
          </p:spPr>
        </p:pic>
        <p:pic>
          <p:nvPicPr>
            <p:cNvPr id="9" name="Picture 6" descr="C:\Documents and Settings\Administrator\桌面\Nipic_7193556_20111024140640832000.png"/>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9144000" cy="408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881156795"/>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D57B08D-72B8-4F47-BF75-49A364CA7A44}"/>
              </a:ext>
            </a:extLst>
          </p:cNvPr>
          <p:cNvSpPr>
            <a:spLocks noGrp="1" noChangeArrowheads="1"/>
          </p:cNvSpPr>
          <p:nvPr>
            <p:ph type="dt" sz="half" idx="10"/>
          </p:nvPr>
        </p:nvSpPr>
        <p:spPr>
          <a:ln/>
        </p:spPr>
        <p:txBody>
          <a:bodyPr/>
          <a:lstStyle>
            <a:lvl1pPr>
              <a:defRPr/>
            </a:lvl1pPr>
          </a:lstStyle>
          <a:p>
            <a:pPr defTabSz="685800">
              <a:defRPr/>
            </a:pPr>
            <a:endParaRPr lang="en-US">
              <a:solidFill>
                <a:prstClr val="black">
                  <a:tint val="75000"/>
                </a:prstClr>
              </a:solidFill>
            </a:endParaRPr>
          </a:p>
        </p:txBody>
      </p:sp>
      <p:sp>
        <p:nvSpPr>
          <p:cNvPr id="5" name="Rectangle 5">
            <a:extLst>
              <a:ext uri="{FF2B5EF4-FFF2-40B4-BE49-F238E27FC236}">
                <a16:creationId xmlns:a16="http://schemas.microsoft.com/office/drawing/2014/main" id="{298E9BA5-651D-4424-B6A9-728912E01FF6}"/>
              </a:ext>
            </a:extLst>
          </p:cNvPr>
          <p:cNvSpPr>
            <a:spLocks noGrp="1" noChangeArrowheads="1"/>
          </p:cNvSpPr>
          <p:nvPr>
            <p:ph type="ftr" sz="quarter" idx="11"/>
          </p:nvPr>
        </p:nvSpPr>
        <p:spPr>
          <a:ln/>
        </p:spPr>
        <p:txBody>
          <a:bodyPr/>
          <a:lstStyle>
            <a:lvl1pPr>
              <a:defRPr/>
            </a:lvl1pPr>
          </a:lstStyle>
          <a:p>
            <a:pPr defTabSz="685800">
              <a:defRPr/>
            </a:pPr>
            <a:endParaRPr lang="en-US">
              <a:solidFill>
                <a:prstClr val="black">
                  <a:tint val="75000"/>
                </a:prstClr>
              </a:solidFill>
            </a:endParaRPr>
          </a:p>
        </p:txBody>
      </p:sp>
      <p:sp>
        <p:nvSpPr>
          <p:cNvPr id="6" name="Rectangle 6">
            <a:extLst>
              <a:ext uri="{FF2B5EF4-FFF2-40B4-BE49-F238E27FC236}">
                <a16:creationId xmlns:a16="http://schemas.microsoft.com/office/drawing/2014/main" id="{B561BE9A-C19D-40E5-9E8D-A1E387249D6E}"/>
              </a:ext>
            </a:extLst>
          </p:cNvPr>
          <p:cNvSpPr>
            <a:spLocks noGrp="1" noChangeArrowheads="1"/>
          </p:cNvSpPr>
          <p:nvPr>
            <p:ph type="sldNum" sz="quarter" idx="12"/>
          </p:nvPr>
        </p:nvSpPr>
        <p:spPr>
          <a:ln/>
        </p:spPr>
        <p:txBody>
          <a:bodyPr/>
          <a:lstStyle>
            <a:lvl1pPr>
              <a:defRPr/>
            </a:lvl1pPr>
          </a:lstStyle>
          <a:p>
            <a:pPr defTabSz="685800">
              <a:defRPr/>
            </a:pPr>
            <a:fld id="{96BC78F2-A053-4FD3-91E5-595EAC3343AD}" type="slidenum">
              <a:rPr lang="en-US" altLang="en-US" smtClean="0">
                <a:solidFill>
                  <a:prstClr val="black">
                    <a:tint val="75000"/>
                  </a:prstClr>
                </a:solidFill>
              </a:rPr>
              <a:pPr defTabSz="685800">
                <a:defRPr/>
              </a:pPr>
              <a:t>‹#›</a:t>
            </a:fld>
            <a:endParaRPr lang="en-US" altLang="en-US">
              <a:solidFill>
                <a:prstClr val="black">
                  <a:tint val="75000"/>
                </a:prstClr>
              </a:solidFill>
            </a:endParaRPr>
          </a:p>
        </p:txBody>
      </p:sp>
    </p:spTree>
    <p:extLst>
      <p:ext uri="{BB962C8B-B14F-4D97-AF65-F5344CB8AC3E}">
        <p14:creationId xmlns:p14="http://schemas.microsoft.com/office/powerpoint/2010/main" val="2736276636"/>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BC596BB-5EE9-4970-8C3F-9C6521FD70CD}"/>
              </a:ext>
            </a:extLst>
          </p:cNvPr>
          <p:cNvSpPr>
            <a:spLocks noGrp="1" noChangeArrowheads="1"/>
          </p:cNvSpPr>
          <p:nvPr>
            <p:ph type="dt" sz="half" idx="10"/>
          </p:nvPr>
        </p:nvSpPr>
        <p:spPr>
          <a:ln/>
        </p:spPr>
        <p:txBody>
          <a:bodyPr/>
          <a:lstStyle>
            <a:lvl1pPr>
              <a:defRPr/>
            </a:lvl1pPr>
          </a:lstStyle>
          <a:p>
            <a:pPr defTabSz="685800">
              <a:defRPr/>
            </a:pPr>
            <a:endParaRPr lang="en-US">
              <a:solidFill>
                <a:prstClr val="black">
                  <a:tint val="75000"/>
                </a:prstClr>
              </a:solidFill>
            </a:endParaRPr>
          </a:p>
        </p:txBody>
      </p:sp>
      <p:sp>
        <p:nvSpPr>
          <p:cNvPr id="3" name="Rectangle 3">
            <a:extLst>
              <a:ext uri="{FF2B5EF4-FFF2-40B4-BE49-F238E27FC236}">
                <a16:creationId xmlns:a16="http://schemas.microsoft.com/office/drawing/2014/main" id="{69FF113D-61BE-437B-9043-82E5E96F221E}"/>
              </a:ext>
            </a:extLst>
          </p:cNvPr>
          <p:cNvSpPr>
            <a:spLocks noGrp="1" noChangeArrowheads="1"/>
          </p:cNvSpPr>
          <p:nvPr>
            <p:ph type="sldNum" sz="quarter" idx="11"/>
          </p:nvPr>
        </p:nvSpPr>
        <p:spPr>
          <a:ln/>
        </p:spPr>
        <p:txBody>
          <a:bodyPr/>
          <a:lstStyle>
            <a:lvl1pPr>
              <a:defRPr/>
            </a:lvl1pPr>
          </a:lstStyle>
          <a:p>
            <a:pPr defTabSz="685800">
              <a:defRPr/>
            </a:pPr>
            <a:fld id="{F5DF7CA9-8302-4C3B-88A3-A490F4C789D6}" type="slidenum">
              <a:rPr lang="en-US" altLang="en-US" smtClean="0">
                <a:solidFill>
                  <a:prstClr val="black">
                    <a:tint val="75000"/>
                  </a:prstClr>
                </a:solidFill>
              </a:rPr>
              <a:pPr defTabSz="685800">
                <a:defRPr/>
              </a:pPr>
              <a:t>‹#›</a:t>
            </a:fld>
            <a:endParaRPr lang="en-US" altLang="en-US">
              <a:solidFill>
                <a:prstClr val="black">
                  <a:tint val="75000"/>
                </a:prstClr>
              </a:solidFill>
            </a:endParaRPr>
          </a:p>
        </p:txBody>
      </p:sp>
      <p:sp>
        <p:nvSpPr>
          <p:cNvPr id="4" name="Rectangle 14">
            <a:extLst>
              <a:ext uri="{FF2B5EF4-FFF2-40B4-BE49-F238E27FC236}">
                <a16:creationId xmlns:a16="http://schemas.microsoft.com/office/drawing/2014/main" id="{AC23FA65-5DBA-4D89-A62E-97011BA1BEB5}"/>
              </a:ext>
            </a:extLst>
          </p:cNvPr>
          <p:cNvSpPr>
            <a:spLocks noGrp="1" noChangeArrowheads="1"/>
          </p:cNvSpPr>
          <p:nvPr>
            <p:ph type="ftr" sz="quarter" idx="12"/>
          </p:nvPr>
        </p:nvSpPr>
        <p:spPr>
          <a:ln/>
        </p:spPr>
        <p:txBody>
          <a:bodyPr/>
          <a:lstStyle>
            <a:lvl1pPr>
              <a:defRPr/>
            </a:lvl1pPr>
          </a:lstStyle>
          <a:p>
            <a:pPr defTabSz="685800">
              <a:defRPr/>
            </a:pPr>
            <a:endParaRPr lang="en-US">
              <a:solidFill>
                <a:prstClr val="black">
                  <a:tint val="75000"/>
                </a:prstClr>
              </a:solidFill>
            </a:endParaRPr>
          </a:p>
        </p:txBody>
      </p:sp>
    </p:spTree>
    <p:extLst>
      <p:ext uri="{BB962C8B-B14F-4D97-AF65-F5344CB8AC3E}">
        <p14:creationId xmlns:p14="http://schemas.microsoft.com/office/powerpoint/2010/main" val="23325288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grpSp>
        <p:nvGrpSpPr>
          <p:cNvPr id="7" name="组合 6"/>
          <p:cNvGrpSpPr/>
          <p:nvPr userDrawn="1"/>
        </p:nvGrpSpPr>
        <p:grpSpPr>
          <a:xfrm>
            <a:off x="-169433" y="0"/>
            <a:ext cx="9313433" cy="7025078"/>
            <a:chOff x="-164930" y="0"/>
            <a:chExt cx="9308930" cy="5338708"/>
          </a:xfrm>
        </p:grpSpPr>
        <p:pic>
          <p:nvPicPr>
            <p:cNvPr id="8" name="图片 7"/>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t="40949"/>
            <a:stretch/>
          </p:blipFill>
          <p:spPr>
            <a:xfrm>
              <a:off x="-164930" y="2250039"/>
              <a:ext cx="9298656" cy="3088669"/>
            </a:xfrm>
            <a:prstGeom prst="rect">
              <a:avLst/>
            </a:prstGeom>
            <a:effectLst>
              <a:softEdge rad="228600"/>
            </a:effectLst>
          </p:spPr>
        </p:pic>
        <p:pic>
          <p:nvPicPr>
            <p:cNvPr id="9" name="Picture 6" descr="C:\Documents and Settings\Administrator\桌面\Nipic_7193556_20111024140640832000.png"/>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9144000" cy="408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382024418"/>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D57B08D-72B8-4F47-BF75-49A364CA7A44}"/>
              </a:ext>
            </a:extLst>
          </p:cNvPr>
          <p:cNvSpPr>
            <a:spLocks noGrp="1" noChangeArrowheads="1"/>
          </p:cNvSpPr>
          <p:nvPr>
            <p:ph type="dt" sz="half" idx="10"/>
          </p:nvPr>
        </p:nvSpPr>
        <p:spPr>
          <a:ln/>
        </p:spPr>
        <p:txBody>
          <a:bodyPr/>
          <a:lstStyle>
            <a:lvl1pPr>
              <a:defRPr/>
            </a:lvl1pPr>
          </a:lstStyle>
          <a:p>
            <a:pPr defTabSz="685800">
              <a:defRPr/>
            </a:pPr>
            <a:endParaRPr lang="en-US">
              <a:solidFill>
                <a:prstClr val="black">
                  <a:tint val="75000"/>
                </a:prstClr>
              </a:solidFill>
            </a:endParaRPr>
          </a:p>
        </p:txBody>
      </p:sp>
      <p:sp>
        <p:nvSpPr>
          <p:cNvPr id="5" name="Rectangle 5">
            <a:extLst>
              <a:ext uri="{FF2B5EF4-FFF2-40B4-BE49-F238E27FC236}">
                <a16:creationId xmlns:a16="http://schemas.microsoft.com/office/drawing/2014/main" id="{298E9BA5-651D-4424-B6A9-728912E01FF6}"/>
              </a:ext>
            </a:extLst>
          </p:cNvPr>
          <p:cNvSpPr>
            <a:spLocks noGrp="1" noChangeArrowheads="1"/>
          </p:cNvSpPr>
          <p:nvPr>
            <p:ph type="ftr" sz="quarter" idx="11"/>
          </p:nvPr>
        </p:nvSpPr>
        <p:spPr>
          <a:ln/>
        </p:spPr>
        <p:txBody>
          <a:bodyPr/>
          <a:lstStyle>
            <a:lvl1pPr>
              <a:defRPr/>
            </a:lvl1pPr>
          </a:lstStyle>
          <a:p>
            <a:pPr defTabSz="685800">
              <a:defRPr/>
            </a:pPr>
            <a:endParaRPr lang="en-US">
              <a:solidFill>
                <a:prstClr val="black">
                  <a:tint val="75000"/>
                </a:prstClr>
              </a:solidFill>
            </a:endParaRPr>
          </a:p>
        </p:txBody>
      </p:sp>
      <p:sp>
        <p:nvSpPr>
          <p:cNvPr id="6" name="Rectangle 6">
            <a:extLst>
              <a:ext uri="{FF2B5EF4-FFF2-40B4-BE49-F238E27FC236}">
                <a16:creationId xmlns:a16="http://schemas.microsoft.com/office/drawing/2014/main" id="{B561BE9A-C19D-40E5-9E8D-A1E387249D6E}"/>
              </a:ext>
            </a:extLst>
          </p:cNvPr>
          <p:cNvSpPr>
            <a:spLocks noGrp="1" noChangeArrowheads="1"/>
          </p:cNvSpPr>
          <p:nvPr>
            <p:ph type="sldNum" sz="quarter" idx="12"/>
          </p:nvPr>
        </p:nvSpPr>
        <p:spPr>
          <a:ln/>
        </p:spPr>
        <p:txBody>
          <a:bodyPr/>
          <a:lstStyle>
            <a:lvl1pPr>
              <a:defRPr/>
            </a:lvl1pPr>
          </a:lstStyle>
          <a:p>
            <a:pPr defTabSz="685800">
              <a:defRPr/>
            </a:pPr>
            <a:fld id="{96BC78F2-A053-4FD3-91E5-595EAC3343AD}" type="slidenum">
              <a:rPr lang="en-US" altLang="en-US" smtClean="0">
                <a:solidFill>
                  <a:prstClr val="black">
                    <a:tint val="75000"/>
                  </a:prstClr>
                </a:solidFill>
              </a:rPr>
              <a:pPr defTabSz="685800">
                <a:defRPr/>
              </a:pPr>
              <a:t>‹#›</a:t>
            </a:fld>
            <a:endParaRPr lang="en-US" altLang="en-US">
              <a:solidFill>
                <a:prstClr val="black">
                  <a:tint val="75000"/>
                </a:prstClr>
              </a:solidFill>
            </a:endParaRPr>
          </a:p>
        </p:txBody>
      </p:sp>
    </p:spTree>
    <p:extLst>
      <p:ext uri="{BB962C8B-B14F-4D97-AF65-F5344CB8AC3E}">
        <p14:creationId xmlns:p14="http://schemas.microsoft.com/office/powerpoint/2010/main" val="1841930290"/>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BC596BB-5EE9-4970-8C3F-9C6521FD70CD}"/>
              </a:ext>
            </a:extLst>
          </p:cNvPr>
          <p:cNvSpPr>
            <a:spLocks noGrp="1" noChangeArrowheads="1"/>
          </p:cNvSpPr>
          <p:nvPr>
            <p:ph type="dt" sz="half" idx="10"/>
          </p:nvPr>
        </p:nvSpPr>
        <p:spPr>
          <a:ln/>
        </p:spPr>
        <p:txBody>
          <a:bodyPr/>
          <a:lstStyle>
            <a:lvl1pPr>
              <a:defRPr/>
            </a:lvl1pPr>
          </a:lstStyle>
          <a:p>
            <a:pPr defTabSz="685800">
              <a:defRPr/>
            </a:pPr>
            <a:endParaRPr lang="en-US">
              <a:solidFill>
                <a:prstClr val="black">
                  <a:tint val="75000"/>
                </a:prstClr>
              </a:solidFill>
            </a:endParaRPr>
          </a:p>
        </p:txBody>
      </p:sp>
      <p:sp>
        <p:nvSpPr>
          <p:cNvPr id="3" name="Rectangle 3">
            <a:extLst>
              <a:ext uri="{FF2B5EF4-FFF2-40B4-BE49-F238E27FC236}">
                <a16:creationId xmlns:a16="http://schemas.microsoft.com/office/drawing/2014/main" id="{69FF113D-61BE-437B-9043-82E5E96F221E}"/>
              </a:ext>
            </a:extLst>
          </p:cNvPr>
          <p:cNvSpPr>
            <a:spLocks noGrp="1" noChangeArrowheads="1"/>
          </p:cNvSpPr>
          <p:nvPr>
            <p:ph type="sldNum" sz="quarter" idx="11"/>
          </p:nvPr>
        </p:nvSpPr>
        <p:spPr>
          <a:ln/>
        </p:spPr>
        <p:txBody>
          <a:bodyPr/>
          <a:lstStyle>
            <a:lvl1pPr>
              <a:defRPr/>
            </a:lvl1pPr>
          </a:lstStyle>
          <a:p>
            <a:pPr defTabSz="685800">
              <a:defRPr/>
            </a:pPr>
            <a:fld id="{F5DF7CA9-8302-4C3B-88A3-A490F4C789D6}" type="slidenum">
              <a:rPr lang="en-US" altLang="en-US" smtClean="0">
                <a:solidFill>
                  <a:prstClr val="black">
                    <a:tint val="75000"/>
                  </a:prstClr>
                </a:solidFill>
              </a:rPr>
              <a:pPr defTabSz="685800">
                <a:defRPr/>
              </a:pPr>
              <a:t>‹#›</a:t>
            </a:fld>
            <a:endParaRPr lang="en-US" altLang="en-US">
              <a:solidFill>
                <a:prstClr val="black">
                  <a:tint val="75000"/>
                </a:prstClr>
              </a:solidFill>
            </a:endParaRPr>
          </a:p>
        </p:txBody>
      </p:sp>
      <p:sp>
        <p:nvSpPr>
          <p:cNvPr id="4" name="Rectangle 14">
            <a:extLst>
              <a:ext uri="{FF2B5EF4-FFF2-40B4-BE49-F238E27FC236}">
                <a16:creationId xmlns:a16="http://schemas.microsoft.com/office/drawing/2014/main" id="{AC23FA65-5DBA-4D89-A62E-97011BA1BEB5}"/>
              </a:ext>
            </a:extLst>
          </p:cNvPr>
          <p:cNvSpPr>
            <a:spLocks noGrp="1" noChangeArrowheads="1"/>
          </p:cNvSpPr>
          <p:nvPr>
            <p:ph type="ftr" sz="quarter" idx="12"/>
          </p:nvPr>
        </p:nvSpPr>
        <p:spPr>
          <a:ln/>
        </p:spPr>
        <p:txBody>
          <a:bodyPr/>
          <a:lstStyle>
            <a:lvl1pPr>
              <a:defRPr/>
            </a:lvl1pPr>
          </a:lstStyle>
          <a:p>
            <a:pPr defTabSz="685800">
              <a:defRPr/>
            </a:pPr>
            <a:endParaRPr lang="en-US">
              <a:solidFill>
                <a:prstClr val="black">
                  <a:tint val="75000"/>
                </a:prstClr>
              </a:solidFill>
            </a:endParaRPr>
          </a:p>
        </p:txBody>
      </p:sp>
    </p:spTree>
    <p:extLst>
      <p:ext uri="{BB962C8B-B14F-4D97-AF65-F5344CB8AC3E}">
        <p14:creationId xmlns:p14="http://schemas.microsoft.com/office/powerpoint/2010/main" val="16384540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173444-00F9-4312-8A3F-69B7724917BF}" type="datetimeFigureOut">
              <a:rPr lang="en-US" smtClean="0"/>
              <a:pPr/>
              <a:t>3/17/2023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1D8D06-DEEB-4259-BCCD-3F5A38D440C4}" type="slidenum">
              <a:rPr lang="en-US" smtClean="0"/>
              <a:pPr/>
              <a:t>‹#›</a:t>
            </a:fld>
            <a:endParaRPr lang="en-US"/>
          </a:p>
        </p:txBody>
      </p:sp>
    </p:spTree>
    <p:extLst>
      <p:ext uri="{BB962C8B-B14F-4D97-AF65-F5344CB8AC3E}">
        <p14:creationId xmlns:p14="http://schemas.microsoft.com/office/powerpoint/2010/main" val="57599567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6DB930-48EE-4D55-B875-6BDA118137AF}"/>
              </a:ext>
            </a:extLst>
          </p:cNvPr>
          <p:cNvSpPr>
            <a:spLocks noGrp="1"/>
          </p:cNvSpPr>
          <p:nvPr>
            <p:ph type="ctrTitle"/>
          </p:nvPr>
        </p:nvSpPr>
        <p:spPr>
          <a:xfrm>
            <a:off x="1143000" y="1122363"/>
            <a:ext cx="6858000" cy="23876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4C7CC9DE-97FD-46A1-8ED9-4F54114E6627}"/>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D963892-4A53-46F8-A2A7-FC2807ADCA15}"/>
              </a:ext>
            </a:extLst>
          </p:cNvPr>
          <p:cNvSpPr>
            <a:spLocks noGrp="1"/>
          </p:cNvSpPr>
          <p:nvPr>
            <p:ph type="dt" sz="half" idx="10"/>
          </p:nvPr>
        </p:nvSpPr>
        <p:spPr/>
        <p:txBody>
          <a:bodyPr/>
          <a:lstStyle/>
          <a:p>
            <a:pPr defTabSz="685800">
              <a:defRPr/>
            </a:pPr>
            <a:fld id="{7F115E4B-F170-4170-A21C-7737BD2CEF17}" type="datetimeFigureOut">
              <a:rPr lang="zh-CN" altLang="en-US" smtClean="0">
                <a:solidFill>
                  <a:prstClr val="black">
                    <a:tint val="75000"/>
                  </a:prstClr>
                </a:solidFill>
              </a:rPr>
              <a:pPr defTabSz="685800">
                <a:defRPr/>
              </a:pPr>
              <a:t>2023/3/17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AB9659B-A829-4FD9-989B-7D0D1E000D61}"/>
              </a:ext>
            </a:extLst>
          </p:cNvPr>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8124237-DE9F-4136-BDA1-A8154402DC26}"/>
              </a:ext>
            </a:extLst>
          </p:cNvPr>
          <p:cNvSpPr>
            <a:spLocks noGrp="1"/>
          </p:cNvSpPr>
          <p:nvPr>
            <p:ph type="sldNum" sz="quarter" idx="12"/>
          </p:nvPr>
        </p:nvSpPr>
        <p:spPr/>
        <p:txBody>
          <a:bodyPr/>
          <a:lstStyle/>
          <a:p>
            <a:pPr defTabSz="685800">
              <a:defRPr/>
            </a:pPr>
            <a:fld id="{5A3E8A39-B212-4CAF-9B8F-61718DFCD825}"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3439613618"/>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889FAE3-1BB3-49B5-853F-AA00A9BC537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963DF67-A2AE-4A6D-A72A-C2687E570B55}"/>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A09CA02-4972-4743-B99B-4850FAB4CC52}"/>
              </a:ext>
            </a:extLst>
          </p:cNvPr>
          <p:cNvSpPr>
            <a:spLocks noGrp="1"/>
          </p:cNvSpPr>
          <p:nvPr>
            <p:ph type="dt" sz="half" idx="10"/>
          </p:nvPr>
        </p:nvSpPr>
        <p:spPr/>
        <p:txBody>
          <a:bodyPr/>
          <a:lstStyle/>
          <a:p>
            <a:pPr defTabSz="685800">
              <a:defRPr/>
            </a:pPr>
            <a:fld id="{7F115E4B-F170-4170-A21C-7737BD2CEF17}" type="datetimeFigureOut">
              <a:rPr lang="zh-CN" altLang="en-US" smtClean="0">
                <a:solidFill>
                  <a:prstClr val="black">
                    <a:tint val="75000"/>
                  </a:prstClr>
                </a:solidFill>
              </a:rPr>
              <a:pPr defTabSz="685800">
                <a:defRPr/>
              </a:pPr>
              <a:t>2023/3/17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089FA23-D937-4B06-A4E3-C3D7A3330ABF}"/>
              </a:ext>
            </a:extLst>
          </p:cNvPr>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50DD272-C2E9-4180-8F37-3B22C12F9FA9}"/>
              </a:ext>
            </a:extLst>
          </p:cNvPr>
          <p:cNvSpPr>
            <a:spLocks noGrp="1"/>
          </p:cNvSpPr>
          <p:nvPr>
            <p:ph type="sldNum" sz="quarter" idx="12"/>
          </p:nvPr>
        </p:nvSpPr>
        <p:spPr/>
        <p:txBody>
          <a:bodyPr/>
          <a:lstStyle/>
          <a:p>
            <a:pPr defTabSz="685800">
              <a:defRPr/>
            </a:pPr>
            <a:fld id="{5A3E8A39-B212-4CAF-9B8F-61718DFCD825}"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365017518"/>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79B9A9B-053E-426F-B467-E9954C9D8404}"/>
              </a:ext>
            </a:extLst>
          </p:cNvPr>
          <p:cNvSpPr>
            <a:spLocks noGrp="1"/>
          </p:cNvSpPr>
          <p:nvPr>
            <p:ph type="title"/>
          </p:nvPr>
        </p:nvSpPr>
        <p:spPr>
          <a:xfrm>
            <a:off x="623888" y="1709739"/>
            <a:ext cx="7886700" cy="2852737"/>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5264624B-24DD-4822-95C0-239D9470E0F5}"/>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FEF61FC2-8481-4573-B162-9231B28F6688}"/>
              </a:ext>
            </a:extLst>
          </p:cNvPr>
          <p:cNvSpPr>
            <a:spLocks noGrp="1"/>
          </p:cNvSpPr>
          <p:nvPr>
            <p:ph type="dt" sz="half" idx="10"/>
          </p:nvPr>
        </p:nvSpPr>
        <p:spPr/>
        <p:txBody>
          <a:bodyPr/>
          <a:lstStyle/>
          <a:p>
            <a:pPr defTabSz="685800">
              <a:defRPr/>
            </a:pPr>
            <a:fld id="{7F115E4B-F170-4170-A21C-7737BD2CEF17}" type="datetimeFigureOut">
              <a:rPr lang="zh-CN" altLang="en-US" smtClean="0">
                <a:solidFill>
                  <a:prstClr val="black">
                    <a:tint val="75000"/>
                  </a:prstClr>
                </a:solidFill>
              </a:rPr>
              <a:pPr defTabSz="685800">
                <a:defRPr/>
              </a:pPr>
              <a:t>2023/3/17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227EC991-357D-4141-99AB-B2F092E1236E}"/>
              </a:ext>
            </a:extLst>
          </p:cNvPr>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26E0F9D-58A2-404C-93FA-720D834F6036}"/>
              </a:ext>
            </a:extLst>
          </p:cNvPr>
          <p:cNvSpPr>
            <a:spLocks noGrp="1"/>
          </p:cNvSpPr>
          <p:nvPr>
            <p:ph type="sldNum" sz="quarter" idx="12"/>
          </p:nvPr>
        </p:nvSpPr>
        <p:spPr/>
        <p:txBody>
          <a:bodyPr/>
          <a:lstStyle/>
          <a:p>
            <a:pPr defTabSz="685800">
              <a:defRPr/>
            </a:pPr>
            <a:fld id="{5A3E8A39-B212-4CAF-9B8F-61718DFCD825}"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1542675421"/>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DE4527E-454D-4D97-90F4-51AFCFD3FEC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E44AD35-29EB-47CE-BE2D-6195BA357DD9}"/>
              </a:ext>
            </a:extLst>
          </p:cNvPr>
          <p:cNvSpPr>
            <a:spLocks noGrp="1"/>
          </p:cNvSpPr>
          <p:nvPr>
            <p:ph sz="half" idx="1"/>
          </p:nvPr>
        </p:nvSpPr>
        <p:spPr>
          <a:xfrm>
            <a:off x="628650" y="1825625"/>
            <a:ext cx="38862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3F6243B-46C0-4C83-9621-B5478EC48CC7}"/>
              </a:ext>
            </a:extLst>
          </p:cNvPr>
          <p:cNvSpPr>
            <a:spLocks noGrp="1"/>
          </p:cNvSpPr>
          <p:nvPr>
            <p:ph sz="half" idx="2"/>
          </p:nvPr>
        </p:nvSpPr>
        <p:spPr>
          <a:xfrm>
            <a:off x="4629150" y="1825625"/>
            <a:ext cx="38862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FC633579-750F-4B6F-9346-9A12AEBAA930}"/>
              </a:ext>
            </a:extLst>
          </p:cNvPr>
          <p:cNvSpPr>
            <a:spLocks noGrp="1"/>
          </p:cNvSpPr>
          <p:nvPr>
            <p:ph type="dt" sz="half" idx="10"/>
          </p:nvPr>
        </p:nvSpPr>
        <p:spPr/>
        <p:txBody>
          <a:bodyPr/>
          <a:lstStyle/>
          <a:p>
            <a:pPr defTabSz="685800">
              <a:defRPr/>
            </a:pPr>
            <a:fld id="{7F115E4B-F170-4170-A21C-7737BD2CEF17}" type="datetimeFigureOut">
              <a:rPr lang="zh-CN" altLang="en-US" smtClean="0">
                <a:solidFill>
                  <a:prstClr val="black">
                    <a:tint val="75000"/>
                  </a:prstClr>
                </a:solidFill>
              </a:rPr>
              <a:pPr defTabSz="685800">
                <a:defRPr/>
              </a:pPr>
              <a:t>2023/3/17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B54C63C7-E4B8-41F0-90C7-6F7CBA013F93}"/>
              </a:ext>
            </a:extLst>
          </p:cNvPr>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CF146A21-34B9-4607-AD0D-186F8E56FA03}"/>
              </a:ext>
            </a:extLst>
          </p:cNvPr>
          <p:cNvSpPr>
            <a:spLocks noGrp="1"/>
          </p:cNvSpPr>
          <p:nvPr>
            <p:ph type="sldNum" sz="quarter" idx="12"/>
          </p:nvPr>
        </p:nvSpPr>
        <p:spPr/>
        <p:txBody>
          <a:bodyPr/>
          <a:lstStyle/>
          <a:p>
            <a:pPr defTabSz="685800">
              <a:defRPr/>
            </a:pPr>
            <a:fld id="{5A3E8A39-B212-4CAF-9B8F-61718DFCD825}"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785575847"/>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0B692B-C814-450A-82D8-B1970F47456E}"/>
              </a:ext>
            </a:extLst>
          </p:cNvPr>
          <p:cNvSpPr>
            <a:spLocks noGrp="1"/>
          </p:cNvSpPr>
          <p:nvPr>
            <p:ph type="title"/>
          </p:nvPr>
        </p:nvSpPr>
        <p:spPr>
          <a:xfrm>
            <a:off x="629841" y="365126"/>
            <a:ext cx="78867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84C80D2-1920-4AEB-B8AF-30B84071611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id="{D231A0E4-0B50-43EE-BCF2-B30A346C061E}"/>
              </a:ext>
            </a:extLst>
          </p:cNvPr>
          <p:cNvSpPr>
            <a:spLocks noGrp="1"/>
          </p:cNvSpPr>
          <p:nvPr>
            <p:ph sz="half" idx="2"/>
          </p:nvPr>
        </p:nvSpPr>
        <p:spPr>
          <a:xfrm>
            <a:off x="629842" y="2505075"/>
            <a:ext cx="3868340"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11AA786B-4A06-4B7D-9449-89E033E55BEB}"/>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id="{378A1C67-53EB-4018-AA25-2BC6E9BD73C1}"/>
              </a:ext>
            </a:extLst>
          </p:cNvPr>
          <p:cNvSpPr>
            <a:spLocks noGrp="1"/>
          </p:cNvSpPr>
          <p:nvPr>
            <p:ph sz="quarter" idx="4"/>
          </p:nvPr>
        </p:nvSpPr>
        <p:spPr>
          <a:xfrm>
            <a:off x="4629150" y="2505075"/>
            <a:ext cx="3887391"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BE3710B-3897-42A1-BC79-BFFA7A08F371}"/>
              </a:ext>
            </a:extLst>
          </p:cNvPr>
          <p:cNvSpPr>
            <a:spLocks noGrp="1"/>
          </p:cNvSpPr>
          <p:nvPr>
            <p:ph type="dt" sz="half" idx="10"/>
          </p:nvPr>
        </p:nvSpPr>
        <p:spPr/>
        <p:txBody>
          <a:bodyPr/>
          <a:lstStyle/>
          <a:p>
            <a:pPr defTabSz="685800">
              <a:defRPr/>
            </a:pPr>
            <a:fld id="{7F115E4B-F170-4170-A21C-7737BD2CEF17}" type="datetimeFigureOut">
              <a:rPr lang="zh-CN" altLang="en-US" smtClean="0">
                <a:solidFill>
                  <a:prstClr val="black">
                    <a:tint val="75000"/>
                  </a:prstClr>
                </a:solidFill>
              </a:rPr>
              <a:pPr defTabSz="685800">
                <a:defRPr/>
              </a:pPr>
              <a:t>2023/3/17</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F8BAF1AF-49E9-4235-A397-55A0730ED718}"/>
              </a:ext>
            </a:extLst>
          </p:cNvPr>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6A248EB6-86A3-47AA-8FB1-1A77109E2E9F}"/>
              </a:ext>
            </a:extLst>
          </p:cNvPr>
          <p:cNvSpPr>
            <a:spLocks noGrp="1"/>
          </p:cNvSpPr>
          <p:nvPr>
            <p:ph type="sldNum" sz="quarter" idx="12"/>
          </p:nvPr>
        </p:nvSpPr>
        <p:spPr/>
        <p:txBody>
          <a:bodyPr/>
          <a:lstStyle/>
          <a:p>
            <a:pPr defTabSz="685800">
              <a:defRPr/>
            </a:pPr>
            <a:fld id="{5A3E8A39-B212-4CAF-9B8F-61718DFCD825}"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93543393"/>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2C7447-D14B-4D78-859E-97CA4FAC749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F171B34-7B98-4C99-BFFF-087CBFC16153}"/>
              </a:ext>
            </a:extLst>
          </p:cNvPr>
          <p:cNvSpPr>
            <a:spLocks noGrp="1"/>
          </p:cNvSpPr>
          <p:nvPr>
            <p:ph type="dt" sz="half" idx="10"/>
          </p:nvPr>
        </p:nvSpPr>
        <p:spPr/>
        <p:txBody>
          <a:bodyPr/>
          <a:lstStyle/>
          <a:p>
            <a:pPr defTabSz="685800">
              <a:defRPr/>
            </a:pPr>
            <a:fld id="{7F115E4B-F170-4170-A21C-7737BD2CEF17}" type="datetimeFigureOut">
              <a:rPr lang="zh-CN" altLang="en-US" smtClean="0">
                <a:solidFill>
                  <a:prstClr val="black">
                    <a:tint val="75000"/>
                  </a:prstClr>
                </a:solidFill>
              </a:rPr>
              <a:pPr defTabSz="685800">
                <a:defRPr/>
              </a:pPr>
              <a:t>2023/3/17</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7737C835-02D1-47D3-9F44-126364DB6141}"/>
              </a:ext>
            </a:extLst>
          </p:cNvPr>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1989CFAA-40B4-4C7E-8281-6FBD15820B30}"/>
              </a:ext>
            </a:extLst>
          </p:cNvPr>
          <p:cNvSpPr>
            <a:spLocks noGrp="1"/>
          </p:cNvSpPr>
          <p:nvPr>
            <p:ph type="sldNum" sz="quarter" idx="12"/>
          </p:nvPr>
        </p:nvSpPr>
        <p:spPr/>
        <p:txBody>
          <a:bodyPr/>
          <a:lstStyle/>
          <a:p>
            <a:pPr defTabSz="685800">
              <a:defRPr/>
            </a:pPr>
            <a:fld id="{5A3E8A39-B212-4CAF-9B8F-61718DFCD825}"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741403836"/>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997B9CC-0775-4D51-98BB-CE5C3361882B}"/>
              </a:ext>
            </a:extLst>
          </p:cNvPr>
          <p:cNvSpPr>
            <a:spLocks noGrp="1"/>
          </p:cNvSpPr>
          <p:nvPr>
            <p:ph type="dt" sz="half" idx="10"/>
          </p:nvPr>
        </p:nvSpPr>
        <p:spPr/>
        <p:txBody>
          <a:bodyPr/>
          <a:lstStyle/>
          <a:p>
            <a:pPr defTabSz="685800">
              <a:defRPr/>
            </a:pPr>
            <a:fld id="{7F115E4B-F170-4170-A21C-7737BD2CEF17}" type="datetimeFigureOut">
              <a:rPr lang="zh-CN" altLang="en-US" smtClean="0">
                <a:solidFill>
                  <a:prstClr val="black">
                    <a:tint val="75000"/>
                  </a:prstClr>
                </a:solidFill>
              </a:rPr>
              <a:pPr defTabSz="685800">
                <a:defRPr/>
              </a:pPr>
              <a:t>2023/3/17</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AA8CD3A6-AAF4-4AFC-9060-519F31B35603}"/>
              </a:ext>
            </a:extLst>
          </p:cNvPr>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309755FE-9789-4808-AB39-9B6AC0E827DC}"/>
              </a:ext>
            </a:extLst>
          </p:cNvPr>
          <p:cNvSpPr>
            <a:spLocks noGrp="1"/>
          </p:cNvSpPr>
          <p:nvPr>
            <p:ph type="sldNum" sz="quarter" idx="12"/>
          </p:nvPr>
        </p:nvSpPr>
        <p:spPr/>
        <p:txBody>
          <a:bodyPr/>
          <a:lstStyle/>
          <a:p>
            <a:pPr defTabSz="685800">
              <a:defRPr/>
            </a:pPr>
            <a:fld id="{5A3E8A39-B212-4CAF-9B8F-61718DFCD825}"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860798155"/>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E2C96D-32DD-41B5-94B1-04B290273792}"/>
              </a:ext>
            </a:extLst>
          </p:cNvPr>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05914B79-7765-46D6-AF88-441B60303613}"/>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45FCF18F-6E5D-4B20-87D9-12AE7B5D512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3F39E689-3481-4CC2-BF26-B0F7CB75F7A4}"/>
              </a:ext>
            </a:extLst>
          </p:cNvPr>
          <p:cNvSpPr>
            <a:spLocks noGrp="1"/>
          </p:cNvSpPr>
          <p:nvPr>
            <p:ph type="dt" sz="half" idx="10"/>
          </p:nvPr>
        </p:nvSpPr>
        <p:spPr/>
        <p:txBody>
          <a:bodyPr/>
          <a:lstStyle/>
          <a:p>
            <a:pPr defTabSz="685800">
              <a:defRPr/>
            </a:pPr>
            <a:fld id="{7F115E4B-F170-4170-A21C-7737BD2CEF17}" type="datetimeFigureOut">
              <a:rPr lang="zh-CN" altLang="en-US" smtClean="0">
                <a:solidFill>
                  <a:prstClr val="black">
                    <a:tint val="75000"/>
                  </a:prstClr>
                </a:solidFill>
              </a:rPr>
              <a:pPr defTabSz="685800">
                <a:defRPr/>
              </a:pPr>
              <a:t>2023/3/17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749D2A72-9003-4AB6-BDF6-F382C216C0A0}"/>
              </a:ext>
            </a:extLst>
          </p:cNvPr>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F0F27113-D6F6-4F94-B841-885B920FDC86}"/>
              </a:ext>
            </a:extLst>
          </p:cNvPr>
          <p:cNvSpPr>
            <a:spLocks noGrp="1"/>
          </p:cNvSpPr>
          <p:nvPr>
            <p:ph type="sldNum" sz="quarter" idx="12"/>
          </p:nvPr>
        </p:nvSpPr>
        <p:spPr/>
        <p:txBody>
          <a:bodyPr/>
          <a:lstStyle/>
          <a:p>
            <a:pPr defTabSz="685800">
              <a:defRPr/>
            </a:pPr>
            <a:fld id="{5A3E8A39-B212-4CAF-9B8F-61718DFCD825}"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832200048"/>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EB26C8-3657-4B44-A09D-E793312586BA}"/>
              </a:ext>
            </a:extLst>
          </p:cNvPr>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5D4E4C28-C6E7-459F-AD12-1F5CD9721259}"/>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7C67A367-8903-4C19-9409-A35CB7106BB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3FDD5697-E7DB-4378-88EE-759B50CBD6AB}"/>
              </a:ext>
            </a:extLst>
          </p:cNvPr>
          <p:cNvSpPr>
            <a:spLocks noGrp="1"/>
          </p:cNvSpPr>
          <p:nvPr>
            <p:ph type="dt" sz="half" idx="10"/>
          </p:nvPr>
        </p:nvSpPr>
        <p:spPr/>
        <p:txBody>
          <a:bodyPr/>
          <a:lstStyle/>
          <a:p>
            <a:pPr defTabSz="685800">
              <a:defRPr/>
            </a:pPr>
            <a:fld id="{7F115E4B-F170-4170-A21C-7737BD2CEF17}" type="datetimeFigureOut">
              <a:rPr lang="zh-CN" altLang="en-US" smtClean="0">
                <a:solidFill>
                  <a:prstClr val="black">
                    <a:tint val="75000"/>
                  </a:prstClr>
                </a:solidFill>
              </a:rPr>
              <a:pPr defTabSz="685800">
                <a:defRPr/>
              </a:pPr>
              <a:t>2023/3/17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59359C0-37FD-42A9-A353-AC0FDD79A88D}"/>
              </a:ext>
            </a:extLst>
          </p:cNvPr>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072895-1261-459C-8D8E-E60A485EA247}"/>
              </a:ext>
            </a:extLst>
          </p:cNvPr>
          <p:cNvSpPr>
            <a:spLocks noGrp="1"/>
          </p:cNvSpPr>
          <p:nvPr>
            <p:ph type="sldNum" sz="quarter" idx="12"/>
          </p:nvPr>
        </p:nvSpPr>
        <p:spPr/>
        <p:txBody>
          <a:bodyPr/>
          <a:lstStyle/>
          <a:p>
            <a:pPr defTabSz="685800">
              <a:defRPr/>
            </a:pPr>
            <a:fld id="{5A3E8A39-B212-4CAF-9B8F-61718DFCD825}"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4089948094"/>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75E220-8944-4B4B-B59B-898C236803B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EBA8082-1EBF-4A07-8BAB-02126546786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7158FD6-93A2-4045-86FF-9A8EAC68B6FA}"/>
              </a:ext>
            </a:extLst>
          </p:cNvPr>
          <p:cNvSpPr>
            <a:spLocks noGrp="1"/>
          </p:cNvSpPr>
          <p:nvPr>
            <p:ph type="dt" sz="half" idx="10"/>
          </p:nvPr>
        </p:nvSpPr>
        <p:spPr/>
        <p:txBody>
          <a:bodyPr/>
          <a:lstStyle/>
          <a:p>
            <a:pPr defTabSz="685800">
              <a:defRPr/>
            </a:pPr>
            <a:fld id="{7F115E4B-F170-4170-A21C-7737BD2CEF17}" type="datetimeFigureOut">
              <a:rPr lang="zh-CN" altLang="en-US" smtClean="0">
                <a:solidFill>
                  <a:prstClr val="black">
                    <a:tint val="75000"/>
                  </a:prstClr>
                </a:solidFill>
              </a:rPr>
              <a:pPr defTabSz="685800">
                <a:defRPr/>
              </a:pPr>
              <a:t>2023/3/17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19A1442-24CE-4806-8F16-E3B44C18E34D}"/>
              </a:ext>
            </a:extLst>
          </p:cNvPr>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810A216-AAAB-4371-8006-394F0E2A985E}"/>
              </a:ext>
            </a:extLst>
          </p:cNvPr>
          <p:cNvSpPr>
            <a:spLocks noGrp="1"/>
          </p:cNvSpPr>
          <p:nvPr>
            <p:ph type="sldNum" sz="quarter" idx="12"/>
          </p:nvPr>
        </p:nvSpPr>
        <p:spPr/>
        <p:txBody>
          <a:bodyPr/>
          <a:lstStyle/>
          <a:p>
            <a:pPr defTabSz="685800">
              <a:defRPr/>
            </a:pPr>
            <a:fld id="{5A3E8A39-B212-4CAF-9B8F-61718DFCD825}"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1262253183"/>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173444-00F9-4312-8A3F-69B7724917BF}" type="datetimeFigureOut">
              <a:rPr lang="en-US" smtClean="0"/>
              <a:pPr/>
              <a:t>3/17/2023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1D8D06-DEEB-4259-BCCD-3F5A38D440C4}" type="slidenum">
              <a:rPr lang="en-US" smtClean="0"/>
              <a:pPr/>
              <a:t>‹#›</a:t>
            </a:fld>
            <a:endParaRPr lang="en-US"/>
          </a:p>
        </p:txBody>
      </p:sp>
    </p:spTree>
    <p:extLst>
      <p:ext uri="{BB962C8B-B14F-4D97-AF65-F5344CB8AC3E}">
        <p14:creationId xmlns:p14="http://schemas.microsoft.com/office/powerpoint/2010/main" val="411149889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6105CE3-0C4A-407C-AEAD-563A374A93B1}"/>
              </a:ext>
            </a:extLst>
          </p:cNvPr>
          <p:cNvSpPr>
            <a:spLocks noGrp="1"/>
          </p:cNvSpPr>
          <p:nvPr>
            <p:ph type="title" orient="vert"/>
          </p:nvPr>
        </p:nvSpPr>
        <p:spPr>
          <a:xfrm>
            <a:off x="6543675" y="365125"/>
            <a:ext cx="1971675"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5D91A64-CF17-424C-AD78-275B97845643}"/>
              </a:ext>
            </a:extLst>
          </p:cNvPr>
          <p:cNvSpPr>
            <a:spLocks noGrp="1"/>
          </p:cNvSpPr>
          <p:nvPr>
            <p:ph type="body" orient="vert" idx="1"/>
          </p:nvPr>
        </p:nvSpPr>
        <p:spPr>
          <a:xfrm>
            <a:off x="628650" y="365125"/>
            <a:ext cx="5800725"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29CAB34-60B3-4D19-B18D-51F137BD6C2F}"/>
              </a:ext>
            </a:extLst>
          </p:cNvPr>
          <p:cNvSpPr>
            <a:spLocks noGrp="1"/>
          </p:cNvSpPr>
          <p:nvPr>
            <p:ph type="dt" sz="half" idx="10"/>
          </p:nvPr>
        </p:nvSpPr>
        <p:spPr/>
        <p:txBody>
          <a:bodyPr/>
          <a:lstStyle/>
          <a:p>
            <a:pPr defTabSz="685800">
              <a:defRPr/>
            </a:pPr>
            <a:fld id="{7F115E4B-F170-4170-A21C-7737BD2CEF17}" type="datetimeFigureOut">
              <a:rPr lang="zh-CN" altLang="en-US" smtClean="0">
                <a:solidFill>
                  <a:prstClr val="black">
                    <a:tint val="75000"/>
                  </a:prstClr>
                </a:solidFill>
              </a:rPr>
              <a:pPr defTabSz="685800">
                <a:defRPr/>
              </a:pPr>
              <a:t>2023/3/17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22F7E345-F0B0-4D8D-895F-A06B14651182}"/>
              </a:ext>
            </a:extLst>
          </p:cNvPr>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3978309-B8F9-4B1B-ADF8-2E995C67B6F6}"/>
              </a:ext>
            </a:extLst>
          </p:cNvPr>
          <p:cNvSpPr>
            <a:spLocks noGrp="1"/>
          </p:cNvSpPr>
          <p:nvPr>
            <p:ph type="sldNum" sz="quarter" idx="12"/>
          </p:nvPr>
        </p:nvSpPr>
        <p:spPr/>
        <p:txBody>
          <a:bodyPr/>
          <a:lstStyle/>
          <a:p>
            <a:pPr defTabSz="685800">
              <a:defRPr/>
            </a:pPr>
            <a:fld id="{5A3E8A39-B212-4CAF-9B8F-61718DFCD825}"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1106970610"/>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6DB930-48EE-4D55-B875-6BDA118137AF}"/>
              </a:ext>
            </a:extLst>
          </p:cNvPr>
          <p:cNvSpPr>
            <a:spLocks noGrp="1"/>
          </p:cNvSpPr>
          <p:nvPr>
            <p:ph type="ctrTitle"/>
          </p:nvPr>
        </p:nvSpPr>
        <p:spPr>
          <a:xfrm>
            <a:off x="1143000" y="1122363"/>
            <a:ext cx="6858000" cy="23876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4C7CC9DE-97FD-46A1-8ED9-4F54114E6627}"/>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D963892-4A53-46F8-A2A7-FC2807ADCA15}"/>
              </a:ext>
            </a:extLst>
          </p:cNvPr>
          <p:cNvSpPr>
            <a:spLocks noGrp="1"/>
          </p:cNvSpPr>
          <p:nvPr>
            <p:ph type="dt" sz="half" idx="10"/>
          </p:nvPr>
        </p:nvSpPr>
        <p:spPr/>
        <p:txBody>
          <a:bodyPr/>
          <a:lstStyle/>
          <a:p>
            <a:pPr defTabSz="685800">
              <a:defRPr/>
            </a:pPr>
            <a:fld id="{7F115E4B-F170-4170-A21C-7737BD2CEF17}" type="datetimeFigureOut">
              <a:rPr lang="zh-CN" altLang="en-US" smtClean="0">
                <a:solidFill>
                  <a:prstClr val="black">
                    <a:tint val="75000"/>
                  </a:prstClr>
                </a:solidFill>
              </a:rPr>
              <a:pPr defTabSz="685800">
                <a:defRPr/>
              </a:pPr>
              <a:t>2023/3/17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AB9659B-A829-4FD9-989B-7D0D1E000D61}"/>
              </a:ext>
            </a:extLst>
          </p:cNvPr>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8124237-DE9F-4136-BDA1-A8154402DC26}"/>
              </a:ext>
            </a:extLst>
          </p:cNvPr>
          <p:cNvSpPr>
            <a:spLocks noGrp="1"/>
          </p:cNvSpPr>
          <p:nvPr>
            <p:ph type="sldNum" sz="quarter" idx="12"/>
          </p:nvPr>
        </p:nvSpPr>
        <p:spPr/>
        <p:txBody>
          <a:bodyPr/>
          <a:lstStyle/>
          <a:p>
            <a:pPr defTabSz="685800">
              <a:defRPr/>
            </a:pPr>
            <a:fld id="{5A3E8A39-B212-4CAF-9B8F-61718DFCD825}"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089659167"/>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889FAE3-1BB3-49B5-853F-AA00A9BC537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963DF67-A2AE-4A6D-A72A-C2687E570B55}"/>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A09CA02-4972-4743-B99B-4850FAB4CC52}"/>
              </a:ext>
            </a:extLst>
          </p:cNvPr>
          <p:cNvSpPr>
            <a:spLocks noGrp="1"/>
          </p:cNvSpPr>
          <p:nvPr>
            <p:ph type="dt" sz="half" idx="10"/>
          </p:nvPr>
        </p:nvSpPr>
        <p:spPr/>
        <p:txBody>
          <a:bodyPr/>
          <a:lstStyle/>
          <a:p>
            <a:pPr defTabSz="685800">
              <a:defRPr/>
            </a:pPr>
            <a:fld id="{7F115E4B-F170-4170-A21C-7737BD2CEF17}" type="datetimeFigureOut">
              <a:rPr lang="zh-CN" altLang="en-US" smtClean="0">
                <a:solidFill>
                  <a:prstClr val="black">
                    <a:tint val="75000"/>
                  </a:prstClr>
                </a:solidFill>
              </a:rPr>
              <a:pPr defTabSz="685800">
                <a:defRPr/>
              </a:pPr>
              <a:t>2023/3/17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089FA23-D937-4B06-A4E3-C3D7A3330ABF}"/>
              </a:ext>
            </a:extLst>
          </p:cNvPr>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50DD272-C2E9-4180-8F37-3B22C12F9FA9}"/>
              </a:ext>
            </a:extLst>
          </p:cNvPr>
          <p:cNvSpPr>
            <a:spLocks noGrp="1"/>
          </p:cNvSpPr>
          <p:nvPr>
            <p:ph type="sldNum" sz="quarter" idx="12"/>
          </p:nvPr>
        </p:nvSpPr>
        <p:spPr/>
        <p:txBody>
          <a:bodyPr/>
          <a:lstStyle/>
          <a:p>
            <a:pPr defTabSz="685800">
              <a:defRPr/>
            </a:pPr>
            <a:fld id="{5A3E8A39-B212-4CAF-9B8F-61718DFCD825}"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455208970"/>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79B9A9B-053E-426F-B467-E9954C9D8404}"/>
              </a:ext>
            </a:extLst>
          </p:cNvPr>
          <p:cNvSpPr>
            <a:spLocks noGrp="1"/>
          </p:cNvSpPr>
          <p:nvPr>
            <p:ph type="title"/>
          </p:nvPr>
        </p:nvSpPr>
        <p:spPr>
          <a:xfrm>
            <a:off x="623888" y="1709739"/>
            <a:ext cx="7886700" cy="2852737"/>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5264624B-24DD-4822-95C0-239D9470E0F5}"/>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FEF61FC2-8481-4573-B162-9231B28F6688}"/>
              </a:ext>
            </a:extLst>
          </p:cNvPr>
          <p:cNvSpPr>
            <a:spLocks noGrp="1"/>
          </p:cNvSpPr>
          <p:nvPr>
            <p:ph type="dt" sz="half" idx="10"/>
          </p:nvPr>
        </p:nvSpPr>
        <p:spPr/>
        <p:txBody>
          <a:bodyPr/>
          <a:lstStyle/>
          <a:p>
            <a:pPr defTabSz="685800">
              <a:defRPr/>
            </a:pPr>
            <a:fld id="{7F115E4B-F170-4170-A21C-7737BD2CEF17}" type="datetimeFigureOut">
              <a:rPr lang="zh-CN" altLang="en-US" smtClean="0">
                <a:solidFill>
                  <a:prstClr val="black">
                    <a:tint val="75000"/>
                  </a:prstClr>
                </a:solidFill>
              </a:rPr>
              <a:pPr defTabSz="685800">
                <a:defRPr/>
              </a:pPr>
              <a:t>2023/3/17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227EC991-357D-4141-99AB-B2F092E1236E}"/>
              </a:ext>
            </a:extLst>
          </p:cNvPr>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26E0F9D-58A2-404C-93FA-720D834F6036}"/>
              </a:ext>
            </a:extLst>
          </p:cNvPr>
          <p:cNvSpPr>
            <a:spLocks noGrp="1"/>
          </p:cNvSpPr>
          <p:nvPr>
            <p:ph type="sldNum" sz="quarter" idx="12"/>
          </p:nvPr>
        </p:nvSpPr>
        <p:spPr/>
        <p:txBody>
          <a:bodyPr/>
          <a:lstStyle/>
          <a:p>
            <a:pPr defTabSz="685800">
              <a:defRPr/>
            </a:pPr>
            <a:fld id="{5A3E8A39-B212-4CAF-9B8F-61718DFCD825}"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4216802911"/>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DE4527E-454D-4D97-90F4-51AFCFD3FEC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E44AD35-29EB-47CE-BE2D-6195BA357DD9}"/>
              </a:ext>
            </a:extLst>
          </p:cNvPr>
          <p:cNvSpPr>
            <a:spLocks noGrp="1"/>
          </p:cNvSpPr>
          <p:nvPr>
            <p:ph sz="half" idx="1"/>
          </p:nvPr>
        </p:nvSpPr>
        <p:spPr>
          <a:xfrm>
            <a:off x="628650" y="1825625"/>
            <a:ext cx="38862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3F6243B-46C0-4C83-9621-B5478EC48CC7}"/>
              </a:ext>
            </a:extLst>
          </p:cNvPr>
          <p:cNvSpPr>
            <a:spLocks noGrp="1"/>
          </p:cNvSpPr>
          <p:nvPr>
            <p:ph sz="half" idx="2"/>
          </p:nvPr>
        </p:nvSpPr>
        <p:spPr>
          <a:xfrm>
            <a:off x="4629150" y="1825625"/>
            <a:ext cx="38862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FC633579-750F-4B6F-9346-9A12AEBAA930}"/>
              </a:ext>
            </a:extLst>
          </p:cNvPr>
          <p:cNvSpPr>
            <a:spLocks noGrp="1"/>
          </p:cNvSpPr>
          <p:nvPr>
            <p:ph type="dt" sz="half" idx="10"/>
          </p:nvPr>
        </p:nvSpPr>
        <p:spPr/>
        <p:txBody>
          <a:bodyPr/>
          <a:lstStyle/>
          <a:p>
            <a:pPr defTabSz="685800">
              <a:defRPr/>
            </a:pPr>
            <a:fld id="{7F115E4B-F170-4170-A21C-7737BD2CEF17}" type="datetimeFigureOut">
              <a:rPr lang="zh-CN" altLang="en-US" smtClean="0">
                <a:solidFill>
                  <a:prstClr val="black">
                    <a:tint val="75000"/>
                  </a:prstClr>
                </a:solidFill>
              </a:rPr>
              <a:pPr defTabSz="685800">
                <a:defRPr/>
              </a:pPr>
              <a:t>2023/3/17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B54C63C7-E4B8-41F0-90C7-6F7CBA013F93}"/>
              </a:ext>
            </a:extLst>
          </p:cNvPr>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CF146A21-34B9-4607-AD0D-186F8E56FA03}"/>
              </a:ext>
            </a:extLst>
          </p:cNvPr>
          <p:cNvSpPr>
            <a:spLocks noGrp="1"/>
          </p:cNvSpPr>
          <p:nvPr>
            <p:ph type="sldNum" sz="quarter" idx="12"/>
          </p:nvPr>
        </p:nvSpPr>
        <p:spPr/>
        <p:txBody>
          <a:bodyPr/>
          <a:lstStyle/>
          <a:p>
            <a:pPr defTabSz="685800">
              <a:defRPr/>
            </a:pPr>
            <a:fld id="{5A3E8A39-B212-4CAF-9B8F-61718DFCD825}"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4111186330"/>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0B692B-C814-450A-82D8-B1970F47456E}"/>
              </a:ext>
            </a:extLst>
          </p:cNvPr>
          <p:cNvSpPr>
            <a:spLocks noGrp="1"/>
          </p:cNvSpPr>
          <p:nvPr>
            <p:ph type="title"/>
          </p:nvPr>
        </p:nvSpPr>
        <p:spPr>
          <a:xfrm>
            <a:off x="629841" y="365126"/>
            <a:ext cx="78867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84C80D2-1920-4AEB-B8AF-30B84071611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id="{D231A0E4-0B50-43EE-BCF2-B30A346C061E}"/>
              </a:ext>
            </a:extLst>
          </p:cNvPr>
          <p:cNvSpPr>
            <a:spLocks noGrp="1"/>
          </p:cNvSpPr>
          <p:nvPr>
            <p:ph sz="half" idx="2"/>
          </p:nvPr>
        </p:nvSpPr>
        <p:spPr>
          <a:xfrm>
            <a:off x="629842" y="2505075"/>
            <a:ext cx="3868340"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11AA786B-4A06-4B7D-9449-89E033E55BEB}"/>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id="{378A1C67-53EB-4018-AA25-2BC6E9BD73C1}"/>
              </a:ext>
            </a:extLst>
          </p:cNvPr>
          <p:cNvSpPr>
            <a:spLocks noGrp="1"/>
          </p:cNvSpPr>
          <p:nvPr>
            <p:ph sz="quarter" idx="4"/>
          </p:nvPr>
        </p:nvSpPr>
        <p:spPr>
          <a:xfrm>
            <a:off x="4629150" y="2505075"/>
            <a:ext cx="3887391"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BE3710B-3897-42A1-BC79-BFFA7A08F371}"/>
              </a:ext>
            </a:extLst>
          </p:cNvPr>
          <p:cNvSpPr>
            <a:spLocks noGrp="1"/>
          </p:cNvSpPr>
          <p:nvPr>
            <p:ph type="dt" sz="half" idx="10"/>
          </p:nvPr>
        </p:nvSpPr>
        <p:spPr/>
        <p:txBody>
          <a:bodyPr/>
          <a:lstStyle/>
          <a:p>
            <a:pPr defTabSz="685800">
              <a:defRPr/>
            </a:pPr>
            <a:fld id="{7F115E4B-F170-4170-A21C-7737BD2CEF17}" type="datetimeFigureOut">
              <a:rPr lang="zh-CN" altLang="en-US" smtClean="0">
                <a:solidFill>
                  <a:prstClr val="black">
                    <a:tint val="75000"/>
                  </a:prstClr>
                </a:solidFill>
              </a:rPr>
              <a:pPr defTabSz="685800">
                <a:defRPr/>
              </a:pPr>
              <a:t>2023/3/17</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F8BAF1AF-49E9-4235-A397-55A0730ED718}"/>
              </a:ext>
            </a:extLst>
          </p:cNvPr>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6A248EB6-86A3-47AA-8FB1-1A77109E2E9F}"/>
              </a:ext>
            </a:extLst>
          </p:cNvPr>
          <p:cNvSpPr>
            <a:spLocks noGrp="1"/>
          </p:cNvSpPr>
          <p:nvPr>
            <p:ph type="sldNum" sz="quarter" idx="12"/>
          </p:nvPr>
        </p:nvSpPr>
        <p:spPr/>
        <p:txBody>
          <a:bodyPr/>
          <a:lstStyle/>
          <a:p>
            <a:pPr defTabSz="685800">
              <a:defRPr/>
            </a:pPr>
            <a:fld id="{5A3E8A39-B212-4CAF-9B8F-61718DFCD825}"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1767532124"/>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2C7447-D14B-4D78-859E-97CA4FAC749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F171B34-7B98-4C99-BFFF-087CBFC16153}"/>
              </a:ext>
            </a:extLst>
          </p:cNvPr>
          <p:cNvSpPr>
            <a:spLocks noGrp="1"/>
          </p:cNvSpPr>
          <p:nvPr>
            <p:ph type="dt" sz="half" idx="10"/>
          </p:nvPr>
        </p:nvSpPr>
        <p:spPr/>
        <p:txBody>
          <a:bodyPr/>
          <a:lstStyle/>
          <a:p>
            <a:pPr defTabSz="685800">
              <a:defRPr/>
            </a:pPr>
            <a:fld id="{7F115E4B-F170-4170-A21C-7737BD2CEF17}" type="datetimeFigureOut">
              <a:rPr lang="zh-CN" altLang="en-US" smtClean="0">
                <a:solidFill>
                  <a:prstClr val="black">
                    <a:tint val="75000"/>
                  </a:prstClr>
                </a:solidFill>
              </a:rPr>
              <a:pPr defTabSz="685800">
                <a:defRPr/>
              </a:pPr>
              <a:t>2023/3/17</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7737C835-02D1-47D3-9F44-126364DB6141}"/>
              </a:ext>
            </a:extLst>
          </p:cNvPr>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1989CFAA-40B4-4C7E-8281-6FBD15820B30}"/>
              </a:ext>
            </a:extLst>
          </p:cNvPr>
          <p:cNvSpPr>
            <a:spLocks noGrp="1"/>
          </p:cNvSpPr>
          <p:nvPr>
            <p:ph type="sldNum" sz="quarter" idx="12"/>
          </p:nvPr>
        </p:nvSpPr>
        <p:spPr/>
        <p:txBody>
          <a:bodyPr/>
          <a:lstStyle/>
          <a:p>
            <a:pPr defTabSz="685800">
              <a:defRPr/>
            </a:pPr>
            <a:fld id="{5A3E8A39-B212-4CAF-9B8F-61718DFCD825}"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998555685"/>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997B9CC-0775-4D51-98BB-CE5C3361882B}"/>
              </a:ext>
            </a:extLst>
          </p:cNvPr>
          <p:cNvSpPr>
            <a:spLocks noGrp="1"/>
          </p:cNvSpPr>
          <p:nvPr>
            <p:ph type="dt" sz="half" idx="10"/>
          </p:nvPr>
        </p:nvSpPr>
        <p:spPr/>
        <p:txBody>
          <a:bodyPr/>
          <a:lstStyle/>
          <a:p>
            <a:pPr defTabSz="685800">
              <a:defRPr/>
            </a:pPr>
            <a:fld id="{7F115E4B-F170-4170-A21C-7737BD2CEF17}" type="datetimeFigureOut">
              <a:rPr lang="zh-CN" altLang="en-US" smtClean="0">
                <a:solidFill>
                  <a:prstClr val="black">
                    <a:tint val="75000"/>
                  </a:prstClr>
                </a:solidFill>
              </a:rPr>
              <a:pPr defTabSz="685800">
                <a:defRPr/>
              </a:pPr>
              <a:t>2023/3/17</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AA8CD3A6-AAF4-4AFC-9060-519F31B35603}"/>
              </a:ext>
            </a:extLst>
          </p:cNvPr>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309755FE-9789-4808-AB39-9B6AC0E827DC}"/>
              </a:ext>
            </a:extLst>
          </p:cNvPr>
          <p:cNvSpPr>
            <a:spLocks noGrp="1"/>
          </p:cNvSpPr>
          <p:nvPr>
            <p:ph type="sldNum" sz="quarter" idx="12"/>
          </p:nvPr>
        </p:nvSpPr>
        <p:spPr/>
        <p:txBody>
          <a:bodyPr/>
          <a:lstStyle/>
          <a:p>
            <a:pPr defTabSz="685800">
              <a:defRPr/>
            </a:pPr>
            <a:fld id="{5A3E8A39-B212-4CAF-9B8F-61718DFCD825}"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3990969445"/>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E2C96D-32DD-41B5-94B1-04B290273792}"/>
              </a:ext>
            </a:extLst>
          </p:cNvPr>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05914B79-7765-46D6-AF88-441B60303613}"/>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45FCF18F-6E5D-4B20-87D9-12AE7B5D512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3F39E689-3481-4CC2-BF26-B0F7CB75F7A4}"/>
              </a:ext>
            </a:extLst>
          </p:cNvPr>
          <p:cNvSpPr>
            <a:spLocks noGrp="1"/>
          </p:cNvSpPr>
          <p:nvPr>
            <p:ph type="dt" sz="half" idx="10"/>
          </p:nvPr>
        </p:nvSpPr>
        <p:spPr/>
        <p:txBody>
          <a:bodyPr/>
          <a:lstStyle/>
          <a:p>
            <a:pPr defTabSz="685800">
              <a:defRPr/>
            </a:pPr>
            <a:fld id="{7F115E4B-F170-4170-A21C-7737BD2CEF17}" type="datetimeFigureOut">
              <a:rPr lang="zh-CN" altLang="en-US" smtClean="0">
                <a:solidFill>
                  <a:prstClr val="black">
                    <a:tint val="75000"/>
                  </a:prstClr>
                </a:solidFill>
              </a:rPr>
              <a:pPr defTabSz="685800">
                <a:defRPr/>
              </a:pPr>
              <a:t>2023/3/17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749D2A72-9003-4AB6-BDF6-F382C216C0A0}"/>
              </a:ext>
            </a:extLst>
          </p:cNvPr>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F0F27113-D6F6-4F94-B841-885B920FDC86}"/>
              </a:ext>
            </a:extLst>
          </p:cNvPr>
          <p:cNvSpPr>
            <a:spLocks noGrp="1"/>
          </p:cNvSpPr>
          <p:nvPr>
            <p:ph type="sldNum" sz="quarter" idx="12"/>
          </p:nvPr>
        </p:nvSpPr>
        <p:spPr/>
        <p:txBody>
          <a:bodyPr/>
          <a:lstStyle/>
          <a:p>
            <a:pPr defTabSz="685800">
              <a:defRPr/>
            </a:pPr>
            <a:fld id="{5A3E8A39-B212-4CAF-9B8F-61718DFCD825}"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3932213152"/>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EB26C8-3657-4B44-A09D-E793312586BA}"/>
              </a:ext>
            </a:extLst>
          </p:cNvPr>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5D4E4C28-C6E7-459F-AD12-1F5CD9721259}"/>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7C67A367-8903-4C19-9409-A35CB7106BB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3FDD5697-E7DB-4378-88EE-759B50CBD6AB}"/>
              </a:ext>
            </a:extLst>
          </p:cNvPr>
          <p:cNvSpPr>
            <a:spLocks noGrp="1"/>
          </p:cNvSpPr>
          <p:nvPr>
            <p:ph type="dt" sz="half" idx="10"/>
          </p:nvPr>
        </p:nvSpPr>
        <p:spPr/>
        <p:txBody>
          <a:bodyPr/>
          <a:lstStyle/>
          <a:p>
            <a:pPr defTabSz="685800">
              <a:defRPr/>
            </a:pPr>
            <a:fld id="{7F115E4B-F170-4170-A21C-7737BD2CEF17}" type="datetimeFigureOut">
              <a:rPr lang="zh-CN" altLang="en-US" smtClean="0">
                <a:solidFill>
                  <a:prstClr val="black">
                    <a:tint val="75000"/>
                  </a:prstClr>
                </a:solidFill>
              </a:rPr>
              <a:pPr defTabSz="685800">
                <a:defRPr/>
              </a:pPr>
              <a:t>2023/3/17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59359C0-37FD-42A9-A353-AC0FDD79A88D}"/>
              </a:ext>
            </a:extLst>
          </p:cNvPr>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BE072895-1261-459C-8D8E-E60A485EA247}"/>
              </a:ext>
            </a:extLst>
          </p:cNvPr>
          <p:cNvSpPr>
            <a:spLocks noGrp="1"/>
          </p:cNvSpPr>
          <p:nvPr>
            <p:ph type="sldNum" sz="quarter" idx="12"/>
          </p:nvPr>
        </p:nvSpPr>
        <p:spPr/>
        <p:txBody>
          <a:bodyPr/>
          <a:lstStyle/>
          <a:p>
            <a:pPr defTabSz="685800">
              <a:defRPr/>
            </a:pPr>
            <a:fld id="{5A3E8A39-B212-4CAF-9B8F-61718DFCD825}"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460822749"/>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173444-00F9-4312-8A3F-69B7724917BF}" type="datetimeFigureOut">
              <a:rPr lang="en-US" smtClean="0"/>
              <a:pPr/>
              <a:t>3/17/2023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1D8D06-DEEB-4259-BCCD-3F5A38D440C4}" type="slidenum">
              <a:rPr lang="en-US" smtClean="0"/>
              <a:pPr/>
              <a:t>‹#›</a:t>
            </a:fld>
            <a:endParaRPr lang="en-US"/>
          </a:p>
        </p:txBody>
      </p:sp>
    </p:spTree>
    <p:extLst>
      <p:ext uri="{BB962C8B-B14F-4D97-AF65-F5344CB8AC3E}">
        <p14:creationId xmlns:p14="http://schemas.microsoft.com/office/powerpoint/2010/main" val="105766924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75E220-8944-4B4B-B59B-898C236803B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EBA8082-1EBF-4A07-8BAB-02126546786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7158FD6-93A2-4045-86FF-9A8EAC68B6FA}"/>
              </a:ext>
            </a:extLst>
          </p:cNvPr>
          <p:cNvSpPr>
            <a:spLocks noGrp="1"/>
          </p:cNvSpPr>
          <p:nvPr>
            <p:ph type="dt" sz="half" idx="10"/>
          </p:nvPr>
        </p:nvSpPr>
        <p:spPr/>
        <p:txBody>
          <a:bodyPr/>
          <a:lstStyle/>
          <a:p>
            <a:pPr defTabSz="685800">
              <a:defRPr/>
            </a:pPr>
            <a:fld id="{7F115E4B-F170-4170-A21C-7737BD2CEF17}" type="datetimeFigureOut">
              <a:rPr lang="zh-CN" altLang="en-US" smtClean="0">
                <a:solidFill>
                  <a:prstClr val="black">
                    <a:tint val="75000"/>
                  </a:prstClr>
                </a:solidFill>
              </a:rPr>
              <a:pPr defTabSz="685800">
                <a:defRPr/>
              </a:pPr>
              <a:t>2023/3/17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19A1442-24CE-4806-8F16-E3B44C18E34D}"/>
              </a:ext>
            </a:extLst>
          </p:cNvPr>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810A216-AAAB-4371-8006-394F0E2A985E}"/>
              </a:ext>
            </a:extLst>
          </p:cNvPr>
          <p:cNvSpPr>
            <a:spLocks noGrp="1"/>
          </p:cNvSpPr>
          <p:nvPr>
            <p:ph type="sldNum" sz="quarter" idx="12"/>
          </p:nvPr>
        </p:nvSpPr>
        <p:spPr/>
        <p:txBody>
          <a:bodyPr/>
          <a:lstStyle/>
          <a:p>
            <a:pPr defTabSz="685800">
              <a:defRPr/>
            </a:pPr>
            <a:fld id="{5A3E8A39-B212-4CAF-9B8F-61718DFCD825}"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1571161109"/>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6105CE3-0C4A-407C-AEAD-563A374A93B1}"/>
              </a:ext>
            </a:extLst>
          </p:cNvPr>
          <p:cNvSpPr>
            <a:spLocks noGrp="1"/>
          </p:cNvSpPr>
          <p:nvPr>
            <p:ph type="title" orient="vert"/>
          </p:nvPr>
        </p:nvSpPr>
        <p:spPr>
          <a:xfrm>
            <a:off x="6543675" y="365125"/>
            <a:ext cx="1971675"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5D91A64-CF17-424C-AD78-275B97845643}"/>
              </a:ext>
            </a:extLst>
          </p:cNvPr>
          <p:cNvSpPr>
            <a:spLocks noGrp="1"/>
          </p:cNvSpPr>
          <p:nvPr>
            <p:ph type="body" orient="vert" idx="1"/>
          </p:nvPr>
        </p:nvSpPr>
        <p:spPr>
          <a:xfrm>
            <a:off x="628650" y="365125"/>
            <a:ext cx="5800725"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29CAB34-60B3-4D19-B18D-51F137BD6C2F}"/>
              </a:ext>
            </a:extLst>
          </p:cNvPr>
          <p:cNvSpPr>
            <a:spLocks noGrp="1"/>
          </p:cNvSpPr>
          <p:nvPr>
            <p:ph type="dt" sz="half" idx="10"/>
          </p:nvPr>
        </p:nvSpPr>
        <p:spPr/>
        <p:txBody>
          <a:bodyPr/>
          <a:lstStyle/>
          <a:p>
            <a:pPr defTabSz="685800">
              <a:defRPr/>
            </a:pPr>
            <a:fld id="{7F115E4B-F170-4170-A21C-7737BD2CEF17}" type="datetimeFigureOut">
              <a:rPr lang="zh-CN" altLang="en-US" smtClean="0">
                <a:solidFill>
                  <a:prstClr val="black">
                    <a:tint val="75000"/>
                  </a:prstClr>
                </a:solidFill>
              </a:rPr>
              <a:pPr defTabSz="685800">
                <a:defRPr/>
              </a:pPr>
              <a:t>2023/3/17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22F7E345-F0B0-4D8D-895F-A06B14651182}"/>
              </a:ext>
            </a:extLst>
          </p:cNvPr>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3978309-B8F9-4B1B-ADF8-2E995C67B6F6}"/>
              </a:ext>
            </a:extLst>
          </p:cNvPr>
          <p:cNvSpPr>
            <a:spLocks noGrp="1"/>
          </p:cNvSpPr>
          <p:nvPr>
            <p:ph type="sldNum" sz="quarter" idx="12"/>
          </p:nvPr>
        </p:nvSpPr>
        <p:spPr/>
        <p:txBody>
          <a:bodyPr/>
          <a:lstStyle/>
          <a:p>
            <a:pPr defTabSz="685800">
              <a:defRPr/>
            </a:pPr>
            <a:fld id="{5A3E8A39-B212-4CAF-9B8F-61718DFCD825}"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045083560"/>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6DB930-48EE-4D55-B875-6BDA118137AF}"/>
              </a:ext>
            </a:extLst>
          </p:cNvPr>
          <p:cNvSpPr>
            <a:spLocks noGrp="1"/>
          </p:cNvSpPr>
          <p:nvPr>
            <p:ph type="ctrTitle"/>
          </p:nvPr>
        </p:nvSpPr>
        <p:spPr>
          <a:xfrm>
            <a:off x="1143000" y="1122363"/>
            <a:ext cx="6858000" cy="23876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4C7CC9DE-97FD-46A1-8ED9-4F54114E6627}"/>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D963892-4A53-46F8-A2A7-FC2807ADCA15}"/>
              </a:ext>
            </a:extLst>
          </p:cNvPr>
          <p:cNvSpPr>
            <a:spLocks noGrp="1"/>
          </p:cNvSpPr>
          <p:nvPr>
            <p:ph type="dt" sz="half" idx="10"/>
          </p:nvPr>
        </p:nvSpPr>
        <p:spPr/>
        <p:txBody>
          <a:bodyPr/>
          <a:lstStyle/>
          <a:p>
            <a:pPr defTabSz="685800">
              <a:defRPr/>
            </a:pPr>
            <a:fld id="{7F115E4B-F170-4170-A21C-7737BD2CEF17}" type="datetimeFigureOut">
              <a:rPr lang="zh-CN" altLang="en-US" smtClean="0">
                <a:solidFill>
                  <a:prstClr val="black">
                    <a:tint val="75000"/>
                  </a:prstClr>
                </a:solidFill>
              </a:rPr>
              <a:pPr defTabSz="685800">
                <a:defRPr/>
              </a:pPr>
              <a:t>2023/3/17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AB9659B-A829-4FD9-989B-7D0D1E000D61}"/>
              </a:ext>
            </a:extLst>
          </p:cNvPr>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8124237-DE9F-4136-BDA1-A8154402DC26}"/>
              </a:ext>
            </a:extLst>
          </p:cNvPr>
          <p:cNvSpPr>
            <a:spLocks noGrp="1"/>
          </p:cNvSpPr>
          <p:nvPr>
            <p:ph type="sldNum" sz="quarter" idx="12"/>
          </p:nvPr>
        </p:nvSpPr>
        <p:spPr/>
        <p:txBody>
          <a:bodyPr/>
          <a:lstStyle/>
          <a:p>
            <a:pPr defTabSz="685800">
              <a:defRPr/>
            </a:pPr>
            <a:fld id="{5A3E8A39-B212-4CAF-9B8F-61718DFCD825}"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2632067275"/>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889FAE3-1BB3-49B5-853F-AA00A9BC537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963DF67-A2AE-4A6D-A72A-C2687E570B55}"/>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A09CA02-4972-4743-B99B-4850FAB4CC52}"/>
              </a:ext>
            </a:extLst>
          </p:cNvPr>
          <p:cNvSpPr>
            <a:spLocks noGrp="1"/>
          </p:cNvSpPr>
          <p:nvPr>
            <p:ph type="dt" sz="half" idx="10"/>
          </p:nvPr>
        </p:nvSpPr>
        <p:spPr/>
        <p:txBody>
          <a:bodyPr/>
          <a:lstStyle/>
          <a:p>
            <a:pPr defTabSz="685800">
              <a:defRPr/>
            </a:pPr>
            <a:fld id="{7F115E4B-F170-4170-A21C-7737BD2CEF17}" type="datetimeFigureOut">
              <a:rPr lang="zh-CN" altLang="en-US" smtClean="0">
                <a:solidFill>
                  <a:prstClr val="black">
                    <a:tint val="75000"/>
                  </a:prstClr>
                </a:solidFill>
              </a:rPr>
              <a:pPr defTabSz="685800">
                <a:defRPr/>
              </a:pPr>
              <a:t>2023/3/17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089FA23-D937-4B06-A4E3-C3D7A3330ABF}"/>
              </a:ext>
            </a:extLst>
          </p:cNvPr>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50DD272-C2E9-4180-8F37-3B22C12F9FA9}"/>
              </a:ext>
            </a:extLst>
          </p:cNvPr>
          <p:cNvSpPr>
            <a:spLocks noGrp="1"/>
          </p:cNvSpPr>
          <p:nvPr>
            <p:ph type="sldNum" sz="quarter" idx="12"/>
          </p:nvPr>
        </p:nvSpPr>
        <p:spPr/>
        <p:txBody>
          <a:bodyPr/>
          <a:lstStyle/>
          <a:p>
            <a:pPr defTabSz="685800">
              <a:defRPr/>
            </a:pPr>
            <a:fld id="{5A3E8A39-B212-4CAF-9B8F-61718DFCD825}"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4029779454"/>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79B9A9B-053E-426F-B467-E9954C9D8404}"/>
              </a:ext>
            </a:extLst>
          </p:cNvPr>
          <p:cNvSpPr>
            <a:spLocks noGrp="1"/>
          </p:cNvSpPr>
          <p:nvPr>
            <p:ph type="title"/>
          </p:nvPr>
        </p:nvSpPr>
        <p:spPr>
          <a:xfrm>
            <a:off x="623888" y="1709739"/>
            <a:ext cx="7886700" cy="2852737"/>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5264624B-24DD-4822-95C0-239D9470E0F5}"/>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FEF61FC2-8481-4573-B162-9231B28F6688}"/>
              </a:ext>
            </a:extLst>
          </p:cNvPr>
          <p:cNvSpPr>
            <a:spLocks noGrp="1"/>
          </p:cNvSpPr>
          <p:nvPr>
            <p:ph type="dt" sz="half" idx="10"/>
          </p:nvPr>
        </p:nvSpPr>
        <p:spPr/>
        <p:txBody>
          <a:bodyPr/>
          <a:lstStyle/>
          <a:p>
            <a:pPr defTabSz="685800">
              <a:defRPr/>
            </a:pPr>
            <a:fld id="{7F115E4B-F170-4170-A21C-7737BD2CEF17}" type="datetimeFigureOut">
              <a:rPr lang="zh-CN" altLang="en-US" smtClean="0">
                <a:solidFill>
                  <a:prstClr val="black">
                    <a:tint val="75000"/>
                  </a:prstClr>
                </a:solidFill>
              </a:rPr>
              <a:pPr defTabSz="685800">
                <a:defRPr/>
              </a:pPr>
              <a:t>2023/3/17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227EC991-357D-4141-99AB-B2F092E1236E}"/>
              </a:ext>
            </a:extLst>
          </p:cNvPr>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26E0F9D-58A2-404C-93FA-720D834F6036}"/>
              </a:ext>
            </a:extLst>
          </p:cNvPr>
          <p:cNvSpPr>
            <a:spLocks noGrp="1"/>
          </p:cNvSpPr>
          <p:nvPr>
            <p:ph type="sldNum" sz="quarter" idx="12"/>
          </p:nvPr>
        </p:nvSpPr>
        <p:spPr/>
        <p:txBody>
          <a:bodyPr/>
          <a:lstStyle/>
          <a:p>
            <a:pPr defTabSz="685800">
              <a:defRPr/>
            </a:pPr>
            <a:fld id="{5A3E8A39-B212-4CAF-9B8F-61718DFCD825}"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102584656"/>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DE4527E-454D-4D97-90F4-51AFCFD3FEC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E44AD35-29EB-47CE-BE2D-6195BA357DD9}"/>
              </a:ext>
            </a:extLst>
          </p:cNvPr>
          <p:cNvSpPr>
            <a:spLocks noGrp="1"/>
          </p:cNvSpPr>
          <p:nvPr>
            <p:ph sz="half" idx="1"/>
          </p:nvPr>
        </p:nvSpPr>
        <p:spPr>
          <a:xfrm>
            <a:off x="628650" y="1825625"/>
            <a:ext cx="38862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3F6243B-46C0-4C83-9621-B5478EC48CC7}"/>
              </a:ext>
            </a:extLst>
          </p:cNvPr>
          <p:cNvSpPr>
            <a:spLocks noGrp="1"/>
          </p:cNvSpPr>
          <p:nvPr>
            <p:ph sz="half" idx="2"/>
          </p:nvPr>
        </p:nvSpPr>
        <p:spPr>
          <a:xfrm>
            <a:off x="4629150" y="1825625"/>
            <a:ext cx="38862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FC633579-750F-4B6F-9346-9A12AEBAA930}"/>
              </a:ext>
            </a:extLst>
          </p:cNvPr>
          <p:cNvSpPr>
            <a:spLocks noGrp="1"/>
          </p:cNvSpPr>
          <p:nvPr>
            <p:ph type="dt" sz="half" idx="10"/>
          </p:nvPr>
        </p:nvSpPr>
        <p:spPr/>
        <p:txBody>
          <a:bodyPr/>
          <a:lstStyle/>
          <a:p>
            <a:pPr defTabSz="685800">
              <a:defRPr/>
            </a:pPr>
            <a:fld id="{7F115E4B-F170-4170-A21C-7737BD2CEF17}" type="datetimeFigureOut">
              <a:rPr lang="zh-CN" altLang="en-US" smtClean="0">
                <a:solidFill>
                  <a:prstClr val="black">
                    <a:tint val="75000"/>
                  </a:prstClr>
                </a:solidFill>
              </a:rPr>
              <a:pPr defTabSz="685800">
                <a:defRPr/>
              </a:pPr>
              <a:t>2023/3/17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B54C63C7-E4B8-41F0-90C7-6F7CBA013F93}"/>
              </a:ext>
            </a:extLst>
          </p:cNvPr>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CF146A21-34B9-4607-AD0D-186F8E56FA03}"/>
              </a:ext>
            </a:extLst>
          </p:cNvPr>
          <p:cNvSpPr>
            <a:spLocks noGrp="1"/>
          </p:cNvSpPr>
          <p:nvPr>
            <p:ph type="sldNum" sz="quarter" idx="12"/>
          </p:nvPr>
        </p:nvSpPr>
        <p:spPr/>
        <p:txBody>
          <a:bodyPr/>
          <a:lstStyle/>
          <a:p>
            <a:pPr defTabSz="685800">
              <a:defRPr/>
            </a:pPr>
            <a:fld id="{5A3E8A39-B212-4CAF-9B8F-61718DFCD825}"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1151206495"/>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0B692B-C814-450A-82D8-B1970F47456E}"/>
              </a:ext>
            </a:extLst>
          </p:cNvPr>
          <p:cNvSpPr>
            <a:spLocks noGrp="1"/>
          </p:cNvSpPr>
          <p:nvPr>
            <p:ph type="title"/>
          </p:nvPr>
        </p:nvSpPr>
        <p:spPr>
          <a:xfrm>
            <a:off x="629841" y="365126"/>
            <a:ext cx="78867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84C80D2-1920-4AEB-B8AF-30B84071611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id="{D231A0E4-0B50-43EE-BCF2-B30A346C061E}"/>
              </a:ext>
            </a:extLst>
          </p:cNvPr>
          <p:cNvSpPr>
            <a:spLocks noGrp="1"/>
          </p:cNvSpPr>
          <p:nvPr>
            <p:ph sz="half" idx="2"/>
          </p:nvPr>
        </p:nvSpPr>
        <p:spPr>
          <a:xfrm>
            <a:off x="629842" y="2505075"/>
            <a:ext cx="3868340"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11AA786B-4A06-4B7D-9449-89E033E55BEB}"/>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id="{378A1C67-53EB-4018-AA25-2BC6E9BD73C1}"/>
              </a:ext>
            </a:extLst>
          </p:cNvPr>
          <p:cNvSpPr>
            <a:spLocks noGrp="1"/>
          </p:cNvSpPr>
          <p:nvPr>
            <p:ph sz="quarter" idx="4"/>
          </p:nvPr>
        </p:nvSpPr>
        <p:spPr>
          <a:xfrm>
            <a:off x="4629150" y="2505075"/>
            <a:ext cx="3887391"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BE3710B-3897-42A1-BC79-BFFA7A08F371}"/>
              </a:ext>
            </a:extLst>
          </p:cNvPr>
          <p:cNvSpPr>
            <a:spLocks noGrp="1"/>
          </p:cNvSpPr>
          <p:nvPr>
            <p:ph type="dt" sz="half" idx="10"/>
          </p:nvPr>
        </p:nvSpPr>
        <p:spPr/>
        <p:txBody>
          <a:bodyPr/>
          <a:lstStyle/>
          <a:p>
            <a:pPr defTabSz="685800">
              <a:defRPr/>
            </a:pPr>
            <a:fld id="{7F115E4B-F170-4170-A21C-7737BD2CEF17}" type="datetimeFigureOut">
              <a:rPr lang="zh-CN" altLang="en-US" smtClean="0">
                <a:solidFill>
                  <a:prstClr val="black">
                    <a:tint val="75000"/>
                  </a:prstClr>
                </a:solidFill>
              </a:rPr>
              <a:pPr defTabSz="685800">
                <a:defRPr/>
              </a:pPr>
              <a:t>2023/3/17</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F8BAF1AF-49E9-4235-A397-55A0730ED718}"/>
              </a:ext>
            </a:extLst>
          </p:cNvPr>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6A248EB6-86A3-47AA-8FB1-1A77109E2E9F}"/>
              </a:ext>
            </a:extLst>
          </p:cNvPr>
          <p:cNvSpPr>
            <a:spLocks noGrp="1"/>
          </p:cNvSpPr>
          <p:nvPr>
            <p:ph type="sldNum" sz="quarter" idx="12"/>
          </p:nvPr>
        </p:nvSpPr>
        <p:spPr/>
        <p:txBody>
          <a:bodyPr/>
          <a:lstStyle/>
          <a:p>
            <a:pPr defTabSz="685800">
              <a:defRPr/>
            </a:pPr>
            <a:fld id="{5A3E8A39-B212-4CAF-9B8F-61718DFCD825}"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616124753"/>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2C7447-D14B-4D78-859E-97CA4FAC749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F171B34-7B98-4C99-BFFF-087CBFC16153}"/>
              </a:ext>
            </a:extLst>
          </p:cNvPr>
          <p:cNvSpPr>
            <a:spLocks noGrp="1"/>
          </p:cNvSpPr>
          <p:nvPr>
            <p:ph type="dt" sz="half" idx="10"/>
          </p:nvPr>
        </p:nvSpPr>
        <p:spPr/>
        <p:txBody>
          <a:bodyPr/>
          <a:lstStyle/>
          <a:p>
            <a:pPr defTabSz="685800">
              <a:defRPr/>
            </a:pPr>
            <a:fld id="{7F115E4B-F170-4170-A21C-7737BD2CEF17}" type="datetimeFigureOut">
              <a:rPr lang="zh-CN" altLang="en-US" smtClean="0">
                <a:solidFill>
                  <a:prstClr val="black">
                    <a:tint val="75000"/>
                  </a:prstClr>
                </a:solidFill>
              </a:rPr>
              <a:pPr defTabSz="685800">
                <a:defRPr/>
              </a:pPr>
              <a:t>2023/3/17</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7737C835-02D1-47D3-9F44-126364DB6141}"/>
              </a:ext>
            </a:extLst>
          </p:cNvPr>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1989CFAA-40B4-4C7E-8281-6FBD15820B30}"/>
              </a:ext>
            </a:extLst>
          </p:cNvPr>
          <p:cNvSpPr>
            <a:spLocks noGrp="1"/>
          </p:cNvSpPr>
          <p:nvPr>
            <p:ph type="sldNum" sz="quarter" idx="12"/>
          </p:nvPr>
        </p:nvSpPr>
        <p:spPr/>
        <p:txBody>
          <a:bodyPr/>
          <a:lstStyle/>
          <a:p>
            <a:pPr defTabSz="685800">
              <a:defRPr/>
            </a:pPr>
            <a:fld id="{5A3E8A39-B212-4CAF-9B8F-61718DFCD825}"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706219318"/>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997B9CC-0775-4D51-98BB-CE5C3361882B}"/>
              </a:ext>
            </a:extLst>
          </p:cNvPr>
          <p:cNvSpPr>
            <a:spLocks noGrp="1"/>
          </p:cNvSpPr>
          <p:nvPr>
            <p:ph type="dt" sz="half" idx="10"/>
          </p:nvPr>
        </p:nvSpPr>
        <p:spPr/>
        <p:txBody>
          <a:bodyPr/>
          <a:lstStyle/>
          <a:p>
            <a:pPr defTabSz="685800">
              <a:defRPr/>
            </a:pPr>
            <a:fld id="{7F115E4B-F170-4170-A21C-7737BD2CEF17}" type="datetimeFigureOut">
              <a:rPr lang="zh-CN" altLang="en-US" smtClean="0">
                <a:solidFill>
                  <a:prstClr val="black">
                    <a:tint val="75000"/>
                  </a:prstClr>
                </a:solidFill>
              </a:rPr>
              <a:pPr defTabSz="685800">
                <a:defRPr/>
              </a:pPr>
              <a:t>2023/3/17</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AA8CD3A6-AAF4-4AFC-9060-519F31B35603}"/>
              </a:ext>
            </a:extLst>
          </p:cNvPr>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309755FE-9789-4808-AB39-9B6AC0E827DC}"/>
              </a:ext>
            </a:extLst>
          </p:cNvPr>
          <p:cNvSpPr>
            <a:spLocks noGrp="1"/>
          </p:cNvSpPr>
          <p:nvPr>
            <p:ph type="sldNum" sz="quarter" idx="12"/>
          </p:nvPr>
        </p:nvSpPr>
        <p:spPr/>
        <p:txBody>
          <a:bodyPr/>
          <a:lstStyle/>
          <a:p>
            <a:pPr defTabSz="685800">
              <a:defRPr/>
            </a:pPr>
            <a:fld id="{5A3E8A39-B212-4CAF-9B8F-61718DFCD825}"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3096138249"/>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E2C96D-32DD-41B5-94B1-04B290273792}"/>
              </a:ext>
            </a:extLst>
          </p:cNvPr>
          <p:cNvSpPr>
            <a:spLocks noGrp="1"/>
          </p:cNvSpPr>
          <p:nvPr>
            <p:ph type="title"/>
          </p:nvPr>
        </p:nvSpPr>
        <p:spPr>
          <a:xfrm>
            <a:off x="629841" y="457200"/>
            <a:ext cx="2949178" cy="160020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05914B79-7765-46D6-AF88-441B60303613}"/>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45FCF18F-6E5D-4B20-87D9-12AE7B5D512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3F39E689-3481-4CC2-BF26-B0F7CB75F7A4}"/>
              </a:ext>
            </a:extLst>
          </p:cNvPr>
          <p:cNvSpPr>
            <a:spLocks noGrp="1"/>
          </p:cNvSpPr>
          <p:nvPr>
            <p:ph type="dt" sz="half" idx="10"/>
          </p:nvPr>
        </p:nvSpPr>
        <p:spPr/>
        <p:txBody>
          <a:bodyPr/>
          <a:lstStyle/>
          <a:p>
            <a:pPr defTabSz="685800">
              <a:defRPr/>
            </a:pPr>
            <a:fld id="{7F115E4B-F170-4170-A21C-7737BD2CEF17}" type="datetimeFigureOut">
              <a:rPr lang="zh-CN" altLang="en-US" smtClean="0">
                <a:solidFill>
                  <a:prstClr val="black">
                    <a:tint val="75000"/>
                  </a:prstClr>
                </a:solidFill>
              </a:rPr>
              <a:pPr defTabSz="685800">
                <a:defRPr/>
              </a:pPr>
              <a:t>2023/3/17</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749D2A72-9003-4AB6-BDF6-F382C216C0A0}"/>
              </a:ext>
            </a:extLst>
          </p:cNvPr>
          <p:cNvSpPr>
            <a:spLocks noGrp="1"/>
          </p:cNvSpPr>
          <p:nvPr>
            <p:ph type="ftr" sz="quarter" idx="11"/>
          </p:nvPr>
        </p:nvSpPr>
        <p:spPr/>
        <p:txBody>
          <a:bodyPr/>
          <a:lstStyle/>
          <a:p>
            <a:pPr defTabSz="685800">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F0F27113-D6F6-4F94-B841-885B920FDC86}"/>
              </a:ext>
            </a:extLst>
          </p:cNvPr>
          <p:cNvSpPr>
            <a:spLocks noGrp="1"/>
          </p:cNvSpPr>
          <p:nvPr>
            <p:ph type="sldNum" sz="quarter" idx="12"/>
          </p:nvPr>
        </p:nvSpPr>
        <p:spPr/>
        <p:txBody>
          <a:bodyPr/>
          <a:lstStyle/>
          <a:p>
            <a:pPr defTabSz="685800">
              <a:defRPr/>
            </a:pPr>
            <a:fld id="{5A3E8A39-B212-4CAF-9B8F-61718DFCD825}"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1630973786"/>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3.pn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10.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image" Target="../media/image4.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3.pn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1.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image" Target="../media/image4.png"/></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05.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5" Type="http://schemas.openxmlformats.org/officeDocument/2006/relationships/theme" Target="../theme/theme12.xml"/><Relationship Id="rId4" Type="http://schemas.openxmlformats.org/officeDocument/2006/relationships/slideLayout" Target="../slideLayouts/slideLayout10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theme" Target="../theme/theme13.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theme" Target="../theme/theme14.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5.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slideLayout" Target="../slideLayouts/slideLayout68.xml"/><Relationship Id="rId1" Type="http://schemas.openxmlformats.org/officeDocument/2006/relationships/slideLayout" Target="../slideLayouts/slideLayout67.xml"/><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image" Target="../media/image3.png"/><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9.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A173444-00F9-4312-8A3F-69B7724917BF}" type="datetimeFigureOut">
              <a:rPr lang="en-US" smtClean="0"/>
              <a:pPr/>
              <a:t>3/17/2023</a:t>
            </a:fld>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CE1D8D06-DEEB-4259-BCCD-3F5A38D440C4}" type="slidenum">
              <a:rPr lang="en-US" smtClean="0"/>
              <a:pPr/>
              <a:t>‹#›</a:t>
            </a:fld>
            <a:endParaRPr lang="en-US"/>
          </a:p>
        </p:txBody>
      </p:sp>
    </p:spTree>
    <p:extLst>
      <p:ext uri="{BB962C8B-B14F-4D97-AF65-F5344CB8AC3E}">
        <p14:creationId xmlns:p14="http://schemas.microsoft.com/office/powerpoint/2010/main" val="3970232773"/>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7" r:id="rId13"/>
    <p:sldLayoutId id="2147483848" r:id="rId14"/>
    <p:sldLayoutId id="2147483849" r:id="rId15"/>
    <p:sldLayoutId id="2147483850"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231DC79-214B-4B5B-AEF9-E3A0AF52E01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A0BE8E88-66DD-4DEF-A2B8-1B7EFD84C4F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036A31B-A2C4-4408-BE42-BFAE11351090}"/>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defRPr/>
            </a:pPr>
            <a:fld id="{7F115E4B-F170-4170-A21C-7737BD2CEF17}" type="datetimeFigureOut">
              <a:rPr lang="zh-CN" altLang="en-US" smtClean="0">
                <a:solidFill>
                  <a:prstClr val="black">
                    <a:tint val="75000"/>
                  </a:prstClr>
                </a:solidFill>
              </a:rPr>
              <a:pPr defTabSz="685800">
                <a:defRPr/>
              </a:pPr>
              <a:t>2023/3/17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23521A7-1511-46B9-9C8B-95286B12C3A7}"/>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344A8AFF-8416-4B51-B87C-4C2917D981F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defRPr/>
            </a:pPr>
            <a:fld id="{5A3E8A39-B212-4CAF-9B8F-61718DFCD825}"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pic>
        <p:nvPicPr>
          <p:cNvPr id="7" name="图片 6">
            <a:extLst>
              <a:ext uri="{FF2B5EF4-FFF2-40B4-BE49-F238E27FC236}">
                <a16:creationId xmlns:a16="http://schemas.microsoft.com/office/drawing/2014/main" id="{CE328E13-95D4-4990-A1E7-9B34F9023A8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图片 8">
            <a:extLst>
              <a:ext uri="{FF2B5EF4-FFF2-40B4-BE49-F238E27FC236}">
                <a16:creationId xmlns:a16="http://schemas.microsoft.com/office/drawing/2014/main" id="{52453326-BD06-4D2D-B265-5484D58DEBDB}"/>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00392925"/>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Lst>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231DC79-214B-4B5B-AEF9-E3A0AF52E01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A0BE8E88-66DD-4DEF-A2B8-1B7EFD84C4F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036A31B-A2C4-4408-BE42-BFAE11351090}"/>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defRPr/>
            </a:pPr>
            <a:fld id="{7F115E4B-F170-4170-A21C-7737BD2CEF17}" type="datetimeFigureOut">
              <a:rPr lang="zh-CN" altLang="en-US" smtClean="0">
                <a:solidFill>
                  <a:prstClr val="black">
                    <a:tint val="75000"/>
                  </a:prstClr>
                </a:solidFill>
              </a:rPr>
              <a:pPr defTabSz="685800">
                <a:defRPr/>
              </a:pPr>
              <a:t>2023/3/17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23521A7-1511-46B9-9C8B-95286B12C3A7}"/>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344A8AFF-8416-4B51-B87C-4C2917D981F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defRPr/>
            </a:pPr>
            <a:fld id="{5A3E8A39-B212-4CAF-9B8F-61718DFCD825}"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pic>
        <p:nvPicPr>
          <p:cNvPr id="7" name="图片 6">
            <a:extLst>
              <a:ext uri="{FF2B5EF4-FFF2-40B4-BE49-F238E27FC236}">
                <a16:creationId xmlns:a16="http://schemas.microsoft.com/office/drawing/2014/main" id="{CE328E13-95D4-4990-A1E7-9B34F9023A8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图片 8">
            <a:extLst>
              <a:ext uri="{FF2B5EF4-FFF2-40B4-BE49-F238E27FC236}">
                <a16:creationId xmlns:a16="http://schemas.microsoft.com/office/drawing/2014/main" id="{52453326-BD06-4D2D-B265-5484D58DEBDB}"/>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09756354"/>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Lst>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defRPr/>
            </a:pPr>
            <a:fld id="{0BBE7A80-AE5F-4A03-8553-A709FC95F92A}" type="datetimeFigureOut">
              <a:rPr lang="zh-CN" altLang="en-US" smtClean="0">
                <a:solidFill>
                  <a:prstClr val="black">
                    <a:tint val="75000"/>
                  </a:prstClr>
                </a:solidFill>
              </a:rPr>
              <a:pPr defTabSz="685800">
                <a:defRPr/>
              </a:pPr>
              <a:t>2023/3/17</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defRPr/>
            </a:pPr>
            <a:fld id="{A9838CA9-1627-4F87-83F0-A21ADEA6B49A}"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1655125183"/>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Lst>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4294967295"/>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lstStyle>
            <a:lvl1pPr eaLnBrk="1" hangingPunct="1">
              <a:defRPr sz="1400">
                <a:latin typeface="+mn-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lstStyle>
            <a:lvl1pPr algn="ctr" eaLnBrk="1" hangingPunct="1">
              <a:defRPr sz="1400">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E8D6C36-5C0B-43CA-9A17-6B411FC474C7}" type="slidenum">
              <a:rPr kumimoji="0" lang="en-US" altLang="vi-VN"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688441717"/>
      </p:ext>
    </p:extLst>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 id="2147483976" r:id="rId12"/>
  </p:sldLayoutIdLst>
  <p:transition spd="slow">
    <p:wedg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4294967295"/>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lstStyle>
            <a:lvl1pPr eaLnBrk="1" hangingPunct="1">
              <a:defRPr sz="1400">
                <a:latin typeface="+mn-lt"/>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lstStyle>
            <a:lvl1pPr algn="ctr" eaLnBrk="1" hangingPunct="1">
              <a:defRPr sz="1400">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a:ea typeface="+mn-ea"/>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CE8D6C36-5C0B-43CA-9A17-6B411FC474C7}" type="slidenum">
              <a:rPr kumimoji="0" lang="en-US" altLang="vi-VN" sz="14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altLang="vi-VN"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469617981"/>
      </p:ext>
    </p:extLst>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 id="2147483989" r:id="rId12"/>
  </p:sldLayoutIdLst>
  <p:transition spd="slow">
    <p:wedg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33DEB8D8-4DE5-4B22-A067-1F109F8B3364}" type="datetimeFigureOut">
              <a:rPr lang="en-US" smtClean="0">
                <a:solidFill>
                  <a:prstClr val="black">
                    <a:tint val="75000"/>
                  </a:prstClr>
                </a:solidFill>
              </a:rPr>
              <a:pPr defTabSz="685800"/>
              <a:t>3/17/2023</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4374E801-AC11-4638-BDB2-36579BCFDA9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098442775"/>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33DEB8D8-4DE5-4B22-A067-1F109F8B3364}" type="datetimeFigureOut">
              <a:rPr lang="en-US" smtClean="0">
                <a:solidFill>
                  <a:prstClr val="black">
                    <a:tint val="75000"/>
                  </a:prstClr>
                </a:solidFill>
              </a:rPr>
              <a:pPr defTabSz="685800"/>
              <a:t>3/17/2023</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4374E801-AC11-4638-BDB2-36579BCFDA9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772898420"/>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33DEB8D8-4DE5-4B22-A067-1F109F8B3364}" type="datetimeFigureOut">
              <a:rPr lang="en-US" smtClean="0">
                <a:solidFill>
                  <a:prstClr val="black">
                    <a:tint val="75000"/>
                  </a:prstClr>
                </a:solidFill>
              </a:rPr>
              <a:pPr defTabSz="685800"/>
              <a:t>3/17/2023</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4374E801-AC11-4638-BDB2-36579BCFDA9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359983213"/>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8AFE7A9D-B967-4F2E-921C-0DB7C8E79D75}" type="datetimeFigureOut">
              <a:rPr lang="en-US" smtClean="0">
                <a:solidFill>
                  <a:prstClr val="black">
                    <a:tint val="75000"/>
                  </a:prstClr>
                </a:solidFill>
              </a:rPr>
              <a:pPr defTabSz="685800"/>
              <a:t>3/17/2023</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6CEB39D3-C9D7-4EBF-9462-83DCF9969974}"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253128666"/>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defRPr/>
            </a:pPr>
            <a:fld id="{0BBE7A80-AE5F-4A03-8553-A709FC95F92A}" type="datetimeFigureOut">
              <a:rPr lang="zh-CN" altLang="en-US" smtClean="0">
                <a:solidFill>
                  <a:prstClr val="black">
                    <a:tint val="75000"/>
                  </a:prstClr>
                </a:solidFill>
              </a:rPr>
              <a:pPr defTabSz="685800">
                <a:defRPr/>
              </a:pPr>
              <a:t>2023/3/17</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defRPr/>
            </a:pPr>
            <a:fld id="{A9838CA9-1627-4F87-83F0-A21ADEA6B49A}"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1487493916"/>
      </p:ext>
    </p:extLst>
  </p:cSld>
  <p:clrMap bg1="lt1" tx1="dk1" bg2="lt2" tx2="dk2" accent1="accent1" accent2="accent2" accent3="accent3" accent4="accent4" accent5="accent5" accent6="accent6" hlink="hlink" folHlink="folHlink"/>
  <p:sldLayoutIdLst>
    <p:sldLayoutId id="2147483913" r:id="rId1"/>
    <p:sldLayoutId id="2147483914" r:id="rId2"/>
  </p:sldLayoutIdLst>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defRPr/>
            </a:pPr>
            <a:fld id="{0BBE7A80-AE5F-4A03-8553-A709FC95F92A}" type="datetimeFigureOut">
              <a:rPr lang="zh-CN" altLang="en-US" smtClean="0">
                <a:solidFill>
                  <a:prstClr val="black">
                    <a:tint val="75000"/>
                  </a:prstClr>
                </a:solidFill>
              </a:rPr>
              <a:pPr defTabSz="685800">
                <a:defRPr/>
              </a:pPr>
              <a:t>2023/3/17</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defRPr/>
            </a:pPr>
            <a:fld id="{A9838CA9-1627-4F87-83F0-A21ADEA6B49A}"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578603038"/>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Lst>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defRPr/>
            </a:pPr>
            <a:fld id="{0BBE7A80-AE5F-4A03-8553-A709FC95F92A}" type="datetimeFigureOut">
              <a:rPr lang="zh-CN" altLang="en-US" smtClean="0">
                <a:solidFill>
                  <a:prstClr val="black">
                    <a:tint val="75000"/>
                  </a:prstClr>
                </a:solidFill>
              </a:rPr>
              <a:pPr defTabSz="685800">
                <a:defRPr/>
              </a:pPr>
              <a:t>2023/3/17</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defRPr/>
            </a:pPr>
            <a:fld id="{A9838CA9-1627-4F87-83F0-A21ADEA6B49A}"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spTree>
    <p:extLst>
      <p:ext uri="{BB962C8B-B14F-4D97-AF65-F5344CB8AC3E}">
        <p14:creationId xmlns:p14="http://schemas.microsoft.com/office/powerpoint/2010/main" val="1237273600"/>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Lst>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231DC79-214B-4B5B-AEF9-E3A0AF52E01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A0BE8E88-66DD-4DEF-A2B8-1B7EFD84C4F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036A31B-A2C4-4408-BE42-BFAE11351090}"/>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defRPr/>
            </a:pPr>
            <a:fld id="{7F115E4B-F170-4170-A21C-7737BD2CEF17}" type="datetimeFigureOut">
              <a:rPr lang="zh-CN" altLang="en-US" smtClean="0">
                <a:solidFill>
                  <a:prstClr val="black">
                    <a:tint val="75000"/>
                  </a:prstClr>
                </a:solidFill>
              </a:rPr>
              <a:pPr defTabSz="685800">
                <a:defRPr/>
              </a:pPr>
              <a:t>2023/3/17</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23521A7-1511-46B9-9C8B-95286B12C3A7}"/>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344A8AFF-8416-4B51-B87C-4C2917D981F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defRPr/>
            </a:pPr>
            <a:fld id="{5A3E8A39-B212-4CAF-9B8F-61718DFCD825}" type="slidenum">
              <a:rPr lang="zh-CN" altLang="en-US" smtClean="0">
                <a:solidFill>
                  <a:prstClr val="black">
                    <a:tint val="75000"/>
                  </a:prstClr>
                </a:solidFill>
              </a:rPr>
              <a:pPr defTabSz="685800">
                <a:defRPr/>
              </a:pPr>
              <a:t>‹#›</a:t>
            </a:fld>
            <a:endParaRPr lang="zh-CN" altLang="en-US">
              <a:solidFill>
                <a:prstClr val="black">
                  <a:tint val="75000"/>
                </a:prstClr>
              </a:solidFill>
            </a:endParaRPr>
          </a:p>
        </p:txBody>
      </p:sp>
      <p:pic>
        <p:nvPicPr>
          <p:cNvPr id="7" name="图片 6">
            <a:extLst>
              <a:ext uri="{FF2B5EF4-FFF2-40B4-BE49-F238E27FC236}">
                <a16:creationId xmlns:a16="http://schemas.microsoft.com/office/drawing/2014/main" id="{CE328E13-95D4-4990-A1E7-9B34F9023A8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9" name="图片 8">
            <a:extLst>
              <a:ext uri="{FF2B5EF4-FFF2-40B4-BE49-F238E27FC236}">
                <a16:creationId xmlns:a16="http://schemas.microsoft.com/office/drawing/2014/main" id="{52453326-BD06-4D2D-B265-5484D58DEBDB}"/>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99531277"/>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Lst>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6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audio" Target="../media/audio2.wav"/></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2.wav"/><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7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audio" Target="../media/audio3.wav"/></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3.wav"/><Relationship Id="rId7"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82.xml"/><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audio" Target="../media/audio2.wav"/></Relationships>
</file>

<file path=ppt/slides/_rels/slide13.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98.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audio" Target="../media/audio2.wav"/></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Layout" Target="../slideLayouts/slideLayout56.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03.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4.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62.xml"/><Relationship Id="rId6" Type="http://schemas.openxmlformats.org/officeDocument/2006/relationships/image" Target="../media/image8.png"/><Relationship Id="rId5" Type="http://schemas.openxmlformats.org/officeDocument/2006/relationships/audio" Target="../media/audio3.wav"/><Relationship Id="rId4" Type="http://schemas.openxmlformats.org/officeDocument/2006/relationships/audio" Target="../media/audio2.wav"/></Relationships>
</file>

<file path=ppt/slides/_rels/slide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6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audio" Target="../media/audio2.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nvPicPr>
        <p:blipFill>
          <a:blip r:embed="rId2"/>
          <a:stretch>
            <a:fillRect/>
          </a:stretch>
        </p:blipFill>
        <p:spPr>
          <a:xfrm>
            <a:off x="0" y="857249"/>
            <a:ext cx="9144000" cy="5143500"/>
          </a:xfrm>
          <a:prstGeom prst="rect">
            <a:avLst/>
          </a:prstGeom>
        </p:spPr>
      </p:pic>
      <p:sp>
        <p:nvSpPr>
          <p:cNvPr id="7" name="WordArt 4"/>
          <p:cNvSpPr>
            <a:spLocks noChangeArrowheads="1" noChangeShapeType="1" noTextEdit="1"/>
          </p:cNvSpPr>
          <p:nvPr/>
        </p:nvSpPr>
        <p:spPr bwMode="auto">
          <a:xfrm>
            <a:off x="0" y="1295400"/>
            <a:ext cx="8464655" cy="4046349"/>
          </a:xfrm>
          <a:prstGeom prst="rect">
            <a:avLst/>
          </a:prstGeom>
        </p:spPr>
        <p:txBody>
          <a:bodyPr wrap="none" fromWordArt="1">
            <a:prstTxWarp prst="textWave2">
              <a:avLst>
                <a:gd name="adj1" fmla="val 12500"/>
                <a:gd name="adj2" fmla="val 0"/>
              </a:avLst>
            </a:prstTxWarp>
          </a:bodyPr>
          <a:lstStyle/>
          <a:p>
            <a:pPr algn="ctr"/>
            <a:r>
              <a:rPr lang="vi-VN" sz="2700" b="1" kern="10" dirty="0">
                <a:ln w="9525">
                  <a:solidFill>
                    <a:srgbClr val="FF0000"/>
                  </a:solidFill>
                  <a:round/>
                  <a:headEnd/>
                  <a:tailEnd/>
                </a:ln>
                <a:solidFill>
                  <a:srgbClr val="002060"/>
                </a:solidFill>
                <a:latin typeface="Times New Roman" panose="02020603050405020304" pitchFamily="18" charset="0"/>
                <a:cs typeface="Times New Roman" panose="02020603050405020304" pitchFamily="18" charset="0"/>
              </a:rPr>
              <a:t>TIẾT </a:t>
            </a:r>
            <a:r>
              <a:rPr lang="vi-VN" sz="2700" b="1" kern="10" dirty="0" smtClean="0">
                <a:ln w="9525">
                  <a:solidFill>
                    <a:srgbClr val="FF0000"/>
                  </a:solidFill>
                  <a:round/>
                  <a:headEnd/>
                  <a:tailEnd/>
                </a:ln>
                <a:solidFill>
                  <a:srgbClr val="002060"/>
                </a:solidFill>
                <a:latin typeface="Times New Roman" panose="02020603050405020304" pitchFamily="18" charset="0"/>
                <a:cs typeface="Times New Roman" panose="02020603050405020304" pitchFamily="18" charset="0"/>
              </a:rPr>
              <a:t>1</a:t>
            </a:r>
            <a:r>
              <a:rPr lang="en-US" sz="2700" b="1" kern="10" dirty="0" smtClean="0">
                <a:ln w="9525">
                  <a:solidFill>
                    <a:srgbClr val="FF0000"/>
                  </a:solidFill>
                  <a:round/>
                  <a:headEnd/>
                  <a:tailEnd/>
                </a:ln>
                <a:solidFill>
                  <a:srgbClr val="002060"/>
                </a:solidFill>
                <a:latin typeface="Times New Roman" panose="02020603050405020304" pitchFamily="18" charset="0"/>
                <a:cs typeface="Times New Roman" panose="02020603050405020304" pitchFamily="18" charset="0"/>
              </a:rPr>
              <a:t>02,103</a:t>
            </a:r>
            <a:r>
              <a:rPr lang="vi-VN" sz="2700" b="1" kern="10" dirty="0" smtClean="0">
                <a:ln w="9525">
                  <a:solidFill>
                    <a:srgbClr val="FF0000"/>
                  </a:solidFill>
                  <a:round/>
                  <a:headEnd/>
                  <a:tailEnd/>
                </a:ln>
                <a:solidFill>
                  <a:srgbClr val="002060"/>
                </a:solidFill>
                <a:latin typeface="Times New Roman" panose="02020603050405020304" pitchFamily="18" charset="0"/>
                <a:cs typeface="Times New Roman" panose="02020603050405020304" pitchFamily="18" charset="0"/>
              </a:rPr>
              <a:t>: </a:t>
            </a:r>
            <a:endParaRPr lang="vi-VN" sz="2700" b="1" kern="10" dirty="0">
              <a:ln w="9525">
                <a:solidFill>
                  <a:srgbClr val="FF0000"/>
                </a:solidFill>
                <a:round/>
                <a:headEnd/>
                <a:tailEnd/>
              </a:ln>
              <a:solidFill>
                <a:srgbClr val="002060"/>
              </a:solidFill>
              <a:latin typeface="Times New Roman" panose="02020603050405020304" pitchFamily="18" charset="0"/>
              <a:cs typeface="Times New Roman" panose="02020603050405020304" pitchFamily="18" charset="0"/>
            </a:endParaRPr>
          </a:p>
          <a:p>
            <a:pPr algn="ctr"/>
            <a:r>
              <a:rPr lang="vi-VN" sz="2700" b="1" kern="10" dirty="0">
                <a:ln w="9525">
                  <a:solidFill>
                    <a:srgbClr val="FF0000"/>
                  </a:solidFill>
                  <a:round/>
                  <a:headEnd/>
                  <a:tailEnd/>
                </a:ln>
                <a:solidFill>
                  <a:srgbClr val="FF0000"/>
                </a:solidFill>
                <a:latin typeface="Times New Roman" panose="02020603050405020304" pitchFamily="18" charset="0"/>
                <a:cs typeface="Times New Roman" panose="02020603050405020304" pitchFamily="18" charset="0"/>
              </a:rPr>
              <a:t> </a:t>
            </a:r>
            <a:r>
              <a:rPr lang="vi-VN" sz="2700" b="1"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inpin heiti" charset="-122"/>
                <a:cs typeface="Times New Roman" panose="02020603050405020304" pitchFamily="18" charset="0"/>
              </a:rPr>
              <a:t>ÔN TẬP</a:t>
            </a:r>
          </a:p>
          <a:p>
            <a:pPr algn="ctr"/>
            <a:r>
              <a:rPr lang="vi-VN" sz="2700" b="1" dirty="0" smtClean="0">
                <a:solidFill>
                  <a:srgbClr val="FF0000"/>
                </a:solidFill>
                <a:effectLst>
                  <a:outerShdw blurRad="38100" dist="38100" dir="2700000" algn="tl">
                    <a:srgbClr val="000000">
                      <a:alpha val="43137"/>
                    </a:srgbClr>
                  </a:outerShdw>
                </a:effectLst>
                <a:latin typeface="Times New Roman" panose="02020603050405020304" pitchFamily="18" charset="0"/>
                <a:ea typeface="inpin heiti" charset="-122"/>
                <a:cs typeface="Times New Roman" panose="02020603050405020304" pitchFamily="18" charset="0"/>
              </a:rPr>
              <a:t>GIỮA HỌC KÌ II</a:t>
            </a:r>
            <a:endParaRPr lang="zh-CN" altLang="en-US" sz="2700" b="1" dirty="0">
              <a:solidFill>
                <a:srgbClr val="FF0000"/>
              </a:solidFill>
              <a:effectLst>
                <a:outerShdw blurRad="38100" dist="38100" dir="2700000" algn="tl">
                  <a:srgbClr val="000000">
                    <a:alpha val="43137"/>
                  </a:srgbClr>
                </a:outerShdw>
              </a:effectLst>
              <a:latin typeface="Times New Roman" panose="02020603050405020304" pitchFamily="18" charset="0"/>
              <a:ea typeface="inpin heiti" charset="-122"/>
              <a:cs typeface="Times New Roman" panose="02020603050405020304" pitchFamily="18" charset="0"/>
            </a:endParaRPr>
          </a:p>
        </p:txBody>
      </p:sp>
    </p:spTree>
    <p:extLst>
      <p:ext uri="{BB962C8B-B14F-4D97-AF65-F5344CB8AC3E}">
        <p14:creationId xmlns:p14="http://schemas.microsoft.com/office/powerpoint/2010/main" val="1430405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nip Diagonal Corner Rectangle 3">
            <a:extLst>
              <a:ext uri="{FF2B5EF4-FFF2-40B4-BE49-F238E27FC236}">
                <a16:creationId xmlns:a16="http://schemas.microsoft.com/office/drawing/2014/main" id="{39D2B0CF-6937-436F-B793-C7A3A2FAEAF2}"/>
              </a:ext>
            </a:extLst>
          </p:cNvPr>
          <p:cNvSpPr/>
          <p:nvPr/>
        </p:nvSpPr>
        <p:spPr>
          <a:xfrm>
            <a:off x="624477" y="1292902"/>
            <a:ext cx="7895046" cy="1203448"/>
          </a:xfrm>
          <a:prstGeom prst="snip2Diag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defTabSz="685800">
              <a:spcBef>
                <a:spcPct val="0"/>
              </a:spcBef>
              <a:defRPr/>
            </a:pPr>
            <a:r>
              <a:rPr lang="en-US" altLang="en-US" sz="3600" b="1" dirty="0" err="1">
                <a:solidFill>
                  <a:srgbClr val="FF0000"/>
                </a:solidFill>
                <a:latin typeface="Times New Roman" panose="02020603050405020304" pitchFamily="18" charset="0"/>
              </a:rPr>
              <a:t>Chọn</a:t>
            </a:r>
            <a:r>
              <a:rPr lang="en-US" altLang="en-US" sz="3600" b="1" dirty="0">
                <a:solidFill>
                  <a:srgbClr val="FF0000"/>
                </a:solidFill>
                <a:latin typeface="Times New Roman" panose="02020603050405020304" pitchFamily="18" charset="0"/>
              </a:rPr>
              <a:t> </a:t>
            </a:r>
            <a:r>
              <a:rPr lang="vi-VN" altLang="en-US" sz="3600" b="1" dirty="0">
                <a:solidFill>
                  <a:srgbClr val="FF0000"/>
                </a:solidFill>
                <a:latin typeface="Times New Roman" panose="02020603050405020304" pitchFamily="18" charset="0"/>
              </a:rPr>
              <a:t>đ</a:t>
            </a:r>
            <a:r>
              <a:rPr lang="en-US" altLang="en-US" sz="3600" b="1" dirty="0" err="1">
                <a:solidFill>
                  <a:srgbClr val="FF0000"/>
                </a:solidFill>
                <a:latin typeface="Times New Roman" panose="02020603050405020304" pitchFamily="18" charset="0"/>
              </a:rPr>
              <a:t>áp</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án</a:t>
            </a:r>
            <a:r>
              <a:rPr lang="en-US" altLang="en-US" sz="3600" b="1" dirty="0">
                <a:solidFill>
                  <a:srgbClr val="FF0000"/>
                </a:solidFill>
                <a:latin typeface="Times New Roman" panose="02020603050405020304" pitchFamily="18" charset="0"/>
              </a:rPr>
              <a:t> </a:t>
            </a:r>
            <a:r>
              <a:rPr lang="vi-VN" altLang="en-US" sz="3600" b="1" dirty="0">
                <a:solidFill>
                  <a:srgbClr val="FF0000"/>
                </a:solidFill>
                <a:latin typeface="Times New Roman" panose="02020603050405020304" pitchFamily="18" charset="0"/>
              </a:rPr>
              <a:t>đ</a:t>
            </a:r>
            <a:r>
              <a:rPr lang="en-US" altLang="en-US" sz="3600" b="1" dirty="0" err="1">
                <a:solidFill>
                  <a:srgbClr val="FF0000"/>
                </a:solidFill>
                <a:latin typeface="Times New Roman" panose="02020603050405020304" pitchFamily="18" charset="0"/>
              </a:rPr>
              <a:t>úng</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cho</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nội</a:t>
            </a:r>
            <a:r>
              <a:rPr lang="en-US" altLang="en-US" sz="3600" b="1" dirty="0">
                <a:solidFill>
                  <a:srgbClr val="FF0000"/>
                </a:solidFill>
                <a:latin typeface="Times New Roman" panose="02020603050405020304" pitchFamily="18" charset="0"/>
              </a:rPr>
              <a:t> dung </a:t>
            </a:r>
            <a:r>
              <a:rPr lang="en-US" altLang="en-US" sz="3600" b="1" dirty="0" err="1">
                <a:solidFill>
                  <a:srgbClr val="FF0000"/>
                </a:solidFill>
                <a:latin typeface="Times New Roman" panose="02020603050405020304" pitchFamily="18" charset="0"/>
              </a:rPr>
              <a:t>của</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bài</a:t>
            </a:r>
            <a:r>
              <a:rPr lang="en-US" altLang="en-US" sz="3600" b="1" dirty="0">
                <a:solidFill>
                  <a:srgbClr val="FF0000"/>
                </a:solidFill>
                <a:latin typeface="Times New Roman" panose="02020603050405020304" pitchFamily="18" charset="0"/>
              </a:rPr>
              <a:t> </a:t>
            </a:r>
            <a:r>
              <a:rPr lang="en-US" altLang="en-US" sz="3600" b="1" dirty="0" err="1">
                <a:solidFill>
                  <a:srgbClr val="FF0000"/>
                </a:solidFill>
                <a:latin typeface="Times New Roman" panose="02020603050405020304" pitchFamily="18" charset="0"/>
              </a:rPr>
              <a:t>th</a:t>
            </a:r>
            <a:r>
              <a:rPr lang="vi-VN" altLang="en-US" sz="3600" b="1" dirty="0">
                <a:solidFill>
                  <a:srgbClr val="FF0000"/>
                </a:solidFill>
                <a:latin typeface="Times New Roman" panose="02020603050405020304" pitchFamily="18" charset="0"/>
              </a:rPr>
              <a:t>ơ</a:t>
            </a:r>
            <a:r>
              <a:rPr lang="en-US" altLang="en-US" sz="3600" b="1" dirty="0">
                <a:solidFill>
                  <a:srgbClr val="FF0000"/>
                </a:solidFill>
                <a:latin typeface="Times New Roman" panose="02020603050405020304" pitchFamily="18" charset="0"/>
              </a:rPr>
              <a:t>? </a:t>
            </a:r>
          </a:p>
        </p:txBody>
      </p:sp>
      <p:sp>
        <p:nvSpPr>
          <p:cNvPr id="3" name="Rectangle 2">
            <a:extLst>
              <a:ext uri="{FF2B5EF4-FFF2-40B4-BE49-F238E27FC236}">
                <a16:creationId xmlns:a16="http://schemas.microsoft.com/office/drawing/2014/main" id="{FD2E3DAF-93E0-4072-A18A-1934314A3F94}"/>
              </a:ext>
            </a:extLst>
          </p:cNvPr>
          <p:cNvSpPr/>
          <p:nvPr/>
        </p:nvSpPr>
        <p:spPr>
          <a:xfrm>
            <a:off x="832665" y="2785622"/>
            <a:ext cx="3680099" cy="1203447"/>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defTabSz="685800">
              <a:spcBef>
                <a:spcPct val="0"/>
              </a:spcBef>
              <a:defRPr/>
            </a:pPr>
            <a:r>
              <a:rPr lang="en-US" altLang="en-US" sz="2400" b="1" dirty="0">
                <a:solidFill>
                  <a:prstClr val="black"/>
                </a:solidFill>
                <a:latin typeface="Times New Roman" panose="02020603050405020304" pitchFamily="18" charset="0"/>
              </a:rPr>
              <a:t>A. </a:t>
            </a:r>
            <a:r>
              <a:rPr lang="en-US" altLang="en-US" sz="2400" b="1" dirty="0" err="1">
                <a:solidFill>
                  <a:prstClr val="black"/>
                </a:solidFill>
                <a:latin typeface="Times New Roman" panose="02020603050405020304" pitchFamily="18" charset="0"/>
              </a:rPr>
              <a:t>Cảnh</a:t>
            </a:r>
            <a:r>
              <a:rPr lang="en-US" altLang="en-US" sz="2400" b="1" dirty="0">
                <a:solidFill>
                  <a:prstClr val="black"/>
                </a:solidFill>
                <a:latin typeface="Times New Roman" panose="02020603050405020304" pitchFamily="18" charset="0"/>
              </a:rPr>
              <a:t> </a:t>
            </a:r>
            <a:r>
              <a:rPr lang="en-US" altLang="en-US" sz="2400" b="1" dirty="0" err="1">
                <a:solidFill>
                  <a:prstClr val="black"/>
                </a:solidFill>
                <a:latin typeface="Times New Roman" panose="02020603050405020304" pitchFamily="18" charset="0"/>
              </a:rPr>
              <a:t>sinh</a:t>
            </a:r>
            <a:r>
              <a:rPr lang="en-US" altLang="en-US" sz="2400" b="1" dirty="0">
                <a:solidFill>
                  <a:prstClr val="black"/>
                </a:solidFill>
                <a:latin typeface="Times New Roman" panose="02020603050405020304" pitchFamily="18" charset="0"/>
              </a:rPr>
              <a:t> </a:t>
            </a:r>
            <a:r>
              <a:rPr lang="en-US" altLang="en-US" sz="2400" b="1" dirty="0" err="1">
                <a:solidFill>
                  <a:prstClr val="black"/>
                </a:solidFill>
                <a:latin typeface="Times New Roman" panose="02020603050405020304" pitchFamily="18" charset="0"/>
              </a:rPr>
              <a:t>hoạt</a:t>
            </a:r>
            <a:r>
              <a:rPr lang="en-US" altLang="en-US" sz="2400" b="1" dirty="0">
                <a:solidFill>
                  <a:prstClr val="black"/>
                </a:solidFill>
                <a:latin typeface="Times New Roman" panose="02020603050405020304" pitchFamily="18" charset="0"/>
              </a:rPr>
              <a:t> </a:t>
            </a:r>
            <a:r>
              <a:rPr lang="en-US" altLang="en-US" sz="2400" b="1" dirty="0" err="1">
                <a:solidFill>
                  <a:prstClr val="black"/>
                </a:solidFill>
                <a:latin typeface="Times New Roman" panose="02020603050405020304" pitchFamily="18" charset="0"/>
              </a:rPr>
              <a:t>và</a:t>
            </a:r>
            <a:r>
              <a:rPr lang="en-US" altLang="en-US" sz="2400" b="1" dirty="0">
                <a:solidFill>
                  <a:prstClr val="black"/>
                </a:solidFill>
                <a:latin typeface="Times New Roman" panose="02020603050405020304" pitchFamily="18" charset="0"/>
              </a:rPr>
              <a:t> </a:t>
            </a:r>
            <a:r>
              <a:rPr lang="en-US" altLang="en-US" sz="2400" b="1" dirty="0" err="1">
                <a:solidFill>
                  <a:prstClr val="black"/>
                </a:solidFill>
                <a:latin typeface="Times New Roman" panose="02020603050405020304" pitchFamily="18" charset="0"/>
              </a:rPr>
              <a:t>làm</a:t>
            </a:r>
            <a:r>
              <a:rPr lang="en-US" altLang="en-US" sz="2400" b="1" dirty="0">
                <a:solidFill>
                  <a:prstClr val="black"/>
                </a:solidFill>
                <a:latin typeface="Times New Roman" panose="02020603050405020304" pitchFamily="18" charset="0"/>
              </a:rPr>
              <a:t> </a:t>
            </a:r>
            <a:r>
              <a:rPr lang="en-US" altLang="en-US" sz="2400" b="1" dirty="0" err="1">
                <a:solidFill>
                  <a:prstClr val="black"/>
                </a:solidFill>
                <a:latin typeface="Times New Roman" panose="02020603050405020304" pitchFamily="18" charset="0"/>
              </a:rPr>
              <a:t>việc</a:t>
            </a:r>
            <a:r>
              <a:rPr lang="en-US" altLang="en-US" sz="2400" b="1" dirty="0">
                <a:solidFill>
                  <a:prstClr val="black"/>
                </a:solidFill>
                <a:latin typeface="Times New Roman" panose="02020603050405020304" pitchFamily="18" charset="0"/>
              </a:rPr>
              <a:t> </a:t>
            </a:r>
            <a:r>
              <a:rPr lang="vi-VN" altLang="en-US" sz="2400" b="1" dirty="0">
                <a:solidFill>
                  <a:prstClr val="black"/>
                </a:solidFill>
                <a:latin typeface="Times New Roman" panose="02020603050405020304" pitchFamily="18" charset="0"/>
              </a:rPr>
              <a:t>đơ</a:t>
            </a:r>
            <a:r>
              <a:rPr lang="en-US" altLang="en-US" sz="2400" b="1" dirty="0">
                <a:solidFill>
                  <a:prstClr val="black"/>
                </a:solidFill>
                <a:latin typeface="Times New Roman" panose="02020603050405020304" pitchFamily="18" charset="0"/>
              </a:rPr>
              <a:t>n s</a:t>
            </a:r>
            <a:r>
              <a:rPr lang="vi-VN" altLang="en-US" sz="2400" b="1" dirty="0">
                <a:solidFill>
                  <a:prstClr val="black"/>
                </a:solidFill>
                <a:latin typeface="Times New Roman" panose="02020603050405020304" pitchFamily="18" charset="0"/>
              </a:rPr>
              <a:t>ơ</a:t>
            </a:r>
            <a:r>
              <a:rPr lang="en-US" altLang="en-US" sz="2400" b="1" dirty="0">
                <a:solidFill>
                  <a:prstClr val="black"/>
                </a:solidFill>
                <a:latin typeface="Times New Roman" panose="02020603050405020304" pitchFamily="18" charset="0"/>
              </a:rPr>
              <a:t> </a:t>
            </a:r>
            <a:r>
              <a:rPr lang="en-US" altLang="en-US" sz="2400" b="1" dirty="0" err="1">
                <a:solidFill>
                  <a:prstClr val="black"/>
                </a:solidFill>
                <a:latin typeface="Times New Roman" panose="02020603050405020304" pitchFamily="18" charset="0"/>
              </a:rPr>
              <a:t>tràn</a:t>
            </a:r>
            <a:r>
              <a:rPr lang="en-US" altLang="en-US" sz="2400" b="1" dirty="0">
                <a:solidFill>
                  <a:prstClr val="black"/>
                </a:solidFill>
                <a:latin typeface="Times New Roman" panose="02020603050405020304" pitchFamily="18" charset="0"/>
              </a:rPr>
              <a:t> </a:t>
            </a:r>
            <a:r>
              <a:rPr lang="en-US" altLang="en-US" sz="2400" b="1" dirty="0" err="1">
                <a:solidFill>
                  <a:prstClr val="black"/>
                </a:solidFill>
                <a:latin typeface="Times New Roman" panose="02020603050405020304" pitchFamily="18" charset="0"/>
              </a:rPr>
              <a:t>đầy</a:t>
            </a:r>
            <a:r>
              <a:rPr lang="en-US" altLang="en-US" sz="2400" b="1" dirty="0">
                <a:solidFill>
                  <a:prstClr val="black"/>
                </a:solidFill>
                <a:latin typeface="Times New Roman" panose="02020603050405020304" pitchFamily="18" charset="0"/>
              </a:rPr>
              <a:t> </a:t>
            </a:r>
            <a:r>
              <a:rPr lang="en-US" altLang="en-US" sz="2400" b="1" dirty="0" err="1">
                <a:solidFill>
                  <a:prstClr val="black"/>
                </a:solidFill>
                <a:latin typeface="Times New Roman" panose="02020603050405020304" pitchFamily="18" charset="0"/>
              </a:rPr>
              <a:t>niềm</a:t>
            </a:r>
            <a:r>
              <a:rPr lang="en-US" altLang="en-US" sz="2400" b="1" dirty="0">
                <a:solidFill>
                  <a:prstClr val="black"/>
                </a:solidFill>
                <a:latin typeface="Times New Roman" panose="02020603050405020304" pitchFamily="18" charset="0"/>
              </a:rPr>
              <a:t> </a:t>
            </a:r>
            <a:r>
              <a:rPr lang="en-US" altLang="en-US" sz="2400" b="1" dirty="0" err="1">
                <a:solidFill>
                  <a:prstClr val="black"/>
                </a:solidFill>
                <a:latin typeface="Times New Roman" panose="02020603050405020304" pitchFamily="18" charset="0"/>
              </a:rPr>
              <a:t>vui</a:t>
            </a:r>
            <a:r>
              <a:rPr lang="en-US" altLang="en-US" sz="2400" b="1" dirty="0">
                <a:solidFill>
                  <a:prstClr val="black"/>
                </a:solidFill>
                <a:latin typeface="Times New Roman" panose="02020603050405020304" pitchFamily="18" charset="0"/>
              </a:rPr>
              <a:t> </a:t>
            </a:r>
            <a:r>
              <a:rPr lang="en-US" altLang="en-US" sz="2400" b="1" dirty="0" err="1">
                <a:solidFill>
                  <a:prstClr val="black"/>
                </a:solidFill>
                <a:latin typeface="Times New Roman" panose="02020603050405020304" pitchFamily="18" charset="0"/>
              </a:rPr>
              <a:t>và</a:t>
            </a:r>
            <a:r>
              <a:rPr lang="en-US" altLang="en-US" sz="2400" b="1" dirty="0">
                <a:solidFill>
                  <a:prstClr val="black"/>
                </a:solidFill>
                <a:latin typeface="Times New Roman" panose="02020603050405020304" pitchFamily="18" charset="0"/>
              </a:rPr>
              <a:t> </a:t>
            </a:r>
            <a:r>
              <a:rPr lang="en-US" altLang="en-US" sz="2400" b="1" dirty="0" err="1">
                <a:solidFill>
                  <a:prstClr val="black"/>
                </a:solidFill>
                <a:latin typeface="Times New Roman" panose="02020603050405020304" pitchFamily="18" charset="0"/>
              </a:rPr>
              <a:t>sự</a:t>
            </a:r>
            <a:r>
              <a:rPr lang="en-US" altLang="en-US" sz="2400" b="1" dirty="0">
                <a:solidFill>
                  <a:prstClr val="black"/>
                </a:solidFill>
                <a:latin typeface="Times New Roman" panose="02020603050405020304" pitchFamily="18" charset="0"/>
              </a:rPr>
              <a:t> </a:t>
            </a:r>
            <a:r>
              <a:rPr lang="en-US" altLang="en-US" sz="2400" b="1" dirty="0" err="1">
                <a:solidFill>
                  <a:prstClr val="black"/>
                </a:solidFill>
                <a:latin typeface="Times New Roman" panose="02020603050405020304" pitchFamily="18" charset="0"/>
              </a:rPr>
              <a:t>sống</a:t>
            </a:r>
            <a:r>
              <a:rPr lang="en-US" altLang="en-US" sz="2400" b="1" dirty="0">
                <a:solidFill>
                  <a:prstClr val="black"/>
                </a:solidFill>
                <a:latin typeface="Times New Roman" panose="02020603050405020304" pitchFamily="18" charset="0"/>
              </a:rPr>
              <a:t>.</a:t>
            </a:r>
          </a:p>
        </p:txBody>
      </p:sp>
      <p:sp>
        <p:nvSpPr>
          <p:cNvPr id="4" name="Rectangle 3">
            <a:extLst>
              <a:ext uri="{FF2B5EF4-FFF2-40B4-BE49-F238E27FC236}">
                <a16:creationId xmlns:a16="http://schemas.microsoft.com/office/drawing/2014/main" id="{97EC600D-9071-4812-822A-15462B3A1594}"/>
              </a:ext>
            </a:extLst>
          </p:cNvPr>
          <p:cNvSpPr/>
          <p:nvPr/>
        </p:nvSpPr>
        <p:spPr>
          <a:xfrm>
            <a:off x="4597961" y="2788764"/>
            <a:ext cx="3680099" cy="1203447"/>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defTabSz="685800">
              <a:spcBef>
                <a:spcPct val="0"/>
              </a:spcBef>
              <a:defRPr/>
            </a:pPr>
            <a:r>
              <a:rPr lang="en-US" altLang="en-US" sz="2400" b="1" dirty="0">
                <a:solidFill>
                  <a:prstClr val="black"/>
                </a:solidFill>
                <a:latin typeface="Times New Roman" panose="02020603050405020304" pitchFamily="18" charset="0"/>
              </a:rPr>
              <a:t>B. </a:t>
            </a:r>
            <a:r>
              <a:rPr lang="en-US" altLang="en-US" sz="2400" b="1" dirty="0" err="1">
                <a:solidFill>
                  <a:prstClr val="black"/>
                </a:solidFill>
                <a:latin typeface="Times New Roman" panose="02020603050405020304" pitchFamily="18" charset="0"/>
              </a:rPr>
              <a:t>Tinh</a:t>
            </a:r>
            <a:r>
              <a:rPr lang="en-US" altLang="en-US" sz="2400" b="1" dirty="0">
                <a:solidFill>
                  <a:prstClr val="black"/>
                </a:solidFill>
                <a:latin typeface="Times New Roman" panose="02020603050405020304" pitchFamily="18" charset="0"/>
              </a:rPr>
              <a:t> </a:t>
            </a:r>
            <a:r>
              <a:rPr lang="en-US" altLang="en-US" sz="2400" b="1" dirty="0" err="1">
                <a:solidFill>
                  <a:prstClr val="black"/>
                </a:solidFill>
                <a:latin typeface="Times New Roman" panose="02020603050405020304" pitchFamily="18" charset="0"/>
              </a:rPr>
              <a:t>thần</a:t>
            </a:r>
            <a:r>
              <a:rPr lang="en-US" altLang="en-US" sz="2400" b="1" dirty="0">
                <a:solidFill>
                  <a:prstClr val="black"/>
                </a:solidFill>
                <a:latin typeface="Times New Roman" panose="02020603050405020304" pitchFamily="18" charset="0"/>
              </a:rPr>
              <a:t> </a:t>
            </a:r>
            <a:r>
              <a:rPr lang="en-US" altLang="en-US" sz="2400" b="1" dirty="0" err="1">
                <a:solidFill>
                  <a:prstClr val="black"/>
                </a:solidFill>
                <a:latin typeface="Times New Roman" panose="02020603050405020304" pitchFamily="18" charset="0"/>
              </a:rPr>
              <a:t>lạc</a:t>
            </a:r>
            <a:r>
              <a:rPr lang="en-US" altLang="en-US" sz="2400" b="1" dirty="0">
                <a:solidFill>
                  <a:prstClr val="black"/>
                </a:solidFill>
                <a:latin typeface="Times New Roman" panose="02020603050405020304" pitchFamily="18" charset="0"/>
              </a:rPr>
              <a:t> </a:t>
            </a:r>
            <a:r>
              <a:rPr lang="en-US" altLang="en-US" sz="2400" b="1" dirty="0" err="1">
                <a:solidFill>
                  <a:prstClr val="black"/>
                </a:solidFill>
                <a:latin typeface="Times New Roman" panose="02020603050405020304" pitchFamily="18" charset="0"/>
              </a:rPr>
              <a:t>quan</a:t>
            </a:r>
            <a:r>
              <a:rPr lang="en-US" altLang="en-US" sz="2400" b="1" dirty="0">
                <a:solidFill>
                  <a:prstClr val="black"/>
                </a:solidFill>
                <a:latin typeface="Times New Roman" panose="02020603050405020304" pitchFamily="18" charset="0"/>
              </a:rPr>
              <a:t> , </a:t>
            </a:r>
            <a:r>
              <a:rPr lang="en-US" altLang="en-US" sz="2400" b="1" dirty="0" err="1">
                <a:solidFill>
                  <a:prstClr val="black"/>
                </a:solidFill>
                <a:latin typeface="Times New Roman" panose="02020603050405020304" pitchFamily="18" charset="0"/>
              </a:rPr>
              <a:t>niềm</a:t>
            </a:r>
            <a:r>
              <a:rPr lang="en-US" altLang="en-US" sz="2400" b="1" dirty="0">
                <a:solidFill>
                  <a:prstClr val="black"/>
                </a:solidFill>
                <a:latin typeface="Times New Roman" panose="02020603050405020304" pitchFamily="18" charset="0"/>
              </a:rPr>
              <a:t> </a:t>
            </a:r>
            <a:r>
              <a:rPr lang="en-US" altLang="en-US" sz="2400" b="1" dirty="0" err="1">
                <a:solidFill>
                  <a:prstClr val="black"/>
                </a:solidFill>
                <a:latin typeface="Times New Roman" panose="02020603050405020304" pitchFamily="18" charset="0"/>
              </a:rPr>
              <a:t>tự</a:t>
            </a:r>
            <a:r>
              <a:rPr lang="en-US" altLang="en-US" sz="2400" b="1" dirty="0">
                <a:solidFill>
                  <a:prstClr val="black"/>
                </a:solidFill>
                <a:latin typeface="Times New Roman" panose="02020603050405020304" pitchFamily="18" charset="0"/>
              </a:rPr>
              <a:t> </a:t>
            </a:r>
            <a:r>
              <a:rPr lang="en-US" altLang="en-US" sz="2400" b="1" dirty="0" err="1">
                <a:solidFill>
                  <a:prstClr val="black"/>
                </a:solidFill>
                <a:latin typeface="Times New Roman" panose="02020603050405020304" pitchFamily="18" charset="0"/>
              </a:rPr>
              <a:t>hào</a:t>
            </a:r>
            <a:r>
              <a:rPr lang="en-US" altLang="en-US" sz="2400" b="1" dirty="0">
                <a:solidFill>
                  <a:prstClr val="black"/>
                </a:solidFill>
                <a:latin typeface="Times New Roman" panose="02020603050405020304" pitchFamily="18" charset="0"/>
              </a:rPr>
              <a:t> </a:t>
            </a:r>
            <a:r>
              <a:rPr lang="en-US" altLang="en-US" sz="2400" b="1" dirty="0" err="1">
                <a:solidFill>
                  <a:prstClr val="black"/>
                </a:solidFill>
                <a:latin typeface="Times New Roman" panose="02020603050405020304" pitchFamily="18" charset="0"/>
              </a:rPr>
              <a:t>và</a:t>
            </a:r>
            <a:r>
              <a:rPr lang="en-US" altLang="en-US" sz="2400" b="1" dirty="0">
                <a:solidFill>
                  <a:prstClr val="black"/>
                </a:solidFill>
                <a:latin typeface="Times New Roman" panose="02020603050405020304" pitchFamily="18" charset="0"/>
              </a:rPr>
              <a:t> </a:t>
            </a:r>
            <a:r>
              <a:rPr lang="en-US" altLang="en-US" sz="2400" b="1" dirty="0" err="1">
                <a:solidFill>
                  <a:prstClr val="black"/>
                </a:solidFill>
                <a:latin typeface="Times New Roman" panose="02020603050405020304" pitchFamily="18" charset="0"/>
              </a:rPr>
              <a:t>phong</a:t>
            </a:r>
            <a:r>
              <a:rPr lang="en-US" altLang="en-US" sz="2400" b="1" dirty="0">
                <a:solidFill>
                  <a:prstClr val="black"/>
                </a:solidFill>
                <a:latin typeface="Times New Roman" panose="02020603050405020304" pitchFamily="18" charset="0"/>
              </a:rPr>
              <a:t> </a:t>
            </a:r>
            <a:r>
              <a:rPr lang="en-US" altLang="en-US" sz="2400" b="1" dirty="0" err="1">
                <a:solidFill>
                  <a:prstClr val="black"/>
                </a:solidFill>
                <a:latin typeface="Times New Roman" panose="02020603050405020304" pitchFamily="18" charset="0"/>
              </a:rPr>
              <a:t>thái</a:t>
            </a:r>
            <a:r>
              <a:rPr lang="en-US" altLang="en-US" sz="2400" b="1" dirty="0">
                <a:solidFill>
                  <a:prstClr val="black"/>
                </a:solidFill>
                <a:latin typeface="Times New Roman" panose="02020603050405020304" pitchFamily="18" charset="0"/>
              </a:rPr>
              <a:t> </a:t>
            </a:r>
            <a:r>
              <a:rPr lang="en-US" altLang="en-US" sz="2400" b="1" dirty="0" err="1">
                <a:solidFill>
                  <a:prstClr val="black"/>
                </a:solidFill>
                <a:latin typeface="Times New Roman" panose="02020603050405020304" pitchFamily="18" charset="0"/>
              </a:rPr>
              <a:t>ung</a:t>
            </a:r>
            <a:r>
              <a:rPr lang="en-US" altLang="en-US" sz="2400" b="1" dirty="0">
                <a:solidFill>
                  <a:prstClr val="black"/>
                </a:solidFill>
                <a:latin typeface="Times New Roman" panose="02020603050405020304" pitchFamily="18" charset="0"/>
              </a:rPr>
              <a:t> dung </a:t>
            </a:r>
            <a:r>
              <a:rPr lang="en-US" altLang="en-US" sz="2400" b="1" dirty="0" err="1">
                <a:solidFill>
                  <a:prstClr val="black"/>
                </a:solidFill>
                <a:latin typeface="Times New Roman" panose="02020603050405020304" pitchFamily="18" charset="0"/>
              </a:rPr>
              <a:t>của</a:t>
            </a:r>
            <a:r>
              <a:rPr lang="en-US" altLang="en-US" sz="2400" b="1" dirty="0">
                <a:solidFill>
                  <a:prstClr val="black"/>
                </a:solidFill>
                <a:latin typeface="Times New Roman" panose="02020603050405020304" pitchFamily="18" charset="0"/>
              </a:rPr>
              <a:t> </a:t>
            </a:r>
            <a:r>
              <a:rPr lang="en-US" altLang="en-US" sz="2400" b="1" dirty="0" err="1">
                <a:solidFill>
                  <a:prstClr val="black"/>
                </a:solidFill>
                <a:latin typeface="Times New Roman" panose="02020603050405020304" pitchFamily="18" charset="0"/>
              </a:rPr>
              <a:t>Bác</a:t>
            </a:r>
            <a:r>
              <a:rPr lang="en-US" altLang="en-US" sz="2400" b="1" dirty="0">
                <a:solidFill>
                  <a:prstClr val="black"/>
                </a:solidFill>
                <a:latin typeface="Times New Roman" panose="02020603050405020304" pitchFamily="18" charset="0"/>
              </a:rPr>
              <a:t> . </a:t>
            </a:r>
          </a:p>
        </p:txBody>
      </p:sp>
      <p:sp>
        <p:nvSpPr>
          <p:cNvPr id="5" name="Rectangle 4">
            <a:extLst>
              <a:ext uri="{FF2B5EF4-FFF2-40B4-BE49-F238E27FC236}">
                <a16:creationId xmlns:a16="http://schemas.microsoft.com/office/drawing/2014/main" id="{C06966D3-3889-4441-AAB1-58E799595130}"/>
              </a:ext>
            </a:extLst>
          </p:cNvPr>
          <p:cNvSpPr/>
          <p:nvPr/>
        </p:nvSpPr>
        <p:spPr>
          <a:xfrm>
            <a:off x="832665" y="4176764"/>
            <a:ext cx="3680099" cy="1203447"/>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defTabSz="685800">
              <a:spcBef>
                <a:spcPct val="0"/>
              </a:spcBef>
              <a:defRPr/>
            </a:pPr>
            <a:r>
              <a:rPr lang="en-US" altLang="en-US" sz="2400" b="1" dirty="0">
                <a:solidFill>
                  <a:prstClr val="black"/>
                </a:solidFill>
                <a:latin typeface="Times New Roman" panose="02020603050405020304" pitchFamily="18" charset="0"/>
              </a:rPr>
              <a:t>C. </a:t>
            </a:r>
            <a:r>
              <a:rPr lang="en-US" altLang="en-US" sz="2400" b="1" dirty="0" err="1">
                <a:solidFill>
                  <a:prstClr val="black"/>
                </a:solidFill>
                <a:latin typeface="Times New Roman" panose="02020603050405020304" pitchFamily="18" charset="0"/>
              </a:rPr>
              <a:t>Niềm</a:t>
            </a:r>
            <a:r>
              <a:rPr lang="en-US" altLang="en-US" sz="2400" b="1" dirty="0">
                <a:solidFill>
                  <a:prstClr val="black"/>
                </a:solidFill>
                <a:latin typeface="Times New Roman" panose="02020603050405020304" pitchFamily="18" charset="0"/>
              </a:rPr>
              <a:t> </a:t>
            </a:r>
            <a:r>
              <a:rPr lang="en-US" altLang="en-US" sz="2400" b="1" dirty="0" err="1">
                <a:solidFill>
                  <a:prstClr val="black"/>
                </a:solidFill>
                <a:latin typeface="Times New Roman" panose="02020603050405020304" pitchFamily="18" charset="0"/>
              </a:rPr>
              <a:t>vui</a:t>
            </a:r>
            <a:r>
              <a:rPr lang="en-US" altLang="en-US" sz="2400" b="1" dirty="0">
                <a:solidFill>
                  <a:prstClr val="black"/>
                </a:solidFill>
                <a:latin typeface="Times New Roman" panose="02020603050405020304" pitchFamily="18" charset="0"/>
              </a:rPr>
              <a:t> </a:t>
            </a:r>
            <a:r>
              <a:rPr lang="vi-VN" altLang="en-US" sz="2400" b="1" dirty="0">
                <a:solidFill>
                  <a:prstClr val="black"/>
                </a:solidFill>
                <a:latin typeface="Times New Roman" panose="02020603050405020304" pitchFamily="18" charset="0"/>
              </a:rPr>
              <a:t>đư</a:t>
            </a:r>
            <a:r>
              <a:rPr lang="en-US" altLang="en-US" sz="2400" b="1" dirty="0" err="1">
                <a:solidFill>
                  <a:prstClr val="black"/>
                </a:solidFill>
                <a:latin typeface="Times New Roman" panose="02020603050405020304" pitchFamily="18" charset="0"/>
              </a:rPr>
              <a:t>ợc</a:t>
            </a:r>
            <a:r>
              <a:rPr lang="en-US" altLang="en-US" sz="2400" b="1" dirty="0">
                <a:solidFill>
                  <a:prstClr val="black"/>
                </a:solidFill>
                <a:latin typeface="Times New Roman" panose="02020603050405020304" pitchFamily="18" charset="0"/>
              </a:rPr>
              <a:t> </a:t>
            </a:r>
            <a:r>
              <a:rPr lang="en-US" altLang="en-US" sz="2400" b="1" dirty="0" err="1">
                <a:solidFill>
                  <a:prstClr val="black"/>
                </a:solidFill>
                <a:latin typeface="Times New Roman" panose="02020603050405020304" pitchFamily="18" charset="0"/>
              </a:rPr>
              <a:t>sống</a:t>
            </a:r>
            <a:r>
              <a:rPr lang="en-US" altLang="en-US" sz="2400" b="1" dirty="0">
                <a:solidFill>
                  <a:prstClr val="black"/>
                </a:solidFill>
                <a:latin typeface="Times New Roman" panose="02020603050405020304" pitchFamily="18" charset="0"/>
              </a:rPr>
              <a:t> </a:t>
            </a:r>
            <a:r>
              <a:rPr lang="en-US" altLang="en-US" sz="2400" b="1" dirty="0" err="1">
                <a:solidFill>
                  <a:prstClr val="black"/>
                </a:solidFill>
                <a:latin typeface="Times New Roman" panose="02020603050405020304" pitchFamily="18" charset="0"/>
              </a:rPr>
              <a:t>giữa</a:t>
            </a:r>
            <a:r>
              <a:rPr lang="en-US" altLang="en-US" sz="2400" b="1" dirty="0">
                <a:solidFill>
                  <a:prstClr val="black"/>
                </a:solidFill>
                <a:latin typeface="Times New Roman" panose="02020603050405020304" pitchFamily="18" charset="0"/>
              </a:rPr>
              <a:t> </a:t>
            </a:r>
            <a:r>
              <a:rPr lang="en-US" altLang="en-US" sz="2400" b="1" dirty="0" err="1">
                <a:solidFill>
                  <a:prstClr val="black"/>
                </a:solidFill>
                <a:latin typeface="Times New Roman" panose="02020603050405020304" pitchFamily="18" charset="0"/>
              </a:rPr>
              <a:t>cảnh</a:t>
            </a:r>
            <a:r>
              <a:rPr lang="en-US" altLang="en-US" sz="2400" b="1" dirty="0">
                <a:solidFill>
                  <a:prstClr val="black"/>
                </a:solidFill>
                <a:latin typeface="Times New Roman" panose="02020603050405020304" pitchFamily="18" charset="0"/>
              </a:rPr>
              <a:t> </a:t>
            </a:r>
            <a:r>
              <a:rPr lang="en-US" altLang="en-US" sz="2400" b="1" dirty="0" err="1">
                <a:solidFill>
                  <a:prstClr val="black"/>
                </a:solidFill>
                <a:latin typeface="Times New Roman" panose="02020603050405020304" pitchFamily="18" charset="0"/>
              </a:rPr>
              <a:t>thiên</a:t>
            </a:r>
            <a:r>
              <a:rPr lang="en-US" altLang="en-US" sz="2400" b="1" dirty="0">
                <a:solidFill>
                  <a:prstClr val="black"/>
                </a:solidFill>
                <a:latin typeface="Times New Roman" panose="02020603050405020304" pitchFamily="18" charset="0"/>
              </a:rPr>
              <a:t> </a:t>
            </a:r>
            <a:r>
              <a:rPr lang="en-US" altLang="en-US" sz="2400" b="1" dirty="0" err="1">
                <a:solidFill>
                  <a:prstClr val="black"/>
                </a:solidFill>
                <a:latin typeface="Times New Roman" panose="02020603050405020304" pitchFamily="18" charset="0"/>
              </a:rPr>
              <a:t>nhiên</a:t>
            </a:r>
            <a:r>
              <a:rPr lang="en-US" altLang="en-US" sz="2400" b="1" dirty="0">
                <a:solidFill>
                  <a:prstClr val="black"/>
                </a:solidFill>
                <a:latin typeface="Times New Roman" panose="02020603050405020304" pitchFamily="18" charset="0"/>
              </a:rPr>
              <a:t> t</a:t>
            </a:r>
            <a:r>
              <a:rPr lang="vi-VN" altLang="en-US" sz="2400" b="1" dirty="0">
                <a:solidFill>
                  <a:prstClr val="black"/>
                </a:solidFill>
                <a:latin typeface="Times New Roman" panose="02020603050405020304" pitchFamily="18" charset="0"/>
              </a:rPr>
              <a:t>ươ</a:t>
            </a:r>
            <a:r>
              <a:rPr lang="en-US" altLang="en-US" sz="2400" b="1" dirty="0" err="1">
                <a:solidFill>
                  <a:prstClr val="black"/>
                </a:solidFill>
                <a:latin typeface="Times New Roman" panose="02020603050405020304" pitchFamily="18" charset="0"/>
              </a:rPr>
              <a:t>i</a:t>
            </a:r>
            <a:r>
              <a:rPr lang="en-US" altLang="en-US" sz="2400" b="1" dirty="0">
                <a:solidFill>
                  <a:prstClr val="black"/>
                </a:solidFill>
                <a:latin typeface="Times New Roman" panose="02020603050405020304" pitchFamily="18" charset="0"/>
              </a:rPr>
              <a:t> </a:t>
            </a:r>
            <a:r>
              <a:rPr lang="en-US" altLang="en-US" sz="2400" b="1" dirty="0" err="1">
                <a:solidFill>
                  <a:prstClr val="black"/>
                </a:solidFill>
                <a:latin typeface="Times New Roman" panose="02020603050405020304" pitchFamily="18" charset="0"/>
              </a:rPr>
              <a:t>đẹp</a:t>
            </a:r>
            <a:r>
              <a:rPr lang="en-US" altLang="en-US" sz="2400" b="1" dirty="0">
                <a:solidFill>
                  <a:prstClr val="black"/>
                </a:solidFill>
                <a:latin typeface="Times New Roman" panose="02020603050405020304" pitchFamily="18" charset="0"/>
              </a:rPr>
              <a:t> </a:t>
            </a:r>
            <a:r>
              <a:rPr lang="en-US" altLang="en-US" sz="2400" b="1" dirty="0" err="1">
                <a:solidFill>
                  <a:prstClr val="black"/>
                </a:solidFill>
                <a:latin typeface="Times New Roman" panose="02020603050405020304" pitchFamily="18" charset="0"/>
              </a:rPr>
              <a:t>của</a:t>
            </a:r>
            <a:r>
              <a:rPr lang="en-US" altLang="en-US" sz="2400" b="1" dirty="0">
                <a:solidFill>
                  <a:prstClr val="black"/>
                </a:solidFill>
                <a:latin typeface="Times New Roman" panose="02020603050405020304" pitchFamily="18" charset="0"/>
              </a:rPr>
              <a:t> </a:t>
            </a:r>
            <a:r>
              <a:rPr lang="en-US" altLang="en-US" sz="2400" b="1" dirty="0" err="1">
                <a:solidFill>
                  <a:prstClr val="black"/>
                </a:solidFill>
                <a:latin typeface="Times New Roman" panose="02020603050405020304" pitchFamily="18" charset="0"/>
              </a:rPr>
              <a:t>đất</a:t>
            </a:r>
            <a:r>
              <a:rPr lang="en-US" altLang="en-US" sz="2400" b="1" dirty="0">
                <a:solidFill>
                  <a:prstClr val="black"/>
                </a:solidFill>
                <a:latin typeface="Times New Roman" panose="02020603050405020304" pitchFamily="18" charset="0"/>
              </a:rPr>
              <a:t> </a:t>
            </a:r>
            <a:r>
              <a:rPr lang="en-US" altLang="en-US" sz="2400" b="1" dirty="0" err="1">
                <a:solidFill>
                  <a:prstClr val="black"/>
                </a:solidFill>
                <a:latin typeface="Times New Roman" panose="02020603050405020304" pitchFamily="18" charset="0"/>
              </a:rPr>
              <a:t>nước</a:t>
            </a:r>
            <a:r>
              <a:rPr lang="en-US" altLang="en-US" sz="2400" b="1" dirty="0">
                <a:solidFill>
                  <a:prstClr val="black"/>
                </a:solidFill>
                <a:latin typeface="Times New Roman" panose="02020603050405020304" pitchFamily="18" charset="0"/>
              </a:rPr>
              <a:t>.</a:t>
            </a:r>
          </a:p>
        </p:txBody>
      </p:sp>
      <p:sp>
        <p:nvSpPr>
          <p:cNvPr id="6" name="Rectangle 5">
            <a:extLst>
              <a:ext uri="{FF2B5EF4-FFF2-40B4-BE49-F238E27FC236}">
                <a16:creationId xmlns:a16="http://schemas.microsoft.com/office/drawing/2014/main" id="{F159BE9E-98B9-448D-B5DA-68652E19A6DE}"/>
              </a:ext>
            </a:extLst>
          </p:cNvPr>
          <p:cNvSpPr/>
          <p:nvPr/>
        </p:nvSpPr>
        <p:spPr>
          <a:xfrm>
            <a:off x="4597961" y="4179905"/>
            <a:ext cx="3680099" cy="1203447"/>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defTabSz="685800">
              <a:defRPr/>
            </a:pPr>
            <a:r>
              <a:rPr lang="en-US" altLang="en-US" sz="2400" b="1" dirty="0">
                <a:solidFill>
                  <a:prstClr val="black"/>
                </a:solidFill>
                <a:latin typeface="Times New Roman" panose="02020603050405020304" pitchFamily="18" charset="0"/>
              </a:rPr>
              <a:t>D. </a:t>
            </a:r>
            <a:r>
              <a:rPr lang="en-US" altLang="en-US" sz="2400" b="1" dirty="0" err="1">
                <a:solidFill>
                  <a:prstClr val="black"/>
                </a:solidFill>
                <a:latin typeface="Times New Roman" panose="02020603050405020304" pitchFamily="18" charset="0"/>
              </a:rPr>
              <a:t>Cả</a:t>
            </a:r>
            <a:r>
              <a:rPr lang="en-US" altLang="en-US" sz="2400" b="1" dirty="0">
                <a:solidFill>
                  <a:prstClr val="black"/>
                </a:solidFill>
                <a:latin typeface="Times New Roman" panose="02020603050405020304" pitchFamily="18" charset="0"/>
              </a:rPr>
              <a:t> A, B,C </a:t>
            </a:r>
            <a:r>
              <a:rPr lang="vi-VN" altLang="en-US" sz="2400" b="1" dirty="0">
                <a:solidFill>
                  <a:prstClr val="black"/>
                </a:solidFill>
                <a:latin typeface="Times New Roman" panose="02020603050405020304" pitchFamily="18" charset="0"/>
              </a:rPr>
              <a:t>đ</a:t>
            </a:r>
            <a:r>
              <a:rPr lang="en-US" altLang="en-US" sz="2400" b="1" dirty="0" err="1">
                <a:solidFill>
                  <a:prstClr val="black"/>
                </a:solidFill>
                <a:latin typeface="Times New Roman" panose="02020603050405020304" pitchFamily="18" charset="0"/>
              </a:rPr>
              <a:t>ều</a:t>
            </a:r>
            <a:r>
              <a:rPr lang="en-US" altLang="en-US" sz="2400" b="1" dirty="0">
                <a:solidFill>
                  <a:prstClr val="black"/>
                </a:solidFill>
                <a:latin typeface="Times New Roman" panose="02020603050405020304" pitchFamily="18" charset="0"/>
              </a:rPr>
              <a:t> </a:t>
            </a:r>
            <a:r>
              <a:rPr lang="vi-VN" altLang="en-US" sz="2400" b="1" dirty="0">
                <a:solidFill>
                  <a:prstClr val="black"/>
                </a:solidFill>
                <a:latin typeface="Times New Roman" panose="02020603050405020304" pitchFamily="18" charset="0"/>
              </a:rPr>
              <a:t>đ</a:t>
            </a:r>
            <a:r>
              <a:rPr lang="en-US" altLang="en-US" sz="2400" b="1" dirty="0" err="1">
                <a:solidFill>
                  <a:prstClr val="black"/>
                </a:solidFill>
                <a:latin typeface="Times New Roman" panose="02020603050405020304" pitchFamily="18" charset="0"/>
              </a:rPr>
              <a:t>úng</a:t>
            </a:r>
            <a:endParaRPr lang="vi-VN" sz="2400" dirty="0">
              <a:solidFill>
                <a:prstClr val="black"/>
              </a:solidFill>
              <a:latin typeface="Arial" panose="020B0604020202020204" pitchFamily="34" charset="0"/>
            </a:endParaRPr>
          </a:p>
        </p:txBody>
      </p:sp>
      <p:pic>
        <p:nvPicPr>
          <p:cNvPr id="7" name="Picture 6">
            <a:extLst>
              <a:ext uri="{FF2B5EF4-FFF2-40B4-BE49-F238E27FC236}">
                <a16:creationId xmlns:a16="http://schemas.microsoft.com/office/drawing/2014/main" id="{20F8E857-713A-450B-86B5-7D914E3C69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8472" y="3062266"/>
            <a:ext cx="604292" cy="531044"/>
          </a:xfrm>
          <a:prstGeom prst="rect">
            <a:avLst/>
          </a:prstGeom>
        </p:spPr>
      </p:pic>
      <p:pic>
        <p:nvPicPr>
          <p:cNvPr id="8" name="Picture 7">
            <a:extLst>
              <a:ext uri="{FF2B5EF4-FFF2-40B4-BE49-F238E27FC236}">
                <a16:creationId xmlns:a16="http://schemas.microsoft.com/office/drawing/2014/main" id="{DF3C9A76-F62E-42ED-A785-3BFA60F45A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3461" y="4614984"/>
            <a:ext cx="549303" cy="482721"/>
          </a:xfrm>
          <a:prstGeom prst="rect">
            <a:avLst/>
          </a:prstGeom>
        </p:spPr>
      </p:pic>
      <p:pic>
        <p:nvPicPr>
          <p:cNvPr id="9" name="Picture 8">
            <a:extLst>
              <a:ext uri="{FF2B5EF4-FFF2-40B4-BE49-F238E27FC236}">
                <a16:creationId xmlns:a16="http://schemas.microsoft.com/office/drawing/2014/main" id="{9B51D8B1-7A79-4380-A7EF-915109C3D3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74503" y="4624786"/>
            <a:ext cx="603557" cy="482845"/>
          </a:xfrm>
          <a:prstGeom prst="rect">
            <a:avLst/>
          </a:prstGeom>
        </p:spPr>
      </p:pic>
      <p:pic>
        <p:nvPicPr>
          <p:cNvPr id="10" name="Picture 9">
            <a:extLst>
              <a:ext uri="{FF2B5EF4-FFF2-40B4-BE49-F238E27FC236}">
                <a16:creationId xmlns:a16="http://schemas.microsoft.com/office/drawing/2014/main" id="{5C2E74E3-2828-4EC2-8688-3B139B23E8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28616" y="3101020"/>
            <a:ext cx="549444" cy="482845"/>
          </a:xfrm>
          <a:prstGeom prst="rect">
            <a:avLst/>
          </a:prstGeom>
        </p:spPr>
      </p:pic>
    </p:spTree>
    <p:extLst>
      <p:ext uri="{BB962C8B-B14F-4D97-AF65-F5344CB8AC3E}">
        <p14:creationId xmlns:p14="http://schemas.microsoft.com/office/powerpoint/2010/main" val="2532362531"/>
      </p:ext>
    </p:extLst>
  </p:cSld>
  <p:clrMapOvr>
    <a:masterClrMapping/>
  </p:clrMapOvr>
  <mc:AlternateContent xmlns:mc="http://schemas.openxmlformats.org/markup-compatibility/2006" xmlns:p14="http://schemas.microsoft.com/office/powerpoint/2010/main">
    <mc:Choice Requires="p14">
      <p:transition spd="slow" p14:dur="20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anim calcmode="lin" valueType="num">
                                      <p:cBhvr>
                                        <p:cTn id="28" dur="500" fill="hold"/>
                                        <p:tgtEl>
                                          <p:spTgt spid="6"/>
                                        </p:tgtEl>
                                        <p:attrNameLst>
                                          <p:attrName>ppt_x</p:attrName>
                                        </p:attrNameLst>
                                      </p:cBhvr>
                                      <p:tavLst>
                                        <p:tav tm="0">
                                          <p:val>
                                            <p:strVal val="#ppt_x"/>
                                          </p:val>
                                        </p:tav>
                                        <p:tav tm="100000">
                                          <p:val>
                                            <p:strVal val="#ppt_x"/>
                                          </p:val>
                                        </p:tav>
                                      </p:tavLst>
                                    </p:anim>
                                    <p:anim calcmode="lin" valueType="num">
                                      <p:cBhvr>
                                        <p:cTn id="2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3"/>
                                        </p:tgtEl>
                                        <p:attrNameLst>
                                          <p:attrName>fillcolor</p:attrName>
                                        </p:attrNameLst>
                                      </p:cBhvr>
                                      <p:to>
                                        <a:srgbClr val="FFF2CC"/>
                                      </p:to>
                                    </p:animClr>
                                    <p:set>
                                      <p:cBhvr>
                                        <p:cTn id="35" dur="250" fill="hold"/>
                                        <p:tgtEl>
                                          <p:spTgt spid="3"/>
                                        </p:tgtEl>
                                        <p:attrNameLst>
                                          <p:attrName>fill.type</p:attrName>
                                        </p:attrNameLst>
                                      </p:cBhvr>
                                      <p:to>
                                        <p:strVal val="solid"/>
                                      </p:to>
                                    </p:set>
                                    <p:set>
                                      <p:cBhvr>
                                        <p:cTn id="36" dur="250" fill="hold"/>
                                        <p:tgtEl>
                                          <p:spTgt spid="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7"/>
                                        </p:tgtEl>
                                        <p:attrNameLst>
                                          <p:attrName>style.visibility</p:attrName>
                                        </p:attrNameLst>
                                      </p:cBhvr>
                                      <p:to>
                                        <p:strVal val="visible"/>
                                      </p:to>
                                    </p:set>
                                    <p:anim calcmode="lin" valueType="num">
                                      <p:cBhvr>
                                        <p:cTn id="39" dur="250" fill="hold"/>
                                        <p:tgtEl>
                                          <p:spTgt spid="7"/>
                                        </p:tgtEl>
                                        <p:attrNameLst>
                                          <p:attrName>ppt_w</p:attrName>
                                        </p:attrNameLst>
                                      </p:cBhvr>
                                      <p:tavLst>
                                        <p:tav tm="0">
                                          <p:val>
                                            <p:strVal val="4*#ppt_w"/>
                                          </p:val>
                                        </p:tav>
                                        <p:tav tm="100000">
                                          <p:val>
                                            <p:strVal val="#ppt_w"/>
                                          </p:val>
                                        </p:tav>
                                      </p:tavLst>
                                    </p:anim>
                                    <p:anim calcmode="lin" valueType="num">
                                      <p:cBhvr>
                                        <p:cTn id="40"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3"/>
                                        </p:tgtEl>
                                        <p:attrNameLst>
                                          <p:attrName>fillcolor</p:attrName>
                                        </p:attrNameLst>
                                      </p:cBhvr>
                                      <p:to>
                                        <a:srgbClr val="FFFF00"/>
                                      </p:to>
                                    </p:animClr>
                                    <p:set>
                                      <p:cBhvr>
                                        <p:cTn id="43" dur="250" fill="hold"/>
                                        <p:tgtEl>
                                          <p:spTgt spid="3"/>
                                        </p:tgtEl>
                                        <p:attrNameLst>
                                          <p:attrName>fill.type</p:attrName>
                                        </p:attrNameLst>
                                      </p:cBhvr>
                                      <p:to>
                                        <p:strVal val="solid"/>
                                      </p:to>
                                    </p:set>
                                    <p:set>
                                      <p:cBhvr>
                                        <p:cTn id="44" dur="25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45" restart="whenNotActive" fill="hold" evtFilter="cancelBubble" nodeType="interactiveSeq">
                <p:stCondLst>
                  <p:cond evt="onClick" delay="0">
                    <p:tgtEl>
                      <p:spTgt spid="4"/>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
                                        </p:tgtEl>
                                        <p:attrNameLst>
                                          <p:attrName>fillcolor</p:attrName>
                                        </p:attrNameLst>
                                      </p:cBhvr>
                                      <p:to>
                                        <a:srgbClr val="FFF2CC"/>
                                      </p:to>
                                    </p:animClr>
                                    <p:set>
                                      <p:cBhvr>
                                        <p:cTn id="50" dur="250" fill="hold"/>
                                        <p:tgtEl>
                                          <p:spTgt spid="4"/>
                                        </p:tgtEl>
                                        <p:attrNameLst>
                                          <p:attrName>fill.type</p:attrName>
                                        </p:attrNameLst>
                                      </p:cBhvr>
                                      <p:to>
                                        <p:strVal val="solid"/>
                                      </p:to>
                                    </p:set>
                                    <p:set>
                                      <p:cBhvr>
                                        <p:cTn id="51" dur="250" fill="hold"/>
                                        <p:tgtEl>
                                          <p:spTgt spid="4"/>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0"/>
                                        </p:tgtEl>
                                        <p:attrNameLst>
                                          <p:attrName>style.visibility</p:attrName>
                                        </p:attrNameLst>
                                      </p:cBhvr>
                                      <p:to>
                                        <p:strVal val="visible"/>
                                      </p:to>
                                    </p:set>
                                    <p:anim calcmode="lin" valueType="num">
                                      <p:cBhvr>
                                        <p:cTn id="54" dur="250" fill="hold"/>
                                        <p:tgtEl>
                                          <p:spTgt spid="10"/>
                                        </p:tgtEl>
                                        <p:attrNameLst>
                                          <p:attrName>ppt_w</p:attrName>
                                        </p:attrNameLst>
                                      </p:cBhvr>
                                      <p:tavLst>
                                        <p:tav tm="0">
                                          <p:val>
                                            <p:strVal val="4*#ppt_w"/>
                                          </p:val>
                                        </p:tav>
                                        <p:tav tm="100000">
                                          <p:val>
                                            <p:strVal val="#ppt_w"/>
                                          </p:val>
                                        </p:tav>
                                      </p:tavLst>
                                    </p:anim>
                                    <p:anim calcmode="lin" valueType="num">
                                      <p:cBhvr>
                                        <p:cTn id="5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
                                        </p:tgtEl>
                                        <p:attrNameLst>
                                          <p:attrName>fillcolor</p:attrName>
                                        </p:attrNameLst>
                                      </p:cBhvr>
                                      <p:to>
                                        <a:srgbClr val="FFFF00"/>
                                      </p:to>
                                    </p:animClr>
                                    <p:set>
                                      <p:cBhvr>
                                        <p:cTn id="58" dur="250" fill="hold"/>
                                        <p:tgtEl>
                                          <p:spTgt spid="4"/>
                                        </p:tgtEl>
                                        <p:attrNameLst>
                                          <p:attrName>fill.type</p:attrName>
                                        </p:attrNameLst>
                                      </p:cBhvr>
                                      <p:to>
                                        <p:strVal val="solid"/>
                                      </p:to>
                                    </p:set>
                                    <p:set>
                                      <p:cBhvr>
                                        <p:cTn id="59"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60" restart="whenNotActive" fill="hold" evtFilter="cancelBubble" nodeType="interactiveSeq">
                <p:stCondLst>
                  <p:cond evt="onClick" delay="0">
                    <p:tgtEl>
                      <p:spTgt spid="5"/>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5"/>
                                        </p:tgtEl>
                                        <p:attrNameLst>
                                          <p:attrName>fillcolor</p:attrName>
                                        </p:attrNameLst>
                                      </p:cBhvr>
                                      <p:to>
                                        <a:srgbClr val="FFF2CC"/>
                                      </p:to>
                                    </p:animClr>
                                    <p:set>
                                      <p:cBhvr>
                                        <p:cTn id="65" dur="250" fill="hold"/>
                                        <p:tgtEl>
                                          <p:spTgt spid="5"/>
                                        </p:tgtEl>
                                        <p:attrNameLst>
                                          <p:attrName>fill.type</p:attrName>
                                        </p:attrNameLst>
                                      </p:cBhvr>
                                      <p:to>
                                        <p:strVal val="solid"/>
                                      </p:to>
                                    </p:set>
                                    <p:set>
                                      <p:cBhvr>
                                        <p:cTn id="66" dur="250" fill="hold"/>
                                        <p:tgtEl>
                                          <p:spTgt spid="5"/>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8"/>
                                        </p:tgtEl>
                                        <p:attrNameLst>
                                          <p:attrName>style.visibility</p:attrName>
                                        </p:attrNameLst>
                                      </p:cBhvr>
                                      <p:to>
                                        <p:strVal val="visible"/>
                                      </p:to>
                                    </p:set>
                                    <p:anim calcmode="lin" valueType="num">
                                      <p:cBhvr>
                                        <p:cTn id="69" dur="250" fill="hold"/>
                                        <p:tgtEl>
                                          <p:spTgt spid="8"/>
                                        </p:tgtEl>
                                        <p:attrNameLst>
                                          <p:attrName>ppt_w</p:attrName>
                                        </p:attrNameLst>
                                      </p:cBhvr>
                                      <p:tavLst>
                                        <p:tav tm="0">
                                          <p:val>
                                            <p:strVal val="4*#ppt_w"/>
                                          </p:val>
                                        </p:tav>
                                        <p:tav tm="100000">
                                          <p:val>
                                            <p:strVal val="#ppt_w"/>
                                          </p:val>
                                        </p:tav>
                                      </p:tavLst>
                                    </p:anim>
                                    <p:anim calcmode="lin" valueType="num">
                                      <p:cBhvr>
                                        <p:cTn id="7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5"/>
                                        </p:tgtEl>
                                        <p:attrNameLst>
                                          <p:attrName>fillcolor</p:attrName>
                                        </p:attrNameLst>
                                      </p:cBhvr>
                                      <p:to>
                                        <a:srgbClr val="FFFF00"/>
                                      </p:to>
                                    </p:animClr>
                                    <p:set>
                                      <p:cBhvr>
                                        <p:cTn id="73" dur="250" fill="hold"/>
                                        <p:tgtEl>
                                          <p:spTgt spid="5"/>
                                        </p:tgtEl>
                                        <p:attrNameLst>
                                          <p:attrName>fill.type</p:attrName>
                                        </p:attrNameLst>
                                      </p:cBhvr>
                                      <p:to>
                                        <p:strVal val="solid"/>
                                      </p:to>
                                    </p:set>
                                    <p:set>
                                      <p:cBhvr>
                                        <p:cTn id="74"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75" restart="whenNotActive" fill="hold" evtFilter="cancelBubble" nodeType="interactiveSeq">
                <p:stCondLst>
                  <p:cond evt="onClick" delay="0">
                    <p:tgtEl>
                      <p:spTgt spid="6"/>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6"/>
                                        </p:tgtEl>
                                        <p:attrNameLst>
                                          <p:attrName>fillcolor</p:attrName>
                                        </p:attrNameLst>
                                      </p:cBhvr>
                                      <p:to>
                                        <a:srgbClr val="FFF2CC"/>
                                      </p:to>
                                    </p:animClr>
                                    <p:set>
                                      <p:cBhvr>
                                        <p:cTn id="80" dur="250" fill="hold"/>
                                        <p:tgtEl>
                                          <p:spTgt spid="6"/>
                                        </p:tgtEl>
                                        <p:attrNameLst>
                                          <p:attrName>fill.type</p:attrName>
                                        </p:attrNameLst>
                                      </p:cBhvr>
                                      <p:to>
                                        <p:strVal val="solid"/>
                                      </p:to>
                                    </p:set>
                                    <p:set>
                                      <p:cBhvr>
                                        <p:cTn id="81" dur="250" fill="hold"/>
                                        <p:tgtEl>
                                          <p:spTgt spid="6"/>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9"/>
                                        </p:tgtEl>
                                        <p:attrNameLst>
                                          <p:attrName>style.visibility</p:attrName>
                                        </p:attrNameLst>
                                      </p:cBhvr>
                                      <p:to>
                                        <p:strVal val="visible"/>
                                      </p:to>
                                    </p:set>
                                    <p:anim calcmode="lin" valueType="num">
                                      <p:cBhvr>
                                        <p:cTn id="84" dur="250" fill="hold"/>
                                        <p:tgtEl>
                                          <p:spTgt spid="9"/>
                                        </p:tgtEl>
                                        <p:attrNameLst>
                                          <p:attrName>ppt_w</p:attrName>
                                        </p:attrNameLst>
                                      </p:cBhvr>
                                      <p:tavLst>
                                        <p:tav tm="0">
                                          <p:val>
                                            <p:strVal val="4*#ppt_w"/>
                                          </p:val>
                                        </p:tav>
                                        <p:tav tm="100000">
                                          <p:val>
                                            <p:strVal val="#ppt_w"/>
                                          </p:val>
                                        </p:tav>
                                      </p:tavLst>
                                    </p:anim>
                                    <p:anim calcmode="lin" valueType="num">
                                      <p:cBhvr>
                                        <p:cTn id="85"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Check mark.wav"/>
                                        </p:tgtEl>
                                      </p:cMediaNode>
                                    </p:audio>
                                  </p:subTnLst>
                                </p:cTn>
                              </p:par>
                              <p:par>
                                <p:cTn id="86" presetID="1" presetClass="emph" presetSubtype="2" fill="hold" nodeType="withEffect">
                                  <p:stCondLst>
                                    <p:cond delay="1000"/>
                                  </p:stCondLst>
                                  <p:childTnLst>
                                    <p:animClr clrSpc="rgb" dir="cw">
                                      <p:cBhvr>
                                        <p:cTn id="87" dur="250" fill="hold"/>
                                        <p:tgtEl>
                                          <p:spTgt spid="6"/>
                                        </p:tgtEl>
                                        <p:attrNameLst>
                                          <p:attrName>fillcolor</p:attrName>
                                        </p:attrNameLst>
                                      </p:cBhvr>
                                      <p:to>
                                        <a:srgbClr val="00B050"/>
                                      </p:to>
                                    </p:animClr>
                                    <p:set>
                                      <p:cBhvr>
                                        <p:cTn id="88" dur="250" fill="hold"/>
                                        <p:tgtEl>
                                          <p:spTgt spid="6"/>
                                        </p:tgtEl>
                                        <p:attrNameLst>
                                          <p:attrName>fill.type</p:attrName>
                                        </p:attrNameLst>
                                      </p:cBhvr>
                                      <p:to>
                                        <p:strVal val="solid"/>
                                      </p:to>
                                    </p:set>
                                    <p:set>
                                      <p:cBhvr>
                                        <p:cTn id="8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childTnLst>
        </p:cTn>
      </p:par>
    </p:tnLst>
    <p:bldLst>
      <p:bldP spid="2" grpId="0" animBg="1"/>
      <p:bldP spid="3" grpId="0" animBg="1"/>
      <p:bldP spid="4" grpId="0" animBg="1"/>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nip Diagonal Corner Rectangle 3">
            <a:extLst>
              <a:ext uri="{FF2B5EF4-FFF2-40B4-BE49-F238E27FC236}">
                <a16:creationId xmlns:a16="http://schemas.microsoft.com/office/drawing/2014/main" id="{601EDBB3-A0DC-47F6-BAAC-C893024E46C2}"/>
              </a:ext>
            </a:extLst>
          </p:cNvPr>
          <p:cNvSpPr/>
          <p:nvPr/>
        </p:nvSpPr>
        <p:spPr>
          <a:xfrm>
            <a:off x="2260023" y="1325455"/>
            <a:ext cx="6123490" cy="1222916"/>
          </a:xfrm>
          <a:prstGeom prst="snip2DiagRect">
            <a:avLst>
              <a:gd name="adj1" fmla="val 0"/>
              <a:gd name="adj2" fmla="val 1666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9525" algn="ctr" defTabSz="685800" eaLnBrk="0" fontAlgn="base" hangingPunct="0">
              <a:spcBef>
                <a:spcPct val="0"/>
              </a:spcBef>
              <a:spcAft>
                <a:spcPct val="0"/>
              </a:spcAft>
              <a:tabLst>
                <a:tab pos="342900" algn="l"/>
              </a:tabLst>
              <a:defRPr/>
            </a:pPr>
            <a:r>
              <a:rPr lang="vi-VN" sz="3000" b="1" dirty="0">
                <a:solidFill>
                  <a:srgbClr val="FF0000"/>
                </a:solidFill>
                <a:latin typeface="Times New Roman" panose="02020603050405020304" pitchFamily="18" charset="0"/>
                <a:ea typeface="微软雅黑"/>
                <a:cs typeface="Times New Roman" panose="02020603050405020304" pitchFamily="18" charset="0"/>
              </a:rPr>
              <a:t>Tập thơ Nhật kí trong tù được sáng tác trong hoàn cảnh nào?</a:t>
            </a:r>
            <a:endParaRPr lang="vi-VN" altLang="en-US" sz="3000" dirty="0">
              <a:solidFill>
                <a:srgbClr val="FF0000"/>
              </a:solidFill>
              <a:latin typeface="Calibri"/>
              <a:ea typeface="微软雅黑"/>
            </a:endParaRPr>
          </a:p>
        </p:txBody>
      </p:sp>
      <p:sp>
        <p:nvSpPr>
          <p:cNvPr id="8" name="Rectangle 7">
            <a:extLst>
              <a:ext uri="{FF2B5EF4-FFF2-40B4-BE49-F238E27FC236}">
                <a16:creationId xmlns:a16="http://schemas.microsoft.com/office/drawing/2014/main" id="{06AC6191-B2A8-4FBB-BC51-FFC14BC4691A}"/>
              </a:ext>
            </a:extLst>
          </p:cNvPr>
          <p:cNvSpPr/>
          <p:nvPr/>
        </p:nvSpPr>
        <p:spPr>
          <a:xfrm>
            <a:off x="553314" y="3272628"/>
            <a:ext cx="3869456" cy="92475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vi-VN" sz="1950" dirty="0">
                <a:solidFill>
                  <a:prstClr val="black"/>
                </a:solidFill>
                <a:latin typeface="Times New Roman" panose="02020603050405020304" pitchFamily="18" charset="0"/>
                <a:ea typeface="微软雅黑"/>
                <a:cs typeface="Times New Roman" panose="02020603050405020304" pitchFamily="18" charset="0"/>
              </a:rPr>
              <a:t>A. </a:t>
            </a:r>
            <a:r>
              <a:rPr lang="vi-VN" altLang="en-US" sz="195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Khi </a:t>
            </a:r>
            <a:r>
              <a:rPr lang="vi-VN" sz="1950" dirty="0">
                <a:solidFill>
                  <a:prstClr val="black"/>
                </a:solidFill>
                <a:latin typeface="Times New Roman" panose="02020603050405020304" pitchFamily="18" charset="0"/>
                <a:ea typeface="微软雅黑"/>
                <a:cs typeface="Times New Roman" panose="02020603050405020304" pitchFamily="18" charset="0"/>
              </a:rPr>
              <a:t>Bác Hồ bị giam trong nhà tù của Tưởng Giới Thạch ở Quảng Tây (Trung Quốc)</a:t>
            </a:r>
          </a:p>
        </p:txBody>
      </p:sp>
      <p:sp>
        <p:nvSpPr>
          <p:cNvPr id="9" name="Rectangle 8">
            <a:extLst>
              <a:ext uri="{FF2B5EF4-FFF2-40B4-BE49-F238E27FC236}">
                <a16:creationId xmlns:a16="http://schemas.microsoft.com/office/drawing/2014/main" id="{D661965D-8979-46BB-9226-A46746ED409F}"/>
              </a:ext>
            </a:extLst>
          </p:cNvPr>
          <p:cNvSpPr/>
          <p:nvPr/>
        </p:nvSpPr>
        <p:spPr>
          <a:xfrm>
            <a:off x="4677100" y="3275770"/>
            <a:ext cx="3869456" cy="92475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vi-VN" sz="1950" dirty="0">
                <a:solidFill>
                  <a:prstClr val="black"/>
                </a:solidFill>
                <a:latin typeface="Times New Roman" panose="02020603050405020304" pitchFamily="18" charset="0"/>
                <a:ea typeface="微软雅黑"/>
                <a:cs typeface="Times New Roman" panose="02020603050405020304" pitchFamily="18" charset="0"/>
              </a:rPr>
              <a:t>B. </a:t>
            </a:r>
            <a:r>
              <a:rPr lang="vi-VN" altLang="en-US" sz="195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Khi </a:t>
            </a:r>
            <a:r>
              <a:rPr lang="en-SG" sz="1950" dirty="0" err="1">
                <a:solidFill>
                  <a:prstClr val="black"/>
                </a:solidFill>
                <a:latin typeface="Times New Roman" panose="02020603050405020304" pitchFamily="18" charset="0"/>
                <a:ea typeface="微软雅黑"/>
                <a:cs typeface="Times New Roman" panose="02020603050405020304" pitchFamily="18" charset="0"/>
              </a:rPr>
              <a:t>Bác</a:t>
            </a:r>
            <a:r>
              <a:rPr lang="en-SG" sz="1950" dirty="0">
                <a:solidFill>
                  <a:prstClr val="black"/>
                </a:solidFill>
                <a:latin typeface="Times New Roman" panose="02020603050405020304" pitchFamily="18" charset="0"/>
                <a:ea typeface="微软雅黑"/>
                <a:cs typeface="Times New Roman" panose="02020603050405020304" pitchFamily="18" charset="0"/>
              </a:rPr>
              <a:t> </a:t>
            </a:r>
            <a:r>
              <a:rPr lang="en-SG" sz="1950" dirty="0" err="1">
                <a:solidFill>
                  <a:prstClr val="black"/>
                </a:solidFill>
                <a:latin typeface="Times New Roman" panose="02020603050405020304" pitchFamily="18" charset="0"/>
                <a:ea typeface="微软雅黑"/>
                <a:cs typeface="Times New Roman" panose="02020603050405020304" pitchFamily="18" charset="0"/>
              </a:rPr>
              <a:t>Hồ</a:t>
            </a:r>
            <a:r>
              <a:rPr lang="en-SG" sz="1950" dirty="0">
                <a:solidFill>
                  <a:prstClr val="black"/>
                </a:solidFill>
                <a:latin typeface="Times New Roman" panose="02020603050405020304" pitchFamily="18" charset="0"/>
                <a:ea typeface="微软雅黑"/>
                <a:cs typeface="Times New Roman" panose="02020603050405020304" pitchFamily="18" charset="0"/>
              </a:rPr>
              <a:t> </a:t>
            </a:r>
            <a:r>
              <a:rPr lang="en-SG" sz="1950" dirty="0" err="1">
                <a:solidFill>
                  <a:prstClr val="black"/>
                </a:solidFill>
                <a:latin typeface="Times New Roman" panose="02020603050405020304" pitchFamily="18" charset="0"/>
                <a:ea typeface="微软雅黑"/>
                <a:cs typeface="Times New Roman" panose="02020603050405020304" pitchFamily="18" charset="0"/>
              </a:rPr>
              <a:t>đang</a:t>
            </a:r>
            <a:r>
              <a:rPr lang="en-SG" sz="1950" dirty="0">
                <a:solidFill>
                  <a:prstClr val="black"/>
                </a:solidFill>
                <a:latin typeface="Times New Roman" panose="02020603050405020304" pitchFamily="18" charset="0"/>
                <a:ea typeface="微软雅黑"/>
                <a:cs typeface="Times New Roman" panose="02020603050405020304" pitchFamily="18" charset="0"/>
              </a:rPr>
              <a:t> </a:t>
            </a:r>
            <a:r>
              <a:rPr lang="en-SG" sz="1950" dirty="0" err="1">
                <a:solidFill>
                  <a:prstClr val="black"/>
                </a:solidFill>
                <a:latin typeface="Times New Roman" panose="02020603050405020304" pitchFamily="18" charset="0"/>
                <a:ea typeface="微软雅黑"/>
                <a:cs typeface="Times New Roman" panose="02020603050405020304" pitchFamily="18" charset="0"/>
              </a:rPr>
              <a:t>hoạt</a:t>
            </a:r>
            <a:r>
              <a:rPr lang="en-SG" sz="1950" dirty="0">
                <a:solidFill>
                  <a:prstClr val="black"/>
                </a:solidFill>
                <a:latin typeface="Times New Roman" panose="02020603050405020304" pitchFamily="18" charset="0"/>
                <a:ea typeface="微软雅黑"/>
                <a:cs typeface="Times New Roman" panose="02020603050405020304" pitchFamily="18" charset="0"/>
              </a:rPr>
              <a:t> </a:t>
            </a:r>
            <a:r>
              <a:rPr lang="en-SG" sz="1950" dirty="0" err="1">
                <a:solidFill>
                  <a:prstClr val="black"/>
                </a:solidFill>
                <a:latin typeface="Times New Roman" panose="02020603050405020304" pitchFamily="18" charset="0"/>
                <a:ea typeface="微软雅黑"/>
                <a:cs typeface="Times New Roman" panose="02020603050405020304" pitchFamily="18" charset="0"/>
              </a:rPr>
              <a:t>động</a:t>
            </a:r>
            <a:r>
              <a:rPr lang="en-SG" sz="1950" dirty="0">
                <a:solidFill>
                  <a:prstClr val="black"/>
                </a:solidFill>
                <a:latin typeface="Times New Roman" panose="02020603050405020304" pitchFamily="18" charset="0"/>
                <a:ea typeface="微软雅黑"/>
                <a:cs typeface="Times New Roman" panose="02020603050405020304" pitchFamily="18" charset="0"/>
              </a:rPr>
              <a:t> </a:t>
            </a:r>
            <a:r>
              <a:rPr lang="en-SG" sz="1950" dirty="0" err="1">
                <a:solidFill>
                  <a:prstClr val="black"/>
                </a:solidFill>
                <a:latin typeface="Times New Roman" panose="02020603050405020304" pitchFamily="18" charset="0"/>
                <a:ea typeface="微软雅黑"/>
                <a:cs typeface="Times New Roman" panose="02020603050405020304" pitchFamily="18" charset="0"/>
              </a:rPr>
              <a:t>cách</a:t>
            </a:r>
            <a:r>
              <a:rPr lang="en-SG" sz="1950" dirty="0">
                <a:solidFill>
                  <a:prstClr val="black"/>
                </a:solidFill>
                <a:latin typeface="Times New Roman" panose="02020603050405020304" pitchFamily="18" charset="0"/>
                <a:ea typeface="微软雅黑"/>
                <a:cs typeface="Times New Roman" panose="02020603050405020304" pitchFamily="18" charset="0"/>
              </a:rPr>
              <a:t> </a:t>
            </a:r>
            <a:r>
              <a:rPr lang="en-SG" sz="1950" dirty="0" err="1">
                <a:solidFill>
                  <a:prstClr val="black"/>
                </a:solidFill>
                <a:latin typeface="Times New Roman" panose="02020603050405020304" pitchFamily="18" charset="0"/>
                <a:ea typeface="微软雅黑"/>
                <a:cs typeface="Times New Roman" panose="02020603050405020304" pitchFamily="18" charset="0"/>
              </a:rPr>
              <a:t>mạng</a:t>
            </a:r>
            <a:r>
              <a:rPr lang="en-SG" sz="1950" dirty="0">
                <a:solidFill>
                  <a:prstClr val="black"/>
                </a:solidFill>
                <a:latin typeface="Times New Roman" panose="02020603050405020304" pitchFamily="18" charset="0"/>
                <a:ea typeface="微软雅黑"/>
                <a:cs typeface="Times New Roman" panose="02020603050405020304" pitchFamily="18" charset="0"/>
              </a:rPr>
              <a:t> ở </a:t>
            </a:r>
            <a:r>
              <a:rPr lang="en-SG" sz="1950" dirty="0" err="1">
                <a:solidFill>
                  <a:prstClr val="black"/>
                </a:solidFill>
                <a:latin typeface="Times New Roman" panose="02020603050405020304" pitchFamily="18" charset="0"/>
                <a:ea typeface="微软雅黑"/>
                <a:cs typeface="Times New Roman" panose="02020603050405020304" pitchFamily="18" charset="0"/>
              </a:rPr>
              <a:t>Pháp</a:t>
            </a:r>
            <a:r>
              <a:rPr lang="en-SG" sz="1950" dirty="0">
                <a:solidFill>
                  <a:prstClr val="black"/>
                </a:solidFill>
                <a:latin typeface="Times New Roman" panose="02020603050405020304" pitchFamily="18" charset="0"/>
                <a:ea typeface="微软雅黑"/>
                <a:cs typeface="Times New Roman" panose="02020603050405020304" pitchFamily="18" charset="0"/>
              </a:rPr>
              <a:t>.</a:t>
            </a:r>
            <a:endParaRPr lang="vi-VN" sz="1950" dirty="0">
              <a:solidFill>
                <a:prstClr val="black"/>
              </a:solidFill>
              <a:latin typeface="Times New Roman" panose="02020603050405020304" pitchFamily="18" charset="0"/>
              <a:ea typeface="微软雅黑"/>
              <a:cs typeface="Times New Roman" panose="02020603050405020304" pitchFamily="18" charset="0"/>
            </a:endParaRPr>
          </a:p>
        </p:txBody>
      </p:sp>
      <p:sp>
        <p:nvSpPr>
          <p:cNvPr id="10" name="Rectangle 9">
            <a:extLst>
              <a:ext uri="{FF2B5EF4-FFF2-40B4-BE49-F238E27FC236}">
                <a16:creationId xmlns:a16="http://schemas.microsoft.com/office/drawing/2014/main" id="{338FFD6E-D8B5-4230-BA57-2D5BFB4175B9}"/>
              </a:ext>
            </a:extLst>
          </p:cNvPr>
          <p:cNvSpPr/>
          <p:nvPr/>
        </p:nvSpPr>
        <p:spPr>
          <a:xfrm>
            <a:off x="553314" y="4547377"/>
            <a:ext cx="3869456" cy="92475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vi-VN" sz="1950" dirty="0">
                <a:solidFill>
                  <a:prstClr val="black"/>
                </a:solidFill>
                <a:latin typeface="Times New Roman" panose="02020603050405020304" pitchFamily="18" charset="0"/>
                <a:ea typeface="微软雅黑"/>
                <a:cs typeface="Times New Roman" panose="02020603050405020304" pitchFamily="18" charset="0"/>
              </a:rPr>
              <a:t>C. </a:t>
            </a:r>
            <a:r>
              <a:rPr lang="en-SG" sz="1950" dirty="0" err="1">
                <a:solidFill>
                  <a:prstClr val="black"/>
                </a:solidFill>
                <a:latin typeface="Times New Roman" panose="02020603050405020304" pitchFamily="18" charset="0"/>
                <a:ea typeface="微软雅黑"/>
                <a:cs typeface="Times New Roman" panose="02020603050405020304" pitchFamily="18" charset="0"/>
              </a:rPr>
              <a:t>Trong</a:t>
            </a:r>
            <a:r>
              <a:rPr lang="en-SG" sz="1950" dirty="0">
                <a:solidFill>
                  <a:prstClr val="black"/>
                </a:solidFill>
                <a:latin typeface="Times New Roman" panose="02020603050405020304" pitchFamily="18" charset="0"/>
                <a:ea typeface="微软雅黑"/>
                <a:cs typeface="Times New Roman" panose="02020603050405020304" pitchFamily="18" charset="0"/>
              </a:rPr>
              <a:t> </a:t>
            </a:r>
            <a:r>
              <a:rPr lang="en-SG" sz="1950" dirty="0" err="1">
                <a:solidFill>
                  <a:prstClr val="black"/>
                </a:solidFill>
                <a:latin typeface="Times New Roman" panose="02020603050405020304" pitchFamily="18" charset="0"/>
                <a:ea typeface="微软雅黑"/>
                <a:cs typeface="Times New Roman" panose="02020603050405020304" pitchFamily="18" charset="0"/>
              </a:rPr>
              <a:t>thời</a:t>
            </a:r>
            <a:r>
              <a:rPr lang="en-SG" sz="1950" dirty="0">
                <a:solidFill>
                  <a:prstClr val="black"/>
                </a:solidFill>
                <a:latin typeface="Times New Roman" panose="02020603050405020304" pitchFamily="18" charset="0"/>
                <a:ea typeface="微软雅黑"/>
                <a:cs typeface="Times New Roman" panose="02020603050405020304" pitchFamily="18" charset="0"/>
              </a:rPr>
              <a:t> </a:t>
            </a:r>
            <a:r>
              <a:rPr lang="en-SG" sz="1950" dirty="0" err="1">
                <a:solidFill>
                  <a:prstClr val="black"/>
                </a:solidFill>
                <a:latin typeface="Times New Roman" panose="02020603050405020304" pitchFamily="18" charset="0"/>
                <a:ea typeface="微软雅黑"/>
                <a:cs typeface="Times New Roman" panose="02020603050405020304" pitchFamily="18" charset="0"/>
              </a:rPr>
              <a:t>gian</a:t>
            </a:r>
            <a:r>
              <a:rPr lang="en-SG" sz="1950" dirty="0">
                <a:solidFill>
                  <a:prstClr val="black"/>
                </a:solidFill>
                <a:latin typeface="Times New Roman" panose="02020603050405020304" pitchFamily="18" charset="0"/>
                <a:ea typeface="微软雅黑"/>
                <a:cs typeface="Times New Roman" panose="02020603050405020304" pitchFamily="18" charset="0"/>
              </a:rPr>
              <a:t> </a:t>
            </a:r>
            <a:r>
              <a:rPr lang="en-SG" sz="1950" dirty="0" err="1">
                <a:solidFill>
                  <a:prstClr val="black"/>
                </a:solidFill>
                <a:latin typeface="Times New Roman" panose="02020603050405020304" pitchFamily="18" charset="0"/>
                <a:ea typeface="微软雅黑"/>
                <a:cs typeface="Times New Roman" panose="02020603050405020304" pitchFamily="18" charset="0"/>
              </a:rPr>
              <a:t>Bác</a:t>
            </a:r>
            <a:r>
              <a:rPr lang="en-SG" sz="1950" dirty="0">
                <a:solidFill>
                  <a:prstClr val="black"/>
                </a:solidFill>
                <a:latin typeface="Times New Roman" panose="02020603050405020304" pitchFamily="18" charset="0"/>
                <a:ea typeface="微软雅黑"/>
                <a:cs typeface="Times New Roman" panose="02020603050405020304" pitchFamily="18" charset="0"/>
              </a:rPr>
              <a:t> </a:t>
            </a:r>
            <a:r>
              <a:rPr lang="en-SG" sz="1950" dirty="0" err="1">
                <a:solidFill>
                  <a:prstClr val="black"/>
                </a:solidFill>
                <a:latin typeface="Times New Roman" panose="02020603050405020304" pitchFamily="18" charset="0"/>
                <a:ea typeface="微软雅黑"/>
                <a:cs typeface="Times New Roman" panose="02020603050405020304" pitchFamily="18" charset="0"/>
              </a:rPr>
              <a:t>Hồ</a:t>
            </a:r>
            <a:r>
              <a:rPr lang="en-SG" sz="1950" dirty="0">
                <a:solidFill>
                  <a:prstClr val="black"/>
                </a:solidFill>
                <a:latin typeface="Times New Roman" panose="02020603050405020304" pitchFamily="18" charset="0"/>
                <a:ea typeface="微软雅黑"/>
                <a:cs typeface="Times New Roman" panose="02020603050405020304" pitchFamily="18" charset="0"/>
              </a:rPr>
              <a:t> ở </a:t>
            </a:r>
            <a:r>
              <a:rPr lang="en-SG" sz="1950" dirty="0" err="1">
                <a:solidFill>
                  <a:prstClr val="black"/>
                </a:solidFill>
                <a:latin typeface="Times New Roman" panose="02020603050405020304" pitchFamily="18" charset="0"/>
                <a:ea typeface="微软雅黑"/>
                <a:cs typeface="Times New Roman" panose="02020603050405020304" pitchFamily="18" charset="0"/>
              </a:rPr>
              <a:t>Việt</a:t>
            </a:r>
            <a:r>
              <a:rPr lang="en-SG" sz="1950" dirty="0">
                <a:solidFill>
                  <a:prstClr val="black"/>
                </a:solidFill>
                <a:latin typeface="Times New Roman" panose="02020603050405020304" pitchFamily="18" charset="0"/>
                <a:ea typeface="微软雅黑"/>
                <a:cs typeface="Times New Roman" panose="02020603050405020304" pitchFamily="18" charset="0"/>
              </a:rPr>
              <a:t> </a:t>
            </a:r>
            <a:r>
              <a:rPr lang="en-SG" sz="1950" dirty="0" err="1">
                <a:solidFill>
                  <a:prstClr val="black"/>
                </a:solidFill>
                <a:latin typeface="Times New Roman" panose="02020603050405020304" pitchFamily="18" charset="0"/>
                <a:ea typeface="微软雅黑"/>
                <a:cs typeface="Times New Roman" panose="02020603050405020304" pitchFamily="18" charset="0"/>
              </a:rPr>
              <a:t>Bắc</a:t>
            </a:r>
            <a:r>
              <a:rPr lang="en-SG" sz="1950" dirty="0">
                <a:solidFill>
                  <a:prstClr val="black"/>
                </a:solidFill>
                <a:latin typeface="Times New Roman" panose="02020603050405020304" pitchFamily="18" charset="0"/>
                <a:ea typeface="微软雅黑"/>
                <a:cs typeface="Times New Roman" panose="02020603050405020304" pitchFamily="18" charset="0"/>
              </a:rPr>
              <a:t> </a:t>
            </a:r>
            <a:r>
              <a:rPr lang="en-SG" sz="1950" dirty="0" err="1">
                <a:solidFill>
                  <a:prstClr val="black"/>
                </a:solidFill>
                <a:latin typeface="Times New Roman" panose="02020603050405020304" pitchFamily="18" charset="0"/>
                <a:ea typeface="微软雅黑"/>
                <a:cs typeface="Times New Roman" panose="02020603050405020304" pitchFamily="18" charset="0"/>
              </a:rPr>
              <a:t>để</a:t>
            </a:r>
            <a:r>
              <a:rPr lang="en-SG" sz="1950" dirty="0">
                <a:solidFill>
                  <a:prstClr val="black"/>
                </a:solidFill>
                <a:latin typeface="Times New Roman" panose="02020603050405020304" pitchFamily="18" charset="0"/>
                <a:ea typeface="微软雅黑"/>
                <a:cs typeface="Times New Roman" panose="02020603050405020304" pitchFamily="18" charset="0"/>
              </a:rPr>
              <a:t> </a:t>
            </a:r>
            <a:r>
              <a:rPr lang="en-SG" sz="1950" dirty="0" err="1">
                <a:solidFill>
                  <a:prstClr val="black"/>
                </a:solidFill>
                <a:latin typeface="Times New Roman" panose="02020603050405020304" pitchFamily="18" charset="0"/>
                <a:ea typeface="微软雅黑"/>
                <a:cs typeface="Times New Roman" panose="02020603050405020304" pitchFamily="18" charset="0"/>
              </a:rPr>
              <a:t>lãnh</a:t>
            </a:r>
            <a:r>
              <a:rPr lang="en-SG" sz="1950" dirty="0">
                <a:solidFill>
                  <a:prstClr val="black"/>
                </a:solidFill>
                <a:latin typeface="Times New Roman" panose="02020603050405020304" pitchFamily="18" charset="0"/>
                <a:ea typeface="微软雅黑"/>
                <a:cs typeface="Times New Roman" panose="02020603050405020304" pitchFamily="18" charset="0"/>
              </a:rPr>
              <a:t> </a:t>
            </a:r>
            <a:r>
              <a:rPr lang="en-SG" sz="1950" dirty="0" err="1">
                <a:solidFill>
                  <a:prstClr val="black"/>
                </a:solidFill>
                <a:latin typeface="Times New Roman" panose="02020603050405020304" pitchFamily="18" charset="0"/>
                <a:ea typeface="微软雅黑"/>
                <a:cs typeface="Times New Roman" panose="02020603050405020304" pitchFamily="18" charset="0"/>
              </a:rPr>
              <a:t>đạo</a:t>
            </a:r>
            <a:r>
              <a:rPr lang="en-SG" sz="1950" dirty="0">
                <a:solidFill>
                  <a:prstClr val="black"/>
                </a:solidFill>
                <a:latin typeface="Times New Roman" panose="02020603050405020304" pitchFamily="18" charset="0"/>
                <a:ea typeface="微软雅黑"/>
                <a:cs typeface="Times New Roman" panose="02020603050405020304" pitchFamily="18" charset="0"/>
              </a:rPr>
              <a:t> </a:t>
            </a:r>
            <a:r>
              <a:rPr lang="en-SG" sz="1950" dirty="0" err="1">
                <a:solidFill>
                  <a:prstClr val="black"/>
                </a:solidFill>
                <a:latin typeface="Times New Roman" panose="02020603050405020304" pitchFamily="18" charset="0"/>
                <a:ea typeface="微软雅黑"/>
                <a:cs typeface="Times New Roman" panose="02020603050405020304" pitchFamily="18" charset="0"/>
              </a:rPr>
              <a:t>cuộc</a:t>
            </a:r>
            <a:r>
              <a:rPr lang="en-SG" sz="1950" dirty="0">
                <a:solidFill>
                  <a:prstClr val="black"/>
                </a:solidFill>
                <a:latin typeface="Times New Roman" panose="02020603050405020304" pitchFamily="18" charset="0"/>
                <a:ea typeface="微软雅黑"/>
                <a:cs typeface="Times New Roman" panose="02020603050405020304" pitchFamily="18" charset="0"/>
              </a:rPr>
              <a:t> </a:t>
            </a:r>
            <a:r>
              <a:rPr lang="en-SG" sz="1950" dirty="0" err="1">
                <a:solidFill>
                  <a:prstClr val="black"/>
                </a:solidFill>
                <a:latin typeface="Times New Roman" panose="02020603050405020304" pitchFamily="18" charset="0"/>
                <a:ea typeface="微软雅黑"/>
                <a:cs typeface="Times New Roman" panose="02020603050405020304" pitchFamily="18" charset="0"/>
              </a:rPr>
              <a:t>kháng</a:t>
            </a:r>
            <a:r>
              <a:rPr lang="en-SG" sz="1950" dirty="0">
                <a:solidFill>
                  <a:prstClr val="black"/>
                </a:solidFill>
                <a:latin typeface="Times New Roman" panose="02020603050405020304" pitchFamily="18" charset="0"/>
                <a:ea typeface="微软雅黑"/>
                <a:cs typeface="Times New Roman" panose="02020603050405020304" pitchFamily="18" charset="0"/>
              </a:rPr>
              <a:t> </a:t>
            </a:r>
            <a:r>
              <a:rPr lang="en-SG" sz="1950" dirty="0" err="1">
                <a:solidFill>
                  <a:prstClr val="black"/>
                </a:solidFill>
                <a:latin typeface="Times New Roman" panose="02020603050405020304" pitchFamily="18" charset="0"/>
                <a:ea typeface="微软雅黑"/>
                <a:cs typeface="Times New Roman" panose="02020603050405020304" pitchFamily="18" charset="0"/>
              </a:rPr>
              <a:t>chiến</a:t>
            </a:r>
            <a:r>
              <a:rPr lang="en-SG" sz="1950" dirty="0">
                <a:solidFill>
                  <a:prstClr val="black"/>
                </a:solidFill>
                <a:latin typeface="Times New Roman" panose="02020603050405020304" pitchFamily="18" charset="0"/>
                <a:ea typeface="微软雅黑"/>
                <a:cs typeface="Times New Roman" panose="02020603050405020304" pitchFamily="18" charset="0"/>
              </a:rPr>
              <a:t> </a:t>
            </a:r>
            <a:r>
              <a:rPr lang="en-SG" sz="1950" dirty="0" err="1">
                <a:solidFill>
                  <a:prstClr val="black"/>
                </a:solidFill>
                <a:latin typeface="Times New Roman" panose="02020603050405020304" pitchFamily="18" charset="0"/>
                <a:ea typeface="微软雅黑"/>
                <a:cs typeface="Times New Roman" panose="02020603050405020304" pitchFamily="18" charset="0"/>
              </a:rPr>
              <a:t>chống</a:t>
            </a:r>
            <a:r>
              <a:rPr lang="en-SG" sz="1950" dirty="0">
                <a:solidFill>
                  <a:prstClr val="black"/>
                </a:solidFill>
                <a:latin typeface="Times New Roman" panose="02020603050405020304" pitchFamily="18" charset="0"/>
                <a:ea typeface="微软雅黑"/>
                <a:cs typeface="Times New Roman" panose="02020603050405020304" pitchFamily="18" charset="0"/>
              </a:rPr>
              <a:t> </a:t>
            </a:r>
            <a:r>
              <a:rPr lang="en-SG" sz="1950" dirty="0" err="1">
                <a:solidFill>
                  <a:prstClr val="black"/>
                </a:solidFill>
                <a:latin typeface="Times New Roman" panose="02020603050405020304" pitchFamily="18" charset="0"/>
                <a:ea typeface="微软雅黑"/>
                <a:cs typeface="Times New Roman" panose="02020603050405020304" pitchFamily="18" charset="0"/>
              </a:rPr>
              <a:t>Pháp</a:t>
            </a:r>
            <a:r>
              <a:rPr lang="en-SG" sz="1950" dirty="0">
                <a:solidFill>
                  <a:prstClr val="black"/>
                </a:solidFill>
                <a:latin typeface="Times New Roman" panose="02020603050405020304" pitchFamily="18" charset="0"/>
                <a:ea typeface="微软雅黑"/>
                <a:cs typeface="Times New Roman" panose="02020603050405020304" pitchFamily="18" charset="0"/>
              </a:rPr>
              <a:t> </a:t>
            </a:r>
            <a:r>
              <a:rPr lang="en-SG" sz="1950" dirty="0" err="1">
                <a:solidFill>
                  <a:prstClr val="black"/>
                </a:solidFill>
                <a:latin typeface="Times New Roman" panose="02020603050405020304" pitchFamily="18" charset="0"/>
                <a:ea typeface="微软雅黑"/>
                <a:cs typeface="Times New Roman" panose="02020603050405020304" pitchFamily="18" charset="0"/>
              </a:rPr>
              <a:t>của</a:t>
            </a:r>
            <a:r>
              <a:rPr lang="en-SG" sz="1950" dirty="0">
                <a:solidFill>
                  <a:prstClr val="black"/>
                </a:solidFill>
                <a:latin typeface="Times New Roman" panose="02020603050405020304" pitchFamily="18" charset="0"/>
                <a:ea typeface="微软雅黑"/>
                <a:cs typeface="Times New Roman" panose="02020603050405020304" pitchFamily="18" charset="0"/>
              </a:rPr>
              <a:t> </a:t>
            </a:r>
            <a:r>
              <a:rPr lang="en-SG" sz="1950" dirty="0" err="1">
                <a:solidFill>
                  <a:prstClr val="black"/>
                </a:solidFill>
                <a:latin typeface="Times New Roman" panose="02020603050405020304" pitchFamily="18" charset="0"/>
                <a:ea typeface="微软雅黑"/>
                <a:cs typeface="Times New Roman" panose="02020603050405020304" pitchFamily="18" charset="0"/>
              </a:rPr>
              <a:t>nhân</a:t>
            </a:r>
            <a:r>
              <a:rPr lang="en-SG" sz="1950" dirty="0">
                <a:solidFill>
                  <a:prstClr val="black"/>
                </a:solidFill>
                <a:latin typeface="Times New Roman" panose="02020603050405020304" pitchFamily="18" charset="0"/>
                <a:ea typeface="微软雅黑"/>
                <a:cs typeface="Times New Roman" panose="02020603050405020304" pitchFamily="18" charset="0"/>
              </a:rPr>
              <a:t> </a:t>
            </a:r>
            <a:r>
              <a:rPr lang="en-SG" sz="1950" dirty="0" err="1">
                <a:solidFill>
                  <a:prstClr val="black"/>
                </a:solidFill>
                <a:latin typeface="Times New Roman" panose="02020603050405020304" pitchFamily="18" charset="0"/>
                <a:ea typeface="微软雅黑"/>
                <a:cs typeface="Times New Roman" panose="02020603050405020304" pitchFamily="18" charset="0"/>
              </a:rPr>
              <a:t>dân</a:t>
            </a:r>
            <a:r>
              <a:rPr lang="en-SG" sz="1950" dirty="0">
                <a:solidFill>
                  <a:prstClr val="black"/>
                </a:solidFill>
                <a:latin typeface="Times New Roman" panose="02020603050405020304" pitchFamily="18" charset="0"/>
                <a:ea typeface="微软雅黑"/>
                <a:cs typeface="Times New Roman" panose="02020603050405020304" pitchFamily="18" charset="0"/>
              </a:rPr>
              <a:t> ta</a:t>
            </a:r>
            <a:endParaRPr lang="vi-VN" sz="1950" dirty="0">
              <a:solidFill>
                <a:prstClr val="black"/>
              </a:solidFill>
              <a:latin typeface="Times New Roman" panose="02020603050405020304" pitchFamily="18" charset="0"/>
              <a:ea typeface="微软雅黑"/>
              <a:cs typeface="Times New Roman" panose="02020603050405020304" pitchFamily="18" charset="0"/>
            </a:endParaRPr>
          </a:p>
        </p:txBody>
      </p:sp>
      <p:sp>
        <p:nvSpPr>
          <p:cNvPr id="11" name="Rectangle 10">
            <a:extLst>
              <a:ext uri="{FF2B5EF4-FFF2-40B4-BE49-F238E27FC236}">
                <a16:creationId xmlns:a16="http://schemas.microsoft.com/office/drawing/2014/main" id="{BC3CFB74-B098-4527-B45A-12780EAB341E}"/>
              </a:ext>
            </a:extLst>
          </p:cNvPr>
          <p:cNvSpPr/>
          <p:nvPr/>
        </p:nvSpPr>
        <p:spPr>
          <a:xfrm>
            <a:off x="4677100" y="4550518"/>
            <a:ext cx="3869456" cy="92475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vi-VN" sz="1950" dirty="0">
                <a:solidFill>
                  <a:prstClr val="black"/>
                </a:solidFill>
                <a:latin typeface="Times New Roman" panose="02020603050405020304" pitchFamily="18" charset="0"/>
                <a:ea typeface="微软雅黑"/>
                <a:cs typeface="Times New Roman" panose="02020603050405020304" pitchFamily="18" charset="0"/>
              </a:rPr>
              <a:t>D. </a:t>
            </a:r>
            <a:r>
              <a:rPr lang="en-SG" sz="1950" dirty="0" err="1">
                <a:solidFill>
                  <a:prstClr val="black"/>
                </a:solidFill>
                <a:latin typeface="Times New Roman" panose="02020603050405020304" pitchFamily="18" charset="0"/>
                <a:ea typeface="微软雅黑"/>
                <a:cs typeface="Times New Roman" panose="02020603050405020304" pitchFamily="18" charset="0"/>
              </a:rPr>
              <a:t>Trong</a:t>
            </a:r>
            <a:r>
              <a:rPr lang="en-SG" sz="1950" dirty="0">
                <a:solidFill>
                  <a:prstClr val="black"/>
                </a:solidFill>
                <a:latin typeface="Times New Roman" panose="02020603050405020304" pitchFamily="18" charset="0"/>
                <a:ea typeface="微软雅黑"/>
                <a:cs typeface="Times New Roman" panose="02020603050405020304" pitchFamily="18" charset="0"/>
              </a:rPr>
              <a:t> </a:t>
            </a:r>
            <a:r>
              <a:rPr lang="en-SG" sz="1950" dirty="0" err="1">
                <a:solidFill>
                  <a:prstClr val="black"/>
                </a:solidFill>
                <a:latin typeface="Times New Roman" panose="02020603050405020304" pitchFamily="18" charset="0"/>
                <a:ea typeface="微软雅黑"/>
                <a:cs typeface="Times New Roman" panose="02020603050405020304" pitchFamily="18" charset="0"/>
              </a:rPr>
              <a:t>thời</a:t>
            </a:r>
            <a:r>
              <a:rPr lang="en-SG" sz="1950" dirty="0">
                <a:solidFill>
                  <a:prstClr val="black"/>
                </a:solidFill>
                <a:latin typeface="Times New Roman" panose="02020603050405020304" pitchFamily="18" charset="0"/>
                <a:ea typeface="微软雅黑"/>
                <a:cs typeface="Times New Roman" panose="02020603050405020304" pitchFamily="18" charset="0"/>
              </a:rPr>
              <a:t> </a:t>
            </a:r>
            <a:r>
              <a:rPr lang="en-SG" sz="1950" dirty="0" err="1">
                <a:solidFill>
                  <a:prstClr val="black"/>
                </a:solidFill>
                <a:latin typeface="Times New Roman" panose="02020603050405020304" pitchFamily="18" charset="0"/>
                <a:ea typeface="微软雅黑"/>
                <a:cs typeface="Times New Roman" panose="02020603050405020304" pitchFamily="18" charset="0"/>
              </a:rPr>
              <a:t>gian</a:t>
            </a:r>
            <a:r>
              <a:rPr lang="en-SG" sz="1950" dirty="0">
                <a:solidFill>
                  <a:prstClr val="black"/>
                </a:solidFill>
                <a:latin typeface="Times New Roman" panose="02020603050405020304" pitchFamily="18" charset="0"/>
                <a:ea typeface="微软雅黑"/>
                <a:cs typeface="Times New Roman" panose="02020603050405020304" pitchFamily="18" charset="0"/>
              </a:rPr>
              <a:t> </a:t>
            </a:r>
            <a:r>
              <a:rPr lang="en-SG" sz="1950" dirty="0" err="1">
                <a:solidFill>
                  <a:prstClr val="black"/>
                </a:solidFill>
                <a:latin typeface="Times New Roman" panose="02020603050405020304" pitchFamily="18" charset="0"/>
                <a:ea typeface="微软雅黑"/>
                <a:cs typeface="Times New Roman" panose="02020603050405020304" pitchFamily="18" charset="0"/>
              </a:rPr>
              <a:t>Bác</a:t>
            </a:r>
            <a:r>
              <a:rPr lang="en-SG" sz="1950" dirty="0">
                <a:solidFill>
                  <a:prstClr val="black"/>
                </a:solidFill>
                <a:latin typeface="Times New Roman" panose="02020603050405020304" pitchFamily="18" charset="0"/>
                <a:ea typeface="微软雅黑"/>
                <a:cs typeface="Times New Roman" panose="02020603050405020304" pitchFamily="18" charset="0"/>
              </a:rPr>
              <a:t> </a:t>
            </a:r>
            <a:r>
              <a:rPr lang="en-SG" sz="1950" dirty="0" err="1">
                <a:solidFill>
                  <a:prstClr val="black"/>
                </a:solidFill>
                <a:latin typeface="Times New Roman" panose="02020603050405020304" pitchFamily="18" charset="0"/>
                <a:ea typeface="微软雅黑"/>
                <a:cs typeface="Times New Roman" panose="02020603050405020304" pitchFamily="18" charset="0"/>
              </a:rPr>
              <a:t>Hồ</a:t>
            </a:r>
            <a:r>
              <a:rPr lang="en-SG" sz="1950" dirty="0">
                <a:solidFill>
                  <a:prstClr val="black"/>
                </a:solidFill>
                <a:latin typeface="Times New Roman" panose="02020603050405020304" pitchFamily="18" charset="0"/>
                <a:ea typeface="微软雅黑"/>
                <a:cs typeface="Times New Roman" panose="02020603050405020304" pitchFamily="18" charset="0"/>
              </a:rPr>
              <a:t> ở </a:t>
            </a:r>
            <a:r>
              <a:rPr lang="en-SG" sz="1950" dirty="0" err="1">
                <a:solidFill>
                  <a:prstClr val="black"/>
                </a:solidFill>
                <a:latin typeface="Times New Roman" panose="02020603050405020304" pitchFamily="18" charset="0"/>
                <a:ea typeface="微软雅黑"/>
                <a:cs typeface="Times New Roman" panose="02020603050405020304" pitchFamily="18" charset="0"/>
              </a:rPr>
              <a:t>Hà</a:t>
            </a:r>
            <a:r>
              <a:rPr lang="en-SG" sz="1950" dirty="0">
                <a:solidFill>
                  <a:prstClr val="black"/>
                </a:solidFill>
                <a:latin typeface="Times New Roman" panose="02020603050405020304" pitchFamily="18" charset="0"/>
                <a:ea typeface="微软雅黑"/>
                <a:cs typeface="Times New Roman" panose="02020603050405020304" pitchFamily="18" charset="0"/>
              </a:rPr>
              <a:t> </a:t>
            </a:r>
            <a:r>
              <a:rPr lang="en-SG" sz="1950" dirty="0" err="1">
                <a:solidFill>
                  <a:prstClr val="black"/>
                </a:solidFill>
                <a:latin typeface="Times New Roman" panose="02020603050405020304" pitchFamily="18" charset="0"/>
                <a:ea typeface="微软雅黑"/>
                <a:cs typeface="Times New Roman" panose="02020603050405020304" pitchFamily="18" charset="0"/>
              </a:rPr>
              <a:t>Nội</a:t>
            </a:r>
            <a:r>
              <a:rPr lang="en-SG" sz="1950" dirty="0">
                <a:solidFill>
                  <a:prstClr val="black"/>
                </a:solidFill>
                <a:latin typeface="Times New Roman" panose="02020603050405020304" pitchFamily="18" charset="0"/>
                <a:ea typeface="微软雅黑"/>
                <a:cs typeface="Times New Roman" panose="02020603050405020304" pitchFamily="18" charset="0"/>
              </a:rPr>
              <a:t> </a:t>
            </a:r>
            <a:r>
              <a:rPr lang="en-SG" sz="1950" dirty="0" err="1">
                <a:solidFill>
                  <a:prstClr val="black"/>
                </a:solidFill>
                <a:latin typeface="Times New Roman" panose="02020603050405020304" pitchFamily="18" charset="0"/>
                <a:ea typeface="微软雅黑"/>
                <a:cs typeface="Times New Roman" panose="02020603050405020304" pitchFamily="18" charset="0"/>
              </a:rPr>
              <a:t>để</a:t>
            </a:r>
            <a:r>
              <a:rPr lang="en-SG" sz="1950" dirty="0">
                <a:solidFill>
                  <a:prstClr val="black"/>
                </a:solidFill>
                <a:latin typeface="Times New Roman" panose="02020603050405020304" pitchFamily="18" charset="0"/>
                <a:ea typeface="微软雅黑"/>
                <a:cs typeface="Times New Roman" panose="02020603050405020304" pitchFamily="18" charset="0"/>
              </a:rPr>
              <a:t> </a:t>
            </a:r>
            <a:r>
              <a:rPr lang="en-SG" sz="1950" dirty="0" err="1">
                <a:solidFill>
                  <a:prstClr val="black"/>
                </a:solidFill>
                <a:latin typeface="Times New Roman" panose="02020603050405020304" pitchFamily="18" charset="0"/>
                <a:ea typeface="微软雅黑"/>
                <a:cs typeface="Times New Roman" panose="02020603050405020304" pitchFamily="18" charset="0"/>
              </a:rPr>
              <a:t>lãnh</a:t>
            </a:r>
            <a:r>
              <a:rPr lang="en-SG" sz="1950" dirty="0">
                <a:solidFill>
                  <a:prstClr val="black"/>
                </a:solidFill>
                <a:latin typeface="Times New Roman" panose="02020603050405020304" pitchFamily="18" charset="0"/>
                <a:ea typeface="微软雅黑"/>
                <a:cs typeface="Times New Roman" panose="02020603050405020304" pitchFamily="18" charset="0"/>
              </a:rPr>
              <a:t> </a:t>
            </a:r>
            <a:r>
              <a:rPr lang="en-SG" sz="1950" dirty="0" err="1">
                <a:solidFill>
                  <a:prstClr val="black"/>
                </a:solidFill>
                <a:latin typeface="Times New Roman" panose="02020603050405020304" pitchFamily="18" charset="0"/>
                <a:ea typeface="微软雅黑"/>
                <a:cs typeface="Times New Roman" panose="02020603050405020304" pitchFamily="18" charset="0"/>
              </a:rPr>
              <a:t>đạo</a:t>
            </a:r>
            <a:r>
              <a:rPr lang="en-SG" sz="1950" dirty="0">
                <a:solidFill>
                  <a:prstClr val="black"/>
                </a:solidFill>
                <a:latin typeface="Times New Roman" panose="02020603050405020304" pitchFamily="18" charset="0"/>
                <a:ea typeface="微软雅黑"/>
                <a:cs typeface="Times New Roman" panose="02020603050405020304" pitchFamily="18" charset="0"/>
              </a:rPr>
              <a:t> </a:t>
            </a:r>
            <a:r>
              <a:rPr lang="en-SG" sz="1950" dirty="0" err="1">
                <a:solidFill>
                  <a:prstClr val="black"/>
                </a:solidFill>
                <a:latin typeface="Times New Roman" panose="02020603050405020304" pitchFamily="18" charset="0"/>
                <a:ea typeface="微软雅黑"/>
                <a:cs typeface="Times New Roman" panose="02020603050405020304" pitchFamily="18" charset="0"/>
              </a:rPr>
              <a:t>nhân</a:t>
            </a:r>
            <a:r>
              <a:rPr lang="en-SG" sz="1950" dirty="0">
                <a:solidFill>
                  <a:prstClr val="black"/>
                </a:solidFill>
                <a:latin typeface="Times New Roman" panose="02020603050405020304" pitchFamily="18" charset="0"/>
                <a:ea typeface="微软雅黑"/>
                <a:cs typeface="Times New Roman" panose="02020603050405020304" pitchFamily="18" charset="0"/>
              </a:rPr>
              <a:t> </a:t>
            </a:r>
            <a:r>
              <a:rPr lang="en-SG" sz="1950" dirty="0" err="1">
                <a:solidFill>
                  <a:prstClr val="black"/>
                </a:solidFill>
                <a:latin typeface="Times New Roman" panose="02020603050405020304" pitchFamily="18" charset="0"/>
                <a:ea typeface="微软雅黑"/>
                <a:cs typeface="Times New Roman" panose="02020603050405020304" pitchFamily="18" charset="0"/>
              </a:rPr>
              <a:t>dân</a:t>
            </a:r>
            <a:r>
              <a:rPr lang="en-SG" sz="1950" dirty="0">
                <a:solidFill>
                  <a:prstClr val="black"/>
                </a:solidFill>
                <a:latin typeface="Times New Roman" panose="02020603050405020304" pitchFamily="18" charset="0"/>
                <a:ea typeface="微软雅黑"/>
                <a:cs typeface="Times New Roman" panose="02020603050405020304" pitchFamily="18" charset="0"/>
              </a:rPr>
              <a:t> ta </a:t>
            </a:r>
            <a:r>
              <a:rPr lang="en-SG" sz="1950" dirty="0" err="1">
                <a:solidFill>
                  <a:prstClr val="black"/>
                </a:solidFill>
                <a:latin typeface="Times New Roman" panose="02020603050405020304" pitchFamily="18" charset="0"/>
                <a:ea typeface="微软雅黑"/>
                <a:cs typeface="Times New Roman" panose="02020603050405020304" pitchFamily="18" charset="0"/>
              </a:rPr>
              <a:t>kháng</a:t>
            </a:r>
            <a:r>
              <a:rPr lang="en-SG" sz="1950" dirty="0">
                <a:solidFill>
                  <a:prstClr val="black"/>
                </a:solidFill>
                <a:latin typeface="Times New Roman" panose="02020603050405020304" pitchFamily="18" charset="0"/>
                <a:ea typeface="微软雅黑"/>
                <a:cs typeface="Times New Roman" panose="02020603050405020304" pitchFamily="18" charset="0"/>
              </a:rPr>
              <a:t> </a:t>
            </a:r>
            <a:r>
              <a:rPr lang="en-SG" sz="1950" dirty="0" err="1">
                <a:solidFill>
                  <a:prstClr val="black"/>
                </a:solidFill>
                <a:latin typeface="Times New Roman" panose="02020603050405020304" pitchFamily="18" charset="0"/>
                <a:ea typeface="微软雅黑"/>
                <a:cs typeface="Times New Roman" panose="02020603050405020304" pitchFamily="18" charset="0"/>
              </a:rPr>
              <a:t>chiến</a:t>
            </a:r>
            <a:r>
              <a:rPr lang="en-SG" sz="1950" dirty="0">
                <a:solidFill>
                  <a:prstClr val="black"/>
                </a:solidFill>
                <a:latin typeface="Times New Roman" panose="02020603050405020304" pitchFamily="18" charset="0"/>
                <a:ea typeface="微软雅黑"/>
                <a:cs typeface="Times New Roman" panose="02020603050405020304" pitchFamily="18" charset="0"/>
              </a:rPr>
              <a:t> </a:t>
            </a:r>
            <a:r>
              <a:rPr lang="en-SG" sz="1950" dirty="0" err="1">
                <a:solidFill>
                  <a:prstClr val="black"/>
                </a:solidFill>
                <a:latin typeface="Times New Roman" panose="02020603050405020304" pitchFamily="18" charset="0"/>
                <a:ea typeface="微软雅黑"/>
                <a:cs typeface="Times New Roman" panose="02020603050405020304" pitchFamily="18" charset="0"/>
              </a:rPr>
              <a:t>chống</a:t>
            </a:r>
            <a:r>
              <a:rPr lang="en-SG" sz="1950" dirty="0">
                <a:solidFill>
                  <a:prstClr val="black"/>
                </a:solidFill>
                <a:latin typeface="Times New Roman" panose="02020603050405020304" pitchFamily="18" charset="0"/>
                <a:ea typeface="微软雅黑"/>
                <a:cs typeface="Times New Roman" panose="02020603050405020304" pitchFamily="18" charset="0"/>
              </a:rPr>
              <a:t> </a:t>
            </a:r>
            <a:r>
              <a:rPr lang="en-SG" sz="1950" dirty="0" err="1">
                <a:solidFill>
                  <a:prstClr val="black"/>
                </a:solidFill>
                <a:latin typeface="Times New Roman" panose="02020603050405020304" pitchFamily="18" charset="0"/>
                <a:ea typeface="微软雅黑"/>
                <a:cs typeface="Times New Roman" panose="02020603050405020304" pitchFamily="18" charset="0"/>
              </a:rPr>
              <a:t>Mĩ</a:t>
            </a:r>
            <a:endParaRPr lang="vi-VN" sz="1950" dirty="0">
              <a:solidFill>
                <a:prstClr val="black"/>
              </a:solidFill>
              <a:latin typeface="Times New Roman" panose="02020603050405020304" pitchFamily="18" charset="0"/>
              <a:ea typeface="微软雅黑"/>
              <a:cs typeface="Times New Roman" panose="02020603050405020304" pitchFamily="18" charset="0"/>
            </a:endParaRPr>
          </a:p>
        </p:txBody>
      </p:sp>
      <p:pic>
        <p:nvPicPr>
          <p:cNvPr id="12" name="Picture 11">
            <a:extLst>
              <a:ext uri="{FF2B5EF4-FFF2-40B4-BE49-F238E27FC236}">
                <a16:creationId xmlns:a16="http://schemas.microsoft.com/office/drawing/2014/main" id="{94F9CC3F-EE91-4464-B186-2C43C411804A}"/>
              </a:ext>
            </a:extLst>
          </p:cNvPr>
          <p:cNvPicPr>
            <a:picLocks noChangeAspect="1"/>
          </p:cNvPicPr>
          <p:nvPr/>
        </p:nvPicPr>
        <p:blipFill rotWithShape="1">
          <a:blip r:embed="rId5"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758917" y="3463186"/>
            <a:ext cx="663853" cy="531044"/>
          </a:xfrm>
          <a:prstGeom prst="rect">
            <a:avLst/>
          </a:prstGeom>
        </p:spPr>
      </p:pic>
      <p:pic>
        <p:nvPicPr>
          <p:cNvPr id="13" name="Picture 12">
            <a:extLst>
              <a:ext uri="{FF2B5EF4-FFF2-40B4-BE49-F238E27FC236}">
                <a16:creationId xmlns:a16="http://schemas.microsoft.com/office/drawing/2014/main" id="{01B2C53F-EFF4-424B-8CF8-D4C73DDC1652}"/>
              </a:ext>
            </a:extLst>
          </p:cNvPr>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819368" y="4743851"/>
            <a:ext cx="603402" cy="528066"/>
          </a:xfrm>
          <a:prstGeom prst="rect">
            <a:avLst/>
          </a:prstGeom>
        </p:spPr>
      </p:pic>
      <p:pic>
        <p:nvPicPr>
          <p:cNvPr id="14" name="Picture 13">
            <a:extLst>
              <a:ext uri="{FF2B5EF4-FFF2-40B4-BE49-F238E27FC236}">
                <a16:creationId xmlns:a16="http://schemas.microsoft.com/office/drawing/2014/main" id="{7CF15E99-EAE6-4E99-BFA0-0F621FE83E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42999" y="4752549"/>
            <a:ext cx="603557" cy="530398"/>
          </a:xfrm>
          <a:prstGeom prst="rect">
            <a:avLst/>
          </a:prstGeom>
        </p:spPr>
      </p:pic>
      <p:pic>
        <p:nvPicPr>
          <p:cNvPr id="15" name="Picture 14">
            <a:extLst>
              <a:ext uri="{FF2B5EF4-FFF2-40B4-BE49-F238E27FC236}">
                <a16:creationId xmlns:a16="http://schemas.microsoft.com/office/drawing/2014/main" id="{379C24B7-3441-4BCF-98D1-AE7C659FD8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42999" y="3478164"/>
            <a:ext cx="603557" cy="530398"/>
          </a:xfrm>
          <a:prstGeom prst="rect">
            <a:avLst/>
          </a:prstGeom>
        </p:spPr>
      </p:pic>
      <p:pic>
        <p:nvPicPr>
          <p:cNvPr id="16" name="Picture 15">
            <a:extLst>
              <a:ext uri="{FF2B5EF4-FFF2-40B4-BE49-F238E27FC236}">
                <a16:creationId xmlns:a16="http://schemas.microsoft.com/office/drawing/2014/main" id="{C6B8299E-A79E-4ED5-B1AB-7A969B0626E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4142" t="8181" r="20101" b="29546"/>
          <a:stretch/>
        </p:blipFill>
        <p:spPr>
          <a:xfrm>
            <a:off x="91574" y="857250"/>
            <a:ext cx="1925655" cy="1823605"/>
          </a:xfrm>
          <a:prstGeom prst="rect">
            <a:avLst/>
          </a:prstGeom>
        </p:spPr>
      </p:pic>
    </p:spTree>
    <p:extLst>
      <p:ext uri="{BB962C8B-B14F-4D97-AF65-F5344CB8AC3E}">
        <p14:creationId xmlns:p14="http://schemas.microsoft.com/office/powerpoint/2010/main" val="2371348973"/>
      </p:ext>
    </p:extLst>
  </p:cSld>
  <p:clrMapOvr>
    <a:masterClrMapping/>
  </p:clrMapOvr>
  <p:transition spd="slow" advClick="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strVal val="#ppt_x"/>
                                          </p:val>
                                        </p:tav>
                                        <p:tav tm="100000">
                                          <p:val>
                                            <p:strVal val="#ppt_x"/>
                                          </p:val>
                                        </p:tav>
                                      </p:tavLst>
                                    </p:anim>
                                    <p:anim calcmode="lin" valueType="num">
                                      <p:cBhvr>
                                        <p:cTn id="2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8"/>
                                        </p:tgtEl>
                                        <p:attrNameLst>
                                          <p:attrName>fillcolor</p:attrName>
                                        </p:attrNameLst>
                                      </p:cBhvr>
                                      <p:to>
                                        <a:srgbClr val="FFF2CC"/>
                                      </p:to>
                                    </p:animClr>
                                    <p:set>
                                      <p:cBhvr>
                                        <p:cTn id="35" dur="250" fill="hold"/>
                                        <p:tgtEl>
                                          <p:spTgt spid="8"/>
                                        </p:tgtEl>
                                        <p:attrNameLst>
                                          <p:attrName>fill.type</p:attrName>
                                        </p:attrNameLst>
                                      </p:cBhvr>
                                      <p:to>
                                        <p:strVal val="solid"/>
                                      </p:to>
                                    </p:set>
                                    <p:set>
                                      <p:cBhvr>
                                        <p:cTn id="36" dur="250" fill="hold"/>
                                        <p:tgtEl>
                                          <p:spTgt spid="8"/>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2"/>
                                        </p:tgtEl>
                                        <p:attrNameLst>
                                          <p:attrName>style.visibility</p:attrName>
                                        </p:attrNameLst>
                                      </p:cBhvr>
                                      <p:to>
                                        <p:strVal val="visible"/>
                                      </p:to>
                                    </p:set>
                                    <p:anim calcmode="lin" valueType="num">
                                      <p:cBhvr>
                                        <p:cTn id="39" dur="250" fill="hold"/>
                                        <p:tgtEl>
                                          <p:spTgt spid="12"/>
                                        </p:tgtEl>
                                        <p:attrNameLst>
                                          <p:attrName>ppt_w</p:attrName>
                                        </p:attrNameLst>
                                      </p:cBhvr>
                                      <p:tavLst>
                                        <p:tav tm="0">
                                          <p:val>
                                            <p:strVal val="4*#ppt_w"/>
                                          </p:val>
                                        </p:tav>
                                        <p:tav tm="100000">
                                          <p:val>
                                            <p:strVal val="#ppt_w"/>
                                          </p:val>
                                        </p:tav>
                                      </p:tavLst>
                                    </p:anim>
                                    <p:anim calcmode="lin" valueType="num">
                                      <p:cBhvr>
                                        <p:cTn id="4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Check mark.wav"/>
                                        </p:tgtEl>
                                      </p:cMediaNode>
                                    </p:audio>
                                  </p:subTnLst>
                                </p:cTn>
                              </p:par>
                              <p:par>
                                <p:cTn id="41" presetID="1" presetClass="emph" presetSubtype="2" fill="hold" nodeType="withEffect">
                                  <p:stCondLst>
                                    <p:cond delay="1000"/>
                                  </p:stCondLst>
                                  <p:childTnLst>
                                    <p:animClr clrSpc="rgb" dir="cw">
                                      <p:cBhvr>
                                        <p:cTn id="42" dur="250" fill="hold"/>
                                        <p:tgtEl>
                                          <p:spTgt spid="8"/>
                                        </p:tgtEl>
                                        <p:attrNameLst>
                                          <p:attrName>fillcolor</p:attrName>
                                        </p:attrNameLst>
                                      </p:cBhvr>
                                      <p:to>
                                        <a:srgbClr val="00B050"/>
                                      </p:to>
                                    </p:animClr>
                                    <p:set>
                                      <p:cBhvr>
                                        <p:cTn id="43" dur="250" fill="hold"/>
                                        <p:tgtEl>
                                          <p:spTgt spid="8"/>
                                        </p:tgtEl>
                                        <p:attrNameLst>
                                          <p:attrName>fill.type</p:attrName>
                                        </p:attrNameLst>
                                      </p:cBhvr>
                                      <p:to>
                                        <p:strVal val="solid"/>
                                      </p:to>
                                    </p:set>
                                    <p:set>
                                      <p:cBhvr>
                                        <p:cTn id="44"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5" restart="whenNotActive" fill="hold" evtFilter="cancelBubble" nodeType="interactiveSeq">
                <p:stCondLst>
                  <p:cond evt="onClick" delay="0">
                    <p:tgtEl>
                      <p:spTgt spid="9"/>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9"/>
                                        </p:tgtEl>
                                        <p:attrNameLst>
                                          <p:attrName>fillcolor</p:attrName>
                                        </p:attrNameLst>
                                      </p:cBhvr>
                                      <p:to>
                                        <a:srgbClr val="FFF2CC"/>
                                      </p:to>
                                    </p:animClr>
                                    <p:set>
                                      <p:cBhvr>
                                        <p:cTn id="50" dur="250" fill="hold"/>
                                        <p:tgtEl>
                                          <p:spTgt spid="9"/>
                                        </p:tgtEl>
                                        <p:attrNameLst>
                                          <p:attrName>fill.type</p:attrName>
                                        </p:attrNameLst>
                                      </p:cBhvr>
                                      <p:to>
                                        <p:strVal val="solid"/>
                                      </p:to>
                                    </p:set>
                                    <p:set>
                                      <p:cBhvr>
                                        <p:cTn id="51" dur="250" fill="hold"/>
                                        <p:tgtEl>
                                          <p:spTgt spid="9"/>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5"/>
                                        </p:tgtEl>
                                        <p:attrNameLst>
                                          <p:attrName>style.visibility</p:attrName>
                                        </p:attrNameLst>
                                      </p:cBhvr>
                                      <p:to>
                                        <p:strVal val="visible"/>
                                      </p:to>
                                    </p:set>
                                    <p:anim calcmode="lin" valueType="num">
                                      <p:cBhvr>
                                        <p:cTn id="54" dur="250" fill="hold"/>
                                        <p:tgtEl>
                                          <p:spTgt spid="15"/>
                                        </p:tgtEl>
                                        <p:attrNameLst>
                                          <p:attrName>ppt_w</p:attrName>
                                        </p:attrNameLst>
                                      </p:cBhvr>
                                      <p:tavLst>
                                        <p:tav tm="0">
                                          <p:val>
                                            <p:strVal val="4*#ppt_w"/>
                                          </p:val>
                                        </p:tav>
                                        <p:tav tm="100000">
                                          <p:val>
                                            <p:strVal val="#ppt_w"/>
                                          </p:val>
                                        </p:tav>
                                      </p:tavLst>
                                    </p:anim>
                                    <p:anim calcmode="lin" valueType="num">
                                      <p:cBhvr>
                                        <p:cTn id="55"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childTnLst>
                                    <p:animClr clrSpc="rgb" dir="cw">
                                      <p:cBhvr>
                                        <p:cTn id="57" dur="250" fill="hold"/>
                                        <p:tgtEl>
                                          <p:spTgt spid="9"/>
                                        </p:tgtEl>
                                        <p:attrNameLst>
                                          <p:attrName>fillcolor</p:attrName>
                                        </p:attrNameLst>
                                      </p:cBhvr>
                                      <p:to>
                                        <a:srgbClr val="FFFF00"/>
                                      </p:to>
                                    </p:animClr>
                                    <p:set>
                                      <p:cBhvr>
                                        <p:cTn id="58" dur="250" fill="hold"/>
                                        <p:tgtEl>
                                          <p:spTgt spid="9"/>
                                        </p:tgtEl>
                                        <p:attrNameLst>
                                          <p:attrName>fill.type</p:attrName>
                                        </p:attrNameLst>
                                      </p:cBhvr>
                                      <p:to>
                                        <p:strVal val="solid"/>
                                      </p:to>
                                    </p:set>
                                    <p:set>
                                      <p:cBhvr>
                                        <p:cTn id="59"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60" restart="whenNotActive" fill="hold" evtFilter="cancelBubble" nodeType="interactiveSeq">
                <p:stCondLst>
                  <p:cond evt="onClick" delay="0">
                    <p:tgtEl>
                      <p:spTgt spid="10"/>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0"/>
                                        </p:tgtEl>
                                        <p:attrNameLst>
                                          <p:attrName>fillcolor</p:attrName>
                                        </p:attrNameLst>
                                      </p:cBhvr>
                                      <p:to>
                                        <a:srgbClr val="FFF2CC"/>
                                      </p:to>
                                    </p:animClr>
                                    <p:set>
                                      <p:cBhvr>
                                        <p:cTn id="65" dur="250" fill="hold"/>
                                        <p:tgtEl>
                                          <p:spTgt spid="10"/>
                                        </p:tgtEl>
                                        <p:attrNameLst>
                                          <p:attrName>fill.type</p:attrName>
                                        </p:attrNameLst>
                                      </p:cBhvr>
                                      <p:to>
                                        <p:strVal val="solid"/>
                                      </p:to>
                                    </p:set>
                                    <p:set>
                                      <p:cBhvr>
                                        <p:cTn id="66" dur="250" fill="hold"/>
                                        <p:tgtEl>
                                          <p:spTgt spid="10"/>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3"/>
                                        </p:tgtEl>
                                        <p:attrNameLst>
                                          <p:attrName>style.visibility</p:attrName>
                                        </p:attrNameLst>
                                      </p:cBhvr>
                                      <p:to>
                                        <p:strVal val="visible"/>
                                      </p:to>
                                    </p:set>
                                    <p:anim calcmode="lin" valueType="num">
                                      <p:cBhvr>
                                        <p:cTn id="69" dur="250" fill="hold"/>
                                        <p:tgtEl>
                                          <p:spTgt spid="13"/>
                                        </p:tgtEl>
                                        <p:attrNameLst>
                                          <p:attrName>ppt_w</p:attrName>
                                        </p:attrNameLst>
                                      </p:cBhvr>
                                      <p:tavLst>
                                        <p:tav tm="0">
                                          <p:val>
                                            <p:strVal val="4*#ppt_w"/>
                                          </p:val>
                                        </p:tav>
                                        <p:tav tm="100000">
                                          <p:val>
                                            <p:strVal val="#ppt_w"/>
                                          </p:val>
                                        </p:tav>
                                      </p:tavLst>
                                    </p:anim>
                                    <p:anim calcmode="lin" valueType="num">
                                      <p:cBhvr>
                                        <p:cTn id="7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Wrong Buzzer.wav"/>
                                        </p:tgtEl>
                                      </p:cMediaNode>
                                    </p:audio>
                                  </p:subTnLst>
                                </p:cTn>
                              </p:par>
                              <p:par>
                                <p:cTn id="71" presetID="1" presetClass="emph" presetSubtype="2" fill="hold" nodeType="withEffect">
                                  <p:stCondLst>
                                    <p:cond delay="1000"/>
                                  </p:stCondLst>
                                  <p:childTnLst>
                                    <p:animClr clrSpc="rgb" dir="cw">
                                      <p:cBhvr>
                                        <p:cTn id="72" dur="250" fill="hold"/>
                                        <p:tgtEl>
                                          <p:spTgt spid="10"/>
                                        </p:tgtEl>
                                        <p:attrNameLst>
                                          <p:attrName>fillcolor</p:attrName>
                                        </p:attrNameLst>
                                      </p:cBhvr>
                                      <p:to>
                                        <a:srgbClr val="FFFF00"/>
                                      </p:to>
                                    </p:animClr>
                                    <p:set>
                                      <p:cBhvr>
                                        <p:cTn id="73" dur="250" fill="hold"/>
                                        <p:tgtEl>
                                          <p:spTgt spid="10"/>
                                        </p:tgtEl>
                                        <p:attrNameLst>
                                          <p:attrName>fill.type</p:attrName>
                                        </p:attrNameLst>
                                      </p:cBhvr>
                                      <p:to>
                                        <p:strVal val="solid"/>
                                      </p:to>
                                    </p:set>
                                    <p:set>
                                      <p:cBhvr>
                                        <p:cTn id="74"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75" restart="whenNotActive" fill="hold" evtFilter="cancelBubble" nodeType="interactiveSeq">
                <p:stCondLst>
                  <p:cond evt="onClick" delay="0">
                    <p:tgtEl>
                      <p:spTgt spid="11"/>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1"/>
                                        </p:tgtEl>
                                        <p:attrNameLst>
                                          <p:attrName>fillcolor</p:attrName>
                                        </p:attrNameLst>
                                      </p:cBhvr>
                                      <p:to>
                                        <a:srgbClr val="FFF2CC"/>
                                      </p:to>
                                    </p:animClr>
                                    <p:set>
                                      <p:cBhvr>
                                        <p:cTn id="80" dur="250" fill="hold"/>
                                        <p:tgtEl>
                                          <p:spTgt spid="11"/>
                                        </p:tgtEl>
                                        <p:attrNameLst>
                                          <p:attrName>fill.type</p:attrName>
                                        </p:attrNameLst>
                                      </p:cBhvr>
                                      <p:to>
                                        <p:strVal val="solid"/>
                                      </p:to>
                                    </p:set>
                                    <p:set>
                                      <p:cBhvr>
                                        <p:cTn id="81" dur="250" fill="hold"/>
                                        <p:tgtEl>
                                          <p:spTgt spid="11"/>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4"/>
                                        </p:tgtEl>
                                        <p:attrNameLst>
                                          <p:attrName>style.visibility</p:attrName>
                                        </p:attrNameLst>
                                      </p:cBhvr>
                                      <p:to>
                                        <p:strVal val="visible"/>
                                      </p:to>
                                    </p:set>
                                    <p:anim calcmode="lin" valueType="num">
                                      <p:cBhvr>
                                        <p:cTn id="84" dur="250" fill="hold"/>
                                        <p:tgtEl>
                                          <p:spTgt spid="14"/>
                                        </p:tgtEl>
                                        <p:attrNameLst>
                                          <p:attrName>ppt_w</p:attrName>
                                        </p:attrNameLst>
                                      </p:cBhvr>
                                      <p:tavLst>
                                        <p:tav tm="0">
                                          <p:val>
                                            <p:strVal val="4*#ppt_w"/>
                                          </p:val>
                                        </p:tav>
                                        <p:tav tm="100000">
                                          <p:val>
                                            <p:strVal val="#ppt_w"/>
                                          </p:val>
                                        </p:tav>
                                      </p:tavLst>
                                    </p:anim>
                                    <p:anim calcmode="lin" valueType="num">
                                      <p:cBhvr>
                                        <p:cTn id="8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childTnLst>
                                    <p:animClr clrSpc="rgb" dir="cw">
                                      <p:cBhvr>
                                        <p:cTn id="87" dur="250" fill="hold"/>
                                        <p:tgtEl>
                                          <p:spTgt spid="11"/>
                                        </p:tgtEl>
                                        <p:attrNameLst>
                                          <p:attrName>fillcolor</p:attrName>
                                        </p:attrNameLst>
                                      </p:cBhvr>
                                      <p:to>
                                        <a:srgbClr val="FFFF00"/>
                                      </p:to>
                                    </p:animClr>
                                    <p:set>
                                      <p:cBhvr>
                                        <p:cTn id="88" dur="250" fill="hold"/>
                                        <p:tgtEl>
                                          <p:spTgt spid="11"/>
                                        </p:tgtEl>
                                        <p:attrNameLst>
                                          <p:attrName>fill.type</p:attrName>
                                        </p:attrNameLst>
                                      </p:cBhvr>
                                      <p:to>
                                        <p:strVal val="solid"/>
                                      </p:to>
                                    </p:set>
                                    <p:set>
                                      <p:cBhvr>
                                        <p:cTn id="89"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childTnLst>
        </p:cTn>
      </p:par>
    </p:tnLst>
    <p:bldLst>
      <p:bldP spid="7" grpId="0" animBg="1"/>
      <p:bldP spid="8" grpId="0" animBg="1"/>
      <p:bldP spid="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nip Diagonal Corner Rectangle 3">
            <a:extLst>
              <a:ext uri="{FF2B5EF4-FFF2-40B4-BE49-F238E27FC236}">
                <a16:creationId xmlns:a16="http://schemas.microsoft.com/office/drawing/2014/main" id="{D6DFA94B-AE43-4BEC-8E05-6A5FC46065FC}"/>
              </a:ext>
            </a:extLst>
          </p:cNvPr>
          <p:cNvSpPr/>
          <p:nvPr/>
        </p:nvSpPr>
        <p:spPr>
          <a:xfrm>
            <a:off x="2213263" y="1254480"/>
            <a:ext cx="6501089"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vi-VN" sz="2700" b="1" dirty="0">
                <a:solidFill>
                  <a:srgbClr val="FF0000"/>
                </a:solidFill>
                <a:latin typeface="Times New Roman" panose="02020603050405020304" pitchFamily="18" charset="0"/>
                <a:ea typeface="微软雅黑"/>
                <a:cs typeface="Times New Roman" panose="02020603050405020304" pitchFamily="18" charset="0"/>
              </a:rPr>
              <a:t>Bài “Ngắm trăng” thuộc thể thơ gì ?</a:t>
            </a:r>
          </a:p>
        </p:txBody>
      </p:sp>
      <p:sp>
        <p:nvSpPr>
          <p:cNvPr id="8" name="Rectangle 7">
            <a:extLst>
              <a:ext uri="{FF2B5EF4-FFF2-40B4-BE49-F238E27FC236}">
                <a16:creationId xmlns:a16="http://schemas.microsoft.com/office/drawing/2014/main" id="{2F592BE6-DA16-44C3-9AA4-2FB2F212C309}"/>
              </a:ext>
            </a:extLst>
          </p:cNvPr>
          <p:cNvSpPr/>
          <p:nvPr/>
        </p:nvSpPr>
        <p:spPr>
          <a:xfrm>
            <a:off x="988400" y="3324581"/>
            <a:ext cx="3680099" cy="7901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vi-VN" sz="2250" dirty="0">
                <a:solidFill>
                  <a:prstClr val="black"/>
                </a:solidFill>
                <a:latin typeface="Times New Roman" panose="02020603050405020304" pitchFamily="18" charset="0"/>
                <a:ea typeface="微软雅黑"/>
                <a:cs typeface="Times New Roman" panose="02020603050405020304" pitchFamily="18" charset="0"/>
              </a:rPr>
              <a:t>A. </a:t>
            </a:r>
            <a:r>
              <a:rPr lang="en-SG" sz="2250" dirty="0" err="1">
                <a:solidFill>
                  <a:prstClr val="black"/>
                </a:solidFill>
                <a:latin typeface="Times New Roman" panose="02020603050405020304" pitchFamily="18" charset="0"/>
                <a:ea typeface="微软雅黑"/>
                <a:cs typeface="Times New Roman" panose="02020603050405020304" pitchFamily="18" charset="0"/>
              </a:rPr>
              <a:t>Lục</a:t>
            </a:r>
            <a:r>
              <a:rPr lang="en-SG" sz="2250" dirty="0">
                <a:solidFill>
                  <a:prstClr val="black"/>
                </a:solidFill>
                <a:latin typeface="Times New Roman" panose="02020603050405020304" pitchFamily="18" charset="0"/>
                <a:ea typeface="微软雅黑"/>
                <a:cs typeface="Times New Roman" panose="02020603050405020304" pitchFamily="18" charset="0"/>
              </a:rPr>
              <a:t> </a:t>
            </a:r>
            <a:r>
              <a:rPr lang="en-SG" sz="2250" dirty="0" err="1">
                <a:solidFill>
                  <a:prstClr val="black"/>
                </a:solidFill>
                <a:latin typeface="Times New Roman" panose="02020603050405020304" pitchFamily="18" charset="0"/>
                <a:ea typeface="微软雅黑"/>
                <a:cs typeface="Times New Roman" panose="02020603050405020304" pitchFamily="18" charset="0"/>
              </a:rPr>
              <a:t>bát</a:t>
            </a:r>
            <a:r>
              <a:rPr lang="en-SG" sz="2250" dirty="0">
                <a:solidFill>
                  <a:prstClr val="black"/>
                </a:solidFill>
                <a:latin typeface="Times New Roman" panose="02020603050405020304" pitchFamily="18" charset="0"/>
                <a:ea typeface="微软雅黑"/>
                <a:cs typeface="Times New Roman" panose="02020603050405020304" pitchFamily="18" charset="0"/>
              </a:rPr>
              <a:t>    </a:t>
            </a:r>
            <a:endParaRPr lang="vi-VN" sz="2250" dirty="0">
              <a:solidFill>
                <a:prstClr val="black"/>
              </a:solidFill>
              <a:latin typeface="Times New Roman" panose="02020603050405020304" pitchFamily="18" charset="0"/>
              <a:ea typeface="微软雅黑"/>
              <a:cs typeface="Times New Roman" panose="02020603050405020304" pitchFamily="18" charset="0"/>
            </a:endParaRPr>
          </a:p>
        </p:txBody>
      </p:sp>
      <p:sp>
        <p:nvSpPr>
          <p:cNvPr id="9" name="Cloud 8">
            <a:extLst>
              <a:ext uri="{FF2B5EF4-FFF2-40B4-BE49-F238E27FC236}">
                <a16:creationId xmlns:a16="http://schemas.microsoft.com/office/drawing/2014/main" id="{506C181A-39A6-4D03-BB8D-14008740149B}"/>
              </a:ext>
            </a:extLst>
          </p:cNvPr>
          <p:cNvSpPr/>
          <p:nvPr/>
        </p:nvSpPr>
        <p:spPr>
          <a:xfrm>
            <a:off x="-317680" y="4806658"/>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a typeface="微软雅黑"/>
            </a:endParaRPr>
          </a:p>
        </p:txBody>
      </p:sp>
      <p:sp>
        <p:nvSpPr>
          <p:cNvPr id="10" name="Cloud 9">
            <a:extLst>
              <a:ext uri="{FF2B5EF4-FFF2-40B4-BE49-F238E27FC236}">
                <a16:creationId xmlns:a16="http://schemas.microsoft.com/office/drawing/2014/main" id="{585B887E-2038-46AF-B986-368A6FCA68C7}"/>
              </a:ext>
            </a:extLst>
          </p:cNvPr>
          <p:cNvSpPr/>
          <p:nvPr/>
        </p:nvSpPr>
        <p:spPr>
          <a:xfrm>
            <a:off x="10419280" y="4656886"/>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vi-VN" sz="1350">
              <a:solidFill>
                <a:prstClr val="white"/>
              </a:solidFill>
              <a:latin typeface="Arial" panose="020B0604020202020204" pitchFamily="34" charset="0"/>
              <a:ea typeface="微软雅黑"/>
            </a:endParaRPr>
          </a:p>
        </p:txBody>
      </p:sp>
      <p:sp>
        <p:nvSpPr>
          <p:cNvPr id="11" name="Rectangle 10">
            <a:extLst>
              <a:ext uri="{FF2B5EF4-FFF2-40B4-BE49-F238E27FC236}">
                <a16:creationId xmlns:a16="http://schemas.microsoft.com/office/drawing/2014/main" id="{7BE4FA65-879C-4525-960F-4F9B1A68EF27}"/>
              </a:ext>
            </a:extLst>
          </p:cNvPr>
          <p:cNvSpPr/>
          <p:nvPr/>
        </p:nvSpPr>
        <p:spPr>
          <a:xfrm>
            <a:off x="5081013" y="3324581"/>
            <a:ext cx="3680099" cy="7901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endParaRPr lang="en-SG" sz="2250" dirty="0">
              <a:solidFill>
                <a:prstClr val="black"/>
              </a:solidFill>
              <a:latin typeface="Times New Roman" panose="02020603050405020304" pitchFamily="18" charset="0"/>
              <a:ea typeface="微软雅黑"/>
              <a:cs typeface="Times New Roman" panose="02020603050405020304" pitchFamily="18" charset="0"/>
            </a:endParaRPr>
          </a:p>
          <a:p>
            <a:pPr defTabSz="685800">
              <a:defRPr/>
            </a:pPr>
            <a:r>
              <a:rPr lang="vi-VN" sz="2250" dirty="0">
                <a:solidFill>
                  <a:prstClr val="black"/>
                </a:solidFill>
                <a:latin typeface="Times New Roman" panose="02020603050405020304" pitchFamily="18" charset="0"/>
                <a:ea typeface="微软雅黑"/>
                <a:cs typeface="Times New Roman" panose="02020603050405020304" pitchFamily="18" charset="0"/>
              </a:rPr>
              <a:t>B. </a:t>
            </a:r>
            <a:r>
              <a:rPr lang="en-SG" sz="2250" dirty="0" err="1">
                <a:solidFill>
                  <a:prstClr val="black"/>
                </a:solidFill>
                <a:latin typeface="Times New Roman" panose="02020603050405020304" pitchFamily="18" charset="0"/>
                <a:ea typeface="微软雅黑"/>
                <a:cs typeface="Times New Roman" panose="02020603050405020304" pitchFamily="18" charset="0"/>
              </a:rPr>
              <a:t>Thất</a:t>
            </a:r>
            <a:r>
              <a:rPr lang="en-SG" sz="2250" dirty="0">
                <a:solidFill>
                  <a:prstClr val="black"/>
                </a:solidFill>
                <a:latin typeface="Times New Roman" panose="02020603050405020304" pitchFamily="18" charset="0"/>
                <a:ea typeface="微软雅黑"/>
                <a:cs typeface="Times New Roman" panose="02020603050405020304" pitchFamily="18" charset="0"/>
              </a:rPr>
              <a:t> </a:t>
            </a:r>
            <a:r>
              <a:rPr lang="en-SG" sz="2250" dirty="0" err="1">
                <a:solidFill>
                  <a:prstClr val="black"/>
                </a:solidFill>
                <a:latin typeface="Times New Roman" panose="02020603050405020304" pitchFamily="18" charset="0"/>
                <a:ea typeface="微软雅黑"/>
                <a:cs typeface="Times New Roman" panose="02020603050405020304" pitchFamily="18" charset="0"/>
              </a:rPr>
              <a:t>ngôn</a:t>
            </a:r>
            <a:r>
              <a:rPr lang="en-SG" sz="2250" dirty="0">
                <a:solidFill>
                  <a:prstClr val="black"/>
                </a:solidFill>
                <a:latin typeface="Times New Roman" panose="02020603050405020304" pitchFamily="18" charset="0"/>
                <a:ea typeface="微软雅黑"/>
                <a:cs typeface="Times New Roman" panose="02020603050405020304" pitchFamily="18" charset="0"/>
              </a:rPr>
              <a:t> </a:t>
            </a:r>
            <a:r>
              <a:rPr lang="en-SG" sz="2250" dirty="0" err="1">
                <a:solidFill>
                  <a:prstClr val="black"/>
                </a:solidFill>
                <a:latin typeface="Times New Roman" panose="02020603050405020304" pitchFamily="18" charset="0"/>
                <a:ea typeface="微软雅黑"/>
                <a:cs typeface="Times New Roman" panose="02020603050405020304" pitchFamily="18" charset="0"/>
              </a:rPr>
              <a:t>tứ</a:t>
            </a:r>
            <a:r>
              <a:rPr lang="en-SG" sz="2250" dirty="0">
                <a:solidFill>
                  <a:prstClr val="black"/>
                </a:solidFill>
                <a:latin typeface="Times New Roman" panose="02020603050405020304" pitchFamily="18" charset="0"/>
                <a:ea typeface="微软雅黑"/>
                <a:cs typeface="Times New Roman" panose="02020603050405020304" pitchFamily="18" charset="0"/>
              </a:rPr>
              <a:t> </a:t>
            </a:r>
            <a:r>
              <a:rPr lang="en-SG" sz="2250" dirty="0" err="1">
                <a:solidFill>
                  <a:prstClr val="black"/>
                </a:solidFill>
                <a:latin typeface="Times New Roman" panose="02020603050405020304" pitchFamily="18" charset="0"/>
                <a:ea typeface="微软雅黑"/>
                <a:cs typeface="Times New Roman" panose="02020603050405020304" pitchFamily="18" charset="0"/>
              </a:rPr>
              <a:t>tuyệt</a:t>
            </a:r>
            <a:r>
              <a:rPr lang="en-SG" sz="2250" dirty="0">
                <a:solidFill>
                  <a:prstClr val="black"/>
                </a:solidFill>
                <a:latin typeface="Times New Roman" panose="02020603050405020304" pitchFamily="18" charset="0"/>
                <a:ea typeface="微软雅黑"/>
                <a:cs typeface="Times New Roman" panose="02020603050405020304" pitchFamily="18" charset="0"/>
              </a:rPr>
              <a:t>     </a:t>
            </a:r>
          </a:p>
          <a:p>
            <a:pPr defTabSz="685800">
              <a:defRPr/>
            </a:pPr>
            <a:endParaRPr lang="vi-VN" sz="2250" dirty="0">
              <a:solidFill>
                <a:prstClr val="black"/>
              </a:solidFill>
              <a:latin typeface="Times New Roman" panose="02020603050405020304" pitchFamily="18" charset="0"/>
              <a:ea typeface="微软雅黑"/>
              <a:cs typeface="Times New Roman" panose="02020603050405020304" pitchFamily="18" charset="0"/>
            </a:endParaRPr>
          </a:p>
        </p:txBody>
      </p:sp>
      <p:sp>
        <p:nvSpPr>
          <p:cNvPr id="12" name="Rectangle 11">
            <a:extLst>
              <a:ext uri="{FF2B5EF4-FFF2-40B4-BE49-F238E27FC236}">
                <a16:creationId xmlns:a16="http://schemas.microsoft.com/office/drawing/2014/main" id="{9113A656-C81B-41B0-9CEA-C9B96C9F987E}"/>
              </a:ext>
            </a:extLst>
          </p:cNvPr>
          <p:cNvSpPr/>
          <p:nvPr/>
        </p:nvSpPr>
        <p:spPr>
          <a:xfrm>
            <a:off x="988400" y="4536984"/>
            <a:ext cx="3680099" cy="7901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vi-VN" sz="2250" dirty="0">
                <a:solidFill>
                  <a:prstClr val="black"/>
                </a:solidFill>
                <a:latin typeface="Times New Roman" panose="02020603050405020304" pitchFamily="18" charset="0"/>
                <a:ea typeface="微软雅黑"/>
                <a:cs typeface="Times New Roman" panose="02020603050405020304" pitchFamily="18" charset="0"/>
              </a:rPr>
              <a:t>C. </a:t>
            </a:r>
            <a:r>
              <a:rPr lang="en-SG" sz="2250" dirty="0">
                <a:solidFill>
                  <a:prstClr val="black"/>
                </a:solidFill>
                <a:latin typeface="Times New Roman" panose="02020603050405020304" pitchFamily="18" charset="0"/>
                <a:ea typeface="微软雅黑"/>
                <a:cs typeface="Times New Roman" panose="02020603050405020304" pitchFamily="18" charset="0"/>
              </a:rPr>
              <a:t>Song </a:t>
            </a:r>
            <a:r>
              <a:rPr lang="en-SG" sz="2250" dirty="0" err="1">
                <a:solidFill>
                  <a:prstClr val="black"/>
                </a:solidFill>
                <a:latin typeface="Times New Roman" panose="02020603050405020304" pitchFamily="18" charset="0"/>
                <a:ea typeface="微软雅黑"/>
                <a:cs typeface="Times New Roman" panose="02020603050405020304" pitchFamily="18" charset="0"/>
              </a:rPr>
              <a:t>thất</a:t>
            </a:r>
            <a:r>
              <a:rPr lang="en-SG" sz="2250" dirty="0">
                <a:solidFill>
                  <a:prstClr val="black"/>
                </a:solidFill>
                <a:latin typeface="Times New Roman" panose="02020603050405020304" pitchFamily="18" charset="0"/>
                <a:ea typeface="微软雅黑"/>
                <a:cs typeface="Times New Roman" panose="02020603050405020304" pitchFamily="18" charset="0"/>
              </a:rPr>
              <a:t> </a:t>
            </a:r>
            <a:r>
              <a:rPr lang="en-SG" sz="2250" dirty="0" err="1">
                <a:solidFill>
                  <a:prstClr val="black"/>
                </a:solidFill>
                <a:latin typeface="Times New Roman" panose="02020603050405020304" pitchFamily="18" charset="0"/>
                <a:ea typeface="微软雅黑"/>
                <a:cs typeface="Times New Roman" panose="02020603050405020304" pitchFamily="18" charset="0"/>
              </a:rPr>
              <a:t>lục</a:t>
            </a:r>
            <a:r>
              <a:rPr lang="en-SG" sz="2250" dirty="0">
                <a:solidFill>
                  <a:prstClr val="black"/>
                </a:solidFill>
                <a:latin typeface="Times New Roman" panose="02020603050405020304" pitchFamily="18" charset="0"/>
                <a:ea typeface="微软雅黑"/>
                <a:cs typeface="Times New Roman" panose="02020603050405020304" pitchFamily="18" charset="0"/>
              </a:rPr>
              <a:t> </a:t>
            </a:r>
            <a:r>
              <a:rPr lang="en-SG" sz="2250" dirty="0" err="1">
                <a:solidFill>
                  <a:prstClr val="black"/>
                </a:solidFill>
                <a:latin typeface="Times New Roman" panose="02020603050405020304" pitchFamily="18" charset="0"/>
                <a:ea typeface="微软雅黑"/>
                <a:cs typeface="Times New Roman" panose="02020603050405020304" pitchFamily="18" charset="0"/>
              </a:rPr>
              <a:t>bát</a:t>
            </a:r>
            <a:endParaRPr lang="vi-VN" sz="2250" dirty="0">
              <a:solidFill>
                <a:prstClr val="black"/>
              </a:solidFill>
              <a:latin typeface="Times New Roman" panose="02020603050405020304" pitchFamily="18" charset="0"/>
              <a:ea typeface="微软雅黑"/>
              <a:cs typeface="Times New Roman" panose="02020603050405020304" pitchFamily="18" charset="0"/>
            </a:endParaRPr>
          </a:p>
        </p:txBody>
      </p:sp>
      <p:sp>
        <p:nvSpPr>
          <p:cNvPr id="13" name="Rectangle 12">
            <a:extLst>
              <a:ext uri="{FF2B5EF4-FFF2-40B4-BE49-F238E27FC236}">
                <a16:creationId xmlns:a16="http://schemas.microsoft.com/office/drawing/2014/main" id="{6541F8EC-C27B-4721-BD0E-5B817B72F2DF}"/>
              </a:ext>
            </a:extLst>
          </p:cNvPr>
          <p:cNvSpPr/>
          <p:nvPr/>
        </p:nvSpPr>
        <p:spPr>
          <a:xfrm>
            <a:off x="5081013" y="4536984"/>
            <a:ext cx="3680099" cy="7901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vi-VN" sz="2250" dirty="0">
                <a:solidFill>
                  <a:prstClr val="black"/>
                </a:solidFill>
                <a:latin typeface="Times New Roman" panose="02020603050405020304" pitchFamily="18" charset="0"/>
                <a:ea typeface="微软雅黑"/>
                <a:cs typeface="Times New Roman" panose="02020603050405020304" pitchFamily="18" charset="0"/>
              </a:rPr>
              <a:t>D. </a:t>
            </a:r>
            <a:r>
              <a:rPr lang="en-SG" sz="2250" dirty="0" err="1">
                <a:solidFill>
                  <a:prstClr val="black"/>
                </a:solidFill>
                <a:latin typeface="Times New Roman" panose="02020603050405020304" pitchFamily="18" charset="0"/>
                <a:ea typeface="微软雅黑"/>
                <a:cs typeface="Times New Roman" panose="02020603050405020304" pitchFamily="18" charset="0"/>
              </a:rPr>
              <a:t>Thất</a:t>
            </a:r>
            <a:r>
              <a:rPr lang="en-SG" sz="2250" dirty="0">
                <a:solidFill>
                  <a:prstClr val="black"/>
                </a:solidFill>
                <a:latin typeface="Times New Roman" panose="02020603050405020304" pitchFamily="18" charset="0"/>
                <a:ea typeface="微软雅黑"/>
                <a:cs typeface="Times New Roman" panose="02020603050405020304" pitchFamily="18" charset="0"/>
              </a:rPr>
              <a:t> </a:t>
            </a:r>
            <a:r>
              <a:rPr lang="en-SG" sz="2250" dirty="0" err="1">
                <a:solidFill>
                  <a:prstClr val="black"/>
                </a:solidFill>
                <a:latin typeface="Times New Roman" panose="02020603050405020304" pitchFamily="18" charset="0"/>
                <a:ea typeface="微软雅黑"/>
                <a:cs typeface="Times New Roman" panose="02020603050405020304" pitchFamily="18" charset="0"/>
              </a:rPr>
              <a:t>ngôn</a:t>
            </a:r>
            <a:r>
              <a:rPr lang="en-SG" sz="2250" dirty="0">
                <a:solidFill>
                  <a:prstClr val="black"/>
                </a:solidFill>
                <a:latin typeface="Times New Roman" panose="02020603050405020304" pitchFamily="18" charset="0"/>
                <a:ea typeface="微软雅黑"/>
                <a:cs typeface="Times New Roman" panose="02020603050405020304" pitchFamily="18" charset="0"/>
              </a:rPr>
              <a:t> </a:t>
            </a:r>
            <a:r>
              <a:rPr lang="en-SG" sz="2250" dirty="0" err="1">
                <a:solidFill>
                  <a:prstClr val="black"/>
                </a:solidFill>
                <a:latin typeface="Times New Roman" panose="02020603050405020304" pitchFamily="18" charset="0"/>
                <a:ea typeface="微软雅黑"/>
                <a:cs typeface="Times New Roman" panose="02020603050405020304" pitchFamily="18" charset="0"/>
              </a:rPr>
              <a:t>bát</a:t>
            </a:r>
            <a:r>
              <a:rPr lang="en-SG" sz="2250" dirty="0">
                <a:solidFill>
                  <a:prstClr val="black"/>
                </a:solidFill>
                <a:latin typeface="Times New Roman" panose="02020603050405020304" pitchFamily="18" charset="0"/>
                <a:ea typeface="微软雅黑"/>
                <a:cs typeface="Times New Roman" panose="02020603050405020304" pitchFamily="18" charset="0"/>
              </a:rPr>
              <a:t> </a:t>
            </a:r>
            <a:r>
              <a:rPr lang="en-SG" sz="2250" dirty="0" err="1">
                <a:solidFill>
                  <a:prstClr val="black"/>
                </a:solidFill>
                <a:latin typeface="Times New Roman" panose="02020603050405020304" pitchFamily="18" charset="0"/>
                <a:ea typeface="微软雅黑"/>
                <a:cs typeface="Times New Roman" panose="02020603050405020304" pitchFamily="18" charset="0"/>
              </a:rPr>
              <a:t>cú</a:t>
            </a:r>
            <a:endParaRPr lang="vi-VN" sz="2250" dirty="0">
              <a:solidFill>
                <a:prstClr val="black"/>
              </a:solidFill>
              <a:latin typeface="Times New Roman" panose="02020603050405020304" pitchFamily="18" charset="0"/>
              <a:ea typeface="微软雅黑"/>
              <a:cs typeface="Times New Roman" panose="02020603050405020304" pitchFamily="18" charset="0"/>
            </a:endParaRPr>
          </a:p>
        </p:txBody>
      </p:sp>
      <p:pic>
        <p:nvPicPr>
          <p:cNvPr id="14" name="Picture 13">
            <a:extLst>
              <a:ext uri="{FF2B5EF4-FFF2-40B4-BE49-F238E27FC236}">
                <a16:creationId xmlns:a16="http://schemas.microsoft.com/office/drawing/2014/main" id="{8003F304-25F8-4FD7-923A-281ED1141B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17448" y="3491759"/>
            <a:ext cx="604292" cy="531044"/>
          </a:xfrm>
          <a:prstGeom prst="rect">
            <a:avLst/>
          </a:prstGeom>
        </p:spPr>
      </p:pic>
      <p:pic>
        <p:nvPicPr>
          <p:cNvPr id="15" name="Picture 14">
            <a:extLst>
              <a:ext uri="{FF2B5EF4-FFF2-40B4-BE49-F238E27FC236}">
                <a16:creationId xmlns:a16="http://schemas.microsoft.com/office/drawing/2014/main" id="{1C93C78B-C616-4D1B-A053-B5C38DC25809}"/>
              </a:ext>
            </a:extLst>
          </p:cNvPr>
          <p:cNvPicPr>
            <a:picLocks noChangeAspect="1"/>
          </p:cNvPicPr>
          <p:nvPr/>
        </p:nvPicPr>
        <p:blipFill rotWithShape="1">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018337" y="4710079"/>
            <a:ext cx="603402" cy="528066"/>
          </a:xfrm>
          <a:prstGeom prst="rect">
            <a:avLst/>
          </a:prstGeom>
        </p:spPr>
      </p:pic>
      <p:pic>
        <p:nvPicPr>
          <p:cNvPr id="16" name="Picture 15">
            <a:extLst>
              <a:ext uri="{FF2B5EF4-FFF2-40B4-BE49-F238E27FC236}">
                <a16:creationId xmlns:a16="http://schemas.microsoft.com/office/drawing/2014/main" id="{A4C2554E-7B10-4477-9615-A63193622F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0795" y="4718777"/>
            <a:ext cx="603557" cy="530398"/>
          </a:xfrm>
          <a:prstGeom prst="rect">
            <a:avLst/>
          </a:prstGeom>
        </p:spPr>
      </p:pic>
      <p:pic>
        <p:nvPicPr>
          <p:cNvPr id="17" name="Picture 16">
            <a:extLst>
              <a:ext uri="{FF2B5EF4-FFF2-40B4-BE49-F238E27FC236}">
                <a16:creationId xmlns:a16="http://schemas.microsoft.com/office/drawing/2014/main" id="{F44E1C26-55AF-4A79-A3D6-E5A03124B8C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10795" y="3530513"/>
            <a:ext cx="603557" cy="482845"/>
          </a:xfrm>
          <a:prstGeom prst="rect">
            <a:avLst/>
          </a:prstGeom>
        </p:spPr>
      </p:pic>
      <p:pic>
        <p:nvPicPr>
          <p:cNvPr id="19" name="Picture 18">
            <a:extLst>
              <a:ext uri="{FF2B5EF4-FFF2-40B4-BE49-F238E27FC236}">
                <a16:creationId xmlns:a16="http://schemas.microsoft.com/office/drawing/2014/main" id="{E13A7052-D322-49B1-9C31-023EB7E3FAF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4142" t="8181" r="20101" b="29546"/>
          <a:stretch/>
        </p:blipFill>
        <p:spPr>
          <a:xfrm>
            <a:off x="91574" y="857250"/>
            <a:ext cx="1925655" cy="1823605"/>
          </a:xfrm>
          <a:prstGeom prst="rect">
            <a:avLst/>
          </a:prstGeom>
        </p:spPr>
      </p:pic>
    </p:spTree>
    <p:extLst>
      <p:ext uri="{BB962C8B-B14F-4D97-AF65-F5344CB8AC3E}">
        <p14:creationId xmlns:p14="http://schemas.microsoft.com/office/powerpoint/2010/main" val="8586552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fractur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anim calcmode="lin" valueType="num">
                                      <p:cBhvr>
                                        <p:cTn id="28" dur="500" fill="hold"/>
                                        <p:tgtEl>
                                          <p:spTgt spid="13"/>
                                        </p:tgtEl>
                                        <p:attrNameLst>
                                          <p:attrName>ppt_x</p:attrName>
                                        </p:attrNameLst>
                                      </p:cBhvr>
                                      <p:tavLst>
                                        <p:tav tm="0">
                                          <p:val>
                                            <p:strVal val="#ppt_x"/>
                                          </p:val>
                                        </p:tav>
                                        <p:tav tm="100000">
                                          <p:val>
                                            <p:strVal val="#ppt_x"/>
                                          </p:val>
                                        </p:tav>
                                      </p:tavLst>
                                    </p:anim>
                                    <p:anim calcmode="lin" valueType="num">
                                      <p:cBhvr>
                                        <p:cTn id="29" dur="500" fill="hold"/>
                                        <p:tgtEl>
                                          <p:spTgt spid="13"/>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20000" fill="hold"/>
                                        <p:tgtEl>
                                          <p:spTgt spid="9"/>
                                        </p:tgtEl>
                                        <p:attrNameLst>
                                          <p:attrName>ppt_x</p:attrName>
                                        </p:attrNameLst>
                                      </p:cBhvr>
                                      <p:tavLst>
                                        <p:tav tm="0">
                                          <p:val>
                                            <p:strVal val="1+#ppt_w/2"/>
                                          </p:val>
                                        </p:tav>
                                        <p:tav tm="100000">
                                          <p:val>
                                            <p:strVal val="#ppt_x"/>
                                          </p:val>
                                        </p:tav>
                                      </p:tavLst>
                                    </p:anim>
                                    <p:anim calcmode="lin" valueType="num">
                                      <p:cBhvr additive="base">
                                        <p:cTn id="33" dur="20000" fill="hold"/>
                                        <p:tgtEl>
                                          <p:spTgt spid="9"/>
                                        </p:tgtEl>
                                        <p:attrNameLst>
                                          <p:attrName>ppt_y</p:attrName>
                                        </p:attrNameLst>
                                      </p:cBhvr>
                                      <p:tavLst>
                                        <p:tav tm="0">
                                          <p:val>
                                            <p:strVal val="#ppt_y"/>
                                          </p:val>
                                        </p:tav>
                                        <p:tav tm="100000">
                                          <p:val>
                                            <p:strVal val="#ppt_y"/>
                                          </p:val>
                                        </p:tav>
                                      </p:tavLst>
                                    </p:anim>
                                  </p:childTnLst>
                                </p:cTn>
                              </p:par>
                              <p:par>
                                <p:cTn id="34" presetID="2" presetClass="entr" presetSubtype="8" repeatCount="indefinite" fill="hold" grpId="0" nodeType="withEffect">
                                  <p:stCondLst>
                                    <p:cond delay="50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20000" fill="hold"/>
                                        <p:tgtEl>
                                          <p:spTgt spid="10"/>
                                        </p:tgtEl>
                                        <p:attrNameLst>
                                          <p:attrName>ppt_x</p:attrName>
                                        </p:attrNameLst>
                                      </p:cBhvr>
                                      <p:tavLst>
                                        <p:tav tm="0">
                                          <p:val>
                                            <p:strVal val="0-#ppt_w/2"/>
                                          </p:val>
                                        </p:tav>
                                        <p:tav tm="100000">
                                          <p:val>
                                            <p:strVal val="#ppt_x"/>
                                          </p:val>
                                        </p:tav>
                                      </p:tavLst>
                                    </p:anim>
                                    <p:anim calcmode="lin" valueType="num">
                                      <p:cBhvr additive="base">
                                        <p:cTn id="37" dur="20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8"/>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250" fill="hold"/>
                                        <p:tgtEl>
                                          <p:spTgt spid="8"/>
                                        </p:tgtEl>
                                        <p:attrNameLst>
                                          <p:attrName>fillcolor</p:attrName>
                                        </p:attrNameLst>
                                      </p:cBhvr>
                                      <p:to>
                                        <a:srgbClr val="FFF2CC"/>
                                      </p:to>
                                    </p:animClr>
                                    <p:set>
                                      <p:cBhvr>
                                        <p:cTn id="43" dur="250" fill="hold"/>
                                        <p:tgtEl>
                                          <p:spTgt spid="8"/>
                                        </p:tgtEl>
                                        <p:attrNameLst>
                                          <p:attrName>fill.type</p:attrName>
                                        </p:attrNameLst>
                                      </p:cBhvr>
                                      <p:to>
                                        <p:strVal val="solid"/>
                                      </p:to>
                                    </p:set>
                                    <p:set>
                                      <p:cBhvr>
                                        <p:cTn id="44" dur="250" fill="hold"/>
                                        <p:tgtEl>
                                          <p:spTgt spid="8"/>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par>
                                <p:cTn id="45" presetID="23" presetClass="entr" presetSubtype="32" fill="hold" nodeType="withEffect">
                                  <p:stCondLst>
                                    <p:cond delay="1000"/>
                                  </p:stCondLst>
                                  <p:childTnLst>
                                    <p:set>
                                      <p:cBhvr>
                                        <p:cTn id="46" dur="1" fill="hold">
                                          <p:stCondLst>
                                            <p:cond delay="0"/>
                                          </p:stCondLst>
                                        </p:cTn>
                                        <p:tgtEl>
                                          <p:spTgt spid="14"/>
                                        </p:tgtEl>
                                        <p:attrNameLst>
                                          <p:attrName>style.visibility</p:attrName>
                                        </p:attrNameLst>
                                      </p:cBhvr>
                                      <p:to>
                                        <p:strVal val="visible"/>
                                      </p:to>
                                    </p:set>
                                    <p:anim calcmode="lin" valueType="num">
                                      <p:cBhvr>
                                        <p:cTn id="47" dur="250" fill="hold"/>
                                        <p:tgtEl>
                                          <p:spTgt spid="14"/>
                                        </p:tgtEl>
                                        <p:attrNameLst>
                                          <p:attrName>ppt_w</p:attrName>
                                        </p:attrNameLst>
                                      </p:cBhvr>
                                      <p:tavLst>
                                        <p:tav tm="0">
                                          <p:val>
                                            <p:strVal val="4*#ppt_w"/>
                                          </p:val>
                                        </p:tav>
                                        <p:tav tm="100000">
                                          <p:val>
                                            <p:strVal val="#ppt_w"/>
                                          </p:val>
                                        </p:tav>
                                      </p:tavLst>
                                    </p:anim>
                                    <p:anim calcmode="lin" valueType="num">
                                      <p:cBhvr>
                                        <p:cTn id="48"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3" name="Wrong Buzzer.wav"/>
                                        </p:tgtEl>
                                      </p:cMediaNode>
                                    </p:audio>
                                  </p:subTnLst>
                                </p:cTn>
                              </p:par>
                              <p:par>
                                <p:cTn id="49" presetID="1" presetClass="emph" presetSubtype="2" fill="hold" nodeType="withEffect">
                                  <p:stCondLst>
                                    <p:cond delay="1000"/>
                                  </p:stCondLst>
                                  <p:childTnLst>
                                    <p:animClr clrSpc="rgb" dir="cw">
                                      <p:cBhvr>
                                        <p:cTn id="50" dur="250" fill="hold"/>
                                        <p:tgtEl>
                                          <p:spTgt spid="8"/>
                                        </p:tgtEl>
                                        <p:attrNameLst>
                                          <p:attrName>fillcolor</p:attrName>
                                        </p:attrNameLst>
                                      </p:cBhvr>
                                      <p:to>
                                        <a:srgbClr val="FFFF00"/>
                                      </p:to>
                                    </p:animClr>
                                    <p:set>
                                      <p:cBhvr>
                                        <p:cTn id="51" dur="250" fill="hold"/>
                                        <p:tgtEl>
                                          <p:spTgt spid="8"/>
                                        </p:tgtEl>
                                        <p:attrNameLst>
                                          <p:attrName>fill.type</p:attrName>
                                        </p:attrNameLst>
                                      </p:cBhvr>
                                      <p:to>
                                        <p:strVal val="solid"/>
                                      </p:to>
                                    </p:set>
                                    <p:set>
                                      <p:cBhvr>
                                        <p:cTn id="52"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53" restart="whenNotActive" fill="hold" evtFilter="cancelBubble" nodeType="interactiveSeq">
                <p:stCondLst>
                  <p:cond evt="onClick" delay="0">
                    <p:tgtEl>
                      <p:spTgt spid="11"/>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250" fill="hold"/>
                                        <p:tgtEl>
                                          <p:spTgt spid="11"/>
                                        </p:tgtEl>
                                        <p:attrNameLst>
                                          <p:attrName>fillcolor</p:attrName>
                                        </p:attrNameLst>
                                      </p:cBhvr>
                                      <p:to>
                                        <a:srgbClr val="FFF2CC"/>
                                      </p:to>
                                    </p:animClr>
                                    <p:set>
                                      <p:cBhvr>
                                        <p:cTn id="58" dur="250" fill="hold"/>
                                        <p:tgtEl>
                                          <p:spTgt spid="11"/>
                                        </p:tgtEl>
                                        <p:attrNameLst>
                                          <p:attrName>fill.type</p:attrName>
                                        </p:attrNameLst>
                                      </p:cBhvr>
                                      <p:to>
                                        <p:strVal val="solid"/>
                                      </p:to>
                                    </p:set>
                                    <p:set>
                                      <p:cBhvr>
                                        <p:cTn id="59" dur="250" fill="hold"/>
                                        <p:tgtEl>
                                          <p:spTgt spid="11"/>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2" name="click.wav"/>
                                        </p:tgtEl>
                                      </p:cMediaNode>
                                    </p:audio>
                                  </p:subTnLst>
                                </p:cTn>
                              </p:par>
                              <p:par>
                                <p:cTn id="60" presetID="23" presetClass="entr" presetSubtype="32" fill="hold" nodeType="withEffect">
                                  <p:stCondLst>
                                    <p:cond delay="1000"/>
                                  </p:stCondLst>
                                  <p:childTnLst>
                                    <p:set>
                                      <p:cBhvr>
                                        <p:cTn id="61" dur="1" fill="hold">
                                          <p:stCondLst>
                                            <p:cond delay="0"/>
                                          </p:stCondLst>
                                        </p:cTn>
                                        <p:tgtEl>
                                          <p:spTgt spid="17"/>
                                        </p:tgtEl>
                                        <p:attrNameLst>
                                          <p:attrName>style.visibility</p:attrName>
                                        </p:attrNameLst>
                                      </p:cBhvr>
                                      <p:to>
                                        <p:strVal val="visible"/>
                                      </p:to>
                                    </p:set>
                                    <p:anim calcmode="lin" valueType="num">
                                      <p:cBhvr>
                                        <p:cTn id="62" dur="250" fill="hold"/>
                                        <p:tgtEl>
                                          <p:spTgt spid="17"/>
                                        </p:tgtEl>
                                        <p:attrNameLst>
                                          <p:attrName>ppt_w</p:attrName>
                                        </p:attrNameLst>
                                      </p:cBhvr>
                                      <p:tavLst>
                                        <p:tav tm="0">
                                          <p:val>
                                            <p:strVal val="4*#ppt_w"/>
                                          </p:val>
                                        </p:tav>
                                        <p:tav tm="100000">
                                          <p:val>
                                            <p:strVal val="#ppt_w"/>
                                          </p:val>
                                        </p:tav>
                                      </p:tavLst>
                                    </p:anim>
                                    <p:anim calcmode="lin" valueType="num">
                                      <p:cBhvr>
                                        <p:cTn id="63"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4" name="Check mark.wav"/>
                                        </p:tgtEl>
                                      </p:cMediaNode>
                                    </p:audio>
                                  </p:subTnLst>
                                </p:cTn>
                              </p:par>
                              <p:par>
                                <p:cTn id="64" presetID="1" presetClass="emph" presetSubtype="2" fill="hold" nodeType="withEffect">
                                  <p:stCondLst>
                                    <p:cond delay="1000"/>
                                  </p:stCondLst>
                                  <p:childTnLst>
                                    <p:animClr clrSpc="rgb" dir="cw">
                                      <p:cBhvr>
                                        <p:cTn id="65" dur="250" fill="hold"/>
                                        <p:tgtEl>
                                          <p:spTgt spid="11"/>
                                        </p:tgtEl>
                                        <p:attrNameLst>
                                          <p:attrName>fillcolor</p:attrName>
                                        </p:attrNameLst>
                                      </p:cBhvr>
                                      <p:to>
                                        <a:srgbClr val="00B050"/>
                                      </p:to>
                                    </p:animClr>
                                    <p:set>
                                      <p:cBhvr>
                                        <p:cTn id="66" dur="250" fill="hold"/>
                                        <p:tgtEl>
                                          <p:spTgt spid="11"/>
                                        </p:tgtEl>
                                        <p:attrNameLst>
                                          <p:attrName>fill.type</p:attrName>
                                        </p:attrNameLst>
                                      </p:cBhvr>
                                      <p:to>
                                        <p:strVal val="solid"/>
                                      </p:to>
                                    </p:set>
                                    <p:set>
                                      <p:cBhvr>
                                        <p:cTn id="67"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68" restart="whenNotActive" fill="hold" evtFilter="cancelBubble" nodeType="interactiveSeq">
                <p:stCondLst>
                  <p:cond evt="onClick" delay="0">
                    <p:tgtEl>
                      <p:spTgt spid="12"/>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250" fill="hold"/>
                                        <p:tgtEl>
                                          <p:spTgt spid="12"/>
                                        </p:tgtEl>
                                        <p:attrNameLst>
                                          <p:attrName>fillcolor</p:attrName>
                                        </p:attrNameLst>
                                      </p:cBhvr>
                                      <p:to>
                                        <a:srgbClr val="FFF2CC"/>
                                      </p:to>
                                    </p:animClr>
                                    <p:set>
                                      <p:cBhvr>
                                        <p:cTn id="73" dur="250" fill="hold"/>
                                        <p:tgtEl>
                                          <p:spTgt spid="12"/>
                                        </p:tgtEl>
                                        <p:attrNameLst>
                                          <p:attrName>fill.type</p:attrName>
                                        </p:attrNameLst>
                                      </p:cBhvr>
                                      <p:to>
                                        <p:strVal val="solid"/>
                                      </p:to>
                                    </p:set>
                                    <p:set>
                                      <p:cBhvr>
                                        <p:cTn id="74" dur="250" fill="hold"/>
                                        <p:tgtEl>
                                          <p:spTgt spid="12"/>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2" name="click.wav"/>
                                        </p:tgtEl>
                                      </p:cMediaNode>
                                    </p:audio>
                                  </p:subTnLst>
                                </p:cTn>
                              </p:par>
                              <p:par>
                                <p:cTn id="75" presetID="23" presetClass="entr" presetSubtype="32" fill="hold" nodeType="withEffect">
                                  <p:stCondLst>
                                    <p:cond delay="1000"/>
                                  </p:stCondLst>
                                  <p:childTnLst>
                                    <p:set>
                                      <p:cBhvr>
                                        <p:cTn id="76" dur="1" fill="hold">
                                          <p:stCondLst>
                                            <p:cond delay="0"/>
                                          </p:stCondLst>
                                        </p:cTn>
                                        <p:tgtEl>
                                          <p:spTgt spid="15"/>
                                        </p:tgtEl>
                                        <p:attrNameLst>
                                          <p:attrName>style.visibility</p:attrName>
                                        </p:attrNameLst>
                                      </p:cBhvr>
                                      <p:to>
                                        <p:strVal val="visible"/>
                                      </p:to>
                                    </p:set>
                                    <p:anim calcmode="lin" valueType="num">
                                      <p:cBhvr>
                                        <p:cTn id="77" dur="250" fill="hold"/>
                                        <p:tgtEl>
                                          <p:spTgt spid="15"/>
                                        </p:tgtEl>
                                        <p:attrNameLst>
                                          <p:attrName>ppt_w</p:attrName>
                                        </p:attrNameLst>
                                      </p:cBhvr>
                                      <p:tavLst>
                                        <p:tav tm="0">
                                          <p:val>
                                            <p:strVal val="4*#ppt_w"/>
                                          </p:val>
                                        </p:tav>
                                        <p:tav tm="100000">
                                          <p:val>
                                            <p:strVal val="#ppt_w"/>
                                          </p:val>
                                        </p:tav>
                                      </p:tavLst>
                                    </p:anim>
                                    <p:anim calcmode="lin" valueType="num">
                                      <p:cBhvr>
                                        <p:cTn id="78"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3" name="Wrong Buzzer.wav"/>
                                        </p:tgtEl>
                                      </p:cMediaNode>
                                    </p:audio>
                                  </p:subTnLst>
                                </p:cTn>
                              </p:par>
                              <p:par>
                                <p:cTn id="79" presetID="1" presetClass="emph" presetSubtype="2" fill="hold" nodeType="withEffect">
                                  <p:stCondLst>
                                    <p:cond delay="1000"/>
                                  </p:stCondLst>
                                  <p:childTnLst>
                                    <p:animClr clrSpc="rgb" dir="cw">
                                      <p:cBhvr>
                                        <p:cTn id="80" dur="250" fill="hold"/>
                                        <p:tgtEl>
                                          <p:spTgt spid="12"/>
                                        </p:tgtEl>
                                        <p:attrNameLst>
                                          <p:attrName>fillcolor</p:attrName>
                                        </p:attrNameLst>
                                      </p:cBhvr>
                                      <p:to>
                                        <a:srgbClr val="FFFF00"/>
                                      </p:to>
                                    </p:animClr>
                                    <p:set>
                                      <p:cBhvr>
                                        <p:cTn id="81" dur="250" fill="hold"/>
                                        <p:tgtEl>
                                          <p:spTgt spid="12"/>
                                        </p:tgtEl>
                                        <p:attrNameLst>
                                          <p:attrName>fill.type</p:attrName>
                                        </p:attrNameLst>
                                      </p:cBhvr>
                                      <p:to>
                                        <p:strVal val="solid"/>
                                      </p:to>
                                    </p:set>
                                    <p:set>
                                      <p:cBhvr>
                                        <p:cTn id="82"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83" restart="whenNotActive" fill="hold" evtFilter="cancelBubble" nodeType="interactiveSeq">
                <p:stCondLst>
                  <p:cond evt="onClick" delay="0">
                    <p:tgtEl>
                      <p:spTgt spid="13"/>
                    </p:tgtEl>
                  </p:cond>
                </p:stCondLst>
                <p:endSync evt="end" delay="0">
                  <p:rtn val="all"/>
                </p:endSync>
                <p:childTnLst>
                  <p:par>
                    <p:cTn id="84" fill="hold">
                      <p:stCondLst>
                        <p:cond delay="0"/>
                      </p:stCondLst>
                      <p:childTnLst>
                        <p:par>
                          <p:cTn id="85" fill="hold">
                            <p:stCondLst>
                              <p:cond delay="0"/>
                            </p:stCondLst>
                            <p:childTnLst>
                              <p:par>
                                <p:cTn id="86" presetID="1" presetClass="emph" presetSubtype="2" fill="hold" nodeType="clickEffect">
                                  <p:stCondLst>
                                    <p:cond delay="0"/>
                                  </p:stCondLst>
                                  <p:childTnLst>
                                    <p:animClr clrSpc="rgb" dir="cw">
                                      <p:cBhvr>
                                        <p:cTn id="87" dur="250" fill="hold"/>
                                        <p:tgtEl>
                                          <p:spTgt spid="13"/>
                                        </p:tgtEl>
                                        <p:attrNameLst>
                                          <p:attrName>fillcolor</p:attrName>
                                        </p:attrNameLst>
                                      </p:cBhvr>
                                      <p:to>
                                        <a:srgbClr val="FFF2CC"/>
                                      </p:to>
                                    </p:animClr>
                                    <p:set>
                                      <p:cBhvr>
                                        <p:cTn id="88" dur="250" fill="hold"/>
                                        <p:tgtEl>
                                          <p:spTgt spid="13"/>
                                        </p:tgtEl>
                                        <p:attrNameLst>
                                          <p:attrName>fill.type</p:attrName>
                                        </p:attrNameLst>
                                      </p:cBhvr>
                                      <p:to>
                                        <p:strVal val="solid"/>
                                      </p:to>
                                    </p:set>
                                    <p:set>
                                      <p:cBhvr>
                                        <p:cTn id="89" dur="250" fill="hold"/>
                                        <p:tgtEl>
                                          <p:spTgt spid="13"/>
                                        </p:tgtEl>
                                        <p:attrNameLst>
                                          <p:attrName>fill.on</p:attrName>
                                        </p:attrNameLst>
                                      </p:cBhvr>
                                      <p:to>
                                        <p:strVal val="true"/>
                                      </p:to>
                                    </p:set>
                                  </p:childTnLst>
                                  <p:subTnLst>
                                    <p:audio>
                                      <p:cMediaNode>
                                        <p:cTn display="0" masterRel="sameClick">
                                          <p:stCondLst>
                                            <p:cond evt="begin" delay="0">
                                              <p:tn val="86"/>
                                            </p:cond>
                                          </p:stCondLst>
                                          <p:endCondLst>
                                            <p:cond evt="onStopAudio" delay="0">
                                              <p:tgtEl>
                                                <p:sldTgt/>
                                              </p:tgtEl>
                                            </p:cond>
                                          </p:endCondLst>
                                        </p:cTn>
                                        <p:tgtEl>
                                          <p:sndTgt r:embed="rId2" name="click.wav"/>
                                        </p:tgtEl>
                                      </p:cMediaNode>
                                    </p:audio>
                                  </p:subTnLst>
                                </p:cTn>
                              </p:par>
                              <p:par>
                                <p:cTn id="90" presetID="23" presetClass="entr" presetSubtype="32" fill="hold" nodeType="withEffect">
                                  <p:stCondLst>
                                    <p:cond delay="1000"/>
                                  </p:stCondLst>
                                  <p:childTnLst>
                                    <p:set>
                                      <p:cBhvr>
                                        <p:cTn id="91" dur="1" fill="hold">
                                          <p:stCondLst>
                                            <p:cond delay="0"/>
                                          </p:stCondLst>
                                        </p:cTn>
                                        <p:tgtEl>
                                          <p:spTgt spid="16"/>
                                        </p:tgtEl>
                                        <p:attrNameLst>
                                          <p:attrName>style.visibility</p:attrName>
                                        </p:attrNameLst>
                                      </p:cBhvr>
                                      <p:to>
                                        <p:strVal val="visible"/>
                                      </p:to>
                                    </p:set>
                                    <p:anim calcmode="lin" valueType="num">
                                      <p:cBhvr>
                                        <p:cTn id="92" dur="250" fill="hold"/>
                                        <p:tgtEl>
                                          <p:spTgt spid="16"/>
                                        </p:tgtEl>
                                        <p:attrNameLst>
                                          <p:attrName>ppt_w</p:attrName>
                                        </p:attrNameLst>
                                      </p:cBhvr>
                                      <p:tavLst>
                                        <p:tav tm="0">
                                          <p:val>
                                            <p:strVal val="4*#ppt_w"/>
                                          </p:val>
                                        </p:tav>
                                        <p:tav tm="100000">
                                          <p:val>
                                            <p:strVal val="#ppt_w"/>
                                          </p:val>
                                        </p:tav>
                                      </p:tavLst>
                                    </p:anim>
                                    <p:anim calcmode="lin" valueType="num">
                                      <p:cBhvr>
                                        <p:cTn id="93"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0"/>
                                            </p:cond>
                                          </p:stCondLst>
                                          <p:endCondLst>
                                            <p:cond evt="onStopAudio" delay="0">
                                              <p:tgtEl>
                                                <p:sldTgt/>
                                              </p:tgtEl>
                                            </p:cond>
                                          </p:endCondLst>
                                        </p:cTn>
                                        <p:tgtEl>
                                          <p:sndTgt r:embed="rId3" name="Wrong Buzzer.wav"/>
                                        </p:tgtEl>
                                      </p:cMediaNode>
                                    </p:audio>
                                  </p:subTnLst>
                                </p:cTn>
                              </p:par>
                              <p:par>
                                <p:cTn id="94" presetID="1" presetClass="emph" presetSubtype="2" fill="hold" nodeType="withEffect">
                                  <p:stCondLst>
                                    <p:cond delay="1000"/>
                                  </p:stCondLst>
                                  <p:childTnLst>
                                    <p:animClr clrSpc="rgb" dir="cw">
                                      <p:cBhvr>
                                        <p:cTn id="95" dur="250" fill="hold"/>
                                        <p:tgtEl>
                                          <p:spTgt spid="13"/>
                                        </p:tgtEl>
                                        <p:attrNameLst>
                                          <p:attrName>fillcolor</p:attrName>
                                        </p:attrNameLst>
                                      </p:cBhvr>
                                      <p:to>
                                        <a:srgbClr val="FFFF00"/>
                                      </p:to>
                                    </p:animClr>
                                    <p:set>
                                      <p:cBhvr>
                                        <p:cTn id="96" dur="250" fill="hold"/>
                                        <p:tgtEl>
                                          <p:spTgt spid="13"/>
                                        </p:tgtEl>
                                        <p:attrNameLst>
                                          <p:attrName>fill.type</p:attrName>
                                        </p:attrNameLst>
                                      </p:cBhvr>
                                      <p:to>
                                        <p:strVal val="solid"/>
                                      </p:to>
                                    </p:set>
                                    <p:set>
                                      <p:cBhvr>
                                        <p:cTn id="97"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7" grpId="0" animBg="1"/>
      <p:bldP spid="8" grpId="0" animBg="1"/>
      <p:bldP spid="9" grpId="0" animBg="1"/>
      <p:bldP spid="10" grpId="0" animBg="1"/>
      <p:bldP spid="11"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2DB566-1B2F-4CC6-93A2-99E9AB4DE79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142" t="8181" r="20101" b="29546"/>
          <a:stretch/>
        </p:blipFill>
        <p:spPr>
          <a:xfrm>
            <a:off x="91574" y="857250"/>
            <a:ext cx="1925655" cy="1823605"/>
          </a:xfrm>
          <a:prstGeom prst="rect">
            <a:avLst/>
          </a:prstGeom>
        </p:spPr>
      </p:pic>
      <p:sp>
        <p:nvSpPr>
          <p:cNvPr id="6" name="Snip Diagonal Corner Rectangle 3">
            <a:extLst>
              <a:ext uri="{FF2B5EF4-FFF2-40B4-BE49-F238E27FC236}">
                <a16:creationId xmlns:a16="http://schemas.microsoft.com/office/drawing/2014/main" id="{42CBC1A6-C601-4886-A742-C5999DAF1DAB}"/>
              </a:ext>
            </a:extLst>
          </p:cNvPr>
          <p:cNvSpPr/>
          <p:nvPr/>
        </p:nvSpPr>
        <p:spPr>
          <a:xfrm>
            <a:off x="2222080" y="1269102"/>
            <a:ext cx="6319247"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vi-VN" sz="2400" b="1" dirty="0">
                <a:solidFill>
                  <a:srgbClr val="FF0000"/>
                </a:solidFill>
                <a:latin typeface="Times New Roman" panose="02020603050405020304" pitchFamily="18" charset="0"/>
                <a:ea typeface="微软雅黑"/>
                <a:cs typeface="Times New Roman" panose="02020603050405020304" pitchFamily="18" charset="0"/>
              </a:rPr>
              <a:t>Dòng nào nói đúng nhất hoàn cảnh ngắm trăng của Bác Hồ trong bài thơ “Ngắm trăng” ?</a:t>
            </a:r>
            <a:endParaRPr lang="vi-VN" sz="3300" b="1" dirty="0">
              <a:solidFill>
                <a:srgbClr val="FF0000"/>
              </a:solidFill>
              <a:latin typeface="Times New Roman" panose="02020603050405020304" pitchFamily="18" charset="0"/>
              <a:ea typeface="微软雅黑"/>
              <a:cs typeface="Times New Roman" panose="02020603050405020304" pitchFamily="18" charset="0"/>
            </a:endParaRPr>
          </a:p>
        </p:txBody>
      </p:sp>
      <p:sp>
        <p:nvSpPr>
          <p:cNvPr id="7" name="Rectangle 6">
            <a:extLst>
              <a:ext uri="{FF2B5EF4-FFF2-40B4-BE49-F238E27FC236}">
                <a16:creationId xmlns:a16="http://schemas.microsoft.com/office/drawing/2014/main" id="{3EC2BF13-88DF-4565-A985-12A3C0F7E1CB}"/>
              </a:ext>
            </a:extLst>
          </p:cNvPr>
          <p:cNvSpPr/>
          <p:nvPr/>
        </p:nvSpPr>
        <p:spPr>
          <a:xfrm>
            <a:off x="600075" y="3249246"/>
            <a:ext cx="3803073" cy="97931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vi-VN" sz="2400" dirty="0">
                <a:solidFill>
                  <a:prstClr val="black"/>
                </a:solidFill>
                <a:latin typeface="Times New Roman" panose="02020603050405020304" pitchFamily="18" charset="0"/>
                <a:ea typeface="微软雅黑"/>
                <a:cs typeface="Times New Roman" panose="02020603050405020304" pitchFamily="18" charset="0"/>
              </a:rPr>
              <a:t>A. </a:t>
            </a:r>
            <a:r>
              <a:rPr lang="en-SG" sz="2400" dirty="0" err="1">
                <a:solidFill>
                  <a:prstClr val="black"/>
                </a:solidFill>
                <a:latin typeface="Times New Roman" panose="02020603050405020304" pitchFamily="18" charset="0"/>
                <a:ea typeface="微软雅黑"/>
                <a:cs typeface="Times New Roman" panose="02020603050405020304" pitchFamily="18" charset="0"/>
              </a:rPr>
              <a:t>Trong</a:t>
            </a:r>
            <a:r>
              <a:rPr lang="en-SG" sz="2400" dirty="0">
                <a:solidFill>
                  <a:prstClr val="black"/>
                </a:solidFill>
                <a:latin typeface="Times New Roman" panose="02020603050405020304" pitchFamily="18" charset="0"/>
                <a:ea typeface="微软雅黑"/>
                <a:cs typeface="Times New Roman" panose="02020603050405020304" pitchFamily="18" charset="0"/>
              </a:rPr>
              <a:t> </a:t>
            </a:r>
            <a:r>
              <a:rPr lang="en-SG" sz="2400" dirty="0" err="1">
                <a:solidFill>
                  <a:prstClr val="black"/>
                </a:solidFill>
                <a:latin typeface="Times New Roman" panose="02020603050405020304" pitchFamily="18" charset="0"/>
                <a:ea typeface="微软雅黑"/>
                <a:cs typeface="Times New Roman" panose="02020603050405020304" pitchFamily="18" charset="0"/>
              </a:rPr>
              <a:t>khi</a:t>
            </a:r>
            <a:r>
              <a:rPr lang="en-SG" sz="2400" dirty="0">
                <a:solidFill>
                  <a:prstClr val="black"/>
                </a:solidFill>
                <a:latin typeface="Times New Roman" panose="02020603050405020304" pitchFamily="18" charset="0"/>
                <a:ea typeface="微软雅黑"/>
                <a:cs typeface="Times New Roman" panose="02020603050405020304" pitchFamily="18" charset="0"/>
              </a:rPr>
              <a:t> </a:t>
            </a:r>
            <a:r>
              <a:rPr lang="en-SG" sz="2400" dirty="0" err="1">
                <a:solidFill>
                  <a:prstClr val="black"/>
                </a:solidFill>
                <a:latin typeface="Times New Roman" panose="02020603050405020304" pitchFamily="18" charset="0"/>
                <a:ea typeface="微软雅黑"/>
                <a:cs typeface="Times New Roman" panose="02020603050405020304" pitchFamily="18" charset="0"/>
              </a:rPr>
              <a:t>đang</a:t>
            </a:r>
            <a:r>
              <a:rPr lang="en-SG" sz="2400" dirty="0">
                <a:solidFill>
                  <a:prstClr val="black"/>
                </a:solidFill>
                <a:latin typeface="Times New Roman" panose="02020603050405020304" pitchFamily="18" charset="0"/>
                <a:ea typeface="微软雅黑"/>
                <a:cs typeface="Times New Roman" panose="02020603050405020304" pitchFamily="18" charset="0"/>
              </a:rPr>
              <a:t> </a:t>
            </a:r>
            <a:r>
              <a:rPr lang="en-SG" sz="2400" dirty="0" err="1">
                <a:solidFill>
                  <a:prstClr val="black"/>
                </a:solidFill>
                <a:latin typeface="Times New Roman" panose="02020603050405020304" pitchFamily="18" charset="0"/>
                <a:ea typeface="微软雅黑"/>
                <a:cs typeface="Times New Roman" panose="02020603050405020304" pitchFamily="18" charset="0"/>
              </a:rPr>
              <a:t>đàm</a:t>
            </a:r>
            <a:r>
              <a:rPr lang="en-SG" sz="2400" dirty="0">
                <a:solidFill>
                  <a:prstClr val="black"/>
                </a:solidFill>
                <a:latin typeface="Times New Roman" panose="02020603050405020304" pitchFamily="18" charset="0"/>
                <a:ea typeface="微软雅黑"/>
                <a:cs typeface="Times New Roman" panose="02020603050405020304" pitchFamily="18" charset="0"/>
              </a:rPr>
              <a:t> </a:t>
            </a:r>
            <a:r>
              <a:rPr lang="en-SG" sz="2400" dirty="0" err="1">
                <a:solidFill>
                  <a:prstClr val="black"/>
                </a:solidFill>
                <a:latin typeface="Times New Roman" panose="02020603050405020304" pitchFamily="18" charset="0"/>
                <a:ea typeface="微软雅黑"/>
                <a:cs typeface="Times New Roman" panose="02020603050405020304" pitchFamily="18" charset="0"/>
              </a:rPr>
              <a:t>đạo</a:t>
            </a:r>
            <a:r>
              <a:rPr lang="en-SG" sz="2400" dirty="0">
                <a:solidFill>
                  <a:prstClr val="black"/>
                </a:solidFill>
                <a:latin typeface="Times New Roman" panose="02020603050405020304" pitchFamily="18" charset="0"/>
                <a:ea typeface="微软雅黑"/>
                <a:cs typeface="Times New Roman" panose="02020603050405020304" pitchFamily="18" charset="0"/>
              </a:rPr>
              <a:t> </a:t>
            </a:r>
            <a:r>
              <a:rPr lang="en-SG" sz="2400" dirty="0" err="1">
                <a:solidFill>
                  <a:prstClr val="black"/>
                </a:solidFill>
                <a:latin typeface="Times New Roman" panose="02020603050405020304" pitchFamily="18" charset="0"/>
                <a:ea typeface="微软雅黑"/>
                <a:cs typeface="Times New Roman" panose="02020603050405020304" pitchFamily="18" charset="0"/>
              </a:rPr>
              <a:t>việc</a:t>
            </a:r>
            <a:r>
              <a:rPr lang="en-SG" sz="2400" dirty="0">
                <a:solidFill>
                  <a:prstClr val="black"/>
                </a:solidFill>
                <a:latin typeface="Times New Roman" panose="02020603050405020304" pitchFamily="18" charset="0"/>
                <a:ea typeface="微软雅黑"/>
                <a:cs typeface="Times New Roman" panose="02020603050405020304" pitchFamily="18" charset="0"/>
              </a:rPr>
              <a:t> </a:t>
            </a:r>
            <a:r>
              <a:rPr lang="en-SG" sz="2400" dirty="0" err="1">
                <a:solidFill>
                  <a:prstClr val="black"/>
                </a:solidFill>
                <a:latin typeface="Times New Roman" panose="02020603050405020304" pitchFamily="18" charset="0"/>
                <a:ea typeface="微软雅黑"/>
                <a:cs typeface="Times New Roman" panose="02020603050405020304" pitchFamily="18" charset="0"/>
              </a:rPr>
              <a:t>quân</a:t>
            </a:r>
            <a:r>
              <a:rPr lang="en-SG" sz="2400" dirty="0">
                <a:solidFill>
                  <a:prstClr val="black"/>
                </a:solidFill>
                <a:latin typeface="Times New Roman" panose="02020603050405020304" pitchFamily="18" charset="0"/>
                <a:ea typeface="微软雅黑"/>
                <a:cs typeface="Times New Roman" panose="02020603050405020304" pitchFamily="18" charset="0"/>
              </a:rPr>
              <a:t> </a:t>
            </a:r>
            <a:r>
              <a:rPr lang="en-SG" sz="2400" dirty="0" err="1">
                <a:solidFill>
                  <a:prstClr val="black"/>
                </a:solidFill>
                <a:latin typeface="Times New Roman" panose="02020603050405020304" pitchFamily="18" charset="0"/>
                <a:ea typeface="微软雅黑"/>
                <a:cs typeface="Times New Roman" panose="02020603050405020304" pitchFamily="18" charset="0"/>
              </a:rPr>
              <a:t>trên</a:t>
            </a:r>
            <a:r>
              <a:rPr lang="en-SG" sz="2400" dirty="0">
                <a:solidFill>
                  <a:prstClr val="black"/>
                </a:solidFill>
                <a:latin typeface="Times New Roman" panose="02020603050405020304" pitchFamily="18" charset="0"/>
                <a:ea typeface="微软雅黑"/>
                <a:cs typeface="Times New Roman" panose="02020603050405020304" pitchFamily="18" charset="0"/>
              </a:rPr>
              <a:t> </a:t>
            </a:r>
            <a:r>
              <a:rPr lang="en-SG" sz="2400" dirty="0" err="1">
                <a:solidFill>
                  <a:prstClr val="black"/>
                </a:solidFill>
                <a:latin typeface="Times New Roman" panose="02020603050405020304" pitchFamily="18" charset="0"/>
                <a:ea typeface="微软雅黑"/>
                <a:cs typeface="Times New Roman" panose="02020603050405020304" pitchFamily="18" charset="0"/>
              </a:rPr>
              <a:t>thuyền</a:t>
            </a:r>
            <a:r>
              <a:rPr lang="en-SG" sz="2400" dirty="0">
                <a:solidFill>
                  <a:prstClr val="black"/>
                </a:solidFill>
                <a:latin typeface="Times New Roman" panose="02020603050405020304" pitchFamily="18" charset="0"/>
                <a:ea typeface="微软雅黑"/>
                <a:cs typeface="Times New Roman" panose="02020603050405020304" pitchFamily="18" charset="0"/>
              </a:rPr>
              <a:t>.</a:t>
            </a:r>
            <a:endParaRPr lang="vi-VN" sz="2400" dirty="0">
              <a:solidFill>
                <a:prstClr val="black"/>
              </a:solidFill>
              <a:latin typeface="Times New Roman" panose="02020603050405020304" pitchFamily="18" charset="0"/>
              <a:ea typeface="微软雅黑"/>
              <a:cs typeface="Times New Roman" panose="02020603050405020304" pitchFamily="18" charset="0"/>
            </a:endParaRPr>
          </a:p>
        </p:txBody>
      </p:sp>
      <p:sp>
        <p:nvSpPr>
          <p:cNvPr id="10" name="Rectangle 9">
            <a:extLst>
              <a:ext uri="{FF2B5EF4-FFF2-40B4-BE49-F238E27FC236}">
                <a16:creationId xmlns:a16="http://schemas.microsoft.com/office/drawing/2014/main" id="{F6C2ACBF-318A-4E7C-AC60-01581EC21460}"/>
              </a:ext>
            </a:extLst>
          </p:cNvPr>
          <p:cNvSpPr/>
          <p:nvPr/>
        </p:nvSpPr>
        <p:spPr>
          <a:xfrm>
            <a:off x="4675894" y="3252388"/>
            <a:ext cx="3935573" cy="97931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vi-VN" sz="2400" dirty="0">
                <a:solidFill>
                  <a:prstClr val="black"/>
                </a:solidFill>
                <a:latin typeface="Times New Roman" panose="02020603050405020304" pitchFamily="18" charset="0"/>
                <a:ea typeface="微软雅黑"/>
                <a:cs typeface="Times New Roman" panose="02020603050405020304" pitchFamily="18" charset="0"/>
              </a:rPr>
              <a:t>B. Trong đêm không ngủ vì lo lắng cho vận mệnh đất nước</a:t>
            </a:r>
          </a:p>
        </p:txBody>
      </p:sp>
      <p:sp>
        <p:nvSpPr>
          <p:cNvPr id="11" name="Rectangle 10">
            <a:extLst>
              <a:ext uri="{FF2B5EF4-FFF2-40B4-BE49-F238E27FC236}">
                <a16:creationId xmlns:a16="http://schemas.microsoft.com/office/drawing/2014/main" id="{0CF328EC-639E-451E-868D-057D3514F8DA}"/>
              </a:ext>
            </a:extLst>
          </p:cNvPr>
          <p:cNvSpPr/>
          <p:nvPr/>
        </p:nvSpPr>
        <p:spPr>
          <a:xfrm>
            <a:off x="600075" y="4453858"/>
            <a:ext cx="3803073" cy="97931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vi-VN" sz="2400" dirty="0">
                <a:solidFill>
                  <a:prstClr val="black"/>
                </a:solidFill>
                <a:latin typeface="Times New Roman" panose="02020603050405020304" pitchFamily="18" charset="0"/>
                <a:ea typeface="微软雅黑"/>
                <a:cs typeface="Times New Roman" panose="02020603050405020304" pitchFamily="18" charset="0"/>
              </a:rPr>
              <a:t>C. Trong nhà tù thiếu thốn không rượu cũng không hoa.</a:t>
            </a:r>
          </a:p>
        </p:txBody>
      </p:sp>
      <p:sp>
        <p:nvSpPr>
          <p:cNvPr id="12" name="Rectangle 11">
            <a:extLst>
              <a:ext uri="{FF2B5EF4-FFF2-40B4-BE49-F238E27FC236}">
                <a16:creationId xmlns:a16="http://schemas.microsoft.com/office/drawing/2014/main" id="{FF996906-A90C-4C77-9B69-27A2C2850766}"/>
              </a:ext>
            </a:extLst>
          </p:cNvPr>
          <p:cNvSpPr/>
          <p:nvPr/>
        </p:nvSpPr>
        <p:spPr>
          <a:xfrm>
            <a:off x="4675894" y="4456999"/>
            <a:ext cx="3935573" cy="97931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vi-VN" sz="2400" dirty="0">
                <a:solidFill>
                  <a:prstClr val="black"/>
                </a:solidFill>
                <a:latin typeface="Times New Roman" panose="02020603050405020304" pitchFamily="18" charset="0"/>
                <a:ea typeface="微软雅黑"/>
                <a:cs typeface="Times New Roman" panose="02020603050405020304" pitchFamily="18" charset="0"/>
              </a:rPr>
              <a:t>D. Trên đường đi hiu quạnh từ nhà tù này sang nhà tù khác</a:t>
            </a:r>
          </a:p>
        </p:txBody>
      </p:sp>
      <p:pic>
        <p:nvPicPr>
          <p:cNvPr id="13" name="Picture 12">
            <a:extLst>
              <a:ext uri="{FF2B5EF4-FFF2-40B4-BE49-F238E27FC236}">
                <a16:creationId xmlns:a16="http://schemas.microsoft.com/office/drawing/2014/main" id="{E58C1344-ED8C-4544-BB02-4209677784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65084" y="3462198"/>
            <a:ext cx="604292" cy="531044"/>
          </a:xfrm>
          <a:prstGeom prst="rect">
            <a:avLst/>
          </a:prstGeom>
        </p:spPr>
      </p:pic>
      <p:pic>
        <p:nvPicPr>
          <p:cNvPr id="14" name="Picture 13">
            <a:extLst>
              <a:ext uri="{FF2B5EF4-FFF2-40B4-BE49-F238E27FC236}">
                <a16:creationId xmlns:a16="http://schemas.microsoft.com/office/drawing/2014/main" id="{816604E9-3F07-49FC-A473-3A09B42F8F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65974" y="4695398"/>
            <a:ext cx="603402" cy="482721"/>
          </a:xfrm>
          <a:prstGeom prst="rect">
            <a:avLst/>
          </a:prstGeom>
        </p:spPr>
      </p:pic>
      <p:pic>
        <p:nvPicPr>
          <p:cNvPr id="15" name="Picture 14">
            <a:extLst>
              <a:ext uri="{FF2B5EF4-FFF2-40B4-BE49-F238E27FC236}">
                <a16:creationId xmlns:a16="http://schemas.microsoft.com/office/drawing/2014/main" id="{E8389EDB-DF2F-45CC-9038-A646A34E8E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62853" y="4695399"/>
            <a:ext cx="603557" cy="530398"/>
          </a:xfrm>
          <a:prstGeom prst="rect">
            <a:avLst/>
          </a:prstGeom>
        </p:spPr>
      </p:pic>
      <p:pic>
        <p:nvPicPr>
          <p:cNvPr id="16" name="Picture 15">
            <a:extLst>
              <a:ext uri="{FF2B5EF4-FFF2-40B4-BE49-F238E27FC236}">
                <a16:creationId xmlns:a16="http://schemas.microsoft.com/office/drawing/2014/main" id="{B69A4BC0-0394-4D96-A0FF-1DE4F92EEE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16966" y="3514926"/>
            <a:ext cx="549444" cy="482845"/>
          </a:xfrm>
          <a:prstGeom prst="rect">
            <a:avLst/>
          </a:prstGeom>
        </p:spPr>
      </p:pic>
    </p:spTree>
    <p:extLst>
      <p:ext uri="{BB962C8B-B14F-4D97-AF65-F5344CB8AC3E}">
        <p14:creationId xmlns:p14="http://schemas.microsoft.com/office/powerpoint/2010/main" val="5004650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anim calcmode="lin" valueType="num">
                                      <p:cBhvr>
                                        <p:cTn id="28" dur="500" fill="hold"/>
                                        <p:tgtEl>
                                          <p:spTgt spid="12"/>
                                        </p:tgtEl>
                                        <p:attrNameLst>
                                          <p:attrName>ppt_x</p:attrName>
                                        </p:attrNameLst>
                                      </p:cBhvr>
                                      <p:tavLst>
                                        <p:tav tm="0">
                                          <p:val>
                                            <p:strVal val="#ppt_x"/>
                                          </p:val>
                                        </p:tav>
                                        <p:tav tm="100000">
                                          <p:val>
                                            <p:strVal val="#ppt_x"/>
                                          </p:val>
                                        </p:tav>
                                      </p:tavLst>
                                    </p:anim>
                                    <p:anim calcmode="lin" valueType="num">
                                      <p:cBhvr>
                                        <p:cTn id="2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7"/>
                                        </p:tgtEl>
                                        <p:attrNameLst>
                                          <p:attrName>fillcolor</p:attrName>
                                        </p:attrNameLst>
                                      </p:cBhvr>
                                      <p:to>
                                        <a:srgbClr val="FFF2CC"/>
                                      </p:to>
                                    </p:animClr>
                                    <p:set>
                                      <p:cBhvr>
                                        <p:cTn id="35" dur="250" fill="hold"/>
                                        <p:tgtEl>
                                          <p:spTgt spid="7"/>
                                        </p:tgtEl>
                                        <p:attrNameLst>
                                          <p:attrName>fill.type</p:attrName>
                                        </p:attrNameLst>
                                      </p:cBhvr>
                                      <p:to>
                                        <p:strVal val="solid"/>
                                      </p:to>
                                    </p:set>
                                    <p:set>
                                      <p:cBhvr>
                                        <p:cTn id="36" dur="250" fill="hold"/>
                                        <p:tgtEl>
                                          <p:spTgt spid="7"/>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3"/>
                                        </p:tgtEl>
                                        <p:attrNameLst>
                                          <p:attrName>style.visibility</p:attrName>
                                        </p:attrNameLst>
                                      </p:cBhvr>
                                      <p:to>
                                        <p:strVal val="visible"/>
                                      </p:to>
                                    </p:set>
                                    <p:anim calcmode="lin" valueType="num">
                                      <p:cBhvr>
                                        <p:cTn id="39" dur="250" fill="hold"/>
                                        <p:tgtEl>
                                          <p:spTgt spid="13"/>
                                        </p:tgtEl>
                                        <p:attrNameLst>
                                          <p:attrName>ppt_w</p:attrName>
                                        </p:attrNameLst>
                                      </p:cBhvr>
                                      <p:tavLst>
                                        <p:tav tm="0">
                                          <p:val>
                                            <p:strVal val="4*#ppt_w"/>
                                          </p:val>
                                        </p:tav>
                                        <p:tav tm="100000">
                                          <p:val>
                                            <p:strVal val="#ppt_w"/>
                                          </p:val>
                                        </p:tav>
                                      </p:tavLst>
                                    </p:anim>
                                    <p:anim calcmode="lin" valueType="num">
                                      <p:cBhvr>
                                        <p:cTn id="4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7"/>
                                        </p:tgtEl>
                                        <p:attrNameLst>
                                          <p:attrName>fillcolor</p:attrName>
                                        </p:attrNameLst>
                                      </p:cBhvr>
                                      <p:to>
                                        <a:srgbClr val="FFFF00"/>
                                      </p:to>
                                    </p:animClr>
                                    <p:set>
                                      <p:cBhvr>
                                        <p:cTn id="43" dur="250" fill="hold"/>
                                        <p:tgtEl>
                                          <p:spTgt spid="7"/>
                                        </p:tgtEl>
                                        <p:attrNameLst>
                                          <p:attrName>fill.type</p:attrName>
                                        </p:attrNameLst>
                                      </p:cBhvr>
                                      <p:to>
                                        <p:strVal val="solid"/>
                                      </p:to>
                                    </p:set>
                                    <p:set>
                                      <p:cBhvr>
                                        <p:cTn id="44"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45" restart="whenNotActive" fill="hold" evtFilter="cancelBubble" nodeType="interactiveSeq">
                <p:stCondLst>
                  <p:cond evt="onClick" delay="0">
                    <p:tgtEl>
                      <p:spTgt spid="10"/>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10"/>
                                        </p:tgtEl>
                                        <p:attrNameLst>
                                          <p:attrName>fillcolor</p:attrName>
                                        </p:attrNameLst>
                                      </p:cBhvr>
                                      <p:to>
                                        <a:srgbClr val="FFF2CC"/>
                                      </p:to>
                                    </p:animClr>
                                    <p:set>
                                      <p:cBhvr>
                                        <p:cTn id="50" dur="250" fill="hold"/>
                                        <p:tgtEl>
                                          <p:spTgt spid="10"/>
                                        </p:tgtEl>
                                        <p:attrNameLst>
                                          <p:attrName>fill.type</p:attrName>
                                        </p:attrNameLst>
                                      </p:cBhvr>
                                      <p:to>
                                        <p:strVal val="solid"/>
                                      </p:to>
                                    </p:set>
                                    <p:set>
                                      <p:cBhvr>
                                        <p:cTn id="51" dur="250" fill="hold"/>
                                        <p:tgtEl>
                                          <p:spTgt spid="10"/>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6"/>
                                        </p:tgtEl>
                                        <p:attrNameLst>
                                          <p:attrName>style.visibility</p:attrName>
                                        </p:attrNameLst>
                                      </p:cBhvr>
                                      <p:to>
                                        <p:strVal val="visible"/>
                                      </p:to>
                                    </p:set>
                                    <p:anim calcmode="lin" valueType="num">
                                      <p:cBhvr>
                                        <p:cTn id="54" dur="250" fill="hold"/>
                                        <p:tgtEl>
                                          <p:spTgt spid="16"/>
                                        </p:tgtEl>
                                        <p:attrNameLst>
                                          <p:attrName>ppt_w</p:attrName>
                                        </p:attrNameLst>
                                      </p:cBhvr>
                                      <p:tavLst>
                                        <p:tav tm="0">
                                          <p:val>
                                            <p:strVal val="4*#ppt_w"/>
                                          </p:val>
                                        </p:tav>
                                        <p:tav tm="100000">
                                          <p:val>
                                            <p:strVal val="#ppt_w"/>
                                          </p:val>
                                        </p:tav>
                                      </p:tavLst>
                                    </p:anim>
                                    <p:anim calcmode="lin" valueType="num">
                                      <p:cBhvr>
                                        <p:cTn id="55"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10"/>
                                        </p:tgtEl>
                                        <p:attrNameLst>
                                          <p:attrName>fillcolor</p:attrName>
                                        </p:attrNameLst>
                                      </p:cBhvr>
                                      <p:to>
                                        <a:srgbClr val="FFFF00"/>
                                      </p:to>
                                    </p:animClr>
                                    <p:set>
                                      <p:cBhvr>
                                        <p:cTn id="58" dur="250" fill="hold"/>
                                        <p:tgtEl>
                                          <p:spTgt spid="10"/>
                                        </p:tgtEl>
                                        <p:attrNameLst>
                                          <p:attrName>fill.type</p:attrName>
                                        </p:attrNameLst>
                                      </p:cBhvr>
                                      <p:to>
                                        <p:strVal val="solid"/>
                                      </p:to>
                                    </p:set>
                                    <p:set>
                                      <p:cBhvr>
                                        <p:cTn id="59"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60" restart="whenNotActive" fill="hold" evtFilter="cancelBubble" nodeType="interactiveSeq">
                <p:stCondLst>
                  <p:cond evt="onClick" delay="0">
                    <p:tgtEl>
                      <p:spTgt spid="11"/>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1"/>
                                        </p:tgtEl>
                                        <p:attrNameLst>
                                          <p:attrName>fillcolor</p:attrName>
                                        </p:attrNameLst>
                                      </p:cBhvr>
                                      <p:to>
                                        <a:srgbClr val="FFF2CC"/>
                                      </p:to>
                                    </p:animClr>
                                    <p:set>
                                      <p:cBhvr>
                                        <p:cTn id="65" dur="250" fill="hold"/>
                                        <p:tgtEl>
                                          <p:spTgt spid="11"/>
                                        </p:tgtEl>
                                        <p:attrNameLst>
                                          <p:attrName>fill.type</p:attrName>
                                        </p:attrNameLst>
                                      </p:cBhvr>
                                      <p:to>
                                        <p:strVal val="solid"/>
                                      </p:to>
                                    </p:set>
                                    <p:set>
                                      <p:cBhvr>
                                        <p:cTn id="66" dur="250" fill="hold"/>
                                        <p:tgtEl>
                                          <p:spTgt spid="11"/>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4"/>
                                        </p:tgtEl>
                                        <p:attrNameLst>
                                          <p:attrName>style.visibility</p:attrName>
                                        </p:attrNameLst>
                                      </p:cBhvr>
                                      <p:to>
                                        <p:strVal val="visible"/>
                                      </p:to>
                                    </p:set>
                                    <p:anim calcmode="lin" valueType="num">
                                      <p:cBhvr>
                                        <p:cTn id="69" dur="250" fill="hold"/>
                                        <p:tgtEl>
                                          <p:spTgt spid="14"/>
                                        </p:tgtEl>
                                        <p:attrNameLst>
                                          <p:attrName>ppt_w</p:attrName>
                                        </p:attrNameLst>
                                      </p:cBhvr>
                                      <p:tavLst>
                                        <p:tav tm="0">
                                          <p:val>
                                            <p:strVal val="4*#ppt_w"/>
                                          </p:val>
                                        </p:tav>
                                        <p:tav tm="100000">
                                          <p:val>
                                            <p:strVal val="#ppt_w"/>
                                          </p:val>
                                        </p:tav>
                                      </p:tavLst>
                                    </p:anim>
                                    <p:anim calcmode="lin" valueType="num">
                                      <p:cBhvr>
                                        <p:cTn id="70"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Check mark.wav"/>
                                        </p:tgtEl>
                                      </p:cMediaNode>
                                    </p:audio>
                                  </p:subTnLst>
                                </p:cTn>
                              </p:par>
                              <p:par>
                                <p:cTn id="71" presetID="1" presetClass="emph" presetSubtype="2" fill="hold" nodeType="withEffect">
                                  <p:stCondLst>
                                    <p:cond delay="1000"/>
                                  </p:stCondLst>
                                  <p:childTnLst>
                                    <p:animClr clrSpc="rgb" dir="cw">
                                      <p:cBhvr>
                                        <p:cTn id="72" dur="250" fill="hold"/>
                                        <p:tgtEl>
                                          <p:spTgt spid="11"/>
                                        </p:tgtEl>
                                        <p:attrNameLst>
                                          <p:attrName>fillcolor</p:attrName>
                                        </p:attrNameLst>
                                      </p:cBhvr>
                                      <p:to>
                                        <a:srgbClr val="00B050"/>
                                      </p:to>
                                    </p:animClr>
                                    <p:set>
                                      <p:cBhvr>
                                        <p:cTn id="73" dur="250" fill="hold"/>
                                        <p:tgtEl>
                                          <p:spTgt spid="11"/>
                                        </p:tgtEl>
                                        <p:attrNameLst>
                                          <p:attrName>fill.type</p:attrName>
                                        </p:attrNameLst>
                                      </p:cBhvr>
                                      <p:to>
                                        <p:strVal val="solid"/>
                                      </p:to>
                                    </p:set>
                                    <p:set>
                                      <p:cBhvr>
                                        <p:cTn id="74"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75" restart="whenNotActive" fill="hold" evtFilter="cancelBubble" nodeType="interactiveSeq">
                <p:stCondLst>
                  <p:cond evt="onClick" delay="0">
                    <p:tgtEl>
                      <p:spTgt spid="12"/>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2"/>
                                        </p:tgtEl>
                                        <p:attrNameLst>
                                          <p:attrName>fillcolor</p:attrName>
                                        </p:attrNameLst>
                                      </p:cBhvr>
                                      <p:to>
                                        <a:srgbClr val="FFF2CC"/>
                                      </p:to>
                                    </p:animClr>
                                    <p:set>
                                      <p:cBhvr>
                                        <p:cTn id="80" dur="250" fill="hold"/>
                                        <p:tgtEl>
                                          <p:spTgt spid="12"/>
                                        </p:tgtEl>
                                        <p:attrNameLst>
                                          <p:attrName>fill.type</p:attrName>
                                        </p:attrNameLst>
                                      </p:cBhvr>
                                      <p:to>
                                        <p:strVal val="solid"/>
                                      </p:to>
                                    </p:set>
                                    <p:set>
                                      <p:cBhvr>
                                        <p:cTn id="81" dur="250" fill="hold"/>
                                        <p:tgtEl>
                                          <p:spTgt spid="12"/>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5"/>
                                        </p:tgtEl>
                                        <p:attrNameLst>
                                          <p:attrName>style.visibility</p:attrName>
                                        </p:attrNameLst>
                                      </p:cBhvr>
                                      <p:to>
                                        <p:strVal val="visible"/>
                                      </p:to>
                                    </p:set>
                                    <p:anim calcmode="lin" valueType="num">
                                      <p:cBhvr>
                                        <p:cTn id="84" dur="250" fill="hold"/>
                                        <p:tgtEl>
                                          <p:spTgt spid="15"/>
                                        </p:tgtEl>
                                        <p:attrNameLst>
                                          <p:attrName>ppt_w</p:attrName>
                                        </p:attrNameLst>
                                      </p:cBhvr>
                                      <p:tavLst>
                                        <p:tav tm="0">
                                          <p:val>
                                            <p:strVal val="4*#ppt_w"/>
                                          </p:val>
                                        </p:tav>
                                        <p:tav tm="100000">
                                          <p:val>
                                            <p:strVal val="#ppt_w"/>
                                          </p:val>
                                        </p:tav>
                                      </p:tavLst>
                                    </p:anim>
                                    <p:anim calcmode="lin" valueType="num">
                                      <p:cBhvr>
                                        <p:cTn id="85"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12"/>
                                        </p:tgtEl>
                                        <p:attrNameLst>
                                          <p:attrName>fillcolor</p:attrName>
                                        </p:attrNameLst>
                                      </p:cBhvr>
                                      <p:to>
                                        <a:srgbClr val="FFFF00"/>
                                      </p:to>
                                    </p:animClr>
                                    <p:set>
                                      <p:cBhvr>
                                        <p:cTn id="88" dur="250" fill="hold"/>
                                        <p:tgtEl>
                                          <p:spTgt spid="12"/>
                                        </p:tgtEl>
                                        <p:attrNameLst>
                                          <p:attrName>fill.type</p:attrName>
                                        </p:attrNameLst>
                                      </p:cBhvr>
                                      <p:to>
                                        <p:strVal val="solid"/>
                                      </p:to>
                                    </p:set>
                                    <p:set>
                                      <p:cBhvr>
                                        <p:cTn id="8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bldLst>
      <p:bldP spid="6" grpId="0" animBg="1"/>
      <p:bldP spid="7" grpId="0" animBg="1"/>
      <p:bldP spid="10" grpId="0" animBg="1"/>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p:cNvPicPr>
            <a:picLocks noChangeAspect="1"/>
          </p:cNvPicPr>
          <p:nvPr/>
        </p:nvPicPr>
        <p:blipFill rotWithShape="1">
          <a:blip r:embed="rId2"/>
          <a:srcRect l="1069" t="2602" r="448" b="5138"/>
          <a:stretch/>
        </p:blipFill>
        <p:spPr>
          <a:xfrm>
            <a:off x="-1" y="857250"/>
            <a:ext cx="9144001" cy="5143500"/>
          </a:xfrm>
          <a:prstGeom prst="rect">
            <a:avLst/>
          </a:prstGeom>
        </p:spPr>
      </p:pic>
      <p:sp>
        <p:nvSpPr>
          <p:cNvPr id="12" name="Rounded Rectangle 11"/>
          <p:cNvSpPr/>
          <p:nvPr/>
        </p:nvSpPr>
        <p:spPr>
          <a:xfrm>
            <a:off x="338560" y="1122622"/>
            <a:ext cx="8446625" cy="4557531"/>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defTabSz="685800"/>
            <a:endParaRPr lang="en-US" sz="1350">
              <a:solidFill>
                <a:prstClr val="black"/>
              </a:solidFill>
              <a:latin typeface="Calibri"/>
            </a:endParaRPr>
          </a:p>
        </p:txBody>
      </p:sp>
      <p:sp>
        <p:nvSpPr>
          <p:cNvPr id="1025" name="Rectangle 1"/>
          <p:cNvSpPr>
            <a:spLocks noChangeArrowheads="1"/>
          </p:cNvSpPr>
          <p:nvPr/>
        </p:nvSpPr>
        <p:spPr bwMode="auto">
          <a:xfrm>
            <a:off x="4073858" y="1840308"/>
            <a:ext cx="4288807" cy="369332"/>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 defTabSz="685800" fontAlgn="base">
              <a:spcBef>
                <a:spcPct val="0"/>
              </a:spcBef>
              <a:spcAft>
                <a:spcPct val="0"/>
              </a:spcAft>
            </a:pPr>
            <a:r>
              <a:rPr lang="en-US" sz="2400" dirty="0" smtClean="0">
                <a:solidFill>
                  <a:srgbClr val="000000"/>
                </a:solidFill>
                <a:latin typeface="Times New Roman" pitchFamily="18" charset="0"/>
                <a:cs typeface="Times New Roman" pitchFamily="18" charset="0"/>
              </a:rPr>
              <a:t>Chia </a:t>
            </a:r>
            <a:r>
              <a:rPr lang="en-US" sz="2400" dirty="0" err="1" smtClean="0">
                <a:solidFill>
                  <a:srgbClr val="000000"/>
                </a:solidFill>
                <a:latin typeface="Times New Roman" pitchFamily="18" charset="0"/>
                <a:cs typeface="Times New Roman" pitchFamily="18" charset="0"/>
              </a:rPr>
              <a:t>lớp</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thành</a:t>
            </a:r>
            <a:r>
              <a:rPr lang="en-US" sz="2400" dirty="0" smtClean="0">
                <a:solidFill>
                  <a:srgbClr val="000000"/>
                </a:solidFill>
                <a:latin typeface="Times New Roman" pitchFamily="18" charset="0"/>
                <a:cs typeface="Times New Roman" pitchFamily="18" charset="0"/>
              </a:rPr>
              <a:t> 2 </a:t>
            </a:r>
            <a:r>
              <a:rPr lang="en-US" sz="2400" dirty="0" err="1" smtClean="0">
                <a:solidFill>
                  <a:srgbClr val="000000"/>
                </a:solidFill>
                <a:latin typeface="Times New Roman" pitchFamily="18" charset="0"/>
                <a:cs typeface="Times New Roman" pitchFamily="18" charset="0"/>
              </a:rPr>
              <a:t>đội</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chơi</a:t>
            </a:r>
            <a:r>
              <a:rPr lang="en-US" sz="2400" dirty="0" smtClean="0">
                <a:solidFill>
                  <a:srgbClr val="000000"/>
                </a:solidFill>
                <a:latin typeface="Times New Roman" pitchFamily="18" charset="0"/>
                <a:cs typeface="Times New Roman" pitchFamily="18" charset="0"/>
              </a:rPr>
              <a:t> </a:t>
            </a:r>
            <a:endParaRPr lang="en-US" sz="2100" dirty="0">
              <a:solidFill>
                <a:prstClr val="black"/>
              </a:solidFill>
              <a:latin typeface="Times New Roman" pitchFamily="18" charset="0"/>
              <a:cs typeface="Times New Roman" pitchFamily="18" charset="0"/>
            </a:endParaRPr>
          </a:p>
        </p:txBody>
      </p:sp>
      <p:sp>
        <p:nvSpPr>
          <p:cNvPr id="10" name="Rounded Rectangle 9"/>
          <p:cNvSpPr/>
          <p:nvPr/>
        </p:nvSpPr>
        <p:spPr>
          <a:xfrm>
            <a:off x="880279" y="3180786"/>
            <a:ext cx="1392072" cy="2026693"/>
          </a:xfrm>
          <a:prstGeom prst="roundRect">
            <a:avLst/>
          </a:prstGeom>
          <a:ln w="38100"/>
        </p:spPr>
        <p:style>
          <a:lnRef idx="2">
            <a:schemeClr val="accent4"/>
          </a:lnRef>
          <a:fillRef idx="1">
            <a:schemeClr val="lt1"/>
          </a:fillRef>
          <a:effectRef idx="0">
            <a:schemeClr val="accent4"/>
          </a:effectRef>
          <a:fontRef idx="minor">
            <a:schemeClr val="dk1"/>
          </a:fontRef>
        </p:style>
        <p:txBody>
          <a:bodyPr rtlCol="0" anchor="ctr"/>
          <a:lstStyle/>
          <a:p>
            <a:pPr algn="ctr" defTabSz="685800"/>
            <a:endParaRPr lang="en-US" sz="4050" b="1" dirty="0">
              <a:solidFill>
                <a:srgbClr val="FF0000"/>
              </a:solidFill>
              <a:latin typeface="Times New Roman" pitchFamily="18" charset="0"/>
              <a:cs typeface="Times New Roman" pitchFamily="18" charset="0"/>
            </a:endParaRPr>
          </a:p>
          <a:p>
            <a:pPr algn="ctr" defTabSz="685800"/>
            <a:r>
              <a:rPr lang="en-US" sz="3000" b="1" dirty="0" err="1" smtClean="0">
                <a:solidFill>
                  <a:srgbClr val="FF0000"/>
                </a:solidFill>
                <a:latin typeface="Times New Roman" pitchFamily="18" charset="0"/>
                <a:cs typeface="Times New Roman" pitchFamily="18" charset="0"/>
              </a:rPr>
              <a:t>Thử</a:t>
            </a:r>
            <a:r>
              <a:rPr lang="en-US" sz="3000" b="1" dirty="0" smtClean="0">
                <a:solidFill>
                  <a:srgbClr val="FF0000"/>
                </a:solidFill>
                <a:latin typeface="Times New Roman" pitchFamily="18" charset="0"/>
                <a:cs typeface="Times New Roman" pitchFamily="18" charset="0"/>
              </a:rPr>
              <a:t> </a:t>
            </a:r>
            <a:r>
              <a:rPr lang="en-US" sz="3000" b="1" dirty="0" err="1" smtClean="0">
                <a:solidFill>
                  <a:srgbClr val="FF0000"/>
                </a:solidFill>
                <a:latin typeface="Times New Roman" pitchFamily="18" charset="0"/>
                <a:cs typeface="Times New Roman" pitchFamily="18" charset="0"/>
              </a:rPr>
              <a:t>tài</a:t>
            </a:r>
            <a:r>
              <a:rPr lang="en-US" sz="3000" b="1" dirty="0" smtClean="0">
                <a:solidFill>
                  <a:srgbClr val="FF0000"/>
                </a:solidFill>
                <a:latin typeface="Times New Roman" pitchFamily="18" charset="0"/>
                <a:cs typeface="Times New Roman" pitchFamily="18" charset="0"/>
              </a:rPr>
              <a:t> </a:t>
            </a:r>
            <a:r>
              <a:rPr lang="en-US" sz="3000" b="1" dirty="0" err="1" smtClean="0">
                <a:solidFill>
                  <a:srgbClr val="FF0000"/>
                </a:solidFill>
                <a:latin typeface="Times New Roman" pitchFamily="18" charset="0"/>
                <a:cs typeface="Times New Roman" pitchFamily="18" charset="0"/>
              </a:rPr>
              <a:t>trí</a:t>
            </a:r>
            <a:r>
              <a:rPr lang="en-US" sz="3000" b="1" dirty="0" smtClean="0">
                <a:solidFill>
                  <a:srgbClr val="FF0000"/>
                </a:solidFill>
                <a:latin typeface="Times New Roman" pitchFamily="18" charset="0"/>
                <a:cs typeface="Times New Roman" pitchFamily="18" charset="0"/>
              </a:rPr>
              <a:t> </a:t>
            </a:r>
            <a:r>
              <a:rPr lang="en-US" sz="3000" b="1" dirty="0" err="1" smtClean="0">
                <a:solidFill>
                  <a:srgbClr val="FF0000"/>
                </a:solidFill>
                <a:latin typeface="Times New Roman" pitchFamily="18" charset="0"/>
                <a:cs typeface="Times New Roman" pitchFamily="18" charset="0"/>
              </a:rPr>
              <a:t>nhớ</a:t>
            </a:r>
            <a:r>
              <a:rPr lang="en-US" sz="3000" b="1" dirty="0" smtClean="0">
                <a:solidFill>
                  <a:srgbClr val="FF0000"/>
                </a:solidFill>
                <a:latin typeface="Times New Roman" pitchFamily="18" charset="0"/>
                <a:cs typeface="Times New Roman" pitchFamily="18" charset="0"/>
              </a:rPr>
              <a:t> </a:t>
            </a:r>
            <a:endParaRPr lang="vi-VN" sz="2700" b="1" dirty="0">
              <a:solidFill>
                <a:srgbClr val="FF0000"/>
              </a:solidFill>
              <a:latin typeface="Times New Roman" pitchFamily="18" charset="0"/>
              <a:cs typeface="Times New Roman" pitchFamily="18" charset="0"/>
            </a:endParaRPr>
          </a:p>
        </p:txBody>
      </p:sp>
      <p:pic>
        <p:nvPicPr>
          <p:cNvPr id="11"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471" y="1522583"/>
            <a:ext cx="1768239" cy="2221176"/>
          </a:xfrm>
          <a:prstGeom prst="rect">
            <a:avLst/>
          </a:prstGeom>
        </p:spPr>
      </p:pic>
      <p:pic>
        <p:nvPicPr>
          <p:cNvPr id="15" name="Picture 14" descr="—Pngtree—cartoon white bunny head_4235804.png"/>
          <p:cNvPicPr>
            <a:picLocks noChangeAspect="1"/>
          </p:cNvPicPr>
          <p:nvPr/>
        </p:nvPicPr>
        <p:blipFill>
          <a:blip r:embed="rId4" cstate="print"/>
          <a:stretch>
            <a:fillRect/>
          </a:stretch>
        </p:blipFill>
        <p:spPr>
          <a:xfrm>
            <a:off x="3136427" y="1655644"/>
            <a:ext cx="711389" cy="711389"/>
          </a:xfrm>
          <a:prstGeom prst="rect">
            <a:avLst/>
          </a:prstGeom>
        </p:spPr>
      </p:pic>
      <p:sp>
        <p:nvSpPr>
          <p:cNvPr id="18" name="Rectangle 1"/>
          <p:cNvSpPr>
            <a:spLocks noChangeArrowheads="1"/>
          </p:cNvSpPr>
          <p:nvPr/>
        </p:nvSpPr>
        <p:spPr bwMode="auto">
          <a:xfrm>
            <a:off x="4172859" y="2503325"/>
            <a:ext cx="4288807" cy="2215991"/>
          </a:xfrm>
          <a:prstGeom prst="rect">
            <a:avLst/>
          </a:prstGeom>
          <a:noFill/>
          <a:ln w="9525">
            <a:noFill/>
            <a:miter lim="800000"/>
            <a:headEnd/>
            <a:tailEnd/>
          </a:ln>
          <a:effectLst/>
        </p:spPr>
        <p:txBody>
          <a:bodyPr vert="horz" wrap="square" lIns="0" tIns="0" rIns="0" bIns="0" numCol="1" anchor="ctr" anchorCtr="0" compatLnSpc="1">
            <a:prstTxWarp prst="textNoShape">
              <a:avLst/>
            </a:prstTxWarp>
            <a:spAutoFit/>
          </a:bodyPr>
          <a:lstStyle/>
          <a:p>
            <a:pPr algn="just" defTabSz="685800" fontAlgn="base">
              <a:spcBef>
                <a:spcPct val="0"/>
              </a:spcBef>
              <a:spcAft>
                <a:spcPct val="0"/>
              </a:spcAft>
            </a:pPr>
            <a:r>
              <a:rPr lang="en-US" sz="2400" dirty="0" err="1" smtClean="0">
                <a:solidFill>
                  <a:srgbClr val="000000"/>
                </a:solidFill>
                <a:latin typeface="Times New Roman" pitchFamily="18" charset="0"/>
                <a:cs typeface="Times New Roman" pitchFamily="18" charset="0"/>
              </a:rPr>
              <a:t>Trong</a:t>
            </a:r>
            <a:r>
              <a:rPr lang="en-US" sz="2400" dirty="0" smtClean="0">
                <a:solidFill>
                  <a:srgbClr val="000000"/>
                </a:solidFill>
                <a:latin typeface="Times New Roman" pitchFamily="18" charset="0"/>
                <a:cs typeface="Times New Roman" pitchFamily="18" charset="0"/>
              </a:rPr>
              <a:t> 7 </a:t>
            </a:r>
            <a:r>
              <a:rPr lang="en-US" sz="2400" dirty="0" err="1" smtClean="0">
                <a:solidFill>
                  <a:srgbClr val="000000"/>
                </a:solidFill>
                <a:latin typeface="Times New Roman" pitchFamily="18" charset="0"/>
                <a:cs typeface="Times New Roman" pitchFamily="18" charset="0"/>
              </a:rPr>
              <a:t>phút</a:t>
            </a:r>
            <a:r>
              <a:rPr lang="en-US" sz="2400" dirty="0" smtClean="0">
                <a:solidFill>
                  <a:srgbClr val="000000"/>
                </a:solidFill>
                <a:latin typeface="Times New Roman" pitchFamily="18" charset="0"/>
                <a:cs typeface="Times New Roman" pitchFamily="18" charset="0"/>
              </a:rPr>
              <a:t> 2 </a:t>
            </a:r>
            <a:r>
              <a:rPr lang="en-US" sz="2400" dirty="0" err="1" smtClean="0">
                <a:solidFill>
                  <a:srgbClr val="000000"/>
                </a:solidFill>
                <a:latin typeface="Times New Roman" pitchFamily="18" charset="0"/>
                <a:cs typeface="Times New Roman" pitchFamily="18" charset="0"/>
              </a:rPr>
              <a:t>đội</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sẽ</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cử</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thành</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viên</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lên</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bảng</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chép</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thuộc</a:t>
            </a:r>
            <a:r>
              <a:rPr lang="en-US" sz="2400" dirty="0">
                <a:solidFill>
                  <a:srgbClr val="000000"/>
                </a:solidFill>
                <a:latin typeface="Times New Roman" pitchFamily="18" charset="0"/>
                <a:cs typeface="Times New Roman" pitchFamily="18" charset="0"/>
              </a:rPr>
              <a:t> </a:t>
            </a:r>
            <a:r>
              <a:rPr lang="en-US" sz="2400" dirty="0" smtClean="0">
                <a:solidFill>
                  <a:srgbClr val="000000"/>
                </a:solidFill>
                <a:latin typeface="Times New Roman" pitchFamily="18" charset="0"/>
                <a:cs typeface="Times New Roman" pitchFamily="18" charset="0"/>
              </a:rPr>
              <a:t>long 3 </a:t>
            </a:r>
            <a:r>
              <a:rPr lang="en-US" sz="2400" dirty="0" err="1" smtClean="0">
                <a:solidFill>
                  <a:srgbClr val="000000"/>
                </a:solidFill>
                <a:latin typeface="Times New Roman" pitchFamily="18" charset="0"/>
                <a:cs typeface="Times New Roman" pitchFamily="18" charset="0"/>
              </a:rPr>
              <a:t>bài</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thơ</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của</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Hồ</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Chí</a:t>
            </a:r>
            <a:r>
              <a:rPr lang="en-US" sz="2400" dirty="0" smtClean="0">
                <a:solidFill>
                  <a:srgbClr val="000000"/>
                </a:solidFill>
                <a:latin typeface="Times New Roman" pitchFamily="18" charset="0"/>
                <a:cs typeface="Times New Roman" pitchFamily="18" charset="0"/>
              </a:rPr>
              <a:t> Minh. </a:t>
            </a:r>
            <a:r>
              <a:rPr lang="en-US" sz="2400" dirty="0" err="1" smtClean="0">
                <a:solidFill>
                  <a:srgbClr val="000000"/>
                </a:solidFill>
                <a:latin typeface="Times New Roman" pitchFamily="18" charset="0"/>
                <a:cs typeface="Times New Roman" pitchFamily="18" charset="0"/>
              </a:rPr>
              <a:t>Đội</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nào</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hoàn</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thành</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chính</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xác</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cả</a:t>
            </a:r>
            <a:r>
              <a:rPr lang="en-US" sz="2400" dirty="0" smtClean="0">
                <a:solidFill>
                  <a:srgbClr val="000000"/>
                </a:solidFill>
                <a:latin typeface="Times New Roman" pitchFamily="18" charset="0"/>
                <a:cs typeface="Times New Roman" pitchFamily="18" charset="0"/>
              </a:rPr>
              <a:t> 3 </a:t>
            </a:r>
            <a:r>
              <a:rPr lang="en-US" sz="2400" dirty="0" err="1" smtClean="0">
                <a:solidFill>
                  <a:srgbClr val="000000"/>
                </a:solidFill>
                <a:latin typeface="Times New Roman" pitchFamily="18" charset="0"/>
                <a:cs typeface="Times New Roman" pitchFamily="18" charset="0"/>
              </a:rPr>
              <a:t>bài</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thơ</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trong</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thời</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gian</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nhanh</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nhất</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sẽ</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chiến</a:t>
            </a:r>
            <a:r>
              <a:rPr lang="en-US" sz="2400" dirty="0" smtClean="0">
                <a:solidFill>
                  <a:srgbClr val="000000"/>
                </a:solidFill>
                <a:latin typeface="Times New Roman" pitchFamily="18" charset="0"/>
                <a:cs typeface="Times New Roman" pitchFamily="18" charset="0"/>
              </a:rPr>
              <a:t> </a:t>
            </a:r>
            <a:r>
              <a:rPr lang="en-US" sz="2400" dirty="0" err="1" smtClean="0">
                <a:solidFill>
                  <a:srgbClr val="000000"/>
                </a:solidFill>
                <a:latin typeface="Times New Roman" pitchFamily="18" charset="0"/>
                <a:cs typeface="Times New Roman" pitchFamily="18" charset="0"/>
              </a:rPr>
              <a:t>thắng</a:t>
            </a:r>
            <a:r>
              <a:rPr lang="en-US" sz="2400" dirty="0" smtClean="0">
                <a:solidFill>
                  <a:srgbClr val="000000"/>
                </a:solidFill>
                <a:latin typeface="Times New Roman" pitchFamily="18" charset="0"/>
                <a:cs typeface="Times New Roman" pitchFamily="18" charset="0"/>
              </a:rPr>
              <a:t> </a:t>
            </a:r>
            <a:endParaRPr lang="en-US" sz="2100" dirty="0">
              <a:solidFill>
                <a:prstClr val="black"/>
              </a:solidFill>
              <a:latin typeface="Times New Roman" pitchFamily="18" charset="0"/>
              <a:cs typeface="Times New Roman" pitchFamily="18" charset="0"/>
            </a:endParaRPr>
          </a:p>
        </p:txBody>
      </p:sp>
      <p:pic>
        <p:nvPicPr>
          <p:cNvPr id="19" name="Picture 18" descr="—Pngtree—cartoon white bunny head_4235804.png"/>
          <p:cNvPicPr>
            <a:picLocks noChangeAspect="1"/>
          </p:cNvPicPr>
          <p:nvPr/>
        </p:nvPicPr>
        <p:blipFill>
          <a:blip r:embed="rId4" cstate="print"/>
          <a:stretch>
            <a:fillRect/>
          </a:stretch>
        </p:blipFill>
        <p:spPr>
          <a:xfrm>
            <a:off x="3102655" y="3180785"/>
            <a:ext cx="711389" cy="711389"/>
          </a:xfrm>
          <a:prstGeom prst="rect">
            <a:avLst/>
          </a:prstGeom>
        </p:spPr>
      </p:pic>
    </p:spTree>
    <p:extLst>
      <p:ext uri="{BB962C8B-B14F-4D97-AF65-F5344CB8AC3E}">
        <p14:creationId xmlns:p14="http://schemas.microsoft.com/office/powerpoint/2010/main" val="470363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6"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Horizont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025"/>
                                        </p:tgtEl>
                                        <p:attrNameLst>
                                          <p:attrName>style.visibility</p:attrName>
                                        </p:attrNameLst>
                                      </p:cBhvr>
                                      <p:to>
                                        <p:strVal val="visible"/>
                                      </p:to>
                                    </p:set>
                                    <p:animEffect transition="in" filter="dissolve">
                                      <p:cBhvr>
                                        <p:cTn id="18" dur="500"/>
                                        <p:tgtEl>
                                          <p:spTgt spid="1025"/>
                                        </p:tgtEl>
                                      </p:cBhvr>
                                    </p:animEffect>
                                  </p:childTnLst>
                                </p:cTn>
                              </p:par>
                              <p:par>
                                <p:cTn id="19" presetID="9"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dissolv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dissolve">
                                      <p:cBhvr>
                                        <p:cTn id="26" dur="500"/>
                                        <p:tgtEl>
                                          <p:spTgt spid="18"/>
                                        </p:tgtEl>
                                      </p:cBhvr>
                                    </p:animEffect>
                                  </p:childTnLst>
                                </p:cTn>
                              </p:par>
                              <p:par>
                                <p:cTn id="27" presetID="9"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dissolve">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 grpId="0"/>
      <p:bldP spid="10" grpId="0" animBg="1"/>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0724" y="4692490"/>
            <a:ext cx="3083276" cy="1308260"/>
          </a:xfrm>
          <a:prstGeom prst="rect">
            <a:avLst/>
          </a:prstGeom>
        </p:spPr>
      </p:pic>
      <p:grpSp>
        <p:nvGrpSpPr>
          <p:cNvPr id="4" name="组合 5">
            <a:extLst>
              <a:ext uri="{FF2B5EF4-FFF2-40B4-BE49-F238E27FC236}">
                <a16:creationId xmlns:a16="http://schemas.microsoft.com/office/drawing/2014/main" id="{9E1FCE43-6F41-43AD-B6AA-53B05AA487A6}"/>
              </a:ext>
            </a:extLst>
          </p:cNvPr>
          <p:cNvGrpSpPr/>
          <p:nvPr/>
        </p:nvGrpSpPr>
        <p:grpSpPr bwMode="auto">
          <a:xfrm>
            <a:off x="906642" y="1825985"/>
            <a:ext cx="592931" cy="592931"/>
            <a:chOff x="3275856" y="1124744"/>
            <a:chExt cx="792088" cy="792088"/>
          </a:xfrm>
        </p:grpSpPr>
        <p:pic>
          <p:nvPicPr>
            <p:cNvPr id="26" name="Picture 4" descr="C:\Users\Soloman\Desktop\墨斑2.png">
              <a:extLst>
                <a:ext uri="{FF2B5EF4-FFF2-40B4-BE49-F238E27FC236}">
                  <a16:creationId xmlns:a16="http://schemas.microsoft.com/office/drawing/2014/main" id="{0AB268E3-ABD7-41F2-8C32-FFD7763DC0EC}"/>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275856" y="1124744"/>
              <a:ext cx="792088"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4">
              <a:hlinkClick r:id="" action="ppaction://noaction"/>
              <a:extLst>
                <a:ext uri="{FF2B5EF4-FFF2-40B4-BE49-F238E27FC236}">
                  <a16:creationId xmlns:a16="http://schemas.microsoft.com/office/drawing/2014/main" id="{C19E43B3-23D9-4093-8F5B-B95BB852A97E}"/>
                </a:ext>
              </a:extLst>
            </p:cNvPr>
            <p:cNvSpPr txBox="1">
              <a:spLocks noChangeArrowheads="1"/>
            </p:cNvSpPr>
            <p:nvPr/>
          </p:nvSpPr>
          <p:spPr bwMode="auto">
            <a:xfrm>
              <a:off x="3400832" y="1259178"/>
              <a:ext cx="608595" cy="555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defTabSz="685800" eaLnBrk="1" hangingPunct="1">
                <a:defRPr/>
              </a:pPr>
              <a:r>
                <a:rPr lang="zh-CN" altLang="en-US" sz="2100" b="1" dirty="0">
                  <a:solidFill>
                    <a:prstClr val="white"/>
                  </a:solidFill>
                  <a:latin typeface="华文中宋" panose="02010600040101010101" pitchFamily="2" charset="-122"/>
                  <a:ea typeface="华文中宋" panose="02010600040101010101" pitchFamily="2" charset="-122"/>
                  <a:cs typeface="+mn-ea"/>
                  <a:sym typeface="+mn-lt"/>
                </a:rPr>
                <a:t>一</a:t>
              </a:r>
            </a:p>
          </p:txBody>
        </p:sp>
      </p:grpSp>
      <p:sp>
        <p:nvSpPr>
          <p:cNvPr id="28" name="TextBox 24">
            <a:extLst>
              <a:ext uri="{FF2B5EF4-FFF2-40B4-BE49-F238E27FC236}">
                <a16:creationId xmlns:a16="http://schemas.microsoft.com/office/drawing/2014/main" id="{ADDFE698-D637-4C32-8FEC-72B4A660123B}"/>
              </a:ext>
            </a:extLst>
          </p:cNvPr>
          <p:cNvSpPr txBox="1"/>
          <p:nvPr/>
        </p:nvSpPr>
        <p:spPr>
          <a:xfrm>
            <a:off x="1617057" y="1789454"/>
            <a:ext cx="6113763" cy="738664"/>
          </a:xfrm>
          <a:prstGeom prst="rect">
            <a:avLst/>
          </a:prstGeom>
          <a:noFill/>
        </p:spPr>
        <p:txBody>
          <a:bodyPr wrap="square" rtlCol="0">
            <a:spAutoFit/>
          </a:bodyPr>
          <a:lstStyle/>
          <a:p>
            <a:pPr algn="just" defTabSz="685800">
              <a:defRPr/>
            </a:pPr>
            <a:r>
              <a:rPr lang="en-US" altLang="zh-CN" sz="2100" dirty="0" err="1">
                <a:solidFill>
                  <a:prstClr val="black"/>
                </a:solidFill>
                <a:latin typeface="Times New Roman" pitchFamily="18" charset="0"/>
                <a:ea typeface="华文中宋" panose="02010600040101010101" pitchFamily="2" charset="-122"/>
                <a:cs typeface="Times New Roman" pitchFamily="18" charset="0"/>
                <a:sym typeface="+mn-lt"/>
              </a:rPr>
              <a:t>Hình</a:t>
            </a:r>
            <a:r>
              <a:rPr lang="en-US" altLang="zh-CN" sz="2100" dirty="0">
                <a:solidFill>
                  <a:prstClr val="black"/>
                </a:solidFill>
                <a:latin typeface="Times New Roman" pitchFamily="18" charset="0"/>
                <a:ea typeface="华文中宋" panose="02010600040101010101" pitchFamily="2" charset="-122"/>
                <a:cs typeface="Times New Roman" pitchFamily="18" charset="0"/>
                <a:sym typeface="+mn-lt"/>
              </a:rPr>
              <a:t> </a:t>
            </a:r>
            <a:r>
              <a:rPr lang="en-US" altLang="zh-CN" sz="2100" dirty="0" err="1">
                <a:solidFill>
                  <a:prstClr val="black"/>
                </a:solidFill>
                <a:latin typeface="Times New Roman" pitchFamily="18" charset="0"/>
                <a:ea typeface="华文中宋" panose="02010600040101010101" pitchFamily="2" charset="-122"/>
                <a:cs typeface="Times New Roman" pitchFamily="18" charset="0"/>
                <a:sym typeface="+mn-lt"/>
              </a:rPr>
              <a:t>ảnh</a:t>
            </a:r>
            <a:r>
              <a:rPr lang="en-US" altLang="zh-CN" sz="2100" dirty="0">
                <a:solidFill>
                  <a:prstClr val="black"/>
                </a:solidFill>
                <a:latin typeface="Times New Roman" pitchFamily="18" charset="0"/>
                <a:ea typeface="华文中宋" panose="02010600040101010101" pitchFamily="2" charset="-122"/>
                <a:cs typeface="Times New Roman" pitchFamily="18" charset="0"/>
                <a:sym typeface="+mn-lt"/>
              </a:rPr>
              <a:t> </a:t>
            </a:r>
            <a:r>
              <a:rPr lang="en-US" altLang="zh-CN" sz="2100" dirty="0" err="1">
                <a:solidFill>
                  <a:prstClr val="black"/>
                </a:solidFill>
                <a:latin typeface="Times New Roman" pitchFamily="18" charset="0"/>
                <a:ea typeface="华文中宋" panose="02010600040101010101" pitchFamily="2" charset="-122"/>
                <a:cs typeface="Times New Roman" pitchFamily="18" charset="0"/>
                <a:sym typeface="+mn-lt"/>
              </a:rPr>
              <a:t>nào</a:t>
            </a:r>
            <a:r>
              <a:rPr lang="en-US" altLang="zh-CN" sz="2100" dirty="0">
                <a:solidFill>
                  <a:prstClr val="black"/>
                </a:solidFill>
                <a:latin typeface="Times New Roman" pitchFamily="18" charset="0"/>
                <a:ea typeface="华文中宋" panose="02010600040101010101" pitchFamily="2" charset="-122"/>
                <a:cs typeface="Times New Roman" pitchFamily="18" charset="0"/>
                <a:sym typeface="+mn-lt"/>
              </a:rPr>
              <a:t> </a:t>
            </a:r>
            <a:r>
              <a:rPr lang="en-US" altLang="zh-CN" sz="2100" dirty="0" err="1">
                <a:solidFill>
                  <a:prstClr val="black"/>
                </a:solidFill>
                <a:latin typeface="Times New Roman" pitchFamily="18" charset="0"/>
                <a:ea typeface="华文中宋" panose="02010600040101010101" pitchFamily="2" charset="-122"/>
                <a:cs typeface="Times New Roman" pitchFamily="18" charset="0"/>
                <a:sym typeface="+mn-lt"/>
              </a:rPr>
              <a:t>phù</a:t>
            </a:r>
            <a:r>
              <a:rPr lang="en-US" altLang="zh-CN" sz="2100" dirty="0">
                <a:solidFill>
                  <a:prstClr val="black"/>
                </a:solidFill>
                <a:latin typeface="Times New Roman" pitchFamily="18" charset="0"/>
                <a:ea typeface="华文中宋" panose="02010600040101010101" pitchFamily="2" charset="-122"/>
                <a:cs typeface="Times New Roman" pitchFamily="18" charset="0"/>
                <a:sym typeface="+mn-lt"/>
              </a:rPr>
              <a:t> </a:t>
            </a:r>
            <a:r>
              <a:rPr lang="en-US" altLang="zh-CN" sz="2100" dirty="0" err="1">
                <a:solidFill>
                  <a:prstClr val="black"/>
                </a:solidFill>
                <a:latin typeface="Times New Roman" pitchFamily="18" charset="0"/>
                <a:ea typeface="华文中宋" panose="02010600040101010101" pitchFamily="2" charset="-122"/>
                <a:cs typeface="Times New Roman" pitchFamily="18" charset="0"/>
                <a:sym typeface="+mn-lt"/>
              </a:rPr>
              <a:t>hợp</a:t>
            </a:r>
            <a:r>
              <a:rPr lang="en-US" altLang="zh-CN" sz="2100" dirty="0">
                <a:solidFill>
                  <a:prstClr val="black"/>
                </a:solidFill>
                <a:latin typeface="Times New Roman" pitchFamily="18" charset="0"/>
                <a:ea typeface="华文中宋" panose="02010600040101010101" pitchFamily="2" charset="-122"/>
                <a:cs typeface="Times New Roman" pitchFamily="18" charset="0"/>
                <a:sym typeface="+mn-lt"/>
              </a:rPr>
              <a:t> </a:t>
            </a:r>
            <a:r>
              <a:rPr lang="en-US" altLang="zh-CN" sz="2100" dirty="0" err="1">
                <a:solidFill>
                  <a:prstClr val="black"/>
                </a:solidFill>
                <a:latin typeface="Times New Roman" pitchFamily="18" charset="0"/>
                <a:ea typeface="华文中宋" panose="02010600040101010101" pitchFamily="2" charset="-122"/>
                <a:cs typeface="Times New Roman" pitchFamily="18" charset="0"/>
                <a:sym typeface="+mn-lt"/>
              </a:rPr>
              <a:t>với</a:t>
            </a:r>
            <a:r>
              <a:rPr lang="en-US" altLang="zh-CN" sz="2100" dirty="0">
                <a:solidFill>
                  <a:prstClr val="black"/>
                </a:solidFill>
                <a:latin typeface="Times New Roman" pitchFamily="18" charset="0"/>
                <a:ea typeface="华文中宋" panose="02010600040101010101" pitchFamily="2" charset="-122"/>
                <a:cs typeface="Times New Roman" pitchFamily="18" charset="0"/>
                <a:sym typeface="+mn-lt"/>
              </a:rPr>
              <a:t> </a:t>
            </a:r>
            <a:r>
              <a:rPr lang="en-US" altLang="zh-CN" sz="2100" dirty="0" err="1">
                <a:solidFill>
                  <a:prstClr val="black"/>
                </a:solidFill>
                <a:latin typeface="Times New Roman" pitchFamily="18" charset="0"/>
                <a:ea typeface="华文中宋" panose="02010600040101010101" pitchFamily="2" charset="-122"/>
                <a:cs typeface="Times New Roman" pitchFamily="18" charset="0"/>
                <a:sym typeface="+mn-lt"/>
              </a:rPr>
              <a:t>triết</a:t>
            </a:r>
            <a:r>
              <a:rPr lang="en-US" altLang="zh-CN" sz="2100" dirty="0">
                <a:solidFill>
                  <a:prstClr val="black"/>
                </a:solidFill>
                <a:latin typeface="Times New Roman" pitchFamily="18" charset="0"/>
                <a:ea typeface="华文中宋" panose="02010600040101010101" pitchFamily="2" charset="-122"/>
                <a:cs typeface="Times New Roman" pitchFamily="18" charset="0"/>
                <a:sym typeface="+mn-lt"/>
              </a:rPr>
              <a:t> </a:t>
            </a:r>
            <a:r>
              <a:rPr lang="en-US" altLang="zh-CN" sz="2100" dirty="0" err="1">
                <a:solidFill>
                  <a:prstClr val="black"/>
                </a:solidFill>
                <a:latin typeface="Times New Roman" pitchFamily="18" charset="0"/>
                <a:ea typeface="华文中宋" panose="02010600040101010101" pitchFamily="2" charset="-122"/>
                <a:cs typeface="Times New Roman" pitchFamily="18" charset="0"/>
                <a:sym typeface="+mn-lt"/>
              </a:rPr>
              <a:t>lí</a:t>
            </a:r>
            <a:r>
              <a:rPr lang="en-US" altLang="zh-CN" sz="2100" dirty="0">
                <a:solidFill>
                  <a:prstClr val="black"/>
                </a:solidFill>
                <a:latin typeface="Times New Roman" pitchFamily="18" charset="0"/>
                <a:ea typeface="华文中宋" panose="02010600040101010101" pitchFamily="2" charset="-122"/>
                <a:cs typeface="Times New Roman" pitchFamily="18" charset="0"/>
                <a:sym typeface="+mn-lt"/>
              </a:rPr>
              <a:t> </a:t>
            </a:r>
            <a:r>
              <a:rPr lang="en-US" altLang="zh-CN" sz="2100" dirty="0" err="1">
                <a:solidFill>
                  <a:prstClr val="black"/>
                </a:solidFill>
                <a:latin typeface="Times New Roman" pitchFamily="18" charset="0"/>
                <a:ea typeface="华文中宋" panose="02010600040101010101" pitchFamily="2" charset="-122"/>
                <a:cs typeface="Times New Roman" pitchFamily="18" charset="0"/>
                <a:sym typeface="+mn-lt"/>
              </a:rPr>
              <a:t>về</a:t>
            </a:r>
            <a:r>
              <a:rPr lang="en-US" altLang="zh-CN" sz="2100" dirty="0">
                <a:solidFill>
                  <a:prstClr val="black"/>
                </a:solidFill>
                <a:latin typeface="Times New Roman" pitchFamily="18" charset="0"/>
                <a:ea typeface="华文中宋" panose="02010600040101010101" pitchFamily="2" charset="-122"/>
                <a:cs typeface="Times New Roman" pitchFamily="18" charset="0"/>
                <a:sym typeface="+mn-lt"/>
              </a:rPr>
              <a:t> con </a:t>
            </a:r>
            <a:r>
              <a:rPr lang="en-US" altLang="zh-CN" sz="2100" dirty="0" err="1">
                <a:solidFill>
                  <a:prstClr val="black"/>
                </a:solidFill>
                <a:latin typeface="Times New Roman" pitchFamily="18" charset="0"/>
                <a:ea typeface="华文中宋" panose="02010600040101010101" pitchFamily="2" charset="-122"/>
                <a:cs typeface="Times New Roman" pitchFamily="18" charset="0"/>
                <a:sym typeface="+mn-lt"/>
              </a:rPr>
              <a:t>đường</a:t>
            </a:r>
            <a:r>
              <a:rPr lang="en-US" altLang="zh-CN" sz="2100" dirty="0">
                <a:solidFill>
                  <a:prstClr val="black"/>
                </a:solidFill>
                <a:latin typeface="Times New Roman" pitchFamily="18" charset="0"/>
                <a:ea typeface="华文中宋" panose="02010600040101010101" pitchFamily="2" charset="-122"/>
                <a:cs typeface="Times New Roman" pitchFamily="18" charset="0"/>
                <a:sym typeface="+mn-lt"/>
              </a:rPr>
              <a:t> </a:t>
            </a:r>
            <a:r>
              <a:rPr lang="en-US" altLang="zh-CN" sz="2100" dirty="0" err="1">
                <a:solidFill>
                  <a:prstClr val="black"/>
                </a:solidFill>
                <a:latin typeface="Times New Roman" pitchFamily="18" charset="0"/>
                <a:ea typeface="华文中宋" panose="02010600040101010101" pitchFamily="2" charset="-122"/>
                <a:cs typeface="Times New Roman" pitchFamily="18" charset="0"/>
                <a:sym typeface="+mn-lt"/>
              </a:rPr>
              <a:t>dẫn</a:t>
            </a:r>
            <a:r>
              <a:rPr lang="en-US" altLang="zh-CN" sz="2100" dirty="0">
                <a:solidFill>
                  <a:prstClr val="black"/>
                </a:solidFill>
                <a:latin typeface="Times New Roman" pitchFamily="18" charset="0"/>
                <a:ea typeface="华文中宋" panose="02010600040101010101" pitchFamily="2" charset="-122"/>
                <a:cs typeface="Times New Roman" pitchFamily="18" charset="0"/>
                <a:sym typeface="+mn-lt"/>
              </a:rPr>
              <a:t> </a:t>
            </a:r>
            <a:r>
              <a:rPr lang="en-US" altLang="zh-CN" sz="2100" dirty="0" err="1">
                <a:solidFill>
                  <a:prstClr val="black"/>
                </a:solidFill>
                <a:latin typeface="Times New Roman" pitchFamily="18" charset="0"/>
                <a:ea typeface="华文中宋" panose="02010600040101010101" pitchFamily="2" charset="-122"/>
                <a:cs typeface="Times New Roman" pitchFamily="18" charset="0"/>
                <a:sym typeface="+mn-lt"/>
              </a:rPr>
              <a:t>đến</a:t>
            </a:r>
            <a:r>
              <a:rPr lang="en-US" altLang="zh-CN" sz="2100" dirty="0">
                <a:solidFill>
                  <a:prstClr val="black"/>
                </a:solidFill>
                <a:latin typeface="Times New Roman" pitchFamily="18" charset="0"/>
                <a:ea typeface="华文中宋" panose="02010600040101010101" pitchFamily="2" charset="-122"/>
                <a:cs typeface="Times New Roman" pitchFamily="18" charset="0"/>
                <a:sym typeface="+mn-lt"/>
              </a:rPr>
              <a:t> </a:t>
            </a:r>
            <a:r>
              <a:rPr lang="en-US" altLang="zh-CN" sz="2100" dirty="0" err="1">
                <a:solidFill>
                  <a:prstClr val="black"/>
                </a:solidFill>
                <a:latin typeface="Times New Roman" pitchFamily="18" charset="0"/>
                <a:ea typeface="华文中宋" panose="02010600040101010101" pitchFamily="2" charset="-122"/>
                <a:cs typeface="Times New Roman" pitchFamily="18" charset="0"/>
                <a:sym typeface="+mn-lt"/>
              </a:rPr>
              <a:t>thành</a:t>
            </a:r>
            <a:r>
              <a:rPr lang="en-US" altLang="zh-CN" sz="2100" dirty="0">
                <a:solidFill>
                  <a:prstClr val="black"/>
                </a:solidFill>
                <a:latin typeface="Times New Roman" pitchFamily="18" charset="0"/>
                <a:ea typeface="华文中宋" panose="02010600040101010101" pitchFamily="2" charset="-122"/>
                <a:cs typeface="Times New Roman" pitchFamily="18" charset="0"/>
                <a:sym typeface="+mn-lt"/>
              </a:rPr>
              <a:t> </a:t>
            </a:r>
            <a:r>
              <a:rPr lang="en-US" altLang="zh-CN" sz="2100" dirty="0" err="1">
                <a:solidFill>
                  <a:prstClr val="black"/>
                </a:solidFill>
                <a:latin typeface="Times New Roman" pitchFamily="18" charset="0"/>
                <a:ea typeface="华文中宋" panose="02010600040101010101" pitchFamily="2" charset="-122"/>
                <a:cs typeface="Times New Roman" pitchFamily="18" charset="0"/>
                <a:sym typeface="+mn-lt"/>
              </a:rPr>
              <a:t>công</a:t>
            </a:r>
            <a:r>
              <a:rPr lang="en-US" altLang="zh-CN" sz="2100" dirty="0">
                <a:solidFill>
                  <a:prstClr val="black"/>
                </a:solidFill>
                <a:latin typeface="Times New Roman" pitchFamily="18" charset="0"/>
                <a:ea typeface="华文中宋" panose="02010600040101010101" pitchFamily="2" charset="-122"/>
                <a:cs typeface="Times New Roman" pitchFamily="18" charset="0"/>
                <a:sym typeface="+mn-lt"/>
              </a:rPr>
              <a:t> </a:t>
            </a:r>
            <a:r>
              <a:rPr lang="en-US" altLang="zh-CN" sz="2100" dirty="0" err="1">
                <a:solidFill>
                  <a:prstClr val="black"/>
                </a:solidFill>
                <a:latin typeface="Times New Roman" pitchFamily="18" charset="0"/>
                <a:ea typeface="华文中宋" panose="02010600040101010101" pitchFamily="2" charset="-122"/>
                <a:cs typeface="Times New Roman" pitchFamily="18" charset="0"/>
                <a:sym typeface="+mn-lt"/>
              </a:rPr>
              <a:t>trong</a:t>
            </a:r>
            <a:r>
              <a:rPr lang="en-US" altLang="zh-CN" sz="2100" dirty="0">
                <a:solidFill>
                  <a:prstClr val="black"/>
                </a:solidFill>
                <a:latin typeface="Times New Roman" pitchFamily="18" charset="0"/>
                <a:ea typeface="华文中宋" panose="02010600040101010101" pitchFamily="2" charset="-122"/>
                <a:cs typeface="Times New Roman" pitchFamily="18" charset="0"/>
                <a:sym typeface="+mn-lt"/>
              </a:rPr>
              <a:t> </a:t>
            </a:r>
            <a:r>
              <a:rPr lang="en-US" altLang="zh-CN" sz="2100" dirty="0" err="1">
                <a:solidFill>
                  <a:prstClr val="black"/>
                </a:solidFill>
                <a:latin typeface="Times New Roman" pitchFamily="18" charset="0"/>
                <a:ea typeface="华文中宋" panose="02010600040101010101" pitchFamily="2" charset="-122"/>
                <a:cs typeface="Times New Roman" pitchFamily="18" charset="0"/>
                <a:sym typeface="+mn-lt"/>
              </a:rPr>
              <a:t>văn</a:t>
            </a:r>
            <a:r>
              <a:rPr lang="en-US" altLang="zh-CN" sz="2100" dirty="0">
                <a:solidFill>
                  <a:prstClr val="black"/>
                </a:solidFill>
                <a:latin typeface="Times New Roman" pitchFamily="18" charset="0"/>
                <a:ea typeface="华文中宋" panose="02010600040101010101" pitchFamily="2" charset="-122"/>
                <a:cs typeface="Times New Roman" pitchFamily="18" charset="0"/>
                <a:sym typeface="+mn-lt"/>
              </a:rPr>
              <a:t> </a:t>
            </a:r>
            <a:r>
              <a:rPr lang="en-US" altLang="zh-CN" sz="2100" dirty="0" err="1">
                <a:solidFill>
                  <a:prstClr val="black"/>
                </a:solidFill>
                <a:latin typeface="Times New Roman" pitchFamily="18" charset="0"/>
                <a:ea typeface="华文中宋" panose="02010600040101010101" pitchFamily="2" charset="-122"/>
                <a:cs typeface="Times New Roman" pitchFamily="18" charset="0"/>
                <a:sym typeface="+mn-lt"/>
              </a:rPr>
              <a:t>bản</a:t>
            </a:r>
            <a:r>
              <a:rPr lang="en-US" altLang="zh-CN" sz="2100" dirty="0">
                <a:solidFill>
                  <a:prstClr val="black"/>
                </a:solidFill>
                <a:latin typeface="Times New Roman" pitchFamily="18" charset="0"/>
                <a:ea typeface="华文中宋" panose="02010600040101010101" pitchFamily="2" charset="-122"/>
                <a:cs typeface="Times New Roman" pitchFamily="18" charset="0"/>
                <a:sym typeface="+mn-lt"/>
              </a:rPr>
              <a:t> “</a:t>
            </a:r>
            <a:r>
              <a:rPr lang="en-US" altLang="zh-CN" sz="2100" dirty="0" err="1">
                <a:solidFill>
                  <a:prstClr val="black"/>
                </a:solidFill>
                <a:latin typeface="Times New Roman" pitchFamily="18" charset="0"/>
                <a:ea typeface="华文中宋" panose="02010600040101010101" pitchFamily="2" charset="-122"/>
                <a:cs typeface="Times New Roman" pitchFamily="18" charset="0"/>
                <a:sym typeface="+mn-lt"/>
              </a:rPr>
              <a:t>Đi</a:t>
            </a:r>
            <a:r>
              <a:rPr lang="en-US" altLang="zh-CN" sz="2100" dirty="0">
                <a:solidFill>
                  <a:prstClr val="black"/>
                </a:solidFill>
                <a:latin typeface="Times New Roman" pitchFamily="18" charset="0"/>
                <a:ea typeface="华文中宋" panose="02010600040101010101" pitchFamily="2" charset="-122"/>
                <a:cs typeface="Times New Roman" pitchFamily="18" charset="0"/>
                <a:sym typeface="+mn-lt"/>
              </a:rPr>
              <a:t> </a:t>
            </a:r>
            <a:r>
              <a:rPr lang="en-US" altLang="zh-CN" sz="2100" dirty="0" err="1">
                <a:solidFill>
                  <a:prstClr val="black"/>
                </a:solidFill>
                <a:latin typeface="Times New Roman" pitchFamily="18" charset="0"/>
                <a:ea typeface="华文中宋" panose="02010600040101010101" pitchFamily="2" charset="-122"/>
                <a:cs typeface="Times New Roman" pitchFamily="18" charset="0"/>
                <a:sym typeface="+mn-lt"/>
              </a:rPr>
              <a:t>đường</a:t>
            </a:r>
            <a:r>
              <a:rPr lang="en-US" altLang="zh-CN" sz="2100" dirty="0">
                <a:solidFill>
                  <a:prstClr val="black"/>
                </a:solidFill>
                <a:latin typeface="Times New Roman" pitchFamily="18" charset="0"/>
                <a:ea typeface="华文中宋" panose="02010600040101010101" pitchFamily="2" charset="-122"/>
                <a:cs typeface="Times New Roman" pitchFamily="18" charset="0"/>
                <a:sym typeface="+mn-lt"/>
              </a:rPr>
              <a:t>”?</a:t>
            </a:r>
            <a:endParaRPr lang="zh-CN" altLang="en-US" sz="2100" dirty="0">
              <a:solidFill>
                <a:prstClr val="black"/>
              </a:solidFill>
              <a:latin typeface="Times New Roman" pitchFamily="18" charset="0"/>
              <a:ea typeface="华文中宋" panose="02010600040101010101" pitchFamily="2" charset="-122"/>
              <a:cs typeface="Times New Roman" pitchFamily="18" charset="0"/>
              <a:sym typeface="+mn-lt"/>
            </a:endParaRPr>
          </a:p>
        </p:txBody>
      </p:sp>
      <p:sp>
        <p:nvSpPr>
          <p:cNvPr id="19" name="TextBox 18"/>
          <p:cNvSpPr txBox="1"/>
          <p:nvPr/>
        </p:nvSpPr>
        <p:spPr>
          <a:xfrm>
            <a:off x="2155365" y="1062106"/>
            <a:ext cx="4693730" cy="461665"/>
          </a:xfrm>
          <a:prstGeom prst="rect">
            <a:avLst/>
          </a:prstGeom>
          <a:noFill/>
        </p:spPr>
        <p:txBody>
          <a:bodyPr wrap="square" rtlCol="0">
            <a:spAutoFit/>
          </a:bodyPr>
          <a:lstStyle/>
          <a:p>
            <a:pPr algn="ctr" defTabSz="685800">
              <a:defRPr/>
            </a:pPr>
            <a:r>
              <a:rPr lang="en-US" altLang="zh-CN" sz="2400" b="1" dirty="0" err="1">
                <a:solidFill>
                  <a:srgbClr val="FF0000"/>
                </a:solidFill>
                <a:latin typeface="Times New Roman" pitchFamily="18" charset="0"/>
                <a:ea typeface="华文中宋" panose="02010600040101010101" pitchFamily="2" charset="-122"/>
                <a:cs typeface="Times New Roman" pitchFamily="18" charset="0"/>
                <a:sym typeface="+mn-lt"/>
              </a:rPr>
              <a:t>Thảo</a:t>
            </a:r>
            <a:r>
              <a:rPr lang="en-US" altLang="zh-CN" sz="2400" b="1" dirty="0">
                <a:solidFill>
                  <a:srgbClr val="FF0000"/>
                </a:solidFill>
                <a:latin typeface="Times New Roman" pitchFamily="18" charset="0"/>
                <a:ea typeface="华文中宋" panose="02010600040101010101" pitchFamily="2" charset="-122"/>
                <a:cs typeface="Times New Roman" pitchFamily="18" charset="0"/>
                <a:sym typeface="+mn-lt"/>
              </a:rPr>
              <a:t> </a:t>
            </a:r>
            <a:r>
              <a:rPr lang="en-US" altLang="zh-CN" sz="2400" b="1" dirty="0" err="1">
                <a:solidFill>
                  <a:srgbClr val="FF0000"/>
                </a:solidFill>
                <a:latin typeface="Times New Roman" pitchFamily="18" charset="0"/>
                <a:ea typeface="华文中宋" panose="02010600040101010101" pitchFamily="2" charset="-122"/>
                <a:cs typeface="Times New Roman" pitchFamily="18" charset="0"/>
                <a:sym typeface="+mn-lt"/>
              </a:rPr>
              <a:t>luận</a:t>
            </a:r>
            <a:r>
              <a:rPr lang="en-US" altLang="zh-CN" sz="2400" b="1" dirty="0">
                <a:solidFill>
                  <a:srgbClr val="FF0000"/>
                </a:solidFill>
                <a:latin typeface="Times New Roman" pitchFamily="18" charset="0"/>
                <a:ea typeface="华文中宋" panose="02010600040101010101" pitchFamily="2" charset="-122"/>
                <a:cs typeface="Times New Roman" pitchFamily="18" charset="0"/>
                <a:sym typeface="+mn-lt"/>
              </a:rPr>
              <a:t> </a:t>
            </a:r>
            <a:r>
              <a:rPr lang="en-US" altLang="zh-CN" sz="2400" b="1" dirty="0" err="1">
                <a:solidFill>
                  <a:srgbClr val="FF0000"/>
                </a:solidFill>
                <a:latin typeface="Times New Roman" pitchFamily="18" charset="0"/>
                <a:ea typeface="华文中宋" panose="02010600040101010101" pitchFamily="2" charset="-122"/>
                <a:cs typeface="Times New Roman" pitchFamily="18" charset="0"/>
                <a:sym typeface="+mn-lt"/>
              </a:rPr>
              <a:t>nhóm</a:t>
            </a:r>
            <a:endParaRPr lang="en-US" altLang="zh-CN" sz="2400" b="1" dirty="0">
              <a:solidFill>
                <a:srgbClr val="FF0000"/>
              </a:solidFill>
              <a:latin typeface="Times New Roman" pitchFamily="18" charset="0"/>
              <a:ea typeface="华文中宋" panose="02010600040101010101" pitchFamily="2" charset="-122"/>
              <a:cs typeface="Times New Roman" pitchFamily="18" charset="0"/>
              <a:sym typeface="+mn-lt"/>
            </a:endParaRPr>
          </a:p>
        </p:txBody>
      </p:sp>
      <p:sp>
        <p:nvSpPr>
          <p:cNvPr id="20" name="Rounded Rectangle 19"/>
          <p:cNvSpPr/>
          <p:nvPr/>
        </p:nvSpPr>
        <p:spPr>
          <a:xfrm>
            <a:off x="1736750" y="2825584"/>
            <a:ext cx="2735778" cy="138050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85800">
              <a:defRPr/>
            </a:pPr>
            <a:endParaRPr lang="en-US" sz="1350">
              <a:solidFill>
                <a:prstClr val="black"/>
              </a:solidFill>
              <a:latin typeface="Calibri"/>
            </a:endParaRPr>
          </a:p>
        </p:txBody>
      </p:sp>
      <p:sp>
        <p:nvSpPr>
          <p:cNvPr id="22" name="Rounded Rectangle 21"/>
          <p:cNvSpPr/>
          <p:nvPr/>
        </p:nvSpPr>
        <p:spPr>
          <a:xfrm>
            <a:off x="4843631" y="2833006"/>
            <a:ext cx="2824860" cy="138050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85800">
              <a:defRPr/>
            </a:pPr>
            <a:endParaRPr lang="en-US" sz="1350">
              <a:solidFill>
                <a:prstClr val="black"/>
              </a:solidFill>
              <a:latin typeface="Calibri"/>
            </a:endParaRPr>
          </a:p>
        </p:txBody>
      </p:sp>
      <p:cxnSp>
        <p:nvCxnSpPr>
          <p:cNvPr id="30" name="Straight Connector 29"/>
          <p:cNvCxnSpPr/>
          <p:nvPr/>
        </p:nvCxnSpPr>
        <p:spPr>
          <a:xfrm rot="16200000" flipH="1">
            <a:off x="2698654" y="3671703"/>
            <a:ext cx="792674" cy="8903"/>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1995039" y="3261997"/>
            <a:ext cx="2253343" cy="1191"/>
          </a:xfrm>
          <a:prstGeom prst="straightConnector1">
            <a:avLst/>
          </a:prstGeom>
          <a:ln w="76200">
            <a:headEnd type="arrow"/>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2212431" y="2905744"/>
            <a:ext cx="756938" cy="300082"/>
          </a:xfrm>
          <a:prstGeom prst="rect">
            <a:avLst/>
          </a:prstGeom>
          <a:noFill/>
        </p:spPr>
        <p:txBody>
          <a:bodyPr wrap="none" rtlCol="0">
            <a:spAutoFit/>
          </a:bodyPr>
          <a:lstStyle/>
          <a:p>
            <a:pPr algn="ctr" defTabSz="685800">
              <a:defRPr/>
            </a:pPr>
            <a:r>
              <a:rPr lang="en-US" sz="1350" dirty="0" err="1">
                <a:solidFill>
                  <a:prstClr val="black"/>
                </a:solidFill>
                <a:latin typeface="Times New Roman" pitchFamily="18" charset="0"/>
                <a:cs typeface="Times New Roman" pitchFamily="18" charset="0"/>
              </a:rPr>
              <a:t>Thất</a:t>
            </a:r>
            <a:r>
              <a:rPr lang="en-US" sz="1350" dirty="0">
                <a:solidFill>
                  <a:prstClr val="black"/>
                </a:solidFill>
                <a:latin typeface="Times New Roman" pitchFamily="18" charset="0"/>
                <a:cs typeface="Times New Roman" pitchFamily="18" charset="0"/>
              </a:rPr>
              <a:t> </a:t>
            </a:r>
            <a:r>
              <a:rPr lang="en-US" sz="1350" dirty="0" err="1">
                <a:solidFill>
                  <a:prstClr val="black"/>
                </a:solidFill>
                <a:latin typeface="Times New Roman" pitchFamily="18" charset="0"/>
                <a:cs typeface="Times New Roman" pitchFamily="18" charset="0"/>
              </a:rPr>
              <a:t>bại</a:t>
            </a:r>
            <a:endParaRPr lang="en-US" sz="1350" dirty="0">
              <a:solidFill>
                <a:prstClr val="black"/>
              </a:solidFill>
              <a:latin typeface="Times New Roman" pitchFamily="18" charset="0"/>
              <a:cs typeface="Times New Roman" pitchFamily="18" charset="0"/>
            </a:endParaRPr>
          </a:p>
        </p:txBody>
      </p:sp>
      <p:sp>
        <p:nvSpPr>
          <p:cNvPr id="38" name="TextBox 37"/>
          <p:cNvSpPr txBox="1"/>
          <p:nvPr/>
        </p:nvSpPr>
        <p:spPr>
          <a:xfrm>
            <a:off x="3083782" y="2904260"/>
            <a:ext cx="1007007" cy="300082"/>
          </a:xfrm>
          <a:prstGeom prst="rect">
            <a:avLst/>
          </a:prstGeom>
          <a:noFill/>
        </p:spPr>
        <p:txBody>
          <a:bodyPr wrap="none" rtlCol="0">
            <a:spAutoFit/>
          </a:bodyPr>
          <a:lstStyle/>
          <a:p>
            <a:pPr algn="ctr" defTabSz="685800">
              <a:defRPr/>
            </a:pPr>
            <a:r>
              <a:rPr lang="en-US" sz="1350" dirty="0" err="1">
                <a:solidFill>
                  <a:prstClr val="black"/>
                </a:solidFill>
                <a:latin typeface="Times New Roman" pitchFamily="18" charset="0"/>
                <a:cs typeface="Times New Roman" pitchFamily="18" charset="0"/>
              </a:rPr>
              <a:t>Thành</a:t>
            </a:r>
            <a:r>
              <a:rPr lang="en-US" sz="1350" dirty="0">
                <a:solidFill>
                  <a:prstClr val="black"/>
                </a:solidFill>
                <a:latin typeface="Times New Roman" pitchFamily="18" charset="0"/>
                <a:cs typeface="Times New Roman" pitchFamily="18" charset="0"/>
              </a:rPr>
              <a:t> </a:t>
            </a:r>
            <a:r>
              <a:rPr lang="en-US" sz="1350" dirty="0" err="1">
                <a:solidFill>
                  <a:prstClr val="black"/>
                </a:solidFill>
                <a:latin typeface="Times New Roman" pitchFamily="18" charset="0"/>
                <a:cs typeface="Times New Roman" pitchFamily="18" charset="0"/>
              </a:rPr>
              <a:t>công</a:t>
            </a:r>
            <a:endParaRPr lang="en-US" sz="1350" dirty="0">
              <a:solidFill>
                <a:prstClr val="black"/>
              </a:solidFill>
              <a:latin typeface="Times New Roman" pitchFamily="18" charset="0"/>
              <a:cs typeface="Times New Roman" pitchFamily="18" charset="0"/>
            </a:endParaRPr>
          </a:p>
        </p:txBody>
      </p:sp>
      <p:cxnSp>
        <p:nvCxnSpPr>
          <p:cNvPr id="40" name="Straight Connector 39"/>
          <p:cNvCxnSpPr/>
          <p:nvPr/>
        </p:nvCxnSpPr>
        <p:spPr>
          <a:xfrm rot="5400000">
            <a:off x="4987621" y="3385208"/>
            <a:ext cx="621971" cy="411187"/>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6200000" flipH="1">
            <a:off x="5391388" y="3362945"/>
            <a:ext cx="607121" cy="42009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5775846" y="3352551"/>
            <a:ext cx="647205" cy="430484"/>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a:off x="6195939" y="3348100"/>
            <a:ext cx="617513" cy="421575"/>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5400000">
            <a:off x="6626408" y="3328799"/>
            <a:ext cx="610095" cy="458688"/>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5096650" y="2939885"/>
            <a:ext cx="756938" cy="300082"/>
          </a:xfrm>
          <a:prstGeom prst="rect">
            <a:avLst/>
          </a:prstGeom>
          <a:noFill/>
        </p:spPr>
        <p:txBody>
          <a:bodyPr wrap="none" rtlCol="0">
            <a:spAutoFit/>
          </a:bodyPr>
          <a:lstStyle/>
          <a:p>
            <a:pPr algn="ctr" defTabSz="685800">
              <a:defRPr/>
            </a:pPr>
            <a:r>
              <a:rPr lang="en-US" sz="1350" dirty="0" err="1">
                <a:solidFill>
                  <a:prstClr val="black"/>
                </a:solidFill>
                <a:latin typeface="Times New Roman" pitchFamily="18" charset="0"/>
                <a:cs typeface="Times New Roman" pitchFamily="18" charset="0"/>
              </a:rPr>
              <a:t>Thất</a:t>
            </a:r>
            <a:r>
              <a:rPr lang="en-US" sz="1350" dirty="0">
                <a:solidFill>
                  <a:prstClr val="black"/>
                </a:solidFill>
                <a:latin typeface="Times New Roman" pitchFamily="18" charset="0"/>
                <a:cs typeface="Times New Roman" pitchFamily="18" charset="0"/>
              </a:rPr>
              <a:t> </a:t>
            </a:r>
            <a:r>
              <a:rPr lang="en-US" sz="1350" dirty="0" err="1">
                <a:solidFill>
                  <a:prstClr val="black"/>
                </a:solidFill>
                <a:latin typeface="Times New Roman" pitchFamily="18" charset="0"/>
                <a:cs typeface="Times New Roman" pitchFamily="18" charset="0"/>
              </a:rPr>
              <a:t>bại</a:t>
            </a:r>
            <a:endParaRPr lang="en-US" sz="1350" dirty="0">
              <a:solidFill>
                <a:prstClr val="black"/>
              </a:solidFill>
              <a:latin typeface="Times New Roman" pitchFamily="18" charset="0"/>
              <a:cs typeface="Times New Roman" pitchFamily="18" charset="0"/>
            </a:endParaRPr>
          </a:p>
        </p:txBody>
      </p:sp>
      <p:sp>
        <p:nvSpPr>
          <p:cNvPr id="55" name="TextBox 54"/>
          <p:cNvSpPr txBox="1"/>
          <p:nvPr/>
        </p:nvSpPr>
        <p:spPr>
          <a:xfrm>
            <a:off x="5914564" y="2929495"/>
            <a:ext cx="756938" cy="300082"/>
          </a:xfrm>
          <a:prstGeom prst="rect">
            <a:avLst/>
          </a:prstGeom>
          <a:noFill/>
        </p:spPr>
        <p:txBody>
          <a:bodyPr wrap="none" rtlCol="0">
            <a:spAutoFit/>
          </a:bodyPr>
          <a:lstStyle/>
          <a:p>
            <a:pPr algn="ctr" defTabSz="685800">
              <a:defRPr/>
            </a:pPr>
            <a:r>
              <a:rPr lang="en-US" sz="1350" dirty="0" err="1">
                <a:solidFill>
                  <a:prstClr val="black"/>
                </a:solidFill>
                <a:latin typeface="Times New Roman" pitchFamily="18" charset="0"/>
                <a:cs typeface="Times New Roman" pitchFamily="18" charset="0"/>
              </a:rPr>
              <a:t>Thất</a:t>
            </a:r>
            <a:r>
              <a:rPr lang="en-US" sz="1350" dirty="0">
                <a:solidFill>
                  <a:prstClr val="black"/>
                </a:solidFill>
                <a:latin typeface="Times New Roman" pitchFamily="18" charset="0"/>
                <a:cs typeface="Times New Roman" pitchFamily="18" charset="0"/>
              </a:rPr>
              <a:t> </a:t>
            </a:r>
            <a:r>
              <a:rPr lang="en-US" sz="1350" dirty="0" err="1">
                <a:solidFill>
                  <a:prstClr val="black"/>
                </a:solidFill>
                <a:latin typeface="Times New Roman" pitchFamily="18" charset="0"/>
                <a:cs typeface="Times New Roman" pitchFamily="18" charset="0"/>
              </a:rPr>
              <a:t>bại</a:t>
            </a:r>
            <a:endParaRPr lang="en-US" sz="1350" dirty="0">
              <a:solidFill>
                <a:prstClr val="black"/>
              </a:solidFill>
              <a:latin typeface="Times New Roman" pitchFamily="18" charset="0"/>
              <a:cs typeface="Times New Roman" pitchFamily="18" charset="0"/>
            </a:endParaRPr>
          </a:p>
        </p:txBody>
      </p:sp>
      <p:sp>
        <p:nvSpPr>
          <p:cNvPr id="56" name="TextBox 55"/>
          <p:cNvSpPr txBox="1"/>
          <p:nvPr/>
        </p:nvSpPr>
        <p:spPr>
          <a:xfrm>
            <a:off x="5522675" y="3891397"/>
            <a:ext cx="756938" cy="300082"/>
          </a:xfrm>
          <a:prstGeom prst="rect">
            <a:avLst/>
          </a:prstGeom>
          <a:noFill/>
        </p:spPr>
        <p:txBody>
          <a:bodyPr wrap="none" rtlCol="0">
            <a:spAutoFit/>
          </a:bodyPr>
          <a:lstStyle/>
          <a:p>
            <a:pPr algn="ctr" defTabSz="685800">
              <a:defRPr/>
            </a:pPr>
            <a:r>
              <a:rPr lang="en-US" sz="1350" dirty="0" err="1">
                <a:solidFill>
                  <a:prstClr val="black"/>
                </a:solidFill>
                <a:latin typeface="Times New Roman" pitchFamily="18" charset="0"/>
                <a:cs typeface="Times New Roman" pitchFamily="18" charset="0"/>
              </a:rPr>
              <a:t>Thất</a:t>
            </a:r>
            <a:r>
              <a:rPr lang="en-US" sz="1350" dirty="0">
                <a:solidFill>
                  <a:prstClr val="black"/>
                </a:solidFill>
                <a:latin typeface="Times New Roman" pitchFamily="18" charset="0"/>
                <a:cs typeface="Times New Roman" pitchFamily="18" charset="0"/>
              </a:rPr>
              <a:t> </a:t>
            </a:r>
            <a:r>
              <a:rPr lang="en-US" sz="1350" dirty="0" err="1">
                <a:solidFill>
                  <a:prstClr val="black"/>
                </a:solidFill>
                <a:latin typeface="Times New Roman" pitchFamily="18" charset="0"/>
                <a:cs typeface="Times New Roman" pitchFamily="18" charset="0"/>
              </a:rPr>
              <a:t>bại</a:t>
            </a:r>
            <a:endParaRPr lang="en-US" sz="1350" dirty="0">
              <a:solidFill>
                <a:prstClr val="black"/>
              </a:solidFill>
              <a:latin typeface="Times New Roman" pitchFamily="18" charset="0"/>
              <a:cs typeface="Times New Roman" pitchFamily="18" charset="0"/>
            </a:endParaRPr>
          </a:p>
        </p:txBody>
      </p:sp>
      <p:sp>
        <p:nvSpPr>
          <p:cNvPr id="57" name="TextBox 56"/>
          <p:cNvSpPr txBox="1"/>
          <p:nvPr/>
        </p:nvSpPr>
        <p:spPr>
          <a:xfrm>
            <a:off x="6340590" y="3881007"/>
            <a:ext cx="756938" cy="300082"/>
          </a:xfrm>
          <a:prstGeom prst="rect">
            <a:avLst/>
          </a:prstGeom>
          <a:noFill/>
        </p:spPr>
        <p:txBody>
          <a:bodyPr wrap="none" rtlCol="0">
            <a:spAutoFit/>
          </a:bodyPr>
          <a:lstStyle/>
          <a:p>
            <a:pPr algn="ctr" defTabSz="685800">
              <a:defRPr/>
            </a:pPr>
            <a:r>
              <a:rPr lang="en-US" sz="1350" dirty="0" err="1">
                <a:solidFill>
                  <a:prstClr val="black"/>
                </a:solidFill>
                <a:latin typeface="Times New Roman" pitchFamily="18" charset="0"/>
                <a:cs typeface="Times New Roman" pitchFamily="18" charset="0"/>
              </a:rPr>
              <a:t>Thất</a:t>
            </a:r>
            <a:r>
              <a:rPr lang="en-US" sz="1350" dirty="0">
                <a:solidFill>
                  <a:prstClr val="black"/>
                </a:solidFill>
                <a:latin typeface="Times New Roman" pitchFamily="18" charset="0"/>
                <a:cs typeface="Times New Roman" pitchFamily="18" charset="0"/>
              </a:rPr>
              <a:t> </a:t>
            </a:r>
            <a:r>
              <a:rPr lang="en-US" sz="1350" dirty="0" err="1">
                <a:solidFill>
                  <a:prstClr val="black"/>
                </a:solidFill>
                <a:latin typeface="Times New Roman" pitchFamily="18" charset="0"/>
                <a:cs typeface="Times New Roman" pitchFamily="18" charset="0"/>
              </a:rPr>
              <a:t>bại</a:t>
            </a:r>
            <a:endParaRPr lang="en-US" sz="1350" dirty="0">
              <a:solidFill>
                <a:prstClr val="black"/>
              </a:solidFill>
              <a:latin typeface="Times New Roman" pitchFamily="18" charset="0"/>
              <a:cs typeface="Times New Roman" pitchFamily="18" charset="0"/>
            </a:endParaRPr>
          </a:p>
        </p:txBody>
      </p:sp>
      <p:sp>
        <p:nvSpPr>
          <p:cNvPr id="58" name="TextBox 57"/>
          <p:cNvSpPr txBox="1"/>
          <p:nvPr/>
        </p:nvSpPr>
        <p:spPr>
          <a:xfrm>
            <a:off x="6635322" y="2920588"/>
            <a:ext cx="1064749" cy="300082"/>
          </a:xfrm>
          <a:prstGeom prst="rect">
            <a:avLst/>
          </a:prstGeom>
          <a:noFill/>
        </p:spPr>
        <p:txBody>
          <a:bodyPr wrap="square" rtlCol="0">
            <a:spAutoFit/>
          </a:bodyPr>
          <a:lstStyle/>
          <a:p>
            <a:pPr algn="ctr" defTabSz="685800">
              <a:defRPr/>
            </a:pPr>
            <a:r>
              <a:rPr lang="en-US" sz="1350" dirty="0" err="1">
                <a:solidFill>
                  <a:prstClr val="black"/>
                </a:solidFill>
                <a:latin typeface="Times New Roman" pitchFamily="18" charset="0"/>
                <a:cs typeface="Times New Roman" pitchFamily="18" charset="0"/>
              </a:rPr>
              <a:t>Thành</a:t>
            </a:r>
            <a:r>
              <a:rPr lang="en-US" sz="1350" dirty="0">
                <a:solidFill>
                  <a:prstClr val="black"/>
                </a:solidFill>
                <a:latin typeface="Times New Roman" pitchFamily="18" charset="0"/>
                <a:cs typeface="Times New Roman" pitchFamily="18" charset="0"/>
              </a:rPr>
              <a:t> </a:t>
            </a:r>
            <a:r>
              <a:rPr lang="en-US" sz="1350" dirty="0" err="1">
                <a:solidFill>
                  <a:prstClr val="black"/>
                </a:solidFill>
                <a:latin typeface="Times New Roman" pitchFamily="18" charset="0"/>
                <a:cs typeface="Times New Roman" pitchFamily="18" charset="0"/>
              </a:rPr>
              <a:t>công</a:t>
            </a:r>
            <a:endParaRPr lang="en-US" sz="1350" dirty="0">
              <a:solidFill>
                <a:prstClr val="black"/>
              </a:solidFill>
              <a:latin typeface="Times New Roman" pitchFamily="18" charset="0"/>
              <a:cs typeface="Times New Roman" pitchFamily="18" charset="0"/>
            </a:endParaRPr>
          </a:p>
        </p:txBody>
      </p:sp>
      <p:grpSp>
        <p:nvGrpSpPr>
          <p:cNvPr id="59" name="组合 5">
            <a:extLst>
              <a:ext uri="{FF2B5EF4-FFF2-40B4-BE49-F238E27FC236}">
                <a16:creationId xmlns:a16="http://schemas.microsoft.com/office/drawing/2014/main" id="{9E1FCE43-6F41-43AD-B6AA-53B05AA487A6}"/>
              </a:ext>
            </a:extLst>
          </p:cNvPr>
          <p:cNvGrpSpPr/>
          <p:nvPr/>
        </p:nvGrpSpPr>
        <p:grpSpPr bwMode="auto">
          <a:xfrm>
            <a:off x="958597" y="4621132"/>
            <a:ext cx="592931" cy="592931"/>
            <a:chOff x="3275856" y="1124744"/>
            <a:chExt cx="792088" cy="792088"/>
          </a:xfrm>
        </p:grpSpPr>
        <p:pic>
          <p:nvPicPr>
            <p:cNvPr id="60" name="Picture 4" descr="C:\Users\Soloman\Desktop\墨斑2.png">
              <a:extLst>
                <a:ext uri="{FF2B5EF4-FFF2-40B4-BE49-F238E27FC236}">
                  <a16:creationId xmlns:a16="http://schemas.microsoft.com/office/drawing/2014/main" id="{0AB268E3-ABD7-41F2-8C32-FFD7763DC0EC}"/>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275856" y="1124744"/>
              <a:ext cx="792088"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TextBox 4">
              <a:hlinkClick r:id="" action="ppaction://noaction"/>
              <a:extLst>
                <a:ext uri="{FF2B5EF4-FFF2-40B4-BE49-F238E27FC236}">
                  <a16:creationId xmlns:a16="http://schemas.microsoft.com/office/drawing/2014/main" id="{C19E43B3-23D9-4093-8F5B-B95BB852A97E}"/>
                </a:ext>
              </a:extLst>
            </p:cNvPr>
            <p:cNvSpPr txBox="1">
              <a:spLocks noChangeArrowheads="1"/>
            </p:cNvSpPr>
            <p:nvPr/>
          </p:nvSpPr>
          <p:spPr bwMode="auto">
            <a:xfrm>
              <a:off x="3400832" y="1259178"/>
              <a:ext cx="608595" cy="555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defTabSz="685800" eaLnBrk="1" hangingPunct="1">
                <a:defRPr/>
              </a:pPr>
              <a:r>
                <a:rPr lang="zh-CN" altLang="en-US" sz="2100" b="1" dirty="0">
                  <a:solidFill>
                    <a:prstClr val="white"/>
                  </a:solidFill>
                  <a:latin typeface="华文中宋" panose="02010600040101010101" pitchFamily="2" charset="-122"/>
                  <a:ea typeface="华文中宋" panose="02010600040101010101" pitchFamily="2" charset="-122"/>
                  <a:cs typeface="+mn-ea"/>
                  <a:sym typeface="+mn-lt"/>
                </a:rPr>
                <a:t>一</a:t>
              </a:r>
            </a:p>
          </p:txBody>
        </p:sp>
      </p:grpSp>
      <p:sp>
        <p:nvSpPr>
          <p:cNvPr id="62" name="TextBox 24">
            <a:extLst>
              <a:ext uri="{FF2B5EF4-FFF2-40B4-BE49-F238E27FC236}">
                <a16:creationId xmlns:a16="http://schemas.microsoft.com/office/drawing/2014/main" id="{ADDFE698-D637-4C32-8FEC-72B4A660123B}"/>
              </a:ext>
            </a:extLst>
          </p:cNvPr>
          <p:cNvSpPr txBox="1"/>
          <p:nvPr/>
        </p:nvSpPr>
        <p:spPr>
          <a:xfrm>
            <a:off x="1669012" y="4584601"/>
            <a:ext cx="6113763" cy="738664"/>
          </a:xfrm>
          <a:prstGeom prst="rect">
            <a:avLst/>
          </a:prstGeom>
          <a:noFill/>
        </p:spPr>
        <p:txBody>
          <a:bodyPr wrap="square" rtlCol="0">
            <a:spAutoFit/>
          </a:bodyPr>
          <a:lstStyle/>
          <a:p>
            <a:pPr algn="just" defTabSz="685800">
              <a:defRPr/>
            </a:pPr>
            <a:r>
              <a:rPr lang="en-US" altLang="zh-CN" sz="2100" dirty="0" err="1">
                <a:solidFill>
                  <a:prstClr val="black"/>
                </a:solidFill>
                <a:latin typeface="Times New Roman" pitchFamily="18" charset="0"/>
                <a:ea typeface="华文中宋" panose="02010600040101010101" pitchFamily="2" charset="-122"/>
                <a:cs typeface="Times New Roman" pitchFamily="18" charset="0"/>
                <a:sym typeface="+mn-lt"/>
              </a:rPr>
              <a:t>Cử</a:t>
            </a:r>
            <a:r>
              <a:rPr lang="en-US" altLang="zh-CN" sz="2100" dirty="0">
                <a:solidFill>
                  <a:prstClr val="black"/>
                </a:solidFill>
                <a:latin typeface="Times New Roman" pitchFamily="18" charset="0"/>
                <a:ea typeface="华文中宋" panose="02010600040101010101" pitchFamily="2" charset="-122"/>
                <a:cs typeface="Times New Roman" pitchFamily="18" charset="0"/>
                <a:sym typeface="+mn-lt"/>
              </a:rPr>
              <a:t> </a:t>
            </a:r>
            <a:r>
              <a:rPr lang="en-US" altLang="zh-CN" sz="2100" dirty="0" err="1">
                <a:solidFill>
                  <a:prstClr val="black"/>
                </a:solidFill>
                <a:latin typeface="Times New Roman" pitchFamily="18" charset="0"/>
                <a:ea typeface="华文中宋" panose="02010600040101010101" pitchFamily="2" charset="-122"/>
                <a:cs typeface="Times New Roman" pitchFamily="18" charset="0"/>
                <a:sym typeface="+mn-lt"/>
              </a:rPr>
              <a:t>một</a:t>
            </a:r>
            <a:r>
              <a:rPr lang="en-US" altLang="zh-CN" sz="2100" dirty="0">
                <a:solidFill>
                  <a:prstClr val="black"/>
                </a:solidFill>
                <a:latin typeface="Times New Roman" pitchFamily="18" charset="0"/>
                <a:ea typeface="华文中宋" panose="02010600040101010101" pitchFamily="2" charset="-122"/>
                <a:cs typeface="Times New Roman" pitchFamily="18" charset="0"/>
                <a:sym typeface="+mn-lt"/>
              </a:rPr>
              <a:t> </a:t>
            </a:r>
            <a:r>
              <a:rPr lang="en-US" altLang="zh-CN" sz="2100" dirty="0" err="1">
                <a:solidFill>
                  <a:prstClr val="black"/>
                </a:solidFill>
                <a:latin typeface="Times New Roman" pitchFamily="18" charset="0"/>
                <a:ea typeface="华文中宋" panose="02010600040101010101" pitchFamily="2" charset="-122"/>
                <a:cs typeface="Times New Roman" pitchFamily="18" charset="0"/>
                <a:sym typeface="+mn-lt"/>
              </a:rPr>
              <a:t>đại</a:t>
            </a:r>
            <a:r>
              <a:rPr lang="en-US" altLang="zh-CN" sz="2100" dirty="0">
                <a:solidFill>
                  <a:prstClr val="black"/>
                </a:solidFill>
                <a:latin typeface="Times New Roman" pitchFamily="18" charset="0"/>
                <a:ea typeface="华文中宋" panose="02010600040101010101" pitchFamily="2" charset="-122"/>
                <a:cs typeface="Times New Roman" pitchFamily="18" charset="0"/>
                <a:sym typeface="+mn-lt"/>
              </a:rPr>
              <a:t> </a:t>
            </a:r>
            <a:r>
              <a:rPr lang="en-US" altLang="zh-CN" sz="2100" dirty="0" err="1">
                <a:solidFill>
                  <a:prstClr val="black"/>
                </a:solidFill>
                <a:latin typeface="Times New Roman" pitchFamily="18" charset="0"/>
                <a:ea typeface="华文中宋" panose="02010600040101010101" pitchFamily="2" charset="-122"/>
                <a:cs typeface="Times New Roman" pitchFamily="18" charset="0"/>
                <a:sym typeface="+mn-lt"/>
              </a:rPr>
              <a:t>diện</a:t>
            </a:r>
            <a:r>
              <a:rPr lang="en-US" altLang="zh-CN" sz="2100" dirty="0">
                <a:solidFill>
                  <a:prstClr val="black"/>
                </a:solidFill>
                <a:latin typeface="Times New Roman" pitchFamily="18" charset="0"/>
                <a:ea typeface="华文中宋" panose="02010600040101010101" pitchFamily="2" charset="-122"/>
                <a:cs typeface="Times New Roman" pitchFamily="18" charset="0"/>
                <a:sym typeface="+mn-lt"/>
              </a:rPr>
              <a:t> </a:t>
            </a:r>
            <a:r>
              <a:rPr lang="en-US" altLang="zh-CN" sz="2100" dirty="0" err="1">
                <a:solidFill>
                  <a:prstClr val="black"/>
                </a:solidFill>
                <a:latin typeface="Times New Roman" pitchFamily="18" charset="0"/>
                <a:ea typeface="华文中宋" panose="02010600040101010101" pitchFamily="2" charset="-122"/>
                <a:cs typeface="Times New Roman" pitchFamily="18" charset="0"/>
                <a:sym typeface="+mn-lt"/>
              </a:rPr>
              <a:t>nhóm</a:t>
            </a:r>
            <a:r>
              <a:rPr lang="en-US" altLang="zh-CN" sz="2100" dirty="0">
                <a:solidFill>
                  <a:prstClr val="black"/>
                </a:solidFill>
                <a:latin typeface="Times New Roman" pitchFamily="18" charset="0"/>
                <a:ea typeface="华文中宋" panose="02010600040101010101" pitchFamily="2" charset="-122"/>
                <a:cs typeface="Times New Roman" pitchFamily="18" charset="0"/>
                <a:sym typeface="+mn-lt"/>
              </a:rPr>
              <a:t> </a:t>
            </a:r>
            <a:r>
              <a:rPr lang="en-US" altLang="zh-CN" sz="2100" dirty="0" err="1">
                <a:solidFill>
                  <a:prstClr val="black"/>
                </a:solidFill>
                <a:latin typeface="Times New Roman" pitchFamily="18" charset="0"/>
                <a:ea typeface="华文中宋" panose="02010600040101010101" pitchFamily="2" charset="-122"/>
                <a:cs typeface="Times New Roman" pitchFamily="18" charset="0"/>
                <a:sym typeface="+mn-lt"/>
              </a:rPr>
              <a:t>thuyết</a:t>
            </a:r>
            <a:r>
              <a:rPr lang="en-US" altLang="zh-CN" sz="2100" dirty="0">
                <a:solidFill>
                  <a:prstClr val="black"/>
                </a:solidFill>
                <a:latin typeface="Times New Roman" pitchFamily="18" charset="0"/>
                <a:ea typeface="华文中宋" panose="02010600040101010101" pitchFamily="2" charset="-122"/>
                <a:cs typeface="Times New Roman" pitchFamily="18" charset="0"/>
                <a:sym typeface="+mn-lt"/>
              </a:rPr>
              <a:t> </a:t>
            </a:r>
            <a:r>
              <a:rPr lang="en-US" altLang="zh-CN" sz="2100" dirty="0" err="1">
                <a:solidFill>
                  <a:prstClr val="black"/>
                </a:solidFill>
                <a:latin typeface="Times New Roman" pitchFamily="18" charset="0"/>
                <a:ea typeface="华文中宋" panose="02010600040101010101" pitchFamily="2" charset="-122"/>
                <a:cs typeface="Times New Roman" pitchFamily="18" charset="0"/>
                <a:sym typeface="+mn-lt"/>
              </a:rPr>
              <a:t>trình</a:t>
            </a:r>
            <a:r>
              <a:rPr lang="en-US" altLang="zh-CN" sz="2100" dirty="0">
                <a:solidFill>
                  <a:prstClr val="black"/>
                </a:solidFill>
                <a:latin typeface="Times New Roman" pitchFamily="18" charset="0"/>
                <a:ea typeface="华文中宋" panose="02010600040101010101" pitchFamily="2" charset="-122"/>
                <a:cs typeface="Times New Roman" pitchFamily="18" charset="0"/>
                <a:sym typeface="+mn-lt"/>
              </a:rPr>
              <a:t> </a:t>
            </a:r>
            <a:r>
              <a:rPr lang="en-US" altLang="zh-CN" sz="2100" dirty="0" err="1">
                <a:solidFill>
                  <a:prstClr val="black"/>
                </a:solidFill>
                <a:latin typeface="Times New Roman" pitchFamily="18" charset="0"/>
                <a:ea typeface="华文中宋" panose="02010600040101010101" pitchFamily="2" charset="-122"/>
                <a:cs typeface="Times New Roman" pitchFamily="18" charset="0"/>
                <a:sym typeface="+mn-lt"/>
              </a:rPr>
              <a:t>về</a:t>
            </a:r>
            <a:r>
              <a:rPr lang="en-US" altLang="zh-CN" sz="2100" dirty="0">
                <a:solidFill>
                  <a:prstClr val="black"/>
                </a:solidFill>
                <a:latin typeface="Times New Roman" pitchFamily="18" charset="0"/>
                <a:ea typeface="华文中宋" panose="02010600040101010101" pitchFamily="2" charset="-122"/>
                <a:cs typeface="Times New Roman" pitchFamily="18" charset="0"/>
                <a:sym typeface="+mn-lt"/>
              </a:rPr>
              <a:t> </a:t>
            </a:r>
            <a:r>
              <a:rPr lang="en-US" altLang="zh-CN" sz="2100" dirty="0" err="1">
                <a:solidFill>
                  <a:prstClr val="black"/>
                </a:solidFill>
                <a:latin typeface="Times New Roman" pitchFamily="18" charset="0"/>
                <a:ea typeface="华文中宋" panose="02010600040101010101" pitchFamily="2" charset="-122"/>
                <a:cs typeface="Times New Roman" pitchFamily="18" charset="0"/>
                <a:sym typeface="+mn-lt"/>
              </a:rPr>
              <a:t>vấn</a:t>
            </a:r>
            <a:r>
              <a:rPr lang="en-US" altLang="zh-CN" sz="2100" dirty="0">
                <a:solidFill>
                  <a:prstClr val="black"/>
                </a:solidFill>
                <a:latin typeface="Times New Roman" pitchFamily="18" charset="0"/>
                <a:ea typeface="华文中宋" panose="02010600040101010101" pitchFamily="2" charset="-122"/>
                <a:cs typeface="Times New Roman" pitchFamily="18" charset="0"/>
                <a:sym typeface="+mn-lt"/>
              </a:rPr>
              <a:t> </a:t>
            </a:r>
            <a:r>
              <a:rPr lang="en-US" altLang="zh-CN" sz="2100" dirty="0" err="1">
                <a:solidFill>
                  <a:prstClr val="black"/>
                </a:solidFill>
                <a:latin typeface="Times New Roman" pitchFamily="18" charset="0"/>
                <a:ea typeface="华文中宋" panose="02010600040101010101" pitchFamily="2" charset="-122"/>
                <a:cs typeface="Times New Roman" pitchFamily="18" charset="0"/>
                <a:sym typeface="+mn-lt"/>
              </a:rPr>
              <a:t>đề</a:t>
            </a:r>
            <a:r>
              <a:rPr lang="en-US" altLang="zh-CN" sz="2100" dirty="0">
                <a:solidFill>
                  <a:prstClr val="black"/>
                </a:solidFill>
                <a:latin typeface="Times New Roman" pitchFamily="18" charset="0"/>
                <a:ea typeface="华文中宋" panose="02010600040101010101" pitchFamily="2" charset="-122"/>
                <a:cs typeface="Times New Roman" pitchFamily="18" charset="0"/>
                <a:sym typeface="+mn-lt"/>
              </a:rPr>
              <a:t> </a:t>
            </a:r>
            <a:r>
              <a:rPr lang="en-US" altLang="zh-CN" sz="2100" dirty="0" err="1">
                <a:solidFill>
                  <a:prstClr val="black"/>
                </a:solidFill>
                <a:latin typeface="Times New Roman" pitchFamily="18" charset="0"/>
                <a:ea typeface="华文中宋" panose="02010600040101010101" pitchFamily="2" charset="-122"/>
                <a:cs typeface="Times New Roman" pitchFamily="18" charset="0"/>
                <a:sym typeface="+mn-lt"/>
              </a:rPr>
              <a:t>sau</a:t>
            </a:r>
            <a:r>
              <a:rPr lang="en-US" altLang="zh-CN" sz="2100" dirty="0">
                <a:solidFill>
                  <a:prstClr val="black"/>
                </a:solidFill>
                <a:latin typeface="Times New Roman" pitchFamily="18" charset="0"/>
                <a:ea typeface="华文中宋" panose="02010600040101010101" pitchFamily="2" charset="-122"/>
                <a:cs typeface="Times New Roman" pitchFamily="18" charset="0"/>
                <a:sym typeface="+mn-lt"/>
              </a:rPr>
              <a:t>: </a:t>
            </a:r>
            <a:r>
              <a:rPr lang="en-US" altLang="zh-CN" sz="2100" i="1" dirty="0" err="1">
                <a:solidFill>
                  <a:prstClr val="black"/>
                </a:solidFill>
                <a:latin typeface="Times New Roman" pitchFamily="18" charset="0"/>
                <a:ea typeface="华文中宋" panose="02010600040101010101" pitchFamily="2" charset="-122"/>
                <a:cs typeface="Times New Roman" pitchFamily="18" charset="0"/>
                <a:sym typeface="+mn-lt"/>
              </a:rPr>
              <a:t>Suy</a:t>
            </a:r>
            <a:r>
              <a:rPr lang="en-US" altLang="zh-CN" sz="2100" i="1" dirty="0">
                <a:solidFill>
                  <a:prstClr val="black"/>
                </a:solidFill>
                <a:latin typeface="Times New Roman" pitchFamily="18" charset="0"/>
                <a:ea typeface="华文中宋" panose="02010600040101010101" pitchFamily="2" charset="-122"/>
                <a:cs typeface="Times New Roman" pitchFamily="18" charset="0"/>
                <a:sym typeface="+mn-lt"/>
              </a:rPr>
              <a:t> </a:t>
            </a:r>
            <a:r>
              <a:rPr lang="en-US" altLang="zh-CN" sz="2100" i="1" dirty="0" err="1">
                <a:solidFill>
                  <a:prstClr val="black"/>
                </a:solidFill>
                <a:latin typeface="Times New Roman" pitchFamily="18" charset="0"/>
                <a:ea typeface="华文中宋" panose="02010600040101010101" pitchFamily="2" charset="-122"/>
                <a:cs typeface="Times New Roman" pitchFamily="18" charset="0"/>
                <a:sym typeface="+mn-lt"/>
              </a:rPr>
              <a:t>nghĩ</a:t>
            </a:r>
            <a:r>
              <a:rPr lang="en-US" altLang="zh-CN" sz="2100" i="1" dirty="0">
                <a:solidFill>
                  <a:prstClr val="black"/>
                </a:solidFill>
                <a:latin typeface="Times New Roman" pitchFamily="18" charset="0"/>
                <a:ea typeface="华文中宋" panose="02010600040101010101" pitchFamily="2" charset="-122"/>
                <a:cs typeface="Times New Roman" pitchFamily="18" charset="0"/>
                <a:sym typeface="+mn-lt"/>
              </a:rPr>
              <a:t> </a:t>
            </a:r>
            <a:r>
              <a:rPr lang="en-US" altLang="zh-CN" sz="2100" i="1" dirty="0" err="1">
                <a:solidFill>
                  <a:prstClr val="black"/>
                </a:solidFill>
                <a:latin typeface="Times New Roman" pitchFamily="18" charset="0"/>
                <a:ea typeface="华文中宋" panose="02010600040101010101" pitchFamily="2" charset="-122"/>
                <a:cs typeface="Times New Roman" pitchFamily="18" charset="0"/>
                <a:sym typeface="+mn-lt"/>
              </a:rPr>
              <a:t>của</a:t>
            </a:r>
            <a:r>
              <a:rPr lang="en-US" altLang="zh-CN" sz="2100" i="1" dirty="0">
                <a:solidFill>
                  <a:prstClr val="black"/>
                </a:solidFill>
                <a:latin typeface="Times New Roman" pitchFamily="18" charset="0"/>
                <a:ea typeface="华文中宋" panose="02010600040101010101" pitchFamily="2" charset="-122"/>
                <a:cs typeface="Times New Roman" pitchFamily="18" charset="0"/>
                <a:sym typeface="+mn-lt"/>
              </a:rPr>
              <a:t> </a:t>
            </a:r>
            <a:r>
              <a:rPr lang="en-US" altLang="zh-CN" sz="2100" i="1" dirty="0" err="1">
                <a:solidFill>
                  <a:prstClr val="black"/>
                </a:solidFill>
                <a:latin typeface="Times New Roman" pitchFamily="18" charset="0"/>
                <a:ea typeface="华文中宋" panose="02010600040101010101" pitchFamily="2" charset="-122"/>
                <a:cs typeface="Times New Roman" pitchFamily="18" charset="0"/>
                <a:sym typeface="+mn-lt"/>
              </a:rPr>
              <a:t>em</a:t>
            </a:r>
            <a:r>
              <a:rPr lang="en-US" altLang="zh-CN" sz="2100" i="1" dirty="0">
                <a:solidFill>
                  <a:prstClr val="black"/>
                </a:solidFill>
                <a:latin typeface="Times New Roman" pitchFamily="18" charset="0"/>
                <a:ea typeface="华文中宋" panose="02010600040101010101" pitchFamily="2" charset="-122"/>
                <a:cs typeface="Times New Roman" pitchFamily="18" charset="0"/>
                <a:sym typeface="+mn-lt"/>
              </a:rPr>
              <a:t> </a:t>
            </a:r>
            <a:r>
              <a:rPr lang="en-US" altLang="zh-CN" sz="2100" i="1" dirty="0" err="1">
                <a:solidFill>
                  <a:prstClr val="black"/>
                </a:solidFill>
                <a:latin typeface="Times New Roman" pitchFamily="18" charset="0"/>
                <a:ea typeface="华文中宋" panose="02010600040101010101" pitchFamily="2" charset="-122"/>
                <a:cs typeface="Times New Roman" pitchFamily="18" charset="0"/>
                <a:sym typeface="+mn-lt"/>
              </a:rPr>
              <a:t>về</a:t>
            </a:r>
            <a:r>
              <a:rPr lang="en-US" altLang="zh-CN" sz="2100" i="1" dirty="0">
                <a:solidFill>
                  <a:prstClr val="black"/>
                </a:solidFill>
                <a:latin typeface="Times New Roman" pitchFamily="18" charset="0"/>
                <a:ea typeface="华文中宋" panose="02010600040101010101" pitchFamily="2" charset="-122"/>
                <a:cs typeface="Times New Roman" pitchFamily="18" charset="0"/>
                <a:sym typeface="+mn-lt"/>
              </a:rPr>
              <a:t> con </a:t>
            </a:r>
            <a:r>
              <a:rPr lang="en-US" altLang="zh-CN" sz="2100" i="1" dirty="0" err="1">
                <a:solidFill>
                  <a:prstClr val="black"/>
                </a:solidFill>
                <a:latin typeface="Times New Roman" pitchFamily="18" charset="0"/>
                <a:ea typeface="华文中宋" panose="02010600040101010101" pitchFamily="2" charset="-122"/>
                <a:cs typeface="Times New Roman" pitchFamily="18" charset="0"/>
                <a:sym typeface="+mn-lt"/>
              </a:rPr>
              <a:t>đường</a:t>
            </a:r>
            <a:r>
              <a:rPr lang="en-US" altLang="zh-CN" sz="2100" i="1" dirty="0">
                <a:solidFill>
                  <a:prstClr val="black"/>
                </a:solidFill>
                <a:latin typeface="Times New Roman" pitchFamily="18" charset="0"/>
                <a:ea typeface="华文中宋" panose="02010600040101010101" pitchFamily="2" charset="-122"/>
                <a:cs typeface="Times New Roman" pitchFamily="18" charset="0"/>
                <a:sym typeface="+mn-lt"/>
              </a:rPr>
              <a:t> </a:t>
            </a:r>
            <a:r>
              <a:rPr lang="en-US" altLang="zh-CN" sz="2100" i="1" dirty="0" err="1">
                <a:solidFill>
                  <a:prstClr val="black"/>
                </a:solidFill>
                <a:latin typeface="Times New Roman" pitchFamily="18" charset="0"/>
                <a:ea typeface="华文中宋" panose="02010600040101010101" pitchFamily="2" charset="-122"/>
                <a:cs typeface="Times New Roman" pitchFamily="18" charset="0"/>
                <a:sym typeface="+mn-lt"/>
              </a:rPr>
              <a:t>dẫn</a:t>
            </a:r>
            <a:r>
              <a:rPr lang="en-US" altLang="zh-CN" sz="2100" i="1" dirty="0">
                <a:solidFill>
                  <a:prstClr val="black"/>
                </a:solidFill>
                <a:latin typeface="Times New Roman" pitchFamily="18" charset="0"/>
                <a:ea typeface="华文中宋" panose="02010600040101010101" pitchFamily="2" charset="-122"/>
                <a:cs typeface="Times New Roman" pitchFamily="18" charset="0"/>
                <a:sym typeface="+mn-lt"/>
              </a:rPr>
              <a:t> </a:t>
            </a:r>
            <a:r>
              <a:rPr lang="en-US" altLang="zh-CN" sz="2100" i="1" dirty="0" err="1">
                <a:solidFill>
                  <a:prstClr val="black"/>
                </a:solidFill>
                <a:latin typeface="Times New Roman" pitchFamily="18" charset="0"/>
                <a:ea typeface="华文中宋" panose="02010600040101010101" pitchFamily="2" charset="-122"/>
                <a:cs typeface="Times New Roman" pitchFamily="18" charset="0"/>
                <a:sym typeface="+mn-lt"/>
              </a:rPr>
              <a:t>đến</a:t>
            </a:r>
            <a:r>
              <a:rPr lang="en-US" altLang="zh-CN" sz="2100" i="1" dirty="0">
                <a:solidFill>
                  <a:prstClr val="black"/>
                </a:solidFill>
                <a:latin typeface="Times New Roman" pitchFamily="18" charset="0"/>
                <a:ea typeface="华文中宋" panose="02010600040101010101" pitchFamily="2" charset="-122"/>
                <a:cs typeface="Times New Roman" pitchFamily="18" charset="0"/>
                <a:sym typeface="+mn-lt"/>
              </a:rPr>
              <a:t> </a:t>
            </a:r>
            <a:r>
              <a:rPr lang="en-US" altLang="zh-CN" sz="2100" i="1" dirty="0" err="1">
                <a:solidFill>
                  <a:prstClr val="black"/>
                </a:solidFill>
                <a:latin typeface="Times New Roman" pitchFamily="18" charset="0"/>
                <a:ea typeface="华文中宋" panose="02010600040101010101" pitchFamily="2" charset="-122"/>
                <a:cs typeface="Times New Roman" pitchFamily="18" charset="0"/>
                <a:sym typeface="+mn-lt"/>
              </a:rPr>
              <a:t>thành</a:t>
            </a:r>
            <a:r>
              <a:rPr lang="en-US" altLang="zh-CN" sz="2100" i="1" dirty="0">
                <a:solidFill>
                  <a:prstClr val="black"/>
                </a:solidFill>
                <a:latin typeface="Times New Roman" pitchFamily="18" charset="0"/>
                <a:ea typeface="华文中宋" panose="02010600040101010101" pitchFamily="2" charset="-122"/>
                <a:cs typeface="Times New Roman" pitchFamily="18" charset="0"/>
                <a:sym typeface="+mn-lt"/>
              </a:rPr>
              <a:t> </a:t>
            </a:r>
            <a:r>
              <a:rPr lang="en-US" altLang="zh-CN" sz="2100" i="1" dirty="0" err="1">
                <a:solidFill>
                  <a:prstClr val="black"/>
                </a:solidFill>
                <a:latin typeface="Times New Roman" pitchFamily="18" charset="0"/>
                <a:ea typeface="华文中宋" panose="02010600040101010101" pitchFamily="2" charset="-122"/>
                <a:cs typeface="Times New Roman" pitchFamily="18" charset="0"/>
                <a:sym typeface="+mn-lt"/>
              </a:rPr>
              <a:t>công</a:t>
            </a:r>
            <a:endParaRPr lang="zh-CN" altLang="en-US" sz="2100" i="1" dirty="0">
              <a:solidFill>
                <a:prstClr val="black"/>
              </a:solidFill>
              <a:latin typeface="Times New Roman" pitchFamily="18" charset="0"/>
              <a:ea typeface="华文中宋" panose="02010600040101010101" pitchFamily="2" charset="-122"/>
              <a:cs typeface="Times New Roman" pitchFamily="18" charset="0"/>
              <a:sym typeface="+mn-lt"/>
            </a:endParaRPr>
          </a:p>
        </p:txBody>
      </p:sp>
    </p:spTree>
    <p:extLst>
      <p:ext uri="{BB962C8B-B14F-4D97-AF65-F5344CB8AC3E}">
        <p14:creationId xmlns:p14="http://schemas.microsoft.com/office/powerpoint/2010/main" val="26554541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dissolve">
                                      <p:cBhvr>
                                        <p:cTn id="12" dur="500"/>
                                        <p:tgtEl>
                                          <p:spTgt spid="28"/>
                                        </p:tgtEl>
                                      </p:cBhvr>
                                    </p:animEffect>
                                  </p:childTnLst>
                                </p:cTn>
                              </p:par>
                              <p:par>
                                <p:cTn id="13" presetID="9"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dissolve">
                                      <p:cBhvr>
                                        <p:cTn id="20" dur="500"/>
                                        <p:tgtEl>
                                          <p:spTgt spid="37"/>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dissolve">
                                      <p:cBhvr>
                                        <p:cTn id="23" dur="500"/>
                                        <p:tgtEl>
                                          <p:spTgt spid="38"/>
                                        </p:tgtEl>
                                      </p:cBhvr>
                                    </p:animEffect>
                                  </p:childTnLst>
                                </p:cTn>
                              </p:par>
                              <p:par>
                                <p:cTn id="24" presetID="9" presetClass="entr" presetSubtype="0"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dissolve">
                                      <p:cBhvr>
                                        <p:cTn id="26" dur="500"/>
                                        <p:tgtEl>
                                          <p:spTgt spid="33"/>
                                        </p:tgtEl>
                                      </p:cBhvr>
                                    </p:animEffect>
                                  </p:childTnLst>
                                </p:cTn>
                              </p:par>
                              <p:par>
                                <p:cTn id="27" presetID="9" presetClass="entr" presetSubtype="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dissolve">
                                      <p:cBhvr>
                                        <p:cTn id="29" dur="500"/>
                                        <p:tgtEl>
                                          <p:spTgt spid="30"/>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dissolv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58"/>
                                        </p:tgtEl>
                                        <p:attrNameLst>
                                          <p:attrName>style.visibility</p:attrName>
                                        </p:attrNameLst>
                                      </p:cBhvr>
                                      <p:to>
                                        <p:strVal val="visible"/>
                                      </p:to>
                                    </p:set>
                                    <p:animEffect transition="in" filter="dissolve">
                                      <p:cBhvr>
                                        <p:cTn id="37" dur="500"/>
                                        <p:tgtEl>
                                          <p:spTgt spid="58"/>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55"/>
                                        </p:tgtEl>
                                        <p:attrNameLst>
                                          <p:attrName>style.visibility</p:attrName>
                                        </p:attrNameLst>
                                      </p:cBhvr>
                                      <p:to>
                                        <p:strVal val="visible"/>
                                      </p:to>
                                    </p:set>
                                    <p:animEffect transition="in" filter="dissolve">
                                      <p:cBhvr>
                                        <p:cTn id="40" dur="500"/>
                                        <p:tgtEl>
                                          <p:spTgt spid="55"/>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54"/>
                                        </p:tgtEl>
                                        <p:attrNameLst>
                                          <p:attrName>style.visibility</p:attrName>
                                        </p:attrNameLst>
                                      </p:cBhvr>
                                      <p:to>
                                        <p:strVal val="visible"/>
                                      </p:to>
                                    </p:set>
                                    <p:animEffect transition="in" filter="dissolve">
                                      <p:cBhvr>
                                        <p:cTn id="43" dur="500"/>
                                        <p:tgtEl>
                                          <p:spTgt spid="54"/>
                                        </p:tgtEl>
                                      </p:cBhvr>
                                    </p:animEffect>
                                  </p:childTnLst>
                                </p:cTn>
                              </p:par>
                              <p:par>
                                <p:cTn id="44" presetID="9" presetClass="entr" presetSubtype="0" fill="hold" nodeType="with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dissolve">
                                      <p:cBhvr>
                                        <p:cTn id="46" dur="500"/>
                                        <p:tgtEl>
                                          <p:spTgt spid="40"/>
                                        </p:tgtEl>
                                      </p:cBhvr>
                                    </p:animEffect>
                                  </p:childTnLst>
                                </p:cTn>
                              </p:par>
                              <p:par>
                                <p:cTn id="47" presetID="9" presetClass="entr" presetSubtype="0" fill="hold" nodeType="with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dissolve">
                                      <p:cBhvr>
                                        <p:cTn id="49" dur="500"/>
                                        <p:tgtEl>
                                          <p:spTgt spid="42"/>
                                        </p:tgtEl>
                                      </p:cBhvr>
                                    </p:animEffect>
                                  </p:childTnLst>
                                </p:cTn>
                              </p:par>
                              <p:par>
                                <p:cTn id="50" presetID="9" presetClass="entr" presetSubtype="0" fill="hold" nodeType="with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dissolve">
                                      <p:cBhvr>
                                        <p:cTn id="52" dur="500"/>
                                        <p:tgtEl>
                                          <p:spTgt spid="45"/>
                                        </p:tgtEl>
                                      </p:cBhvr>
                                    </p:animEffect>
                                  </p:childTnLst>
                                </p:cTn>
                              </p:par>
                              <p:par>
                                <p:cTn id="53" presetID="9" presetClass="entr" presetSubtype="0" fill="hold" nodeType="with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dissolve">
                                      <p:cBhvr>
                                        <p:cTn id="55" dur="500"/>
                                        <p:tgtEl>
                                          <p:spTgt spid="46"/>
                                        </p:tgtEl>
                                      </p:cBhvr>
                                    </p:animEffect>
                                  </p:childTnLst>
                                </p:cTn>
                              </p:par>
                              <p:par>
                                <p:cTn id="56" presetID="9" presetClass="entr" presetSubtype="0" fill="hold" nodeType="with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dissolve">
                                      <p:cBhvr>
                                        <p:cTn id="58" dur="500"/>
                                        <p:tgtEl>
                                          <p:spTgt spid="47"/>
                                        </p:tgtEl>
                                      </p:cBhvr>
                                    </p:animEffect>
                                  </p:childTnLst>
                                </p:cTn>
                              </p:par>
                              <p:par>
                                <p:cTn id="59" presetID="9" presetClass="entr" presetSubtype="0" fill="hold" grpId="0" nodeType="withEffect">
                                  <p:stCondLst>
                                    <p:cond delay="0"/>
                                  </p:stCondLst>
                                  <p:childTnLst>
                                    <p:set>
                                      <p:cBhvr>
                                        <p:cTn id="60" dur="1" fill="hold">
                                          <p:stCondLst>
                                            <p:cond delay="0"/>
                                          </p:stCondLst>
                                        </p:cTn>
                                        <p:tgtEl>
                                          <p:spTgt spid="57"/>
                                        </p:tgtEl>
                                        <p:attrNameLst>
                                          <p:attrName>style.visibility</p:attrName>
                                        </p:attrNameLst>
                                      </p:cBhvr>
                                      <p:to>
                                        <p:strVal val="visible"/>
                                      </p:to>
                                    </p:set>
                                    <p:animEffect transition="in" filter="dissolve">
                                      <p:cBhvr>
                                        <p:cTn id="61" dur="500"/>
                                        <p:tgtEl>
                                          <p:spTgt spid="57"/>
                                        </p:tgtEl>
                                      </p:cBhvr>
                                    </p:animEffect>
                                  </p:childTnLst>
                                </p:cTn>
                              </p:par>
                              <p:par>
                                <p:cTn id="62" presetID="9" presetClass="entr" presetSubtype="0" fill="hold" grpId="0" nodeType="withEffect">
                                  <p:stCondLst>
                                    <p:cond delay="0"/>
                                  </p:stCondLst>
                                  <p:childTnLst>
                                    <p:set>
                                      <p:cBhvr>
                                        <p:cTn id="63" dur="1" fill="hold">
                                          <p:stCondLst>
                                            <p:cond delay="0"/>
                                          </p:stCondLst>
                                        </p:cTn>
                                        <p:tgtEl>
                                          <p:spTgt spid="56"/>
                                        </p:tgtEl>
                                        <p:attrNameLst>
                                          <p:attrName>style.visibility</p:attrName>
                                        </p:attrNameLst>
                                      </p:cBhvr>
                                      <p:to>
                                        <p:strVal val="visible"/>
                                      </p:to>
                                    </p:set>
                                    <p:animEffect transition="in" filter="dissolve">
                                      <p:cBhvr>
                                        <p:cTn id="64" dur="500"/>
                                        <p:tgtEl>
                                          <p:spTgt spid="56"/>
                                        </p:tgtEl>
                                      </p:cBhvr>
                                    </p:animEffect>
                                  </p:childTnLst>
                                </p:cTn>
                              </p:par>
                              <p:par>
                                <p:cTn id="65" presetID="9" presetClass="entr" presetSubtype="0" fill="hold" grpId="0" nodeType="with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dissolve">
                                      <p:cBhvr>
                                        <p:cTn id="67" dur="500"/>
                                        <p:tgtEl>
                                          <p:spTgt spid="22"/>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grpId="0" nodeType="clickEffect">
                                  <p:stCondLst>
                                    <p:cond delay="0"/>
                                  </p:stCondLst>
                                  <p:childTnLst>
                                    <p:set>
                                      <p:cBhvr>
                                        <p:cTn id="71" dur="1" fill="hold">
                                          <p:stCondLst>
                                            <p:cond delay="0"/>
                                          </p:stCondLst>
                                        </p:cTn>
                                        <p:tgtEl>
                                          <p:spTgt spid="62"/>
                                        </p:tgtEl>
                                        <p:attrNameLst>
                                          <p:attrName>style.visibility</p:attrName>
                                        </p:attrNameLst>
                                      </p:cBhvr>
                                      <p:to>
                                        <p:strVal val="visible"/>
                                      </p:to>
                                    </p:set>
                                    <p:animEffect transition="in" filter="dissolve">
                                      <p:cBhvr>
                                        <p:cTn id="72" dur="500"/>
                                        <p:tgtEl>
                                          <p:spTgt spid="62"/>
                                        </p:tgtEl>
                                      </p:cBhvr>
                                    </p:animEffect>
                                  </p:childTnLst>
                                </p:cTn>
                              </p:par>
                              <p:par>
                                <p:cTn id="73" presetID="9" presetClass="entr" presetSubtype="0" fill="hold" nodeType="withEffect">
                                  <p:stCondLst>
                                    <p:cond delay="0"/>
                                  </p:stCondLst>
                                  <p:childTnLst>
                                    <p:set>
                                      <p:cBhvr>
                                        <p:cTn id="74" dur="1" fill="hold">
                                          <p:stCondLst>
                                            <p:cond delay="0"/>
                                          </p:stCondLst>
                                        </p:cTn>
                                        <p:tgtEl>
                                          <p:spTgt spid="59"/>
                                        </p:tgtEl>
                                        <p:attrNameLst>
                                          <p:attrName>style.visibility</p:attrName>
                                        </p:attrNameLst>
                                      </p:cBhvr>
                                      <p:to>
                                        <p:strVal val="visible"/>
                                      </p:to>
                                    </p:set>
                                    <p:animEffect transition="in" filter="dissolve">
                                      <p:cBhvr>
                                        <p:cTn id="75"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9" grpId="0"/>
      <p:bldP spid="20" grpId="0" animBg="1"/>
      <p:bldP spid="22" grpId="0" animBg="1"/>
      <p:bldP spid="37" grpId="0"/>
      <p:bldP spid="38" grpId="0"/>
      <p:bldP spid="54" grpId="0"/>
      <p:bldP spid="55" grpId="0"/>
      <p:bldP spid="56" grpId="0"/>
      <p:bldP spid="57" grpId="0"/>
      <p:bldP spid="58" grpId="0"/>
      <p:bldP spid="6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57250"/>
            <a:ext cx="9143999" cy="5143500"/>
          </a:xfrm>
          <a:prstGeom prst="rect">
            <a:avLst/>
          </a:prstGeom>
        </p:spPr>
      </p:pic>
      <p:sp>
        <p:nvSpPr>
          <p:cNvPr id="3" name="Rectangle 2"/>
          <p:cNvSpPr/>
          <p:nvPr/>
        </p:nvSpPr>
        <p:spPr>
          <a:xfrm>
            <a:off x="1" y="857250"/>
            <a:ext cx="9143999" cy="5016758"/>
          </a:xfrm>
          <a:prstGeom prst="rect">
            <a:avLst/>
          </a:prstGeom>
        </p:spPr>
        <p:txBody>
          <a:bodyPr wrap="square">
            <a:spAutoFit/>
          </a:bodyPr>
          <a:lstStyle/>
          <a:p>
            <a:pPr defTabSz="685800"/>
            <a:r>
              <a:rPr lang="vi-VN" sz="3200" b="1" dirty="0" smtClean="0">
                <a:solidFill>
                  <a:prstClr val="black"/>
                </a:solidFill>
                <a:latin typeface="Times New Roman" panose="02020603050405020304" pitchFamily="18" charset="0"/>
                <a:ea typeface="Times New Roman" panose="02020603050405020304" pitchFamily="18" charset="0"/>
              </a:rPr>
              <a:t>Câu </a:t>
            </a:r>
            <a:r>
              <a:rPr lang="vi-VN" sz="3200" b="1" dirty="0">
                <a:solidFill>
                  <a:prstClr val="black"/>
                </a:solidFill>
                <a:latin typeface="Times New Roman" panose="02020603050405020304" pitchFamily="18" charset="0"/>
                <a:ea typeface="Times New Roman" panose="02020603050405020304" pitchFamily="18" charset="0"/>
              </a:rPr>
              <a:t>1:</a:t>
            </a:r>
            <a:r>
              <a:rPr lang="vi-VN" sz="3200" dirty="0">
                <a:solidFill>
                  <a:prstClr val="black"/>
                </a:solidFill>
                <a:latin typeface="Times New Roman" panose="02020603050405020304" pitchFamily="18" charset="0"/>
                <a:ea typeface="Times New Roman" panose="02020603050405020304" pitchFamily="18" charset="0"/>
              </a:rPr>
              <a:t> Nêu hoàn cảnh ra đời của bài thơ?</a:t>
            </a:r>
            <a:endParaRPr lang="en-US" sz="3200" dirty="0">
              <a:solidFill>
                <a:prstClr val="black"/>
              </a:solidFill>
              <a:latin typeface="Times New Roman" panose="02020603050405020304" pitchFamily="18" charset="0"/>
              <a:ea typeface="Times New Roman" panose="02020603050405020304" pitchFamily="18" charset="0"/>
            </a:endParaRPr>
          </a:p>
          <a:p>
            <a:pPr defTabSz="685800"/>
            <a:r>
              <a:rPr lang="vi-VN" sz="3200" b="1" dirty="0">
                <a:solidFill>
                  <a:prstClr val="black"/>
                </a:solidFill>
                <a:latin typeface="Times New Roman" panose="02020603050405020304" pitchFamily="18" charset="0"/>
                <a:ea typeface="Times New Roman" panose="02020603050405020304" pitchFamily="18" charset="0"/>
              </a:rPr>
              <a:t>Câu 2:</a:t>
            </a:r>
            <a:r>
              <a:rPr lang="vi-VN" sz="3200" dirty="0">
                <a:solidFill>
                  <a:prstClr val="black"/>
                </a:solidFill>
                <a:latin typeface="Times New Roman" panose="02020603050405020304" pitchFamily="18" charset="0"/>
                <a:ea typeface="Times New Roman" panose="02020603050405020304" pitchFamily="18" charset="0"/>
              </a:rPr>
              <a:t> Bài thơ thuộc thể thơ gì? Hãy kể tên một vài bài thơ cùng thể thơ này mà em đã học?</a:t>
            </a:r>
            <a:endParaRPr lang="en-US" sz="3200" dirty="0">
              <a:solidFill>
                <a:prstClr val="black"/>
              </a:solidFill>
              <a:latin typeface="Times New Roman" panose="02020603050405020304" pitchFamily="18" charset="0"/>
              <a:ea typeface="Times New Roman" panose="02020603050405020304" pitchFamily="18" charset="0"/>
            </a:endParaRPr>
          </a:p>
          <a:p>
            <a:pPr defTabSz="685800"/>
            <a:r>
              <a:rPr lang="vi-VN" sz="3200" b="1" dirty="0" smtClean="0">
                <a:solidFill>
                  <a:prstClr val="black"/>
                </a:solidFill>
                <a:latin typeface="Times New Roman" panose="02020603050405020304" pitchFamily="18" charset="0"/>
                <a:ea typeface="Times New Roman" panose="02020603050405020304" pitchFamily="18" charset="0"/>
              </a:rPr>
              <a:t>Câu </a:t>
            </a:r>
            <a:r>
              <a:rPr lang="en-US" sz="3200" b="1" dirty="0">
                <a:solidFill>
                  <a:prstClr val="black"/>
                </a:solidFill>
                <a:latin typeface="Times New Roman" panose="02020603050405020304" pitchFamily="18" charset="0"/>
                <a:ea typeface="Times New Roman" panose="02020603050405020304" pitchFamily="18" charset="0"/>
              </a:rPr>
              <a:t>3</a:t>
            </a:r>
            <a:r>
              <a:rPr lang="vi-VN" sz="3200" b="1" dirty="0" smtClean="0">
                <a:solidFill>
                  <a:prstClr val="black"/>
                </a:solidFill>
                <a:latin typeface="Times New Roman" panose="02020603050405020304" pitchFamily="18" charset="0"/>
                <a:ea typeface="Times New Roman" panose="02020603050405020304" pitchFamily="18" charset="0"/>
              </a:rPr>
              <a:t>:</a:t>
            </a:r>
            <a:r>
              <a:rPr lang="vi-VN" sz="3200" dirty="0" smtClean="0">
                <a:solidFill>
                  <a:prstClr val="black"/>
                </a:solidFill>
                <a:latin typeface="Times New Roman" panose="02020603050405020304" pitchFamily="18" charset="0"/>
                <a:ea typeface="Times New Roman" panose="02020603050405020304" pitchFamily="18" charset="0"/>
              </a:rPr>
              <a:t> </a:t>
            </a:r>
            <a:r>
              <a:rPr lang="vi-VN" sz="3200" dirty="0">
                <a:solidFill>
                  <a:prstClr val="black"/>
                </a:solidFill>
                <a:latin typeface="Times New Roman" panose="02020603050405020304" pitchFamily="18" charset="0"/>
                <a:ea typeface="Times New Roman" panose="02020603050405020304" pitchFamily="18" charset="0"/>
              </a:rPr>
              <a:t>Chỉ ra cách ngắt nhịp ở câu thơ thứ nhất và cho biết tác dụng của cách ngắt </a:t>
            </a:r>
            <a:r>
              <a:rPr lang="vi-VN" sz="3200" dirty="0" smtClean="0">
                <a:solidFill>
                  <a:prstClr val="black"/>
                </a:solidFill>
                <a:latin typeface="Times New Roman" panose="02020603050405020304" pitchFamily="18" charset="0"/>
                <a:ea typeface="Times New Roman" panose="02020603050405020304" pitchFamily="18" charset="0"/>
              </a:rPr>
              <a:t>nhịp</a:t>
            </a:r>
            <a:endParaRPr lang="en-US" sz="3200" dirty="0" smtClean="0">
              <a:solidFill>
                <a:prstClr val="black"/>
              </a:solidFill>
              <a:latin typeface="Times New Roman" panose="02020603050405020304" pitchFamily="18" charset="0"/>
              <a:ea typeface="Times New Roman" panose="02020603050405020304" pitchFamily="18" charset="0"/>
            </a:endParaRPr>
          </a:p>
          <a:p>
            <a:pPr lvl="0" defTabSz="685800"/>
            <a:r>
              <a:rPr lang="vi-VN" sz="3200" b="1" dirty="0">
                <a:solidFill>
                  <a:prstClr val="black"/>
                </a:solidFill>
                <a:latin typeface="Times New Roman" panose="02020603050405020304" pitchFamily="18" charset="0"/>
                <a:ea typeface="Times New Roman" panose="02020603050405020304" pitchFamily="18" charset="0"/>
              </a:rPr>
              <a:t>Câu </a:t>
            </a:r>
            <a:r>
              <a:rPr lang="en-US" sz="3200" b="1" dirty="0" smtClean="0">
                <a:solidFill>
                  <a:prstClr val="black"/>
                </a:solidFill>
                <a:latin typeface="Times New Roman" panose="02020603050405020304" pitchFamily="18" charset="0"/>
                <a:ea typeface="Times New Roman" panose="02020603050405020304" pitchFamily="18" charset="0"/>
              </a:rPr>
              <a:t>4</a:t>
            </a:r>
            <a:r>
              <a:rPr lang="vi-VN" sz="3200" b="1" dirty="0" smtClean="0">
                <a:solidFill>
                  <a:prstClr val="black"/>
                </a:solidFill>
                <a:latin typeface="Times New Roman" panose="02020603050405020304" pitchFamily="18" charset="0"/>
                <a:ea typeface="Times New Roman" panose="02020603050405020304" pitchFamily="18" charset="0"/>
              </a:rPr>
              <a:t>:</a:t>
            </a:r>
            <a:r>
              <a:rPr lang="vi-VN" sz="3200" dirty="0" smtClean="0">
                <a:solidFill>
                  <a:prstClr val="black"/>
                </a:solidFill>
                <a:latin typeface="Times New Roman" panose="02020603050405020304" pitchFamily="18" charset="0"/>
                <a:ea typeface="Times New Roman" panose="02020603050405020304" pitchFamily="18" charset="0"/>
              </a:rPr>
              <a:t> </a:t>
            </a:r>
            <a:r>
              <a:rPr lang="vi-VN" sz="3200" kern="1300" dirty="0">
                <a:solidFill>
                  <a:prstClr val="black"/>
                </a:solidFill>
                <a:latin typeface="Times New Roman" panose="02020603050405020304" pitchFamily="18" charset="0"/>
                <a:ea typeface="Times New Roman" panose="02020603050405020304" pitchFamily="18" charset="0"/>
              </a:rPr>
              <a:t>Em hiểu như thế nào là “ Tức cảnh”?</a:t>
            </a:r>
            <a:endParaRPr lang="en-US" sz="3200" dirty="0">
              <a:solidFill>
                <a:prstClr val="black"/>
              </a:solidFill>
              <a:latin typeface="Times New Roman" panose="02020603050405020304" pitchFamily="18" charset="0"/>
              <a:ea typeface="Times New Roman" panose="02020603050405020304" pitchFamily="18" charset="0"/>
            </a:endParaRPr>
          </a:p>
          <a:p>
            <a:pPr defTabSz="685800"/>
            <a:r>
              <a:rPr lang="vi-VN" sz="3200" b="1" dirty="0" smtClean="0">
                <a:solidFill>
                  <a:prstClr val="black"/>
                </a:solidFill>
                <a:latin typeface="Times New Roman" panose="02020603050405020304" pitchFamily="18" charset="0"/>
                <a:ea typeface="Times New Roman" panose="02020603050405020304" pitchFamily="18" charset="0"/>
              </a:rPr>
              <a:t>Câu </a:t>
            </a:r>
            <a:r>
              <a:rPr lang="vi-VN" sz="3200" b="1" dirty="0">
                <a:solidFill>
                  <a:prstClr val="black"/>
                </a:solidFill>
                <a:latin typeface="Times New Roman" panose="02020603050405020304" pitchFamily="18" charset="0"/>
                <a:ea typeface="Times New Roman" panose="02020603050405020304" pitchFamily="18" charset="0"/>
              </a:rPr>
              <a:t>5:</a:t>
            </a:r>
            <a:r>
              <a:rPr lang="vi-VN" sz="3200" dirty="0">
                <a:solidFill>
                  <a:prstClr val="black"/>
                </a:solidFill>
                <a:latin typeface="Times New Roman" panose="02020603050405020304" pitchFamily="18" charset="0"/>
                <a:ea typeface="Times New Roman" panose="02020603050405020304" pitchFamily="18" charset="0"/>
              </a:rPr>
              <a:t> Nêu những cách có thể hiểu về câu thơ thứ hai em chọn cách hiểu nào? Vì sao?</a:t>
            </a:r>
            <a:endParaRPr lang="en-US" sz="3200" dirty="0">
              <a:solidFill>
                <a:prstClr val="black"/>
              </a:solidFill>
              <a:latin typeface="Times New Roman" panose="02020603050405020304" pitchFamily="18" charset="0"/>
              <a:ea typeface="Times New Roman" panose="02020603050405020304" pitchFamily="18" charset="0"/>
            </a:endParaRPr>
          </a:p>
          <a:p>
            <a:pPr defTabSz="685800"/>
            <a:r>
              <a:rPr lang="vi-VN" sz="3200" b="1" dirty="0">
                <a:solidFill>
                  <a:prstClr val="black"/>
                </a:solidFill>
                <a:latin typeface="Times New Roman" panose="02020603050405020304" pitchFamily="18" charset="0"/>
                <a:ea typeface="Times New Roman" panose="02020603050405020304" pitchFamily="18" charset="0"/>
              </a:rPr>
              <a:t>Câu 6:</a:t>
            </a:r>
            <a:r>
              <a:rPr lang="vi-VN" sz="3200" dirty="0">
                <a:solidFill>
                  <a:prstClr val="black"/>
                </a:solidFill>
                <a:latin typeface="Times New Roman" panose="02020603050405020304" pitchFamily="18" charset="0"/>
                <a:ea typeface="Times New Roman" panose="02020603050405020304" pitchFamily="18" charset="0"/>
              </a:rPr>
              <a:t> Vì sao Bác Hồ lại cảm thấy cuộc sống gian khổ ở hang Pác Bó “thật là sang</a:t>
            </a:r>
            <a:r>
              <a:rPr lang="vi-VN" sz="3200" dirty="0" smtClean="0">
                <a:solidFill>
                  <a:prstClr val="black"/>
                </a:solidFill>
                <a:latin typeface="Times New Roman" panose="02020603050405020304" pitchFamily="18" charset="0"/>
                <a:ea typeface="Times New Roman" panose="02020603050405020304" pitchFamily="18" charset="0"/>
              </a:rPr>
              <a:t>”?</a:t>
            </a:r>
            <a:endParaRPr lang="en-US" sz="3200"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91595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695" y="152400"/>
            <a:ext cx="9144000" cy="7086600"/>
          </a:xfrm>
          <a:prstGeom prst="rect">
            <a:avLst/>
          </a:prstGeom>
        </p:spPr>
      </p:pic>
      <p:sp>
        <p:nvSpPr>
          <p:cNvPr id="3" name="Rectangle 2"/>
          <p:cNvSpPr/>
          <p:nvPr/>
        </p:nvSpPr>
        <p:spPr>
          <a:xfrm>
            <a:off x="750194" y="590421"/>
            <a:ext cx="7402132" cy="1384995"/>
          </a:xfrm>
          <a:prstGeom prst="rect">
            <a:avLst/>
          </a:prstGeom>
        </p:spPr>
        <p:txBody>
          <a:bodyPr wrap="square">
            <a:spAutoFit/>
          </a:bodyPr>
          <a:lstStyle/>
          <a:p>
            <a:pPr algn="just" defTabSz="685800"/>
            <a:r>
              <a:rPr lang="vi-VN" sz="2800" b="1" dirty="0">
                <a:solidFill>
                  <a:prstClr val="black"/>
                </a:solidFill>
                <a:latin typeface="Times New Roman" panose="02020603050405020304" pitchFamily="18" charset="0"/>
                <a:ea typeface="Times New Roman" panose="02020603050405020304" pitchFamily="18" charset="0"/>
              </a:rPr>
              <a:t>Câu 1:</a:t>
            </a:r>
            <a:r>
              <a:rPr lang="vi-VN" sz="2800" dirty="0">
                <a:solidFill>
                  <a:prstClr val="black"/>
                </a:solidFill>
                <a:latin typeface="Times New Roman" panose="02020603050405020304" pitchFamily="18" charset="0"/>
                <a:ea typeface="Times New Roman" panose="02020603050405020304" pitchFamily="18" charset="0"/>
              </a:rPr>
              <a:t> Hoàn cảnh ra đời: Tháng 2/1941, sau 30 năm Bác bôn ba hoạt động Cách mạng ở nước ngoài. Người sống và làm việc trong hang Pác Bó.</a:t>
            </a:r>
            <a:endParaRPr lang="en-US" sz="2800" dirty="0">
              <a:solidFill>
                <a:prstClr val="black"/>
              </a:solidFill>
              <a:latin typeface="Times New Roman" panose="02020603050405020304" pitchFamily="18" charset="0"/>
              <a:ea typeface="Times New Roman" panose="02020603050405020304" pitchFamily="18" charset="0"/>
            </a:endParaRPr>
          </a:p>
        </p:txBody>
      </p:sp>
      <p:sp>
        <p:nvSpPr>
          <p:cNvPr id="5" name="Rectangle 4"/>
          <p:cNvSpPr/>
          <p:nvPr/>
        </p:nvSpPr>
        <p:spPr>
          <a:xfrm>
            <a:off x="642180" y="1975416"/>
            <a:ext cx="7518041" cy="1815882"/>
          </a:xfrm>
          <a:prstGeom prst="rect">
            <a:avLst/>
          </a:prstGeom>
        </p:spPr>
        <p:txBody>
          <a:bodyPr wrap="square">
            <a:spAutoFit/>
          </a:bodyPr>
          <a:lstStyle/>
          <a:p>
            <a:pPr algn="just" defTabSz="685800"/>
            <a:r>
              <a:rPr lang="vi-VN" sz="2800" b="1" dirty="0">
                <a:solidFill>
                  <a:prstClr val="black"/>
                </a:solidFill>
                <a:latin typeface="Times New Roman" panose="02020603050405020304" pitchFamily="18" charset="0"/>
                <a:ea typeface="Times New Roman" panose="02020603050405020304" pitchFamily="18" charset="0"/>
              </a:rPr>
              <a:t>Câu 2:</a:t>
            </a:r>
            <a:r>
              <a:rPr lang="vi-VN" sz="2800" dirty="0">
                <a:solidFill>
                  <a:prstClr val="black"/>
                </a:solidFill>
                <a:latin typeface="Times New Roman" panose="02020603050405020304" pitchFamily="18" charset="0"/>
                <a:ea typeface="Times New Roman" panose="02020603050405020304" pitchFamily="18" charset="0"/>
              </a:rPr>
              <a:t> Bài thơ thuộc thể thơ thất ngôn tứ tuyệt đường luật. Bài thơ cùng thể thơ này là:</a:t>
            </a:r>
            <a:endParaRPr lang="en-US" sz="2800" dirty="0">
              <a:solidFill>
                <a:prstClr val="black"/>
              </a:solidFill>
              <a:latin typeface="Times New Roman" panose="02020603050405020304" pitchFamily="18" charset="0"/>
              <a:ea typeface="Times New Roman" panose="02020603050405020304" pitchFamily="18" charset="0"/>
            </a:endParaRPr>
          </a:p>
          <a:p>
            <a:pPr algn="just" defTabSz="685800"/>
            <a:r>
              <a:rPr lang="vi-VN" sz="2800" dirty="0">
                <a:solidFill>
                  <a:prstClr val="black"/>
                </a:solidFill>
                <a:latin typeface="Times New Roman" panose="02020603050405020304" pitchFamily="18" charset="0"/>
                <a:ea typeface="Times New Roman" panose="02020603050405020304" pitchFamily="18" charset="0"/>
              </a:rPr>
              <a:t>+ Đi đường</a:t>
            </a:r>
            <a:endParaRPr lang="en-US" sz="2800" dirty="0">
              <a:solidFill>
                <a:prstClr val="black"/>
              </a:solidFill>
              <a:latin typeface="Times New Roman" panose="02020603050405020304" pitchFamily="18" charset="0"/>
              <a:ea typeface="Times New Roman" panose="02020603050405020304" pitchFamily="18" charset="0"/>
            </a:endParaRPr>
          </a:p>
          <a:p>
            <a:pPr algn="just" defTabSz="685800"/>
            <a:r>
              <a:rPr lang="vi-VN" sz="2800" dirty="0">
                <a:solidFill>
                  <a:prstClr val="black"/>
                </a:solidFill>
                <a:latin typeface="Times New Roman" panose="02020603050405020304" pitchFamily="18" charset="0"/>
                <a:ea typeface="Times New Roman" panose="02020603050405020304" pitchFamily="18" charset="0"/>
              </a:rPr>
              <a:t>+ Ngắm trăng</a:t>
            </a:r>
            <a:endParaRPr lang="en-US" sz="2800" dirty="0">
              <a:solidFill>
                <a:prstClr val="black"/>
              </a:solidFill>
              <a:latin typeface="Times New Roman" panose="02020603050405020304" pitchFamily="18" charset="0"/>
              <a:ea typeface="Times New Roman" panose="02020603050405020304" pitchFamily="18" charset="0"/>
            </a:endParaRPr>
          </a:p>
        </p:txBody>
      </p:sp>
      <p:sp>
        <p:nvSpPr>
          <p:cNvPr id="6" name="Rectangle 5"/>
          <p:cNvSpPr/>
          <p:nvPr/>
        </p:nvSpPr>
        <p:spPr>
          <a:xfrm>
            <a:off x="642180" y="3813180"/>
            <a:ext cx="7489065" cy="1815882"/>
          </a:xfrm>
          <a:prstGeom prst="rect">
            <a:avLst/>
          </a:prstGeom>
        </p:spPr>
        <p:txBody>
          <a:bodyPr wrap="square">
            <a:spAutoFit/>
          </a:bodyPr>
          <a:lstStyle/>
          <a:p>
            <a:pPr defTabSz="685800"/>
            <a:r>
              <a:rPr lang="vi-VN" sz="2800" b="1" dirty="0">
                <a:solidFill>
                  <a:prstClr val="black"/>
                </a:solidFill>
                <a:latin typeface="Times New Roman" panose="02020603050405020304" pitchFamily="18" charset="0"/>
                <a:ea typeface="Times New Roman" panose="02020603050405020304" pitchFamily="18" charset="0"/>
              </a:rPr>
              <a:t>Câu 3:</a:t>
            </a:r>
            <a:r>
              <a:rPr lang="vi-VN" sz="2800" dirty="0">
                <a:solidFill>
                  <a:prstClr val="black"/>
                </a:solidFill>
                <a:latin typeface="Times New Roman" panose="02020603050405020304" pitchFamily="18" charset="0"/>
                <a:ea typeface="Times New Roman" panose="02020603050405020304" pitchFamily="18" charset="0"/>
              </a:rPr>
              <a:t> Cách ngắt nhịp =&gt; Tạo 2 vế sóng đôi, toát lên sự nhịp nhàng, nề nếp</a:t>
            </a:r>
            <a:endParaRPr lang="en-US" sz="2800" dirty="0">
              <a:solidFill>
                <a:prstClr val="black"/>
              </a:solidFill>
              <a:latin typeface="Times New Roman" panose="02020603050405020304" pitchFamily="18" charset="0"/>
              <a:ea typeface="Times New Roman" panose="02020603050405020304" pitchFamily="18" charset="0"/>
            </a:endParaRPr>
          </a:p>
          <a:p>
            <a:pPr defTabSz="685800"/>
            <a:r>
              <a:rPr lang="vi-VN" sz="2800" dirty="0">
                <a:solidFill>
                  <a:prstClr val="black"/>
                </a:solidFill>
                <a:latin typeface="Times New Roman" panose="02020603050405020304" pitchFamily="18" charset="0"/>
                <a:ea typeface="Times New Roman" panose="02020603050405020304" pitchFamily="18" charset="0"/>
              </a:rPr>
              <a:t>Ý nghĩa: Cuộc sống của Bác thật ung dung, chan hòa với thiên nhiên, hòa điệu với núi rừng</a:t>
            </a:r>
            <a:endParaRPr lang="en-US" sz="2800"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31863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52400"/>
            <a:ext cx="9143999" cy="6553200"/>
          </a:xfrm>
          <a:prstGeom prst="rect">
            <a:avLst/>
          </a:prstGeom>
        </p:spPr>
      </p:pic>
      <p:sp>
        <p:nvSpPr>
          <p:cNvPr id="2" name="Rectangle 1"/>
          <p:cNvSpPr/>
          <p:nvPr/>
        </p:nvSpPr>
        <p:spPr>
          <a:xfrm>
            <a:off x="27040" y="381000"/>
            <a:ext cx="9143999" cy="1815882"/>
          </a:xfrm>
          <a:prstGeom prst="rect">
            <a:avLst/>
          </a:prstGeom>
        </p:spPr>
        <p:txBody>
          <a:bodyPr wrap="square">
            <a:spAutoFit/>
          </a:bodyPr>
          <a:lstStyle/>
          <a:p>
            <a:pPr algn="just" defTabSz="685800"/>
            <a:r>
              <a:rPr lang="vi-VN" sz="2800" b="1" dirty="0">
                <a:solidFill>
                  <a:prstClr val="black"/>
                </a:solidFill>
                <a:latin typeface="Times New Roman" panose="02020603050405020304" pitchFamily="18" charset="0"/>
                <a:ea typeface="Times New Roman" panose="02020603050405020304" pitchFamily="18" charset="0"/>
              </a:rPr>
              <a:t>Câu 4:</a:t>
            </a:r>
            <a:r>
              <a:rPr lang="vi-VN" sz="2800" dirty="0">
                <a:solidFill>
                  <a:prstClr val="black"/>
                </a:solidFill>
                <a:latin typeface="Times New Roman" panose="02020603050405020304" pitchFamily="18" charset="0"/>
                <a:ea typeface="Times New Roman" panose="02020603050405020304" pitchFamily="18" charset="0"/>
              </a:rPr>
              <a:t> </a:t>
            </a:r>
            <a:r>
              <a:rPr lang="vi-VN" sz="2800" kern="1300" dirty="0">
                <a:solidFill>
                  <a:prstClr val="black"/>
                </a:solidFill>
                <a:latin typeface="Times New Roman" panose="02020603050405020304" pitchFamily="18" charset="0"/>
                <a:ea typeface="Times New Roman" panose="02020603050405020304" pitchFamily="18" charset="0"/>
              </a:rPr>
              <a:t>Người làm thơ, khi nhân 1 sự việc, 1 cảnh tượng nào đó mà tạo thành cảm hứng trữ tình để làm thơ thì thường gọi là “tức cảnh”. Ở đây, cảnh Pác Bó đã tạo cảm hứng cho Bác để Bác viết bài thơ “Tức cảnh Pác Bó” này.</a:t>
            </a:r>
            <a:endParaRPr lang="en-US" sz="2800" dirty="0">
              <a:solidFill>
                <a:prstClr val="black"/>
              </a:solidFill>
              <a:latin typeface="Times New Roman" panose="02020603050405020304" pitchFamily="18" charset="0"/>
              <a:ea typeface="Times New Roman" panose="02020603050405020304" pitchFamily="18" charset="0"/>
            </a:endParaRPr>
          </a:p>
        </p:txBody>
      </p:sp>
      <p:sp>
        <p:nvSpPr>
          <p:cNvPr id="3" name="Rectangle 2"/>
          <p:cNvSpPr/>
          <p:nvPr/>
        </p:nvSpPr>
        <p:spPr>
          <a:xfrm>
            <a:off x="1" y="2290738"/>
            <a:ext cx="9143999" cy="3539430"/>
          </a:xfrm>
          <a:prstGeom prst="rect">
            <a:avLst/>
          </a:prstGeom>
        </p:spPr>
        <p:txBody>
          <a:bodyPr wrap="square">
            <a:spAutoFit/>
          </a:bodyPr>
          <a:lstStyle/>
          <a:p>
            <a:pPr marL="342900" algn="just" defTabSz="685800"/>
            <a:r>
              <a:rPr lang="vi-VN" sz="2800" b="1" dirty="0">
                <a:solidFill>
                  <a:prstClr val="black"/>
                </a:solidFill>
                <a:latin typeface="Times New Roman" panose="02020603050405020304" pitchFamily="18" charset="0"/>
                <a:ea typeface="Times New Roman" panose="02020603050405020304" pitchFamily="18" charset="0"/>
              </a:rPr>
              <a:t>Câu 5:</a:t>
            </a:r>
            <a:r>
              <a:rPr lang="vi-VN" sz="2800" dirty="0">
                <a:solidFill>
                  <a:prstClr val="black"/>
                </a:solidFill>
                <a:latin typeface="Times New Roman" panose="02020603050405020304" pitchFamily="18" charset="0"/>
                <a:ea typeface="Times New Roman" panose="02020603050405020304" pitchFamily="18" charset="0"/>
              </a:rPr>
              <a:t> </a:t>
            </a:r>
            <a:endParaRPr lang="en-US" sz="2800" dirty="0">
              <a:solidFill>
                <a:prstClr val="black"/>
              </a:solidFill>
              <a:latin typeface="Times New Roman" panose="02020603050405020304" pitchFamily="18" charset="0"/>
              <a:ea typeface="Times New Roman" panose="02020603050405020304" pitchFamily="18" charset="0"/>
            </a:endParaRPr>
          </a:p>
          <a:p>
            <a:pPr marL="342900" algn="just" defTabSz="685800"/>
            <a:r>
              <a:rPr lang="vi-VN" sz="2800" dirty="0">
                <a:solidFill>
                  <a:prstClr val="black"/>
                </a:solidFill>
                <a:latin typeface="Times New Roman" panose="02020603050405020304" pitchFamily="18" charset="0"/>
                <a:ea typeface="Times New Roman" panose="02020603050405020304" pitchFamily="18" charset="0"/>
              </a:rPr>
              <a:t>Cách 1:  Cháo, bẹ, rau măng là những món ăn giản dị luôn có trong món ăn của Bác đến mức dư thừa.</a:t>
            </a:r>
            <a:endParaRPr lang="en-US" sz="2800" dirty="0">
              <a:solidFill>
                <a:prstClr val="black"/>
              </a:solidFill>
              <a:latin typeface="Times New Roman" panose="02020603050405020304" pitchFamily="18" charset="0"/>
              <a:ea typeface="Times New Roman" panose="02020603050405020304" pitchFamily="18" charset="0"/>
            </a:endParaRPr>
          </a:p>
          <a:p>
            <a:pPr marL="342900" defTabSz="685800"/>
            <a:r>
              <a:rPr lang="vi-VN" sz="2800" dirty="0">
                <a:solidFill>
                  <a:prstClr val="black"/>
                </a:solidFill>
                <a:latin typeface="Times New Roman" panose="02020603050405020304" pitchFamily="18" charset="0"/>
                <a:ea typeface="Times New Roman" panose="02020603050405020304" pitchFamily="18" charset="0"/>
              </a:rPr>
              <a:t>Cách 2: Mặc dù món ăn của Bác chỉ có cháo, ngô, rau, măng nhưng tinh thần kháng chiến của Bác vẫn luôn sẵn sàng.</a:t>
            </a:r>
            <a:endParaRPr lang="en-US" sz="2800" dirty="0">
              <a:solidFill>
                <a:prstClr val="black"/>
              </a:solidFill>
              <a:latin typeface="Times New Roman" panose="02020603050405020304" pitchFamily="18" charset="0"/>
              <a:ea typeface="Times New Roman" panose="02020603050405020304" pitchFamily="18" charset="0"/>
            </a:endParaRPr>
          </a:p>
          <a:p>
            <a:pPr marL="342900" defTabSz="685800"/>
            <a:r>
              <a:rPr lang="vi-VN" sz="2800" dirty="0">
                <a:solidFill>
                  <a:prstClr val="black"/>
                </a:solidFill>
                <a:latin typeface="Times New Roman" panose="02020603050405020304" pitchFamily="18" charset="0"/>
                <a:ea typeface="Times New Roman" panose="02020603050405020304" pitchFamily="18" charset="0"/>
              </a:rPr>
              <a:t>=&gt; Em chọn cách thứ nhất Vì nó hợp với giọng điệu vui đùa, hóm hỉnh</a:t>
            </a:r>
            <a:r>
              <a:rPr lang="vi-VN" sz="2100" dirty="0">
                <a:solidFill>
                  <a:prstClr val="black"/>
                </a:solidFill>
                <a:latin typeface="Times New Roman" panose="02020603050405020304" pitchFamily="18" charset="0"/>
                <a:ea typeface="Times New Roman" panose="02020603050405020304" pitchFamily="18" charset="0"/>
              </a:rPr>
              <a:t>.</a:t>
            </a:r>
            <a:endParaRPr lang="en-US" sz="2100" dirty="0">
              <a:solidFill>
                <a:prstClr val="black"/>
              </a:solidFill>
              <a:latin typeface="Times New Roman" panose="02020603050405020304" pitchFamily="18" charset="0"/>
              <a:ea typeface="Times New Roman" panose="02020603050405020304" pitchFamily="18" charset="0"/>
            </a:endParaRPr>
          </a:p>
        </p:txBody>
      </p:sp>
      <p:sp>
        <p:nvSpPr>
          <p:cNvPr id="5" name="Rectangle 4"/>
          <p:cNvSpPr/>
          <p:nvPr/>
        </p:nvSpPr>
        <p:spPr>
          <a:xfrm>
            <a:off x="228600" y="5798213"/>
            <a:ext cx="9144000" cy="954107"/>
          </a:xfrm>
          <a:prstGeom prst="rect">
            <a:avLst/>
          </a:prstGeom>
        </p:spPr>
        <p:txBody>
          <a:bodyPr wrap="square">
            <a:spAutoFit/>
          </a:bodyPr>
          <a:lstStyle/>
          <a:p>
            <a:pPr algn="just" defTabSz="685800"/>
            <a:r>
              <a:rPr lang="vi-VN" sz="2800" b="1" dirty="0">
                <a:solidFill>
                  <a:prstClr val="black"/>
                </a:solidFill>
                <a:latin typeface="Times New Roman" panose="02020603050405020304" pitchFamily="18" charset="0"/>
                <a:ea typeface="Times New Roman" panose="02020603050405020304" pitchFamily="18" charset="0"/>
              </a:rPr>
              <a:t>Câu 6:</a:t>
            </a:r>
            <a:r>
              <a:rPr lang="vi-VN" sz="2800" dirty="0">
                <a:solidFill>
                  <a:prstClr val="black"/>
                </a:solidFill>
                <a:latin typeface="Times New Roman" panose="02020603050405020304" pitchFamily="18" charset="0"/>
                <a:ea typeface="Times New Roman" panose="02020603050405020304" pitchFamily="18" charset="0"/>
              </a:rPr>
              <a:t> Vì với Bác niềm vui lớn nhất là được làm cách </a:t>
            </a:r>
            <a:endParaRPr lang="en-US" sz="2800" dirty="0" smtClean="0">
              <a:solidFill>
                <a:prstClr val="black"/>
              </a:solidFill>
              <a:latin typeface="Times New Roman" panose="02020603050405020304" pitchFamily="18" charset="0"/>
              <a:ea typeface="Times New Roman" panose="02020603050405020304" pitchFamily="18" charset="0"/>
            </a:endParaRPr>
          </a:p>
          <a:p>
            <a:pPr algn="just" defTabSz="685800"/>
            <a:r>
              <a:rPr lang="vi-VN" sz="2800" dirty="0" smtClean="0">
                <a:solidFill>
                  <a:prstClr val="black"/>
                </a:solidFill>
                <a:latin typeface="Times New Roman" panose="02020603050405020304" pitchFamily="18" charset="0"/>
                <a:ea typeface="Times New Roman" panose="02020603050405020304" pitchFamily="18" charset="0"/>
              </a:rPr>
              <a:t>mạng</a:t>
            </a:r>
            <a:r>
              <a:rPr lang="vi-VN" sz="2800" dirty="0">
                <a:solidFill>
                  <a:prstClr val="black"/>
                </a:solidFill>
                <a:latin typeface="Times New Roman" panose="02020603050405020304" pitchFamily="18" charset="0"/>
                <a:ea typeface="Times New Roman" panose="02020603050405020304" pitchFamily="18" charset="0"/>
              </a:rPr>
              <a:t>, được trực tiếp lãnh đạo cách mạng nước nhà.</a:t>
            </a:r>
            <a:endParaRPr lang="en-US" sz="2800"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30208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Hình chữ nhật 1"/>
          <p:cNvSpPr>
            <a:spLocks noChangeArrowheads="1"/>
          </p:cNvSpPr>
          <p:nvPr/>
        </p:nvSpPr>
        <p:spPr bwMode="auto">
          <a:xfrm>
            <a:off x="457200" y="1444625"/>
            <a:ext cx="81534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altLang="vi-VN" sz="2800" b="1"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Câu 7: </a:t>
            </a:r>
            <a:r>
              <a:rPr kumimoji="0" lang="vi-VN" altLang="vi-VN"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Hãy</a:t>
            </a:r>
            <a:r>
              <a:rPr kumimoji="0" lang="vi-VN" altLang="vi-VN"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altLang="vi-VN"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viết</a:t>
            </a:r>
            <a:r>
              <a:rPr kumimoji="0" lang="vi-VN" altLang="vi-VN"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altLang="vi-VN"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một</a:t>
            </a:r>
            <a:r>
              <a:rPr kumimoji="0" lang="vi-VN" altLang="vi-VN"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altLang="vi-VN"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đoạn</a:t>
            </a:r>
            <a:r>
              <a:rPr kumimoji="0" lang="vi-VN" altLang="vi-VN"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văn </a:t>
            </a:r>
            <a:r>
              <a:rPr kumimoji="0" lang="vi-VN" altLang="vi-VN"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diễn</a:t>
            </a:r>
            <a:r>
              <a:rPr kumimoji="0" lang="vi-VN" altLang="vi-VN"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altLang="vi-VN"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dịch</a:t>
            </a:r>
            <a:r>
              <a:rPr kumimoji="0" lang="vi-VN" altLang="vi-VN"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altLang="vi-VN"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khoảng</a:t>
            </a:r>
            <a:r>
              <a:rPr kumimoji="0" lang="vi-VN" altLang="vi-VN"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(8-10 câu) nêu </a:t>
            </a:r>
            <a:r>
              <a:rPr kumimoji="0" lang="vi-VN" altLang="vi-VN"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cảm</a:t>
            </a:r>
            <a:r>
              <a:rPr kumimoji="0" lang="vi-VN" altLang="vi-VN"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altLang="vi-VN"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nhận</a:t>
            </a:r>
            <a:r>
              <a:rPr kumimoji="0" lang="vi-VN" altLang="vi-VN"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altLang="vi-VN"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vi-VN" altLang="vi-VN"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em </a:t>
            </a:r>
            <a:r>
              <a:rPr kumimoji="0" lang="vi-VN" altLang="vi-VN"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về</a:t>
            </a:r>
            <a:r>
              <a:rPr kumimoji="0" lang="vi-VN" altLang="vi-VN"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altLang="vi-VN"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cách</a:t>
            </a:r>
            <a:r>
              <a:rPr kumimoji="0" lang="vi-VN" altLang="vi-VN"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altLang="vi-VN"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dùng</a:t>
            </a:r>
            <a:r>
              <a:rPr kumimoji="0" lang="vi-VN" altLang="vi-VN"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altLang="vi-VN" sz="2800" b="0" i="0" u="none" strike="noStrike" kern="1200" cap="none" spc="0" normalizeH="0" baseline="0" noProof="0" dirty="0" err="1" smtClean="0">
                <a:ln>
                  <a:noFill/>
                </a:ln>
                <a:solidFill>
                  <a:srgbClr val="000000"/>
                </a:solidFill>
                <a:effectLst/>
                <a:uLnTx/>
                <a:uFillTx/>
                <a:latin typeface="Times New Roman" panose="02020603050405020304" pitchFamily="18" charset="0"/>
                <a:ea typeface="+mn-ea"/>
                <a:cs typeface="Times New Roman" panose="02020603050405020304" pitchFamily="18" charset="0"/>
              </a:rPr>
              <a:t>từ</a:t>
            </a:r>
            <a:r>
              <a:rPr kumimoji="0" lang="vi-VN" altLang="vi-VN" sz="2800" b="0" i="0" u="none" strike="noStrike" kern="1200" cap="none" spc="0" normalizeH="0" baseline="0" noProof="0" dirty="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 sang” trong câu thơ trên?</a:t>
            </a:r>
            <a:endParaRPr kumimoji="0" lang="vi-VN" altLang="vi-VN" sz="2800" b="0" i="0" u="none" strike="noStrike" kern="1200" cap="none" spc="0" normalizeH="0" baseline="0" noProof="0" dirty="0" smtClean="0">
              <a:ln>
                <a:noFill/>
              </a:ln>
              <a:solidFill>
                <a:srgbClr val="000000"/>
              </a:solidFill>
              <a:effectLst/>
              <a:uLnTx/>
              <a:uFillTx/>
              <a:latin typeface=".VnTime" panose="020B7200000000000000" pitchFamily="34" charset="0"/>
              <a:ea typeface="+mn-ea"/>
              <a:cs typeface="Times New Roman" panose="02020603050405020304" pitchFamily="18" charset="0"/>
            </a:endParaRPr>
          </a:p>
        </p:txBody>
      </p:sp>
    </p:spTree>
    <p:extLst>
      <p:ext uri="{BB962C8B-B14F-4D97-AF65-F5344CB8AC3E}">
        <p14:creationId xmlns:p14="http://schemas.microsoft.com/office/powerpoint/2010/main" val="2896900525"/>
      </p:ext>
    </p:extLst>
  </p:cSld>
  <p:clrMapOvr>
    <a:masterClrMapping/>
  </p:clrMapOvr>
  <p:transition spd="slow">
    <p:wedg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152400"/>
            <a:ext cx="6347713" cy="1320800"/>
          </a:xfrm>
        </p:spPr>
        <p:txBody>
          <a:bodyPr/>
          <a:lstStyle/>
          <a:p>
            <a:r>
              <a:rPr lang="en-US" b="1" dirty="0" smtClean="0">
                <a:solidFill>
                  <a:srgbClr val="FF0000"/>
                </a:solidFill>
                <a:latin typeface="Times New Roman" panose="02020603050405020304" pitchFamily="18" charset="0"/>
                <a:cs typeface="Times New Roman" panose="02020603050405020304" pitchFamily="18" charset="0"/>
              </a:rPr>
              <a:t>I. </a:t>
            </a:r>
            <a:r>
              <a:rPr lang="en-US" b="1" dirty="0" err="1" smtClean="0">
                <a:solidFill>
                  <a:srgbClr val="FF0000"/>
                </a:solidFill>
                <a:latin typeface="Times New Roman" panose="02020603050405020304" pitchFamily="18" charset="0"/>
                <a:cs typeface="Times New Roman" panose="02020603050405020304" pitchFamily="18" charset="0"/>
              </a:rPr>
              <a:t>Lý</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thuyết</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28600" y="838200"/>
            <a:ext cx="7520940" cy="5300172"/>
          </a:xfrm>
        </p:spPr>
        <p:txBody>
          <a:bodyPr>
            <a:normAutofit lnSpcReduction="10000"/>
          </a:bodyPr>
          <a:lstStyle/>
          <a:p>
            <a:pPr marL="0" indent="0">
              <a:buNone/>
            </a:pPr>
            <a:r>
              <a:rPr lang="en-US" sz="28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a:t>
            </a:r>
            <a:r>
              <a:rPr lang="en-US" sz="280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Văn</a:t>
            </a:r>
            <a:r>
              <a:rPr lang="en-US" sz="280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bản</a:t>
            </a:r>
            <a:r>
              <a:rPr lang="en-US" sz="28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0" smtClean="0">
                <a:latin typeface="Times New Roman" panose="02020603050405020304" pitchFamily="18" charset="0"/>
                <a:cs typeface="Times New Roman" panose="02020603050405020304" pitchFamily="18" charset="0"/>
              </a:rPr>
              <a:t>Những </a:t>
            </a:r>
            <a:r>
              <a:rPr lang="en-US" sz="2800" b="0" dirty="0" err="1" smtClean="0">
                <a:latin typeface="Times New Roman" panose="02020603050405020304" pitchFamily="18" charset="0"/>
                <a:cs typeface="Times New Roman" panose="02020603050405020304" pitchFamily="18" charset="0"/>
              </a:rPr>
              <a:t>văn</a:t>
            </a:r>
            <a:r>
              <a:rPr lang="en-US" sz="2800" b="0" dirty="0" smtClean="0">
                <a:latin typeface="Times New Roman" panose="02020603050405020304" pitchFamily="18" charset="0"/>
                <a:cs typeface="Times New Roman" panose="02020603050405020304" pitchFamily="18" charset="0"/>
              </a:rPr>
              <a:t> </a:t>
            </a:r>
            <a:r>
              <a:rPr lang="en-US" sz="2800" b="0" dirty="0" err="1" smtClean="0">
                <a:latin typeface="Times New Roman" panose="02020603050405020304" pitchFamily="18" charset="0"/>
                <a:cs typeface="Times New Roman" panose="02020603050405020304" pitchFamily="18" charset="0"/>
              </a:rPr>
              <a:t>bản</a:t>
            </a:r>
            <a:r>
              <a:rPr lang="en-US" sz="2800" b="0" dirty="0" smtClean="0">
                <a:latin typeface="Times New Roman" panose="02020603050405020304" pitchFamily="18" charset="0"/>
                <a:cs typeface="Times New Roman" panose="02020603050405020304" pitchFamily="18" charset="0"/>
              </a:rPr>
              <a:t> </a:t>
            </a:r>
            <a:r>
              <a:rPr lang="en-US" sz="2800" b="0" dirty="0" err="1" smtClean="0">
                <a:latin typeface="Times New Roman" panose="02020603050405020304" pitchFamily="18" charset="0"/>
                <a:cs typeface="Times New Roman" panose="02020603050405020304" pitchFamily="18" charset="0"/>
              </a:rPr>
              <a:t>đã</a:t>
            </a:r>
            <a:r>
              <a:rPr lang="en-US" sz="2800" b="0" dirty="0" smtClean="0">
                <a:latin typeface="Times New Roman" panose="02020603050405020304" pitchFamily="18" charset="0"/>
                <a:cs typeface="Times New Roman" panose="02020603050405020304" pitchFamily="18" charset="0"/>
              </a:rPr>
              <a:t> </a:t>
            </a:r>
            <a:r>
              <a:rPr lang="en-US" sz="2800" b="0" err="1" smtClean="0">
                <a:latin typeface="Times New Roman" panose="02020603050405020304" pitchFamily="18" charset="0"/>
                <a:cs typeface="Times New Roman" panose="02020603050405020304" pitchFamily="18" charset="0"/>
              </a:rPr>
              <a:t>học</a:t>
            </a:r>
            <a:r>
              <a:rPr lang="en-US" sz="2800" b="0" smtClean="0">
                <a:latin typeface="Times New Roman" panose="02020603050405020304" pitchFamily="18" charset="0"/>
                <a:cs typeface="Times New Roman" panose="02020603050405020304" pitchFamily="18" charset="0"/>
              </a:rPr>
              <a:t> :</a:t>
            </a:r>
            <a:r>
              <a:rPr lang="en-US" sz="2800" smtClean="0">
                <a:latin typeface="Times New Roman" panose="02020603050405020304" pitchFamily="18" charset="0"/>
                <a:cs typeface="Times New Roman" panose="02020603050405020304" pitchFamily="18" charset="0"/>
              </a:rPr>
              <a:t> Ngắm trăng, Đi đường, Quê hương; Khi con tu hú; Tức cảnh Pác Bó </a:t>
            </a:r>
          </a:p>
          <a:p>
            <a:pPr marL="0" indent="0">
              <a:buNone/>
            </a:pPr>
            <a:r>
              <a:rPr lang="en-US" sz="2800" smtClean="0">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N</a:t>
            </a:r>
            <a:r>
              <a:rPr lang="en-US" sz="2800" b="0" smtClean="0">
                <a:latin typeface="Times New Roman" panose="02020603050405020304" pitchFamily="18" charset="0"/>
                <a:cs typeface="Times New Roman" panose="02020603050405020304" pitchFamily="18" charset="0"/>
              </a:rPr>
              <a:t>êu </a:t>
            </a:r>
            <a:r>
              <a:rPr lang="en-US" sz="2800" b="0" dirty="0" err="1" smtClean="0">
                <a:latin typeface="Times New Roman" panose="02020603050405020304" pitchFamily="18" charset="0"/>
                <a:cs typeface="Times New Roman" panose="02020603050405020304" pitchFamily="18" charset="0"/>
              </a:rPr>
              <a:t>tác</a:t>
            </a:r>
            <a:r>
              <a:rPr lang="en-US" sz="2800" b="0" dirty="0" smtClean="0">
                <a:latin typeface="Times New Roman" panose="02020603050405020304" pitchFamily="18" charset="0"/>
                <a:cs typeface="Times New Roman" panose="02020603050405020304" pitchFamily="18" charset="0"/>
              </a:rPr>
              <a:t> </a:t>
            </a:r>
            <a:r>
              <a:rPr lang="en-US" sz="2800" b="0" dirty="0" err="1" smtClean="0">
                <a:latin typeface="Times New Roman" panose="02020603050405020304" pitchFamily="18" charset="0"/>
                <a:cs typeface="Times New Roman" panose="02020603050405020304" pitchFamily="18" charset="0"/>
              </a:rPr>
              <a:t>giả</a:t>
            </a:r>
            <a:r>
              <a:rPr lang="en-US" sz="2800" b="0" dirty="0" smtClean="0">
                <a:latin typeface="Times New Roman" panose="02020603050405020304" pitchFamily="18" charset="0"/>
                <a:cs typeface="Times New Roman" panose="02020603050405020304" pitchFamily="18" charset="0"/>
              </a:rPr>
              <a:t>, </a:t>
            </a:r>
            <a:r>
              <a:rPr lang="en-US" sz="2800" b="0" dirty="0" err="1" smtClean="0">
                <a:latin typeface="Times New Roman" panose="02020603050405020304" pitchFamily="18" charset="0"/>
                <a:cs typeface="Times New Roman" panose="02020603050405020304" pitchFamily="18" charset="0"/>
              </a:rPr>
              <a:t>tác</a:t>
            </a:r>
            <a:r>
              <a:rPr lang="en-US" sz="2800" b="0" dirty="0" smtClean="0">
                <a:latin typeface="Times New Roman" panose="02020603050405020304" pitchFamily="18" charset="0"/>
                <a:cs typeface="Times New Roman" panose="02020603050405020304" pitchFamily="18" charset="0"/>
              </a:rPr>
              <a:t> </a:t>
            </a:r>
            <a:r>
              <a:rPr lang="en-US" sz="2800" b="0" dirty="0" err="1" smtClean="0">
                <a:latin typeface="Times New Roman" panose="02020603050405020304" pitchFamily="18" charset="0"/>
                <a:cs typeface="Times New Roman" panose="02020603050405020304" pitchFamily="18" charset="0"/>
              </a:rPr>
              <a:t>phẩm</a:t>
            </a:r>
            <a:r>
              <a:rPr lang="en-US" sz="2800" b="0" dirty="0" smtClean="0">
                <a:latin typeface="Times New Roman" panose="02020603050405020304" pitchFamily="18" charset="0"/>
                <a:cs typeface="Times New Roman" panose="02020603050405020304" pitchFamily="18" charset="0"/>
              </a:rPr>
              <a:t> </a:t>
            </a:r>
            <a:r>
              <a:rPr lang="en-US" sz="2800" b="0" dirty="0" err="1" smtClean="0">
                <a:latin typeface="Times New Roman" panose="02020603050405020304" pitchFamily="18" charset="0"/>
                <a:cs typeface="Times New Roman" panose="02020603050405020304" pitchFamily="18" charset="0"/>
              </a:rPr>
              <a:t>của</a:t>
            </a:r>
            <a:r>
              <a:rPr lang="en-US" sz="2800" b="0" dirty="0" smtClean="0">
                <a:latin typeface="Times New Roman" panose="02020603050405020304" pitchFamily="18" charset="0"/>
                <a:cs typeface="Times New Roman" panose="02020603050405020304" pitchFamily="18" charset="0"/>
              </a:rPr>
              <a:t> </a:t>
            </a:r>
            <a:r>
              <a:rPr lang="en-US" sz="2800" b="0" dirty="0" err="1" smtClean="0">
                <a:latin typeface="Times New Roman" panose="02020603050405020304" pitchFamily="18" charset="0"/>
                <a:cs typeface="Times New Roman" panose="02020603050405020304" pitchFamily="18" charset="0"/>
              </a:rPr>
              <a:t>những</a:t>
            </a:r>
            <a:r>
              <a:rPr lang="en-US" sz="2800" b="0" dirty="0" smtClean="0">
                <a:latin typeface="Times New Roman" panose="02020603050405020304" pitchFamily="18" charset="0"/>
                <a:cs typeface="Times New Roman" panose="02020603050405020304" pitchFamily="18" charset="0"/>
              </a:rPr>
              <a:t> </a:t>
            </a:r>
            <a:r>
              <a:rPr lang="en-US" sz="2800" b="0" dirty="0" err="1" smtClean="0">
                <a:latin typeface="Times New Roman" panose="02020603050405020304" pitchFamily="18" charset="0"/>
                <a:cs typeface="Times New Roman" panose="02020603050405020304" pitchFamily="18" charset="0"/>
              </a:rPr>
              <a:t>tác</a:t>
            </a:r>
            <a:r>
              <a:rPr lang="en-US" sz="2800" b="0" dirty="0" smtClean="0">
                <a:latin typeface="Times New Roman" panose="02020603050405020304" pitchFamily="18" charset="0"/>
                <a:cs typeface="Times New Roman" panose="02020603050405020304" pitchFamily="18" charset="0"/>
              </a:rPr>
              <a:t> </a:t>
            </a:r>
            <a:r>
              <a:rPr lang="en-US" sz="2800" b="0" dirty="0" err="1" smtClean="0">
                <a:latin typeface="Times New Roman" panose="02020603050405020304" pitchFamily="18" charset="0"/>
                <a:cs typeface="Times New Roman" panose="02020603050405020304" pitchFamily="18" charset="0"/>
              </a:rPr>
              <a:t>phẩm</a:t>
            </a:r>
            <a:r>
              <a:rPr lang="en-US" sz="2800" b="0" dirty="0" smtClean="0">
                <a:latin typeface="Times New Roman" panose="02020603050405020304" pitchFamily="18" charset="0"/>
                <a:cs typeface="Times New Roman" panose="02020603050405020304" pitchFamily="18" charset="0"/>
              </a:rPr>
              <a:t> </a:t>
            </a:r>
            <a:r>
              <a:rPr lang="en-US" sz="2800" b="0" dirty="0" err="1" smtClean="0">
                <a:latin typeface="Times New Roman" panose="02020603050405020304" pitchFamily="18" charset="0"/>
                <a:cs typeface="Times New Roman" panose="02020603050405020304" pitchFamily="18" charset="0"/>
              </a:rPr>
              <a:t>đã</a:t>
            </a:r>
            <a:r>
              <a:rPr lang="en-US" sz="2800" b="0" dirty="0" smtClean="0">
                <a:latin typeface="Times New Roman" panose="02020603050405020304" pitchFamily="18" charset="0"/>
                <a:cs typeface="Times New Roman" panose="02020603050405020304" pitchFamily="18" charset="0"/>
              </a:rPr>
              <a:t> </a:t>
            </a:r>
            <a:r>
              <a:rPr lang="en-US" sz="2800" b="0" dirty="0" err="1" smtClean="0">
                <a:latin typeface="Times New Roman" panose="02020603050405020304" pitchFamily="18" charset="0"/>
                <a:cs typeface="Times New Roman" panose="02020603050405020304" pitchFamily="18" charset="0"/>
              </a:rPr>
              <a:t>học</a:t>
            </a:r>
            <a:r>
              <a:rPr lang="en-US" sz="2800" b="0" dirty="0" smtClean="0">
                <a:latin typeface="Times New Roman" panose="02020603050405020304" pitchFamily="18" charset="0"/>
                <a:cs typeface="Times New Roman" panose="02020603050405020304" pitchFamily="18" charset="0"/>
              </a:rPr>
              <a:t>.</a:t>
            </a:r>
          </a:p>
          <a:p>
            <a:pPr marL="0" indent="0">
              <a:buNone/>
            </a:pPr>
            <a:r>
              <a:rPr lang="en-US" sz="2800" smtClean="0">
                <a:latin typeface="Times New Roman" panose="02020603050405020304" pitchFamily="18" charset="0"/>
                <a:cs typeface="Times New Roman" panose="02020603050405020304" pitchFamily="18" charset="0"/>
              </a:rPr>
              <a:t>- </a:t>
            </a:r>
            <a:r>
              <a:rPr lang="en-US" sz="2800" b="0" smtClean="0">
                <a:latin typeface="Times New Roman" panose="02020603050405020304" pitchFamily="18" charset="0"/>
                <a:cs typeface="Times New Roman" panose="02020603050405020304" pitchFamily="18" charset="0"/>
              </a:rPr>
              <a:t>Học </a:t>
            </a:r>
            <a:r>
              <a:rPr lang="en-US" sz="2800" b="0" err="1" smtClean="0">
                <a:latin typeface="Times New Roman" panose="02020603050405020304" pitchFamily="18" charset="0"/>
                <a:cs typeface="Times New Roman" panose="02020603050405020304" pitchFamily="18" charset="0"/>
              </a:rPr>
              <a:t>thuộc</a:t>
            </a:r>
            <a:r>
              <a:rPr lang="en-US" sz="2800" b="0" smtClean="0">
                <a:latin typeface="Times New Roman" panose="02020603050405020304" pitchFamily="18" charset="0"/>
                <a:cs typeface="Times New Roman" panose="02020603050405020304" pitchFamily="18" charset="0"/>
              </a:rPr>
              <a:t> nội dung ý </a:t>
            </a:r>
            <a:r>
              <a:rPr lang="en-US" sz="2800" b="0" dirty="0" err="1" smtClean="0">
                <a:latin typeface="Times New Roman" panose="02020603050405020304" pitchFamily="18" charset="0"/>
                <a:cs typeface="Times New Roman" panose="02020603050405020304" pitchFamily="18" charset="0"/>
              </a:rPr>
              <a:t>nghĩa</a:t>
            </a:r>
            <a:r>
              <a:rPr lang="en-US" sz="2800" b="0" dirty="0" smtClean="0">
                <a:latin typeface="Times New Roman" panose="02020603050405020304" pitchFamily="18" charset="0"/>
                <a:cs typeface="Times New Roman" panose="02020603050405020304" pitchFamily="18" charset="0"/>
              </a:rPr>
              <a:t> </a:t>
            </a:r>
            <a:r>
              <a:rPr lang="en-US" sz="2800" b="0" dirty="0" err="1" smtClean="0">
                <a:latin typeface="Times New Roman" panose="02020603050405020304" pitchFamily="18" charset="0"/>
                <a:cs typeface="Times New Roman" panose="02020603050405020304" pitchFamily="18" charset="0"/>
              </a:rPr>
              <a:t>của</a:t>
            </a:r>
            <a:r>
              <a:rPr lang="en-US" sz="2800" b="0" dirty="0" smtClean="0">
                <a:latin typeface="Times New Roman" panose="02020603050405020304" pitchFamily="18" charset="0"/>
                <a:cs typeface="Times New Roman" panose="02020603050405020304" pitchFamily="18" charset="0"/>
              </a:rPr>
              <a:t> </a:t>
            </a:r>
            <a:r>
              <a:rPr lang="en-US" sz="2800" b="0" dirty="0" err="1" smtClean="0">
                <a:latin typeface="Times New Roman" panose="02020603050405020304" pitchFamily="18" charset="0"/>
                <a:cs typeface="Times New Roman" panose="02020603050405020304" pitchFamily="18" charset="0"/>
              </a:rPr>
              <a:t>mỗi</a:t>
            </a:r>
            <a:r>
              <a:rPr lang="en-US" sz="2800" b="0" dirty="0" smtClean="0">
                <a:latin typeface="Times New Roman" panose="02020603050405020304" pitchFamily="18" charset="0"/>
                <a:cs typeface="Times New Roman" panose="02020603050405020304" pitchFamily="18" charset="0"/>
              </a:rPr>
              <a:t> </a:t>
            </a:r>
            <a:r>
              <a:rPr lang="en-US" sz="2800" b="0" dirty="0" err="1" smtClean="0">
                <a:latin typeface="Times New Roman" panose="02020603050405020304" pitchFamily="18" charset="0"/>
                <a:cs typeface="Times New Roman" panose="02020603050405020304" pitchFamily="18" charset="0"/>
              </a:rPr>
              <a:t>văn</a:t>
            </a:r>
            <a:r>
              <a:rPr lang="en-US" sz="2800" b="0" dirty="0" smtClean="0">
                <a:latin typeface="Times New Roman" panose="02020603050405020304" pitchFamily="18" charset="0"/>
                <a:cs typeface="Times New Roman" panose="02020603050405020304" pitchFamily="18" charset="0"/>
              </a:rPr>
              <a:t> </a:t>
            </a:r>
            <a:r>
              <a:rPr lang="en-US" sz="2800" b="0" dirty="0" err="1" smtClean="0">
                <a:latin typeface="Times New Roman" panose="02020603050405020304" pitchFamily="18" charset="0"/>
                <a:cs typeface="Times New Roman" panose="02020603050405020304" pitchFamily="18" charset="0"/>
              </a:rPr>
              <a:t>bản</a:t>
            </a:r>
            <a:r>
              <a:rPr lang="en-US" sz="2800" b="0" dirty="0" smtClean="0">
                <a:latin typeface="Times New Roman" panose="02020603050405020304" pitchFamily="18" charset="0"/>
                <a:cs typeface="Times New Roman" panose="02020603050405020304" pitchFamily="18" charset="0"/>
              </a:rPr>
              <a:t> </a:t>
            </a:r>
            <a:r>
              <a:rPr lang="en-US" sz="2800" b="0" dirty="0" err="1" smtClean="0">
                <a:latin typeface="Times New Roman" panose="02020603050405020304" pitchFamily="18" charset="0"/>
                <a:cs typeface="Times New Roman" panose="02020603050405020304" pitchFamily="18" charset="0"/>
              </a:rPr>
              <a:t>đã</a:t>
            </a:r>
            <a:r>
              <a:rPr lang="en-US" sz="2800" b="0" dirty="0" smtClean="0">
                <a:latin typeface="Times New Roman" panose="02020603050405020304" pitchFamily="18" charset="0"/>
                <a:cs typeface="Times New Roman" panose="02020603050405020304" pitchFamily="18" charset="0"/>
              </a:rPr>
              <a:t> </a:t>
            </a:r>
            <a:r>
              <a:rPr lang="en-US" sz="2800" b="0" dirty="0" err="1" smtClean="0">
                <a:latin typeface="Times New Roman" panose="02020603050405020304" pitchFamily="18" charset="0"/>
                <a:cs typeface="Times New Roman" panose="02020603050405020304" pitchFamily="18" charset="0"/>
              </a:rPr>
              <a:t>học</a:t>
            </a:r>
            <a:endParaRPr lang="en-US" sz="2800" b="0" dirty="0" smtClean="0">
              <a:latin typeface="Times New Roman" panose="02020603050405020304" pitchFamily="18" charset="0"/>
              <a:cs typeface="Times New Roman" panose="02020603050405020304" pitchFamily="18" charset="0"/>
            </a:endParaRPr>
          </a:p>
          <a:p>
            <a:pPr marL="0" indent="0">
              <a:buNone/>
            </a:pPr>
            <a:r>
              <a:rPr lang="en-US" sz="2800" smtClean="0">
                <a:latin typeface="Times New Roman" panose="02020603050405020304" pitchFamily="18" charset="0"/>
                <a:cs typeface="Times New Roman" panose="02020603050405020304" pitchFamily="18" charset="0"/>
              </a:rPr>
              <a:t>- Nghệ </a:t>
            </a:r>
            <a:r>
              <a:rPr lang="en-US" sz="2800" dirty="0" err="1" smtClean="0">
                <a:latin typeface="Times New Roman" panose="02020603050405020304" pitchFamily="18" charset="0"/>
                <a:cs typeface="Times New Roman" panose="02020603050405020304" pitchFamily="18" charset="0"/>
              </a:rPr>
              <a:t>thuật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mỗi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văn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bản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học</a:t>
            </a:r>
            <a:r>
              <a:rPr lang="en-US" sz="2800" dirty="0" smtClean="0">
                <a:latin typeface="Times New Roman" panose="02020603050405020304" pitchFamily="18" charset="0"/>
                <a:cs typeface="Times New Roman" panose="02020603050405020304" pitchFamily="18" charset="0"/>
              </a:rPr>
              <a:t>.</a:t>
            </a:r>
          </a:p>
          <a:p>
            <a:pPr marL="0" indent="0">
              <a:buNone/>
            </a:pPr>
            <a:r>
              <a:rPr lang="en-US" sz="2800" smtClean="0">
                <a:latin typeface="Times New Roman" panose="02020603050405020304" pitchFamily="18" charset="0"/>
                <a:cs typeface="Times New Roman" panose="02020603050405020304" pitchFamily="18" charset="0"/>
              </a:rPr>
              <a:t>- </a:t>
            </a:r>
            <a:r>
              <a:rPr lang="en-US" sz="2800" b="0" smtClean="0">
                <a:latin typeface="Times New Roman" panose="02020603050405020304" pitchFamily="18" charset="0"/>
                <a:cs typeface="Times New Roman" panose="02020603050405020304" pitchFamily="18" charset="0"/>
              </a:rPr>
              <a:t>Chỉ </a:t>
            </a:r>
            <a:r>
              <a:rPr lang="en-US" sz="2800" b="0" dirty="0" err="1" smtClean="0">
                <a:latin typeface="Times New Roman" panose="02020603050405020304" pitchFamily="18" charset="0"/>
                <a:cs typeface="Times New Roman" panose="02020603050405020304" pitchFamily="18" charset="0"/>
              </a:rPr>
              <a:t>ra</a:t>
            </a:r>
            <a:r>
              <a:rPr lang="en-US" sz="2800" b="0" dirty="0" smtClean="0">
                <a:latin typeface="Times New Roman" panose="02020603050405020304" pitchFamily="18" charset="0"/>
                <a:cs typeface="Times New Roman" panose="02020603050405020304" pitchFamily="18" charset="0"/>
              </a:rPr>
              <a:t> </a:t>
            </a:r>
            <a:r>
              <a:rPr lang="en-US" sz="2800" b="0" dirty="0" err="1" smtClean="0">
                <a:latin typeface="Times New Roman" panose="02020603050405020304" pitchFamily="18" charset="0"/>
                <a:cs typeface="Times New Roman" panose="02020603050405020304" pitchFamily="18" charset="0"/>
              </a:rPr>
              <a:t>cái</a:t>
            </a:r>
            <a:r>
              <a:rPr lang="en-US" sz="2800" b="0" dirty="0" smtClean="0">
                <a:latin typeface="Times New Roman" panose="02020603050405020304" pitchFamily="18" charset="0"/>
                <a:cs typeface="Times New Roman" panose="02020603050405020304" pitchFamily="18" charset="0"/>
              </a:rPr>
              <a:t> hay, </a:t>
            </a:r>
            <a:r>
              <a:rPr lang="en-US" sz="2800" b="0" dirty="0" err="1" smtClean="0">
                <a:latin typeface="Times New Roman" panose="02020603050405020304" pitchFamily="18" charset="0"/>
                <a:cs typeface="Times New Roman" panose="02020603050405020304" pitchFamily="18" charset="0"/>
              </a:rPr>
              <a:t>cái</a:t>
            </a:r>
            <a:r>
              <a:rPr lang="en-US" sz="2800" b="0" dirty="0" smtClean="0">
                <a:latin typeface="Times New Roman" panose="02020603050405020304" pitchFamily="18" charset="0"/>
                <a:cs typeface="Times New Roman" panose="02020603050405020304" pitchFamily="18" charset="0"/>
              </a:rPr>
              <a:t> </a:t>
            </a:r>
            <a:r>
              <a:rPr lang="en-US" sz="2800" b="0" dirty="0" err="1" smtClean="0">
                <a:latin typeface="Times New Roman" panose="02020603050405020304" pitchFamily="18" charset="0"/>
                <a:cs typeface="Times New Roman" panose="02020603050405020304" pitchFamily="18" charset="0"/>
              </a:rPr>
              <a:t>đẹp</a:t>
            </a:r>
            <a:r>
              <a:rPr lang="en-US" sz="2800" b="0" dirty="0" smtClean="0">
                <a:latin typeface="Times New Roman" panose="02020603050405020304" pitchFamily="18" charset="0"/>
                <a:cs typeface="Times New Roman" panose="02020603050405020304" pitchFamily="18" charset="0"/>
              </a:rPr>
              <a:t> </a:t>
            </a:r>
            <a:r>
              <a:rPr lang="en-US" sz="2800" b="0" dirty="0" err="1" smtClean="0">
                <a:latin typeface="Times New Roman" panose="02020603050405020304" pitchFamily="18" charset="0"/>
                <a:cs typeface="Times New Roman" panose="02020603050405020304" pitchFamily="18" charset="0"/>
              </a:rPr>
              <a:t>của</a:t>
            </a:r>
            <a:r>
              <a:rPr lang="en-US" sz="2800" b="0" dirty="0" smtClean="0">
                <a:latin typeface="Times New Roman" panose="02020603050405020304" pitchFamily="18" charset="0"/>
                <a:cs typeface="Times New Roman" panose="02020603050405020304" pitchFamily="18" charset="0"/>
              </a:rPr>
              <a:t> </a:t>
            </a:r>
            <a:r>
              <a:rPr lang="en-US" sz="2800" b="0" dirty="0" err="1" smtClean="0">
                <a:latin typeface="Times New Roman" panose="02020603050405020304" pitchFamily="18" charset="0"/>
                <a:cs typeface="Times New Roman" panose="02020603050405020304" pitchFamily="18" charset="0"/>
              </a:rPr>
              <a:t>văn</a:t>
            </a:r>
            <a:r>
              <a:rPr lang="en-US" sz="2800" b="0" dirty="0" smtClean="0">
                <a:latin typeface="Times New Roman" panose="02020603050405020304" pitchFamily="18" charset="0"/>
                <a:cs typeface="Times New Roman" panose="02020603050405020304" pitchFamily="18" charset="0"/>
              </a:rPr>
              <a:t> </a:t>
            </a:r>
            <a:r>
              <a:rPr lang="en-US" sz="2800" b="0" dirty="0" err="1" smtClean="0">
                <a:latin typeface="Times New Roman" panose="02020603050405020304" pitchFamily="18" charset="0"/>
                <a:cs typeface="Times New Roman" panose="02020603050405020304" pitchFamily="18" charset="0"/>
              </a:rPr>
              <a:t>bản</a:t>
            </a:r>
            <a:r>
              <a:rPr lang="en-US" sz="2800" b="0" dirty="0" smtClean="0">
                <a:latin typeface="Times New Roman" panose="02020603050405020304" pitchFamily="18" charset="0"/>
                <a:cs typeface="Times New Roman" panose="02020603050405020304" pitchFamily="18" charset="0"/>
              </a:rPr>
              <a:t> </a:t>
            </a:r>
            <a:r>
              <a:rPr lang="en-US" sz="2800" b="0" dirty="0" err="1" smtClean="0">
                <a:latin typeface="Times New Roman" panose="02020603050405020304" pitchFamily="18" charset="0"/>
                <a:cs typeface="Times New Roman" panose="02020603050405020304" pitchFamily="18" charset="0"/>
              </a:rPr>
              <a:t>đã</a:t>
            </a:r>
            <a:r>
              <a:rPr lang="en-US" sz="2800" b="0" dirty="0" smtClean="0">
                <a:latin typeface="Times New Roman" panose="02020603050405020304" pitchFamily="18" charset="0"/>
                <a:cs typeface="Times New Roman" panose="02020603050405020304" pitchFamily="18" charset="0"/>
              </a:rPr>
              <a:t> </a:t>
            </a:r>
            <a:r>
              <a:rPr lang="en-US" sz="2800" b="0" dirty="0" err="1" smtClean="0">
                <a:latin typeface="Times New Roman" panose="02020603050405020304" pitchFamily="18" charset="0"/>
                <a:cs typeface="Times New Roman" panose="02020603050405020304" pitchFamily="18" charset="0"/>
              </a:rPr>
              <a:t>học</a:t>
            </a:r>
            <a:endParaRPr lang="en-US" sz="2800" b="0" dirty="0" smtClean="0">
              <a:latin typeface="Times New Roman" panose="02020603050405020304" pitchFamily="18" charset="0"/>
              <a:cs typeface="Times New Roman" panose="02020603050405020304" pitchFamily="18" charset="0"/>
            </a:endParaRPr>
          </a:p>
          <a:p>
            <a:pPr marL="0" indent="0">
              <a:buNone/>
            </a:pPr>
            <a:r>
              <a:rPr lang="en-US" sz="2800" smtClean="0">
                <a:latin typeface="Times New Roman" panose="02020603050405020304" pitchFamily="18" charset="0"/>
                <a:cs typeface="Times New Roman" panose="02020603050405020304" pitchFamily="18" charset="0"/>
              </a:rPr>
              <a:t>- Nắm </a:t>
            </a:r>
            <a:r>
              <a:rPr lang="en-US" sz="2800" dirty="0" err="1" smtClean="0">
                <a:latin typeface="Times New Roman" panose="02020603050405020304" pitchFamily="18" charset="0"/>
                <a:cs typeface="Times New Roman" panose="02020603050405020304" pitchFamily="18" charset="0"/>
              </a:rPr>
              <a:t>vững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chủ</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đề</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phẩm</a:t>
            </a:r>
            <a:endParaRPr lang="en-US" sz="2800" dirty="0" smtClean="0">
              <a:latin typeface="Times New Roman" panose="02020603050405020304" pitchFamily="18" charset="0"/>
              <a:cs typeface="Times New Roman" panose="02020603050405020304" pitchFamily="18" charset="0"/>
            </a:endParaRPr>
          </a:p>
          <a:p>
            <a:pPr marL="0" indent="0">
              <a:buNone/>
            </a:pPr>
            <a:r>
              <a:rPr lang="en-US" sz="2800" smtClean="0">
                <a:latin typeface="Times New Roman" panose="02020603050405020304" pitchFamily="18" charset="0"/>
                <a:cs typeface="Times New Roman" panose="02020603050405020304" pitchFamily="18" charset="0"/>
              </a:rPr>
              <a:t>- Tính </a:t>
            </a:r>
            <a:r>
              <a:rPr lang="en-US" sz="2800" dirty="0" err="1" smtClean="0">
                <a:latin typeface="Times New Roman" panose="02020603050405020304" pitchFamily="18" charset="0"/>
                <a:cs typeface="Times New Roman" panose="02020603050405020304" pitchFamily="18" charset="0"/>
              </a:rPr>
              <a:t>nhân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văn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hiểu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biết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em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về</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phẩm</a:t>
            </a:r>
            <a:endParaRPr lang="en-US" sz="2800" dirty="0" smtClean="0">
              <a:latin typeface="Times New Roman" panose="02020603050405020304" pitchFamily="18" charset="0"/>
              <a:cs typeface="Times New Roman" panose="02020603050405020304" pitchFamily="18" charset="0"/>
            </a:endParaRPr>
          </a:p>
          <a:p>
            <a:pPr marL="0" indent="0">
              <a:buNone/>
            </a:pPr>
            <a:endParaRPr lang="en-US" sz="2800" b="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095744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arn(inVertical)">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barn(inVertical)">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barn(inVertical)">
                                      <p:cBhvr>
                                        <p:cTn id="4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Hình chữ nhật 1"/>
          <p:cNvSpPr>
            <a:spLocks noChangeArrowheads="1"/>
          </p:cNvSpPr>
          <p:nvPr/>
        </p:nvSpPr>
        <p:spPr bwMode="auto">
          <a:xfrm>
            <a:off x="152400" y="0"/>
            <a:ext cx="8839200"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tabLst>
                <a:tab pos="828675" algn="l"/>
              </a:tabLst>
              <a:defRPr sz="3200">
                <a:solidFill>
                  <a:schemeClr val="tx1"/>
                </a:solidFill>
                <a:latin typeface="Arial" panose="020B0604020202020204" pitchFamily="34" charset="0"/>
              </a:defRPr>
            </a:lvl1pPr>
            <a:lvl2pPr marL="742950" indent="-285750">
              <a:spcBef>
                <a:spcPct val="20000"/>
              </a:spcBef>
              <a:buChar char="–"/>
              <a:tabLst>
                <a:tab pos="828675" algn="l"/>
              </a:tabLst>
              <a:defRPr sz="2800">
                <a:solidFill>
                  <a:schemeClr val="tx1"/>
                </a:solidFill>
                <a:latin typeface="Arial" panose="020B0604020202020204" pitchFamily="34" charset="0"/>
              </a:defRPr>
            </a:lvl2pPr>
            <a:lvl3pPr marL="1143000" indent="-228600">
              <a:spcBef>
                <a:spcPct val="20000"/>
              </a:spcBef>
              <a:buChar char="•"/>
              <a:tabLst>
                <a:tab pos="828675" algn="l"/>
              </a:tabLst>
              <a:defRPr sz="2400">
                <a:solidFill>
                  <a:schemeClr val="tx1"/>
                </a:solidFill>
                <a:latin typeface="Arial" panose="020B0604020202020204" pitchFamily="34" charset="0"/>
              </a:defRPr>
            </a:lvl3pPr>
            <a:lvl4pPr marL="1600200" indent="-228600">
              <a:spcBef>
                <a:spcPct val="20000"/>
              </a:spcBef>
              <a:buChar char="–"/>
              <a:tabLst>
                <a:tab pos="828675" algn="l"/>
              </a:tabLst>
              <a:defRPr sz="2000">
                <a:solidFill>
                  <a:schemeClr val="tx1"/>
                </a:solidFill>
                <a:latin typeface="Arial" panose="020B0604020202020204" pitchFamily="34" charset="0"/>
              </a:defRPr>
            </a:lvl4pPr>
            <a:lvl5pPr marL="2057400" indent="-228600">
              <a:spcBef>
                <a:spcPct val="20000"/>
              </a:spcBef>
              <a:buChar char="»"/>
              <a:tabLst>
                <a:tab pos="828675"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828675"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828675"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828675"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828675" algn="l"/>
              </a:tabLst>
              <a:defRPr sz="2000">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828675" algn="l"/>
              </a:tabLst>
              <a:defRPr/>
            </a:pPr>
            <a:r>
              <a:rPr kumimoji="0" lang="vi-VN" altLang="vi-VN" sz="20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Câu 7: 	</a:t>
            </a:r>
            <a:endParaRPr kumimoji="0" lang="vi-VN" altLang="vi-VN" sz="2000" b="0" i="0" u="none" strike="noStrike" kern="1200" cap="none" spc="0" normalizeH="0" baseline="0" noProof="0" smtClean="0">
              <a:ln>
                <a:noFill/>
              </a:ln>
              <a:solidFill>
                <a:srgbClr val="000000"/>
              </a:solidFill>
              <a:effectLst/>
              <a:uLnTx/>
              <a:uFillTx/>
              <a:latin typeface=".VnTime" panose="020B7200000000000000" pitchFamily="34"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828675" algn="l"/>
              </a:tabLst>
              <a:defRPr/>
            </a:pPr>
            <a:r>
              <a:rPr kumimoji="0" lang="vi-VN" altLang="vi-VN" sz="20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Mở đoạn (Câu chủ đề): </a:t>
            </a:r>
            <a:r>
              <a:rPr kumimoji="0" lang="vi-VN" altLang="vi-VN" sz="20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Bài thơ “ Tức cảnh Pác Pó” của Hồ Chí Minh đã đọng lại trong lòng người đọc bởi chữ “sang” ở cuối bài thơ.</a:t>
            </a:r>
            <a:endParaRPr kumimoji="0" lang="vi-VN" altLang="vi-VN" sz="2000" b="0" i="0" u="none" strike="noStrike" kern="1200" cap="none" spc="0" normalizeH="0" baseline="0" noProof="0" smtClean="0">
              <a:ln>
                <a:noFill/>
              </a:ln>
              <a:solidFill>
                <a:srgbClr val="000000"/>
              </a:solidFill>
              <a:effectLst/>
              <a:uLnTx/>
              <a:uFillTx/>
              <a:latin typeface=".VnTime" panose="020B7200000000000000" pitchFamily="34"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828675" algn="l"/>
              </a:tabLst>
              <a:defRPr/>
            </a:pPr>
            <a:r>
              <a:rPr kumimoji="0" lang="vi-VN" altLang="vi-VN" sz="20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Thân đoạn:</a:t>
            </a:r>
            <a:r>
              <a:rPr kumimoji="0" lang="vi-VN" altLang="vi-VN" sz="20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Từ “ sang” vốn có nghĩa là sang trọng, giàu có.</a:t>
            </a:r>
            <a:endParaRPr kumimoji="0" lang="vi-VN" altLang="vi-VN" sz="2000" b="0" i="0" u="none" strike="noStrike" kern="1200" cap="none" spc="0" normalizeH="0" baseline="0" noProof="0" smtClean="0">
              <a:ln>
                <a:noFill/>
              </a:ln>
              <a:solidFill>
                <a:srgbClr val="000000"/>
              </a:solidFill>
              <a:effectLst/>
              <a:uLnTx/>
              <a:uFillTx/>
              <a:latin typeface=".VnTime" panose="020B7200000000000000" pitchFamily="34" charset="0"/>
              <a:ea typeface="+mn-ea"/>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828675" algn="l"/>
              </a:tabLst>
              <a:defRPr/>
            </a:pPr>
            <a:r>
              <a:rPr kumimoji="0" lang="vi-VN" altLang="vi-VN" sz="20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Trong bài thơ từ “ sang” có ý nghĩa là:</a:t>
            </a:r>
            <a:endParaRPr kumimoji="0" lang="vi-VN" altLang="vi-VN" sz="2000" b="0" i="0" u="none" strike="noStrike" kern="1200" cap="none" spc="0" normalizeH="0" baseline="0" noProof="0" smtClean="0">
              <a:ln>
                <a:noFill/>
              </a:ln>
              <a:solidFill>
                <a:srgbClr val="000000"/>
              </a:solidFill>
              <a:effectLst/>
              <a:uLnTx/>
              <a:uFillTx/>
              <a:latin typeface=".VnTime" panose="020B7200000000000000" pitchFamily="34" charset="0"/>
              <a:ea typeface="+mn-ea"/>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828675" algn="l"/>
              </a:tabLst>
              <a:defRPr/>
            </a:pPr>
            <a:r>
              <a:rPr kumimoji="0" lang="vi-VN" altLang="vi-VN" sz="20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Sự sang trọng, giàu có về mặt tinh thần của cuộc đời làm cách mạng. Họ lấy lí tưởng cứu nước làm lẽ sống, không hề bị những khó khăn, gian khổ thiếu thốn về vật chất khuất phục.</a:t>
            </a:r>
            <a:endParaRPr kumimoji="0" lang="vi-VN" altLang="vi-VN" sz="2000" b="0" i="0" u="none" strike="noStrike" kern="1200" cap="none" spc="0" normalizeH="0" baseline="0" noProof="0" smtClean="0">
              <a:ln>
                <a:noFill/>
              </a:ln>
              <a:solidFill>
                <a:srgbClr val="000000"/>
              </a:solidFill>
              <a:effectLst/>
              <a:uLnTx/>
              <a:uFillTx/>
              <a:latin typeface=".VnTime" panose="020B7200000000000000" pitchFamily="34" charset="0"/>
              <a:ea typeface="+mn-ea"/>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828675" algn="l"/>
              </a:tabLst>
              <a:defRPr/>
            </a:pPr>
            <a:r>
              <a:rPr kumimoji="0" lang="vi-VN" altLang="vi-VN" sz="20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Đó là cái sang trọng, giàu có của nhà thơ luôn tìm thấy sự hòa hợp với thiên nhiên, sự tự tin, cái ung dung tự tại của một nhà hiền triết với lòng yêu thiên nhiên đến say mê.</a:t>
            </a:r>
            <a:endParaRPr kumimoji="0" lang="vi-VN" altLang="vi-VN" sz="2000" b="0" i="0" u="none" strike="noStrike" kern="1200" cap="none" spc="0" normalizeH="0" baseline="0" noProof="0" smtClean="0">
              <a:ln>
                <a:noFill/>
              </a:ln>
              <a:solidFill>
                <a:srgbClr val="000000"/>
              </a:solidFill>
              <a:effectLst/>
              <a:uLnTx/>
              <a:uFillTx/>
              <a:latin typeface=".VnTime" panose="020B7200000000000000" pitchFamily="34" charset="0"/>
              <a:ea typeface="+mn-ea"/>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828675" algn="l"/>
              </a:tabLst>
              <a:defRPr/>
            </a:pPr>
            <a:r>
              <a:rPr kumimoji="0" lang="vi-VN" altLang="vi-VN" sz="20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Đó cũng là cái sang trọng, giàu có của người tự thấy mình có ích cho công cuộc cách mạng.</a:t>
            </a:r>
            <a:endParaRPr kumimoji="0" lang="vi-VN" altLang="vi-VN" sz="2000" b="0" i="0" u="none" strike="noStrike" kern="1200" cap="none" spc="0" normalizeH="0" baseline="0" noProof="0" smtClean="0">
              <a:ln>
                <a:noFill/>
              </a:ln>
              <a:solidFill>
                <a:srgbClr val="000000"/>
              </a:solidFill>
              <a:effectLst/>
              <a:uLnTx/>
              <a:uFillTx/>
              <a:latin typeface=".VnTime" panose="020B7200000000000000" pitchFamily="34"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828675" algn="l"/>
              </a:tabLst>
              <a:defRPr/>
            </a:pPr>
            <a:r>
              <a:rPr kumimoji="0" lang="vi-VN" altLang="vi-VN" sz="20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Kết đoạn:</a:t>
            </a:r>
            <a:r>
              <a:rPr kumimoji="0" lang="vi-VN" altLang="vi-VN" sz="20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Tóm lại, qua từ “ sang” ở cuối bài đã thể hiện được tinh thần lạc quan, phong thái ung dung tự tại và niềm tin tưởng vào sự nghiệp cách mạng mà người theo đuổi.</a:t>
            </a:r>
            <a:endParaRPr kumimoji="0" lang="vi-VN" altLang="vi-VN" sz="2000" b="0" i="0" u="none" strike="noStrike" kern="1200" cap="none" spc="0" normalizeH="0" baseline="0" noProof="0" smtClean="0">
              <a:ln>
                <a:noFill/>
              </a:ln>
              <a:solidFill>
                <a:srgbClr val="000000"/>
              </a:solidFill>
              <a:effectLst/>
              <a:uLnTx/>
              <a:uFillTx/>
              <a:latin typeface=".VnTime" panose="020B7200000000000000" pitchFamily="34" charset="0"/>
              <a:ea typeface="+mn-ea"/>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828675" algn="l"/>
              </a:tabLst>
              <a:defRPr/>
            </a:pPr>
            <a:r>
              <a:rPr kumimoji="0" lang="vi-VN" altLang="vi-VN" sz="2000" b="1"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Câu 8:</a:t>
            </a:r>
            <a:r>
              <a:rPr kumimoji="0" lang="vi-VN" altLang="vi-VN" sz="20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t> Biết kính yêu, biết ơn, cảm phục Bác- vị lãnh tụ, danh nhân văn hóa. Biết yêu thiên nhiên, yêu gia đình, quê hương đất nước, sống có trách nhiệm với gia đình, quê hương đất nước bằng những việc làm cụ thể, thiết thực như nỗ lực cố gắng rèn luyện, căm chỉ học hành để trở thành con ngoan trò giỏi, cháu ngoan Bác Hồ, thực hiện lời dạy của Bác Hồ năm xưa.</a:t>
            </a:r>
            <a:endParaRPr kumimoji="0" lang="vi-VN" altLang="vi-VN" sz="2000" b="0" i="0" u="none" strike="noStrike" kern="1200" cap="none" spc="0" normalizeH="0" baseline="0" noProof="0" smtClean="0">
              <a:ln>
                <a:noFill/>
              </a:ln>
              <a:solidFill>
                <a:srgbClr val="000000"/>
              </a:solidFill>
              <a:effectLst/>
              <a:uLnTx/>
              <a:uFillTx/>
              <a:latin typeface=".VnTime" panose="020B7200000000000000" pitchFamily="34" charset="0"/>
              <a:ea typeface="+mn-ea"/>
              <a:cs typeface="Times New Roman" panose="02020603050405020304" pitchFamily="18" charset="0"/>
            </a:endParaRPr>
          </a:p>
        </p:txBody>
      </p:sp>
    </p:spTree>
    <p:extLst>
      <p:ext uri="{BB962C8B-B14F-4D97-AF65-F5344CB8AC3E}">
        <p14:creationId xmlns:p14="http://schemas.microsoft.com/office/powerpoint/2010/main" val="2522681320"/>
      </p:ext>
    </p:extLst>
  </p:cSld>
  <p:clrMapOvr>
    <a:masterClrMapping/>
  </p:clrMapOvr>
  <p:transition spd="slow">
    <p:wedg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Hình chữ nhật 1"/>
          <p:cNvSpPr>
            <a:spLocks noChangeArrowheads="1"/>
          </p:cNvSpPr>
          <p:nvPr/>
        </p:nvSpPr>
        <p:spPr bwMode="auto">
          <a:xfrm>
            <a:off x="457200" y="1444625"/>
            <a:ext cx="81534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lang="vi-VN" altLang="vi-VN" sz="2800" b="1" noProof="0" dirty="0" err="1" smtClean="0">
                <a:solidFill>
                  <a:srgbClr val="000000"/>
                </a:solidFill>
                <a:latin typeface="Times New Roman" panose="02020603050405020304" pitchFamily="18" charset="0"/>
                <a:cs typeface="Times New Roman" panose="02020603050405020304" pitchFamily="18" charset="0"/>
              </a:rPr>
              <a:t>Đề</a:t>
            </a:r>
            <a:r>
              <a:rPr lang="vi-VN" altLang="vi-VN" sz="2800" b="1" noProof="0" dirty="0" smtClean="0">
                <a:solidFill>
                  <a:srgbClr val="000000"/>
                </a:solidFill>
                <a:latin typeface="Times New Roman" panose="02020603050405020304" pitchFamily="18" charset="0"/>
                <a:cs typeface="Times New Roman" panose="02020603050405020304" pitchFamily="18" charset="0"/>
              </a:rPr>
              <a:t> </a:t>
            </a:r>
            <a:r>
              <a:rPr lang="vi-VN" altLang="vi-VN" sz="2800" b="1" noProof="0" dirty="0" err="1" smtClean="0">
                <a:solidFill>
                  <a:srgbClr val="000000"/>
                </a:solidFill>
                <a:latin typeface="Times New Roman" panose="02020603050405020304" pitchFamily="18" charset="0"/>
                <a:cs typeface="Times New Roman" panose="02020603050405020304" pitchFamily="18" charset="0"/>
              </a:rPr>
              <a:t>bài</a:t>
            </a:r>
            <a:r>
              <a:rPr lang="vi-VN" altLang="vi-VN" sz="2800" b="1" noProof="0" dirty="0" smtClean="0">
                <a:solidFill>
                  <a:srgbClr val="000000"/>
                </a:solidFill>
                <a:latin typeface="Times New Roman" panose="02020603050405020304" pitchFamily="18" charset="0"/>
                <a:cs typeface="Times New Roman" panose="02020603050405020304" pitchFamily="18" charset="0"/>
              </a:rPr>
              <a:t>: </a:t>
            </a:r>
            <a:r>
              <a:rPr lang="vi-VN" altLang="vi-VN" sz="2800" b="1" noProof="0" dirty="0" err="1" smtClean="0">
                <a:solidFill>
                  <a:srgbClr val="000000"/>
                </a:solidFill>
                <a:latin typeface="Times New Roman" panose="02020603050405020304" pitchFamily="18" charset="0"/>
                <a:cs typeface="Times New Roman" panose="02020603050405020304" pitchFamily="18" charset="0"/>
              </a:rPr>
              <a:t>hãy</a:t>
            </a:r>
            <a:r>
              <a:rPr lang="vi-VN" altLang="vi-VN" sz="2800" b="1" noProof="0" dirty="0" smtClean="0">
                <a:solidFill>
                  <a:srgbClr val="000000"/>
                </a:solidFill>
                <a:latin typeface="Times New Roman" panose="02020603050405020304" pitchFamily="18" charset="0"/>
                <a:cs typeface="Times New Roman" panose="02020603050405020304" pitchFamily="18" charset="0"/>
              </a:rPr>
              <a:t> </a:t>
            </a:r>
            <a:r>
              <a:rPr lang="vi-VN" altLang="vi-VN" sz="2800" b="1" noProof="0" dirty="0" err="1" smtClean="0">
                <a:solidFill>
                  <a:srgbClr val="000000"/>
                </a:solidFill>
                <a:latin typeface="Times New Roman" panose="02020603050405020304" pitchFamily="18" charset="0"/>
                <a:cs typeface="Times New Roman" panose="02020603050405020304" pitchFamily="18" charset="0"/>
              </a:rPr>
              <a:t>lập</a:t>
            </a:r>
            <a:r>
              <a:rPr lang="vi-VN" altLang="vi-VN" sz="2800" b="1" noProof="0" dirty="0" smtClean="0">
                <a:solidFill>
                  <a:srgbClr val="000000"/>
                </a:solidFill>
                <a:latin typeface="Times New Roman" panose="02020603050405020304" pitchFamily="18" charset="0"/>
                <a:cs typeface="Times New Roman" panose="02020603050405020304" pitchFamily="18" charset="0"/>
              </a:rPr>
              <a:t> </a:t>
            </a:r>
            <a:r>
              <a:rPr lang="vi-VN" altLang="vi-VN" sz="2800" b="1" noProof="0" dirty="0" err="1" smtClean="0">
                <a:solidFill>
                  <a:srgbClr val="000000"/>
                </a:solidFill>
                <a:latin typeface="Times New Roman" panose="02020603050405020304" pitchFamily="18" charset="0"/>
                <a:cs typeface="Times New Roman" panose="02020603050405020304" pitchFamily="18" charset="0"/>
              </a:rPr>
              <a:t>dàn</a:t>
            </a:r>
            <a:r>
              <a:rPr lang="vi-VN" altLang="vi-VN" sz="2800" b="1" noProof="0" dirty="0" smtClean="0">
                <a:solidFill>
                  <a:srgbClr val="000000"/>
                </a:solidFill>
                <a:latin typeface="Times New Roman" panose="02020603050405020304" pitchFamily="18" charset="0"/>
                <a:cs typeface="Times New Roman" panose="02020603050405020304" pitchFamily="18" charset="0"/>
              </a:rPr>
              <a:t> ý cho </a:t>
            </a:r>
            <a:r>
              <a:rPr lang="vi-VN" altLang="vi-VN" sz="2800" b="1" noProof="0" dirty="0" err="1" smtClean="0">
                <a:solidFill>
                  <a:srgbClr val="000000"/>
                </a:solidFill>
                <a:latin typeface="Times New Roman" panose="02020603050405020304" pitchFamily="18" charset="0"/>
                <a:cs typeface="Times New Roman" panose="02020603050405020304" pitchFamily="18" charset="0"/>
              </a:rPr>
              <a:t>bài</a:t>
            </a:r>
            <a:r>
              <a:rPr lang="vi-VN" altLang="vi-VN" sz="2800" b="1" noProof="0" dirty="0" smtClean="0">
                <a:solidFill>
                  <a:srgbClr val="000000"/>
                </a:solidFill>
                <a:latin typeface="Times New Roman" panose="02020603050405020304" pitchFamily="18" charset="0"/>
                <a:cs typeface="Times New Roman" panose="02020603050405020304" pitchFamily="18" charset="0"/>
              </a:rPr>
              <a:t> văn </a:t>
            </a:r>
            <a:r>
              <a:rPr lang="vi-VN" altLang="vi-VN" sz="2800" b="1" dirty="0">
                <a:solidFill>
                  <a:srgbClr val="000000"/>
                </a:solidFill>
                <a:latin typeface="Times New Roman" panose="02020603050405020304" pitchFamily="18" charset="0"/>
                <a:cs typeface="Times New Roman" panose="02020603050405020304" pitchFamily="18" charset="0"/>
              </a:rPr>
              <a:t>t</a:t>
            </a:r>
            <a:r>
              <a:rPr lang="vi-VN" altLang="vi-VN" sz="2800" b="1" noProof="0" dirty="0" err="1" smtClean="0">
                <a:solidFill>
                  <a:srgbClr val="000000"/>
                </a:solidFill>
                <a:latin typeface="Times New Roman" panose="02020603050405020304" pitchFamily="18" charset="0"/>
                <a:cs typeface="Times New Roman" panose="02020603050405020304" pitchFamily="18" charset="0"/>
              </a:rPr>
              <a:t>huyết</a:t>
            </a:r>
            <a:r>
              <a:rPr lang="vi-VN" altLang="vi-VN" sz="2800" b="1" noProof="0" dirty="0" smtClean="0">
                <a:solidFill>
                  <a:srgbClr val="000000"/>
                </a:solidFill>
                <a:latin typeface="Times New Roman" panose="02020603050405020304" pitchFamily="18" charset="0"/>
                <a:cs typeface="Times New Roman" panose="02020603050405020304" pitchFamily="18" charset="0"/>
              </a:rPr>
              <a:t> minh </a:t>
            </a:r>
            <a:r>
              <a:rPr lang="vi-VN" altLang="vi-VN" sz="2800" b="1" noProof="0" dirty="0" err="1" smtClean="0">
                <a:solidFill>
                  <a:srgbClr val="000000"/>
                </a:solidFill>
                <a:latin typeface="Times New Roman" panose="02020603050405020304" pitchFamily="18" charset="0"/>
                <a:cs typeface="Times New Roman" panose="02020603050405020304" pitchFamily="18" charset="0"/>
              </a:rPr>
              <a:t>về</a:t>
            </a:r>
            <a:r>
              <a:rPr lang="vi-VN" altLang="vi-VN" sz="2800" b="1" noProof="0" dirty="0" smtClean="0">
                <a:solidFill>
                  <a:srgbClr val="000000"/>
                </a:solidFill>
                <a:latin typeface="Times New Roman" panose="02020603050405020304" pitchFamily="18" charset="0"/>
                <a:cs typeface="Times New Roman" panose="02020603050405020304" pitchFamily="18" charset="0"/>
              </a:rPr>
              <a:t> </a:t>
            </a:r>
            <a:r>
              <a:rPr lang="vi-VN" altLang="vi-VN" sz="2800" b="1" noProof="0" dirty="0" err="1" smtClean="0">
                <a:solidFill>
                  <a:srgbClr val="000000"/>
                </a:solidFill>
                <a:latin typeface="Times New Roman" panose="02020603050405020304" pitchFamily="18" charset="0"/>
                <a:cs typeface="Times New Roman" panose="02020603050405020304" pitchFamily="18" charset="0"/>
              </a:rPr>
              <a:t>một</a:t>
            </a:r>
            <a:r>
              <a:rPr lang="vi-VN" altLang="vi-VN" sz="2800" b="1" noProof="0" dirty="0" smtClean="0">
                <a:solidFill>
                  <a:srgbClr val="000000"/>
                </a:solidFill>
                <a:latin typeface="Times New Roman" panose="02020603050405020304" pitchFamily="18" charset="0"/>
                <a:cs typeface="Times New Roman" panose="02020603050405020304" pitchFamily="18" charset="0"/>
              </a:rPr>
              <a:t> danh lam </a:t>
            </a:r>
            <a:r>
              <a:rPr lang="vi-VN" altLang="vi-VN" sz="2800" b="1" noProof="0" dirty="0" err="1" smtClean="0">
                <a:solidFill>
                  <a:srgbClr val="000000"/>
                </a:solidFill>
                <a:latin typeface="Times New Roman" panose="02020603050405020304" pitchFamily="18" charset="0"/>
                <a:cs typeface="Times New Roman" panose="02020603050405020304" pitchFamily="18" charset="0"/>
              </a:rPr>
              <a:t>thắng</a:t>
            </a:r>
            <a:r>
              <a:rPr lang="vi-VN" altLang="vi-VN" sz="2800" b="1" noProof="0" dirty="0" smtClean="0">
                <a:solidFill>
                  <a:srgbClr val="000000"/>
                </a:solidFill>
                <a:latin typeface="Times New Roman" panose="02020603050405020304" pitchFamily="18" charset="0"/>
                <a:cs typeface="Times New Roman" panose="02020603050405020304" pitchFamily="18" charset="0"/>
              </a:rPr>
              <a:t> </a:t>
            </a:r>
            <a:r>
              <a:rPr lang="vi-VN" altLang="vi-VN" sz="2800" b="1" noProof="0" dirty="0" err="1" smtClean="0">
                <a:solidFill>
                  <a:srgbClr val="000000"/>
                </a:solidFill>
                <a:latin typeface="Times New Roman" panose="02020603050405020304" pitchFamily="18" charset="0"/>
                <a:cs typeface="Times New Roman" panose="02020603050405020304" pitchFamily="18" charset="0"/>
              </a:rPr>
              <a:t>cảnh</a:t>
            </a:r>
            <a:r>
              <a:rPr lang="vi-VN" altLang="vi-VN" sz="2800" b="1" noProof="0" dirty="0" smtClean="0">
                <a:solidFill>
                  <a:srgbClr val="000000"/>
                </a:solidFill>
                <a:latin typeface="Times New Roman" panose="02020603050405020304" pitchFamily="18" charset="0"/>
                <a:cs typeface="Times New Roman" panose="02020603050405020304" pitchFamily="18" charset="0"/>
              </a:rPr>
              <a:t> ở </a:t>
            </a:r>
            <a:r>
              <a:rPr lang="vi-VN" altLang="vi-VN" sz="2800" b="1" noProof="0" dirty="0" err="1" smtClean="0">
                <a:solidFill>
                  <a:srgbClr val="000000"/>
                </a:solidFill>
                <a:latin typeface="Times New Roman" panose="02020603050405020304" pitchFamily="18" charset="0"/>
                <a:cs typeface="Times New Roman" panose="02020603050405020304" pitchFamily="18" charset="0"/>
              </a:rPr>
              <a:t>địa</a:t>
            </a:r>
            <a:r>
              <a:rPr lang="vi-VN" altLang="vi-VN" sz="2800" b="1" noProof="0" smtClean="0">
                <a:solidFill>
                  <a:srgbClr val="000000"/>
                </a:solidFill>
                <a:latin typeface="Times New Roman" panose="02020603050405020304" pitchFamily="18" charset="0"/>
                <a:cs typeface="Times New Roman" panose="02020603050405020304" pitchFamily="18" charset="0"/>
              </a:rPr>
              <a:t> phương em</a:t>
            </a:r>
            <a:r>
              <a:rPr lang="vi-VN" altLang="vi-VN" sz="2800" b="1" noProof="0" dirty="0" smtClean="0">
                <a:solidFill>
                  <a:srgbClr val="000000"/>
                </a:solidFill>
                <a:latin typeface="Times New Roman" panose="02020603050405020304" pitchFamily="18" charset="0"/>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vi-VN" altLang="vi-VN" sz="2800" b="0" i="0" u="none" strike="noStrike" kern="1200" cap="none" spc="0" normalizeH="0" baseline="0" noProof="0" dirty="0" smtClean="0">
              <a:ln>
                <a:noFill/>
              </a:ln>
              <a:solidFill>
                <a:srgbClr val="000000"/>
              </a:solidFill>
              <a:effectLst/>
              <a:uLnTx/>
              <a:uFillTx/>
              <a:latin typeface=".VnTime" panose="020B7200000000000000" pitchFamily="34" charset="0"/>
              <a:ea typeface="+mn-ea"/>
              <a:cs typeface="Times New Roman" panose="02020603050405020304" pitchFamily="18" charset="0"/>
            </a:endParaRPr>
          </a:p>
        </p:txBody>
      </p:sp>
    </p:spTree>
    <p:extLst>
      <p:ext uri="{BB962C8B-B14F-4D97-AF65-F5344CB8AC3E}">
        <p14:creationId xmlns:p14="http://schemas.microsoft.com/office/powerpoint/2010/main" val="1371982868"/>
      </p:ext>
    </p:extLst>
  </p:cSld>
  <p:clrMapOvr>
    <a:masterClrMapping/>
  </p:clrMapOvr>
  <p:transition spd="slow">
    <p:wedg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81000"/>
            <a:ext cx="6761193" cy="6019800"/>
          </a:xfrm>
        </p:spPr>
        <p:txBody>
          <a:bodyPr>
            <a:noAutofit/>
          </a:bodyPr>
          <a:lstStyle/>
          <a:p>
            <a:pPr marL="0" indent="0" algn="just">
              <a:buNone/>
            </a:pPr>
            <a:r>
              <a:rPr lang="en-US" sz="320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Tiếng Việt : các kiểu câu chia theo mục đích nói : Câu nghi vấn, câu cầu khiến, câu cảm thán.</a:t>
            </a:r>
            <a:endParaRPr lang="en-US" sz="3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a:r>
              <a:rPr lang="en-US" sz="3200" dirty="0" smtClean="0">
                <a:latin typeface="Times New Roman" panose="02020603050405020304" pitchFamily="18" charset="0"/>
                <a:cs typeface="Times New Roman" panose="02020603050405020304" pitchFamily="18" charset="0"/>
              </a:rPr>
              <a:t>3.1. </a:t>
            </a:r>
            <a:r>
              <a:rPr lang="en-US" sz="3200" dirty="0" err="1" smtClean="0">
                <a:latin typeface="Times New Roman" panose="02020603050405020304" pitchFamily="18" charset="0"/>
                <a:cs typeface="Times New Roman" panose="02020603050405020304" pitchFamily="18" charset="0"/>
              </a:rPr>
              <a:t>Lý</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thuyết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nắm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vững</a:t>
            </a:r>
            <a:endParaRPr lang="en-US" sz="3200" dirty="0" smtClean="0">
              <a:latin typeface="Times New Roman" panose="02020603050405020304" pitchFamily="18" charset="0"/>
              <a:cs typeface="Times New Roman" panose="02020603050405020304" pitchFamily="18" charset="0"/>
            </a:endParaRPr>
          </a:p>
          <a:p>
            <a:pPr algn="just"/>
            <a:r>
              <a:rPr lang="en-US" sz="3200" dirty="0" smtClean="0">
                <a:latin typeface="Times New Roman" panose="02020603050405020304" pitchFamily="18" charset="0"/>
                <a:cs typeface="Times New Roman" panose="02020603050405020304" pitchFamily="18" charset="0"/>
              </a:rPr>
              <a:t>3.2. </a:t>
            </a:r>
            <a:r>
              <a:rPr lang="en-US" sz="3200" dirty="0" err="1" smtClean="0">
                <a:latin typeface="Times New Roman" panose="02020603050405020304" pitchFamily="18" charset="0"/>
                <a:cs typeface="Times New Roman" panose="02020603050405020304" pitchFamily="18" charset="0"/>
              </a:rPr>
              <a:t>Thành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thạo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các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dạng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bài</a:t>
            </a:r>
            <a:endParaRPr lang="en-US" sz="3200" dirty="0" smtClean="0">
              <a:latin typeface="Times New Roman" panose="02020603050405020304" pitchFamily="18" charset="0"/>
              <a:cs typeface="Times New Roman" panose="02020603050405020304" pitchFamily="18" charset="0"/>
            </a:endParaRPr>
          </a:p>
          <a:p>
            <a:pPr algn="just"/>
            <a:r>
              <a:rPr lang="en-US" sz="3200" dirty="0" smtClean="0">
                <a:latin typeface="Times New Roman" panose="02020603050405020304" pitchFamily="18" charset="0"/>
                <a:cs typeface="Times New Roman" panose="02020603050405020304" pitchFamily="18" charset="0"/>
              </a:rPr>
              <a:t>3.3</a:t>
            </a:r>
            <a:r>
              <a:rPr lang="en-US" sz="3200" smtClean="0">
                <a:latin typeface="Times New Roman" panose="02020603050405020304" pitchFamily="18" charset="0"/>
                <a:cs typeface="Times New Roman" panose="02020603050405020304" pitchFamily="18" charset="0"/>
              </a:rPr>
              <a:t>. các kiểu câu chia theo mục đích nói</a:t>
            </a:r>
            <a:endParaRPr lang="en-US" sz="3200" dirty="0" smtClean="0">
              <a:latin typeface="Times New Roman" panose="02020603050405020304" pitchFamily="18" charset="0"/>
              <a:cs typeface="Times New Roman" panose="02020603050405020304" pitchFamily="18" charset="0"/>
            </a:endParaRPr>
          </a:p>
          <a:p>
            <a:pPr algn="just"/>
            <a:r>
              <a:rPr lang="en-US" sz="3200" dirty="0" smtClean="0">
                <a:latin typeface="Times New Roman" panose="02020603050405020304" pitchFamily="18" charset="0"/>
                <a:cs typeface="Times New Roman" panose="02020603050405020304" pitchFamily="18" charset="0"/>
              </a:rPr>
              <a:t>3.4.Tham </a:t>
            </a:r>
            <a:r>
              <a:rPr lang="en-US" sz="3200" dirty="0" err="1" smtClean="0">
                <a:latin typeface="Times New Roman" panose="02020603050405020304" pitchFamily="18" charset="0"/>
                <a:cs typeface="Times New Roman" panose="02020603050405020304" pitchFamily="18" charset="0"/>
              </a:rPr>
              <a:t>khảo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các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bài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tập</a:t>
            </a:r>
            <a:endParaRPr lang="en-US" sz="3200" dirty="0" smtClean="0">
              <a:latin typeface="Times New Roman" panose="02020603050405020304" pitchFamily="18" charset="0"/>
              <a:cs typeface="Times New Roman" panose="02020603050405020304" pitchFamily="18" charset="0"/>
            </a:endParaRPr>
          </a:p>
          <a:p>
            <a:pPr algn="just"/>
            <a:r>
              <a:rPr lang="en-US" sz="3200" dirty="0" smtClean="0">
                <a:latin typeface="Times New Roman" panose="02020603050405020304" pitchFamily="18" charset="0"/>
                <a:cs typeface="Times New Roman" panose="02020603050405020304" pitchFamily="18" charset="0"/>
              </a:rPr>
              <a:t>3.5. </a:t>
            </a:r>
            <a:r>
              <a:rPr lang="en-US" sz="3200" dirty="0" err="1" smtClean="0">
                <a:latin typeface="Times New Roman" panose="02020603050405020304" pitchFamily="18" charset="0"/>
                <a:cs typeface="Times New Roman" panose="02020603050405020304" pitchFamily="18" charset="0"/>
              </a:rPr>
              <a:t>Chữa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các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bài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tập</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trong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sách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giáo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khoa</a:t>
            </a:r>
            <a:endParaRPr lang="en-US" sz="3200" dirty="0" smtClean="0">
              <a:latin typeface="Times New Roman" panose="02020603050405020304" pitchFamily="18" charset="0"/>
              <a:cs typeface="Times New Roman" panose="02020603050405020304" pitchFamily="18" charset="0"/>
            </a:endParaRPr>
          </a:p>
          <a:p>
            <a:pPr marL="0" indent="0" algn="just">
              <a:buNone/>
            </a:pP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046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nodeType="clickEffect">
                                  <p:stCondLst>
                                    <p:cond delay="0"/>
                                  </p:stCondLst>
                                  <p:childTnLst>
                                    <p:animClr clrSpc="rgb" dir="cw">
                                      <p:cBhvr override="childStyle">
                                        <p:cTn id="6" dur="250" autoRev="1" fill="remove"/>
                                        <p:tgtEl>
                                          <p:spTgt spid="3">
                                            <p:txEl>
                                              <p:pRg st="0" end="0"/>
                                            </p:txEl>
                                          </p:spTgt>
                                        </p:tgtEl>
                                        <p:attrNameLst>
                                          <p:attrName>style.color</p:attrName>
                                        </p:attrNameLst>
                                      </p:cBhvr>
                                      <p:to>
                                        <a:schemeClr val="bg1"/>
                                      </p:to>
                                    </p:animClr>
                                    <p:animClr clrSpc="rgb" dir="cw">
                                      <p:cBhvr>
                                        <p:cTn id="7" dur="250" autoRev="1" fill="remove"/>
                                        <p:tgtEl>
                                          <p:spTgt spid="3">
                                            <p:txEl>
                                              <p:pRg st="0" end="0"/>
                                            </p:txEl>
                                          </p:spTgt>
                                        </p:tgtEl>
                                        <p:attrNameLst>
                                          <p:attrName>fillcolor</p:attrName>
                                        </p:attrNameLst>
                                      </p:cBhvr>
                                      <p:to>
                                        <a:schemeClr val="bg1"/>
                                      </p:to>
                                    </p:animClr>
                                    <p:set>
                                      <p:cBhvr>
                                        <p:cTn id="8" dur="250" autoRev="1" fill="remove"/>
                                        <p:tgtEl>
                                          <p:spTgt spid="3">
                                            <p:txEl>
                                              <p:pRg st="0" end="0"/>
                                            </p:txEl>
                                          </p:spTgt>
                                        </p:tgtEl>
                                        <p:attrNameLst>
                                          <p:attrName>fill.type</p:attrName>
                                        </p:attrNameLst>
                                      </p:cBhvr>
                                      <p:to>
                                        <p:strVal val="solid"/>
                                      </p:to>
                                    </p:set>
                                    <p:set>
                                      <p:cBhvr>
                                        <p:cTn id="9" dur="250" autoRev="1" fill="remove"/>
                                        <p:tgtEl>
                                          <p:spTgt spid="3">
                                            <p:txEl>
                                              <p:pRg st="0" end="0"/>
                                            </p:txEl>
                                          </p:spTgt>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p:cTn id="20"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1"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circle(in)">
                                      <p:cBhvr>
                                        <p:cTn id="27" dur="2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circle(in)">
                                      <p:cBhvr>
                                        <p:cTn id="32" dur="20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circle(in)">
                                      <p:cBhvr>
                                        <p:cTn id="37"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162282" y="1082558"/>
            <a:ext cx="4380218" cy="759023"/>
            <a:chOff x="2922846" y="643"/>
            <a:chExt cx="5840290" cy="1012031"/>
          </a:xfrm>
        </p:grpSpPr>
        <p:sp>
          <p:nvSpPr>
            <p:cNvPr id="9" name="Rectangle 8"/>
            <p:cNvSpPr/>
            <p:nvPr/>
          </p:nvSpPr>
          <p:spPr>
            <a:xfrm>
              <a:off x="2922846" y="643"/>
              <a:ext cx="5840290" cy="1012031"/>
            </a:xfrm>
            <a:prstGeom prst="rect">
              <a:avLst/>
            </a:prstGeom>
            <a:solidFill>
              <a:srgbClr val="002060"/>
            </a:solidFill>
          </p:spPr>
          <p:style>
            <a:lnRef idx="3">
              <a:schemeClr val="lt1">
                <a:hueOff val="0"/>
                <a:satOff val="0"/>
                <a:lumOff val="0"/>
                <a:alphaOff val="0"/>
              </a:schemeClr>
            </a:lnRef>
            <a:fillRef idx="1">
              <a:scrgbClr r="0" g="0" b="0"/>
            </a:fillRef>
            <a:effectRef idx="1">
              <a:schemeClr val="accent4">
                <a:hueOff val="0"/>
                <a:satOff val="0"/>
                <a:lumOff val="0"/>
                <a:alphaOff val="0"/>
              </a:schemeClr>
            </a:effectRef>
            <a:fontRef idx="minor">
              <a:schemeClr val="lt1"/>
            </a:fontRef>
          </p:style>
        </p:sp>
        <p:sp>
          <p:nvSpPr>
            <p:cNvPr id="10" name="Rectangle 9"/>
            <p:cNvSpPr/>
            <p:nvPr/>
          </p:nvSpPr>
          <p:spPr>
            <a:xfrm>
              <a:off x="2922846" y="643"/>
              <a:ext cx="5840290" cy="10120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145" tIns="17145" rIns="17145" bIns="17145" numCol="1" spcCol="1270" anchor="ctr" anchorCtr="0">
              <a:noAutofit/>
            </a:bodyPr>
            <a:lstStyle/>
            <a:p>
              <a:pPr marL="0" marR="0" lvl="0" indent="0" algn="ctr" defTabSz="1200150" rtl="0" eaLnBrk="1" fontAlgn="auto" latinLnBrk="0" hangingPunct="1">
                <a:lnSpc>
                  <a:spcPct val="90000"/>
                </a:lnSpc>
                <a:spcBef>
                  <a:spcPct val="0"/>
                </a:spcBef>
                <a:spcAft>
                  <a:spcPct val="35000"/>
                </a:spcAft>
                <a:buClrTx/>
                <a:buSzTx/>
                <a:buFontTx/>
                <a:buNone/>
                <a:tabLst/>
                <a:defRPr/>
              </a:pPr>
              <a:r>
                <a:rPr kumimoji="0" lang="en-US" sz="27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CÁC KIỂU CÂU ĐƠN</a:t>
              </a:r>
              <a:endParaRPr kumimoji="0" lang="vi-VN" sz="27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pSp>
        <p:nvGrpSpPr>
          <p:cNvPr id="25" name="Group 24"/>
          <p:cNvGrpSpPr/>
          <p:nvPr/>
        </p:nvGrpSpPr>
        <p:grpSpPr>
          <a:xfrm>
            <a:off x="5745759" y="2410385"/>
            <a:ext cx="2801429" cy="769518"/>
            <a:chOff x="7996687" y="1794814"/>
            <a:chExt cx="3735238" cy="1026024"/>
          </a:xfrm>
        </p:grpSpPr>
        <p:sp>
          <p:nvSpPr>
            <p:cNvPr id="51" name="Rectangle 50"/>
            <p:cNvSpPr/>
            <p:nvPr/>
          </p:nvSpPr>
          <p:spPr>
            <a:xfrm>
              <a:off x="7996687" y="1794814"/>
              <a:ext cx="3735238" cy="1026024"/>
            </a:xfrm>
            <a:prstGeom prst="rect">
              <a:avLst/>
            </a:prstGeom>
            <a:solidFill>
              <a:srgbClr val="FFFF00"/>
            </a:solidFill>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sp>
        <p:sp>
          <p:nvSpPr>
            <p:cNvPr id="52" name="Rectangle 51"/>
            <p:cNvSpPr/>
            <p:nvPr/>
          </p:nvSpPr>
          <p:spPr>
            <a:xfrm>
              <a:off x="8368302" y="2004259"/>
              <a:ext cx="2964353" cy="607133"/>
            </a:xfrm>
            <a:prstGeom prst="rect">
              <a:avLst/>
            </a:prstGeom>
            <a:solidFill>
              <a:srgbClr val="FFFF00"/>
            </a:solidFill>
          </p:spPr>
          <p:style>
            <a:lnRef idx="0">
              <a:scrgbClr r="0" g="0" b="0"/>
            </a:lnRef>
            <a:fillRef idx="0">
              <a:scrgbClr r="0" g="0" b="0"/>
            </a:fillRef>
            <a:effectRef idx="0">
              <a:scrgbClr r="0" g="0" b="0"/>
            </a:effectRef>
            <a:fontRef idx="minor">
              <a:schemeClr val="lt1"/>
            </a:fontRef>
          </p:style>
          <p:txBody>
            <a:bodyPr spcFirstLastPara="0" vert="horz" wrap="square" lIns="9049" tIns="9049" rIns="9049" bIns="9049" numCol="1" spcCol="1270" anchor="ctr" anchorCtr="0">
              <a:noAutofit/>
            </a:bodyPr>
            <a:lstStyle/>
            <a:p>
              <a:pPr marL="0" marR="0" lvl="0" indent="0" algn="ctr" defTabSz="633413" rtl="0" eaLnBrk="1" fontAlgn="auto" latinLnBrk="0" hangingPunct="1">
                <a:lnSpc>
                  <a:spcPct val="90000"/>
                </a:lnSpc>
                <a:spcBef>
                  <a:spcPct val="0"/>
                </a:spcBef>
                <a:spcAft>
                  <a:spcPct val="35000"/>
                </a:spcAft>
                <a:buClrTx/>
                <a:buSzTx/>
                <a:buFontTx/>
                <a:buNone/>
                <a:tabLst/>
                <a:defRPr/>
              </a:pPr>
              <a:r>
                <a:rPr kumimoji="0" lang="en-US" sz="2700" b="1"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Phân</a:t>
              </a:r>
              <a:r>
                <a:rPr kumimoji="0" lang="en-US" sz="27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loại</a:t>
              </a:r>
              <a:r>
                <a:rPr kumimoji="0" lang="en-US" sz="27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US" sz="27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mục</a:t>
              </a:r>
              <a:r>
                <a:rPr kumimoji="0" lang="en-US" sz="27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đích</a:t>
              </a:r>
              <a:r>
                <a:rPr kumimoji="0" lang="en-US" sz="27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nói</a:t>
              </a:r>
              <a:endParaRPr kumimoji="0" lang="vi-VN" sz="27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50" name="Rectangle 49"/>
          <p:cNvSpPr/>
          <p:nvPr/>
        </p:nvSpPr>
        <p:spPr>
          <a:xfrm>
            <a:off x="265829" y="2410385"/>
            <a:ext cx="2600864" cy="769518"/>
          </a:xfrm>
          <a:prstGeom prst="rect">
            <a:avLst/>
          </a:prstGeom>
          <a:solidFill>
            <a:srgbClr val="FFFF00"/>
          </a:solidFill>
        </p:spPr>
        <p:style>
          <a:lnRef idx="0">
            <a:scrgbClr r="0" g="0" b="0"/>
          </a:lnRef>
          <a:fillRef idx="0">
            <a:scrgbClr r="0" g="0" b="0"/>
          </a:fillRef>
          <a:effectRef idx="0">
            <a:scrgbClr r="0" g="0" b="0"/>
          </a:effectRef>
          <a:fontRef idx="minor">
            <a:schemeClr val="lt1"/>
          </a:fontRef>
        </p:style>
        <p:txBody>
          <a:bodyPr spcFirstLastPara="0" vert="horz" wrap="square" lIns="9049" tIns="9049" rIns="9049" bIns="9049" numCol="1" spcCol="1270" anchor="ctr" anchorCtr="0">
            <a:noAutofit/>
          </a:bodyPr>
          <a:lstStyle/>
          <a:p>
            <a:pPr marL="0" marR="0" lvl="0" indent="0" algn="ctr" defTabSz="633413" rtl="0" eaLnBrk="1" fontAlgn="auto" latinLnBrk="0" hangingPunct="1">
              <a:lnSpc>
                <a:spcPct val="90000"/>
              </a:lnSpc>
              <a:spcBef>
                <a:spcPct val="0"/>
              </a:spcBef>
              <a:spcAft>
                <a:spcPct val="35000"/>
              </a:spcAft>
              <a:buClrTx/>
              <a:buSzTx/>
              <a:buFontTx/>
              <a:buNone/>
              <a:tabLst/>
              <a:defRPr/>
            </a:pPr>
            <a:r>
              <a:rPr kumimoji="0" lang="en-US" sz="2700" b="1"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Phân</a:t>
            </a:r>
            <a:r>
              <a:rPr kumimoji="0" lang="en-US" sz="27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loại</a:t>
            </a:r>
            <a:r>
              <a:rPr kumimoji="0" lang="en-US" sz="27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US" sz="27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cấu</a:t>
            </a:r>
            <a:r>
              <a:rPr kumimoji="0" lang="en-US" sz="27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tạo</a:t>
            </a:r>
            <a:endParaRPr kumimoji="0" lang="vi-VN" sz="27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62" name="Straight Arrow Connector 61"/>
          <p:cNvCxnSpPr/>
          <p:nvPr/>
        </p:nvCxnSpPr>
        <p:spPr>
          <a:xfrm>
            <a:off x="682958" y="1453260"/>
            <a:ext cx="0" cy="95712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a:off x="7792516" y="1462069"/>
            <a:ext cx="0" cy="94831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a:stCxn id="9" idx="1"/>
          </p:cNvCxnSpPr>
          <p:nvPr/>
        </p:nvCxnSpPr>
        <p:spPr>
          <a:xfrm flipH="1" flipV="1">
            <a:off x="682958" y="1462069"/>
            <a:ext cx="1479324" cy="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H="1" flipV="1">
            <a:off x="6550513" y="1444452"/>
            <a:ext cx="1250303" cy="17617"/>
          </a:xfrm>
          <a:prstGeom prst="line">
            <a:avLst/>
          </a:prstGeom>
          <a:ln w="57150"/>
        </p:spPr>
        <p:style>
          <a:lnRef idx="1">
            <a:schemeClr val="accent1"/>
          </a:lnRef>
          <a:fillRef idx="0">
            <a:schemeClr val="accent1"/>
          </a:fillRef>
          <a:effectRef idx="0">
            <a:schemeClr val="accent1"/>
          </a:effectRef>
          <a:fontRef idx="minor">
            <a:schemeClr val="tx1"/>
          </a:fontRef>
        </p:style>
      </p:cxnSp>
      <p:grpSp>
        <p:nvGrpSpPr>
          <p:cNvPr id="151" name="Group 150"/>
          <p:cNvGrpSpPr/>
          <p:nvPr/>
        </p:nvGrpSpPr>
        <p:grpSpPr>
          <a:xfrm>
            <a:off x="6217312" y="3378345"/>
            <a:ext cx="2308772" cy="491657"/>
            <a:chOff x="8982380" y="2860727"/>
            <a:chExt cx="2052332" cy="479010"/>
          </a:xfrm>
        </p:grpSpPr>
        <p:sp>
          <p:nvSpPr>
            <p:cNvPr id="152" name="Rectangle 151"/>
            <p:cNvSpPr/>
            <p:nvPr/>
          </p:nvSpPr>
          <p:spPr>
            <a:xfrm>
              <a:off x="9010650" y="2874813"/>
              <a:ext cx="2024062" cy="464924"/>
            </a:xfrm>
            <a:prstGeom prst="rect">
              <a:avLst/>
            </a:prstGeom>
            <a:solidFill>
              <a:schemeClr val="accent4">
                <a:lumMod val="60000"/>
                <a:lumOff val="40000"/>
              </a:schemeClr>
            </a:solidFill>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sp>
        <p:sp>
          <p:nvSpPr>
            <p:cNvPr id="153" name="Rectangle 152"/>
            <p:cNvSpPr/>
            <p:nvPr/>
          </p:nvSpPr>
          <p:spPr>
            <a:xfrm>
              <a:off x="8982380" y="2860727"/>
              <a:ext cx="2024062" cy="4790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049" tIns="9049" rIns="9049" bIns="9049" numCol="1" spcCol="1270" anchor="ctr" anchorCtr="0">
              <a:noAutofit/>
            </a:bodyPr>
            <a:lstStyle/>
            <a:p>
              <a:pPr marL="0" marR="0" lvl="0" indent="0" algn="ctr" defTabSz="633413"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nghi</a:t>
              </a: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vấn</a:t>
              </a:r>
              <a:endPar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154" name="Group 153"/>
          <p:cNvGrpSpPr/>
          <p:nvPr/>
        </p:nvGrpSpPr>
        <p:grpSpPr>
          <a:xfrm>
            <a:off x="6223783" y="4063570"/>
            <a:ext cx="2329875" cy="458468"/>
            <a:chOff x="8999369" y="3672930"/>
            <a:chExt cx="2081607" cy="413768"/>
          </a:xfrm>
        </p:grpSpPr>
        <p:sp>
          <p:nvSpPr>
            <p:cNvPr id="155" name="Rectangle 154"/>
            <p:cNvSpPr/>
            <p:nvPr/>
          </p:nvSpPr>
          <p:spPr>
            <a:xfrm>
              <a:off x="9056914" y="3693868"/>
              <a:ext cx="2024062" cy="297626"/>
            </a:xfrm>
            <a:prstGeom prst="rect">
              <a:avLst/>
            </a:prstGeom>
            <a:solidFill>
              <a:schemeClr val="accent4">
                <a:lumMod val="60000"/>
                <a:lumOff val="40000"/>
              </a:schemeClr>
            </a:solidFill>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sp>
        <p:sp>
          <p:nvSpPr>
            <p:cNvPr id="156" name="Rectangle 155"/>
            <p:cNvSpPr/>
            <p:nvPr/>
          </p:nvSpPr>
          <p:spPr>
            <a:xfrm>
              <a:off x="8999369" y="3714805"/>
              <a:ext cx="2024062" cy="2976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049" tIns="9049" rIns="9049" bIns="9049" numCol="1" spcCol="1270" anchor="ctr" anchorCtr="0">
              <a:noAutofit/>
            </a:bodyPr>
            <a:lstStyle/>
            <a:p>
              <a:pPr marL="0" marR="0" lvl="0" indent="0" algn="ctr" defTabSz="633413"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trần</a:t>
              </a: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thuật</a:t>
              </a:r>
              <a:endPar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0" name="Rectangle 139"/>
            <p:cNvSpPr/>
            <p:nvPr/>
          </p:nvSpPr>
          <p:spPr>
            <a:xfrm>
              <a:off x="9022002" y="3672930"/>
              <a:ext cx="2058974" cy="413768"/>
            </a:xfrm>
            <a:prstGeom prst="rect">
              <a:avLst/>
            </a:prstGeom>
            <a:solidFill>
              <a:schemeClr val="accent4">
                <a:lumMod val="60000"/>
                <a:lumOff val="40000"/>
              </a:schemeClr>
            </a:solidFill>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sp>
        <p:sp>
          <p:nvSpPr>
            <p:cNvPr id="141" name="Rectangle 140"/>
            <p:cNvSpPr/>
            <p:nvPr/>
          </p:nvSpPr>
          <p:spPr>
            <a:xfrm>
              <a:off x="9037378" y="3717219"/>
              <a:ext cx="2024062" cy="2976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049" tIns="9049" rIns="9049" bIns="9049" numCol="1" spcCol="1270" anchor="ctr" anchorCtr="0">
              <a:noAutofit/>
            </a:bodyPr>
            <a:lstStyle/>
            <a:p>
              <a:pPr marL="0" marR="0" lvl="0" indent="0" algn="ctr" defTabSz="633413"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trần</a:t>
              </a: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thuật</a:t>
              </a:r>
              <a:endPar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cxnSp>
        <p:nvCxnSpPr>
          <p:cNvPr id="157" name="Straight Arrow Connector 156"/>
          <p:cNvCxnSpPr/>
          <p:nvPr/>
        </p:nvCxnSpPr>
        <p:spPr>
          <a:xfrm>
            <a:off x="5986071" y="3666164"/>
            <a:ext cx="249416"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58" name="Straight Arrow Connector 157"/>
          <p:cNvCxnSpPr/>
          <p:nvPr/>
        </p:nvCxnSpPr>
        <p:spPr>
          <a:xfrm flipV="1">
            <a:off x="6005598" y="5631768"/>
            <a:ext cx="243518" cy="19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nvGrpSpPr>
          <p:cNvPr id="159" name="Group 158"/>
          <p:cNvGrpSpPr/>
          <p:nvPr/>
        </p:nvGrpSpPr>
        <p:grpSpPr>
          <a:xfrm>
            <a:off x="6254464" y="4662018"/>
            <a:ext cx="2299193" cy="510587"/>
            <a:chOff x="9056913" y="3693866"/>
            <a:chExt cx="2034491" cy="297627"/>
          </a:xfrm>
        </p:grpSpPr>
        <p:sp>
          <p:nvSpPr>
            <p:cNvPr id="160" name="Rectangle 159"/>
            <p:cNvSpPr/>
            <p:nvPr/>
          </p:nvSpPr>
          <p:spPr>
            <a:xfrm>
              <a:off x="9056913" y="3693867"/>
              <a:ext cx="2024062" cy="297626"/>
            </a:xfrm>
            <a:prstGeom prst="rect">
              <a:avLst/>
            </a:prstGeom>
            <a:solidFill>
              <a:schemeClr val="accent4">
                <a:lumMod val="60000"/>
                <a:lumOff val="40000"/>
              </a:schemeClr>
            </a:solidFill>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sp>
        <p:sp>
          <p:nvSpPr>
            <p:cNvPr id="161" name="Rectangle 160"/>
            <p:cNvSpPr/>
            <p:nvPr/>
          </p:nvSpPr>
          <p:spPr>
            <a:xfrm>
              <a:off x="9067342" y="3693866"/>
              <a:ext cx="2024062" cy="2976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049" tIns="9049" rIns="9049" bIns="9049" numCol="1" spcCol="1270" anchor="ctr" anchorCtr="0">
              <a:noAutofit/>
            </a:bodyPr>
            <a:lstStyle/>
            <a:p>
              <a:pPr marL="0" marR="0" lvl="0" indent="0" algn="ctr" defTabSz="633413"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cầu</a:t>
              </a: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khiến</a:t>
              </a:r>
              <a:endPar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162" name="Group 161"/>
          <p:cNvGrpSpPr/>
          <p:nvPr/>
        </p:nvGrpSpPr>
        <p:grpSpPr>
          <a:xfrm>
            <a:off x="6251850" y="5317119"/>
            <a:ext cx="2279940" cy="508934"/>
            <a:chOff x="9072334" y="3629931"/>
            <a:chExt cx="2073241" cy="307813"/>
          </a:xfrm>
        </p:grpSpPr>
        <p:sp>
          <p:nvSpPr>
            <p:cNvPr id="163" name="Rectangle 162"/>
            <p:cNvSpPr/>
            <p:nvPr/>
          </p:nvSpPr>
          <p:spPr>
            <a:xfrm>
              <a:off x="9072334" y="3629931"/>
              <a:ext cx="2073241" cy="297626"/>
            </a:xfrm>
            <a:prstGeom prst="rect">
              <a:avLst/>
            </a:prstGeom>
            <a:solidFill>
              <a:schemeClr val="accent4">
                <a:lumMod val="60000"/>
                <a:lumOff val="40000"/>
              </a:schemeClr>
            </a:solidFill>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sp>
        <p:sp>
          <p:nvSpPr>
            <p:cNvPr id="164" name="Rectangle 163"/>
            <p:cNvSpPr/>
            <p:nvPr/>
          </p:nvSpPr>
          <p:spPr>
            <a:xfrm>
              <a:off x="9116321" y="3640118"/>
              <a:ext cx="2024063" cy="2976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049" tIns="9049" rIns="9049" bIns="9049" numCol="1" spcCol="1270" anchor="ctr" anchorCtr="0">
              <a:noAutofit/>
            </a:bodyPr>
            <a:lstStyle/>
            <a:p>
              <a:pPr marL="0" marR="0" lvl="0" indent="0" algn="ctr" defTabSz="633413"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Câu cảm thán</a:t>
              </a:r>
              <a:endPar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cxnSp>
        <p:nvCxnSpPr>
          <p:cNvPr id="165" name="Straight Arrow Connector 164"/>
          <p:cNvCxnSpPr/>
          <p:nvPr/>
        </p:nvCxnSpPr>
        <p:spPr>
          <a:xfrm>
            <a:off x="6005598" y="4274857"/>
            <a:ext cx="232759" cy="1034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66" name="Straight Arrow Connector 165"/>
          <p:cNvCxnSpPr/>
          <p:nvPr/>
        </p:nvCxnSpPr>
        <p:spPr>
          <a:xfrm flipV="1">
            <a:off x="6011138" y="4952686"/>
            <a:ext cx="243326" cy="234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flipV="1">
            <a:off x="5985142" y="3186536"/>
            <a:ext cx="4814" cy="244542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93" name="Straight Arrow Connector 192"/>
          <p:cNvCxnSpPr/>
          <p:nvPr/>
        </p:nvCxnSpPr>
        <p:spPr>
          <a:xfrm>
            <a:off x="641738" y="4821060"/>
            <a:ext cx="206471" cy="271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grpSp>
        <p:nvGrpSpPr>
          <p:cNvPr id="194" name="Group 193"/>
          <p:cNvGrpSpPr/>
          <p:nvPr/>
        </p:nvGrpSpPr>
        <p:grpSpPr>
          <a:xfrm>
            <a:off x="857427" y="3599827"/>
            <a:ext cx="2286555" cy="504832"/>
            <a:chOff x="7187046" y="3693869"/>
            <a:chExt cx="3981022" cy="700812"/>
          </a:xfrm>
        </p:grpSpPr>
        <p:sp>
          <p:nvSpPr>
            <p:cNvPr id="195" name="Rectangle 194"/>
            <p:cNvSpPr/>
            <p:nvPr/>
          </p:nvSpPr>
          <p:spPr>
            <a:xfrm>
              <a:off x="7187046" y="3693869"/>
              <a:ext cx="3893929" cy="700810"/>
            </a:xfrm>
            <a:prstGeom prst="rect">
              <a:avLst/>
            </a:prstGeom>
            <a:solidFill>
              <a:schemeClr val="accent4">
                <a:lumMod val="60000"/>
                <a:lumOff val="40000"/>
              </a:schemeClr>
            </a:solidFill>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sp>
        <p:sp>
          <p:nvSpPr>
            <p:cNvPr id="196" name="Rectangle 195"/>
            <p:cNvSpPr/>
            <p:nvPr/>
          </p:nvSpPr>
          <p:spPr>
            <a:xfrm>
              <a:off x="7344958" y="3693869"/>
              <a:ext cx="3823110" cy="7008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049" tIns="9049" rIns="9049" bIns="9049" numCol="1" spcCol="1270" anchor="ctr" anchorCtr="0">
              <a:noAutofit/>
            </a:bodyPr>
            <a:lstStyle/>
            <a:p>
              <a:pPr marL="0" marR="0" lvl="0" indent="0" algn="ctr" defTabSz="633413"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bình</a:t>
              </a: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thường</a:t>
              </a:r>
              <a:endPar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197" name="Group 196"/>
          <p:cNvGrpSpPr/>
          <p:nvPr/>
        </p:nvGrpSpPr>
        <p:grpSpPr>
          <a:xfrm>
            <a:off x="857426" y="4522034"/>
            <a:ext cx="2389761" cy="554421"/>
            <a:chOff x="9072334" y="3629931"/>
            <a:chExt cx="2068050" cy="307813"/>
          </a:xfrm>
        </p:grpSpPr>
        <p:sp>
          <p:nvSpPr>
            <p:cNvPr id="198" name="Rectangle 197"/>
            <p:cNvSpPr/>
            <p:nvPr/>
          </p:nvSpPr>
          <p:spPr>
            <a:xfrm>
              <a:off x="9072334" y="3629931"/>
              <a:ext cx="1978738" cy="297626"/>
            </a:xfrm>
            <a:prstGeom prst="rect">
              <a:avLst/>
            </a:prstGeom>
            <a:solidFill>
              <a:schemeClr val="accent4">
                <a:lumMod val="60000"/>
                <a:lumOff val="40000"/>
              </a:schemeClr>
            </a:solidFill>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sp>
        <p:sp>
          <p:nvSpPr>
            <p:cNvPr id="199" name="Rectangle 198"/>
            <p:cNvSpPr/>
            <p:nvPr/>
          </p:nvSpPr>
          <p:spPr>
            <a:xfrm>
              <a:off x="9116321" y="3640118"/>
              <a:ext cx="2024063" cy="2976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049" tIns="9049" rIns="9049" bIns="9049" numCol="1" spcCol="1270" anchor="ctr" anchorCtr="0">
              <a:noAutofit/>
            </a:bodyPr>
            <a:lstStyle/>
            <a:p>
              <a:pPr marL="0" marR="0" lvl="0" indent="0" algn="ctr" defTabSz="633413"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đặc</a:t>
              </a: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biệt</a:t>
              </a:r>
              <a:endParaRPr kumimoji="0" 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cxnSp>
        <p:nvCxnSpPr>
          <p:cNvPr id="200" name="Straight Arrow Connector 199"/>
          <p:cNvCxnSpPr/>
          <p:nvPr/>
        </p:nvCxnSpPr>
        <p:spPr>
          <a:xfrm flipV="1">
            <a:off x="614100" y="3870843"/>
            <a:ext cx="243326" cy="234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flipH="1" flipV="1">
            <a:off x="609286" y="3173399"/>
            <a:ext cx="4814" cy="1673837"/>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145" name="Picture 144">
            <a:extLst>
              <a:ext uri="{FF2B5EF4-FFF2-40B4-BE49-F238E27FC236}">
                <a16:creationId xmlns:a16="http://schemas.microsoft.com/office/drawing/2014/main" id="{D88FB486-72E5-4CA0-BBFF-0B48F0BD23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666954">
            <a:off x="-80965" y="789126"/>
            <a:ext cx="1310651" cy="1310651"/>
          </a:xfrm>
          <a:prstGeom prst="rect">
            <a:avLst/>
          </a:prstGeom>
        </p:spPr>
      </p:pic>
      <p:pic>
        <p:nvPicPr>
          <p:cNvPr id="146" name="图片 24">
            <a:extLst>
              <a:ext uri="{FF2B5EF4-FFF2-40B4-BE49-F238E27FC236}">
                <a16:creationId xmlns:a16="http://schemas.microsoft.com/office/drawing/2014/main" id="{9C6A2A93-4911-4EA4-A56D-F82B41879A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976" y="5207992"/>
            <a:ext cx="897151" cy="744029"/>
          </a:xfrm>
          <a:prstGeom prst="rect">
            <a:avLst/>
          </a:prstGeom>
          <a:noFill/>
          <a:ln w="9525">
            <a:noFill/>
          </a:ln>
        </p:spPr>
      </p:pic>
    </p:spTree>
    <p:extLst>
      <p:ext uri="{BB962C8B-B14F-4D97-AF65-F5344CB8AC3E}">
        <p14:creationId xmlns:p14="http://schemas.microsoft.com/office/powerpoint/2010/main" val="42483483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7"/>
                                        </p:tgtEl>
                                        <p:attrNameLst>
                                          <p:attrName>style.visibility</p:attrName>
                                        </p:attrNameLst>
                                      </p:cBhvr>
                                      <p:to>
                                        <p:strVal val="visible"/>
                                      </p:to>
                                    </p:set>
                                    <p:animEffect transition="in" filter="fade">
                                      <p:cBhvr>
                                        <p:cTn id="7" dur="500"/>
                                        <p:tgtEl>
                                          <p:spTgt spid="197"/>
                                        </p:tgtEl>
                                      </p:cBhvr>
                                    </p:animEffect>
                                  </p:childTnLst>
                                </p:cTn>
                              </p:par>
                              <p:par>
                                <p:cTn id="8" presetID="10" presetClass="entr" presetSubtype="0" fill="hold" nodeType="withEffect">
                                  <p:stCondLst>
                                    <p:cond delay="0"/>
                                  </p:stCondLst>
                                  <p:childTnLst>
                                    <p:set>
                                      <p:cBhvr>
                                        <p:cTn id="9" dur="1" fill="hold">
                                          <p:stCondLst>
                                            <p:cond delay="0"/>
                                          </p:stCondLst>
                                        </p:cTn>
                                        <p:tgtEl>
                                          <p:spTgt spid="193"/>
                                        </p:tgtEl>
                                        <p:attrNameLst>
                                          <p:attrName>style.visibility</p:attrName>
                                        </p:attrNameLst>
                                      </p:cBhvr>
                                      <p:to>
                                        <p:strVal val="visible"/>
                                      </p:to>
                                    </p:set>
                                    <p:animEffect transition="in" filter="fade">
                                      <p:cBhvr>
                                        <p:cTn id="10" dur="500"/>
                                        <p:tgtEl>
                                          <p:spTgt spid="193"/>
                                        </p:tgtEl>
                                      </p:cBhvr>
                                    </p:animEffect>
                                  </p:childTnLst>
                                </p:cTn>
                              </p:par>
                              <p:par>
                                <p:cTn id="11" presetID="10" presetClass="entr" presetSubtype="0" fill="hold" nodeType="withEffect">
                                  <p:stCondLst>
                                    <p:cond delay="0"/>
                                  </p:stCondLst>
                                  <p:childTnLst>
                                    <p:set>
                                      <p:cBhvr>
                                        <p:cTn id="12" dur="1" fill="hold">
                                          <p:stCondLst>
                                            <p:cond delay="0"/>
                                          </p:stCondLst>
                                        </p:cTn>
                                        <p:tgtEl>
                                          <p:spTgt spid="194"/>
                                        </p:tgtEl>
                                        <p:attrNameLst>
                                          <p:attrName>style.visibility</p:attrName>
                                        </p:attrNameLst>
                                      </p:cBhvr>
                                      <p:to>
                                        <p:strVal val="visible"/>
                                      </p:to>
                                    </p:set>
                                    <p:animEffect transition="in" filter="fade">
                                      <p:cBhvr>
                                        <p:cTn id="13" dur="500"/>
                                        <p:tgtEl>
                                          <p:spTgt spid="194"/>
                                        </p:tgtEl>
                                      </p:cBhvr>
                                    </p:animEffect>
                                  </p:childTnLst>
                                </p:cTn>
                              </p:par>
                              <p:par>
                                <p:cTn id="14" presetID="10" presetClass="entr" presetSubtype="0" fill="hold" nodeType="withEffect">
                                  <p:stCondLst>
                                    <p:cond delay="0"/>
                                  </p:stCondLst>
                                  <p:childTnLst>
                                    <p:set>
                                      <p:cBhvr>
                                        <p:cTn id="15" dur="1" fill="hold">
                                          <p:stCondLst>
                                            <p:cond delay="0"/>
                                          </p:stCondLst>
                                        </p:cTn>
                                        <p:tgtEl>
                                          <p:spTgt spid="200"/>
                                        </p:tgtEl>
                                        <p:attrNameLst>
                                          <p:attrName>style.visibility</p:attrName>
                                        </p:attrNameLst>
                                      </p:cBhvr>
                                      <p:to>
                                        <p:strVal val="visible"/>
                                      </p:to>
                                    </p:set>
                                    <p:animEffect transition="in" filter="fade">
                                      <p:cBhvr>
                                        <p:cTn id="16" dur="500"/>
                                        <p:tgtEl>
                                          <p:spTgt spid="200"/>
                                        </p:tgtEl>
                                      </p:cBhvr>
                                    </p:animEffect>
                                  </p:childTnLst>
                                </p:cTn>
                              </p:par>
                              <p:par>
                                <p:cTn id="17" presetID="10" presetClass="entr" presetSubtype="0" fill="hold" nodeType="withEffect">
                                  <p:stCondLst>
                                    <p:cond delay="0"/>
                                  </p:stCondLst>
                                  <p:childTnLst>
                                    <p:set>
                                      <p:cBhvr>
                                        <p:cTn id="18" dur="1" fill="hold">
                                          <p:stCondLst>
                                            <p:cond delay="0"/>
                                          </p:stCondLst>
                                        </p:cTn>
                                        <p:tgtEl>
                                          <p:spTgt spid="142"/>
                                        </p:tgtEl>
                                        <p:attrNameLst>
                                          <p:attrName>style.visibility</p:attrName>
                                        </p:attrNameLst>
                                      </p:cBhvr>
                                      <p:to>
                                        <p:strVal val="visible"/>
                                      </p:to>
                                    </p:set>
                                    <p:animEffect transition="in" filter="fade">
                                      <p:cBhvr>
                                        <p:cTn id="19" dur="500"/>
                                        <p:tgtEl>
                                          <p:spTgt spid="14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51"/>
                                        </p:tgtEl>
                                        <p:attrNameLst>
                                          <p:attrName>style.visibility</p:attrName>
                                        </p:attrNameLst>
                                      </p:cBhvr>
                                      <p:to>
                                        <p:strVal val="visible"/>
                                      </p:to>
                                    </p:set>
                                    <p:animEffect transition="in" filter="barn(inVertical)">
                                      <p:cBhvr>
                                        <p:cTn id="24" dur="500"/>
                                        <p:tgtEl>
                                          <p:spTgt spid="151"/>
                                        </p:tgtEl>
                                      </p:cBhvr>
                                    </p:animEffect>
                                  </p:childTnLst>
                                </p:cTn>
                              </p:par>
                              <p:par>
                                <p:cTn id="25" presetID="16" presetClass="entr" presetSubtype="21" fill="hold" nodeType="withEffect">
                                  <p:stCondLst>
                                    <p:cond delay="0"/>
                                  </p:stCondLst>
                                  <p:childTnLst>
                                    <p:set>
                                      <p:cBhvr>
                                        <p:cTn id="26" dur="1" fill="hold">
                                          <p:stCondLst>
                                            <p:cond delay="0"/>
                                          </p:stCondLst>
                                        </p:cTn>
                                        <p:tgtEl>
                                          <p:spTgt spid="154"/>
                                        </p:tgtEl>
                                        <p:attrNameLst>
                                          <p:attrName>style.visibility</p:attrName>
                                        </p:attrNameLst>
                                      </p:cBhvr>
                                      <p:to>
                                        <p:strVal val="visible"/>
                                      </p:to>
                                    </p:set>
                                    <p:animEffect transition="in" filter="barn(inVertical)">
                                      <p:cBhvr>
                                        <p:cTn id="27" dur="500"/>
                                        <p:tgtEl>
                                          <p:spTgt spid="154"/>
                                        </p:tgtEl>
                                      </p:cBhvr>
                                    </p:animEffect>
                                  </p:childTnLst>
                                </p:cTn>
                              </p:par>
                              <p:par>
                                <p:cTn id="28" presetID="16" presetClass="entr" presetSubtype="21" fill="hold" nodeType="withEffect">
                                  <p:stCondLst>
                                    <p:cond delay="0"/>
                                  </p:stCondLst>
                                  <p:childTnLst>
                                    <p:set>
                                      <p:cBhvr>
                                        <p:cTn id="29" dur="1" fill="hold">
                                          <p:stCondLst>
                                            <p:cond delay="0"/>
                                          </p:stCondLst>
                                        </p:cTn>
                                        <p:tgtEl>
                                          <p:spTgt spid="157"/>
                                        </p:tgtEl>
                                        <p:attrNameLst>
                                          <p:attrName>style.visibility</p:attrName>
                                        </p:attrNameLst>
                                      </p:cBhvr>
                                      <p:to>
                                        <p:strVal val="visible"/>
                                      </p:to>
                                    </p:set>
                                    <p:animEffect transition="in" filter="barn(inVertical)">
                                      <p:cBhvr>
                                        <p:cTn id="30" dur="500"/>
                                        <p:tgtEl>
                                          <p:spTgt spid="157"/>
                                        </p:tgtEl>
                                      </p:cBhvr>
                                    </p:animEffect>
                                  </p:childTnLst>
                                </p:cTn>
                              </p:par>
                              <p:par>
                                <p:cTn id="31" presetID="16" presetClass="entr" presetSubtype="21" fill="hold" nodeType="withEffect">
                                  <p:stCondLst>
                                    <p:cond delay="0"/>
                                  </p:stCondLst>
                                  <p:childTnLst>
                                    <p:set>
                                      <p:cBhvr>
                                        <p:cTn id="32" dur="1" fill="hold">
                                          <p:stCondLst>
                                            <p:cond delay="0"/>
                                          </p:stCondLst>
                                        </p:cTn>
                                        <p:tgtEl>
                                          <p:spTgt spid="158"/>
                                        </p:tgtEl>
                                        <p:attrNameLst>
                                          <p:attrName>style.visibility</p:attrName>
                                        </p:attrNameLst>
                                      </p:cBhvr>
                                      <p:to>
                                        <p:strVal val="visible"/>
                                      </p:to>
                                    </p:set>
                                    <p:animEffect transition="in" filter="barn(inVertical)">
                                      <p:cBhvr>
                                        <p:cTn id="33" dur="500"/>
                                        <p:tgtEl>
                                          <p:spTgt spid="158"/>
                                        </p:tgtEl>
                                      </p:cBhvr>
                                    </p:animEffect>
                                  </p:childTnLst>
                                </p:cTn>
                              </p:par>
                              <p:par>
                                <p:cTn id="34" presetID="16" presetClass="entr" presetSubtype="21" fill="hold" nodeType="withEffect">
                                  <p:stCondLst>
                                    <p:cond delay="0"/>
                                  </p:stCondLst>
                                  <p:childTnLst>
                                    <p:set>
                                      <p:cBhvr>
                                        <p:cTn id="35" dur="1" fill="hold">
                                          <p:stCondLst>
                                            <p:cond delay="0"/>
                                          </p:stCondLst>
                                        </p:cTn>
                                        <p:tgtEl>
                                          <p:spTgt spid="159"/>
                                        </p:tgtEl>
                                        <p:attrNameLst>
                                          <p:attrName>style.visibility</p:attrName>
                                        </p:attrNameLst>
                                      </p:cBhvr>
                                      <p:to>
                                        <p:strVal val="visible"/>
                                      </p:to>
                                    </p:set>
                                    <p:animEffect transition="in" filter="barn(inVertical)">
                                      <p:cBhvr>
                                        <p:cTn id="36" dur="500"/>
                                        <p:tgtEl>
                                          <p:spTgt spid="159"/>
                                        </p:tgtEl>
                                      </p:cBhvr>
                                    </p:animEffect>
                                  </p:childTnLst>
                                </p:cTn>
                              </p:par>
                              <p:par>
                                <p:cTn id="37" presetID="16" presetClass="entr" presetSubtype="21" fill="hold" nodeType="withEffect">
                                  <p:stCondLst>
                                    <p:cond delay="0"/>
                                  </p:stCondLst>
                                  <p:childTnLst>
                                    <p:set>
                                      <p:cBhvr>
                                        <p:cTn id="38" dur="1" fill="hold">
                                          <p:stCondLst>
                                            <p:cond delay="0"/>
                                          </p:stCondLst>
                                        </p:cTn>
                                        <p:tgtEl>
                                          <p:spTgt spid="162"/>
                                        </p:tgtEl>
                                        <p:attrNameLst>
                                          <p:attrName>style.visibility</p:attrName>
                                        </p:attrNameLst>
                                      </p:cBhvr>
                                      <p:to>
                                        <p:strVal val="visible"/>
                                      </p:to>
                                    </p:set>
                                    <p:animEffect transition="in" filter="barn(inVertical)">
                                      <p:cBhvr>
                                        <p:cTn id="39" dur="500"/>
                                        <p:tgtEl>
                                          <p:spTgt spid="162"/>
                                        </p:tgtEl>
                                      </p:cBhvr>
                                    </p:animEffect>
                                  </p:childTnLst>
                                </p:cTn>
                              </p:par>
                              <p:par>
                                <p:cTn id="40" presetID="16" presetClass="entr" presetSubtype="21" fill="hold" nodeType="withEffect">
                                  <p:stCondLst>
                                    <p:cond delay="0"/>
                                  </p:stCondLst>
                                  <p:childTnLst>
                                    <p:set>
                                      <p:cBhvr>
                                        <p:cTn id="41" dur="1" fill="hold">
                                          <p:stCondLst>
                                            <p:cond delay="0"/>
                                          </p:stCondLst>
                                        </p:cTn>
                                        <p:tgtEl>
                                          <p:spTgt spid="165"/>
                                        </p:tgtEl>
                                        <p:attrNameLst>
                                          <p:attrName>style.visibility</p:attrName>
                                        </p:attrNameLst>
                                      </p:cBhvr>
                                      <p:to>
                                        <p:strVal val="visible"/>
                                      </p:to>
                                    </p:set>
                                    <p:animEffect transition="in" filter="barn(inVertical)">
                                      <p:cBhvr>
                                        <p:cTn id="42" dur="500"/>
                                        <p:tgtEl>
                                          <p:spTgt spid="165"/>
                                        </p:tgtEl>
                                      </p:cBhvr>
                                    </p:animEffect>
                                  </p:childTnLst>
                                </p:cTn>
                              </p:par>
                              <p:par>
                                <p:cTn id="43" presetID="16" presetClass="entr" presetSubtype="21" fill="hold" nodeType="withEffect">
                                  <p:stCondLst>
                                    <p:cond delay="0"/>
                                  </p:stCondLst>
                                  <p:childTnLst>
                                    <p:set>
                                      <p:cBhvr>
                                        <p:cTn id="44" dur="1" fill="hold">
                                          <p:stCondLst>
                                            <p:cond delay="0"/>
                                          </p:stCondLst>
                                        </p:cTn>
                                        <p:tgtEl>
                                          <p:spTgt spid="166"/>
                                        </p:tgtEl>
                                        <p:attrNameLst>
                                          <p:attrName>style.visibility</p:attrName>
                                        </p:attrNameLst>
                                      </p:cBhvr>
                                      <p:to>
                                        <p:strVal val="visible"/>
                                      </p:to>
                                    </p:set>
                                    <p:animEffect transition="in" filter="barn(inVertical)">
                                      <p:cBhvr>
                                        <p:cTn id="45" dur="500"/>
                                        <p:tgtEl>
                                          <p:spTgt spid="166"/>
                                        </p:tgtEl>
                                      </p:cBhvr>
                                    </p:animEffect>
                                  </p:childTnLst>
                                </p:cTn>
                              </p:par>
                              <p:par>
                                <p:cTn id="46" presetID="16" presetClass="entr" presetSubtype="21" fill="hold" nodeType="withEffect">
                                  <p:stCondLst>
                                    <p:cond delay="0"/>
                                  </p:stCondLst>
                                  <p:childTnLst>
                                    <p:set>
                                      <p:cBhvr>
                                        <p:cTn id="47" dur="1" fill="hold">
                                          <p:stCondLst>
                                            <p:cond delay="0"/>
                                          </p:stCondLst>
                                        </p:cTn>
                                        <p:tgtEl>
                                          <p:spTgt spid="172"/>
                                        </p:tgtEl>
                                        <p:attrNameLst>
                                          <p:attrName>style.visibility</p:attrName>
                                        </p:attrNameLst>
                                      </p:cBhvr>
                                      <p:to>
                                        <p:strVal val="visible"/>
                                      </p:to>
                                    </p:set>
                                    <p:animEffect transition="in" filter="barn(inVertical)">
                                      <p:cBhvr>
                                        <p:cTn id="48" dur="500"/>
                                        <p:tgtEl>
                                          <p:spTgt spid="172"/>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mph" presetSubtype="0" fill="hold" nodeType="clickEffect">
                                  <p:stCondLst>
                                    <p:cond delay="0"/>
                                  </p:stCondLst>
                                  <p:childTnLst>
                                    <p:animScale>
                                      <p:cBhvr>
                                        <p:cTn id="52" dur="2000" fill="hold"/>
                                        <p:tgtEl>
                                          <p:spTgt spid="15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759412618"/>
              </p:ext>
            </p:extLst>
          </p:nvPr>
        </p:nvGraphicFramePr>
        <p:xfrm>
          <a:off x="838200" y="1143000"/>
          <a:ext cx="7467600" cy="1630680"/>
        </p:xfrm>
        <a:graphic>
          <a:graphicData uri="http://schemas.openxmlformats.org/drawingml/2006/table">
            <a:tbl>
              <a:tblPr firstRow="1" bandRow="1">
                <a:tableStyleId>{5C22544A-7EE6-4342-B048-85BDC9FD1C3A}</a:tableStyleId>
              </a:tblPr>
              <a:tblGrid>
                <a:gridCol w="2489200">
                  <a:extLst>
                    <a:ext uri="{9D8B030D-6E8A-4147-A177-3AD203B41FA5}">
                      <a16:colId xmlns:a16="http://schemas.microsoft.com/office/drawing/2014/main" val="3588906713"/>
                    </a:ext>
                  </a:extLst>
                </a:gridCol>
                <a:gridCol w="2489200">
                  <a:extLst>
                    <a:ext uri="{9D8B030D-6E8A-4147-A177-3AD203B41FA5}">
                      <a16:colId xmlns:a16="http://schemas.microsoft.com/office/drawing/2014/main" val="600112760"/>
                    </a:ext>
                  </a:extLst>
                </a:gridCol>
                <a:gridCol w="2489200">
                  <a:extLst>
                    <a:ext uri="{9D8B030D-6E8A-4147-A177-3AD203B41FA5}">
                      <a16:colId xmlns:a16="http://schemas.microsoft.com/office/drawing/2014/main" val="2270802187"/>
                    </a:ext>
                  </a:extLst>
                </a:gridCol>
              </a:tblGrid>
              <a:tr h="685800">
                <a:tc>
                  <a:txBody>
                    <a:bodyPr/>
                    <a:lstStyle/>
                    <a:p>
                      <a:pPr algn="ctr"/>
                      <a:r>
                        <a:rPr lang="en-US" sz="2800" dirty="0" err="1" smtClean="0">
                          <a:solidFill>
                            <a:schemeClr val="tx1"/>
                          </a:solidFill>
                          <a:latin typeface="Times New Roman" panose="02020603050405020304" pitchFamily="18" charset="0"/>
                          <a:cs typeface="Times New Roman" panose="02020603050405020304" pitchFamily="18" charset="0"/>
                        </a:rPr>
                        <a:t>Kiểu</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câu</a:t>
                      </a:r>
                      <a:r>
                        <a:rPr lang="en-US" sz="2800" baseline="0" dirty="0" smtClean="0">
                          <a:solidFill>
                            <a:schemeClr val="tx1"/>
                          </a:solidFill>
                          <a:latin typeface="Times New Roman" panose="02020603050405020304" pitchFamily="18" charset="0"/>
                          <a:cs typeface="Times New Roman" panose="02020603050405020304" pitchFamily="18" charset="0"/>
                        </a:rPr>
                        <a:t> </a:t>
                      </a:r>
                      <a:endParaRPr lang="en-US" sz="28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sz="2800" dirty="0" err="1" smtClean="0">
                          <a:solidFill>
                            <a:schemeClr val="tx1"/>
                          </a:solidFill>
                          <a:latin typeface="Times New Roman" panose="02020603050405020304" pitchFamily="18" charset="0"/>
                          <a:cs typeface="Times New Roman" panose="02020603050405020304" pitchFamily="18" charset="0"/>
                        </a:rPr>
                        <a:t>Đặc</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điểm</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hình</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thức</a:t>
                      </a:r>
                      <a:endParaRPr lang="en-US" sz="28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sz="2800" dirty="0" err="1" smtClean="0">
                          <a:solidFill>
                            <a:schemeClr val="tx1"/>
                          </a:solidFill>
                          <a:latin typeface="Times New Roman" panose="02020603050405020304" pitchFamily="18" charset="0"/>
                          <a:cs typeface="Times New Roman" panose="02020603050405020304" pitchFamily="18" charset="0"/>
                        </a:rPr>
                        <a:t>Chức</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năng</a:t>
                      </a:r>
                      <a:endParaRPr lang="en-US" sz="28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056719888"/>
                  </a:ext>
                </a:extLst>
              </a:tr>
              <a:tr h="685800">
                <a:tc>
                  <a:txBody>
                    <a:bodyPr/>
                    <a:lstStyle/>
                    <a:p>
                      <a:endParaRPr lang="en-US" dirty="0">
                        <a:latin typeface="Times New Roman" panose="02020603050405020304" pitchFamily="18" charset="0"/>
                        <a:cs typeface="Times New Roman" panose="02020603050405020304" pitchFamily="18" charset="0"/>
                      </a:endParaRPr>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833626899"/>
                  </a:ext>
                </a:extLst>
              </a:tr>
            </a:tbl>
          </a:graphicData>
        </a:graphic>
      </p:graphicFrame>
    </p:spTree>
    <p:extLst>
      <p:ext uri="{BB962C8B-B14F-4D97-AF65-F5344CB8AC3E}">
        <p14:creationId xmlns:p14="http://schemas.microsoft.com/office/powerpoint/2010/main" val="24126918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228102915"/>
              </p:ext>
            </p:extLst>
          </p:nvPr>
        </p:nvGraphicFramePr>
        <p:xfrm>
          <a:off x="685800" y="533400"/>
          <a:ext cx="7696200" cy="6309360"/>
        </p:xfrm>
        <a:graphic>
          <a:graphicData uri="http://schemas.openxmlformats.org/drawingml/2006/table">
            <a:tbl>
              <a:tblPr firstRow="1" firstCol="1" bandRow="1"/>
              <a:tblGrid>
                <a:gridCol w="1670554">
                  <a:extLst>
                    <a:ext uri="{9D8B030D-6E8A-4147-A177-3AD203B41FA5}">
                      <a16:colId xmlns:a16="http://schemas.microsoft.com/office/drawing/2014/main" val="1515744718"/>
                    </a:ext>
                  </a:extLst>
                </a:gridCol>
                <a:gridCol w="3081314">
                  <a:extLst>
                    <a:ext uri="{9D8B030D-6E8A-4147-A177-3AD203B41FA5}">
                      <a16:colId xmlns:a16="http://schemas.microsoft.com/office/drawing/2014/main" val="3872616175"/>
                    </a:ext>
                  </a:extLst>
                </a:gridCol>
                <a:gridCol w="2944332">
                  <a:extLst>
                    <a:ext uri="{9D8B030D-6E8A-4147-A177-3AD203B41FA5}">
                      <a16:colId xmlns:a16="http://schemas.microsoft.com/office/drawing/2014/main" val="1459051917"/>
                    </a:ext>
                  </a:extLst>
                </a:gridCol>
              </a:tblGrid>
              <a:tr h="224585">
                <a:tc>
                  <a:txBody>
                    <a:bodyPr/>
                    <a:lstStyle/>
                    <a:p>
                      <a:pPr algn="ctr">
                        <a:spcAft>
                          <a:spcPts val="0"/>
                        </a:spcAft>
                      </a:pPr>
                      <a:r>
                        <a:rPr lang="en-US" sz="1800" b="1" dirty="0" err="1">
                          <a:effectLst/>
                          <a:latin typeface="Times New Roman" panose="02020603050405020304" pitchFamily="18" charset="0"/>
                          <a:ea typeface="Calibri" panose="020F0502020204030204" pitchFamily="34" charset="0"/>
                        </a:rPr>
                        <a:t>Kiểu</a:t>
                      </a:r>
                      <a:r>
                        <a:rPr lang="en-US" sz="1800" b="1" dirty="0">
                          <a:effectLst/>
                          <a:latin typeface="Times New Roman" panose="02020603050405020304" pitchFamily="18" charset="0"/>
                          <a:ea typeface="Calibri" panose="020F0502020204030204" pitchFamily="34" charset="0"/>
                        </a:rPr>
                        <a:t> </a:t>
                      </a:r>
                      <a:r>
                        <a:rPr lang="en-US" sz="1800" b="1" dirty="0" err="1">
                          <a:effectLst/>
                          <a:latin typeface="Times New Roman" panose="02020603050405020304" pitchFamily="18" charset="0"/>
                          <a:ea typeface="Calibri" panose="020F0502020204030204" pitchFamily="34" charset="0"/>
                        </a:rPr>
                        <a:t>câu</a:t>
                      </a:r>
                      <a:endParaRPr lang="en-US" sz="1800" dirty="0">
                        <a:effectLst/>
                        <a:latin typeface="Times New Roman" panose="02020603050405020304" pitchFamily="18" charset="0"/>
                        <a:ea typeface="Calibri" panose="020F0502020204030204" pitchFamily="34" charset="0"/>
                      </a:endParaRPr>
                    </a:p>
                  </a:txBody>
                  <a:tcPr marL="63165" marR="631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a:effectLst/>
                          <a:latin typeface="Times New Roman" panose="02020603050405020304" pitchFamily="18" charset="0"/>
                          <a:ea typeface="Calibri" panose="020F0502020204030204" pitchFamily="34" charset="0"/>
                        </a:rPr>
                        <a:t>Đặc điểm hình thức</a:t>
                      </a:r>
                      <a:endParaRPr lang="en-US" sz="1800">
                        <a:effectLst/>
                        <a:latin typeface="Times New Roman" panose="02020603050405020304" pitchFamily="18" charset="0"/>
                        <a:ea typeface="Calibri" panose="020F0502020204030204" pitchFamily="34" charset="0"/>
                      </a:endParaRPr>
                    </a:p>
                  </a:txBody>
                  <a:tcPr marL="63165" marR="631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b="1">
                          <a:effectLst/>
                          <a:latin typeface="Times New Roman" panose="02020603050405020304" pitchFamily="18" charset="0"/>
                          <a:ea typeface="Calibri" panose="020F0502020204030204" pitchFamily="34" charset="0"/>
                        </a:rPr>
                        <a:t>Chức năng</a:t>
                      </a:r>
                      <a:endParaRPr lang="en-US" sz="1800">
                        <a:effectLst/>
                        <a:latin typeface="Times New Roman" panose="02020603050405020304" pitchFamily="18" charset="0"/>
                        <a:ea typeface="Calibri" panose="020F0502020204030204" pitchFamily="34" charset="0"/>
                      </a:endParaRPr>
                    </a:p>
                  </a:txBody>
                  <a:tcPr marL="63165" marR="631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378153"/>
                  </a:ext>
                </a:extLst>
              </a:tr>
              <a:tr h="2161632">
                <a:tc>
                  <a:txBody>
                    <a:bodyPr/>
                    <a:lstStyle/>
                    <a:p>
                      <a:pPr>
                        <a:spcAft>
                          <a:spcPts val="0"/>
                        </a:spcAft>
                      </a:pP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vấn</a:t>
                      </a:r>
                      <a:r>
                        <a:rPr lang="en-US" sz="1800" dirty="0">
                          <a:effectLst/>
                          <a:latin typeface="Times New Roman" panose="02020603050405020304" pitchFamily="18" charset="0"/>
                          <a:ea typeface="Calibri" panose="020F0502020204030204" pitchFamily="34" charset="0"/>
                        </a:rPr>
                        <a:t> </a:t>
                      </a:r>
                    </a:p>
                  </a:txBody>
                  <a:tcPr marL="63165" marR="631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de-DE" sz="1800" dirty="0">
                          <a:effectLst/>
                          <a:latin typeface="Times New Roman" panose="02020603050405020304" pitchFamily="18" charset="0"/>
                          <a:ea typeface="Times New Roman" panose="02020603050405020304" pitchFamily="18" charset="0"/>
                        </a:rPr>
                        <a:t>+ Có những từ nghi vấn (ai, gì, nào, tại sao, đâu, bao giờ, bao nhiêu, à, ­, hả , chứ, không, đã, ch­a…) hoặc có từ </a:t>
                      </a:r>
                      <a:r>
                        <a:rPr lang="de-DE" sz="1800" b="1" dirty="0">
                          <a:effectLst/>
                          <a:latin typeface="Times New Roman" panose="02020603050405020304" pitchFamily="18" charset="0"/>
                          <a:ea typeface="Times New Roman" panose="02020603050405020304" pitchFamily="18" charset="0"/>
                        </a:rPr>
                        <a:t>hay</a:t>
                      </a:r>
                      <a:r>
                        <a:rPr lang="de-DE" sz="1800" dirty="0">
                          <a:effectLst/>
                          <a:latin typeface="Times New Roman" panose="02020603050405020304" pitchFamily="18" charset="0"/>
                          <a:ea typeface="Times New Roman" panose="02020603050405020304" pitchFamily="18" charset="0"/>
                        </a:rPr>
                        <a:t> (nối các vế có quan hệ lựa chọn)</a:t>
                      </a:r>
                      <a:endParaRPr lang="en-US" sz="1800" dirty="0">
                        <a:effectLst/>
                        <a:latin typeface="Times New Roman" panose="02020603050405020304" pitchFamily="18" charset="0"/>
                        <a:ea typeface="Calibri" panose="020F0502020204030204" pitchFamily="34" charset="0"/>
                      </a:endParaRPr>
                    </a:p>
                    <a:p>
                      <a:pPr algn="just">
                        <a:spcAft>
                          <a:spcPts val="0"/>
                        </a:spcAft>
                      </a:pPr>
                      <a:r>
                        <a:rPr lang="de-DE" sz="1800" dirty="0">
                          <a:effectLst/>
                          <a:latin typeface="Times New Roman" panose="02020603050405020304" pitchFamily="18" charset="0"/>
                          <a:ea typeface="Times New Roman" panose="02020603050405020304" pitchFamily="18" charset="0"/>
                        </a:rPr>
                        <a:t>+Khi viết, câu nghi vấn kết thúc bằng dấu chấm hỏi.</a:t>
                      </a:r>
                      <a:endParaRPr lang="en-US" sz="1800" dirty="0">
                        <a:effectLst/>
                        <a:latin typeface="Times New Roman" panose="02020603050405020304" pitchFamily="18" charset="0"/>
                        <a:ea typeface="Calibri" panose="020F0502020204030204" pitchFamily="34" charset="0"/>
                      </a:endParaRPr>
                    </a:p>
                    <a:p>
                      <a:pPr>
                        <a:spcAft>
                          <a:spcPts val="0"/>
                        </a:spcAft>
                      </a:pPr>
                      <a:r>
                        <a:rPr lang="en-US" sz="1800" dirty="0">
                          <a:effectLst/>
                          <a:latin typeface="Times New Roman" panose="02020603050405020304" pitchFamily="18" charset="0"/>
                          <a:ea typeface="Calibri" panose="020F0502020204030204" pitchFamily="34" charset="0"/>
                        </a:rPr>
                        <a:t> </a:t>
                      </a:r>
                    </a:p>
                  </a:txBody>
                  <a:tcPr marL="63165" marR="631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l-PL" sz="1800">
                          <a:effectLst/>
                          <a:latin typeface="Times New Roman" panose="02020603050405020304" pitchFamily="18" charset="0"/>
                          <a:ea typeface="Times New Roman" panose="02020603050405020304" pitchFamily="18" charset="0"/>
                        </a:rPr>
                        <a:t>+ </a:t>
                      </a:r>
                      <a:r>
                        <a:rPr lang="de-DE" sz="1800">
                          <a:effectLst/>
                          <a:latin typeface="Times New Roman" panose="02020603050405020304" pitchFamily="18" charset="0"/>
                          <a:ea typeface="Times New Roman" panose="02020603050405020304" pitchFamily="18" charset="0"/>
                        </a:rPr>
                        <a:t>chức năng chính là dùng để hỏi.</a:t>
                      </a:r>
                      <a:endParaRPr lang="en-US" sz="1800">
                        <a:effectLst/>
                        <a:latin typeface="Times New Roman" panose="02020603050405020304" pitchFamily="18" charset="0"/>
                        <a:ea typeface="Calibri" panose="020F0502020204030204" pitchFamily="34" charset="0"/>
                      </a:endParaRPr>
                    </a:p>
                    <a:p>
                      <a:pPr indent="16510" algn="just">
                        <a:spcAft>
                          <a:spcPts val="0"/>
                        </a:spcAft>
                      </a:pPr>
                      <a:r>
                        <a:rPr lang="en-US" sz="1800">
                          <a:effectLst/>
                          <a:latin typeface="Times New Roman" panose="02020603050405020304" pitchFamily="18" charset="0"/>
                          <a:ea typeface="Times New Roman" panose="02020603050405020304" pitchFamily="18" charset="0"/>
                        </a:rPr>
                        <a:t>+ chức năng khác:</a:t>
                      </a:r>
                      <a:endParaRPr lang="en-US" sz="1800">
                        <a:effectLst/>
                        <a:latin typeface="Times New Roman" panose="02020603050405020304" pitchFamily="18" charset="0"/>
                        <a:ea typeface="Calibri" panose="020F0502020204030204" pitchFamily="34" charset="0"/>
                      </a:endParaRPr>
                    </a:p>
                    <a:p>
                      <a:pPr indent="16510" algn="just">
                        <a:spcAft>
                          <a:spcPts val="0"/>
                        </a:spcAft>
                      </a:pPr>
                      <a:r>
                        <a:rPr lang="en-US" sz="1800">
                          <a:effectLst/>
                          <a:latin typeface="Times New Roman" panose="02020603050405020304" pitchFamily="18" charset="0"/>
                          <a:ea typeface="Times New Roman" panose="02020603050405020304" pitchFamily="18" charset="0"/>
                        </a:rPr>
                        <a:t>- Diễn đạt hành động khẳng định.</a:t>
                      </a:r>
                      <a:endParaRPr lang="en-US" sz="1800">
                        <a:effectLst/>
                        <a:latin typeface="Times New Roman" panose="02020603050405020304" pitchFamily="18" charset="0"/>
                        <a:ea typeface="Calibri" panose="020F0502020204030204" pitchFamily="34" charset="0"/>
                      </a:endParaRPr>
                    </a:p>
                    <a:p>
                      <a:pPr indent="16510" algn="just">
                        <a:spcAft>
                          <a:spcPts val="0"/>
                        </a:spcAft>
                      </a:pPr>
                      <a:r>
                        <a:rPr lang="en-US" sz="1800">
                          <a:effectLst/>
                          <a:latin typeface="Times New Roman" panose="02020603050405020304" pitchFamily="18" charset="0"/>
                          <a:ea typeface="Times New Roman" panose="02020603050405020304" pitchFamily="18" charset="0"/>
                        </a:rPr>
                        <a:t>- Diễn đạt hành động cầu khiến.</a:t>
                      </a:r>
                      <a:endParaRPr lang="en-US" sz="1800">
                        <a:effectLst/>
                        <a:latin typeface="Times New Roman" panose="02020603050405020304" pitchFamily="18" charset="0"/>
                        <a:ea typeface="Calibri" panose="020F0502020204030204" pitchFamily="34" charset="0"/>
                      </a:endParaRPr>
                    </a:p>
                    <a:p>
                      <a:pPr indent="16510" algn="just">
                        <a:spcAft>
                          <a:spcPts val="0"/>
                        </a:spcAft>
                      </a:pPr>
                      <a:r>
                        <a:rPr lang="en-US" sz="1800">
                          <a:effectLst/>
                          <a:latin typeface="Times New Roman" panose="02020603050405020304" pitchFamily="18" charset="0"/>
                          <a:ea typeface="Times New Roman" panose="02020603050405020304" pitchFamily="18" charset="0"/>
                        </a:rPr>
                        <a:t>- Diễn đạt hành động phủ định.</a:t>
                      </a:r>
                      <a:endParaRPr lang="en-US" sz="1800">
                        <a:effectLst/>
                        <a:latin typeface="Times New Roman" panose="02020603050405020304" pitchFamily="18" charset="0"/>
                        <a:ea typeface="Calibri" panose="020F0502020204030204" pitchFamily="34" charset="0"/>
                      </a:endParaRPr>
                    </a:p>
                    <a:p>
                      <a:pPr indent="16510" algn="just">
                        <a:spcAft>
                          <a:spcPts val="0"/>
                        </a:spcAft>
                      </a:pPr>
                      <a:r>
                        <a:rPr lang="en-US" sz="1800">
                          <a:effectLst/>
                          <a:latin typeface="Times New Roman" panose="02020603050405020304" pitchFamily="18" charset="0"/>
                          <a:ea typeface="Times New Roman" panose="02020603050405020304" pitchFamily="18" charset="0"/>
                        </a:rPr>
                        <a:t>- Diễn đạt hành động đe doạ. </a:t>
                      </a:r>
                      <a:endParaRPr lang="en-US" sz="1800">
                        <a:effectLst/>
                        <a:latin typeface="Times New Roman" panose="02020603050405020304" pitchFamily="18" charset="0"/>
                        <a:ea typeface="Calibri" panose="020F0502020204030204" pitchFamily="34" charset="0"/>
                      </a:endParaRPr>
                    </a:p>
                    <a:p>
                      <a:pPr indent="16510" algn="just">
                        <a:spcAft>
                          <a:spcPts val="0"/>
                        </a:spcAft>
                      </a:pPr>
                      <a:r>
                        <a:rPr lang="en-US" sz="1800">
                          <a:effectLst/>
                          <a:latin typeface="Times New Roman" panose="02020603050405020304" pitchFamily="18" charset="0"/>
                          <a:ea typeface="Times New Roman" panose="02020603050405020304" pitchFamily="18" charset="0"/>
                        </a:rPr>
                        <a:t>- Bộc lộ tình cảm, cảm xúc.</a:t>
                      </a:r>
                      <a:endParaRPr lang="en-US" sz="1800">
                        <a:effectLst/>
                        <a:latin typeface="Times New Roman" panose="02020603050405020304" pitchFamily="18" charset="0"/>
                        <a:ea typeface="Calibri" panose="020F0502020204030204" pitchFamily="34" charset="0"/>
                      </a:endParaRPr>
                    </a:p>
                    <a:p>
                      <a:pPr>
                        <a:spcAft>
                          <a:spcPts val="0"/>
                        </a:spcAft>
                      </a:pPr>
                      <a:r>
                        <a:rPr lang="en-US" sz="1800">
                          <a:effectLst/>
                          <a:latin typeface="Times New Roman" panose="02020603050405020304" pitchFamily="18" charset="0"/>
                          <a:ea typeface="Calibri" panose="020F0502020204030204" pitchFamily="34" charset="0"/>
                        </a:rPr>
                        <a:t> </a:t>
                      </a:r>
                    </a:p>
                  </a:txBody>
                  <a:tcPr marL="63165" marR="631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12431874"/>
                  </a:ext>
                </a:extLst>
              </a:tr>
              <a:tr h="1965120">
                <a:tc>
                  <a:txBody>
                    <a:bodyPr/>
                    <a:lstStyle/>
                    <a:p>
                      <a:pPr>
                        <a:spcAft>
                          <a:spcPts val="0"/>
                        </a:spcAft>
                      </a:pPr>
                      <a:r>
                        <a:rPr lang="en-US" sz="1800">
                          <a:effectLst/>
                          <a:latin typeface="Times New Roman" panose="02020603050405020304" pitchFamily="18" charset="0"/>
                          <a:ea typeface="Calibri" panose="020F0502020204030204" pitchFamily="34" charset="0"/>
                        </a:rPr>
                        <a:t>Câu cầu khiến</a:t>
                      </a:r>
                    </a:p>
                  </a:txBody>
                  <a:tcPr marL="63165" marR="631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1800" dirty="0">
                          <a:effectLst/>
                          <a:latin typeface="Times New Roman" panose="02020603050405020304" pitchFamily="18" charset="0"/>
                          <a:ea typeface="Times New Roman" panose="02020603050405020304" pitchFamily="18" charset="0"/>
                        </a:rPr>
                        <a:t>+ Câu cầu khiến là câu có những từ cầu khiến nh­: hãy, đừng, chớ, đi thôi, nào,…hay ngữ điệu cầu khiến;</a:t>
                      </a:r>
                      <a:endParaRPr lang="en-US" sz="1800" dirty="0">
                        <a:effectLst/>
                        <a:latin typeface="Times New Roman" panose="02020603050405020304" pitchFamily="18" charset="0"/>
                        <a:ea typeface="Calibri" panose="020F0502020204030204" pitchFamily="34" charset="0"/>
                      </a:endParaRPr>
                    </a:p>
                    <a:p>
                      <a:pPr indent="22860" algn="just">
                        <a:spcAft>
                          <a:spcPts val="0"/>
                        </a:spcAft>
                      </a:pPr>
                      <a:r>
                        <a:rPr lang="de-DE" sz="1800" dirty="0">
                          <a:effectLst/>
                          <a:latin typeface="Times New Roman" panose="02020603050405020304" pitchFamily="18" charset="0"/>
                          <a:ea typeface="Times New Roman" panose="02020603050405020304" pitchFamily="18" charset="0"/>
                        </a:rPr>
                        <a:t>+ Khi viết, câu cầu khiến th</a:t>
                      </a:r>
                      <a:r>
                        <a:rPr lang="vi-VN" sz="1800" dirty="0">
                          <a:effectLst/>
                          <a:latin typeface="Times New Roman" panose="02020603050405020304" pitchFamily="18" charset="0"/>
                          <a:ea typeface="Times New Roman" panose="02020603050405020304" pitchFamily="18" charset="0"/>
                        </a:rPr>
                        <a:t>ươ</a:t>
                      </a:r>
                      <a:r>
                        <a:rPr lang="de-DE" sz="1800" dirty="0">
                          <a:effectLst/>
                          <a:latin typeface="Times New Roman" panose="02020603050405020304" pitchFamily="18" charset="0"/>
                          <a:ea typeface="Times New Roman" panose="02020603050405020304" pitchFamily="18" charset="0"/>
                        </a:rPr>
                        <a:t>ng kết thúc bằng dấu chấm than, nh­</a:t>
                      </a:r>
                      <a:r>
                        <a:rPr lang="vi-VN" sz="1800" dirty="0">
                          <a:effectLst/>
                          <a:latin typeface="Times New Roman" panose="02020603050405020304" pitchFamily="18" charset="0"/>
                          <a:ea typeface="Times New Roman" panose="02020603050405020304" pitchFamily="18" charset="0"/>
                        </a:rPr>
                        <a:t>ư</a:t>
                      </a:r>
                      <a:r>
                        <a:rPr lang="de-DE" sz="1800" dirty="0">
                          <a:effectLst/>
                          <a:latin typeface="Times New Roman" panose="02020603050405020304" pitchFamily="18" charset="0"/>
                          <a:ea typeface="Times New Roman" panose="02020603050405020304" pitchFamily="18" charset="0"/>
                        </a:rPr>
                        <a:t>ng khi ý cầu khiến không đ­</a:t>
                      </a:r>
                      <a:r>
                        <a:rPr lang="vi-VN" sz="1800" dirty="0">
                          <a:effectLst/>
                          <a:latin typeface="Times New Roman" panose="02020603050405020304" pitchFamily="18" charset="0"/>
                          <a:ea typeface="Times New Roman" panose="02020603050405020304" pitchFamily="18" charset="0"/>
                        </a:rPr>
                        <a:t>ư</a:t>
                      </a:r>
                      <a:r>
                        <a:rPr lang="de-DE" sz="1800" dirty="0">
                          <a:effectLst/>
                          <a:latin typeface="Times New Roman" panose="02020603050405020304" pitchFamily="18" charset="0"/>
                          <a:ea typeface="Times New Roman" panose="02020603050405020304" pitchFamily="18" charset="0"/>
                        </a:rPr>
                        <a:t>ợc nhấn mạnh thì có thể kết thúc bằng dấu chấm.</a:t>
                      </a:r>
                      <a:endParaRPr lang="en-US" sz="1800" dirty="0">
                        <a:effectLst/>
                        <a:latin typeface="Times New Roman" panose="02020603050405020304" pitchFamily="18" charset="0"/>
                        <a:ea typeface="Calibri" panose="020F0502020204030204" pitchFamily="34" charset="0"/>
                      </a:endParaRPr>
                    </a:p>
                    <a:p>
                      <a:pPr algn="just">
                        <a:spcAft>
                          <a:spcPts val="0"/>
                        </a:spcAft>
                      </a:pPr>
                      <a:r>
                        <a:rPr lang="de-DE"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endParaRPr>
                    </a:p>
                  </a:txBody>
                  <a:tcPr marL="63165" marR="631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de-DE" sz="1800" dirty="0">
                          <a:effectLst/>
                          <a:latin typeface="Times New Roman" panose="02020603050405020304" pitchFamily="18" charset="0"/>
                          <a:ea typeface="Times New Roman" panose="02020603050405020304" pitchFamily="18" charset="0"/>
                        </a:rPr>
                        <a:t>đ­</a:t>
                      </a:r>
                      <a:r>
                        <a:rPr lang="vi-VN" sz="1800" dirty="0">
                          <a:effectLst/>
                          <a:latin typeface="Times New Roman" panose="02020603050405020304" pitchFamily="18" charset="0"/>
                          <a:ea typeface="Times New Roman" panose="02020603050405020304" pitchFamily="18" charset="0"/>
                        </a:rPr>
                        <a:t>ư</a:t>
                      </a:r>
                      <a:r>
                        <a:rPr lang="de-DE" sz="1800" dirty="0">
                          <a:effectLst/>
                          <a:latin typeface="Times New Roman" panose="02020603050405020304" pitchFamily="18" charset="0"/>
                          <a:ea typeface="Times New Roman" panose="02020603050405020304" pitchFamily="18" charset="0"/>
                        </a:rPr>
                        <a:t>ợc dùng để ra lệnh, yêu cầu, đề nghị, khuyên bảo...</a:t>
                      </a:r>
                      <a:endParaRPr lang="en-US" sz="1800" dirty="0">
                        <a:effectLst/>
                        <a:latin typeface="Times New Roman" panose="02020603050405020304" pitchFamily="18" charset="0"/>
                        <a:ea typeface="Calibri" panose="020F0502020204030204" pitchFamily="34" charset="0"/>
                      </a:endParaRPr>
                    </a:p>
                    <a:p>
                      <a:pPr>
                        <a:spcAft>
                          <a:spcPts val="0"/>
                        </a:spcAft>
                      </a:pPr>
                      <a:r>
                        <a:rPr lang="pl-PL" sz="1800" dirty="0">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endParaRPr>
                    </a:p>
                  </a:txBody>
                  <a:tcPr marL="63165" marR="631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46260974"/>
                  </a:ext>
                </a:extLst>
              </a:tr>
            </a:tbl>
          </a:graphicData>
        </a:graphic>
      </p:graphicFrame>
    </p:spTree>
    <p:extLst>
      <p:ext uri="{BB962C8B-B14F-4D97-AF65-F5344CB8AC3E}">
        <p14:creationId xmlns:p14="http://schemas.microsoft.com/office/powerpoint/2010/main" val="7630513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24893787"/>
              </p:ext>
            </p:extLst>
          </p:nvPr>
        </p:nvGraphicFramePr>
        <p:xfrm>
          <a:off x="990600" y="533400"/>
          <a:ext cx="7620000" cy="5509846"/>
        </p:xfrm>
        <a:graphic>
          <a:graphicData uri="http://schemas.openxmlformats.org/drawingml/2006/table">
            <a:tbl>
              <a:tblPr firstRow="1" firstCol="1" bandRow="1"/>
              <a:tblGrid>
                <a:gridCol w="1654014">
                  <a:extLst>
                    <a:ext uri="{9D8B030D-6E8A-4147-A177-3AD203B41FA5}">
                      <a16:colId xmlns:a16="http://schemas.microsoft.com/office/drawing/2014/main" val="2265564117"/>
                    </a:ext>
                  </a:extLst>
                </a:gridCol>
                <a:gridCol w="3050806">
                  <a:extLst>
                    <a:ext uri="{9D8B030D-6E8A-4147-A177-3AD203B41FA5}">
                      <a16:colId xmlns:a16="http://schemas.microsoft.com/office/drawing/2014/main" val="3137412389"/>
                    </a:ext>
                  </a:extLst>
                </a:gridCol>
                <a:gridCol w="2915180">
                  <a:extLst>
                    <a:ext uri="{9D8B030D-6E8A-4147-A177-3AD203B41FA5}">
                      <a16:colId xmlns:a16="http://schemas.microsoft.com/office/drawing/2014/main" val="612127026"/>
                    </a:ext>
                  </a:extLst>
                </a:gridCol>
              </a:tblGrid>
              <a:tr h="2461846">
                <a:tc>
                  <a:txBody>
                    <a:bodyPr/>
                    <a:lstStyle/>
                    <a:p>
                      <a:pPr>
                        <a:spcAft>
                          <a:spcPts val="0"/>
                        </a:spcAft>
                      </a:pPr>
                      <a:r>
                        <a:rPr lang="en-US" sz="2000" dirty="0" err="1">
                          <a:effectLst/>
                          <a:latin typeface="Times New Roman" panose="02020603050405020304" pitchFamily="18" charset="0"/>
                          <a:ea typeface="Calibri" panose="020F0502020204030204" pitchFamily="34" charset="0"/>
                        </a:rPr>
                        <a:t>Câu</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cảm</a:t>
                      </a:r>
                      <a:r>
                        <a:rPr lang="en-US" sz="2000" dirty="0">
                          <a:effectLst/>
                          <a:latin typeface="Times New Roman" panose="02020603050405020304" pitchFamily="18" charset="0"/>
                          <a:ea typeface="Calibri" panose="020F0502020204030204" pitchFamily="34" charset="0"/>
                        </a:rPr>
                        <a:t> </a:t>
                      </a:r>
                      <a:r>
                        <a:rPr lang="en-US" sz="2000" dirty="0" err="1">
                          <a:effectLst/>
                          <a:latin typeface="Times New Roman" panose="02020603050405020304" pitchFamily="18" charset="0"/>
                          <a:ea typeface="Calibri" panose="020F0502020204030204" pitchFamily="34" charset="0"/>
                        </a:rPr>
                        <a:t>thán</a:t>
                      </a:r>
                      <a:r>
                        <a:rPr lang="en-US" sz="2000" dirty="0">
                          <a:effectLst/>
                          <a:latin typeface="Times New Roman" panose="02020603050405020304" pitchFamily="18" charset="0"/>
                          <a:ea typeface="Calibri" panose="020F050202020403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2000" dirty="0">
                          <a:effectLst/>
                          <a:latin typeface="Times New Roman" panose="02020603050405020304" pitchFamily="18" charset="0"/>
                          <a:ea typeface="Times New Roman" panose="02020603050405020304" pitchFamily="18" charset="0"/>
                        </a:rPr>
                        <a:t>+ Câu có những từ ngữ cảm thán như: ôi, than ôi, hỡi ơi,..</a:t>
                      </a:r>
                      <a:endParaRPr lang="en-US" sz="2000" dirty="0">
                        <a:effectLst/>
                        <a:latin typeface="Times New Roman" panose="02020603050405020304" pitchFamily="18" charset="0"/>
                        <a:ea typeface="Calibri" panose="020F0502020204030204" pitchFamily="34" charset="0"/>
                      </a:endParaRPr>
                    </a:p>
                    <a:p>
                      <a:pPr marL="42545" algn="just">
                        <a:spcAft>
                          <a:spcPts val="0"/>
                        </a:spcAft>
                      </a:pPr>
                      <a:r>
                        <a:rPr lang="de-DE" sz="2000" dirty="0">
                          <a:effectLst/>
                          <a:latin typeface="Times New Roman" panose="02020603050405020304" pitchFamily="18" charset="0"/>
                          <a:ea typeface="Times New Roman" panose="02020603050405020304" pitchFamily="18" charset="0"/>
                        </a:rPr>
                        <a:t>+ Khi viết, thương kết thúc bằng dấu chấm than.</a:t>
                      </a:r>
                      <a:endParaRPr lang="en-US" sz="2000" dirty="0">
                        <a:effectLst/>
                        <a:latin typeface="Times New Roman" panose="02020603050405020304" pitchFamily="18" charset="0"/>
                        <a:ea typeface="Calibri" panose="020F0502020204030204" pitchFamily="34" charset="0"/>
                      </a:endParaRPr>
                    </a:p>
                    <a:p>
                      <a:pPr>
                        <a:spcAft>
                          <a:spcPts val="0"/>
                        </a:spcAft>
                      </a:pPr>
                      <a:r>
                        <a:rPr lang="de-DE" sz="2000" dirty="0">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2545">
                        <a:spcAft>
                          <a:spcPts val="0"/>
                        </a:spcAft>
                      </a:pPr>
                      <a:r>
                        <a:rPr lang="de-DE" sz="2000">
                          <a:effectLst/>
                          <a:latin typeface="Times New Roman" panose="02020603050405020304" pitchFamily="18" charset="0"/>
                          <a:ea typeface="Times New Roman" panose="02020603050405020304" pitchFamily="18" charset="0"/>
                        </a:rPr>
                        <a:t>dùng để bộc lộ trực tiếp cx của người nói </a:t>
                      </a:r>
                      <a:endParaRPr lang="en-US" sz="2000">
                        <a:effectLst/>
                        <a:latin typeface="Times New Roman" panose="02020603050405020304" pitchFamily="18" charset="0"/>
                        <a:ea typeface="Calibri" panose="020F0502020204030204" pitchFamily="34" charset="0"/>
                      </a:endParaRPr>
                    </a:p>
                    <a:p>
                      <a:pPr marL="42545">
                        <a:spcAft>
                          <a:spcPts val="0"/>
                        </a:spcAft>
                      </a:pPr>
                      <a:r>
                        <a:rPr lang="de-DE" sz="2000">
                          <a:effectLst/>
                          <a:latin typeface="Times New Roman" panose="02020603050405020304" pitchFamily="18" charset="0"/>
                          <a:ea typeface="Times New Roman" panose="02020603050405020304" pitchFamily="18" charset="0"/>
                        </a:rPr>
                        <a:t>( người viết), xuất hiện chủ yếu trong ngôn ngữ nói hằng ngày hay ngôn ngữ văn chương</a:t>
                      </a:r>
                      <a:endParaRPr lang="en-US" sz="2000">
                        <a:effectLst/>
                        <a:latin typeface="Times New Roman" panose="02020603050405020304" pitchFamily="18" charset="0"/>
                        <a:ea typeface="Calibri" panose="020F0502020204030204" pitchFamily="34" charset="0"/>
                      </a:endParaRPr>
                    </a:p>
                    <a:p>
                      <a:pPr algn="just">
                        <a:spcAft>
                          <a:spcPts val="0"/>
                        </a:spcAft>
                      </a:pPr>
                      <a:r>
                        <a:rPr lang="de-DE" sz="2000">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5359780"/>
                  </a:ext>
                </a:extLst>
              </a:tr>
              <a:tr h="2872154">
                <a:tc>
                  <a:txBody>
                    <a:bodyPr/>
                    <a:lstStyle/>
                    <a:p>
                      <a:pPr>
                        <a:spcAft>
                          <a:spcPts val="0"/>
                        </a:spcAft>
                      </a:pPr>
                      <a:r>
                        <a:rPr lang="en-US" sz="2000">
                          <a:effectLst/>
                          <a:latin typeface="Times New Roman" panose="02020603050405020304" pitchFamily="18" charset="0"/>
                          <a:ea typeface="Calibri" panose="020F0502020204030204" pitchFamily="34" charset="0"/>
                        </a:rPr>
                        <a:t>Câu trần thuật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de-DE" sz="2000" dirty="0">
                          <a:effectLst/>
                          <a:latin typeface="Times New Roman" panose="02020603050405020304" pitchFamily="18" charset="0"/>
                          <a:ea typeface="Times New Roman" panose="02020603050405020304" pitchFamily="18" charset="0"/>
                        </a:rPr>
                        <a:t>+  Không có đặc điểm hình thức của các kiểu câu nghi vấn, cầu khiến, cảm thán; </a:t>
                      </a:r>
                      <a:endParaRPr lang="en-US" sz="2000" dirty="0">
                        <a:effectLst/>
                        <a:latin typeface="Times New Roman" panose="02020603050405020304" pitchFamily="18" charset="0"/>
                        <a:ea typeface="Calibri" panose="020F0502020204030204" pitchFamily="34" charset="0"/>
                      </a:endParaRPr>
                    </a:p>
                    <a:p>
                      <a:pPr marL="42545" algn="just">
                        <a:spcAft>
                          <a:spcPts val="0"/>
                        </a:spcAft>
                      </a:pPr>
                      <a:r>
                        <a:rPr lang="de-DE" sz="2000" dirty="0">
                          <a:effectLst/>
                          <a:latin typeface="Times New Roman" panose="02020603050405020304" pitchFamily="18" charset="0"/>
                          <a:ea typeface="Times New Roman" panose="02020603050405020304" pitchFamily="18" charset="0"/>
                        </a:rPr>
                        <a:t>+ Khi viết thương kết thúc bằng dấu chấm, có khi kết thúc bằng dấu chấm than hoặc dấu chấm lửng</a:t>
                      </a:r>
                      <a:endParaRPr lang="en-US" sz="2000" dirty="0">
                        <a:effectLst/>
                        <a:latin typeface="Times New Roman" panose="02020603050405020304" pitchFamily="18" charset="0"/>
                        <a:ea typeface="Calibri" panose="020F0502020204030204" pitchFamily="34" charset="0"/>
                      </a:endParaRPr>
                    </a:p>
                    <a:p>
                      <a:pPr>
                        <a:spcAft>
                          <a:spcPts val="0"/>
                        </a:spcAft>
                      </a:pPr>
                      <a:r>
                        <a:rPr lang="de-DE" sz="2000" dirty="0">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2545" algn="just">
                        <a:spcAft>
                          <a:spcPts val="0"/>
                        </a:spcAft>
                      </a:pPr>
                      <a:r>
                        <a:rPr lang="de-DE" sz="2000" dirty="0">
                          <a:effectLst/>
                          <a:latin typeface="Times New Roman" panose="02020603050405020304" pitchFamily="18" charset="0"/>
                          <a:ea typeface="Times New Roman" panose="02020603050405020304" pitchFamily="18" charset="0"/>
                        </a:rPr>
                        <a:t>+ thương dùng để kể, thông báo, nhận định, miêu tả...</a:t>
                      </a:r>
                      <a:endParaRPr lang="en-US" sz="2000" dirty="0">
                        <a:effectLst/>
                        <a:latin typeface="Times New Roman" panose="02020603050405020304" pitchFamily="18" charset="0"/>
                        <a:ea typeface="Calibri" panose="020F0502020204030204" pitchFamily="34" charset="0"/>
                      </a:endParaRPr>
                    </a:p>
                    <a:p>
                      <a:pPr marL="42545" algn="just">
                        <a:spcAft>
                          <a:spcPts val="0"/>
                        </a:spcAft>
                      </a:pPr>
                      <a:r>
                        <a:rPr lang="de-DE" sz="2000" dirty="0">
                          <a:effectLst/>
                          <a:latin typeface="Times New Roman" panose="02020603050405020304" pitchFamily="18" charset="0"/>
                          <a:ea typeface="Times New Roman" panose="02020603050405020304" pitchFamily="18" charset="0"/>
                        </a:rPr>
                        <a:t>+ Câu trần thuật còn dùng để y/c, đề nghị hay bộc lộ t/c, cx...</a:t>
                      </a:r>
                      <a:endParaRPr lang="en-US" sz="2000" dirty="0">
                        <a:effectLst/>
                        <a:latin typeface="Times New Roman" panose="02020603050405020304" pitchFamily="18" charset="0"/>
                        <a:ea typeface="Calibri" panose="020F0502020204030204" pitchFamily="34" charset="0"/>
                      </a:endParaRPr>
                    </a:p>
                    <a:p>
                      <a:pPr marL="42545" algn="just">
                        <a:spcAft>
                          <a:spcPts val="0"/>
                        </a:spcAft>
                      </a:pPr>
                      <a:r>
                        <a:rPr lang="de-DE" sz="2000" dirty="0">
                          <a:effectLst/>
                          <a:latin typeface="Times New Roman" panose="02020603050405020304" pitchFamily="18" charset="0"/>
                          <a:ea typeface="Times New Roman" panose="02020603050405020304" pitchFamily="18" charset="0"/>
                        </a:rPr>
                        <a:t>+ Đây là kiểu câu cơ bản và được dùng phổ biến trong giao tiếp</a:t>
                      </a:r>
                      <a:endParaRPr lang="en-US" sz="2000" dirty="0">
                        <a:effectLst/>
                        <a:latin typeface="Times New Roman" panose="02020603050405020304" pitchFamily="18" charset="0"/>
                        <a:ea typeface="Calibri" panose="020F0502020204030204" pitchFamily="34" charset="0"/>
                      </a:endParaRPr>
                    </a:p>
                    <a:p>
                      <a:pPr marL="42545">
                        <a:spcAft>
                          <a:spcPts val="0"/>
                        </a:spcAft>
                      </a:pPr>
                      <a:r>
                        <a:rPr lang="de-DE" sz="2000" dirty="0">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15620647"/>
                  </a:ext>
                </a:extLst>
              </a:tr>
            </a:tbl>
          </a:graphicData>
        </a:graphic>
      </p:graphicFrame>
    </p:spTree>
    <p:extLst>
      <p:ext uri="{BB962C8B-B14F-4D97-AF65-F5344CB8AC3E}">
        <p14:creationId xmlns:p14="http://schemas.microsoft.com/office/powerpoint/2010/main" val="40499404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nip Diagonal Corner Rectangle 3">
            <a:extLst>
              <a:ext uri="{FF2B5EF4-FFF2-40B4-BE49-F238E27FC236}">
                <a16:creationId xmlns:a16="http://schemas.microsoft.com/office/drawing/2014/main" id="{FD9D6B6F-E9AE-4609-8788-3030589588E9}"/>
              </a:ext>
            </a:extLst>
          </p:cNvPr>
          <p:cNvSpPr/>
          <p:nvPr/>
        </p:nvSpPr>
        <p:spPr>
          <a:xfrm>
            <a:off x="1099579" y="1284429"/>
            <a:ext cx="7062198" cy="1066885"/>
          </a:xfrm>
          <a:prstGeom prst="snip2DiagRect">
            <a:avLst>
              <a:gd name="adj1" fmla="val 0"/>
              <a:gd name="adj2" fmla="val 16667"/>
            </a:avLst>
          </a:prstGeom>
          <a:ln/>
        </p:spPr>
        <p:style>
          <a:lnRef idx="2">
            <a:schemeClr val="accent6"/>
          </a:lnRef>
          <a:fillRef idx="1">
            <a:schemeClr val="lt1"/>
          </a:fillRef>
          <a:effectRef idx="0">
            <a:schemeClr val="accent6"/>
          </a:effectRef>
          <a:fontRef idx="minor">
            <a:schemeClr val="dk1"/>
          </a:fontRef>
        </p:style>
        <p:txBody>
          <a:bodyPr rtlCol="0" anchor="ctr"/>
          <a:lstStyle/>
          <a:p>
            <a:pPr indent="9525" algn="ctr" defTabSz="685800" eaLnBrk="0" fontAlgn="base" hangingPunct="0">
              <a:spcBef>
                <a:spcPct val="0"/>
              </a:spcBef>
              <a:spcAft>
                <a:spcPct val="0"/>
              </a:spcAft>
              <a:tabLst>
                <a:tab pos="342900" algn="l"/>
              </a:tabLst>
              <a:defRPr/>
            </a:pPr>
            <a:r>
              <a:rPr lang="en-SG" altLang="en-US" sz="3000" i="1" dirty="0">
                <a:solidFill>
                  <a:srgbClr val="FF0000"/>
                </a:solidFill>
                <a:latin typeface="Time new roman"/>
                <a:ea typeface="Times New Roman" panose="02020603050405020304" pitchFamily="18" charset="0"/>
              </a:rPr>
              <a:t>Ý </a:t>
            </a:r>
            <a:r>
              <a:rPr lang="en-SG" altLang="en-US" sz="3000" i="1" dirty="0" err="1">
                <a:solidFill>
                  <a:srgbClr val="FF0000"/>
                </a:solidFill>
                <a:latin typeface="Time new roman"/>
                <a:ea typeface="Times New Roman" panose="02020603050405020304" pitchFamily="18" charset="0"/>
              </a:rPr>
              <a:t>nào</a:t>
            </a:r>
            <a:r>
              <a:rPr lang="en-SG" altLang="en-US" sz="3000" i="1" dirty="0">
                <a:solidFill>
                  <a:srgbClr val="FF0000"/>
                </a:solidFill>
                <a:latin typeface="Time new roman"/>
                <a:ea typeface="Times New Roman" panose="02020603050405020304" pitchFamily="18" charset="0"/>
              </a:rPr>
              <a:t> </a:t>
            </a:r>
            <a:r>
              <a:rPr lang="en-SG" altLang="en-US" sz="3000" i="1" dirty="0" err="1">
                <a:solidFill>
                  <a:srgbClr val="FF0000"/>
                </a:solidFill>
                <a:latin typeface="Time new roman"/>
                <a:ea typeface="Times New Roman" panose="02020603050405020304" pitchFamily="18" charset="0"/>
              </a:rPr>
              <a:t>nói</a:t>
            </a:r>
            <a:r>
              <a:rPr lang="en-SG" altLang="en-US" sz="3000" i="1" dirty="0">
                <a:solidFill>
                  <a:srgbClr val="FF0000"/>
                </a:solidFill>
                <a:latin typeface="Time new roman"/>
                <a:ea typeface="Times New Roman" panose="02020603050405020304" pitchFamily="18" charset="0"/>
              </a:rPr>
              <a:t> </a:t>
            </a:r>
            <a:r>
              <a:rPr lang="en-SG" altLang="en-US" sz="3000" i="1" dirty="0" err="1">
                <a:solidFill>
                  <a:srgbClr val="FF0000"/>
                </a:solidFill>
                <a:latin typeface="Time new roman"/>
                <a:ea typeface="Times New Roman" panose="02020603050405020304" pitchFamily="18" charset="0"/>
              </a:rPr>
              <a:t>đúng</a:t>
            </a:r>
            <a:r>
              <a:rPr lang="en-SG" altLang="en-US" sz="3000" i="1" dirty="0">
                <a:solidFill>
                  <a:srgbClr val="FF0000"/>
                </a:solidFill>
                <a:latin typeface="Time new roman"/>
                <a:ea typeface="Times New Roman" panose="02020603050405020304" pitchFamily="18" charset="0"/>
              </a:rPr>
              <a:t> </a:t>
            </a:r>
            <a:r>
              <a:rPr lang="en-SG" altLang="en-US" sz="3000" i="1" dirty="0" err="1">
                <a:solidFill>
                  <a:srgbClr val="FF0000"/>
                </a:solidFill>
                <a:latin typeface="Time new roman"/>
                <a:ea typeface="Times New Roman" panose="02020603050405020304" pitchFamily="18" charset="0"/>
              </a:rPr>
              <a:t>nhất</a:t>
            </a:r>
            <a:r>
              <a:rPr lang="en-SG" altLang="en-US" sz="3000" i="1" dirty="0">
                <a:solidFill>
                  <a:srgbClr val="FF0000"/>
                </a:solidFill>
                <a:latin typeface="Time new roman"/>
                <a:ea typeface="Times New Roman" panose="02020603050405020304" pitchFamily="18" charset="0"/>
              </a:rPr>
              <a:t> </a:t>
            </a:r>
            <a:r>
              <a:rPr lang="en-SG" altLang="en-US" sz="3000" i="1" dirty="0" err="1">
                <a:solidFill>
                  <a:srgbClr val="FF0000"/>
                </a:solidFill>
                <a:latin typeface="Time new roman"/>
                <a:ea typeface="Times New Roman" panose="02020603050405020304" pitchFamily="18" charset="0"/>
              </a:rPr>
              <a:t>hoàn</a:t>
            </a:r>
            <a:r>
              <a:rPr lang="en-SG" altLang="en-US" sz="3000" i="1" dirty="0">
                <a:solidFill>
                  <a:srgbClr val="FF0000"/>
                </a:solidFill>
                <a:latin typeface="Time new roman"/>
                <a:ea typeface="Times New Roman" panose="02020603050405020304" pitchFamily="18" charset="0"/>
              </a:rPr>
              <a:t> </a:t>
            </a:r>
            <a:r>
              <a:rPr lang="en-SG" altLang="en-US" sz="3000" i="1" dirty="0" err="1">
                <a:solidFill>
                  <a:srgbClr val="FF0000"/>
                </a:solidFill>
                <a:latin typeface="Time new roman"/>
                <a:ea typeface="Times New Roman" panose="02020603050405020304" pitchFamily="18" charset="0"/>
              </a:rPr>
              <a:t>cảnh</a:t>
            </a:r>
            <a:r>
              <a:rPr lang="en-SG" altLang="en-US" sz="3000" i="1" dirty="0">
                <a:solidFill>
                  <a:srgbClr val="FF0000"/>
                </a:solidFill>
                <a:latin typeface="Time new roman"/>
                <a:ea typeface="Times New Roman" panose="02020603050405020304" pitchFamily="18" charset="0"/>
              </a:rPr>
              <a:t> </a:t>
            </a:r>
            <a:r>
              <a:rPr lang="en-SG" altLang="en-US" sz="3000" i="1" dirty="0" err="1">
                <a:solidFill>
                  <a:srgbClr val="FF0000"/>
                </a:solidFill>
                <a:latin typeface="Time new roman"/>
                <a:ea typeface="Times New Roman" panose="02020603050405020304" pitchFamily="18" charset="0"/>
              </a:rPr>
              <a:t>sáng</a:t>
            </a:r>
            <a:r>
              <a:rPr lang="en-SG" altLang="en-US" sz="3000" i="1" dirty="0">
                <a:solidFill>
                  <a:srgbClr val="FF0000"/>
                </a:solidFill>
                <a:latin typeface="Time new roman"/>
                <a:ea typeface="Times New Roman" panose="02020603050405020304" pitchFamily="18" charset="0"/>
              </a:rPr>
              <a:t> </a:t>
            </a:r>
            <a:r>
              <a:rPr lang="en-SG" altLang="en-US" sz="3000" i="1" dirty="0" err="1">
                <a:solidFill>
                  <a:srgbClr val="FF0000"/>
                </a:solidFill>
                <a:latin typeface="Time new roman"/>
                <a:ea typeface="Times New Roman" panose="02020603050405020304" pitchFamily="18" charset="0"/>
              </a:rPr>
              <a:t>tác</a:t>
            </a:r>
            <a:r>
              <a:rPr lang="en-SG" altLang="en-US" sz="3000" i="1" dirty="0">
                <a:solidFill>
                  <a:srgbClr val="FF0000"/>
                </a:solidFill>
                <a:latin typeface="Time new roman"/>
                <a:ea typeface="Times New Roman" panose="02020603050405020304" pitchFamily="18" charset="0"/>
              </a:rPr>
              <a:t> </a:t>
            </a:r>
            <a:r>
              <a:rPr lang="en-SG" altLang="en-US" sz="3000" i="1" dirty="0" err="1">
                <a:solidFill>
                  <a:srgbClr val="FF0000"/>
                </a:solidFill>
                <a:latin typeface="Time new roman"/>
                <a:ea typeface="Times New Roman" panose="02020603050405020304" pitchFamily="18" charset="0"/>
              </a:rPr>
              <a:t>của</a:t>
            </a:r>
            <a:r>
              <a:rPr lang="en-SG" altLang="en-US" sz="3000" i="1" dirty="0">
                <a:solidFill>
                  <a:srgbClr val="FF0000"/>
                </a:solidFill>
                <a:latin typeface="Time new roman"/>
                <a:ea typeface="Times New Roman" panose="02020603050405020304" pitchFamily="18" charset="0"/>
              </a:rPr>
              <a:t> </a:t>
            </a:r>
            <a:r>
              <a:rPr lang="en-SG" altLang="en-US" sz="3000" i="1" dirty="0" err="1">
                <a:solidFill>
                  <a:srgbClr val="FF0000"/>
                </a:solidFill>
                <a:latin typeface="Time new roman"/>
                <a:ea typeface="Times New Roman" panose="02020603050405020304" pitchFamily="18" charset="0"/>
              </a:rPr>
              <a:t>bài</a:t>
            </a:r>
            <a:r>
              <a:rPr lang="en-SG" altLang="en-US" sz="3000" i="1" dirty="0">
                <a:solidFill>
                  <a:srgbClr val="FF0000"/>
                </a:solidFill>
                <a:latin typeface="Time new roman"/>
                <a:ea typeface="Times New Roman" panose="02020603050405020304" pitchFamily="18" charset="0"/>
              </a:rPr>
              <a:t> </a:t>
            </a:r>
            <a:r>
              <a:rPr lang="en-SG" altLang="en-US" sz="3000" i="1" dirty="0" err="1">
                <a:solidFill>
                  <a:srgbClr val="FF0000"/>
                </a:solidFill>
                <a:latin typeface="Time new roman"/>
                <a:ea typeface="Times New Roman" panose="02020603050405020304" pitchFamily="18" charset="0"/>
              </a:rPr>
              <a:t>thơ</a:t>
            </a:r>
            <a:r>
              <a:rPr lang="en-SG" altLang="en-US" sz="3000" i="1" dirty="0">
                <a:solidFill>
                  <a:srgbClr val="FF0000"/>
                </a:solidFill>
                <a:latin typeface="Time new roman"/>
                <a:ea typeface="Times New Roman" panose="02020603050405020304" pitchFamily="18" charset="0"/>
              </a:rPr>
              <a:t> “</a:t>
            </a:r>
            <a:r>
              <a:rPr lang="en-SG" altLang="en-US" sz="3000" i="1" dirty="0" err="1">
                <a:solidFill>
                  <a:srgbClr val="FF0000"/>
                </a:solidFill>
                <a:latin typeface="Time new roman"/>
                <a:ea typeface="Times New Roman" panose="02020603050405020304" pitchFamily="18" charset="0"/>
              </a:rPr>
              <a:t>Tức</a:t>
            </a:r>
            <a:r>
              <a:rPr lang="en-SG" altLang="en-US" sz="3000" i="1" dirty="0">
                <a:solidFill>
                  <a:srgbClr val="FF0000"/>
                </a:solidFill>
                <a:latin typeface="Time new roman"/>
                <a:ea typeface="Times New Roman" panose="02020603050405020304" pitchFamily="18" charset="0"/>
              </a:rPr>
              <a:t> </a:t>
            </a:r>
            <a:r>
              <a:rPr lang="en-SG" altLang="en-US" sz="3000" i="1" dirty="0" err="1">
                <a:solidFill>
                  <a:srgbClr val="FF0000"/>
                </a:solidFill>
                <a:latin typeface="Time new roman"/>
                <a:ea typeface="Times New Roman" panose="02020603050405020304" pitchFamily="18" charset="0"/>
              </a:rPr>
              <a:t>cảnh</a:t>
            </a:r>
            <a:r>
              <a:rPr lang="en-SG" altLang="en-US" sz="3000" i="1" dirty="0">
                <a:solidFill>
                  <a:srgbClr val="FF0000"/>
                </a:solidFill>
                <a:latin typeface="Time new roman"/>
                <a:ea typeface="Times New Roman" panose="02020603050405020304" pitchFamily="18" charset="0"/>
              </a:rPr>
              <a:t> </a:t>
            </a:r>
            <a:r>
              <a:rPr lang="en-SG" altLang="en-US" sz="3000" i="1" dirty="0" err="1">
                <a:solidFill>
                  <a:srgbClr val="FF0000"/>
                </a:solidFill>
                <a:latin typeface="Time new roman"/>
                <a:ea typeface="Times New Roman" panose="02020603050405020304" pitchFamily="18" charset="0"/>
              </a:rPr>
              <a:t>Pác</a:t>
            </a:r>
            <a:r>
              <a:rPr lang="en-SG" altLang="en-US" sz="3000" i="1" dirty="0">
                <a:solidFill>
                  <a:srgbClr val="FF0000"/>
                </a:solidFill>
                <a:latin typeface="Time new roman"/>
                <a:ea typeface="Times New Roman" panose="02020603050405020304" pitchFamily="18" charset="0"/>
              </a:rPr>
              <a:t> </a:t>
            </a:r>
            <a:r>
              <a:rPr lang="en-SG" altLang="en-US" sz="3000" i="1" dirty="0" err="1">
                <a:solidFill>
                  <a:srgbClr val="FF0000"/>
                </a:solidFill>
                <a:latin typeface="Time new roman"/>
                <a:ea typeface="Times New Roman" panose="02020603050405020304" pitchFamily="18" charset="0"/>
              </a:rPr>
              <a:t>Bó</a:t>
            </a:r>
            <a:r>
              <a:rPr lang="en-SG" altLang="en-US" sz="3000" i="1" dirty="0">
                <a:solidFill>
                  <a:srgbClr val="FF0000"/>
                </a:solidFill>
                <a:latin typeface="Time new roman"/>
                <a:ea typeface="Times New Roman" panose="02020603050405020304" pitchFamily="18" charset="0"/>
              </a:rPr>
              <a:t>”?</a:t>
            </a:r>
            <a:endParaRPr lang="en-US" altLang="en-US" sz="3000" dirty="0">
              <a:solidFill>
                <a:srgbClr val="FF0066"/>
              </a:solidFill>
              <a:latin typeface="Time new roman"/>
            </a:endParaRPr>
          </a:p>
        </p:txBody>
      </p:sp>
      <p:sp>
        <p:nvSpPr>
          <p:cNvPr id="3" name="Rectangle 2">
            <a:extLst>
              <a:ext uri="{FF2B5EF4-FFF2-40B4-BE49-F238E27FC236}">
                <a16:creationId xmlns:a16="http://schemas.microsoft.com/office/drawing/2014/main" id="{53FBCFD9-828D-4368-8A03-03854B9089C0}"/>
              </a:ext>
            </a:extLst>
          </p:cNvPr>
          <p:cNvSpPr/>
          <p:nvPr/>
        </p:nvSpPr>
        <p:spPr>
          <a:xfrm>
            <a:off x="832665" y="2760131"/>
            <a:ext cx="3680099" cy="1066885"/>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defTabSz="685800">
              <a:defRPr/>
            </a:pPr>
            <a:r>
              <a:rPr lang="vi-VN" sz="1950" dirty="0">
                <a:solidFill>
                  <a:prstClr val="black"/>
                </a:solidFill>
                <a:latin typeface="Times New Roman" panose="02020603050405020304" pitchFamily="18" charset="0"/>
              </a:rPr>
              <a:t>A. </a:t>
            </a:r>
            <a:r>
              <a:rPr lang="en-SG" sz="1950" dirty="0" err="1">
                <a:solidFill>
                  <a:prstClr val="black"/>
                </a:solidFill>
                <a:latin typeface="Time new roman"/>
              </a:rPr>
              <a:t>Trong</a:t>
            </a:r>
            <a:r>
              <a:rPr lang="en-SG" sz="1950" dirty="0">
                <a:solidFill>
                  <a:prstClr val="black"/>
                </a:solidFill>
                <a:latin typeface="Time new roman"/>
              </a:rPr>
              <a:t> </a:t>
            </a:r>
            <a:r>
              <a:rPr lang="en-SG" sz="1950" dirty="0" err="1">
                <a:solidFill>
                  <a:prstClr val="black"/>
                </a:solidFill>
                <a:latin typeface="Time new roman"/>
              </a:rPr>
              <a:t>thời</a:t>
            </a:r>
            <a:r>
              <a:rPr lang="en-SG" sz="1950" dirty="0">
                <a:solidFill>
                  <a:prstClr val="black"/>
                </a:solidFill>
                <a:latin typeface="Time new roman"/>
              </a:rPr>
              <a:t> </a:t>
            </a:r>
            <a:r>
              <a:rPr lang="en-SG" sz="1950" dirty="0" err="1">
                <a:solidFill>
                  <a:prstClr val="black"/>
                </a:solidFill>
                <a:latin typeface="Time new roman"/>
              </a:rPr>
              <a:t>gian</a:t>
            </a:r>
            <a:r>
              <a:rPr lang="en-SG" sz="1950" dirty="0">
                <a:solidFill>
                  <a:prstClr val="black"/>
                </a:solidFill>
                <a:latin typeface="Time new roman"/>
              </a:rPr>
              <a:t> </a:t>
            </a:r>
            <a:r>
              <a:rPr lang="en-SG" sz="1950" dirty="0" err="1">
                <a:solidFill>
                  <a:prstClr val="black"/>
                </a:solidFill>
                <a:latin typeface="Time new roman"/>
              </a:rPr>
              <a:t>Bác</a:t>
            </a:r>
            <a:r>
              <a:rPr lang="en-SG" sz="1950" dirty="0">
                <a:solidFill>
                  <a:prstClr val="black"/>
                </a:solidFill>
                <a:latin typeface="Time new roman"/>
              </a:rPr>
              <a:t> </a:t>
            </a:r>
            <a:r>
              <a:rPr lang="en-SG" sz="1950" dirty="0" err="1">
                <a:solidFill>
                  <a:prstClr val="black"/>
                </a:solidFill>
                <a:latin typeface="Time new roman"/>
              </a:rPr>
              <a:t>hoạt</a:t>
            </a:r>
            <a:r>
              <a:rPr lang="en-SG" sz="1950" dirty="0">
                <a:solidFill>
                  <a:prstClr val="black"/>
                </a:solidFill>
                <a:latin typeface="Time new roman"/>
              </a:rPr>
              <a:t> </a:t>
            </a:r>
            <a:r>
              <a:rPr lang="en-SG" sz="1950" dirty="0" err="1">
                <a:solidFill>
                  <a:prstClr val="black"/>
                </a:solidFill>
                <a:latin typeface="Time new roman"/>
              </a:rPr>
              <a:t>động</a:t>
            </a:r>
            <a:r>
              <a:rPr lang="en-SG" sz="1950" dirty="0">
                <a:solidFill>
                  <a:prstClr val="black"/>
                </a:solidFill>
                <a:latin typeface="Time new roman"/>
              </a:rPr>
              <a:t> </a:t>
            </a:r>
            <a:r>
              <a:rPr lang="en-SG" sz="1950" dirty="0" err="1">
                <a:solidFill>
                  <a:prstClr val="black"/>
                </a:solidFill>
                <a:latin typeface="Time new roman"/>
              </a:rPr>
              <a:t>cách</a:t>
            </a:r>
            <a:r>
              <a:rPr lang="en-SG" sz="1950" dirty="0">
                <a:solidFill>
                  <a:prstClr val="black"/>
                </a:solidFill>
                <a:latin typeface="Time new roman"/>
              </a:rPr>
              <a:t> </a:t>
            </a:r>
            <a:r>
              <a:rPr lang="en-SG" sz="1950" dirty="0" err="1">
                <a:solidFill>
                  <a:prstClr val="black"/>
                </a:solidFill>
                <a:latin typeface="Time new roman"/>
              </a:rPr>
              <a:t>mạng</a:t>
            </a:r>
            <a:r>
              <a:rPr lang="en-SG" sz="1950" dirty="0">
                <a:solidFill>
                  <a:prstClr val="black"/>
                </a:solidFill>
                <a:latin typeface="Time new roman"/>
              </a:rPr>
              <a:t> ở Cao </a:t>
            </a:r>
            <a:r>
              <a:rPr lang="en-SG" sz="1950" dirty="0" err="1">
                <a:solidFill>
                  <a:prstClr val="black"/>
                </a:solidFill>
                <a:latin typeface="Time new roman"/>
              </a:rPr>
              <a:t>Bằng</a:t>
            </a:r>
            <a:r>
              <a:rPr lang="en-SG" sz="1950" dirty="0">
                <a:solidFill>
                  <a:prstClr val="black"/>
                </a:solidFill>
                <a:latin typeface="Time new roman"/>
              </a:rPr>
              <a:t> </a:t>
            </a:r>
            <a:r>
              <a:rPr lang="en-SG" sz="1950" dirty="0" err="1">
                <a:solidFill>
                  <a:prstClr val="black"/>
                </a:solidFill>
                <a:latin typeface="Time new roman"/>
              </a:rPr>
              <a:t>chuẩn</a:t>
            </a:r>
            <a:r>
              <a:rPr lang="en-SG" sz="1950" dirty="0">
                <a:solidFill>
                  <a:prstClr val="black"/>
                </a:solidFill>
                <a:latin typeface="Time new roman"/>
              </a:rPr>
              <a:t> </a:t>
            </a:r>
            <a:r>
              <a:rPr lang="en-SG" sz="1950" dirty="0" err="1">
                <a:solidFill>
                  <a:prstClr val="black"/>
                </a:solidFill>
                <a:latin typeface="Time new roman"/>
              </a:rPr>
              <a:t>bị</a:t>
            </a:r>
            <a:r>
              <a:rPr lang="en-SG" sz="1950" dirty="0">
                <a:solidFill>
                  <a:prstClr val="black"/>
                </a:solidFill>
                <a:latin typeface="Time new roman"/>
              </a:rPr>
              <a:t> </a:t>
            </a:r>
            <a:r>
              <a:rPr lang="en-SG" sz="1950" dirty="0" err="1">
                <a:solidFill>
                  <a:prstClr val="black"/>
                </a:solidFill>
                <a:latin typeface="Time new roman"/>
              </a:rPr>
              <a:t>cho</a:t>
            </a:r>
            <a:r>
              <a:rPr lang="en-SG" sz="1950" dirty="0">
                <a:solidFill>
                  <a:prstClr val="black"/>
                </a:solidFill>
                <a:latin typeface="Time new roman"/>
              </a:rPr>
              <a:t> </a:t>
            </a:r>
            <a:r>
              <a:rPr lang="en-SG" sz="1950" dirty="0" err="1">
                <a:solidFill>
                  <a:prstClr val="black"/>
                </a:solidFill>
                <a:latin typeface="Time new roman"/>
              </a:rPr>
              <a:t>tổng</a:t>
            </a:r>
            <a:r>
              <a:rPr lang="en-SG" sz="1950" dirty="0">
                <a:solidFill>
                  <a:prstClr val="black"/>
                </a:solidFill>
                <a:latin typeface="Time new roman"/>
              </a:rPr>
              <a:t> </a:t>
            </a:r>
            <a:r>
              <a:rPr lang="en-SG" sz="1950" dirty="0" err="1">
                <a:solidFill>
                  <a:prstClr val="black"/>
                </a:solidFill>
                <a:latin typeface="Time new roman"/>
              </a:rPr>
              <a:t>khởi</a:t>
            </a:r>
            <a:r>
              <a:rPr lang="en-SG" sz="1950" dirty="0">
                <a:solidFill>
                  <a:prstClr val="black"/>
                </a:solidFill>
                <a:latin typeface="Time new roman"/>
              </a:rPr>
              <a:t> </a:t>
            </a:r>
            <a:r>
              <a:rPr lang="en-SG" sz="1950" dirty="0" err="1">
                <a:solidFill>
                  <a:prstClr val="black"/>
                </a:solidFill>
                <a:latin typeface="Time new roman"/>
              </a:rPr>
              <a:t>nghĩa</a:t>
            </a:r>
            <a:endParaRPr lang="vi-VN" sz="1950" dirty="0">
              <a:solidFill>
                <a:prstClr val="black"/>
              </a:solidFill>
              <a:latin typeface="Time new roman"/>
            </a:endParaRPr>
          </a:p>
        </p:txBody>
      </p:sp>
      <p:sp>
        <p:nvSpPr>
          <p:cNvPr id="5" name="Rectangle 4">
            <a:extLst>
              <a:ext uri="{FF2B5EF4-FFF2-40B4-BE49-F238E27FC236}">
                <a16:creationId xmlns:a16="http://schemas.microsoft.com/office/drawing/2014/main" id="{AEB6D352-FB23-4B00-BA43-6811295C1902}"/>
              </a:ext>
            </a:extLst>
          </p:cNvPr>
          <p:cNvSpPr/>
          <p:nvPr/>
        </p:nvSpPr>
        <p:spPr>
          <a:xfrm>
            <a:off x="4597961" y="2763273"/>
            <a:ext cx="3680099" cy="1066885"/>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defTabSz="685800">
              <a:defRPr/>
            </a:pPr>
            <a:r>
              <a:rPr lang="vi-VN" sz="1950" dirty="0">
                <a:solidFill>
                  <a:prstClr val="black"/>
                </a:solidFill>
                <a:latin typeface="Times New Roman" panose="02020603050405020304" pitchFamily="18" charset="0"/>
              </a:rPr>
              <a:t>B. </a:t>
            </a:r>
            <a:r>
              <a:rPr lang="en-SG" sz="1950" dirty="0" err="1">
                <a:solidFill>
                  <a:prstClr val="black"/>
                </a:solidFill>
                <a:latin typeface="Time new roman"/>
              </a:rPr>
              <a:t>Trong</a:t>
            </a:r>
            <a:r>
              <a:rPr lang="en-SG" sz="1950" dirty="0">
                <a:solidFill>
                  <a:prstClr val="black"/>
                </a:solidFill>
                <a:latin typeface="Time new roman"/>
              </a:rPr>
              <a:t> </a:t>
            </a:r>
            <a:r>
              <a:rPr lang="en-SG" sz="1950" dirty="0" err="1">
                <a:solidFill>
                  <a:prstClr val="black"/>
                </a:solidFill>
                <a:latin typeface="Time new roman"/>
              </a:rPr>
              <a:t>thời</a:t>
            </a:r>
            <a:r>
              <a:rPr lang="en-SG" sz="1950" dirty="0">
                <a:solidFill>
                  <a:prstClr val="black"/>
                </a:solidFill>
                <a:latin typeface="Time new roman"/>
              </a:rPr>
              <a:t> </a:t>
            </a:r>
            <a:r>
              <a:rPr lang="en-SG" sz="1950" dirty="0" err="1">
                <a:solidFill>
                  <a:prstClr val="black"/>
                </a:solidFill>
                <a:latin typeface="Time new roman"/>
              </a:rPr>
              <a:t>gian</a:t>
            </a:r>
            <a:r>
              <a:rPr lang="en-SG" sz="1950" dirty="0">
                <a:solidFill>
                  <a:prstClr val="black"/>
                </a:solidFill>
                <a:latin typeface="Time new roman"/>
              </a:rPr>
              <a:t> </a:t>
            </a:r>
            <a:r>
              <a:rPr lang="en-SG" sz="1950" dirty="0" err="1">
                <a:solidFill>
                  <a:prstClr val="black"/>
                </a:solidFill>
                <a:latin typeface="Time new roman"/>
              </a:rPr>
              <a:t>Bác</a:t>
            </a:r>
            <a:r>
              <a:rPr lang="en-SG" sz="1950" dirty="0">
                <a:solidFill>
                  <a:prstClr val="black"/>
                </a:solidFill>
                <a:latin typeface="Time new roman"/>
              </a:rPr>
              <a:t> </a:t>
            </a:r>
            <a:r>
              <a:rPr lang="en-SG" sz="1950" dirty="0" err="1">
                <a:solidFill>
                  <a:prstClr val="black"/>
                </a:solidFill>
                <a:latin typeface="Time new roman"/>
              </a:rPr>
              <a:t>lãnh</a:t>
            </a:r>
            <a:r>
              <a:rPr lang="en-SG" sz="1950" dirty="0">
                <a:solidFill>
                  <a:prstClr val="black"/>
                </a:solidFill>
                <a:latin typeface="Time new roman"/>
              </a:rPr>
              <a:t> </a:t>
            </a:r>
            <a:r>
              <a:rPr lang="en-SG" sz="1950" dirty="0" err="1">
                <a:solidFill>
                  <a:prstClr val="black"/>
                </a:solidFill>
                <a:latin typeface="Time new roman"/>
              </a:rPr>
              <a:t>đạo</a:t>
            </a:r>
            <a:r>
              <a:rPr lang="en-SG" sz="1950" dirty="0">
                <a:solidFill>
                  <a:prstClr val="black"/>
                </a:solidFill>
                <a:latin typeface="Time new roman"/>
              </a:rPr>
              <a:t> </a:t>
            </a:r>
            <a:r>
              <a:rPr lang="en-SG" sz="1950" dirty="0" err="1">
                <a:solidFill>
                  <a:prstClr val="black"/>
                </a:solidFill>
                <a:latin typeface="Time new roman"/>
              </a:rPr>
              <a:t>toàn</a:t>
            </a:r>
            <a:r>
              <a:rPr lang="en-SG" sz="1950" dirty="0">
                <a:solidFill>
                  <a:prstClr val="black"/>
                </a:solidFill>
                <a:latin typeface="Time new roman"/>
              </a:rPr>
              <a:t> </a:t>
            </a:r>
            <a:r>
              <a:rPr lang="en-SG" sz="1950" dirty="0" err="1">
                <a:solidFill>
                  <a:prstClr val="black"/>
                </a:solidFill>
                <a:latin typeface="Time new roman"/>
              </a:rPr>
              <a:t>quốc</a:t>
            </a:r>
            <a:r>
              <a:rPr lang="en-SG" sz="1950" dirty="0">
                <a:solidFill>
                  <a:prstClr val="black"/>
                </a:solidFill>
                <a:latin typeface="Time new roman"/>
              </a:rPr>
              <a:t> </a:t>
            </a:r>
            <a:r>
              <a:rPr lang="en-SG" sz="1950" dirty="0" err="1">
                <a:solidFill>
                  <a:prstClr val="black"/>
                </a:solidFill>
                <a:latin typeface="Time new roman"/>
              </a:rPr>
              <a:t>kháng</a:t>
            </a:r>
            <a:r>
              <a:rPr lang="en-SG" sz="1950" dirty="0">
                <a:solidFill>
                  <a:prstClr val="black"/>
                </a:solidFill>
                <a:latin typeface="Time new roman"/>
              </a:rPr>
              <a:t> </a:t>
            </a:r>
            <a:r>
              <a:rPr lang="en-SG" sz="1950" dirty="0" err="1">
                <a:solidFill>
                  <a:prstClr val="black"/>
                </a:solidFill>
                <a:latin typeface="Time new roman"/>
              </a:rPr>
              <a:t>chiến</a:t>
            </a:r>
            <a:r>
              <a:rPr lang="en-SG" sz="1950" dirty="0">
                <a:solidFill>
                  <a:prstClr val="black"/>
                </a:solidFill>
                <a:latin typeface="Time new roman"/>
              </a:rPr>
              <a:t> </a:t>
            </a:r>
            <a:r>
              <a:rPr lang="en-SG" sz="1950" dirty="0" err="1">
                <a:solidFill>
                  <a:prstClr val="black"/>
                </a:solidFill>
                <a:latin typeface="Time new roman"/>
              </a:rPr>
              <a:t>chống</a:t>
            </a:r>
            <a:r>
              <a:rPr lang="en-SG" sz="1950" dirty="0">
                <a:solidFill>
                  <a:prstClr val="black"/>
                </a:solidFill>
                <a:latin typeface="Time new roman"/>
              </a:rPr>
              <a:t> </a:t>
            </a:r>
            <a:r>
              <a:rPr lang="en-SG" sz="1950" dirty="0" err="1">
                <a:solidFill>
                  <a:prstClr val="black"/>
                </a:solidFill>
                <a:latin typeface="Time new roman"/>
              </a:rPr>
              <a:t>Pháp</a:t>
            </a:r>
            <a:endParaRPr lang="vi-VN" sz="1950" dirty="0">
              <a:solidFill>
                <a:prstClr val="black"/>
              </a:solidFill>
              <a:latin typeface="Times New Roman" panose="02020603050405020304" pitchFamily="18" charset="0"/>
            </a:endParaRPr>
          </a:p>
        </p:txBody>
      </p:sp>
      <p:sp>
        <p:nvSpPr>
          <p:cNvPr id="6" name="Rectangle 5">
            <a:extLst>
              <a:ext uri="{FF2B5EF4-FFF2-40B4-BE49-F238E27FC236}">
                <a16:creationId xmlns:a16="http://schemas.microsoft.com/office/drawing/2014/main" id="{65BB64B9-A9B7-4169-8EEB-02AE32EAE9C6}"/>
              </a:ext>
            </a:extLst>
          </p:cNvPr>
          <p:cNvSpPr/>
          <p:nvPr/>
        </p:nvSpPr>
        <p:spPr>
          <a:xfrm>
            <a:off x="832665" y="4080153"/>
            <a:ext cx="3680099" cy="1066885"/>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defTabSz="685800">
              <a:defRPr/>
            </a:pPr>
            <a:r>
              <a:rPr lang="vi-VN" sz="1950" dirty="0">
                <a:solidFill>
                  <a:prstClr val="black"/>
                </a:solidFill>
                <a:latin typeface="Times New Roman" panose="02020603050405020304" pitchFamily="18" charset="0"/>
              </a:rPr>
              <a:t>C. </a:t>
            </a:r>
            <a:r>
              <a:rPr lang="en-SG" sz="1950" dirty="0" err="1">
                <a:solidFill>
                  <a:prstClr val="black"/>
                </a:solidFill>
                <a:latin typeface="Time new roman"/>
              </a:rPr>
              <a:t>Trong</a:t>
            </a:r>
            <a:r>
              <a:rPr lang="en-SG" sz="1950" dirty="0">
                <a:solidFill>
                  <a:prstClr val="black"/>
                </a:solidFill>
                <a:latin typeface="Time new roman"/>
              </a:rPr>
              <a:t> </a:t>
            </a:r>
            <a:r>
              <a:rPr lang="en-SG" sz="1950" dirty="0" err="1">
                <a:solidFill>
                  <a:prstClr val="black"/>
                </a:solidFill>
                <a:latin typeface="Time new roman"/>
              </a:rPr>
              <a:t>thời</a:t>
            </a:r>
            <a:r>
              <a:rPr lang="en-SG" sz="1950" dirty="0">
                <a:solidFill>
                  <a:prstClr val="black"/>
                </a:solidFill>
                <a:latin typeface="Time new roman"/>
              </a:rPr>
              <a:t> </a:t>
            </a:r>
            <a:r>
              <a:rPr lang="en-SG" sz="1950" dirty="0" err="1">
                <a:solidFill>
                  <a:prstClr val="black"/>
                </a:solidFill>
                <a:latin typeface="Time new roman"/>
              </a:rPr>
              <a:t>gian</a:t>
            </a:r>
            <a:r>
              <a:rPr lang="en-SG" sz="1950" dirty="0">
                <a:solidFill>
                  <a:prstClr val="black"/>
                </a:solidFill>
                <a:latin typeface="Time new roman"/>
              </a:rPr>
              <a:t> </a:t>
            </a:r>
            <a:r>
              <a:rPr lang="en-SG" sz="1950" dirty="0" err="1">
                <a:solidFill>
                  <a:prstClr val="black"/>
                </a:solidFill>
                <a:latin typeface="Time new roman"/>
              </a:rPr>
              <a:t>Bác</a:t>
            </a:r>
            <a:r>
              <a:rPr lang="en-SG" sz="1950" dirty="0">
                <a:solidFill>
                  <a:prstClr val="black"/>
                </a:solidFill>
                <a:latin typeface="Time new roman"/>
              </a:rPr>
              <a:t> </a:t>
            </a:r>
            <a:r>
              <a:rPr lang="en-SG" sz="1950" dirty="0" err="1">
                <a:solidFill>
                  <a:prstClr val="black"/>
                </a:solidFill>
                <a:latin typeface="Time new roman"/>
              </a:rPr>
              <a:t>lãnh</a:t>
            </a:r>
            <a:r>
              <a:rPr lang="en-SG" sz="1950" dirty="0">
                <a:solidFill>
                  <a:prstClr val="black"/>
                </a:solidFill>
                <a:latin typeface="Time new roman"/>
              </a:rPr>
              <a:t> </a:t>
            </a:r>
            <a:r>
              <a:rPr lang="en-SG" sz="1950" dirty="0" err="1">
                <a:solidFill>
                  <a:prstClr val="black"/>
                </a:solidFill>
                <a:latin typeface="Time new roman"/>
              </a:rPr>
              <a:t>đạo</a:t>
            </a:r>
            <a:r>
              <a:rPr lang="en-SG" sz="1950" dirty="0">
                <a:solidFill>
                  <a:prstClr val="black"/>
                </a:solidFill>
                <a:latin typeface="Time new roman"/>
              </a:rPr>
              <a:t> </a:t>
            </a:r>
            <a:r>
              <a:rPr lang="en-SG" sz="1950" dirty="0" err="1">
                <a:solidFill>
                  <a:prstClr val="black"/>
                </a:solidFill>
                <a:latin typeface="Time new roman"/>
              </a:rPr>
              <a:t>toàn</a:t>
            </a:r>
            <a:r>
              <a:rPr lang="en-SG" sz="1950" dirty="0">
                <a:solidFill>
                  <a:prstClr val="black"/>
                </a:solidFill>
                <a:latin typeface="Time new roman"/>
              </a:rPr>
              <a:t> </a:t>
            </a:r>
            <a:r>
              <a:rPr lang="en-SG" sz="1950" dirty="0" err="1">
                <a:solidFill>
                  <a:prstClr val="black"/>
                </a:solidFill>
                <a:latin typeface="Time new roman"/>
              </a:rPr>
              <a:t>quốc</a:t>
            </a:r>
            <a:r>
              <a:rPr lang="en-SG" sz="1950" dirty="0">
                <a:solidFill>
                  <a:prstClr val="black"/>
                </a:solidFill>
                <a:latin typeface="Time new roman"/>
              </a:rPr>
              <a:t> </a:t>
            </a:r>
            <a:r>
              <a:rPr lang="en-SG" sz="1950" dirty="0" err="1">
                <a:solidFill>
                  <a:prstClr val="black"/>
                </a:solidFill>
                <a:latin typeface="Time new roman"/>
              </a:rPr>
              <a:t>kháng</a:t>
            </a:r>
            <a:r>
              <a:rPr lang="en-SG" sz="1950" dirty="0">
                <a:solidFill>
                  <a:prstClr val="black"/>
                </a:solidFill>
                <a:latin typeface="Time new roman"/>
              </a:rPr>
              <a:t> </a:t>
            </a:r>
            <a:r>
              <a:rPr lang="en-SG" sz="1950" dirty="0" err="1">
                <a:solidFill>
                  <a:prstClr val="black"/>
                </a:solidFill>
                <a:latin typeface="Time new roman"/>
              </a:rPr>
              <a:t>chiến</a:t>
            </a:r>
            <a:r>
              <a:rPr lang="en-SG" sz="1950" dirty="0">
                <a:solidFill>
                  <a:prstClr val="black"/>
                </a:solidFill>
                <a:latin typeface="Time new roman"/>
              </a:rPr>
              <a:t> </a:t>
            </a:r>
            <a:r>
              <a:rPr lang="en-SG" sz="1950" dirty="0" err="1">
                <a:solidFill>
                  <a:prstClr val="black"/>
                </a:solidFill>
                <a:latin typeface="Time new roman"/>
              </a:rPr>
              <a:t>chống</a:t>
            </a:r>
            <a:r>
              <a:rPr lang="en-SG" sz="1950" dirty="0">
                <a:solidFill>
                  <a:prstClr val="black"/>
                </a:solidFill>
                <a:latin typeface="Time new roman"/>
              </a:rPr>
              <a:t> </a:t>
            </a:r>
            <a:r>
              <a:rPr lang="en-SG" sz="1950" dirty="0" err="1">
                <a:solidFill>
                  <a:prstClr val="black"/>
                </a:solidFill>
                <a:latin typeface="Time new roman"/>
              </a:rPr>
              <a:t>Mĩ</a:t>
            </a:r>
            <a:r>
              <a:rPr lang="en-SG" sz="1950" dirty="0">
                <a:solidFill>
                  <a:prstClr val="black"/>
                </a:solidFill>
                <a:latin typeface="Time new roman"/>
              </a:rPr>
              <a:t> </a:t>
            </a:r>
            <a:endParaRPr lang="vi-VN" sz="1950" dirty="0">
              <a:solidFill>
                <a:prstClr val="black"/>
              </a:solidFill>
              <a:latin typeface="Times New Roman" panose="02020603050405020304" pitchFamily="18" charset="0"/>
            </a:endParaRPr>
          </a:p>
        </p:txBody>
      </p:sp>
      <p:sp>
        <p:nvSpPr>
          <p:cNvPr id="7" name="Rectangle 6">
            <a:extLst>
              <a:ext uri="{FF2B5EF4-FFF2-40B4-BE49-F238E27FC236}">
                <a16:creationId xmlns:a16="http://schemas.microsoft.com/office/drawing/2014/main" id="{8409E2AF-064D-4B33-B7DB-AFEDEF589B0D}"/>
              </a:ext>
            </a:extLst>
          </p:cNvPr>
          <p:cNvSpPr/>
          <p:nvPr/>
        </p:nvSpPr>
        <p:spPr>
          <a:xfrm>
            <a:off x="4597961" y="4083294"/>
            <a:ext cx="3680099" cy="1066885"/>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defTabSz="685800">
              <a:defRPr/>
            </a:pPr>
            <a:r>
              <a:rPr lang="vi-VN" sz="1950" dirty="0">
                <a:solidFill>
                  <a:prstClr val="black"/>
                </a:solidFill>
                <a:latin typeface="Times New Roman" panose="02020603050405020304" pitchFamily="18" charset="0"/>
              </a:rPr>
              <a:t>D. </a:t>
            </a:r>
            <a:r>
              <a:rPr lang="en-SG" sz="1950" dirty="0" err="1">
                <a:solidFill>
                  <a:prstClr val="black"/>
                </a:solidFill>
                <a:latin typeface="Time new roman"/>
              </a:rPr>
              <a:t>Trong</a:t>
            </a:r>
            <a:r>
              <a:rPr lang="en-SG" sz="1950" dirty="0">
                <a:solidFill>
                  <a:prstClr val="black"/>
                </a:solidFill>
                <a:latin typeface="Time new roman"/>
              </a:rPr>
              <a:t> </a:t>
            </a:r>
            <a:r>
              <a:rPr lang="en-SG" sz="1950" dirty="0" err="1">
                <a:solidFill>
                  <a:prstClr val="black"/>
                </a:solidFill>
                <a:latin typeface="Time new roman"/>
              </a:rPr>
              <a:t>thời</a:t>
            </a:r>
            <a:r>
              <a:rPr lang="en-SG" sz="1950" dirty="0">
                <a:solidFill>
                  <a:prstClr val="black"/>
                </a:solidFill>
                <a:latin typeface="Time new roman"/>
              </a:rPr>
              <a:t> </a:t>
            </a:r>
            <a:r>
              <a:rPr lang="en-SG" sz="1950" dirty="0" err="1">
                <a:solidFill>
                  <a:prstClr val="black"/>
                </a:solidFill>
                <a:latin typeface="Time new roman"/>
              </a:rPr>
              <a:t>gian</a:t>
            </a:r>
            <a:r>
              <a:rPr lang="en-SG" sz="1950" dirty="0">
                <a:solidFill>
                  <a:prstClr val="black"/>
                </a:solidFill>
                <a:latin typeface="Time new roman"/>
              </a:rPr>
              <a:t> </a:t>
            </a:r>
            <a:r>
              <a:rPr lang="en-SG" sz="1950" dirty="0" err="1">
                <a:solidFill>
                  <a:prstClr val="black"/>
                </a:solidFill>
                <a:latin typeface="Time new roman"/>
              </a:rPr>
              <a:t>Bác</a:t>
            </a:r>
            <a:r>
              <a:rPr lang="en-SG" sz="1950" dirty="0">
                <a:solidFill>
                  <a:prstClr val="black"/>
                </a:solidFill>
                <a:latin typeface="Time new roman"/>
              </a:rPr>
              <a:t> </a:t>
            </a:r>
            <a:r>
              <a:rPr lang="en-SG" sz="1950" dirty="0" err="1">
                <a:solidFill>
                  <a:prstClr val="black"/>
                </a:solidFill>
                <a:latin typeface="Time new roman"/>
              </a:rPr>
              <a:t>bôn</a:t>
            </a:r>
            <a:r>
              <a:rPr lang="en-SG" sz="1950" dirty="0">
                <a:solidFill>
                  <a:prstClr val="black"/>
                </a:solidFill>
                <a:latin typeface="Time new roman"/>
              </a:rPr>
              <a:t> </a:t>
            </a:r>
            <a:r>
              <a:rPr lang="en-SG" sz="1950" dirty="0" err="1">
                <a:solidFill>
                  <a:prstClr val="black"/>
                </a:solidFill>
                <a:latin typeface="Time new roman"/>
              </a:rPr>
              <a:t>ba</a:t>
            </a:r>
            <a:r>
              <a:rPr lang="en-SG" sz="1950" dirty="0">
                <a:solidFill>
                  <a:prstClr val="black"/>
                </a:solidFill>
                <a:latin typeface="Time new roman"/>
              </a:rPr>
              <a:t> </a:t>
            </a:r>
            <a:r>
              <a:rPr lang="en-SG" sz="1950" dirty="0" err="1">
                <a:solidFill>
                  <a:prstClr val="black"/>
                </a:solidFill>
                <a:latin typeface="Time new roman"/>
              </a:rPr>
              <a:t>hoạt</a:t>
            </a:r>
            <a:r>
              <a:rPr lang="en-SG" sz="1950" dirty="0">
                <a:solidFill>
                  <a:prstClr val="black"/>
                </a:solidFill>
                <a:latin typeface="Time new roman"/>
              </a:rPr>
              <a:t> </a:t>
            </a:r>
            <a:r>
              <a:rPr lang="en-SG" sz="1950" dirty="0" err="1">
                <a:solidFill>
                  <a:prstClr val="black"/>
                </a:solidFill>
                <a:latin typeface="Time new roman"/>
              </a:rPr>
              <a:t>động</a:t>
            </a:r>
            <a:r>
              <a:rPr lang="en-SG" sz="1950" dirty="0">
                <a:solidFill>
                  <a:prstClr val="black"/>
                </a:solidFill>
                <a:latin typeface="Time new roman"/>
              </a:rPr>
              <a:t> </a:t>
            </a:r>
            <a:r>
              <a:rPr lang="en-SG" sz="1950" dirty="0" err="1">
                <a:solidFill>
                  <a:prstClr val="black"/>
                </a:solidFill>
                <a:latin typeface="Time new roman"/>
              </a:rPr>
              <a:t>cách</a:t>
            </a:r>
            <a:r>
              <a:rPr lang="en-SG" sz="1950" dirty="0">
                <a:solidFill>
                  <a:prstClr val="black"/>
                </a:solidFill>
                <a:latin typeface="Time new roman"/>
              </a:rPr>
              <a:t> </a:t>
            </a:r>
            <a:r>
              <a:rPr lang="en-SG" sz="1950" dirty="0" err="1">
                <a:solidFill>
                  <a:prstClr val="black"/>
                </a:solidFill>
                <a:latin typeface="Time new roman"/>
              </a:rPr>
              <a:t>mạng</a:t>
            </a:r>
            <a:r>
              <a:rPr lang="en-SG" sz="1950" dirty="0">
                <a:solidFill>
                  <a:prstClr val="black"/>
                </a:solidFill>
                <a:latin typeface="Time new roman"/>
              </a:rPr>
              <a:t> ở </a:t>
            </a:r>
            <a:r>
              <a:rPr lang="en-SG" sz="1950" dirty="0" err="1">
                <a:solidFill>
                  <a:prstClr val="black"/>
                </a:solidFill>
                <a:latin typeface="Time new roman"/>
              </a:rPr>
              <a:t>nước</a:t>
            </a:r>
            <a:r>
              <a:rPr lang="en-SG" sz="1950" dirty="0">
                <a:solidFill>
                  <a:prstClr val="black"/>
                </a:solidFill>
                <a:latin typeface="Time new roman"/>
              </a:rPr>
              <a:t> </a:t>
            </a:r>
            <a:r>
              <a:rPr lang="en-SG" sz="1950" dirty="0" err="1">
                <a:solidFill>
                  <a:prstClr val="black"/>
                </a:solidFill>
                <a:latin typeface="Time new roman"/>
              </a:rPr>
              <a:t>ngoài</a:t>
            </a:r>
            <a:endParaRPr lang="vi-VN" sz="1950" dirty="0">
              <a:solidFill>
                <a:prstClr val="black"/>
              </a:solidFill>
              <a:latin typeface="Times New Roman" panose="02020603050405020304" pitchFamily="18" charset="0"/>
            </a:endParaRPr>
          </a:p>
        </p:txBody>
      </p:sp>
      <p:pic>
        <p:nvPicPr>
          <p:cNvPr id="8" name="Picture 7">
            <a:extLst>
              <a:ext uri="{FF2B5EF4-FFF2-40B4-BE49-F238E27FC236}">
                <a16:creationId xmlns:a16="http://schemas.microsoft.com/office/drawing/2014/main" id="{42B3F47A-F0DD-4494-ABC5-A18B6F987E23}"/>
              </a:ext>
            </a:extLst>
          </p:cNvPr>
          <p:cNvPicPr>
            <a:picLocks noChangeAspect="1"/>
          </p:cNvPicPr>
          <p:nvPr/>
        </p:nvPicPr>
        <p:blipFill rotWithShape="1">
          <a:blip r:embed="rId6"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848911" y="2996599"/>
            <a:ext cx="663853" cy="531044"/>
          </a:xfrm>
          <a:prstGeom prst="rect">
            <a:avLst/>
          </a:prstGeom>
          <a:ln>
            <a:noFill/>
          </a:ln>
          <a:effectLst>
            <a:softEdge rad="112500"/>
          </a:effectLst>
        </p:spPr>
        <p:style>
          <a:lnRef idx="2">
            <a:schemeClr val="accent6"/>
          </a:lnRef>
          <a:fillRef idx="1">
            <a:schemeClr val="lt1"/>
          </a:fillRef>
          <a:effectRef idx="0">
            <a:schemeClr val="accent6"/>
          </a:effectRef>
          <a:fontRef idx="minor">
            <a:schemeClr val="dk1"/>
          </a:fontRef>
        </p:style>
      </p:pic>
      <p:pic>
        <p:nvPicPr>
          <p:cNvPr id="9" name="Picture 8">
            <a:extLst>
              <a:ext uri="{FF2B5EF4-FFF2-40B4-BE49-F238E27FC236}">
                <a16:creationId xmlns:a16="http://schemas.microsoft.com/office/drawing/2014/main" id="{24775BC1-06D3-46D7-8048-5FBFFCF751B5}"/>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09362" y="4322537"/>
            <a:ext cx="603402" cy="528066"/>
          </a:xfrm>
          <a:prstGeom prst="rect">
            <a:avLst/>
          </a:prstGeom>
          <a:ln>
            <a:noFill/>
          </a:ln>
          <a:effectLst>
            <a:softEdge rad="112500"/>
          </a:effectLst>
        </p:spPr>
        <p:style>
          <a:lnRef idx="2">
            <a:schemeClr val="accent6"/>
          </a:lnRef>
          <a:fillRef idx="1">
            <a:schemeClr val="lt1"/>
          </a:fillRef>
          <a:effectRef idx="0">
            <a:schemeClr val="accent6"/>
          </a:effectRef>
          <a:fontRef idx="minor">
            <a:schemeClr val="dk1"/>
          </a:fontRef>
        </p:style>
      </p:pic>
      <p:pic>
        <p:nvPicPr>
          <p:cNvPr id="10" name="Picture 9">
            <a:extLst>
              <a:ext uri="{FF2B5EF4-FFF2-40B4-BE49-F238E27FC236}">
                <a16:creationId xmlns:a16="http://schemas.microsoft.com/office/drawing/2014/main" id="{1E1D202C-0EFE-4F1B-8227-392878911D1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74503" y="4380172"/>
            <a:ext cx="603557" cy="530398"/>
          </a:xfrm>
          <a:prstGeom prst="rect">
            <a:avLst/>
          </a:prstGeom>
          <a:ln>
            <a:noFill/>
          </a:ln>
          <a:effectLst>
            <a:softEdge rad="112500"/>
          </a:effectLst>
        </p:spPr>
        <p:style>
          <a:lnRef idx="2">
            <a:schemeClr val="accent6"/>
          </a:lnRef>
          <a:fillRef idx="1">
            <a:schemeClr val="lt1"/>
          </a:fillRef>
          <a:effectRef idx="0">
            <a:schemeClr val="accent6"/>
          </a:effectRef>
          <a:fontRef idx="minor">
            <a:schemeClr val="dk1"/>
          </a:fontRef>
        </p:style>
      </p:pic>
      <p:pic>
        <p:nvPicPr>
          <p:cNvPr id="11" name="Picture 10">
            <a:extLst>
              <a:ext uri="{FF2B5EF4-FFF2-40B4-BE49-F238E27FC236}">
                <a16:creationId xmlns:a16="http://schemas.microsoft.com/office/drawing/2014/main" id="{9C8D51CB-C538-4986-80FF-051CBD0C39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74503" y="3011576"/>
            <a:ext cx="603557" cy="530398"/>
          </a:xfrm>
          <a:prstGeom prst="rect">
            <a:avLst/>
          </a:prstGeom>
          <a:ln>
            <a:noFill/>
          </a:ln>
          <a:effectLst>
            <a:softEdge rad="112500"/>
          </a:effectLst>
        </p:spPr>
        <p:style>
          <a:lnRef idx="2">
            <a:schemeClr val="accent6"/>
          </a:lnRef>
          <a:fillRef idx="1">
            <a:schemeClr val="lt1"/>
          </a:fillRef>
          <a:effectRef idx="0">
            <a:schemeClr val="accent6"/>
          </a:effectRef>
          <a:fontRef idx="minor">
            <a:schemeClr val="dk1"/>
          </a:fontRef>
        </p:style>
      </p:pic>
    </p:spTree>
    <p:extLst>
      <p:ext uri="{BB962C8B-B14F-4D97-AF65-F5344CB8AC3E}">
        <p14:creationId xmlns:p14="http://schemas.microsoft.com/office/powerpoint/2010/main" val="3589587"/>
      </p:ext>
    </p:extLst>
  </p:cSld>
  <p:clrMapOvr>
    <a:masterClrMapping/>
  </p:clrMapOvr>
  <mc:AlternateContent xmlns:mc="http://schemas.openxmlformats.org/markup-compatibility/2006" xmlns:p14="http://schemas.microsoft.com/office/powerpoint/2010/main">
    <mc:Choice Requires="p14">
      <p:transition spd="slow" p14:dur="20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3"/>
                                        </p:tgtEl>
                                        <p:attrNameLst>
                                          <p:attrName>fillcolor</p:attrName>
                                        </p:attrNameLst>
                                      </p:cBhvr>
                                      <p:to>
                                        <a:srgbClr val="FFF2CC"/>
                                      </p:to>
                                    </p:animClr>
                                    <p:set>
                                      <p:cBhvr>
                                        <p:cTn id="35" dur="250" fill="hold"/>
                                        <p:tgtEl>
                                          <p:spTgt spid="3"/>
                                        </p:tgtEl>
                                        <p:attrNameLst>
                                          <p:attrName>fill.type</p:attrName>
                                        </p:attrNameLst>
                                      </p:cBhvr>
                                      <p:to>
                                        <p:strVal val="solid"/>
                                      </p:to>
                                    </p:set>
                                    <p:set>
                                      <p:cBhvr>
                                        <p:cTn id="36" dur="250" fill="hold"/>
                                        <p:tgtEl>
                                          <p:spTgt spid="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3"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250" fill="hold"/>
                                        <p:tgtEl>
                                          <p:spTgt spid="8"/>
                                        </p:tgtEl>
                                        <p:attrNameLst>
                                          <p:attrName>ppt_w</p:attrName>
                                        </p:attrNameLst>
                                      </p:cBhvr>
                                      <p:tavLst>
                                        <p:tav tm="0">
                                          <p:val>
                                            <p:strVal val="4*#ppt_w"/>
                                          </p:val>
                                        </p:tav>
                                        <p:tav tm="100000">
                                          <p:val>
                                            <p:strVal val="#ppt_w"/>
                                          </p:val>
                                        </p:tav>
                                      </p:tavLst>
                                    </p:anim>
                                    <p:anim calcmode="lin" valueType="num">
                                      <p:cBhvr>
                                        <p:cTn id="4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3"/>
                                        </p:tgtEl>
                                        <p:attrNameLst>
                                          <p:attrName>fillcolor</p:attrName>
                                        </p:attrNameLst>
                                      </p:cBhvr>
                                      <p:to>
                                        <a:srgbClr val="00B050"/>
                                      </p:to>
                                    </p:animClr>
                                    <p:set>
                                      <p:cBhvr>
                                        <p:cTn id="43" dur="250" fill="hold"/>
                                        <p:tgtEl>
                                          <p:spTgt spid="3"/>
                                        </p:tgtEl>
                                        <p:attrNameLst>
                                          <p:attrName>fill.type</p:attrName>
                                        </p:attrNameLst>
                                      </p:cBhvr>
                                      <p:to>
                                        <p:strVal val="solid"/>
                                      </p:to>
                                    </p:set>
                                    <p:set>
                                      <p:cBhvr>
                                        <p:cTn id="44" dur="25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5"/>
                                        </p:tgtEl>
                                        <p:attrNameLst>
                                          <p:attrName>fillcolor</p:attrName>
                                        </p:attrNameLst>
                                      </p:cBhvr>
                                      <p:to>
                                        <a:srgbClr val="FFF2CC"/>
                                      </p:to>
                                    </p:animClr>
                                    <p:set>
                                      <p:cBhvr>
                                        <p:cTn id="50" dur="250" fill="hold"/>
                                        <p:tgtEl>
                                          <p:spTgt spid="5"/>
                                        </p:tgtEl>
                                        <p:attrNameLst>
                                          <p:attrName>fill.type</p:attrName>
                                        </p:attrNameLst>
                                      </p:cBhvr>
                                      <p:to>
                                        <p:strVal val="solid"/>
                                      </p:to>
                                    </p:set>
                                    <p:set>
                                      <p:cBhvr>
                                        <p:cTn id="51" dur="250" fill="hold"/>
                                        <p:tgtEl>
                                          <p:spTgt spid="5"/>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 calcmode="lin" valueType="num">
                                      <p:cBhvr>
                                        <p:cTn id="54" dur="250" fill="hold"/>
                                        <p:tgtEl>
                                          <p:spTgt spid="11"/>
                                        </p:tgtEl>
                                        <p:attrNameLst>
                                          <p:attrName>ppt_w</p:attrName>
                                        </p:attrNameLst>
                                      </p:cBhvr>
                                      <p:tavLst>
                                        <p:tav tm="0">
                                          <p:val>
                                            <p:strVal val="4*#ppt_w"/>
                                          </p:val>
                                        </p:tav>
                                        <p:tav tm="100000">
                                          <p:val>
                                            <p:strVal val="#ppt_w"/>
                                          </p:val>
                                        </p:tav>
                                      </p:tavLst>
                                    </p:anim>
                                    <p:anim calcmode="lin" valueType="num">
                                      <p:cBhvr>
                                        <p:cTn id="5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Wrong Buzzer.wav"/>
                                        </p:tgtEl>
                                      </p:cMediaNode>
                                    </p:audio>
                                  </p:subTnLst>
                                </p:cTn>
                              </p:par>
                              <p:par>
                                <p:cTn id="56" presetID="1" presetClass="emph" presetSubtype="2" fill="hold" nodeType="withEffect">
                                  <p:stCondLst>
                                    <p:cond delay="1000"/>
                                  </p:stCondLst>
                                  <p:childTnLst>
                                    <p:animClr clrSpc="rgb" dir="cw">
                                      <p:cBhvr>
                                        <p:cTn id="57" dur="250" fill="hold"/>
                                        <p:tgtEl>
                                          <p:spTgt spid="5"/>
                                        </p:tgtEl>
                                        <p:attrNameLst>
                                          <p:attrName>fillcolor</p:attrName>
                                        </p:attrNameLst>
                                      </p:cBhvr>
                                      <p:to>
                                        <a:srgbClr val="FFFF00"/>
                                      </p:to>
                                    </p:animClr>
                                    <p:set>
                                      <p:cBhvr>
                                        <p:cTn id="58" dur="250" fill="hold"/>
                                        <p:tgtEl>
                                          <p:spTgt spid="5"/>
                                        </p:tgtEl>
                                        <p:attrNameLst>
                                          <p:attrName>fill.type</p:attrName>
                                        </p:attrNameLst>
                                      </p:cBhvr>
                                      <p:to>
                                        <p:strVal val="solid"/>
                                      </p:to>
                                    </p:set>
                                    <p:set>
                                      <p:cBhvr>
                                        <p:cTn id="59"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6"/>
                                        </p:tgtEl>
                                        <p:attrNameLst>
                                          <p:attrName>fillcolor</p:attrName>
                                        </p:attrNameLst>
                                      </p:cBhvr>
                                      <p:to>
                                        <a:srgbClr val="FFF2CC"/>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9"/>
                                        </p:tgtEl>
                                        <p:attrNameLst>
                                          <p:attrName>style.visibility</p:attrName>
                                        </p:attrNameLst>
                                      </p:cBhvr>
                                      <p:to>
                                        <p:strVal val="visible"/>
                                      </p:to>
                                    </p:set>
                                    <p:anim calcmode="lin" valueType="num">
                                      <p:cBhvr>
                                        <p:cTn id="69" dur="250" fill="hold"/>
                                        <p:tgtEl>
                                          <p:spTgt spid="9"/>
                                        </p:tgtEl>
                                        <p:attrNameLst>
                                          <p:attrName>ppt_w</p:attrName>
                                        </p:attrNameLst>
                                      </p:cBhvr>
                                      <p:tavLst>
                                        <p:tav tm="0">
                                          <p:val>
                                            <p:strVal val="4*#ppt_w"/>
                                          </p:val>
                                        </p:tav>
                                        <p:tav tm="100000">
                                          <p:val>
                                            <p:strVal val="#ppt_w"/>
                                          </p:val>
                                        </p:tav>
                                      </p:tavLst>
                                    </p:anim>
                                    <p:anim calcmode="lin" valueType="num">
                                      <p:cBhvr>
                                        <p:cTn id="70"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par>
                                <p:cTn id="71" presetID="1" presetClass="emph" presetSubtype="2" fill="hold" nodeType="withEffect">
                                  <p:stCondLst>
                                    <p:cond delay="1000"/>
                                  </p:stCondLst>
                                  <p:childTnLst>
                                    <p:animClr clrSpc="rgb" dir="cw">
                                      <p:cBhvr>
                                        <p:cTn id="72" dur="250" fill="hold"/>
                                        <p:tgtEl>
                                          <p:spTgt spid="6"/>
                                        </p:tgtEl>
                                        <p:attrNameLst>
                                          <p:attrName>fillcolor</p:attrName>
                                        </p:attrNameLst>
                                      </p:cBhvr>
                                      <p:to>
                                        <a:srgbClr val="FFFF00"/>
                                      </p:to>
                                    </p:animClr>
                                    <p:set>
                                      <p:cBhvr>
                                        <p:cTn id="73" dur="250" fill="hold"/>
                                        <p:tgtEl>
                                          <p:spTgt spid="6"/>
                                        </p:tgtEl>
                                        <p:attrNameLst>
                                          <p:attrName>fill.type</p:attrName>
                                        </p:attrNameLst>
                                      </p:cBhvr>
                                      <p:to>
                                        <p:strVal val="solid"/>
                                      </p:to>
                                    </p:set>
                                    <p:set>
                                      <p:cBhvr>
                                        <p:cTn id="74"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7"/>
                                        </p:tgtEl>
                                        <p:attrNameLst>
                                          <p:attrName>fillcolor</p:attrName>
                                        </p:attrNameLst>
                                      </p:cBhvr>
                                      <p:to>
                                        <a:srgbClr val="FFF2CC"/>
                                      </p:to>
                                    </p:animClr>
                                    <p:set>
                                      <p:cBhvr>
                                        <p:cTn id="80" dur="250" fill="hold"/>
                                        <p:tgtEl>
                                          <p:spTgt spid="7"/>
                                        </p:tgtEl>
                                        <p:attrNameLst>
                                          <p:attrName>fill.type</p:attrName>
                                        </p:attrNameLst>
                                      </p:cBhvr>
                                      <p:to>
                                        <p:strVal val="solid"/>
                                      </p:to>
                                    </p:set>
                                    <p:set>
                                      <p:cBhvr>
                                        <p:cTn id="81" dur="250" fill="hold"/>
                                        <p:tgtEl>
                                          <p:spTgt spid="7"/>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0"/>
                                        </p:tgtEl>
                                        <p:attrNameLst>
                                          <p:attrName>style.visibility</p:attrName>
                                        </p:attrNameLst>
                                      </p:cBhvr>
                                      <p:to>
                                        <p:strVal val="visible"/>
                                      </p:to>
                                    </p:set>
                                    <p:anim calcmode="lin" valueType="num">
                                      <p:cBhvr>
                                        <p:cTn id="84" dur="250" fill="hold"/>
                                        <p:tgtEl>
                                          <p:spTgt spid="10"/>
                                        </p:tgtEl>
                                        <p:attrNameLst>
                                          <p:attrName>ppt_w</p:attrName>
                                        </p:attrNameLst>
                                      </p:cBhvr>
                                      <p:tavLst>
                                        <p:tav tm="0">
                                          <p:val>
                                            <p:strVal val="4*#ppt_w"/>
                                          </p:val>
                                        </p:tav>
                                        <p:tav tm="100000">
                                          <p:val>
                                            <p:strVal val="#ppt_w"/>
                                          </p:val>
                                        </p:tav>
                                      </p:tavLst>
                                    </p:anim>
                                    <p:anim calcmode="lin" valueType="num">
                                      <p:cBhvr>
                                        <p:cTn id="8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Wrong Buzzer.wav"/>
                                        </p:tgtEl>
                                      </p:cMediaNode>
                                    </p:audio>
                                  </p:subTnLst>
                                </p:cTn>
                              </p:par>
                              <p:par>
                                <p:cTn id="86" presetID="1" presetClass="emph" presetSubtype="2" fill="hold" nodeType="withEffect">
                                  <p:stCondLst>
                                    <p:cond delay="1000"/>
                                  </p:stCondLst>
                                  <p:childTnLst>
                                    <p:animClr clrSpc="rgb" dir="cw">
                                      <p:cBhvr>
                                        <p:cTn id="87" dur="250" fill="hold"/>
                                        <p:tgtEl>
                                          <p:spTgt spid="7"/>
                                        </p:tgtEl>
                                        <p:attrNameLst>
                                          <p:attrName>fillcolor</p:attrName>
                                        </p:attrNameLst>
                                      </p:cBhvr>
                                      <p:to>
                                        <a:srgbClr val="FFFF00"/>
                                      </p:to>
                                    </p:animClr>
                                    <p:set>
                                      <p:cBhvr>
                                        <p:cTn id="88" dur="250" fill="hold"/>
                                        <p:tgtEl>
                                          <p:spTgt spid="7"/>
                                        </p:tgtEl>
                                        <p:attrNameLst>
                                          <p:attrName>fill.type</p:attrName>
                                        </p:attrNameLst>
                                      </p:cBhvr>
                                      <p:to>
                                        <p:strVal val="solid"/>
                                      </p:to>
                                    </p:set>
                                    <p:set>
                                      <p:cBhvr>
                                        <p:cTn id="89"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childTnLst>
        </p:cTn>
      </p:par>
    </p:tnLst>
    <p:bldLst>
      <p:bldP spid="2" grpId="0" animBg="1"/>
      <p:bldP spid="3" grpId="0" animBg="1"/>
      <p:bldP spid="5" grpId="0"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nip Diagonal Corner Rectangle 3">
            <a:extLst>
              <a:ext uri="{FF2B5EF4-FFF2-40B4-BE49-F238E27FC236}">
                <a16:creationId xmlns:a16="http://schemas.microsoft.com/office/drawing/2014/main" id="{CFBEC9FE-2AF8-4184-ABB2-F18F121A2067}"/>
              </a:ext>
            </a:extLst>
          </p:cNvPr>
          <p:cNvSpPr/>
          <p:nvPr/>
        </p:nvSpPr>
        <p:spPr>
          <a:xfrm>
            <a:off x="624477" y="1235752"/>
            <a:ext cx="7895046" cy="1297898"/>
          </a:xfrm>
          <a:prstGeom prst="snip2Diag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defTabSz="685800">
              <a:defRPr/>
            </a:pPr>
            <a:r>
              <a:rPr lang="vi-VN" sz="2700" dirty="0">
                <a:solidFill>
                  <a:srgbClr val="FF0000"/>
                </a:solidFill>
                <a:latin typeface="Times New Roman" panose="02020603050405020304" pitchFamily="18" charset="0"/>
              </a:rPr>
              <a:t>Nhận xét nào nói đúng nhất tâm trạng của Bác Hồ được thể hịên qua câu thơ cuối</a:t>
            </a:r>
            <a:r>
              <a:rPr lang="en-SG" sz="2700" dirty="0">
                <a:solidFill>
                  <a:srgbClr val="FF0000"/>
                </a:solidFill>
                <a:latin typeface="Calibri Light" panose="020F0302020204030204"/>
              </a:rPr>
              <a:t> </a:t>
            </a:r>
            <a:r>
              <a:rPr lang="vi-VN" sz="2700" i="1" dirty="0">
                <a:solidFill>
                  <a:srgbClr val="FF0000"/>
                </a:solidFill>
                <a:latin typeface="Times New Roman" panose="02020603050405020304" pitchFamily="18" charset="0"/>
              </a:rPr>
              <a:t>“Cuộc đời cách mạng thật là sang” ?</a:t>
            </a:r>
          </a:p>
        </p:txBody>
      </p:sp>
      <p:sp>
        <p:nvSpPr>
          <p:cNvPr id="3" name="Rectangle 2">
            <a:extLst>
              <a:ext uri="{FF2B5EF4-FFF2-40B4-BE49-F238E27FC236}">
                <a16:creationId xmlns:a16="http://schemas.microsoft.com/office/drawing/2014/main" id="{4375D6B1-7482-4840-A33D-AB26418E0356}"/>
              </a:ext>
            </a:extLst>
          </p:cNvPr>
          <p:cNvSpPr/>
          <p:nvPr/>
        </p:nvSpPr>
        <p:spPr>
          <a:xfrm>
            <a:off x="832665" y="2824084"/>
            <a:ext cx="3680099" cy="1001695"/>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defTabSz="685800">
              <a:defRPr/>
            </a:pPr>
            <a:r>
              <a:rPr lang="vi-VN" sz="2400" dirty="0">
                <a:solidFill>
                  <a:prstClr val="black"/>
                </a:solidFill>
                <a:latin typeface="Times New Roman" panose="02020603050405020304" pitchFamily="18" charset="0"/>
              </a:rPr>
              <a:t>A. Vui thích vì được sống chan hoà với thiên nhiên. </a:t>
            </a:r>
          </a:p>
        </p:txBody>
      </p:sp>
      <p:sp>
        <p:nvSpPr>
          <p:cNvPr id="4" name="Rectangle 3">
            <a:extLst>
              <a:ext uri="{FF2B5EF4-FFF2-40B4-BE49-F238E27FC236}">
                <a16:creationId xmlns:a16="http://schemas.microsoft.com/office/drawing/2014/main" id="{0D11D2D6-8FF8-490B-A537-BC12E1B2AFF2}"/>
              </a:ext>
            </a:extLst>
          </p:cNvPr>
          <p:cNvSpPr/>
          <p:nvPr/>
        </p:nvSpPr>
        <p:spPr>
          <a:xfrm>
            <a:off x="4597961" y="2827226"/>
            <a:ext cx="3680099" cy="1001695"/>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defTabSz="685800">
              <a:defRPr/>
            </a:pPr>
            <a:r>
              <a:rPr lang="vi-VN" sz="2400" dirty="0">
                <a:solidFill>
                  <a:prstClr val="black"/>
                </a:solidFill>
                <a:latin typeface="Times New Roman" panose="02020603050405020304" pitchFamily="18" charset="0"/>
              </a:rPr>
              <a:t>B. Tin tưởng vào tương lai tươi sáng của đất nước.</a:t>
            </a:r>
          </a:p>
        </p:txBody>
      </p:sp>
      <p:sp>
        <p:nvSpPr>
          <p:cNvPr id="5" name="Rectangle 4">
            <a:extLst>
              <a:ext uri="{FF2B5EF4-FFF2-40B4-BE49-F238E27FC236}">
                <a16:creationId xmlns:a16="http://schemas.microsoft.com/office/drawing/2014/main" id="{130F1326-AF2A-47EF-B40C-E76F93DF979B}"/>
              </a:ext>
            </a:extLst>
          </p:cNvPr>
          <p:cNvSpPr/>
          <p:nvPr/>
        </p:nvSpPr>
        <p:spPr>
          <a:xfrm>
            <a:off x="832665" y="3957688"/>
            <a:ext cx="3680099" cy="1001695"/>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defTabSz="685800">
              <a:defRPr/>
            </a:pPr>
            <a:r>
              <a:rPr lang="vi-VN" sz="2400" dirty="0">
                <a:solidFill>
                  <a:prstClr val="black"/>
                </a:solidFill>
                <a:latin typeface="Times New Roman" panose="02020603050405020304" pitchFamily="18" charset="0"/>
              </a:rPr>
              <a:t>C. Lạc quan với cuộc sống cách mạng đầy gian khổ</a:t>
            </a:r>
          </a:p>
        </p:txBody>
      </p:sp>
      <p:sp>
        <p:nvSpPr>
          <p:cNvPr id="6" name="Rectangle 5">
            <a:extLst>
              <a:ext uri="{FF2B5EF4-FFF2-40B4-BE49-F238E27FC236}">
                <a16:creationId xmlns:a16="http://schemas.microsoft.com/office/drawing/2014/main" id="{70350D31-3297-45CD-B74B-09372EBEB5E7}"/>
              </a:ext>
            </a:extLst>
          </p:cNvPr>
          <p:cNvSpPr/>
          <p:nvPr/>
        </p:nvSpPr>
        <p:spPr>
          <a:xfrm>
            <a:off x="4597961" y="3960830"/>
            <a:ext cx="3680099" cy="1001695"/>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defTabSz="685800">
              <a:defRPr/>
            </a:pPr>
            <a:r>
              <a:rPr lang="vi-VN" sz="2400" dirty="0">
                <a:solidFill>
                  <a:prstClr val="black"/>
                </a:solidFill>
                <a:latin typeface="Times New Roman" panose="02020603050405020304" pitchFamily="18" charset="0"/>
              </a:rPr>
              <a:t>D. Gồm cả ba ý trên.</a:t>
            </a:r>
          </a:p>
        </p:txBody>
      </p:sp>
      <p:pic>
        <p:nvPicPr>
          <p:cNvPr id="7" name="Picture 6">
            <a:extLst>
              <a:ext uri="{FF2B5EF4-FFF2-40B4-BE49-F238E27FC236}">
                <a16:creationId xmlns:a16="http://schemas.microsoft.com/office/drawing/2014/main" id="{8BFDD959-C945-45FF-9D58-5BD0B50FD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8472" y="3100366"/>
            <a:ext cx="604292" cy="531044"/>
          </a:xfrm>
          <a:prstGeom prst="rect">
            <a:avLst/>
          </a:prstGeom>
        </p:spPr>
      </p:pic>
      <p:pic>
        <p:nvPicPr>
          <p:cNvPr id="8" name="Picture 7">
            <a:extLst>
              <a:ext uri="{FF2B5EF4-FFF2-40B4-BE49-F238E27FC236}">
                <a16:creationId xmlns:a16="http://schemas.microsoft.com/office/drawing/2014/main" id="{F3419F8E-EE3E-4E78-AC59-E7DD560697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09362" y="4262559"/>
            <a:ext cx="603402" cy="482721"/>
          </a:xfrm>
          <a:prstGeom prst="rect">
            <a:avLst/>
          </a:prstGeom>
        </p:spPr>
      </p:pic>
      <p:pic>
        <p:nvPicPr>
          <p:cNvPr id="9" name="Picture 8">
            <a:extLst>
              <a:ext uri="{FF2B5EF4-FFF2-40B4-BE49-F238E27FC236}">
                <a16:creationId xmlns:a16="http://schemas.microsoft.com/office/drawing/2014/main" id="{78B9A63D-58D3-49AE-88D9-7F0355C758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74503" y="4248585"/>
            <a:ext cx="603557" cy="530398"/>
          </a:xfrm>
          <a:prstGeom prst="rect">
            <a:avLst/>
          </a:prstGeom>
        </p:spPr>
      </p:pic>
      <p:pic>
        <p:nvPicPr>
          <p:cNvPr id="10" name="Picture 9">
            <a:extLst>
              <a:ext uri="{FF2B5EF4-FFF2-40B4-BE49-F238E27FC236}">
                <a16:creationId xmlns:a16="http://schemas.microsoft.com/office/drawing/2014/main" id="{01E94BBC-A568-429F-B068-D97D0F7DB4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28616" y="3139120"/>
            <a:ext cx="549444" cy="482845"/>
          </a:xfrm>
          <a:prstGeom prst="rect">
            <a:avLst/>
          </a:prstGeom>
        </p:spPr>
      </p:pic>
    </p:spTree>
    <p:extLst>
      <p:ext uri="{BB962C8B-B14F-4D97-AF65-F5344CB8AC3E}">
        <p14:creationId xmlns:p14="http://schemas.microsoft.com/office/powerpoint/2010/main" val="844425683"/>
      </p:ext>
    </p:extLst>
  </p:cSld>
  <p:clrMapOvr>
    <a:masterClrMapping/>
  </p:clrMapOvr>
  <mc:AlternateContent xmlns:mc="http://schemas.openxmlformats.org/markup-compatibility/2006" xmlns:p14="http://schemas.microsoft.com/office/powerpoint/2010/main">
    <mc:Choice Requires="p14">
      <p:transition spd="slow" p14:dur="20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anim calcmode="lin" valueType="num">
                                      <p:cBhvr>
                                        <p:cTn id="28" dur="500" fill="hold"/>
                                        <p:tgtEl>
                                          <p:spTgt spid="6"/>
                                        </p:tgtEl>
                                        <p:attrNameLst>
                                          <p:attrName>ppt_x</p:attrName>
                                        </p:attrNameLst>
                                      </p:cBhvr>
                                      <p:tavLst>
                                        <p:tav tm="0">
                                          <p:val>
                                            <p:strVal val="#ppt_x"/>
                                          </p:val>
                                        </p:tav>
                                        <p:tav tm="100000">
                                          <p:val>
                                            <p:strVal val="#ppt_x"/>
                                          </p:val>
                                        </p:tav>
                                      </p:tavLst>
                                    </p:anim>
                                    <p:anim calcmode="lin" valueType="num">
                                      <p:cBhvr>
                                        <p:cTn id="2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3"/>
                                        </p:tgtEl>
                                        <p:attrNameLst>
                                          <p:attrName>fillcolor</p:attrName>
                                        </p:attrNameLst>
                                      </p:cBhvr>
                                      <p:to>
                                        <a:srgbClr val="FFF2CC"/>
                                      </p:to>
                                    </p:animClr>
                                    <p:set>
                                      <p:cBhvr>
                                        <p:cTn id="35" dur="250" fill="hold"/>
                                        <p:tgtEl>
                                          <p:spTgt spid="3"/>
                                        </p:tgtEl>
                                        <p:attrNameLst>
                                          <p:attrName>fill.type</p:attrName>
                                        </p:attrNameLst>
                                      </p:cBhvr>
                                      <p:to>
                                        <p:strVal val="solid"/>
                                      </p:to>
                                    </p:set>
                                    <p:set>
                                      <p:cBhvr>
                                        <p:cTn id="36" dur="250" fill="hold"/>
                                        <p:tgtEl>
                                          <p:spTgt spid="3"/>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7"/>
                                        </p:tgtEl>
                                        <p:attrNameLst>
                                          <p:attrName>style.visibility</p:attrName>
                                        </p:attrNameLst>
                                      </p:cBhvr>
                                      <p:to>
                                        <p:strVal val="visible"/>
                                      </p:to>
                                    </p:set>
                                    <p:anim calcmode="lin" valueType="num">
                                      <p:cBhvr>
                                        <p:cTn id="39" dur="250" fill="hold"/>
                                        <p:tgtEl>
                                          <p:spTgt spid="7"/>
                                        </p:tgtEl>
                                        <p:attrNameLst>
                                          <p:attrName>ppt_w</p:attrName>
                                        </p:attrNameLst>
                                      </p:cBhvr>
                                      <p:tavLst>
                                        <p:tav tm="0">
                                          <p:val>
                                            <p:strVal val="4*#ppt_w"/>
                                          </p:val>
                                        </p:tav>
                                        <p:tav tm="100000">
                                          <p:val>
                                            <p:strVal val="#ppt_w"/>
                                          </p:val>
                                        </p:tav>
                                      </p:tavLst>
                                    </p:anim>
                                    <p:anim calcmode="lin" valueType="num">
                                      <p:cBhvr>
                                        <p:cTn id="40"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3"/>
                                        </p:tgtEl>
                                        <p:attrNameLst>
                                          <p:attrName>fillcolor</p:attrName>
                                        </p:attrNameLst>
                                      </p:cBhvr>
                                      <p:to>
                                        <a:srgbClr val="FFFF00"/>
                                      </p:to>
                                    </p:animClr>
                                    <p:set>
                                      <p:cBhvr>
                                        <p:cTn id="43" dur="250" fill="hold"/>
                                        <p:tgtEl>
                                          <p:spTgt spid="3"/>
                                        </p:tgtEl>
                                        <p:attrNameLst>
                                          <p:attrName>fill.type</p:attrName>
                                        </p:attrNameLst>
                                      </p:cBhvr>
                                      <p:to>
                                        <p:strVal val="solid"/>
                                      </p:to>
                                    </p:set>
                                    <p:set>
                                      <p:cBhvr>
                                        <p:cTn id="44" dur="25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45" restart="whenNotActive" fill="hold" evtFilter="cancelBubble" nodeType="interactiveSeq">
                <p:stCondLst>
                  <p:cond evt="onClick" delay="0">
                    <p:tgtEl>
                      <p:spTgt spid="4"/>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
                                        </p:tgtEl>
                                        <p:attrNameLst>
                                          <p:attrName>fillcolor</p:attrName>
                                        </p:attrNameLst>
                                      </p:cBhvr>
                                      <p:to>
                                        <a:srgbClr val="FFF2CC"/>
                                      </p:to>
                                    </p:animClr>
                                    <p:set>
                                      <p:cBhvr>
                                        <p:cTn id="50" dur="250" fill="hold"/>
                                        <p:tgtEl>
                                          <p:spTgt spid="4"/>
                                        </p:tgtEl>
                                        <p:attrNameLst>
                                          <p:attrName>fill.type</p:attrName>
                                        </p:attrNameLst>
                                      </p:cBhvr>
                                      <p:to>
                                        <p:strVal val="solid"/>
                                      </p:to>
                                    </p:set>
                                    <p:set>
                                      <p:cBhvr>
                                        <p:cTn id="51" dur="250" fill="hold"/>
                                        <p:tgtEl>
                                          <p:spTgt spid="4"/>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0"/>
                                        </p:tgtEl>
                                        <p:attrNameLst>
                                          <p:attrName>style.visibility</p:attrName>
                                        </p:attrNameLst>
                                      </p:cBhvr>
                                      <p:to>
                                        <p:strVal val="visible"/>
                                      </p:to>
                                    </p:set>
                                    <p:anim calcmode="lin" valueType="num">
                                      <p:cBhvr>
                                        <p:cTn id="54" dur="250" fill="hold"/>
                                        <p:tgtEl>
                                          <p:spTgt spid="10"/>
                                        </p:tgtEl>
                                        <p:attrNameLst>
                                          <p:attrName>ppt_w</p:attrName>
                                        </p:attrNameLst>
                                      </p:cBhvr>
                                      <p:tavLst>
                                        <p:tav tm="0">
                                          <p:val>
                                            <p:strVal val="4*#ppt_w"/>
                                          </p:val>
                                        </p:tav>
                                        <p:tav tm="100000">
                                          <p:val>
                                            <p:strVal val="#ppt_w"/>
                                          </p:val>
                                        </p:tav>
                                      </p:tavLst>
                                    </p:anim>
                                    <p:anim calcmode="lin" valueType="num">
                                      <p:cBhvr>
                                        <p:cTn id="5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par>
                                <p:cTn id="56" presetID="1" presetClass="emph" presetSubtype="2" fill="hold" nodeType="withEffect">
                                  <p:stCondLst>
                                    <p:cond delay="1000"/>
                                  </p:stCondLst>
                                  <p:childTnLst>
                                    <p:animClr clrSpc="rgb" dir="cw">
                                      <p:cBhvr>
                                        <p:cTn id="57" dur="250" fill="hold"/>
                                        <p:tgtEl>
                                          <p:spTgt spid="4"/>
                                        </p:tgtEl>
                                        <p:attrNameLst>
                                          <p:attrName>fillcolor</p:attrName>
                                        </p:attrNameLst>
                                      </p:cBhvr>
                                      <p:to>
                                        <a:srgbClr val="FFFF00"/>
                                      </p:to>
                                    </p:animClr>
                                    <p:set>
                                      <p:cBhvr>
                                        <p:cTn id="58" dur="250" fill="hold"/>
                                        <p:tgtEl>
                                          <p:spTgt spid="4"/>
                                        </p:tgtEl>
                                        <p:attrNameLst>
                                          <p:attrName>fill.type</p:attrName>
                                        </p:attrNameLst>
                                      </p:cBhvr>
                                      <p:to>
                                        <p:strVal val="solid"/>
                                      </p:to>
                                    </p:set>
                                    <p:set>
                                      <p:cBhvr>
                                        <p:cTn id="59" dur="25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60" restart="whenNotActive" fill="hold" evtFilter="cancelBubble" nodeType="interactiveSeq">
                <p:stCondLst>
                  <p:cond evt="onClick" delay="0">
                    <p:tgtEl>
                      <p:spTgt spid="5"/>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5"/>
                                        </p:tgtEl>
                                        <p:attrNameLst>
                                          <p:attrName>fillcolor</p:attrName>
                                        </p:attrNameLst>
                                      </p:cBhvr>
                                      <p:to>
                                        <a:srgbClr val="FFF2CC"/>
                                      </p:to>
                                    </p:animClr>
                                    <p:set>
                                      <p:cBhvr>
                                        <p:cTn id="65" dur="250" fill="hold"/>
                                        <p:tgtEl>
                                          <p:spTgt spid="5"/>
                                        </p:tgtEl>
                                        <p:attrNameLst>
                                          <p:attrName>fill.type</p:attrName>
                                        </p:attrNameLst>
                                      </p:cBhvr>
                                      <p:to>
                                        <p:strVal val="solid"/>
                                      </p:to>
                                    </p:set>
                                    <p:set>
                                      <p:cBhvr>
                                        <p:cTn id="66" dur="250" fill="hold"/>
                                        <p:tgtEl>
                                          <p:spTgt spid="5"/>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8"/>
                                        </p:tgtEl>
                                        <p:attrNameLst>
                                          <p:attrName>style.visibility</p:attrName>
                                        </p:attrNameLst>
                                      </p:cBhvr>
                                      <p:to>
                                        <p:strVal val="visible"/>
                                      </p:to>
                                    </p:set>
                                    <p:anim calcmode="lin" valueType="num">
                                      <p:cBhvr>
                                        <p:cTn id="69" dur="250" fill="hold"/>
                                        <p:tgtEl>
                                          <p:spTgt spid="8"/>
                                        </p:tgtEl>
                                        <p:attrNameLst>
                                          <p:attrName>ppt_w</p:attrName>
                                        </p:attrNameLst>
                                      </p:cBhvr>
                                      <p:tavLst>
                                        <p:tav tm="0">
                                          <p:val>
                                            <p:strVal val="4*#ppt_w"/>
                                          </p:val>
                                        </p:tav>
                                        <p:tav tm="100000">
                                          <p:val>
                                            <p:strVal val="#ppt_w"/>
                                          </p:val>
                                        </p:tav>
                                      </p:tavLst>
                                    </p:anim>
                                    <p:anim calcmode="lin" valueType="num">
                                      <p:cBhvr>
                                        <p:cTn id="70"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Check mark.wav"/>
                                        </p:tgtEl>
                                      </p:cMediaNode>
                                    </p:audio>
                                  </p:subTnLst>
                                </p:cTn>
                              </p:par>
                              <p:par>
                                <p:cTn id="71" presetID="1" presetClass="emph" presetSubtype="2" fill="hold" nodeType="withEffect">
                                  <p:stCondLst>
                                    <p:cond delay="1000"/>
                                  </p:stCondLst>
                                  <p:childTnLst>
                                    <p:animClr clrSpc="rgb" dir="cw">
                                      <p:cBhvr>
                                        <p:cTn id="72" dur="250" fill="hold"/>
                                        <p:tgtEl>
                                          <p:spTgt spid="5"/>
                                        </p:tgtEl>
                                        <p:attrNameLst>
                                          <p:attrName>fillcolor</p:attrName>
                                        </p:attrNameLst>
                                      </p:cBhvr>
                                      <p:to>
                                        <a:srgbClr val="00B050"/>
                                      </p:to>
                                    </p:animClr>
                                    <p:set>
                                      <p:cBhvr>
                                        <p:cTn id="73" dur="250" fill="hold"/>
                                        <p:tgtEl>
                                          <p:spTgt spid="5"/>
                                        </p:tgtEl>
                                        <p:attrNameLst>
                                          <p:attrName>fill.type</p:attrName>
                                        </p:attrNameLst>
                                      </p:cBhvr>
                                      <p:to>
                                        <p:strVal val="solid"/>
                                      </p:to>
                                    </p:set>
                                    <p:set>
                                      <p:cBhvr>
                                        <p:cTn id="74" dur="25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75" restart="whenNotActive" fill="hold" evtFilter="cancelBubble" nodeType="interactiveSeq">
                <p:stCondLst>
                  <p:cond evt="onClick" delay="0">
                    <p:tgtEl>
                      <p:spTgt spid="6"/>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6"/>
                                        </p:tgtEl>
                                        <p:attrNameLst>
                                          <p:attrName>fillcolor</p:attrName>
                                        </p:attrNameLst>
                                      </p:cBhvr>
                                      <p:to>
                                        <a:srgbClr val="FFF2CC"/>
                                      </p:to>
                                    </p:animClr>
                                    <p:set>
                                      <p:cBhvr>
                                        <p:cTn id="80" dur="250" fill="hold"/>
                                        <p:tgtEl>
                                          <p:spTgt spid="6"/>
                                        </p:tgtEl>
                                        <p:attrNameLst>
                                          <p:attrName>fill.type</p:attrName>
                                        </p:attrNameLst>
                                      </p:cBhvr>
                                      <p:to>
                                        <p:strVal val="solid"/>
                                      </p:to>
                                    </p:set>
                                    <p:set>
                                      <p:cBhvr>
                                        <p:cTn id="81" dur="250" fill="hold"/>
                                        <p:tgtEl>
                                          <p:spTgt spid="6"/>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9"/>
                                        </p:tgtEl>
                                        <p:attrNameLst>
                                          <p:attrName>style.visibility</p:attrName>
                                        </p:attrNameLst>
                                      </p:cBhvr>
                                      <p:to>
                                        <p:strVal val="visible"/>
                                      </p:to>
                                    </p:set>
                                    <p:anim calcmode="lin" valueType="num">
                                      <p:cBhvr>
                                        <p:cTn id="84" dur="250" fill="hold"/>
                                        <p:tgtEl>
                                          <p:spTgt spid="9"/>
                                        </p:tgtEl>
                                        <p:attrNameLst>
                                          <p:attrName>ppt_w</p:attrName>
                                        </p:attrNameLst>
                                      </p:cBhvr>
                                      <p:tavLst>
                                        <p:tav tm="0">
                                          <p:val>
                                            <p:strVal val="4*#ppt_w"/>
                                          </p:val>
                                        </p:tav>
                                        <p:tav tm="100000">
                                          <p:val>
                                            <p:strVal val="#ppt_w"/>
                                          </p:val>
                                        </p:tav>
                                      </p:tavLst>
                                    </p:anim>
                                    <p:anim calcmode="lin" valueType="num">
                                      <p:cBhvr>
                                        <p:cTn id="85"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6"/>
                                        </p:tgtEl>
                                        <p:attrNameLst>
                                          <p:attrName>fillcolor</p:attrName>
                                        </p:attrNameLst>
                                      </p:cBhvr>
                                      <p:to>
                                        <a:srgbClr val="FFFF00"/>
                                      </p:to>
                                    </p:animClr>
                                    <p:set>
                                      <p:cBhvr>
                                        <p:cTn id="88" dur="250" fill="hold"/>
                                        <p:tgtEl>
                                          <p:spTgt spid="6"/>
                                        </p:tgtEl>
                                        <p:attrNameLst>
                                          <p:attrName>fill.type</p:attrName>
                                        </p:attrNameLst>
                                      </p:cBhvr>
                                      <p:to>
                                        <p:strVal val="solid"/>
                                      </p:to>
                                    </p:set>
                                    <p:set>
                                      <p:cBhvr>
                                        <p:cTn id="8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childTnLst>
        </p:cTn>
      </p:par>
    </p:tnLst>
    <p:bldLst>
      <p:bldP spid="2" grpId="0" animBg="1"/>
      <p:bldP spid="3" grpId="0" animBg="1"/>
      <p:bldP spid="4" grpId="0" animBg="1"/>
      <p:bldP spid="5" grpId="0" animBg="1"/>
      <p:bldP spid="6" grpId="0" animBg="1"/>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10.xml><?xml version="1.0" encoding="utf-8"?>
<a:theme xmlns:a="http://schemas.openxmlformats.org/drawingml/2006/main" name="10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8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637</TotalTime>
  <Words>1595</Words>
  <Application>Microsoft Office PowerPoint</Application>
  <PresentationFormat>Trình chiếu Trên màn hình (4:3)</PresentationFormat>
  <Paragraphs>146</Paragraphs>
  <Slides>21</Slides>
  <Notes>3</Notes>
  <HiddenSlides>0</HiddenSlides>
  <MMClips>0</MMClips>
  <ScaleCrop>false</ScaleCrop>
  <HeadingPairs>
    <vt:vector size="6" baseType="variant">
      <vt:variant>
        <vt:lpstr>Phông được Dùng</vt:lpstr>
      </vt:variant>
      <vt:variant>
        <vt:i4>14</vt:i4>
      </vt:variant>
      <vt:variant>
        <vt:lpstr>Chủ đề</vt:lpstr>
      </vt:variant>
      <vt:variant>
        <vt:i4>14</vt:i4>
      </vt:variant>
      <vt:variant>
        <vt:lpstr>Tiêu đề Bản chiếu</vt:lpstr>
      </vt:variant>
      <vt:variant>
        <vt:i4>21</vt:i4>
      </vt:variant>
    </vt:vector>
  </HeadingPairs>
  <TitlesOfParts>
    <vt:vector size="49" baseType="lpstr">
      <vt:lpstr>微软雅黑</vt:lpstr>
      <vt:lpstr>宋体</vt:lpstr>
      <vt:lpstr>.VnTime</vt:lpstr>
      <vt:lpstr>Arial</vt:lpstr>
      <vt:lpstr>Calibri</vt:lpstr>
      <vt:lpstr>Calibri Light</vt:lpstr>
      <vt:lpstr>等线</vt:lpstr>
      <vt:lpstr>inpin heiti</vt:lpstr>
      <vt:lpstr>华文中宋</vt:lpstr>
      <vt:lpstr>Time new roman</vt:lpstr>
      <vt:lpstr>Times New Roman</vt:lpstr>
      <vt:lpstr>Trebuchet MS</vt:lpstr>
      <vt:lpstr>Wingdings</vt:lpstr>
      <vt:lpstr>Wingdings 3</vt:lpstr>
      <vt:lpstr>Facet</vt:lpstr>
      <vt:lpstr>1_Office Theme</vt:lpstr>
      <vt:lpstr>2_Office Theme</vt:lpstr>
      <vt:lpstr>3_Office Theme</vt:lpstr>
      <vt:lpstr>Office Theme</vt:lpstr>
      <vt:lpstr>6_Office 主题</vt:lpstr>
      <vt:lpstr>8_Office 主题</vt:lpstr>
      <vt:lpstr>12_Office 主题</vt:lpstr>
      <vt:lpstr>6_Office 主题​​</vt:lpstr>
      <vt:lpstr>10_Office 主题​​</vt:lpstr>
      <vt:lpstr>13_Office 主题​​</vt:lpstr>
      <vt:lpstr>Office 主题</vt:lpstr>
      <vt:lpstr>Default Design</vt:lpstr>
      <vt:lpstr>1_Default Design</vt:lpstr>
      <vt:lpstr>Bản trình bày PowerPoint</vt:lpstr>
      <vt:lpstr>I. Lý thuyết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Ôn tập văn</dc:title>
  <dc:creator>Windows User</dc:creator>
  <cp:lastModifiedBy>Admin</cp:lastModifiedBy>
  <cp:revision>54</cp:revision>
  <dcterms:created xsi:type="dcterms:W3CDTF">2016-12-23T15:25:34Z</dcterms:created>
  <dcterms:modified xsi:type="dcterms:W3CDTF">2023-03-17T15:23:25Z</dcterms:modified>
</cp:coreProperties>
</file>