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11619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11620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11621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25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27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28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29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30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31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32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33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34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35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36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37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38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39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40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41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42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43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44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45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11646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1164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164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164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165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165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165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165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165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165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165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165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165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165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166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166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11662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1166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166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11665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1166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166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166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166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167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167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167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167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167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1167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7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7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7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7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8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8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8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1168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168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1685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1686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1687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CCD2F5-BDE9-42A8-B734-18362CB33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97A94-A300-49ED-B693-096B3205B6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013B2-F66B-4950-A201-06B056FB89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3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92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907980A-513B-4B39-AB17-D7E7445FA0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3FB41-D269-4177-93AB-94F1733D27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95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3F469-CD1D-4A75-8567-B77C69D1C0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4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20877-7D0A-4303-BD02-DCB7B46A30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29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4A740-F36A-4DDB-9D10-38BCC3DDD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77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8E691-22C3-4452-95DA-B6A9FBE739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38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3208F-3839-421F-B756-27A4947890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39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2ABA4-9670-4A98-B5AD-6F9F9BF6FD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7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9CF4D-BD07-4E35-A6EF-259122192E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06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7834C-0800-4247-B406-89D78AF756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48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FB31C-AFC3-4E93-9A2A-A024B4BCD6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78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3FF2D-0407-40DE-B2E6-02DB6B5A5B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0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63286-0982-49FC-B021-9EAE78EB10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4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D012F-2597-473C-9707-5B32BCE58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8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5A787-FC28-4F92-85B0-C3578CA82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0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B2C24-B6A1-475D-9B8C-78E2F48D22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9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69819-D78F-4225-8695-C60EB09F70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7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F74DC-CB2C-41CF-BDC6-0F937128ED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0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2226A-D398-4314-9886-DECA90E6CC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0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10595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1059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10597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598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599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00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01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02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03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04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05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06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07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08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09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10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11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12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13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14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15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16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17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18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19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20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21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10622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1062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062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062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062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062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062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062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063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063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063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063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063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063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063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063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10638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1063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064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11064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1064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064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064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064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064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064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064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064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065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10651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52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53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54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55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56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57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58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106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66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066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066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DB83FA6-E7E2-489F-8932-8FBE2269D7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066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82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B563B10-4C92-4FCC-B297-CF1A3A53D25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jpeg"/><Relationship Id="rId5" Type="http://schemas.openxmlformats.org/officeDocument/2006/relationships/image" Target="../media/image111.jpeg"/><Relationship Id="rId4" Type="http://schemas.openxmlformats.org/officeDocument/2006/relationships/image" Target="../media/image1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7" Type="http://schemas.openxmlformats.org/officeDocument/2006/relationships/image" Target="../media/image122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jpeg"/><Relationship Id="rId5" Type="http://schemas.openxmlformats.org/officeDocument/2006/relationships/image" Target="../media/image117.jpeg"/><Relationship Id="rId4" Type="http://schemas.openxmlformats.org/officeDocument/2006/relationships/image" Target="../media/image1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7" Type="http://schemas.openxmlformats.org/officeDocument/2006/relationships/image" Target="../media/image128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7" Type="http://schemas.openxmlformats.org/officeDocument/2006/relationships/image" Target="../media/image134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1524000"/>
            <a:ext cx="7772400" cy="1431925"/>
          </a:xfrm>
          <a:noFill/>
          <a:ln/>
        </p:spPr>
        <p:txBody>
          <a:bodyPr anchor="b" anchorCtr="1"/>
          <a:lstStyle/>
          <a:p>
            <a:r>
              <a:rPr lang="en-US" sz="6000" b="1">
                <a:solidFill>
                  <a:srgbClr val="00FFFF"/>
                </a:solidFill>
                <a:latin typeface="Times New Roman" charset="0"/>
              </a:rPr>
              <a:t>KHO ẢNH  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124200"/>
            <a:ext cx="8991600" cy="3429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b="1">
                <a:solidFill>
                  <a:srgbClr val="FF0066"/>
                </a:solidFill>
                <a:latin typeface="Times New Roman" charset="0"/>
              </a:rPr>
              <a:t>Nếu bạn muốn đưa một hình nào đó trong SGK Công nghệ 8 vào bài giảng điện tử của mình mà không có máy ảnh kỉ thuật số hoặc thiết bị tương tự thì có thể lấy ở  đây!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3505200" y="38100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HÌNH 20.1 ĐẾN HÌNH 21.1 </a:t>
            </a:r>
          </a:p>
        </p:txBody>
      </p:sp>
      <p:pic>
        <p:nvPicPr>
          <p:cNvPr id="121859" name="Picture 3" descr="H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4483100" cy="2032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0" name="Picture 4" descr="H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746500" cy="26289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1" name="Picture 5" descr="H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3429000" cy="2260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2" name="Picture 6" descr="H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819400"/>
            <a:ext cx="3860800" cy="17907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3" name="Picture 7" descr="H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4711700"/>
            <a:ext cx="3784600" cy="21463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4" name="Picture 8" descr="H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11700"/>
            <a:ext cx="4635500" cy="21463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2514600" y="91440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HÌNH 21.2 ĐẾN HÌNH 22.2</a:t>
            </a:r>
          </a:p>
        </p:txBody>
      </p:sp>
      <p:pic>
        <p:nvPicPr>
          <p:cNvPr id="122883" name="Picture 3" descr="H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572000" cy="15621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4" name="Picture 4" descr="H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209800"/>
            <a:ext cx="3543300" cy="22733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5" name="Picture 5" descr="H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94100"/>
            <a:ext cx="3175000" cy="32639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6" name="Picture 6" descr="H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219325" cy="219075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7" name="Picture 7" descr="H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2962275" cy="22002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8" name="Picture 8" descr="H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4470400"/>
            <a:ext cx="4470400" cy="2387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1905000" y="38100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HÌNH 22.3 ĐẾN HÌNH 23.3</a:t>
            </a:r>
          </a:p>
        </p:txBody>
      </p:sp>
      <p:pic>
        <p:nvPicPr>
          <p:cNvPr id="123907" name="Picture 3" descr="H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62200"/>
            <a:ext cx="4673600" cy="17399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08" name="Picture 4" descr="H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3403600" cy="1143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09" name="Picture 5" descr="H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16400"/>
            <a:ext cx="4140200" cy="2641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0" name="Picture 6" descr="H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6900"/>
            <a:ext cx="2819400" cy="24511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1" name="Picture 7" descr="H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2413000" cy="19558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2" name="Picture 8" descr="H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48200"/>
            <a:ext cx="1346200" cy="19558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H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622800" cy="16637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1" name="Picture 3" descr="H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4876800" cy="2006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2" name="Picture 4" descr="H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848100" cy="2260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3" name="Picture 5" descr="H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2590800"/>
            <a:ext cx="4508500" cy="2108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4" name="Picture 6" descr="H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3771900" cy="28575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5" name="Picture 7" descr="H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4495800"/>
            <a:ext cx="4381500" cy="2108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3276600" y="45720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HÌNH 23.4ĐẾN HÌNH 25.2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27432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HÌNH 25.3 ĐẾN HÌNH 27.1</a:t>
            </a:r>
          </a:p>
        </p:txBody>
      </p:sp>
      <p:pic>
        <p:nvPicPr>
          <p:cNvPr id="125955" name="Picture 3" descr="H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5800"/>
            <a:ext cx="4483100" cy="2540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6" name="Picture 4" descr="H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4318000" cy="28321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7" name="Picture 5" descr="H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2692400" cy="25654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8" name="Picture 6" descr="H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606800" cy="2489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9" name="Picture 7" descr="H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2590800" cy="37973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60" name="Picture 8" descr="H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4699000"/>
            <a:ext cx="4597400" cy="2159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2743200" y="38100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HÌNH 27.2 ĐẾN HÌNH 29 .3B</a:t>
            </a:r>
          </a:p>
        </p:txBody>
      </p:sp>
      <p:pic>
        <p:nvPicPr>
          <p:cNvPr id="126979" name="Picture 3" descr="H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2235200" cy="20701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0" name="Picture 4" descr="H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009900" cy="21209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1" name="Picture 5" descr="H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4038600"/>
            <a:ext cx="4559300" cy="25908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2" name="Picture 6" descr="H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4343400" cy="19431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3" name="Picture 7" descr="H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4152900" cy="16129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4" name="Picture 8" descr="H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1587500" cy="20701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15240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HÌNH 30.1 ĐẾN HÌNH 32.1</a:t>
            </a:r>
          </a:p>
        </p:txBody>
      </p:sp>
      <p:pic>
        <p:nvPicPr>
          <p:cNvPr id="128003" name="Picture 3" descr="H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762500" cy="19558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4" name="Picture 4" descr="H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4343400" cy="27178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5" name="Picture 5" descr="H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533900" cy="23241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6" name="Picture 6" descr="H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771900" cy="31115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7" name="Picture 7" descr="H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4127500" cy="26797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8" name="Picture 8" descr="H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962400" cy="3124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34290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HÌNH 32.2 ĐẾN HÌNH34.1</a:t>
            </a:r>
          </a:p>
        </p:txBody>
      </p:sp>
      <p:pic>
        <p:nvPicPr>
          <p:cNvPr id="129027" name="Picture 3" descr="H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4533900" cy="2667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28" name="Picture 4" descr="H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838200"/>
            <a:ext cx="4521200" cy="24003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29" name="Picture 5" descr="H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771900" cy="2489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0" name="Picture 6" descr="H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3810000"/>
            <a:ext cx="4203700" cy="28194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1" name="Picture 7" descr="H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209800"/>
            <a:ext cx="4673600" cy="23749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2" name="Picture 8" descr="H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4191000" cy="30861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15240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HÌNH 34.2 ĐẾN HÌNH 37.1</a:t>
            </a:r>
          </a:p>
        </p:txBody>
      </p:sp>
      <p:pic>
        <p:nvPicPr>
          <p:cNvPr id="130051" name="Picture 3" descr="H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4495800" cy="30861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2" name="Picture 4" descr="H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3962400" cy="25908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3" name="Picture 5" descr="H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162300" cy="34163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4" name="Picture 6" descr="H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838200"/>
            <a:ext cx="2120900" cy="34925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5" name="Picture 7" descr="H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85800"/>
            <a:ext cx="1739900" cy="35179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6" name="Picture 8" descr="H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70400"/>
            <a:ext cx="4343400" cy="2387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14478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HÌNH 38.2 ĐẾN HÌNH 42.1</a:t>
            </a:r>
          </a:p>
        </p:txBody>
      </p:sp>
      <p:pic>
        <p:nvPicPr>
          <p:cNvPr id="131075" name="Picture 3" descr="H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1447800"/>
            <a:ext cx="3975100" cy="2997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6" name="Picture 4" descr="H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556000" cy="27813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7" name="Picture 5" descr="H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52800"/>
            <a:ext cx="1231900" cy="3505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8" name="Picture 6" descr="H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00"/>
            <a:ext cx="4089400" cy="27305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9" name="Picture 7" descr="H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4622800"/>
            <a:ext cx="4013200" cy="2235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0" name="Picture 8" descr="H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4419600" cy="1244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1447800" y="45720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HÌNH 1.1 ĐẾN HÌNH 2.2</a:t>
            </a:r>
          </a:p>
        </p:txBody>
      </p:sp>
      <p:pic>
        <p:nvPicPr>
          <p:cNvPr id="113667" name="Picture 3" descr="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622800" cy="17907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8" name="Picture 4" descr="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3048000" cy="26797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9" name="Picture 5" descr="H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2679700" cy="27305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0" name="Picture 6" descr="H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4483100" cy="1981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1" name="Picture 7" descr="H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4699000" cy="20447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2" name="Picture 8" descr="H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187700" cy="30099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14478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HÌNH 42.2 ĐẾN HÌNH 46.4</a:t>
            </a:r>
          </a:p>
        </p:txBody>
      </p:sp>
      <p:pic>
        <p:nvPicPr>
          <p:cNvPr id="132099" name="Picture 3" descr="H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2971800" cy="2641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0" name="Picture 4" descr="H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3746500" cy="32131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1" name="Picture 5" descr="H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3479800" cy="30861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2" name="Picture 6" descr="H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3352800" cy="2286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3" name="Picture 7" descr="H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2260600" cy="1651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4" name="Picture 8" descr="H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4546600"/>
            <a:ext cx="4622800" cy="23114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H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733800" cy="27051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3" name="Picture 3" descr="H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2362200"/>
            <a:ext cx="2260600" cy="1651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4" name="Picture 4" descr="H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04800"/>
            <a:ext cx="4622800" cy="23114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5" name="Picture 5" descr="H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2971800" cy="2641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6" name="Picture 6" descr="H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3556000" cy="33401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7" name="Picture 7" descr="H5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4038600"/>
            <a:ext cx="4279900" cy="28194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1600200" y="-7620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HÌNH 50.1 ĐẾN HÌNH 51.5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27432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HÌNH 51.6 ĐẾN HÌNH 54.1</a:t>
            </a:r>
          </a:p>
        </p:txBody>
      </p:sp>
      <p:pic>
        <p:nvPicPr>
          <p:cNvPr id="134147" name="Picture 3" descr="H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5800"/>
            <a:ext cx="2628900" cy="2540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48" name="Picture 4" descr="H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3556000" cy="33401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49" name="Picture 5" descr="H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4279900" cy="28194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50" name="Picture 6" descr="H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733800" cy="27051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51" name="Picture 7" descr="H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3784600" cy="28194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52" name="Picture 8" descr="H5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87900"/>
            <a:ext cx="3492500" cy="20701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1600200" y="30480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HÌNH 54.2 ĐẾN HÌNH 55.4A</a:t>
            </a:r>
          </a:p>
        </p:txBody>
      </p:sp>
      <p:pic>
        <p:nvPicPr>
          <p:cNvPr id="135171" name="Picture 3" descr="H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4724400"/>
            <a:ext cx="5384800" cy="2133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2" name="Picture 4" descr="H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3314700" cy="20574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3" name="Picture 5" descr="H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3581400" cy="1270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4" name="Picture 6" descr="H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1790700" cy="127635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5" name="Picture 7" descr="H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1790700" cy="14763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6" name="Picture 8" descr="H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5600"/>
            <a:ext cx="3746500" cy="14224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1447800" y="45720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HÌNH 56.1 ĐẾN HÌNH 58.3</a:t>
            </a:r>
          </a:p>
        </p:txBody>
      </p:sp>
      <p:pic>
        <p:nvPicPr>
          <p:cNvPr id="136195" name="Picture 3" descr="H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3289300" cy="17653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6" name="Picture 4" descr="H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667000"/>
            <a:ext cx="2768600" cy="20828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7" name="Picture 5" descr="H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2120900" cy="1092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8" name="Picture 6" descr="H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1727200" cy="1117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9" name="Picture 7" descr="H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4800600"/>
            <a:ext cx="5600700" cy="15621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0" name="Picture 8" descr="H5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3657600" cy="2489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K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00"/>
            <a:ext cx="4660900" cy="25527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3657600" cy="3759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1447800" y="45720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HÌNH 2.3 ĐẾN HÌNH 4.2</a:t>
            </a:r>
          </a:p>
        </p:txBody>
      </p:sp>
      <p:pic>
        <p:nvPicPr>
          <p:cNvPr id="114691" name="Picture 3" descr="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2698750" cy="1763713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2" name="Picture 4" descr="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81200"/>
            <a:ext cx="2438400" cy="2081213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3" name="Picture 5" descr="H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95800"/>
            <a:ext cx="2341563" cy="19272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4" name="Picture 6" descr="H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2795588" cy="26035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5" name="Picture 7" descr="H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000"/>
            <a:ext cx="2371725" cy="21209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6" name="Picture 8" descr="H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24400"/>
            <a:ext cx="3470275" cy="1725613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447800" y="45720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HÌNH 4.4 ĐẾN HÌNH 5.1</a:t>
            </a:r>
          </a:p>
        </p:txBody>
      </p:sp>
      <p:pic>
        <p:nvPicPr>
          <p:cNvPr id="115715" name="Picture 3" descr="H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3835400" cy="18288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6" name="Picture 4" descr="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2717800" cy="28194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7" name="Picture 5" descr="H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657600" cy="23495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8" name="Picture 6" descr="H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105400"/>
            <a:ext cx="4826000" cy="1270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9" name="Picture 7" descr="H4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1790700" cy="27178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0" name="Picture 8" descr="H4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1816100" cy="27178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1447800" y="45720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HÌNH 5.2 ĐẾN HÌNH 6.6 </a:t>
            </a:r>
          </a:p>
        </p:txBody>
      </p:sp>
      <p:pic>
        <p:nvPicPr>
          <p:cNvPr id="116739" name="Picture 3" descr="H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1866900" cy="15875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0" name="Picture 4" descr="H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4165600" cy="1016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1" name="Picture 5" descr="H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70100"/>
            <a:ext cx="1524000" cy="47879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2" name="Picture 6" descr="H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219200"/>
            <a:ext cx="3708400" cy="29083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3" name="Picture 7" descr="H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38688"/>
            <a:ext cx="3733800" cy="2043112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4" name="Picture 8" descr="H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76713"/>
            <a:ext cx="3170238" cy="2681287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1447800" y="45720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HÌNH 6.6A ĐẾN HÌNH 8.1</a:t>
            </a:r>
          </a:p>
        </p:txBody>
      </p:sp>
      <p:pic>
        <p:nvPicPr>
          <p:cNvPr id="117763" name="Picture 3" descr="H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114800"/>
            <a:ext cx="3327400" cy="2387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4" name="Picture 4" descr="H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1600"/>
            <a:ext cx="2324100" cy="17907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5" name="Picture 5" descr="H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013200" cy="32385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6" name="Picture 6" descr="H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64000"/>
            <a:ext cx="2857500" cy="2794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7" name="Picture 7" descr="H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997200" cy="30353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8" name="Picture 8" descr="H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1117600" cy="4445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1447800" y="45720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HÌNH 8.2 ĐẾN HÌNH 11.4</a:t>
            </a:r>
          </a:p>
        </p:txBody>
      </p:sp>
      <p:pic>
        <p:nvPicPr>
          <p:cNvPr id="118787" name="Picture 3" descr="H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733800" cy="143668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88" name="Picture 4" descr="H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344988" cy="19685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89" name="Picture 5" descr="H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08450"/>
            <a:ext cx="1414463" cy="274955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0" name="Picture 6" descr="H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3054350" cy="2489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1" name="Picture 7" descr="H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4233863"/>
            <a:ext cx="3654425" cy="2624137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2" name="Picture 8" descr="H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2075"/>
            <a:ext cx="4129088" cy="16859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3200400" y="45720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HÌNH 11.5 ĐẾN HÌNH 14.1</a:t>
            </a:r>
          </a:p>
        </p:txBody>
      </p:sp>
      <p:pic>
        <p:nvPicPr>
          <p:cNvPr id="119811" name="Picture 3" descr="H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3148013" cy="299243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2" name="Picture 4" descr="H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316288" cy="2182813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3" name="Picture 5" descr="H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2039938" cy="41148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4" name="Picture 6" descr="H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636963" cy="263525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5" name="Picture 7" descr="H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41775"/>
            <a:ext cx="2803525" cy="28162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6" name="Picture 8" descr="H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4257675"/>
            <a:ext cx="3757612" cy="26003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505200" y="22860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HÌNH 15.1 ĐẾN HÌNH 17.1</a:t>
            </a:r>
          </a:p>
        </p:txBody>
      </p:sp>
      <p:pic>
        <p:nvPicPr>
          <p:cNvPr id="120835" name="Picture 3" descr="H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597400" cy="1473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6" name="Picture 4" descr="H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60700"/>
            <a:ext cx="1917700" cy="37973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7" name="Picture 5" descr="H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759200" cy="30861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8" name="Picture 6" descr="H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990600"/>
            <a:ext cx="3530600" cy="2514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9" name="Picture 7" descr="H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3700"/>
            <a:ext cx="4330700" cy="26543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0" name="Picture 8" descr="H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3517900"/>
            <a:ext cx="2717800" cy="33401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2</TotalTime>
  <Words>157</Words>
  <Application>Microsoft Office PowerPoint</Application>
  <PresentationFormat>On-screen Show (4:3)</PresentationFormat>
  <Paragraphs>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Times New Roman</vt:lpstr>
      <vt:lpstr>Wingdings</vt:lpstr>
      <vt:lpstr>Fading Grid</vt:lpstr>
      <vt:lpstr>Clouds</vt:lpstr>
      <vt:lpstr>KHO ẢNH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 ẢNH</dc:title>
  <dc:creator>vientienjsc</dc:creator>
  <cp:lastModifiedBy>ChaHung</cp:lastModifiedBy>
  <cp:revision>2</cp:revision>
  <cp:lastPrinted>1601-01-01T00:00:00Z</cp:lastPrinted>
  <dcterms:created xsi:type="dcterms:W3CDTF">2009-10-07T03:53:03Z</dcterms:created>
  <dcterms:modified xsi:type="dcterms:W3CDTF">2019-08-29T10:57:16Z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