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6"/>
  </p:notesMasterIdLst>
  <p:sldIdLst>
    <p:sldId id="286" r:id="rId3"/>
    <p:sldId id="277" r:id="rId4"/>
    <p:sldId id="278" r:id="rId5"/>
    <p:sldId id="287" r:id="rId6"/>
    <p:sldId id="288" r:id="rId7"/>
    <p:sldId id="294" r:id="rId8"/>
    <p:sldId id="293" r:id="rId9"/>
    <p:sldId id="259" r:id="rId10"/>
    <p:sldId id="260" r:id="rId11"/>
    <p:sldId id="297" r:id="rId12"/>
    <p:sldId id="299" r:id="rId13"/>
    <p:sldId id="300" r:id="rId14"/>
    <p:sldId id="298" r:id="rId15"/>
    <p:sldId id="295" r:id="rId16"/>
    <p:sldId id="301" r:id="rId17"/>
    <p:sldId id="302" r:id="rId18"/>
    <p:sldId id="303" r:id="rId19"/>
    <p:sldId id="304" r:id="rId20"/>
    <p:sldId id="296" r:id="rId21"/>
    <p:sldId id="276" r:id="rId22"/>
    <p:sldId id="274" r:id="rId23"/>
    <p:sldId id="284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48DA4"/>
    <a:srgbClr val="62C8CE"/>
    <a:srgbClr val="E6E6E6"/>
    <a:srgbClr val="0EAAAE"/>
    <a:srgbClr val="92DBF8"/>
    <a:srgbClr val="6ECFF6"/>
    <a:srgbClr val="FAC5BE"/>
    <a:srgbClr val="F8ACA2"/>
    <a:srgbClr val="F47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5" d="100"/>
          <a:sy n="65" d="100"/>
        </p:scale>
        <p:origin x="126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0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6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3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0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4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7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1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27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12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25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7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7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5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3855"/>
            <a:ext cx="336342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Types of house</a:t>
            </a:r>
          </a:p>
        </p:txBody>
      </p:sp>
      <p:pic>
        <p:nvPicPr>
          <p:cNvPr id="3" name="Picture 15" descr="E6T10020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"/>
            <a:ext cx="2895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788" y="2840038"/>
            <a:ext cx="35052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Stilt 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19395" r="12543" b="38206"/>
          <a:stretch>
            <a:fillRect/>
          </a:stretch>
        </p:blipFill>
        <p:spPr bwMode="auto">
          <a:xfrm>
            <a:off x="2971800" y="831850"/>
            <a:ext cx="33813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319588" y="3113088"/>
            <a:ext cx="1243012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villa</a:t>
            </a:r>
          </a:p>
        </p:txBody>
      </p:sp>
      <p:pic>
        <p:nvPicPr>
          <p:cNvPr id="8" name="Picture 18" descr="E6T10020_06_-_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185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477000" y="29718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apartment</a:t>
            </a:r>
          </a:p>
        </p:txBody>
      </p:sp>
      <p:pic>
        <p:nvPicPr>
          <p:cNvPr id="10" name="Picture 17" descr="E6T10020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4" y="3404324"/>
            <a:ext cx="3581400" cy="27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4338" y="5873752"/>
            <a:ext cx="2678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town house</a:t>
            </a:r>
          </a:p>
        </p:txBody>
      </p:sp>
      <p:pic>
        <p:nvPicPr>
          <p:cNvPr id="12" name="Picture 16" descr="E6T10020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733800"/>
            <a:ext cx="3895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49922" y="5873751"/>
            <a:ext cx="333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country house</a:t>
            </a:r>
          </a:p>
        </p:txBody>
      </p:sp>
    </p:spTree>
    <p:extLst>
      <p:ext uri="{BB962C8B-B14F-4D97-AF65-F5344CB8AC3E}">
        <p14:creationId xmlns:p14="http://schemas.microsoft.com/office/powerpoint/2010/main" val="7315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1. Type of house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/>
          <p:nvPr/>
        </p:nvCxnSpPr>
        <p:spPr>
          <a:xfrm>
            <a:off x="733647" y="1754373"/>
            <a:ext cx="669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8BEBD-2B71-4776-B191-0CACB38357BE}"/>
              </a:ext>
            </a:extLst>
          </p:cNvPr>
          <p:cNvCxnSpPr>
            <a:cxnSpLocks/>
          </p:cNvCxnSpPr>
          <p:nvPr/>
        </p:nvCxnSpPr>
        <p:spPr>
          <a:xfrm>
            <a:off x="1807535" y="1741068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891517" y="1964352"/>
            <a:ext cx="1945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1074174" y="2277593"/>
            <a:ext cx="1352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32892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2. </a:t>
            </a:r>
            <a:r>
              <a:rPr lang="en-US" sz="2800" b="1"/>
              <a:t>Location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934047" y="3070138"/>
            <a:ext cx="2541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510364" y="2277593"/>
            <a:ext cx="2541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In the mountains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2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3. Appliances in the house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Find and write down the words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1541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4348717" y="5611319"/>
            <a:ext cx="11589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Some smart TVs and ten robots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262578" y="6025988"/>
            <a:ext cx="2541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8B8D96-F946-4248-A4DD-F8464F054AC1}"/>
              </a:ext>
            </a:extLst>
          </p:cNvPr>
          <p:cNvCxnSpPr>
            <a:cxnSpLocks/>
          </p:cNvCxnSpPr>
          <p:nvPr/>
        </p:nvCxnSpPr>
        <p:spPr>
          <a:xfrm>
            <a:off x="3157871" y="6334332"/>
            <a:ext cx="691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68115" y="3507902"/>
            <a:ext cx="2715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96260" y="4260244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97352" y="2590525"/>
            <a:ext cx="823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3903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True (T) or False (F) sentences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 err="1"/>
                        <a:t>Phong’s</a:t>
                      </a:r>
                      <a:r>
                        <a:rPr lang="en-US" sz="2400" b="1" dirty="0"/>
                        <a:t>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b="1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 b="1" dirty="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 b="1"/>
              <a:t>Phong’s house will be in the mountains.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2062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1403498" y="2155738"/>
            <a:ext cx="839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343185" y="2653336"/>
            <a:ext cx="1581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8B8D96-F946-4248-A4DD-F8464F054AC1}"/>
              </a:ext>
            </a:extLst>
          </p:cNvPr>
          <p:cNvCxnSpPr>
            <a:cxnSpLocks/>
          </p:cNvCxnSpPr>
          <p:nvPr/>
        </p:nvCxnSpPr>
        <p:spPr>
          <a:xfrm>
            <a:off x="3965946" y="3070137"/>
            <a:ext cx="25305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  <a:r>
              <a:rPr lang="en-US" sz="2800" b="1"/>
              <a:t> His house will be large.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733647" y="1754373"/>
            <a:ext cx="1382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733647" y="2201184"/>
            <a:ext cx="839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3936989" y="3780387"/>
            <a:ext cx="21448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  <a:r>
              <a:rPr lang="en-US" sz="2800" b="1"/>
              <a:t> There’ll be a lot of rooms in his house.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2317895" y="1765006"/>
            <a:ext cx="2658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61514" y="2169285"/>
            <a:ext cx="17756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180458" y="3769754"/>
            <a:ext cx="24744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5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545" y="121050"/>
            <a:ext cx="6092456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48DA4"/>
                </a:solidFill>
              </a:rPr>
              <a:t>My future house</a:t>
            </a:r>
            <a:endParaRPr lang="en-US" sz="2000" b="1" i="1"/>
          </a:p>
          <a:p>
            <a:pPr>
              <a:lnSpc>
                <a:spcPct val="120000"/>
              </a:lnSpc>
            </a:pPr>
            <a:r>
              <a:rPr lang="en-US" sz="2000" b="1" i="1"/>
              <a:t>Nick</a:t>
            </a:r>
            <a:r>
              <a:rPr lang="en-US" sz="2000" b="1" i="1" dirty="0"/>
              <a:t>: </a:t>
            </a:r>
            <a:r>
              <a:rPr lang="en-US" sz="2000" b="1" dirty="0"/>
              <a:t>What are you doing, </a:t>
            </a:r>
            <a:r>
              <a:rPr lang="en-US" sz="2000" b="1" dirty="0" err="1"/>
              <a:t>Phong</a:t>
            </a:r>
            <a:r>
              <a:rPr lang="en-US" sz="2000" b="1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What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appliances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000" b="1" i="1" dirty="0" err="1"/>
              <a:t>Phong</a:t>
            </a:r>
            <a:r>
              <a:rPr lang="en-US" sz="2000" b="1" i="1" dirty="0"/>
              <a:t>: </a:t>
            </a:r>
            <a:r>
              <a:rPr lang="en-US" sz="2000" b="1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Nick: </a:t>
            </a:r>
            <a:r>
              <a:rPr lang="en-US" sz="2000" b="1" dirty="0"/>
              <a:t>Sounds great! And how much will 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CFEE9-C7CE-403C-B341-3A87DC95A653}"/>
              </a:ext>
            </a:extLst>
          </p:cNvPr>
          <p:cNvSpPr/>
          <p:nvPr/>
        </p:nvSpPr>
        <p:spPr>
          <a:xfrm>
            <a:off x="247492" y="1313544"/>
            <a:ext cx="2708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 b="1"/>
              <a:t>He might have a smart TV and five robots.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AF498-8C8E-4A01-992E-39E44A068893}"/>
              </a:ext>
            </a:extLst>
          </p:cNvPr>
          <p:cNvSpPr/>
          <p:nvPr/>
        </p:nvSpPr>
        <p:spPr>
          <a:xfrm>
            <a:off x="343185" y="121316"/>
            <a:ext cx="270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True (T) or </a:t>
            </a:r>
          </a:p>
          <a:p>
            <a:r>
              <a:rPr lang="en-US" sz="2800">
                <a:solidFill>
                  <a:srgbClr val="FF0000"/>
                </a:solidFill>
              </a:rPr>
              <a:t>False (F)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F2549-999B-4DD1-A12D-8AFF6D30B8D4}"/>
              </a:ext>
            </a:extLst>
          </p:cNvPr>
          <p:cNvCxnSpPr>
            <a:cxnSpLocks/>
          </p:cNvCxnSpPr>
          <p:nvPr/>
        </p:nvCxnSpPr>
        <p:spPr>
          <a:xfrm>
            <a:off x="343185" y="2169042"/>
            <a:ext cx="22086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7E0D7-BED7-4DF9-AA5C-F2066C73D8F5}"/>
              </a:ext>
            </a:extLst>
          </p:cNvPr>
          <p:cNvCxnSpPr>
            <a:cxnSpLocks/>
          </p:cNvCxnSpPr>
          <p:nvPr/>
        </p:nvCxnSpPr>
        <p:spPr>
          <a:xfrm>
            <a:off x="331081" y="2605220"/>
            <a:ext cx="159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BE12C-9432-485F-9E07-C0488D6F02CF}"/>
              </a:ext>
            </a:extLst>
          </p:cNvPr>
          <p:cNvSpPr/>
          <p:nvPr/>
        </p:nvSpPr>
        <p:spPr>
          <a:xfrm>
            <a:off x="331081" y="2801917"/>
            <a:ext cx="2541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F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09981D-560C-480F-8A12-DB82078E6939}"/>
              </a:ext>
            </a:extLst>
          </p:cNvPr>
          <p:cNvCxnSpPr>
            <a:cxnSpLocks/>
          </p:cNvCxnSpPr>
          <p:nvPr/>
        </p:nvCxnSpPr>
        <p:spPr>
          <a:xfrm>
            <a:off x="6251944" y="5991958"/>
            <a:ext cx="2541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7A514A-876F-4AEA-AEE0-A08D25A6B0D4}"/>
              </a:ext>
            </a:extLst>
          </p:cNvPr>
          <p:cNvCxnSpPr>
            <a:cxnSpLocks/>
          </p:cNvCxnSpPr>
          <p:nvPr/>
        </p:nvCxnSpPr>
        <p:spPr>
          <a:xfrm>
            <a:off x="3118278" y="6332198"/>
            <a:ext cx="698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6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3. Check T/F sentences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 err="1"/>
                        <a:t>Phong’s</a:t>
                      </a:r>
                      <a:r>
                        <a:rPr lang="en-US" sz="2400" b="1" dirty="0"/>
                        <a:t>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b="1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 b="1" dirty="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A01C61-E1CC-43F9-8AFC-1FBC369F4C54}"/>
              </a:ext>
            </a:extLst>
          </p:cNvPr>
          <p:cNvCxnSpPr/>
          <p:nvPr/>
        </p:nvCxnSpPr>
        <p:spPr>
          <a:xfrm>
            <a:off x="2764465" y="5603358"/>
            <a:ext cx="3359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12A029-81BA-44D6-AB3E-C416D18049BC}"/>
              </a:ext>
            </a:extLst>
          </p:cNvPr>
          <p:cNvSpPr txBox="1"/>
          <p:nvPr/>
        </p:nvSpPr>
        <p:spPr>
          <a:xfrm>
            <a:off x="2423916" y="5613949"/>
            <a:ext cx="490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some smart TVs and ten robots.</a:t>
            </a:r>
          </a:p>
        </p:txBody>
      </p:sp>
    </p:spTree>
    <p:extLst>
      <p:ext uri="{BB962C8B-B14F-4D97-AF65-F5344CB8AC3E}">
        <p14:creationId xmlns:p14="http://schemas.microsoft.com/office/powerpoint/2010/main" val="14198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mart Home 3D Visualiz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78.1572" end="14858.1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18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843" y="5671226"/>
            <a:ext cx="807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does this house have?</a:t>
            </a:r>
          </a:p>
        </p:txBody>
      </p:sp>
    </p:spTree>
    <p:extLst>
      <p:ext uri="{BB962C8B-B14F-4D97-AF65-F5344CB8AC3E}">
        <p14:creationId xmlns:p14="http://schemas.microsoft.com/office/powerpoint/2010/main" val="25606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98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04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-28757" y="1180215"/>
            <a:ext cx="9022673" cy="5773792"/>
            <a:chOff x="193701" y="1590291"/>
            <a:chExt cx="8653859" cy="5137079"/>
          </a:xfrm>
        </p:grpSpPr>
        <p:sp>
          <p:nvSpPr>
            <p:cNvPr id="76" name="Rounded Rectangle 7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55783" y="1933598"/>
            <a:ext cx="3146777" cy="470318"/>
            <a:chOff x="363373" y="1262747"/>
            <a:chExt cx="3146777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7313" y="1271400"/>
              <a:ext cx="2682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 / a / </a:t>
              </a:r>
              <a:r>
                <a:rPr lang="en-US" sz="2400" dirty="0" smtClean="0"/>
                <a:t>by</a:t>
              </a:r>
              <a:r>
                <a:rPr lang="en-US" sz="2400" dirty="0" smtClean="0"/>
                <a:t> </a:t>
              </a:r>
              <a:r>
                <a:rPr lang="en-US" sz="2400" dirty="0"/>
                <a:t>/ the</a:t>
              </a:r>
              <a:endParaRPr lang="en-US" sz="2400" i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55783" y="2996419"/>
            <a:ext cx="2921848" cy="461665"/>
            <a:chOff x="369902" y="2142097"/>
            <a:chExt cx="2921848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7025" y="2142097"/>
              <a:ext cx="2474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 / in / the / city</a:t>
              </a: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1204260" y="2734851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204260" y="3783175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7213" y="26002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7213" y="3682874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55782" y="4043192"/>
            <a:ext cx="3088102" cy="470318"/>
            <a:chOff x="363373" y="1262747"/>
            <a:chExt cx="3088102" cy="470318"/>
          </a:xfrm>
        </p:grpSpPr>
        <p:sp>
          <p:nvSpPr>
            <p:cNvPr id="105" name="TextBox 104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27314" y="1271400"/>
              <a:ext cx="2624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/ in / at / town</a:t>
              </a:r>
              <a:endParaRPr lang="en-US" sz="2400" i="1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5782" y="5115252"/>
            <a:ext cx="3752516" cy="461665"/>
            <a:chOff x="369902" y="2142097"/>
            <a:chExt cx="3752516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4733" y="2142097"/>
              <a:ext cx="3277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/ on / in / mountains</a:t>
              </a:r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1204259" y="4881393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204259" y="585180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67212" y="474680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7212" y="566316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4850567" y="1939771"/>
            <a:ext cx="3693491" cy="461665"/>
            <a:chOff x="369902" y="2142097"/>
            <a:chExt cx="3693491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4733" y="2142097"/>
              <a:ext cx="3218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countryside / a / the / in</a:t>
              </a:r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V="1">
            <a:off x="5399044" y="271728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861997" y="261698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50566" y="2986542"/>
            <a:ext cx="3279872" cy="470318"/>
            <a:chOff x="363373" y="1262747"/>
            <a:chExt cx="3279872" cy="470318"/>
          </a:xfrm>
        </p:grpSpPr>
        <p:sp>
          <p:nvSpPr>
            <p:cNvPr id="120" name="TextBox 11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27314" y="1271400"/>
              <a:ext cx="2815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Moon / in / the / on</a:t>
              </a:r>
              <a:endParaRPr lang="en-US" sz="2400" i="1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850566" y="4049365"/>
            <a:ext cx="2901181" cy="461665"/>
            <a:chOff x="369902" y="2142097"/>
            <a:chExt cx="2901181" cy="461665"/>
          </a:xfrm>
        </p:grpSpPr>
        <p:sp>
          <p:nvSpPr>
            <p:cNvPr id="123" name="TextBox 12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44733" y="2142097"/>
              <a:ext cx="242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/ at / the / sky</a:t>
              </a:r>
              <a:endParaRPr lang="en-US" sz="2400" dirty="0"/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V="1">
            <a:off x="5399043" y="379703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399043" y="4863828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61996" y="36624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61996" y="47635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CA3856-F296-4344-A827-806D602771A4}"/>
              </a:ext>
            </a:extLst>
          </p:cNvPr>
          <p:cNvSpPr txBox="1"/>
          <p:nvPr/>
        </p:nvSpPr>
        <p:spPr>
          <a:xfrm>
            <a:off x="1110005" y="2386024"/>
            <a:ext cx="149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by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the sea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0BEB76-EF3C-4490-A261-EC8DC1FE6B70}"/>
              </a:ext>
            </a:extLst>
          </p:cNvPr>
          <p:cNvSpPr txBox="1"/>
          <p:nvPr/>
        </p:nvSpPr>
        <p:spPr>
          <a:xfrm>
            <a:off x="1110005" y="344723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67C939-827F-459D-AC6F-00194A172958}"/>
              </a:ext>
            </a:extLst>
          </p:cNvPr>
          <p:cNvSpPr txBox="1"/>
          <p:nvPr/>
        </p:nvSpPr>
        <p:spPr>
          <a:xfrm>
            <a:off x="1097897" y="4522163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town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3E0F8F-E333-4CC3-9E24-CED44025ADD2}"/>
              </a:ext>
            </a:extLst>
          </p:cNvPr>
          <p:cNvSpPr txBox="1"/>
          <p:nvPr/>
        </p:nvSpPr>
        <p:spPr>
          <a:xfrm>
            <a:off x="1119723" y="5506616"/>
            <a:ext cx="235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6F411A-FEAD-4096-B1A9-F3313BB58778}"/>
              </a:ext>
            </a:extLst>
          </p:cNvPr>
          <p:cNvSpPr txBox="1"/>
          <p:nvPr/>
        </p:nvSpPr>
        <p:spPr>
          <a:xfrm>
            <a:off x="5312014" y="2371863"/>
            <a:ext cx="249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countryside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CA4FC5-264A-42D9-B51D-6FB03668AF95}"/>
              </a:ext>
            </a:extLst>
          </p:cNvPr>
          <p:cNvSpPr txBox="1"/>
          <p:nvPr/>
        </p:nvSpPr>
        <p:spPr>
          <a:xfrm>
            <a:off x="5325396" y="341696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on the Moon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FD437A-D6AB-4978-9F34-3725F6798A26}"/>
              </a:ext>
            </a:extLst>
          </p:cNvPr>
          <p:cNvSpPr txBox="1"/>
          <p:nvPr/>
        </p:nvSpPr>
        <p:spPr>
          <a:xfrm>
            <a:off x="5314507" y="4504857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8813"/>
            <a:ext cx="3256767" cy="439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62" y="101007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have you learnt today?</a:t>
            </a:r>
          </a:p>
        </p:txBody>
      </p:sp>
    </p:spTree>
    <p:extLst>
      <p:ext uri="{BB962C8B-B14F-4D97-AF65-F5344CB8AC3E}">
        <p14:creationId xmlns:p14="http://schemas.microsoft.com/office/powerpoint/2010/main" val="369072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1600200" y="904893"/>
            <a:ext cx="4824536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00FF0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HOMEWORK 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728291" y="2283996"/>
            <a:ext cx="7488832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 Learn new words by heart.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 exercise B1,2,3 in workbook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530225" algn="l"/>
              </a:tabLs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Prepare for Unit 10: A closer look 1.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6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5167" y="117456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gate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Air conditioner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Assistant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Fridge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Air fryer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Oven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Rice cooker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Coffee maker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Smart Panel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Smart Water tap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Dynamic Lighting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Smart Alarm clock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</a:rPr>
              <a:t> Smart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Blind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946" y="442611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29437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Picture 2" descr="E:\jdm\template_giang_sinh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WordArt 5"/>
          <p:cNvSpPr>
            <a:spLocks noChangeArrowheads="1" noChangeShapeType="1" noTextEdit="1"/>
          </p:cNvSpPr>
          <p:nvPr/>
        </p:nvSpPr>
        <p:spPr bwMode="auto">
          <a:xfrm>
            <a:off x="381000" y="1690689"/>
            <a:ext cx="8534400" cy="1052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44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Unit 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10: OUR HOUSES IN THE FUTURE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33691" y="3040203"/>
            <a:ext cx="84290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SG" altLang="en-US" sz="4000" b="1">
                <a:solidFill>
                  <a:srgbClr val="FF0000"/>
                </a:solidFill>
              </a:rPr>
              <a:t>Period 151: </a:t>
            </a:r>
            <a:r>
              <a:rPr lang="en-SG" altLang="en-US" sz="4000" b="1" dirty="0">
                <a:solidFill>
                  <a:srgbClr val="FF0000"/>
                </a:solidFill>
              </a:rPr>
              <a:t>Getting started (</a:t>
            </a:r>
            <a:r>
              <a:rPr lang="en-SG" altLang="en-US" sz="4000" b="1">
                <a:solidFill>
                  <a:srgbClr val="FF0000"/>
                </a:solidFill>
              </a:rPr>
              <a:t>p.38</a:t>
            </a:r>
            <a:r>
              <a:rPr lang="en-SG" altLang="en-US" sz="40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64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Look at the picture and answer the questions</a:t>
            </a:r>
          </a:p>
        </p:txBody>
      </p:sp>
      <p:pic>
        <p:nvPicPr>
          <p:cNvPr id="16388" name="Content Placeholder 20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4724400" cy="3581400"/>
          </a:xfrm>
        </p:spPr>
      </p:pic>
      <p:sp>
        <p:nvSpPr>
          <p:cNvPr id="36" name="Content Placeholder 35"/>
          <p:cNvSpPr>
            <a:spLocks noGrp="1"/>
          </p:cNvSpPr>
          <p:nvPr>
            <p:ph sz="quarter" idx="4"/>
          </p:nvPr>
        </p:nvSpPr>
        <p:spPr>
          <a:xfrm>
            <a:off x="4724400" y="1219200"/>
            <a:ext cx="4419600" cy="5638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Who are they?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are Nick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Phong.</a:t>
            </a:r>
            <a:endParaRPr lang="en-US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What is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doing?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vi-V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is 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painting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UFO.</a:t>
            </a:r>
            <a:endParaRPr lang="vi-V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What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are they talking about?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They are talking about 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Phong’s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house in </a:t>
            </a:r>
            <a:r>
              <a:rPr 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future.</a:t>
            </a:r>
            <a:endParaRPr lang="vi-V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90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5902215" y="2548402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TextBox 12"/>
          <p:cNvSpPr txBox="1">
            <a:spLocks noChangeArrowheads="1"/>
          </p:cNvSpPr>
          <p:nvPr/>
        </p:nvSpPr>
        <p:spPr bwMode="auto">
          <a:xfrm>
            <a:off x="6229350" y="3220674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3711908" y="4300331"/>
            <a:ext cx="3200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TextBox 27"/>
          <p:cNvSpPr txBox="1">
            <a:spLocks noChangeArrowheads="1"/>
          </p:cNvSpPr>
          <p:nvPr/>
        </p:nvSpPr>
        <p:spPr bwMode="auto">
          <a:xfrm>
            <a:off x="4624388" y="1045387"/>
            <a:ext cx="4424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08" name="TextBox 28"/>
          <p:cNvSpPr txBox="1">
            <a:spLocks noChangeArrowheads="1"/>
          </p:cNvSpPr>
          <p:nvPr/>
        </p:nvSpPr>
        <p:spPr bwMode="auto">
          <a:xfrm>
            <a:off x="6261102" y="1724735"/>
            <a:ext cx="2938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3187" y="1006475"/>
            <a:ext cx="4416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Location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/ləʊˈkeɪ.ʃən/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188" y="1743075"/>
            <a:ext cx="661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UFO(n) =  Unidentified Flying Object: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250" y="2559050"/>
            <a:ext cx="616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energy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/ˌsəʊ.lər ˈen.ə.dʒi/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113" y="3195638"/>
            <a:ext cx="5598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Appliance (n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/>
              <a:t> </a:t>
            </a:r>
            <a:r>
              <a:rPr lang="en-US" sz="2800"/>
              <a:t>/əˈplaɪ.əns/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250" y="4289548"/>
            <a:ext cx="3891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Ocean (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en-US" sz="2800"/>
              <a:t>/ˈəʊ.ʃən/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53" y="3538683"/>
            <a:ext cx="51435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6451" y="283230"/>
            <a:ext cx="2536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r="12553" b="8806"/>
          <a:stretch>
            <a:fillRect/>
          </a:stretch>
        </p:blipFill>
        <p:spPr bwMode="auto">
          <a:xfrm>
            <a:off x="3902653" y="3538683"/>
            <a:ext cx="5143499" cy="32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t.quantrimang.com/photos/image/2016/07/29/dai-duong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8" y="3538683"/>
            <a:ext cx="4951824" cy="30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1803" y="6174247"/>
            <a:ext cx="151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8253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29705" grpId="0"/>
      <p:bldP spid="29706" grpId="0"/>
      <p:bldP spid="29707" grpId="0"/>
      <p:bldP spid="29708" grpId="0"/>
      <p:bldP spid="2" grpId="0"/>
      <p:bldP spid="3" grpId="0"/>
      <p:bldP spid="4" grpId="0"/>
      <p:bldP spid="5" grpId="0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 Matching</a:t>
            </a:r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229720" y="4647545"/>
            <a:ext cx="3027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4. Solar energy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3429000" y="3525560"/>
            <a:ext cx="4525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bay</a:t>
            </a:r>
          </a:p>
        </p:txBody>
      </p:sp>
      <p:sp>
        <p:nvSpPr>
          <p:cNvPr id="8207" name="Text Box 23"/>
          <p:cNvSpPr txBox="1">
            <a:spLocks noChangeArrowheads="1"/>
          </p:cNvSpPr>
          <p:nvPr/>
        </p:nvSpPr>
        <p:spPr bwMode="auto">
          <a:xfrm>
            <a:off x="4495799" y="2590800"/>
            <a:ext cx="41295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8" name="Text Box 24"/>
          <p:cNvSpPr txBox="1">
            <a:spLocks noChangeArrowheads="1"/>
          </p:cNvSpPr>
          <p:nvPr/>
        </p:nvSpPr>
        <p:spPr bwMode="auto">
          <a:xfrm>
            <a:off x="3257550" y="6115705"/>
            <a:ext cx="5981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9" name="Text Box 25"/>
          <p:cNvSpPr txBox="1">
            <a:spLocks noChangeArrowheads="1"/>
          </p:cNvSpPr>
          <p:nvPr/>
        </p:nvSpPr>
        <p:spPr bwMode="auto">
          <a:xfrm>
            <a:off x="4724400" y="4773731"/>
            <a:ext cx="2576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0" name="Text Box 26"/>
          <p:cNvSpPr txBox="1">
            <a:spLocks noChangeArrowheads="1"/>
          </p:cNvSpPr>
          <p:nvPr/>
        </p:nvSpPr>
        <p:spPr bwMode="auto">
          <a:xfrm>
            <a:off x="3429000" y="1262390"/>
            <a:ext cx="4305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1" name="Rectangle 18"/>
          <p:cNvSpPr>
            <a:spLocks noChangeArrowheads="1"/>
          </p:cNvSpPr>
          <p:nvPr/>
        </p:nvSpPr>
        <p:spPr bwMode="auto">
          <a:xfrm>
            <a:off x="450850" y="1685925"/>
            <a:ext cx="1462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1.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UFO</a:t>
            </a:r>
          </a:p>
        </p:txBody>
      </p:sp>
      <p:sp>
        <p:nvSpPr>
          <p:cNvPr id="8212" name="Rectangle 19"/>
          <p:cNvSpPr>
            <a:spLocks noChangeArrowheads="1"/>
          </p:cNvSpPr>
          <p:nvPr/>
        </p:nvSpPr>
        <p:spPr bwMode="auto">
          <a:xfrm>
            <a:off x="396875" y="2752725"/>
            <a:ext cx="23326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2. Appliance</a:t>
            </a:r>
          </a:p>
        </p:txBody>
      </p:sp>
      <p:sp>
        <p:nvSpPr>
          <p:cNvPr id="8213" name="Rectangle 20"/>
          <p:cNvSpPr>
            <a:spLocks noChangeArrowheads="1"/>
          </p:cNvSpPr>
          <p:nvPr/>
        </p:nvSpPr>
        <p:spPr bwMode="auto">
          <a:xfrm>
            <a:off x="390525" y="3743325"/>
            <a:ext cx="2132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3. Location</a:t>
            </a:r>
          </a:p>
        </p:txBody>
      </p:sp>
      <p:sp>
        <p:nvSpPr>
          <p:cNvPr id="8214" name="Rectangle 21"/>
          <p:cNvSpPr>
            <a:spLocks noChangeArrowheads="1"/>
          </p:cNvSpPr>
          <p:nvPr/>
        </p:nvSpPr>
        <p:spPr bwMode="auto">
          <a:xfrm>
            <a:off x="381000" y="5800725"/>
            <a:ext cx="1547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5. Ocean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057400" y="1981200"/>
            <a:ext cx="2743200" cy="1676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2743200" y="1600200"/>
            <a:ext cx="1981200" cy="1447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2819400" y="4114800"/>
            <a:ext cx="2057400" cy="2286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2743200" y="3048000"/>
            <a:ext cx="2057400" cy="1981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V="1">
            <a:off x="1981200" y="5029200"/>
            <a:ext cx="2895600" cy="1066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6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appliances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9851" y="707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81712"/>
              </p:ext>
            </p:extLst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1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</TotalTime>
  <Words>2000</Words>
  <Application>Microsoft Office PowerPoint</Application>
  <PresentationFormat>Trình chiếu Trên màn hình (4:3)</PresentationFormat>
  <Paragraphs>282</Paragraphs>
  <Slides>23</Slides>
  <Notes>1</Notes>
  <HiddenSlides>1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Wingdings</vt:lpstr>
      <vt:lpstr>Wingdings 2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What have you learnt today?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187</cp:revision>
  <dcterms:created xsi:type="dcterms:W3CDTF">2020-12-09T02:04:09Z</dcterms:created>
  <dcterms:modified xsi:type="dcterms:W3CDTF">2023-03-25T00:38:51Z</dcterms:modified>
</cp:coreProperties>
</file>