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2"/>
  </p:notesMasterIdLst>
  <p:sldIdLst>
    <p:sldId id="259" r:id="rId2"/>
    <p:sldId id="323" r:id="rId3"/>
    <p:sldId id="325" r:id="rId4"/>
    <p:sldId id="300" r:id="rId5"/>
    <p:sldId id="301" r:id="rId6"/>
    <p:sldId id="333" r:id="rId7"/>
    <p:sldId id="292" r:id="rId8"/>
    <p:sldId id="263" r:id="rId9"/>
    <p:sldId id="262" r:id="rId10"/>
    <p:sldId id="334" r:id="rId11"/>
    <p:sldId id="302" r:id="rId12"/>
    <p:sldId id="326" r:id="rId13"/>
    <p:sldId id="328" r:id="rId14"/>
    <p:sldId id="331" r:id="rId15"/>
    <p:sldId id="257" r:id="rId16"/>
    <p:sldId id="332" r:id="rId17"/>
    <p:sldId id="329" r:id="rId18"/>
    <p:sldId id="274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00CCFF"/>
    <a:srgbClr val="0000CC"/>
    <a:srgbClr val="003300"/>
    <a:srgbClr val="FF0066"/>
    <a:srgbClr val="FF66CC"/>
    <a:srgbClr val="FF33CC"/>
    <a:srgbClr val="0070C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4-01T12:34:38.3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24,'0'0</inkml:trace>
  <inkml:trace contextRef="#ctx0" brushRef="#br0" timeOffset="343">0 24,'0'-24,"0"24</inkml:trace>
  <inkml:trace contextRef="#ctx0" brushRef="#br0" timeOffset="1490">25 297,'0'0,"0"0</inkml:trace>
  <inkml:trace contextRef="#ctx0" brushRef="#br0" timeOffset="2288">25 49</inkml:trace>
  <inkml:trace contextRef="#ctx0" brushRef="#br0" timeOffset="3523">25 124,'0'0,"0"0</inkml:trace>
  <inkml:trace contextRef="#ctx0" brushRef="#br0" timeOffset="4061">25 322,'0'0</inkml:trace>
  <inkml:trace contextRef="#ctx0" brushRef="#br0" timeOffset="4545">25 322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4-01T12:34:41.2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22,'0'-25,"0"25,0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B574-D068-4625-916E-E9C9DBDAB1EA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A587-91E6-4A5D-B465-0AF29AAE8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37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35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0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103523-56EC-4CFB-81F1-A81EBE6F3423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902C15-385E-44AE-8AD8-D7068F52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67544" y="6410764"/>
            <a:ext cx="3384376" cy="4468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F8B95-93F5-401B-8176-9C6A1D3606F9}"/>
              </a:ext>
            </a:extLst>
          </p:cNvPr>
          <p:cNvSpPr txBox="1"/>
          <p:nvPr/>
        </p:nvSpPr>
        <p:spPr>
          <a:xfrm>
            <a:off x="152400" y="762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WELCOME TO MY CLASS</a:t>
            </a:r>
          </a:p>
        </p:txBody>
      </p:sp>
    </p:spTree>
    <p:extLst>
      <p:ext uri="{BB962C8B-B14F-4D97-AF65-F5344CB8AC3E}">
        <p14:creationId xmlns:p14="http://schemas.microsoft.com/office/powerpoint/2010/main" val="189938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20888"/>
            <a:ext cx="7418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13800" b="1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WRITING</a:t>
            </a:r>
            <a:endParaRPr lang="en-US" sz="13800" b="1" spc="-15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8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Work in pairs. Discuss the following ideas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your dream house.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112184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What type of house it 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Where it is located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What it looks like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What surrounds it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What appliances it has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4535829"/>
            <a:ext cx="69487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001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S1: 	What type of dream house is it?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1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S2: 	It’s a villa.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1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S1: 	Where is it located?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001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S2: 	It’s by the sea.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004" y="3940601"/>
            <a:ext cx="1907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Example: </a:t>
            </a:r>
            <a:endParaRPr lang="en-US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32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Now fill in the table about your dream house.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28670"/>
              </p:ext>
            </p:extLst>
          </p:nvPr>
        </p:nvGraphicFramePr>
        <p:xfrm>
          <a:off x="44244" y="693375"/>
          <a:ext cx="9072000" cy="6120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01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Type of house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01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01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rooms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01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Surroundings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94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Things in the house and what they will / might do for you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65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3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	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information in 4 to write about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dream house</a:t>
            </a:r>
            <a:r>
              <a:rPr lang="en-US" sz="3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20696"/>
              </p:ext>
            </p:extLst>
          </p:nvPr>
        </p:nvGraphicFramePr>
        <p:xfrm>
          <a:off x="44244" y="1167256"/>
          <a:ext cx="9072000" cy="56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56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Type of house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b="1" spc="-4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rooms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Surroundings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Things in the house and what they will / might do for you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03848" y="1916832"/>
            <a:ext cx="39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 the countryside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03848" y="1268760"/>
            <a:ext cx="3122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country house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03848" y="2636912"/>
            <a:ext cx="195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rooms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3848" y="3352576"/>
            <a:ext cx="5318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trees and green fields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03848" y="3974634"/>
            <a:ext cx="5940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automatic dishwasher to wash &amp; dry dishes, an automatic washing machine to wash clothes, a super smart TV to </a:t>
            </a:r>
            <a:r>
              <a:rPr lang="en-US" sz="26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watch TV </a:t>
            </a:r>
            <a:r>
              <a:rPr lang="en-US" sz="2600" b="1" spc="-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6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satellites and contact friends, solar and wind power to operate all appliances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75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3" y="44624"/>
            <a:ext cx="349626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lnSpc>
                <a:spcPts val="37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Modal writing 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2" y="2780928"/>
            <a:ext cx="9144000" cy="410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8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Outside my window I can see a river and a lake. It'll be a spacious house and there will be 5 rooms in it. My future house will have an automatic dishwasher to wash and dry dishes and an automatic washing machine to wash clothes. I also have a super smart TV to watch TV </a:t>
            </a:r>
            <a:r>
              <a:rPr lang="en-US" sz="2800" b="1" spc="-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80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satellites and contact friends from all over the world. I will have solar and wind power to operate all appliances.  It’ll be a wonderful place for me to live in.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34" y="89765"/>
            <a:ext cx="4091410" cy="25471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686" y="810200"/>
            <a:ext cx="480371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My future house will be in the countryside. It is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surrounded by many trees and green fields.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80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3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	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information in 4 to write about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 dream house</a:t>
            </a:r>
            <a:r>
              <a:rPr lang="en-US" sz="3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46302"/>
              </p:ext>
            </p:extLst>
          </p:nvPr>
        </p:nvGraphicFramePr>
        <p:xfrm>
          <a:off x="44244" y="1167256"/>
          <a:ext cx="9072000" cy="56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56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Type of house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b="1" spc="-4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rooms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Surroundings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Things in the house and what they will / might do for you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03848" y="1916832"/>
            <a:ext cx="2659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near the coast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03848" y="1268760"/>
            <a:ext cx="978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villa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03848" y="2636912"/>
            <a:ext cx="195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 rooms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3848" y="3337828"/>
            <a:ext cx="5318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rows of coconut tree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03848" y="3974634"/>
            <a:ext cx="5940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400" b="1" spc="-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big garage to store super cars, a modern fridge to preserve food, cook meals, an automatic dishwasher to wash dishes, a washing machine to wash clothes, a super smart TV to surf the internet, watch </a:t>
            </a:r>
            <a:r>
              <a:rPr lang="en-US" sz="2400" b="1" spc="-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2400" b="1" spc="-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spc="-9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400" b="1" spc="-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space or contact friends, wind power and solar energy to run all appliances </a:t>
            </a:r>
            <a:endParaRPr lang="en-US" sz="2600" spc="-90" dirty="0"/>
          </a:p>
        </p:txBody>
      </p:sp>
    </p:spTree>
    <p:extLst>
      <p:ext uri="{BB962C8B-B14F-4D97-AF65-F5344CB8AC3E}">
        <p14:creationId xmlns:p14="http://schemas.microsoft.com/office/powerpoint/2010/main" val="28745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8067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will be a big garage so that I can store my super cars there. It’ll have wind power and solar energy to run all appliances such as a modern fridge to preserve food and cook meals, an automatic dishwasher to wash dishes and a washing machine to wash clothes. They can be controlled by voice. There will be a super smart TV, so I might surf the internet, watch my </a:t>
            </a:r>
            <a:r>
              <a:rPr lang="en-US" sz="2700" b="1" spc="-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en-US" sz="27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TV </a:t>
            </a:r>
            <a:r>
              <a:rPr lang="en-US" sz="2700" b="1" spc="-3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7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space or contact friends on other planets. I might also join online classes on TV and I might not go to school. It’s a wonderful house isn’t it?</a:t>
            </a:r>
          </a:p>
        </p:txBody>
      </p:sp>
      <p:pic>
        <p:nvPicPr>
          <p:cNvPr id="1026" name="Picture 2" descr="https://tienganhphothong.tienganh123.com/file/phothong/lop6/bai10/write/hous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58" y="188640"/>
            <a:ext cx="2715864" cy="219800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956" y="722020"/>
            <a:ext cx="6235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spc="-4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My dream house will be a large villa. It is near the coast, surrounded by rows of coconut tree and the blue sea. It’ll be a big house with ten rooms.  </a:t>
            </a:r>
            <a:endParaRPr lang="en-US" sz="2700" spc="-40" dirty="0"/>
          </a:p>
        </p:txBody>
      </p:sp>
      <p:sp>
        <p:nvSpPr>
          <p:cNvPr id="5" name="Rectangle 4"/>
          <p:cNvSpPr/>
          <p:nvPr/>
        </p:nvSpPr>
        <p:spPr>
          <a:xfrm>
            <a:off x="67623" y="44624"/>
            <a:ext cx="3496265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lnSpc>
                <a:spcPts val="37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Modal writing  2:</a:t>
            </a:r>
          </a:p>
        </p:txBody>
      </p:sp>
    </p:spTree>
    <p:extLst>
      <p:ext uri="{BB962C8B-B14F-4D97-AF65-F5344CB8AC3E}">
        <p14:creationId xmlns:p14="http://schemas.microsoft.com/office/powerpoint/2010/main" val="92258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204643"/>
            <a:ext cx="8352928" cy="230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900"/>
              </a:lnSpc>
            </a:pPr>
            <a:r>
              <a:rPr lang="en-US" sz="4000" b="1" spc="-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you have ten minutes to write about your dream houses and then present them to the class!</a:t>
            </a:r>
            <a:endParaRPr lang="en-US" sz="4000" spc="-50" dirty="0"/>
          </a:p>
        </p:txBody>
      </p:sp>
    </p:spTree>
    <p:extLst>
      <p:ext uri="{BB962C8B-B14F-4D97-AF65-F5344CB8AC3E}">
        <p14:creationId xmlns:p14="http://schemas.microsoft.com/office/powerpoint/2010/main" val="250607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" y="3122297"/>
            <a:ext cx="8856984" cy="2460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400"/>
              </a:lnSpc>
            </a:pPr>
            <a:r>
              <a:rPr lang="en-US" sz="38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Yes, through the lesson we can now listen 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information about dream houses; write about a dream house</a:t>
            </a:r>
            <a:r>
              <a:rPr lang="en-US" sz="3800" b="1" spc="-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 tell me what you have learnt today.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483768" y="620688"/>
            <a:ext cx="4824536" cy="864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00FF00">
                      <a:alpha val="80000"/>
                    </a:srgbClr>
                  </a:outerShdw>
                </a:effectLst>
                <a:latin typeface="Impact"/>
              </a:rPr>
              <a:t> HOMEWORK 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827584" y="2008579"/>
            <a:ext cx="806489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Learn the new words by heart.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Listen to the recording again.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Do exercise E1,2 in workbook (pages 31).</a:t>
            </a:r>
          </a:p>
          <a:p>
            <a:pPr marL="4306888" indent="-4306888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10: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LOOKING BACK &amp; PROJECT.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470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Hey, guys. Do you still remember the future house you already read about in Lesson 5?</a:t>
            </a:r>
          </a:p>
          <a:p>
            <a:pPr marL="265113" indent="-265113"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I would like to check your memory with this table. Those who have got good answers will get </a:t>
            </a:r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marks.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41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6240" y="40290"/>
            <a:ext cx="2088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Revision</a:t>
            </a:r>
            <a:endParaRPr lang="en-US" sz="36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2" y="715221"/>
            <a:ext cx="4676195" cy="299695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92870"/>
              </p:ext>
            </p:extLst>
          </p:nvPr>
        </p:nvGraphicFramePr>
        <p:xfrm>
          <a:off x="-2" y="3831552"/>
          <a:ext cx="9104180" cy="29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1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0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Type of house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Surroundings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00">
                <a:tc>
                  <a:txBody>
                    <a:bodyPr/>
                    <a:lstStyle/>
                    <a:p>
                      <a:r>
                        <a:rPr lang="en-US" sz="2800" b="1" spc="-10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Appliances in the room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23928" y="3933056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villa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923928" y="4653136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 the ocean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923927" y="5441449"/>
            <a:ext cx="51802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spc="-1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trees, a garden, a swimming pool</a:t>
            </a:r>
            <a:endParaRPr lang="en-US" sz="2700" spc="-150" dirty="0"/>
          </a:p>
        </p:txBody>
      </p:sp>
      <p:sp>
        <p:nvSpPr>
          <p:cNvPr id="16" name="Rectangle 15"/>
          <p:cNvSpPr/>
          <p:nvPr/>
        </p:nvSpPr>
        <p:spPr>
          <a:xfrm>
            <a:off x="3916679" y="6191592"/>
            <a:ext cx="3198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robots, smart T.V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9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eaLnBrk="0" hangingPunct="0"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7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496" y="-27384"/>
            <a:ext cx="3457773" cy="7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44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NEW LESSON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76400" y="5896584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Tifani HeavyH" pitchFamily="34" charset="0"/>
              </a:rPr>
              <a:t>PERIOD 85: SKILLS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897" y="1448484"/>
            <a:ext cx="8424936" cy="37087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3000"/>
              </a:spcAft>
            </a:pPr>
            <a:r>
              <a:rPr lang="en-US" sz="66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UNIT 10</a:t>
            </a:r>
          </a:p>
          <a:p>
            <a:pPr algn="ctr"/>
            <a:r>
              <a:rPr lang="en-US" sz="7200" b="1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OUR HOUSES</a:t>
            </a:r>
          </a:p>
          <a:p>
            <a:pPr algn="ctr"/>
            <a:r>
              <a:rPr lang="en-US" sz="7200" b="1" dirty="0">
                <a:ln w="28575">
                  <a:solidFill>
                    <a:srgbClr val="FF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16688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363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Vocabulary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1044025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bờ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biển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1874320"/>
            <a:ext cx="2481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cảnh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80329"/>
            <a:ext cx="360133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coast (n)</a:t>
            </a:r>
            <a:endParaRPr lang="en-US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view (n)</a:t>
            </a:r>
            <a:endParaRPr lang="pt-BR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spacious (a)</a:t>
            </a:r>
            <a:endParaRPr lang="pt-BR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satellite (n)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contact (v)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operate (v)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preserve (v)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6829" y="2708920"/>
            <a:ext cx="187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rãi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5896" y="3520061"/>
            <a:ext cx="2042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tinh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6829" y="4293096"/>
            <a:ext cx="187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xúc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01333" y="5144176"/>
            <a:ext cx="529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21148" y="6006985"/>
            <a:ext cx="275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quản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97860" y="2651676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1072" y="3501024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1072" y="4278364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284" y="5085200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03876" y="59285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92" y="116632"/>
            <a:ext cx="5666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Checking vocabulary:</a:t>
            </a:r>
            <a:endParaRPr 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5896" y="1044025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bờ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biển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35896" y="1874320"/>
            <a:ext cx="2481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cảnh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980329"/>
            <a:ext cx="360133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4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coast (n)</a:t>
            </a:r>
            <a:endParaRPr lang="en-US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view (n)</a:t>
            </a:r>
            <a:endParaRPr lang="pt-BR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spacious (a)</a:t>
            </a:r>
            <a:endParaRPr lang="pt-BR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satellite (n)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contact (v)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operate (v)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preserve (v)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36829" y="2708920"/>
            <a:ext cx="187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rãi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35896" y="3520061"/>
            <a:ext cx="2042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tinh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36829" y="4293096"/>
            <a:ext cx="187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xúc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01333" y="5144176"/>
            <a:ext cx="529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21148" y="6006985"/>
            <a:ext cx="275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quản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97860" y="2651676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1072" y="3501024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1072" y="4278364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0284" y="5085200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03876" y="59285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20888"/>
            <a:ext cx="79928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LISTENING</a:t>
            </a:r>
            <a:endParaRPr lang="en-US" sz="11500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502" y="29876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Listen to Nick and Linda talking about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dream houses. Which house would each prefer? Write their names under the correct pictures.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" y="1465358"/>
            <a:ext cx="4324830" cy="2065766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65" y="1465357"/>
            <a:ext cx="4484931" cy="2065767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17" y="4221088"/>
            <a:ext cx="4493295" cy="204988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404" y="6351711"/>
            <a:ext cx="8889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Linda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(villa by the sea, with a swimming pool and a garden)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5540" y="3615407"/>
            <a:ext cx="422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Nick</a:t>
            </a:r>
            <a:r>
              <a:rPr lang="en-US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(apartment in the city)</a:t>
            </a:r>
            <a:endParaRPr lang="en-US" dirty="0"/>
          </a:p>
        </p:txBody>
      </p:sp>
      <p:pic>
        <p:nvPicPr>
          <p:cNvPr id="2" name="31 Track 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82402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2" y="0"/>
            <a:ext cx="911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30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	Listen to the conversation again. What is</a:t>
            </a:r>
            <a:r>
              <a:rPr lang="en-US" sz="3000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to Nick? What is important to</a:t>
            </a:r>
            <a:r>
              <a:rPr lang="en-US" sz="3000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Linda? Tick (</a:t>
            </a:r>
            <a:r>
              <a:rPr lang="en-US" sz="30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en-US" sz="30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the columns.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07" y="2621403"/>
            <a:ext cx="216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city view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236850"/>
              </p:ext>
            </p:extLst>
          </p:nvPr>
        </p:nvGraphicFramePr>
        <p:xfrm>
          <a:off x="3203672" y="1844824"/>
          <a:ext cx="5868320" cy="453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Linda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Nick</a:t>
                      </a:r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7016" y="1843755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 park 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64" y="6146140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7. quiet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98068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6. cable TV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475" y="4777988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5. garden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7362" y="4077072"/>
            <a:ext cx="3231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 swimming pool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6351" y="3337253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 sea view</a:t>
            </a:r>
            <a:endParaRPr lang="en-US" dirty="0"/>
          </a:p>
        </p:txBody>
      </p:sp>
      <p:pic>
        <p:nvPicPr>
          <p:cNvPr id="3" name="32 Track 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8424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71788 0.1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71788 0.0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35643 -0.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35781 -0.1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5608 -0.1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72587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5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35139 -0.23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/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Audio script: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667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Can you tell me about your dream house, Linda?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L: Well, my dream home is a big villa near the coast with a great view of the sea. It has a swimming pool, and it has a garden too.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What kind of garden?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L: A flower garden, you know. And my dream house will be a quiet one. You see, no noise.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My dream house is completely different.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L: Really? What is it like?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It’s an apartment in the city. And it has a super cable TV so I can watch films from other planets.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L: Oh, that sounds great!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And I don’t need a yard or a garden. In front of the house I want it to have a nice park view, and at the back, I want it to have a great city view.</a:t>
            </a:r>
          </a:p>
          <a:p>
            <a:pPr marL="442913" indent="-442913" algn="just"/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L: That sounds interesting too. But I think it’ll be...</a:t>
            </a:r>
          </a:p>
        </p:txBody>
      </p:sp>
      <p:pic>
        <p:nvPicPr>
          <p:cNvPr id="3" name="Track 31 Liste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2423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2303463"/>
              <a:ext cx="9525" cy="117475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3788" y="2294007"/>
                <a:ext cx="28575" cy="13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38" y="2241550"/>
              <a:ext cx="1587" cy="9525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1576" y="2230783"/>
                <a:ext cx="84111" cy="31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1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1185</Words>
  <Application>Microsoft Office PowerPoint</Application>
  <PresentationFormat>On-screen Show (4:3)</PresentationFormat>
  <Paragraphs>134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.VnAvantH</vt:lpstr>
      <vt:lpstr>.VnTifani HeavyH</vt:lpstr>
      <vt:lpstr>Arial</vt:lpstr>
      <vt:lpstr>Arial Rounded MT Bold</vt:lpstr>
      <vt:lpstr>Calibri</vt:lpstr>
      <vt:lpstr>Century Gothic</vt:lpstr>
      <vt:lpstr>Impact</vt:lpstr>
      <vt:lpstr>Tahoma</vt:lpstr>
      <vt:lpstr>Verdana</vt:lpstr>
      <vt:lpstr>VNI-Revue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Phuong Nguyen</cp:lastModifiedBy>
  <cp:revision>1</cp:revision>
  <dcterms:created xsi:type="dcterms:W3CDTF">2021-04-17T14:57:37Z</dcterms:created>
  <dcterms:modified xsi:type="dcterms:W3CDTF">2021-04-17T15:00:37Z</dcterms:modified>
</cp:coreProperties>
</file>