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806" r:id="rId2"/>
    <p:sldId id="773" r:id="rId3"/>
    <p:sldId id="774" r:id="rId4"/>
    <p:sldId id="775" r:id="rId5"/>
    <p:sldId id="776" r:id="rId6"/>
    <p:sldId id="777" r:id="rId7"/>
    <p:sldId id="778" r:id="rId8"/>
    <p:sldId id="779" r:id="rId9"/>
    <p:sldId id="780" r:id="rId10"/>
    <p:sldId id="781" r:id="rId11"/>
    <p:sldId id="293" r:id="rId12"/>
    <p:sldId id="339" r:id="rId13"/>
    <p:sldId id="295" r:id="rId14"/>
    <p:sldId id="785" r:id="rId15"/>
    <p:sldId id="338" r:id="rId16"/>
    <p:sldId id="340" r:id="rId17"/>
    <p:sldId id="840" r:id="rId18"/>
    <p:sldId id="841" r:id="rId19"/>
    <p:sldId id="842" r:id="rId20"/>
    <p:sldId id="843" r:id="rId21"/>
    <p:sldId id="844" r:id="rId22"/>
    <p:sldId id="845" r:id="rId23"/>
    <p:sldId id="394" r:id="rId24"/>
    <p:sldId id="391" r:id="rId25"/>
    <p:sldId id="782" r:id="rId26"/>
    <p:sldId id="783" r:id="rId27"/>
    <p:sldId id="344" r:id="rId28"/>
    <p:sldId id="345" r:id="rId29"/>
    <p:sldId id="341" r:id="rId30"/>
    <p:sldId id="296" r:id="rId31"/>
    <p:sldId id="387" r:id="rId32"/>
    <p:sldId id="388" r:id="rId33"/>
    <p:sldId id="389" r:id="rId34"/>
  </p:sldIdLst>
  <p:sldSz cx="12192000" cy="6858000"/>
  <p:notesSz cx="6858000" cy="9144000"/>
  <p:embeddedFontLst>
    <p:embeddedFont>
      <p:font typeface="DM Sans" panose="020B0604020202020204" charset="0"/>
      <p:regular r:id="rId36"/>
    </p:embeddedFont>
    <p:embeddedFont>
      <p:font typeface="Barlow Condensed" panose="020B0604020202020204" charset="-93"/>
      <p:regular r:id="rId37"/>
      <p:bold r:id="rId38"/>
      <p:italic r:id="rId39"/>
      <p:boldItalic r:id="rId40"/>
    </p:embeddedFont>
    <p:embeddedFont>
      <p:font typeface="Pompiere" panose="020B0604020202020204" charset="-93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Jokerman" panose="04090605060D06020702" pitchFamily="82" charset="0"/>
      <p:regular r:id="rId46"/>
    </p:embeddedFont>
    <p:embeddedFont>
      <p:font typeface="Poppins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8" y="116"/>
      </p:cViewPr>
      <p:guideLst>
        <p:guide orient="horz" pos="2160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FD2E5-BF8D-4BA3-BBFE-12344DDA0AD8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3" name="Google Shape;2173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4490185"/>
            <a:ext cx="5723875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5174883"/>
            <a:ext cx="6144670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64581" y="5077356"/>
            <a:ext cx="9231003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5638135"/>
            <a:ext cx="12186068" cy="1222413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649372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3431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15600" y="1583975"/>
            <a:ext cx="58944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062075" y="6143625"/>
            <a:ext cx="8776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87465" y="2949884"/>
            <a:ext cx="6602171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328965" y="3589324"/>
            <a:ext cx="5864243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6243106" y="3110031"/>
            <a:ext cx="5519895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10991284" y="4934122"/>
            <a:ext cx="1200716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116" y="5125352"/>
            <a:ext cx="1873641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645675" y="5447947"/>
            <a:ext cx="758914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060818" y="5749952"/>
            <a:ext cx="758914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42457" y="5959828"/>
            <a:ext cx="758914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E1A2381-B563-4F09-922B-CF4B20ADD68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-1" y="49379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6072725" y="10505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 panose="02000503000000020003"/>
              <a:buNone/>
              <a:defRPr sz="7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6072700" y="24548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793497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2187556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</a:t>
            </a:r>
            <a:endParaRPr dirty="0"/>
          </a:p>
        </p:txBody>
      </p:sp>
      <p:sp>
        <p:nvSpPr>
          <p:cNvPr id="93" name="Google Shape;93;p4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5" name="Google Shape;95;p4"/>
          <p:cNvGrpSpPr/>
          <p:nvPr/>
        </p:nvGrpSpPr>
        <p:grpSpPr>
          <a:xfrm>
            <a:off x="10847414" y="4913261"/>
            <a:ext cx="1344269" cy="597605"/>
            <a:chOff x="5587465" y="2921006"/>
            <a:chExt cx="6605743" cy="2936636"/>
          </a:xfrm>
        </p:grpSpPr>
        <p:sp>
          <p:nvSpPr>
            <p:cNvPr id="96" name="Google Shape;96;p4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>
            <a:off x="10923321" y="4937930"/>
            <a:ext cx="1192476" cy="668666"/>
            <a:chOff x="6877485" y="3611177"/>
            <a:chExt cx="5234749" cy="2935319"/>
          </a:xfrm>
        </p:grpSpPr>
        <p:grpSp>
          <p:nvGrpSpPr>
            <p:cNvPr id="99" name="Google Shape;99;p4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23" name="Google Shape;123;p4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124" name="Google Shape;124;p4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25" name="Google Shape;125;p4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126" name="Google Shape;126;p4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27" name="Google Shape;127;p4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128" name="Google Shape;128;p4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129" name="Google Shape;129;p4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130" name="Google Shape;130;p4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1" name="Google Shape;131;p4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32" name="Google Shape;132;p4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133" name="Google Shape;133;p4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4" name="Google Shape;134;p4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35" name="Google Shape;135;p4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136" name="Google Shape;136;p4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7" name="Google Shape;137;p4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38" name="Google Shape;138;p4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139" name="Google Shape;139;p4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0" name="Google Shape;140;p4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41" name="Google Shape;141;p4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142" name="Google Shape;142;p4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3" name="Google Shape;143;p4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44" name="Google Shape;144;p4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145" name="Google Shape;145;p4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6" name="Google Shape;146;p4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147" name="Google Shape;147;p4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148" name="Google Shape;148;p4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50" name="Google Shape;150;p4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51" name="Google Shape;151;p4"/>
          <p:cNvGrpSpPr/>
          <p:nvPr/>
        </p:nvGrpSpPr>
        <p:grpSpPr>
          <a:xfrm>
            <a:off x="10387862" y="4144386"/>
            <a:ext cx="479206" cy="1448311"/>
            <a:chOff x="4319133" y="1704382"/>
            <a:chExt cx="479206" cy="1448311"/>
          </a:xfrm>
        </p:grpSpPr>
        <p:sp>
          <p:nvSpPr>
            <p:cNvPr id="152" name="Google Shape;152;p4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3497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187556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-1" y="48617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47414" y="4913261"/>
            <a:ext cx="1344269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</a:t>
            </a:r>
            <a:endParaRPr dirty="0"/>
          </a:p>
        </p:txBody>
      </p:sp>
      <p:sp>
        <p:nvSpPr>
          <p:cNvPr id="165" name="Google Shape;165;p5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737" y="5227769"/>
            <a:ext cx="806189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61931" y="5254919"/>
            <a:ext cx="663163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81157" y="5272565"/>
            <a:ext cx="663163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95570" y="5285398"/>
            <a:ext cx="663163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43671" y="5322295"/>
            <a:ext cx="663163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33502" y="5192887"/>
            <a:ext cx="718311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48980" y="5181658"/>
            <a:ext cx="718311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30771" y="5189679"/>
            <a:ext cx="718311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64435" y="5197701"/>
            <a:ext cx="718311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34433" y="4910618"/>
            <a:ext cx="1192476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dirty="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87862" y="4144386"/>
            <a:ext cx="479206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6814" y="5279104"/>
            <a:ext cx="806189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91660" y="5301564"/>
            <a:ext cx="806189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80944" y="5251833"/>
            <a:ext cx="806189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7309" y="5447548"/>
            <a:ext cx="806189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13041" y="5426692"/>
            <a:ext cx="806189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31781" y="5470006"/>
            <a:ext cx="806189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20400" y="5171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20400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678325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20400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678325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20400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678325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20400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678325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0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2564294" y="4108299"/>
            <a:ext cx="1087172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622930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2016989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5339066" y="5606716"/>
            <a:ext cx="6852933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162926" y="6261233"/>
            <a:ext cx="7807668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0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4834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3414" y="4129597"/>
            <a:ext cx="1515116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247" y="4889703"/>
            <a:ext cx="1514080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28431" y="4168539"/>
            <a:ext cx="1087172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286610" y="4505612"/>
            <a:ext cx="1087172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386895" y="5176909"/>
            <a:ext cx="1397934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345479" y="5812508"/>
            <a:ext cx="821810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242158" y="5943643"/>
            <a:ext cx="821810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160102" y="5791243"/>
            <a:ext cx="821810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405675" y="759600"/>
            <a:ext cx="3653700" cy="3436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4386975" y="2203625"/>
            <a:ext cx="73893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4386975" y="1279175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0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0" y="4451684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0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7954205" y="821529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9348264" y="1792076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5339067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4162926" y="6049477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0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4834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72014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4693902"/>
            <a:ext cx="2251810" cy="1413178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6959943" y="5134839"/>
            <a:ext cx="1218523" cy="1264566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8370088" y="3118815"/>
            <a:ext cx="3249525" cy="2760354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11462316" y="5169533"/>
            <a:ext cx="516322" cy="535832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7879419" y="5403464"/>
            <a:ext cx="1218490" cy="1264531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2991144" y="4219134"/>
            <a:ext cx="296746" cy="1523040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2318324" y="5530588"/>
            <a:ext cx="1293850" cy="687587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771920" y="1643175"/>
            <a:ext cx="7598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7598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771925" y="2303350"/>
            <a:ext cx="7598100" cy="249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8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38" name="Google Shape;1238;p18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39" name="Google Shape;1239;p18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40" name="Google Shape;1240;p18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41" name="Google Shape;1241;p18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42" name="Google Shape;1242;p18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1243" name="Google Shape;1243;p18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44" name="Google Shape;1244;p18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45" name="Google Shape;1245;p18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46" name="Google Shape;1246;p18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47" name="Google Shape;1247;p18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20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1400" name="Google Shape;1400;p20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01" name="Google Shape;1401;p20"/>
          <p:cNvSpPr/>
          <p:nvPr/>
        </p:nvSpPr>
        <p:spPr>
          <a:xfrm>
            <a:off x="-25065" y="3375950"/>
            <a:ext cx="12271684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2" name="Google Shape;1402;p20"/>
          <p:cNvSpPr/>
          <p:nvPr/>
        </p:nvSpPr>
        <p:spPr>
          <a:xfrm>
            <a:off x="-25065" y="4225484"/>
            <a:ext cx="12271684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3" name="Google Shape;1403;p20"/>
          <p:cNvSpPr/>
          <p:nvPr/>
        </p:nvSpPr>
        <p:spPr>
          <a:xfrm>
            <a:off x="-25075" y="5394245"/>
            <a:ext cx="12271684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4" name="Google Shape;1404;p20"/>
          <p:cNvSpPr/>
          <p:nvPr/>
        </p:nvSpPr>
        <p:spPr>
          <a:xfrm flipH="1">
            <a:off x="5360323" y="5606713"/>
            <a:ext cx="6895498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5" name="Google Shape;1405;p20"/>
          <p:cNvSpPr/>
          <p:nvPr/>
        </p:nvSpPr>
        <p:spPr>
          <a:xfrm>
            <a:off x="4166619" y="6261224"/>
            <a:ext cx="7861535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6" name="Google Shape;1406;p20"/>
          <p:cNvSpPr/>
          <p:nvPr/>
        </p:nvSpPr>
        <p:spPr>
          <a:xfrm>
            <a:off x="-25075" y="5364278"/>
            <a:ext cx="6895498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7" name="Google Shape;1407;p20"/>
          <p:cNvSpPr/>
          <p:nvPr/>
        </p:nvSpPr>
        <p:spPr>
          <a:xfrm>
            <a:off x="-4442" y="6362271"/>
            <a:ext cx="12280990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408" name="Google Shape;1408;p20"/>
          <p:cNvGrpSpPr/>
          <p:nvPr/>
        </p:nvGrpSpPr>
        <p:grpSpPr>
          <a:xfrm>
            <a:off x="-78488" y="4129597"/>
            <a:ext cx="1515116" cy="1543007"/>
            <a:chOff x="-1652170" y="987304"/>
            <a:chExt cx="1875144" cy="1909663"/>
          </a:xfrm>
        </p:grpSpPr>
        <p:sp>
          <p:nvSpPr>
            <p:cNvPr id="1409" name="Google Shape;1409;p20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0" name="Google Shape;1410;p20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1" name="Google Shape;1411;p20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2" name="Google Shape;1412;p20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3" name="Google Shape;1413;p20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4" name="Google Shape;1414;p20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5" name="Google Shape;1415;p20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6" name="Google Shape;1416;p20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7" name="Google Shape;1417;p20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8" name="Google Shape;1418;p20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9" name="Google Shape;1419;p20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0" name="Google Shape;1420;p20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1" name="Google Shape;1421;p20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2" name="Google Shape;1422;p20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3" name="Google Shape;1423;p20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4" name="Google Shape;1424;p20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5" name="Google Shape;1425;p20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6" name="Google Shape;1426;p20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7" name="Google Shape;1427;p20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8" name="Google Shape;1428;p20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9" name="Google Shape;1429;p20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0" name="Google Shape;1430;p20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1" name="Google Shape;1431;p20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8" name="Google Shape;1438;p20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9" name="Google Shape;1439;p20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0" name="Google Shape;1440;p20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1" name="Google Shape;1441;p20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2" name="Google Shape;1442;p20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3" name="Google Shape;1443;p20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4" name="Google Shape;1444;p20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5" name="Google Shape;1445;p20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6" name="Google Shape;1446;p20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7" name="Google Shape;1447;p20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8" name="Google Shape;1448;p20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9" name="Google Shape;1449;p20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0" name="Google Shape;1450;p20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451" name="Google Shape;1451;p20"/>
          <p:cNvGrpSpPr/>
          <p:nvPr/>
        </p:nvGrpSpPr>
        <p:grpSpPr>
          <a:xfrm flipH="1">
            <a:off x="-45321" y="4889703"/>
            <a:ext cx="1514080" cy="1314974"/>
            <a:chOff x="0" y="2616032"/>
            <a:chExt cx="3849683" cy="3975132"/>
          </a:xfrm>
        </p:grpSpPr>
        <p:sp>
          <p:nvSpPr>
            <p:cNvPr id="1452" name="Google Shape;1452;p2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3" name="Google Shape;1453;p2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4" name="Google Shape;1454;p2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5" name="Google Shape;1455;p2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6" name="Google Shape;1456;p2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7" name="Google Shape;1457;p2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458" name="Google Shape;1458;p20"/>
          <p:cNvGrpSpPr/>
          <p:nvPr/>
        </p:nvGrpSpPr>
        <p:grpSpPr>
          <a:xfrm>
            <a:off x="7320405" y="5812508"/>
            <a:ext cx="821810" cy="727030"/>
            <a:chOff x="6957345" y="1736502"/>
            <a:chExt cx="1199197" cy="1060893"/>
          </a:xfrm>
        </p:grpSpPr>
        <p:sp>
          <p:nvSpPr>
            <p:cNvPr id="1459" name="Google Shape;1459;p20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0" name="Google Shape;1460;p20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1" name="Google Shape;1461;p20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2" name="Google Shape;1462;p20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3" name="Google Shape;1463;p20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4" name="Google Shape;1464;p20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5" name="Google Shape;1465;p20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6" name="Google Shape;1466;p20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7" name="Google Shape;1467;p20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8" name="Google Shape;1468;p20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9" name="Google Shape;1469;p20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0" name="Google Shape;1470;p20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1" name="Google Shape;1471;p20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2" name="Google Shape;1472;p20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3" name="Google Shape;1473;p20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4" name="Google Shape;1474;p20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5" name="Google Shape;1475;p20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6" name="Google Shape;1476;p20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7" name="Google Shape;1477;p20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8" name="Google Shape;1478;p20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9" name="Google Shape;1479;p20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0" name="Google Shape;1480;p20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1" name="Google Shape;1481;p20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482" name="Google Shape;1482;p20"/>
          <p:cNvGrpSpPr/>
          <p:nvPr/>
        </p:nvGrpSpPr>
        <p:grpSpPr>
          <a:xfrm>
            <a:off x="8217084" y="5943643"/>
            <a:ext cx="821810" cy="727030"/>
            <a:chOff x="6957345" y="1736502"/>
            <a:chExt cx="1199197" cy="1060893"/>
          </a:xfrm>
        </p:grpSpPr>
        <p:sp>
          <p:nvSpPr>
            <p:cNvPr id="1483" name="Google Shape;1483;p20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4" name="Google Shape;1484;p20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5" name="Google Shape;1485;p20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6" name="Google Shape;1486;p20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7" name="Google Shape;1487;p20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8" name="Google Shape;1488;p20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9" name="Google Shape;1489;p20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0" name="Google Shape;1490;p20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1" name="Google Shape;1491;p20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2" name="Google Shape;1492;p20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3" name="Google Shape;1493;p20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4" name="Google Shape;1494;p20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5" name="Google Shape;1495;p20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6" name="Google Shape;1496;p20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7" name="Google Shape;1497;p20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8" name="Google Shape;1498;p20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9" name="Google Shape;1499;p20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0" name="Google Shape;1500;p20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1" name="Google Shape;1501;p20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2" name="Google Shape;1502;p20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3" name="Google Shape;1503;p20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4" name="Google Shape;1504;p20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5" name="Google Shape;1505;p20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06" name="Google Shape;1506;p20"/>
          <p:cNvGrpSpPr/>
          <p:nvPr/>
        </p:nvGrpSpPr>
        <p:grpSpPr>
          <a:xfrm>
            <a:off x="9135028" y="5791243"/>
            <a:ext cx="821810" cy="727030"/>
            <a:chOff x="6957345" y="1736502"/>
            <a:chExt cx="1199197" cy="1060893"/>
          </a:xfrm>
        </p:grpSpPr>
        <p:sp>
          <p:nvSpPr>
            <p:cNvPr id="1507" name="Google Shape;1507;p20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8" name="Google Shape;1508;p20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9" name="Google Shape;1509;p20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0" name="Google Shape;1510;p20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1" name="Google Shape;1511;p20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2" name="Google Shape;1512;p20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3" name="Google Shape;1513;p20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4" name="Google Shape;1514;p20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30" name="Google Shape;1530;p20"/>
          <p:cNvGrpSpPr/>
          <p:nvPr/>
        </p:nvGrpSpPr>
        <p:grpSpPr>
          <a:xfrm>
            <a:off x="10289668" y="4193424"/>
            <a:ext cx="1087172" cy="1395808"/>
            <a:chOff x="3534651" y="0"/>
            <a:chExt cx="862629" cy="1107520"/>
          </a:xfrm>
        </p:grpSpPr>
        <p:sp>
          <p:nvSpPr>
            <p:cNvPr id="1531" name="Google Shape;1531;p20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32" name="Google Shape;1532;p20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1533" name="Google Shape;1533;p20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34" name="Google Shape;1534;p20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35" name="Google Shape;1535;p20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536" name="Google Shape;1536;p20"/>
          <p:cNvGrpSpPr/>
          <p:nvPr/>
        </p:nvGrpSpPr>
        <p:grpSpPr>
          <a:xfrm>
            <a:off x="9453804" y="4253664"/>
            <a:ext cx="1087172" cy="1395809"/>
            <a:chOff x="4293487" y="-1448942"/>
            <a:chExt cx="862629" cy="1107521"/>
          </a:xfrm>
        </p:grpSpPr>
        <p:sp>
          <p:nvSpPr>
            <p:cNvPr id="1537" name="Google Shape;1537;p20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38" name="Google Shape;1538;p20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1539" name="Google Shape;1539;p20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40" name="Google Shape;1540;p20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41" name="Google Shape;1541;p20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542" name="Google Shape;1542;p20"/>
          <p:cNvGrpSpPr/>
          <p:nvPr/>
        </p:nvGrpSpPr>
        <p:grpSpPr>
          <a:xfrm>
            <a:off x="11011984" y="4590737"/>
            <a:ext cx="1087172" cy="1395809"/>
            <a:chOff x="4293487" y="-1448942"/>
            <a:chExt cx="862629" cy="1107521"/>
          </a:xfrm>
        </p:grpSpPr>
        <p:sp>
          <p:nvSpPr>
            <p:cNvPr id="1543" name="Google Shape;1543;p20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4" name="Google Shape;1544;p20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1545" name="Google Shape;1545;p20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46" name="Google Shape;1546;p20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47" name="Google Shape;1547;p20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1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50" name="Google Shape;1550;p21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1551" name="Google Shape;1551;p21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52" name="Google Shape;1552;p21"/>
          <p:cNvSpPr/>
          <p:nvPr/>
        </p:nvSpPr>
        <p:spPr>
          <a:xfrm flipH="1">
            <a:off x="3799" y="4945772"/>
            <a:ext cx="6933632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53" name="Google Shape;1553;p21"/>
          <p:cNvSpPr/>
          <p:nvPr/>
        </p:nvSpPr>
        <p:spPr>
          <a:xfrm flipH="1">
            <a:off x="1877264" y="171011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54" name="Google Shape;1554;p21"/>
          <p:cNvSpPr/>
          <p:nvPr/>
        </p:nvSpPr>
        <p:spPr>
          <a:xfrm flipH="1">
            <a:off x="2348" y="3334875"/>
            <a:ext cx="5864243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55" name="Google Shape;1555;p21"/>
          <p:cNvSpPr/>
          <p:nvPr/>
        </p:nvSpPr>
        <p:spPr>
          <a:xfrm flipH="1">
            <a:off x="4303" y="3922564"/>
            <a:ext cx="5387528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556" name="Google Shape;1556;p21"/>
          <p:cNvGrpSpPr/>
          <p:nvPr/>
        </p:nvGrpSpPr>
        <p:grpSpPr>
          <a:xfrm flipH="1">
            <a:off x="397797" y="3412000"/>
            <a:ext cx="5073011" cy="2860940"/>
            <a:chOff x="3561111" y="2215514"/>
            <a:chExt cx="4900040" cy="2763392"/>
          </a:xfrm>
        </p:grpSpPr>
        <p:sp>
          <p:nvSpPr>
            <p:cNvPr id="1557" name="Google Shape;1557;p2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8" name="Google Shape;1558;p2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9" name="Google Shape;1559;p2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0" name="Google Shape;1560;p2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1" name="Google Shape;1561;p2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2" name="Google Shape;1562;p2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3" name="Google Shape;1563;p2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4" name="Google Shape;1564;p2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5" name="Google Shape;1565;p2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6" name="Google Shape;1566;p2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7" name="Google Shape;1567;p2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8" name="Google Shape;1568;p2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9" name="Google Shape;1569;p2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0" name="Google Shape;1570;p2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1" name="Google Shape;1571;p2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2" name="Google Shape;1572;p2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3" name="Google Shape;1573;p2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4" name="Google Shape;1574;p2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5" name="Google Shape;1575;p2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6" name="Google Shape;1576;p2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7" name="Google Shape;1577;p2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8" name="Google Shape;1578;p2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9" name="Google Shape;1579;p2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80" name="Google Shape;1580;p21"/>
          <p:cNvGrpSpPr/>
          <p:nvPr/>
        </p:nvGrpSpPr>
        <p:grpSpPr>
          <a:xfrm flipH="1">
            <a:off x="3184" y="5088578"/>
            <a:ext cx="1103704" cy="1495842"/>
            <a:chOff x="0" y="2616032"/>
            <a:chExt cx="3849683" cy="3975132"/>
          </a:xfrm>
        </p:grpSpPr>
        <p:sp>
          <p:nvSpPr>
            <p:cNvPr id="1581" name="Google Shape;1581;p2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2" name="Google Shape;1582;p2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3" name="Google Shape;1583;p2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4" name="Google Shape;1584;p2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5" name="Google Shape;1585;p2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6" name="Google Shape;1586;p2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87" name="Google Shape;1587;p21"/>
          <p:cNvGrpSpPr/>
          <p:nvPr/>
        </p:nvGrpSpPr>
        <p:grpSpPr>
          <a:xfrm>
            <a:off x="921342" y="5683595"/>
            <a:ext cx="697486" cy="723841"/>
            <a:chOff x="2362009" y="2723845"/>
            <a:chExt cx="709332" cy="736134"/>
          </a:xfrm>
        </p:grpSpPr>
        <p:sp>
          <p:nvSpPr>
            <p:cNvPr id="1588" name="Google Shape;1588;p2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9" name="Google Shape;1589;p2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0" name="Google Shape;1590;p2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1" name="Google Shape;1591;p2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2" name="Google Shape;1592;p2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3" name="Google Shape;1593;p2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94" name="Google Shape;1594;p21"/>
          <p:cNvGrpSpPr/>
          <p:nvPr/>
        </p:nvGrpSpPr>
        <p:grpSpPr>
          <a:xfrm>
            <a:off x="523889" y="5891122"/>
            <a:ext cx="697486" cy="723841"/>
            <a:chOff x="2362009" y="2723845"/>
            <a:chExt cx="709332" cy="736134"/>
          </a:xfrm>
        </p:grpSpPr>
        <p:sp>
          <p:nvSpPr>
            <p:cNvPr id="1595" name="Google Shape;1595;p2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6" name="Google Shape;1596;p2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7" name="Google Shape;1597;p2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8" name="Google Shape;1598;p2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9" name="Google Shape;1599;p2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0" name="Google Shape;1600;p2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01" name="Google Shape;1601;p21"/>
          <p:cNvGrpSpPr/>
          <p:nvPr/>
        </p:nvGrpSpPr>
        <p:grpSpPr>
          <a:xfrm>
            <a:off x="187549" y="6084010"/>
            <a:ext cx="697486" cy="723841"/>
            <a:chOff x="2362009" y="2723845"/>
            <a:chExt cx="709332" cy="736134"/>
          </a:xfrm>
        </p:grpSpPr>
        <p:sp>
          <p:nvSpPr>
            <p:cNvPr id="1602" name="Google Shape;1602;p2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3" name="Google Shape;1603;p2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4" name="Google Shape;1604;p2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5" name="Google Shape;1605;p2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6" name="Google Shape;1606;p2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7" name="Google Shape;1607;p2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08" name="Google Shape;1608;p21"/>
          <p:cNvSpPr/>
          <p:nvPr/>
        </p:nvSpPr>
        <p:spPr>
          <a:xfrm>
            <a:off x="523906" y="727175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 panose="02000000000000000000"/>
              <a:buNone/>
              <a:defRPr sz="4000" b="1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 panose="02000000000000000000"/>
              <a:buNone/>
              <a:defRPr sz="4000" b="1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 panose="02000000000000000000"/>
              <a:buNone/>
              <a:defRPr sz="4000" b="1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 panose="02000000000000000000"/>
              <a:buNone/>
              <a:defRPr sz="4000" b="1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 panose="02000000000000000000"/>
              <a:buNone/>
              <a:defRPr sz="4000" b="1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 panose="02000000000000000000"/>
              <a:buNone/>
              <a:defRPr sz="4000" b="1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 panose="02000000000000000000"/>
              <a:buNone/>
              <a:defRPr sz="4000" b="1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 panose="02000000000000000000"/>
              <a:buNone/>
              <a:defRPr sz="4000" b="1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 panose="02000000000000000000"/>
              <a:buNone/>
              <a:defRPr sz="4000" b="1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5597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C294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 dirty="0">
              <a:solidFill>
                <a:srgbClr val="E0C294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hyperlink" Target="Gasca%20Zurli%20&#8211;%20A%20Ram%20Sam%20Sam.mp3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audio" Target="ppt/slides/ppt/slides/ppt/slides/clipboard/slides/ppt/slides/clipboard/slides/NHAC%20NEN.mp3" TargetMode="External"/><Relationship Id="rId1" Type="http://schemas.microsoft.com/office/2007/relationships/media" Target="ppt/slides/ppt/slides/ppt/slides/clipboard/slides/ppt/slides/clipboard/slides/NHAC%20NEN.mp3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slide" Target="slide11.xml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media" Target="../media/media2.mp3"/><Relationship Id="rId7" Type="http://schemas.openxmlformats.org/officeDocument/2006/relationships/image" Target="../media/image3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.mp3"/><Relationship Id="rId7" Type="http://schemas.openxmlformats.org/officeDocument/2006/relationships/image" Target="../media/image36.jpeg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1.mp3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.mp3"/><Relationship Id="rId7" Type="http://schemas.openxmlformats.org/officeDocument/2006/relationships/image" Target="../media/image41.jpeg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jpe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1.mp3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ppt/slides/ppt/slides/ppt/slides/clipboard/slides/ppt/slides/clipboard/slides/NHAC%20NEN.mp3" TargetMode="External"/><Relationship Id="rId1" Type="http://schemas.microsoft.com/office/2007/relationships/media" Target="ppt/slides/ppt/slides/ppt/slides/clipboard/slides/ppt/slides/clipboard/slides/NHAC%20NEN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.mp3"/><Relationship Id="rId7" Type="http://schemas.openxmlformats.org/officeDocument/2006/relationships/image" Target="../media/image44.jpeg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jpe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1.mp3"/><Relationship Id="rId9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1.mp3"/><Relationship Id="rId7" Type="http://schemas.openxmlformats.org/officeDocument/2006/relationships/image" Target="../media/image47.jpeg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jpe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1.mp3"/><Relationship Id="rId9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2.GIF"/><Relationship Id="rId17" Type="http://schemas.openxmlformats.org/officeDocument/2006/relationships/image" Target="../media/image39.GIF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3.GIF"/><Relationship Id="rId5" Type="http://schemas.microsoft.com/office/2007/relationships/media" Target="../media/media1.mp3"/><Relationship Id="rId1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audio" Target="../media/media4.mp3"/><Relationship Id="rId9" Type="http://schemas.openxmlformats.org/officeDocument/2006/relationships/image" Target="../media/image50.jpeg"/><Relationship Id="rId1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audio" Target="ppt/slides/ppt/slides/ppt/slides/clipboard/slides/ppt/slides/clipboard/slides/NHAC%20NEN.mp3" TargetMode="External"/><Relationship Id="rId1" Type="http://schemas.microsoft.com/office/2007/relationships/media" Target="ppt/slides/ppt/slides/ppt/slides/clipboard/slides/ppt/slides/clipboard/slides/NHAC%20NEN.mp3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slide" Target="slide11.xml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audio" Target="ppt/slides/ppt/slides/ppt/slides/clipboard/slides/ppt/slides/clipboard/slides/NHAC%20NEN.mp3" TargetMode="External"/><Relationship Id="rId1" Type="http://schemas.microsoft.com/office/2007/relationships/media" Target="ppt/slides/ppt/slides/ppt/slides/clipboard/slides/ppt/slides/clipboard/slides/NHAC%20NEN.mp3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slide" Target="slide11.xml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14"/>
          <p:cNvSpPr>
            <a:spLocks noChangeArrowheads="1" noChangeShapeType="1" noTextEdit="1"/>
          </p:cNvSpPr>
          <p:nvPr/>
        </p:nvSpPr>
        <p:spPr bwMode="auto">
          <a:xfrm>
            <a:off x="2543175" y="2443480"/>
            <a:ext cx="7156450" cy="12395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935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 </a:t>
            </a:r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5587604" y="4500563"/>
            <a:ext cx="3098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812800" indent="-812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-보람B"/>
              <a:cs typeface="-보람B"/>
            </a:endParaRPr>
          </a:p>
        </p:txBody>
      </p:sp>
      <p:sp>
        <p:nvSpPr>
          <p:cNvPr id="2" name="Star: 5 Points 1">
            <a:hlinkClick r:id="rId5" action="ppaction://hlinkfile"/>
          </p:cNvPr>
          <p:cNvSpPr/>
          <p:nvPr/>
        </p:nvSpPr>
        <p:spPr>
          <a:xfrm>
            <a:off x="9790471" y="1565173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1484313" y="3925888"/>
            <a:ext cx="4179888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Shirt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7135813" y="3925888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Pants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350963" y="5514975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Uniform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7170738" y="5453063"/>
            <a:ext cx="4449763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Clothes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963" y="5081588"/>
            <a:ext cx="993775" cy="126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243513"/>
            <a:ext cx="912813" cy="115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88" y="3641725"/>
            <a:ext cx="977900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500" y="3641725"/>
            <a:ext cx="889000" cy="1125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53750" y="133350"/>
            <a:ext cx="1335088" cy="96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NHAC NE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288" y="49213"/>
            <a:ext cx="542925" cy="40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Speech Bubble: Rectangle with Corners Rounded 7"/>
          <p:cNvSpPr/>
          <p:nvPr/>
        </p:nvSpPr>
        <p:spPr>
          <a:xfrm>
            <a:off x="3321050" y="247650"/>
            <a:ext cx="4810125" cy="2800350"/>
          </a:xfrm>
          <a:prstGeom prst="wedgeRoundRectCallout">
            <a:avLst>
              <a:gd name="adj1" fmla="val 49370"/>
              <a:gd name="adj2" fmla="val -37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9" name="Content Placeholder 108"/>
          <p:cNvPicPr>
            <a:picLocks noGrp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3914140" y="455930"/>
            <a:ext cx="4592320" cy="2847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bldLvl="0" animBg="1"/>
      <p:bldP spid="25" grpId="1" bldLvl="0" animBg="1"/>
      <p:bldP spid="23" grpId="0" bldLvl="0" animBg="1"/>
      <p:bldP spid="23" grpId="1" bldLvl="0" animBg="1"/>
      <p:bldP spid="21" grpId="0" bldLvl="0" animBg="1"/>
      <p:bldP spid="21" grpId="1" bldLvl="0" animBg="1"/>
      <p:bldP spid="21" grpId="2" bldLvl="0" animBg="1"/>
      <p:bldP spid="1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24"/>
          <p:cNvSpPr txBox="1">
            <a:spLocks noGrp="1"/>
          </p:cNvSpPr>
          <p:nvPr>
            <p:ph type="title"/>
          </p:nvPr>
        </p:nvSpPr>
        <p:spPr>
          <a:xfrm>
            <a:off x="387464" y="803218"/>
            <a:ext cx="10838554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U</a:t>
            </a:r>
            <a:r>
              <a:rPr lang="en-GB" sz="8000" dirty="0"/>
              <a:t>nit 11: OUR GREENER WORLD</a:t>
            </a:r>
            <a:br>
              <a:rPr lang="en-GB" sz="8000" dirty="0"/>
            </a:br>
            <a:r>
              <a:rPr lang="vi-VN" altLang="en-GB" sz="7200" dirty="0"/>
              <a:t>L</a:t>
            </a:r>
            <a:r>
              <a:rPr lang="en-GB" sz="7200" dirty="0"/>
              <a:t>esson 3: A closer look 2</a:t>
            </a:r>
            <a:endParaRPr sz="7200" dirty="0"/>
          </a:p>
        </p:txBody>
      </p:sp>
      <p:sp>
        <p:nvSpPr>
          <p:cNvPr id="1633" name="Google Shape;1633;p24"/>
          <p:cNvSpPr txBox="1">
            <a:spLocks noGrp="1"/>
          </p:cNvSpPr>
          <p:nvPr>
            <p:ph type="subTitle" idx="1"/>
          </p:nvPr>
        </p:nvSpPr>
        <p:spPr>
          <a:xfrm>
            <a:off x="7984490" y="6310630"/>
            <a:ext cx="4207510" cy="54737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400" dirty="0"/>
              <a:t>Teacher: Pham Thu Hien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96296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47;p26"/>
          <p:cNvSpPr txBox="1">
            <a:spLocks noGrp="1"/>
          </p:cNvSpPr>
          <p:nvPr>
            <p:ph type="title"/>
          </p:nvPr>
        </p:nvSpPr>
        <p:spPr>
          <a:xfrm>
            <a:off x="675740" y="0"/>
            <a:ext cx="9495202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dirty="0"/>
              <a:t>Grammar </a:t>
            </a:r>
            <a:br>
              <a:rPr lang="en-US" sz="11500" dirty="0"/>
            </a:br>
            <a:r>
              <a:rPr lang="en-US" sz="11500" dirty="0"/>
              <a:t>Part 1: ARTICLES </a:t>
            </a:r>
            <a:endParaRPr sz="115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4.44444E-6 L -1.6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33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36" y="0"/>
            <a:ext cx="629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05" y="274955"/>
            <a:ext cx="5879465" cy="63944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(a/an)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340" y="983615"/>
            <a:ext cx="5879465" cy="52095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a/an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dog, a table, an apple…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lion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lives in the jungle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a/an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a/an + (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“a”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“an”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u,e,o,a,i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ant is a tiny animal.</a:t>
            </a:r>
            <a:endParaRPr lang="en-US" sz="24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7660" y="274955"/>
            <a:ext cx="4837430" cy="639445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(the)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7660" y="983615"/>
            <a:ext cx="4912995" cy="520954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vi-VN" alt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has a dog. The dog is called Rover.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vi-VN" altLang="en-US" sz="2400" i="1" spc="-16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-16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bike in front of her house is nice.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vi-VN" alt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air is dirty.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vi-VN" alt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Sun is hot.</a:t>
            </a:r>
          </a:p>
          <a:p>
            <a:pPr marL="0" indent="0">
              <a:buNone/>
            </a:pPr>
            <a:endParaRPr lang="en-US" sz="24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76" y="66822"/>
            <a:ext cx="6924789" cy="1442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2" y="1509486"/>
            <a:ext cx="11831075" cy="5003115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1223889" y="2897945"/>
            <a:ext cx="2236763" cy="5310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b="1" dirty="0">
                <a:solidFill>
                  <a:schemeClr val="tx1"/>
                </a:solidFill>
              </a:rPr>
              <a:t>an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6921304" y="2897944"/>
            <a:ext cx="2236763" cy="53105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1223888" y="3745516"/>
            <a:ext cx="2236763" cy="53105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6921304" y="3787712"/>
            <a:ext cx="2236763" cy="5310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b="1" dirty="0">
                <a:solidFill>
                  <a:schemeClr val="tx1"/>
                </a:solidFill>
              </a:rPr>
              <a:t>an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1176999" y="4606136"/>
            <a:ext cx="2236763" cy="53105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6921303" y="4551929"/>
            <a:ext cx="2236763" cy="5310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b="1" dirty="0">
                <a:solidFill>
                  <a:schemeClr val="tx1"/>
                </a:solidFill>
              </a:rPr>
              <a:t>an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223887" y="5399502"/>
            <a:ext cx="2236763" cy="5310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b="1" dirty="0">
                <a:solidFill>
                  <a:schemeClr val="tx1"/>
                </a:solidFill>
              </a:rPr>
              <a:t>an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921302" y="5421628"/>
            <a:ext cx="2236763" cy="53105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4000" b="1" dirty="0">
                <a:solidFill>
                  <a:schemeClr val="bg1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54" y="140991"/>
            <a:ext cx="9532829" cy="6544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156311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53237" y="986135"/>
            <a:ext cx="517779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Obstacle </a:t>
            </a:r>
            <a:r>
              <a:rPr lang="vi-VN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Game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1431798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My father is ______ doctor.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635" y="3240405"/>
            <a:ext cx="2384425" cy="117919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If you can't answer, I will help you to pass the round!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480571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7" grpId="0" bldLvl="0" animBg="1"/>
      <p:bldP spid="17" grpId="1" bldLvl="0" animBg="1"/>
      <p:bldP spid="16" grpId="0" bldLvl="0" animBg="1"/>
      <p:bldP spid="16" grpId="1" bldLvl="0" animBg="1"/>
      <p:bldP spid="9" grpId="0" bldLvl="0" animBg="1"/>
      <p:bldP spid="9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15073630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____ Sun keeps  ____ Earth warm.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- the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635" y="3240405"/>
            <a:ext cx="2428875" cy="117919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If you can't answer, I will help you to pass the round!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1930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- the</a:t>
            </a:r>
            <a:endParaRPr lang="en-US" sz="140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824038"/>
            <a:ext cx="8186738" cy="5033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690671" y="3272455"/>
            <a:ext cx="551053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anose="04090605060D06020702" pitchFamily="82" charset="0"/>
                <a:ea typeface="+mn-ea"/>
                <a:cs typeface="+mn-cs"/>
              </a:rPr>
              <a:t>LOOK &amp; ANSWER</a:t>
            </a:r>
            <a:endParaRPr kumimoji="0" lang="en-US" sz="4800" b="1" i="0" u="none" strike="noStrike" kern="1200" cap="none" spc="0" normalizeH="0" baseline="0" noProof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Jokerman" panose="04090605060D06020702" pitchFamily="82" charset="0"/>
              <a:ea typeface="+mn-ea"/>
              <a:cs typeface="+mn-cs"/>
            </a:endParaRPr>
          </a:p>
        </p:txBody>
      </p:sp>
      <p:pic>
        <p:nvPicPr>
          <p:cNvPr id="3076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113" y="4116388"/>
            <a:ext cx="985837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" y="1489075"/>
            <a:ext cx="4213225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NHAC NE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400" y="228600"/>
            <a:ext cx="541338" cy="40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15511780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3. ____dolphin is ____ intelligent animal.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- an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635" y="3240405"/>
            <a:ext cx="2418715" cy="117919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If you can't answer, I will help you to pass the round!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02796" y="3387725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The - 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14091285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 have  ____ orange shirt too.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635" y="3240405"/>
            <a:ext cx="2363470" cy="117919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If you can't answer, I will help you to pass the round!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21211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3665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55" y="0"/>
            <a:ext cx="13248640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319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8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35"/>
            <a:ext cx="887349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My brother likes ___ blue pen, not __</a:t>
            </a:r>
            <a:r>
              <a:rPr lang="vi-V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 red one.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- the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635" y="3240405"/>
            <a:ext cx="2461260" cy="117919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If you can't answer, I will help you to pass the round!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078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the - the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bldLvl="0" animBg="1"/>
      <p:bldP spid="17" grpId="0" bldLvl="0" animBg="1"/>
      <p:bldP spid="17" grpId="1" bldLvl="0" animBg="1"/>
      <p:bldP spid="18" grpId="0" bldLvl="0" animBg="1"/>
      <p:bldP spid="18" grpId="1" bldLvl="0" animBg="1"/>
      <p:bldP spid="23" grpId="0" bldLvl="0" animBg="1"/>
      <p:bldP spid="23" grpId="1" bldLvl="0" animBg="1"/>
      <p:bldP spid="23" grpId="2" bldLvl="0" animBg="1"/>
      <p:bldP spid="20" grpId="0" bldLvl="0" animBg="1"/>
      <p:bldP spid="20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54" y="140991"/>
            <a:ext cx="9532829" cy="654436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545057" y="2686930"/>
            <a:ext cx="1871005" cy="46423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EFE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a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463038" y="3413172"/>
            <a:ext cx="1871005" cy="46423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EFE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The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5373858" y="3413172"/>
            <a:ext cx="1871005" cy="46423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EFE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the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463038" y="4060286"/>
            <a:ext cx="1871005" cy="46423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EFE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A  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5160497" y="4060286"/>
            <a:ext cx="1871005" cy="46423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an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2609554" y="4800597"/>
            <a:ext cx="1871005" cy="46423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an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4224994" y="5510858"/>
            <a:ext cx="1871005" cy="46423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EFE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the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8515640" y="5510858"/>
            <a:ext cx="1871005" cy="46423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EFE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the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508" y="0"/>
            <a:ext cx="1805491" cy="2236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47;p26"/>
          <p:cNvSpPr txBox="1">
            <a:spLocks noGrp="1"/>
          </p:cNvSpPr>
          <p:nvPr>
            <p:ph type="title"/>
          </p:nvPr>
        </p:nvSpPr>
        <p:spPr>
          <a:xfrm>
            <a:off x="661673" y="492369"/>
            <a:ext cx="12055522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Grammar </a:t>
            </a:r>
            <a:br>
              <a:rPr lang="en-US" sz="8800" dirty="0"/>
            </a:br>
            <a:r>
              <a:rPr lang="en-US" sz="6000" dirty="0"/>
              <a:t>Part 2</a:t>
            </a:r>
            <a:r>
              <a:rPr lang="en-US" sz="8800" dirty="0"/>
              <a:t>: First conditional sentence </a:t>
            </a:r>
            <a:endParaRPr sz="8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4.81481E-6 L 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33170" y="3521710"/>
            <a:ext cx="9862185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93570" y="2286562"/>
            <a:ext cx="163911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04973" y="2130654"/>
            <a:ext cx="7348903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use less paper, you will save a lot of trees.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36519" y="-70129"/>
            <a:ext cx="8280920" cy="144526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conditional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86865" y="1560195"/>
            <a:ext cx="4150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 (Cách dùng):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38480" y="3559810"/>
            <a:ext cx="10028555" cy="169164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46681" y="2285927"/>
            <a:ext cx="1611402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58601" y="2130654"/>
            <a:ext cx="734890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use less paper, you will save a lot of trees.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36519" y="-70129"/>
            <a:ext cx="8280920" cy="144526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First conditional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8616" y="1569564"/>
            <a:ext cx="2652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097148" y="2757055"/>
            <a:ext cx="2846452" cy="2195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92982" y="2779005"/>
            <a:ext cx="374072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14019" y="2839580"/>
            <a:ext cx="3040417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If- clause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6141" y="2875621"/>
            <a:ext cx="295756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2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ain clause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51740" y="2317502"/>
            <a:ext cx="795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04155" y="2303186"/>
            <a:ext cx="15761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save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68609" y="1468091"/>
            <a:ext cx="2108370" cy="4298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2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01608" y="1391685"/>
            <a:ext cx="2605896" cy="42989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simple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312553" y="1911838"/>
            <a:ext cx="263237" cy="46469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701608" y="1870875"/>
            <a:ext cx="263237" cy="4646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0075" y="4070350"/>
            <a:ext cx="1546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+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05635" y="4070350"/>
            <a:ext cx="1052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30028" y="3978524"/>
            <a:ext cx="5831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S+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80635" y="3973830"/>
            <a:ext cx="932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O,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13191" y="3975229"/>
            <a:ext cx="20212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will/won’t +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777883" y="3975229"/>
            <a:ext cx="6557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51190" y="3975100"/>
            <a:ext cx="1781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V_(inf.) +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76233" y="3578553"/>
            <a:ext cx="1377669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V_(inf.)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94571" y="3992513"/>
            <a:ext cx="11690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V_s/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93957" y="4343938"/>
            <a:ext cx="199049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be: is/are/am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895784" y="3812150"/>
            <a:ext cx="488706" cy="33386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991034" y="4177033"/>
            <a:ext cx="298787" cy="5027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900716" y="4160251"/>
            <a:ext cx="307211" cy="42990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130690" y="4685818"/>
            <a:ext cx="3040417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 (</a:t>
            </a:r>
            <a:r>
              <a:rPr lang="en-US" sz="2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74035" y="4536923"/>
            <a:ext cx="295756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  <p:bldP spid="22" grpId="0"/>
      <p:bldP spid="19" grpId="0"/>
      <p:bldP spid="23" grpId="0"/>
      <p:bldP spid="24" grpId="0"/>
      <p:bldP spid="25" grpId="0"/>
      <p:bldP spid="26" grpId="0"/>
      <p:bldP spid="27" grpId="0" bldLvl="0" animBg="1"/>
      <p:bldP spid="28" grpId="0" bldLvl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06" y="309953"/>
            <a:ext cx="8631818" cy="11800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89" y="1813516"/>
            <a:ext cx="11092511" cy="4235591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2602521" y="2067951"/>
            <a:ext cx="562710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441806" y="2044517"/>
            <a:ext cx="1223891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685732" y="2560320"/>
            <a:ext cx="1308299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7738916" y="2576722"/>
            <a:ext cx="1517626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3054373" y="3110110"/>
            <a:ext cx="1644235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9469223" y="3110110"/>
            <a:ext cx="2178826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4494397" y="4105399"/>
            <a:ext cx="1644234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9962039" y="4105399"/>
            <a:ext cx="898219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5521573" y="5100688"/>
            <a:ext cx="1161263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9397373" y="5077253"/>
            <a:ext cx="1280005" cy="3704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513" y="4994031"/>
            <a:ext cx="1116337" cy="477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55" y="178496"/>
            <a:ext cx="9294122" cy="650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67" y="2373548"/>
            <a:ext cx="5382511" cy="4399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4437" y="2345412"/>
            <a:ext cx="88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=&gt;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955" y="3251797"/>
            <a:ext cx="88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=&gt;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4954" y="4158182"/>
            <a:ext cx="88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=&gt;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4953" y="5167762"/>
            <a:ext cx="88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=&gt;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4952" y="6081781"/>
            <a:ext cx="88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=&gt;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67" y="3316773"/>
            <a:ext cx="5382511" cy="439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67" y="4259286"/>
            <a:ext cx="8153847" cy="4399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402" y="5249398"/>
            <a:ext cx="8153847" cy="4399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402" y="6142085"/>
            <a:ext cx="8153847" cy="439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582" y="133122"/>
            <a:ext cx="9441155" cy="6724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7135813" y="5371465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Plastic bag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7135813" y="3925888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Noise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350963" y="5514975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Plastic bottle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1350963" y="4016375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Rubbish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3925888"/>
            <a:ext cx="1630363" cy="814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3" y="5373688"/>
            <a:ext cx="1728787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138" y="3844925"/>
            <a:ext cx="1787525" cy="893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113" y="5248275"/>
            <a:ext cx="1931987" cy="966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Speech Bubble: Rectangle with Corners Rounded 7"/>
          <p:cNvSpPr/>
          <p:nvPr/>
        </p:nvSpPr>
        <p:spPr>
          <a:xfrm>
            <a:off x="3321050" y="247650"/>
            <a:ext cx="4810125" cy="2800350"/>
          </a:xfrm>
          <a:prstGeom prst="wedgeRoundRectCallout">
            <a:avLst>
              <a:gd name="adj1" fmla="val 49370"/>
              <a:gd name="adj2" fmla="val -37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3750" y="133350"/>
            <a:ext cx="1335088" cy="96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3966845" y="520700"/>
            <a:ext cx="4203065" cy="28016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3" grpId="0" bldLvl="0" animBg="1"/>
      <p:bldP spid="23" grpId="1" bldLvl="0" animBg="1"/>
      <p:bldP spid="21" grpId="0" bldLvl="0" animBg="1"/>
      <p:bldP spid="21" grpId="1" bldLvl="0" animBg="1"/>
      <p:bldP spid="21" grpId="2" bldLvl="0" animBg="1"/>
      <p:bldP spid="1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p44"/>
          <p:cNvSpPr txBox="1">
            <a:spLocks noGrp="1"/>
          </p:cNvSpPr>
          <p:nvPr>
            <p:ph type="title"/>
          </p:nvPr>
        </p:nvSpPr>
        <p:spPr>
          <a:xfrm>
            <a:off x="6066010" y="922199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SUM UP</a:t>
            </a:r>
            <a:endParaRPr dirty="0"/>
          </a:p>
        </p:txBody>
      </p:sp>
      <p:sp>
        <p:nvSpPr>
          <p:cNvPr id="6" name="Google Shape;2176;p44"/>
          <p:cNvSpPr txBox="1">
            <a:spLocks noGrp="1"/>
          </p:cNvSpPr>
          <p:nvPr>
            <p:ph type="subTitle" idx="1"/>
          </p:nvPr>
        </p:nvSpPr>
        <p:spPr>
          <a:xfrm>
            <a:off x="5745707" y="1811096"/>
            <a:ext cx="5759356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/>
              <a:t>By the end of the lesson, students can be able to:</a:t>
            </a:r>
          </a:p>
          <a:p>
            <a:pPr marL="0" lvl="0" indent="0">
              <a:buNone/>
            </a:pPr>
            <a:r>
              <a:rPr lang="vi-VN" altLang="en-GB" sz="2400" b="0" dirty="0"/>
              <a:t>- </a:t>
            </a:r>
            <a:r>
              <a:rPr lang="vi-VN" altLang="en-GB" sz="2400" b="0" u="sng" dirty="0"/>
              <a:t>U</a:t>
            </a:r>
            <a:r>
              <a:rPr lang="en-GB" sz="2400" b="0" u="sng" dirty="0"/>
              <a:t>nderstand and use</a:t>
            </a:r>
            <a:r>
              <a:rPr lang="en-GB" sz="2400" b="0" dirty="0"/>
              <a:t> the article and the first conditional sentence to make correct sentences, and use them in dialogues.</a:t>
            </a:r>
            <a:endParaRPr lang="en-US" sz="3600" b="0" dirty="0"/>
          </a:p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2400" b="0" dirty="0"/>
              <a:t>- </a:t>
            </a:r>
            <a:r>
              <a:rPr lang="en-GB" sz="2400" b="0" u="sng" dirty="0"/>
              <a:t>Do exercise</a:t>
            </a:r>
            <a:r>
              <a:rPr lang="en-GB" sz="2400" b="0" dirty="0"/>
              <a:t> </a:t>
            </a:r>
            <a:r>
              <a:rPr lang="vi-VN" altLang="en-GB" sz="2400" b="0" dirty="0"/>
              <a:t>in Workbook and Prepare the lesson: </a:t>
            </a:r>
            <a:r>
              <a:rPr lang="vi-VN" altLang="en-GB" sz="2400" b="0" u="sng" dirty="0"/>
              <a:t>Communication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94" y="-194872"/>
            <a:ext cx="9637803" cy="76350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Extra exercise:           </a:t>
            </a:r>
            <a:r>
              <a:rPr lang="en-US" sz="8800" dirty="0">
                <a:solidFill>
                  <a:srgbClr val="FF0000"/>
                </a:solidFill>
              </a:rPr>
              <a:t>a / an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654"/>
            <a:ext cx="5891134" cy="4207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134" y="1404654"/>
            <a:ext cx="6401352" cy="4201667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4700913" y="104931"/>
            <a:ext cx="2974051" cy="1140462"/>
          </a:xfrm>
          <a:prstGeom prst="roundRect">
            <a:avLst/>
          </a:prstGeom>
          <a:solidFill>
            <a:srgbClr val="FF0000">
              <a:alpha val="21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057" y="2413337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7478" y="2413337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0550" y="2413337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1492" y="2380290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77071" y="2270316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70942" y="2270315"/>
            <a:ext cx="8721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an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057" y="4596297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27952" y="4590658"/>
            <a:ext cx="8721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an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34909" y="4590657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4590657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51288" y="4585738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23586" y="4585737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0694" y="-194872"/>
            <a:ext cx="9637803" cy="76350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Extra exercise:           </a:t>
            </a:r>
            <a:r>
              <a:rPr lang="en-US" sz="8800" dirty="0">
                <a:solidFill>
                  <a:srgbClr val="FF0000"/>
                </a:solidFill>
              </a:rPr>
              <a:t>a / an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4700913" y="104931"/>
            <a:ext cx="2974051" cy="1140462"/>
          </a:xfrm>
          <a:prstGeom prst="roundRect">
            <a:avLst/>
          </a:prstGeom>
          <a:solidFill>
            <a:srgbClr val="FF0000">
              <a:alpha val="21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196"/>
            <a:ext cx="5887272" cy="40582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282" y="1530206"/>
            <a:ext cx="6489128" cy="40582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147" y="2413337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13504" y="2486303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85128" y="2460007"/>
            <a:ext cx="9650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an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0235" y="2543651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36405" y="2509021"/>
            <a:ext cx="9357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an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28794" y="2460007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436" y="4602739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28639" y="4575071"/>
            <a:ext cx="8690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an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51506" y="4602739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7938" y="4533091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79807" y="4572759"/>
            <a:ext cx="6693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Pompiere" panose="02000000000000000000" charset="0"/>
              </a:rPr>
              <a:t>an</a:t>
            </a:r>
            <a:endParaRPr lang="en-US" sz="5400" b="1" dirty="0">
              <a:latin typeface="Pompiere" panose="02000000000000000000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21052" y="4572759"/>
            <a:ext cx="538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Pompiere" panose="02000000000000000000" charset="0"/>
              </a:rPr>
              <a:t>a</a:t>
            </a:r>
            <a:endParaRPr lang="en-US" sz="6000" b="1" dirty="0">
              <a:latin typeface="Pompiere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22031" y="228600"/>
            <a:ext cx="11873131" cy="4736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Poppins" panose="00000500000000000000" pitchFamily="2" charset="0"/>
              </a:rPr>
              <a:t>Make the first conditional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1. If I (go) ……………………….out tonight, I (go)………………………….. to the cinema.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2. If you (get)…………………… back late, I (be) ………………........…….angry.</a:t>
            </a:r>
            <a:endParaRPr lang="en-US" sz="2800" dirty="0">
              <a:latin typeface="Poppins" panose="000005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3. If he (come)………………………….. , I (be)…………………………… surprised.</a:t>
            </a:r>
            <a:endParaRPr lang="en-US" sz="2800" dirty="0">
              <a:latin typeface="Poppins" panose="000005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 4. If we (not/see) ……………………………………each other tomorrow, we (see)…………………….. each other next week.</a:t>
            </a:r>
            <a:endParaRPr lang="en-US" sz="2800" dirty="0">
              <a:latin typeface="Poppins" panose="00000500000000000000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5. If we (wait)………………………… here, we (be)……………………………. late.</a:t>
            </a:r>
            <a:endParaRPr lang="en-US" sz="28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437119" y="-153150"/>
            <a:ext cx="9637803" cy="763500"/>
          </a:xfrm>
        </p:spPr>
        <p:txBody>
          <a:bodyPr/>
          <a:lstStyle/>
          <a:p>
            <a:pPr algn="r"/>
            <a:r>
              <a:rPr lang="en-US" sz="4400" dirty="0">
                <a:solidFill>
                  <a:srgbClr val="FF0000"/>
                </a:solidFill>
              </a:rPr>
              <a:t>Extra exercise: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36057" y="1134000"/>
            <a:ext cx="1259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go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578914" y="1134000"/>
            <a:ext cx="2001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will go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3233783" y="1801979"/>
            <a:ext cx="2001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get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578914" y="1786883"/>
            <a:ext cx="2001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will be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3233783" y="2412658"/>
            <a:ext cx="2001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comes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6817473" y="2406896"/>
            <a:ext cx="2001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will be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3764783" y="3051713"/>
            <a:ext cx="280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don’t see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2152693" y="3703087"/>
            <a:ext cx="280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will see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3059614" y="4364239"/>
            <a:ext cx="280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wait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7603477" y="4293089"/>
            <a:ext cx="2001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oppins" panose="00000500000000000000" pitchFamily="2" charset="0"/>
              </a:rPr>
              <a:t>will be</a:t>
            </a:r>
            <a:endParaRPr lang="en-US" sz="2800" dirty="0"/>
          </a:p>
        </p:txBody>
      </p:sp>
      <p:pic>
        <p:nvPicPr>
          <p:cNvPr id="1025" name="DefaultOcx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  <p:pic>
        <p:nvPicPr>
          <p:cNvPr id="1026" name="HTMLText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  <p:pic>
        <p:nvPicPr>
          <p:cNvPr id="1027" name="HTMLText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  <p:pic>
        <p:nvPicPr>
          <p:cNvPr id="1028" name="HTMLText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  <p:pic>
        <p:nvPicPr>
          <p:cNvPr id="1029" name="HTMLText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  <p:pic>
        <p:nvPicPr>
          <p:cNvPr id="1030" name="HTMLText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  <p:pic>
        <p:nvPicPr>
          <p:cNvPr id="1031" name="HTMLText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  <p:pic>
        <p:nvPicPr>
          <p:cNvPr id="1032" name="HTMLText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  <p:pic>
        <p:nvPicPr>
          <p:cNvPr id="1033" name="HTMLText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  <p:pic>
        <p:nvPicPr>
          <p:cNvPr id="1034" name="HTMLText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" cy="22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7135813" y="5594350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Plastic bottle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1449388" y="4016375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Paper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350963" y="5514975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Rubbish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7002463" y="4146550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Plastic bag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63" y="3749675"/>
            <a:ext cx="993775" cy="126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13" y="5184775"/>
            <a:ext cx="911225" cy="115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63" y="3640138"/>
            <a:ext cx="974725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950" y="5381625"/>
            <a:ext cx="889000" cy="1125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3750" y="133350"/>
            <a:ext cx="1335088" cy="968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Speech Bubble: Rectangle with Corners Rounded 7"/>
          <p:cNvSpPr/>
          <p:nvPr/>
        </p:nvSpPr>
        <p:spPr>
          <a:xfrm>
            <a:off x="3321050" y="247650"/>
            <a:ext cx="4810125" cy="2800350"/>
          </a:xfrm>
          <a:prstGeom prst="wedgeRoundRectCallout">
            <a:avLst>
              <a:gd name="adj1" fmla="val 49370"/>
              <a:gd name="adj2" fmla="val -37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" name="Content Placeholder 101"/>
          <p:cNvPicPr>
            <a:picLocks noGrp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545330" y="593090"/>
            <a:ext cx="3479165" cy="2454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3" grpId="0" bldLvl="0" animBg="1"/>
      <p:bldP spid="23" grpId="1" bldLvl="0" animBg="1"/>
      <p:bldP spid="21" grpId="0" bldLvl="0" animBg="1"/>
      <p:bldP spid="21" grpId="1" bldLvl="0" animBg="1"/>
      <p:bldP spid="21" grpId="2" bldLvl="0" animBg="1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1484313" y="3925888"/>
            <a:ext cx="4392613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Cup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7135813" y="3925888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Water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350963" y="5514975"/>
            <a:ext cx="4525963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Bowl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7170738" y="5453063"/>
            <a:ext cx="4449763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963" y="5081588"/>
            <a:ext cx="993775" cy="126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243513"/>
            <a:ext cx="912813" cy="115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88" y="3641725"/>
            <a:ext cx="977900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500" y="3641725"/>
            <a:ext cx="889000" cy="1125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53750" y="133350"/>
            <a:ext cx="1335088" cy="96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NHAC NE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00" y="25400"/>
            <a:ext cx="541338" cy="40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Speech Bubble: Rectangle with Corners Rounded 7"/>
          <p:cNvSpPr/>
          <p:nvPr/>
        </p:nvSpPr>
        <p:spPr>
          <a:xfrm>
            <a:off x="3321050" y="247650"/>
            <a:ext cx="4810125" cy="2800350"/>
          </a:xfrm>
          <a:prstGeom prst="wedgeRoundRectCallout">
            <a:avLst>
              <a:gd name="adj1" fmla="val 49370"/>
              <a:gd name="adj2" fmla="val -37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" name="Content Placeholder 102"/>
          <p:cNvPicPr>
            <a:picLocks noGrp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4516755" y="480060"/>
            <a:ext cx="3018790" cy="295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5" grpId="0" bldLvl="0" animBg="1"/>
      <p:bldP spid="25" grpId="1" bldLvl="0" animBg="1"/>
      <p:bldP spid="23" grpId="0" bldLvl="0" animBg="1"/>
      <p:bldP spid="23" grpId="1" bldLvl="0" animBg="1"/>
      <p:bldP spid="21" grpId="0" bldLvl="0" animBg="1"/>
      <p:bldP spid="21" grpId="1" bldLvl="0" animBg="1"/>
      <p:bldP spid="21" grpId="2" bldLvl="0" animBg="1"/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7135813" y="5372100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Glass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7135813" y="3925888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bottle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449388" y="4016375"/>
            <a:ext cx="4449763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Juice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1449388" y="5372100"/>
            <a:ext cx="4449763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" y="5094288"/>
            <a:ext cx="996950" cy="1262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" y="3783013"/>
            <a:ext cx="914400" cy="1157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900" y="3552825"/>
            <a:ext cx="977900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763" y="5087938"/>
            <a:ext cx="889000" cy="1125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3750" y="133350"/>
            <a:ext cx="1335088" cy="968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Speech Bubble: Rectangle with Corners Rounded 7"/>
          <p:cNvSpPr/>
          <p:nvPr/>
        </p:nvSpPr>
        <p:spPr>
          <a:xfrm>
            <a:off x="3321050" y="247650"/>
            <a:ext cx="4810125" cy="2800350"/>
          </a:xfrm>
          <a:prstGeom prst="wedgeRoundRectCallout">
            <a:avLst>
              <a:gd name="adj1" fmla="val 49370"/>
              <a:gd name="adj2" fmla="val -37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4" name="Content Placeholder 103"/>
          <p:cNvPicPr>
            <a:picLocks noGrp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036695" y="593090"/>
            <a:ext cx="3663950" cy="2533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3" grpId="0" bldLvl="0" animBg="1"/>
      <p:bldP spid="23" grpId="1" bldLvl="0" animBg="1"/>
      <p:bldP spid="21" grpId="0" bldLvl="0" animBg="1"/>
      <p:bldP spid="21" grpId="1" bldLvl="0" animBg="1"/>
      <p:bldP spid="21" grpId="2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7135813" y="5372100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Paper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7135813" y="3925888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Plastic bag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350963" y="5514975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 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1350963" y="4016375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Bottle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3925888"/>
            <a:ext cx="1630363" cy="814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3" y="5373688"/>
            <a:ext cx="1728787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138" y="3844925"/>
            <a:ext cx="1787525" cy="893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113" y="5248275"/>
            <a:ext cx="1931987" cy="966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3750" y="133350"/>
            <a:ext cx="1335088" cy="968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Speech Bubble: Rectangle with Corners Rounded 7"/>
          <p:cNvSpPr/>
          <p:nvPr/>
        </p:nvSpPr>
        <p:spPr>
          <a:xfrm>
            <a:off x="3321050" y="247650"/>
            <a:ext cx="4810125" cy="2800350"/>
          </a:xfrm>
          <a:prstGeom prst="wedgeRoundRectCallout">
            <a:avLst>
              <a:gd name="adj1" fmla="val 49370"/>
              <a:gd name="adj2" fmla="val -37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" name="Content Placeholder 104"/>
          <p:cNvPicPr>
            <a:picLocks noGrp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3948430" y="289560"/>
            <a:ext cx="4182745" cy="3032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3" grpId="0" bldLvl="0" animBg="1"/>
      <p:bldP spid="23" grpId="1" bldLvl="0" animBg="1"/>
      <p:bldP spid="21" grpId="0" bldLvl="0" animBg="1"/>
      <p:bldP spid="21" grpId="1" bldLvl="0" animBg="1"/>
      <p:bldP spid="21" grpId="2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7135813" y="5594350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Paper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1449388" y="4016375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Sound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350963" y="5514975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Rubbish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7002463" y="4146550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Noise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63" y="3749675"/>
            <a:ext cx="993775" cy="126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13" y="5184775"/>
            <a:ext cx="911225" cy="115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63" y="3640138"/>
            <a:ext cx="974725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950" y="5381625"/>
            <a:ext cx="889000" cy="1125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3750" y="133350"/>
            <a:ext cx="1335088" cy="968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Speech Bubble: Rectangle with Corners Rounded 7"/>
          <p:cNvSpPr/>
          <p:nvPr/>
        </p:nvSpPr>
        <p:spPr>
          <a:xfrm>
            <a:off x="3321050" y="247650"/>
            <a:ext cx="4810125" cy="2800350"/>
          </a:xfrm>
          <a:prstGeom prst="wedgeRoundRectCallout">
            <a:avLst>
              <a:gd name="adj1" fmla="val 49370"/>
              <a:gd name="adj2" fmla="val -37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6" name="Content Placeholder 105"/>
          <p:cNvPicPr>
            <a:picLocks noGrp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119245" y="323850"/>
            <a:ext cx="4011295" cy="3035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3" grpId="0" bldLvl="0" animBg="1"/>
      <p:bldP spid="23" grpId="1" bldLvl="0" animBg="1"/>
      <p:bldP spid="21" grpId="0" bldLvl="0" animBg="1"/>
      <p:bldP spid="21" grpId="1" bldLvl="0" animBg="1"/>
      <p:bldP spid="21" grpId="2" bldLvl="0" animBg="1"/>
      <p:bldP spid="1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1484313" y="3925888"/>
            <a:ext cx="4179888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Documents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7135813" y="3925888"/>
            <a:ext cx="41814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Plastic bag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1350963" y="5514975"/>
            <a:ext cx="4448175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Newspaper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7170738" y="5453063"/>
            <a:ext cx="4449763" cy="84137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963" y="5081588"/>
            <a:ext cx="993775" cy="126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243513"/>
            <a:ext cx="912813" cy="115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88" y="3641725"/>
            <a:ext cx="977900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500" y="3641725"/>
            <a:ext cx="889000" cy="1125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53750" y="133350"/>
            <a:ext cx="1335088" cy="96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NHAC NE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288" y="49213"/>
            <a:ext cx="542925" cy="40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Speech Bubble: Rectangle with Corners Rounded 7"/>
          <p:cNvSpPr/>
          <p:nvPr/>
        </p:nvSpPr>
        <p:spPr>
          <a:xfrm>
            <a:off x="3321050" y="247650"/>
            <a:ext cx="4810125" cy="2800350"/>
          </a:xfrm>
          <a:prstGeom prst="wedgeRoundRectCallout">
            <a:avLst>
              <a:gd name="adj1" fmla="val 49370"/>
              <a:gd name="adj2" fmla="val -37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8" name="Content Placeholder 107"/>
          <p:cNvPicPr>
            <a:picLocks noGrp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4209415" y="247650"/>
            <a:ext cx="4159885" cy="3046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bldLvl="0" animBg="1"/>
      <p:bldP spid="25" grpId="1" bldLvl="0" animBg="1"/>
      <p:bldP spid="23" grpId="0" bldLvl="0" animBg="1"/>
      <p:bldP spid="23" grpId="1" bldLvl="0" animBg="1"/>
      <p:bldP spid="21" grpId="0" bldLvl="0" animBg="1"/>
      <p:bldP spid="21" grpId="1" bldLvl="0" animBg="1"/>
      <p:bldP spid="21" grpId="2" bldLvl="0" animBg="1"/>
      <p:bldP spid="19" grpId="0" bldLvl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722</Words>
  <Application>Microsoft Office PowerPoint</Application>
  <PresentationFormat>Màn hình rộng</PresentationFormat>
  <Paragraphs>178</Paragraphs>
  <Slides>33</Slides>
  <Notes>4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45" baseType="lpstr">
      <vt:lpstr>DM Sans</vt:lpstr>
      <vt:lpstr>Barlow Condensed</vt:lpstr>
      <vt:lpstr>Aldrich</vt:lpstr>
      <vt:lpstr>Times New Roman</vt:lpstr>
      <vt:lpstr>Pompiere</vt:lpstr>
      <vt:lpstr>Calibri</vt:lpstr>
      <vt:lpstr>Jokerman</vt:lpstr>
      <vt:lpstr>Abril Fatface</vt:lpstr>
      <vt:lpstr>Arial</vt:lpstr>
      <vt:lpstr>-보람B</vt:lpstr>
      <vt:lpstr>Poppins</vt:lpstr>
      <vt:lpstr>SlidesMania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Unit 11: OUR GREENER WORLD Lesson 3: A closer look 2</vt:lpstr>
      <vt:lpstr>Grammar  Part 1: ARTICLES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Grammar  Part 2: First conditional sentence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SUM UP</vt:lpstr>
      <vt:lpstr>Extra exercise:           a / an</vt:lpstr>
      <vt:lpstr>Extra exercise:           a / an</vt:lpstr>
      <vt:lpstr>Extra exercise: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OUR GREENER WORLD lesson 1: Getting started </dc:title>
  <dc:creator>FR</dc:creator>
  <cp:lastModifiedBy>Admin</cp:lastModifiedBy>
  <cp:revision>28</cp:revision>
  <dcterms:created xsi:type="dcterms:W3CDTF">2023-04-11T14:51:00Z</dcterms:created>
  <dcterms:modified xsi:type="dcterms:W3CDTF">2023-04-19T02:38:59Z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894C68DED4914DC484FE79FCACEBF7C3</vt:lpwstr>
  </property>
  <property fmtid="{D5CDD505-2E9C-101B-9397-08002B2CF9AE}" pid="3" name="KSOProductBuildVer">
    <vt:lpwstr>1033-11.2.0.11516</vt:lpwstr>
  </property>
</Properties>
</file>