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2" r:id="rId3"/>
    <p:sldMasterId id="2147483709" r:id="rId4"/>
    <p:sldMasterId id="2147483721" r:id="rId5"/>
  </p:sldMasterIdLst>
  <p:notesMasterIdLst>
    <p:notesMasterId r:id="rId46"/>
  </p:notesMasterIdLst>
  <p:sldIdLst>
    <p:sldId id="258" r:id="rId6"/>
    <p:sldId id="256" r:id="rId7"/>
    <p:sldId id="275" r:id="rId8"/>
    <p:sldId id="260" r:id="rId9"/>
    <p:sldId id="265" r:id="rId10"/>
    <p:sldId id="272" r:id="rId11"/>
    <p:sldId id="276" r:id="rId12"/>
    <p:sldId id="318" r:id="rId13"/>
    <p:sldId id="319" r:id="rId14"/>
    <p:sldId id="259" r:id="rId15"/>
    <p:sldId id="264" r:id="rId16"/>
    <p:sldId id="321" r:id="rId17"/>
    <p:sldId id="284" r:id="rId18"/>
    <p:sldId id="291" r:id="rId19"/>
    <p:sldId id="292" r:id="rId20"/>
    <p:sldId id="294" r:id="rId21"/>
    <p:sldId id="295" r:id="rId22"/>
    <p:sldId id="266" r:id="rId23"/>
    <p:sldId id="323" r:id="rId24"/>
    <p:sldId id="324" r:id="rId25"/>
    <p:sldId id="325" r:id="rId26"/>
    <p:sldId id="326" r:id="rId27"/>
    <p:sldId id="327" r:id="rId28"/>
    <p:sldId id="328" r:id="rId29"/>
    <p:sldId id="329" r:id="rId30"/>
    <p:sldId id="314" r:id="rId31"/>
    <p:sldId id="340" r:id="rId32"/>
    <p:sldId id="273" r:id="rId33"/>
    <p:sldId id="279" r:id="rId34"/>
    <p:sldId id="330" r:id="rId35"/>
    <p:sldId id="331" r:id="rId36"/>
    <p:sldId id="332" r:id="rId37"/>
    <p:sldId id="320" r:id="rId38"/>
    <p:sldId id="333" r:id="rId39"/>
    <p:sldId id="334" r:id="rId40"/>
    <p:sldId id="335" r:id="rId41"/>
    <p:sldId id="336" r:id="rId42"/>
    <p:sldId id="337" r:id="rId43"/>
    <p:sldId id="338" r:id="rId44"/>
    <p:sldId id="33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4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5E3608-1FE0-43C0-9E32-33E4BD03E7A3}" type="datetimeFigureOut">
              <a:rPr lang="en-US" smtClean="0"/>
              <a:t>3/3/2022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21DB9-3BB0-46D9-B29C-E0C52879F51A}" type="slidenum">
              <a:rPr lang="en-US" smtClean="0"/>
              <a:t>‹#›</a:t>
            </a:fld>
            <a:endParaRPr lang="en-US"/>
          </a:p>
        </p:txBody>
      </p:sp>
    </p:spTree>
    <p:extLst>
      <p:ext uri="{BB962C8B-B14F-4D97-AF65-F5344CB8AC3E}">
        <p14:creationId xmlns:p14="http://schemas.microsoft.com/office/powerpoint/2010/main" val="822011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4318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1323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6786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4059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14400">
              <a:defRPr/>
            </a:pPr>
            <a:fld id="{07B67D75-67CC-4E1C-93C4-267CD6B3F978}" type="slidenum">
              <a:rPr lang="en-US" smtClean="0">
                <a:solidFill>
                  <a:prstClr val="black"/>
                </a:solidFill>
              </a:rPr>
              <a:pPr defTabSz="914400">
                <a:defRPr/>
              </a:pPr>
              <a:t>32</a:t>
            </a:fld>
            <a:endParaRPr lang="en-US">
              <a:solidFill>
                <a:prstClr val="black"/>
              </a:solidFill>
            </a:endParaRPr>
          </a:p>
        </p:txBody>
      </p:sp>
    </p:spTree>
    <p:extLst>
      <p:ext uri="{BB962C8B-B14F-4D97-AF65-F5344CB8AC3E}">
        <p14:creationId xmlns:p14="http://schemas.microsoft.com/office/powerpoint/2010/main" val="2921662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defTabSz="914400">
              <a:defRPr/>
            </a:pPr>
            <a:fld id="{07B67D75-67CC-4E1C-93C4-267CD6B3F978}" type="slidenum">
              <a:rPr lang="en-US" smtClean="0">
                <a:solidFill>
                  <a:prstClr val="black"/>
                </a:solidFill>
              </a:rPr>
              <a:pPr defTabSz="914400">
                <a:defRPr/>
              </a:pPr>
              <a:t>34</a:t>
            </a:fld>
            <a:endParaRPr lang="en-US">
              <a:solidFill>
                <a:prstClr val="black"/>
              </a:solidFill>
            </a:endParaRPr>
          </a:p>
        </p:txBody>
      </p:sp>
    </p:spTree>
    <p:extLst>
      <p:ext uri="{BB962C8B-B14F-4D97-AF65-F5344CB8AC3E}">
        <p14:creationId xmlns:p14="http://schemas.microsoft.com/office/powerpoint/2010/main" val="3476604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14400">
              <a:defRPr/>
            </a:pPr>
            <a:fld id="{07B67D75-67CC-4E1C-93C4-267CD6B3F978}" type="slidenum">
              <a:rPr lang="en-US" smtClean="0">
                <a:solidFill>
                  <a:prstClr val="black"/>
                </a:solidFill>
              </a:rPr>
              <a:pPr defTabSz="914400">
                <a:defRPr/>
              </a:pPr>
              <a:t>37</a:t>
            </a:fld>
            <a:endParaRPr lang="en-US">
              <a:solidFill>
                <a:prstClr val="black"/>
              </a:solidFill>
            </a:endParaRPr>
          </a:p>
        </p:txBody>
      </p:sp>
    </p:spTree>
    <p:extLst>
      <p:ext uri="{BB962C8B-B14F-4D97-AF65-F5344CB8AC3E}">
        <p14:creationId xmlns:p14="http://schemas.microsoft.com/office/powerpoint/2010/main" val="1435378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defTabSz="914400">
              <a:defRPr/>
            </a:pPr>
            <a:fld id="{07B67D75-67CC-4E1C-93C4-267CD6B3F978}" type="slidenum">
              <a:rPr lang="en-US" smtClean="0">
                <a:solidFill>
                  <a:prstClr val="black"/>
                </a:solidFill>
              </a:rPr>
              <a:pPr defTabSz="914400">
                <a:defRPr/>
              </a:pPr>
              <a:t>38</a:t>
            </a:fld>
            <a:endParaRPr lang="en-US">
              <a:solidFill>
                <a:prstClr val="black"/>
              </a:solidFill>
            </a:endParaRPr>
          </a:p>
        </p:txBody>
      </p:sp>
    </p:spTree>
    <p:extLst>
      <p:ext uri="{BB962C8B-B14F-4D97-AF65-F5344CB8AC3E}">
        <p14:creationId xmlns:p14="http://schemas.microsoft.com/office/powerpoint/2010/main" val="2722777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4CAF96-EC0F-4B5E-BF94-330CA8185FAF}"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248259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C6FF-9CC1-4F27-BB22-5E16CE940A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5B93CE-5486-45E7-B8E7-5C95CEF81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C7F877-BEDF-47D5-8BF9-800FBCCF334A}"/>
              </a:ext>
            </a:extLst>
          </p:cNvPr>
          <p:cNvSpPr>
            <a:spLocks noGrp="1"/>
          </p:cNvSpPr>
          <p:nvPr>
            <p:ph type="dt" sz="half" idx="10"/>
          </p:nvPr>
        </p:nvSpPr>
        <p:spPr/>
        <p:txBody>
          <a:bodyPr/>
          <a:lstStyle/>
          <a:p>
            <a:fld id="{5943B360-2052-4C1E-931C-0DD372E0920E}" type="datetimeFigureOut">
              <a:rPr lang="en-US" smtClean="0"/>
              <a:t>3/3/2022</a:t>
            </a:fld>
            <a:endParaRPr lang="en-US"/>
          </a:p>
        </p:txBody>
      </p:sp>
      <p:sp>
        <p:nvSpPr>
          <p:cNvPr id="5" name="Footer Placeholder 4">
            <a:extLst>
              <a:ext uri="{FF2B5EF4-FFF2-40B4-BE49-F238E27FC236}">
                <a16:creationId xmlns:a16="http://schemas.microsoft.com/office/drawing/2014/main" id="{71B0209A-216D-4B48-837E-1D6B7EEE6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C44FB-F386-4DE4-AFC7-71C2701AB16A}"/>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29632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03F2-EE07-4036-878D-5F2A7F2C7F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6D29EF-E8B3-4D63-A387-9E9FD371FE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56D82-E281-4DCC-9ACF-06620F9B1EF1}"/>
              </a:ext>
            </a:extLst>
          </p:cNvPr>
          <p:cNvSpPr>
            <a:spLocks noGrp="1"/>
          </p:cNvSpPr>
          <p:nvPr>
            <p:ph type="dt" sz="half" idx="10"/>
          </p:nvPr>
        </p:nvSpPr>
        <p:spPr/>
        <p:txBody>
          <a:bodyPr/>
          <a:lstStyle/>
          <a:p>
            <a:fld id="{5943B360-2052-4C1E-931C-0DD372E0920E}" type="datetimeFigureOut">
              <a:rPr lang="en-US" smtClean="0"/>
              <a:t>3/3/2022</a:t>
            </a:fld>
            <a:endParaRPr lang="en-US"/>
          </a:p>
        </p:txBody>
      </p:sp>
      <p:sp>
        <p:nvSpPr>
          <p:cNvPr id="5" name="Footer Placeholder 4">
            <a:extLst>
              <a:ext uri="{FF2B5EF4-FFF2-40B4-BE49-F238E27FC236}">
                <a16:creationId xmlns:a16="http://schemas.microsoft.com/office/drawing/2014/main" id="{0D3DAEA3-D2B7-48A4-8CD9-C17DC91B4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B97C4-A2E2-4E5E-A3B3-A8F9984F3F1B}"/>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1800602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0663D-4334-440D-8449-9C2CB04CC2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4B3B3-F8CF-4E35-9E26-49C15F3D0A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008B7-A5AE-4002-B30F-5B05BDF84D3A}"/>
              </a:ext>
            </a:extLst>
          </p:cNvPr>
          <p:cNvSpPr>
            <a:spLocks noGrp="1"/>
          </p:cNvSpPr>
          <p:nvPr>
            <p:ph type="dt" sz="half" idx="10"/>
          </p:nvPr>
        </p:nvSpPr>
        <p:spPr/>
        <p:txBody>
          <a:bodyPr/>
          <a:lstStyle/>
          <a:p>
            <a:fld id="{5943B360-2052-4C1E-931C-0DD372E0920E}" type="datetimeFigureOut">
              <a:rPr lang="en-US" smtClean="0"/>
              <a:t>3/3/2022</a:t>
            </a:fld>
            <a:endParaRPr lang="en-US"/>
          </a:p>
        </p:txBody>
      </p:sp>
      <p:sp>
        <p:nvSpPr>
          <p:cNvPr id="5" name="Footer Placeholder 4">
            <a:extLst>
              <a:ext uri="{FF2B5EF4-FFF2-40B4-BE49-F238E27FC236}">
                <a16:creationId xmlns:a16="http://schemas.microsoft.com/office/drawing/2014/main" id="{28BE9270-DABA-4CCC-8E3F-24BB426266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7D51B-9E81-412E-8926-BD19DF45819E}"/>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776804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518567" y="2066867"/>
            <a:ext cx="5154800" cy="27804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11" name="Google Shape;11;p2"/>
          <p:cNvSpPr/>
          <p:nvPr/>
        </p:nvSpPr>
        <p:spPr>
          <a:xfrm>
            <a:off x="2723867" y="-2033"/>
            <a:ext cx="1428400" cy="1264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2" name="Google Shape;12;p2"/>
          <p:cNvPicPr preferRelativeResize="0"/>
          <p:nvPr/>
        </p:nvPicPr>
        <p:blipFill rotWithShape="1">
          <a:blip r:embed="rId3">
            <a:alphaModFix/>
          </a:blip>
          <a:srcRect t="11008"/>
          <a:stretch/>
        </p:blipFill>
        <p:spPr>
          <a:xfrm>
            <a:off x="2723867" y="0"/>
            <a:ext cx="1428400" cy="1264400"/>
          </a:xfrm>
          <a:prstGeom prst="rect">
            <a:avLst/>
          </a:prstGeom>
          <a:noFill/>
          <a:ln>
            <a:noFill/>
          </a:ln>
        </p:spPr>
      </p:pic>
    </p:spTree>
    <p:extLst>
      <p:ext uri="{BB962C8B-B14F-4D97-AF65-F5344CB8AC3E}">
        <p14:creationId xmlns:p14="http://schemas.microsoft.com/office/powerpoint/2010/main" val="373116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3522567" y="2424600"/>
            <a:ext cx="5146800" cy="15464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15" name="Google Shape;15;p3"/>
          <p:cNvSpPr txBox="1">
            <a:spLocks noGrp="1"/>
          </p:cNvSpPr>
          <p:nvPr>
            <p:ph type="subTitle" idx="1"/>
          </p:nvPr>
        </p:nvSpPr>
        <p:spPr>
          <a:xfrm>
            <a:off x="3522567" y="3998601"/>
            <a:ext cx="5146800" cy="434800"/>
          </a:xfrm>
          <a:prstGeom prst="rect">
            <a:avLst/>
          </a:prstGeom>
        </p:spPr>
        <p:txBody>
          <a:bodyPr spcFirstLastPara="1" wrap="square" lIns="0" tIns="0" rIns="0" bIns="0" anchor="t" anchorCtr="0">
            <a:noAutofit/>
          </a:bodyPr>
          <a:lstStyle>
            <a:lvl1pPr lvl="0" algn="ctr" rtl="0">
              <a:spcBef>
                <a:spcPts val="0"/>
              </a:spcBef>
              <a:spcAft>
                <a:spcPts val="0"/>
              </a:spcAft>
              <a:buClr>
                <a:schemeClr val="dk2"/>
              </a:buClr>
              <a:buSzPts val="1800"/>
              <a:buNone/>
              <a:defRPr sz="2400">
                <a:solidFill>
                  <a:schemeClr val="dk2"/>
                </a:solidFill>
              </a:defRPr>
            </a:lvl1pPr>
            <a:lvl2pPr lvl="1" algn="ctr" rtl="0">
              <a:spcBef>
                <a:spcPts val="1067"/>
              </a:spcBef>
              <a:spcAft>
                <a:spcPts val="0"/>
              </a:spcAft>
              <a:buClr>
                <a:schemeClr val="dk2"/>
              </a:buClr>
              <a:buSzPts val="2800"/>
              <a:buNone/>
              <a:defRPr sz="3733">
                <a:solidFill>
                  <a:schemeClr val="dk2"/>
                </a:solidFill>
              </a:defRPr>
            </a:lvl2pPr>
            <a:lvl3pPr lvl="2" algn="ctr" rtl="0">
              <a:spcBef>
                <a:spcPts val="1067"/>
              </a:spcBef>
              <a:spcAft>
                <a:spcPts val="0"/>
              </a:spcAft>
              <a:buClr>
                <a:schemeClr val="dk2"/>
              </a:buClr>
              <a:buSzPts val="2800"/>
              <a:buNone/>
              <a:defRPr sz="3733">
                <a:solidFill>
                  <a:schemeClr val="dk2"/>
                </a:solidFill>
              </a:defRPr>
            </a:lvl3pPr>
            <a:lvl4pPr lvl="3" algn="ctr" rtl="0">
              <a:spcBef>
                <a:spcPts val="1067"/>
              </a:spcBef>
              <a:spcAft>
                <a:spcPts val="0"/>
              </a:spcAft>
              <a:buClr>
                <a:schemeClr val="dk2"/>
              </a:buClr>
              <a:buSzPts val="2800"/>
              <a:buNone/>
              <a:defRPr sz="3733">
                <a:solidFill>
                  <a:schemeClr val="dk2"/>
                </a:solidFill>
              </a:defRPr>
            </a:lvl4pPr>
            <a:lvl5pPr lvl="4" algn="ctr" rtl="0">
              <a:spcBef>
                <a:spcPts val="1067"/>
              </a:spcBef>
              <a:spcAft>
                <a:spcPts val="0"/>
              </a:spcAft>
              <a:buClr>
                <a:schemeClr val="dk2"/>
              </a:buClr>
              <a:buSzPts val="2800"/>
              <a:buNone/>
              <a:defRPr sz="3733">
                <a:solidFill>
                  <a:schemeClr val="dk2"/>
                </a:solidFill>
              </a:defRPr>
            </a:lvl5pPr>
            <a:lvl6pPr lvl="5" algn="ctr" rtl="0">
              <a:spcBef>
                <a:spcPts val="1067"/>
              </a:spcBef>
              <a:spcAft>
                <a:spcPts val="0"/>
              </a:spcAft>
              <a:buClr>
                <a:schemeClr val="dk2"/>
              </a:buClr>
              <a:buSzPts val="2800"/>
              <a:buNone/>
              <a:defRPr sz="3733">
                <a:solidFill>
                  <a:schemeClr val="dk2"/>
                </a:solidFill>
              </a:defRPr>
            </a:lvl6pPr>
            <a:lvl7pPr lvl="6" algn="ctr" rtl="0">
              <a:spcBef>
                <a:spcPts val="1067"/>
              </a:spcBef>
              <a:spcAft>
                <a:spcPts val="0"/>
              </a:spcAft>
              <a:buClr>
                <a:schemeClr val="dk2"/>
              </a:buClr>
              <a:buSzPts val="2800"/>
              <a:buNone/>
              <a:defRPr sz="3733">
                <a:solidFill>
                  <a:schemeClr val="dk2"/>
                </a:solidFill>
              </a:defRPr>
            </a:lvl7pPr>
            <a:lvl8pPr lvl="7" algn="ctr" rtl="0">
              <a:spcBef>
                <a:spcPts val="1067"/>
              </a:spcBef>
              <a:spcAft>
                <a:spcPts val="0"/>
              </a:spcAft>
              <a:buClr>
                <a:schemeClr val="dk2"/>
              </a:buClr>
              <a:buSzPts val="2800"/>
              <a:buNone/>
              <a:defRPr sz="3733">
                <a:solidFill>
                  <a:schemeClr val="dk2"/>
                </a:solidFill>
              </a:defRPr>
            </a:lvl8pPr>
            <a:lvl9pPr lvl="8" algn="ctr" rtl="0">
              <a:spcBef>
                <a:spcPts val="1067"/>
              </a:spcBef>
              <a:spcAft>
                <a:spcPts val="1067"/>
              </a:spcAft>
              <a:buClr>
                <a:schemeClr val="dk2"/>
              </a:buClr>
              <a:buSzPts val="2800"/>
              <a:buNone/>
              <a:defRPr sz="3733">
                <a:solidFill>
                  <a:schemeClr val="dk2"/>
                </a:solidFill>
              </a:defRPr>
            </a:lvl9pPr>
          </a:lstStyle>
          <a:p>
            <a:endParaRPr/>
          </a:p>
        </p:txBody>
      </p:sp>
      <p:sp>
        <p:nvSpPr>
          <p:cNvPr id="16" name="Google Shape;16;p3"/>
          <p:cNvSpPr/>
          <p:nvPr/>
        </p:nvSpPr>
        <p:spPr>
          <a:xfrm>
            <a:off x="2723867" y="-2033"/>
            <a:ext cx="1428400" cy="1264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7" name="Google Shape;17;p3"/>
          <p:cNvPicPr preferRelativeResize="0"/>
          <p:nvPr/>
        </p:nvPicPr>
        <p:blipFill rotWithShape="1">
          <a:blip r:embed="rId3">
            <a:alphaModFix/>
          </a:blip>
          <a:srcRect t="11008"/>
          <a:stretch/>
        </p:blipFill>
        <p:spPr>
          <a:xfrm>
            <a:off x="2723867" y="0"/>
            <a:ext cx="1428400" cy="1264400"/>
          </a:xfrm>
          <a:prstGeom prst="rect">
            <a:avLst/>
          </a:prstGeom>
          <a:noFill/>
          <a:ln>
            <a:noFill/>
          </a:ln>
        </p:spPr>
      </p:pic>
    </p:spTree>
    <p:extLst>
      <p:ext uri="{BB962C8B-B14F-4D97-AF65-F5344CB8AC3E}">
        <p14:creationId xmlns:p14="http://schemas.microsoft.com/office/powerpoint/2010/main" val="3850953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body" idx="1"/>
          </p:nvPr>
        </p:nvSpPr>
        <p:spPr>
          <a:xfrm>
            <a:off x="4391400" y="1321909"/>
            <a:ext cx="3267600" cy="4051600"/>
          </a:xfrm>
          <a:prstGeom prst="rect">
            <a:avLst/>
          </a:prstGeom>
        </p:spPr>
        <p:txBody>
          <a:bodyPr spcFirstLastPara="1" wrap="square" lIns="0" tIns="0" rIns="0" bIns="0" anchor="t" anchorCtr="0">
            <a:noAutofit/>
          </a:bodyPr>
          <a:lstStyle>
            <a:lvl1pPr marL="609585" lvl="0"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1pPr>
            <a:lvl2pPr marL="1219170" lvl="1"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2pPr>
            <a:lvl3pPr marL="1828754" lvl="2"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3pPr>
            <a:lvl4pPr marL="2438339" lvl="3"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4pPr>
            <a:lvl5pPr marL="3047924" lvl="4"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5pPr>
            <a:lvl6pPr marL="3657509" lvl="5"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6pPr>
            <a:lvl7pPr marL="4267093" lvl="6"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7pPr>
            <a:lvl8pPr marL="4876678" lvl="7"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8pPr>
            <a:lvl9pPr marL="5486263" lvl="8" indent="-491054" algn="ctr" rtl="0">
              <a:lnSpc>
                <a:spcPct val="120000"/>
              </a:lnSpc>
              <a:spcBef>
                <a:spcPts val="0"/>
              </a:spcBef>
              <a:spcAft>
                <a:spcPts val="0"/>
              </a:spcAft>
              <a:buSzPts val="2200"/>
              <a:buFont typeface="Dancing Script"/>
              <a:buChar char="■"/>
              <a:defRPr sz="2933">
                <a:latin typeface="Dancing Script"/>
                <a:ea typeface="Dancing Script"/>
                <a:cs typeface="Dancing Script"/>
                <a:sym typeface="Dancing Script"/>
              </a:defRPr>
            </a:lvl9pPr>
          </a:lstStyle>
          <a:p>
            <a:endParaRPr/>
          </a:p>
        </p:txBody>
      </p:sp>
      <p:sp>
        <p:nvSpPr>
          <p:cNvPr id="20" name="Google Shape;20;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1" name="Google Shape;21;p4"/>
          <p:cNvSpPr/>
          <p:nvPr/>
        </p:nvSpPr>
        <p:spPr>
          <a:xfrm>
            <a:off x="2346100" y="1862533"/>
            <a:ext cx="1428400" cy="1420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2" name="Google Shape;22;p4"/>
          <p:cNvPicPr preferRelativeResize="0"/>
          <p:nvPr/>
        </p:nvPicPr>
        <p:blipFill>
          <a:blip r:embed="rId3">
            <a:alphaModFix/>
          </a:blip>
          <a:stretch>
            <a:fillRect/>
          </a:stretch>
        </p:blipFill>
        <p:spPr>
          <a:xfrm>
            <a:off x="2346100" y="1864571"/>
            <a:ext cx="1428400" cy="1420796"/>
          </a:xfrm>
          <a:prstGeom prst="rect">
            <a:avLst/>
          </a:prstGeom>
          <a:noFill/>
          <a:ln>
            <a:noFill/>
          </a:ln>
        </p:spPr>
      </p:pic>
    </p:spTree>
    <p:extLst>
      <p:ext uri="{BB962C8B-B14F-4D97-AF65-F5344CB8AC3E}">
        <p14:creationId xmlns:p14="http://schemas.microsoft.com/office/powerpoint/2010/main" val="950816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77633" y="509967"/>
            <a:ext cx="6849200" cy="736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5" name="Google Shape;25;p5"/>
          <p:cNvSpPr txBox="1">
            <a:spLocks noGrp="1"/>
          </p:cNvSpPr>
          <p:nvPr>
            <p:ph type="body" idx="1"/>
          </p:nvPr>
        </p:nvSpPr>
        <p:spPr>
          <a:xfrm>
            <a:off x="1019933" y="1624333"/>
            <a:ext cx="7234000" cy="4226000"/>
          </a:xfrm>
          <a:prstGeom prst="rect">
            <a:avLst/>
          </a:prstGeom>
        </p:spPr>
        <p:txBody>
          <a:bodyPr spcFirstLastPara="1" wrap="square" lIns="0" tIns="0" rIns="0" bIns="0" anchor="t" anchorCtr="0">
            <a:noAutofit/>
          </a:bodyPr>
          <a:lstStyle>
            <a:lvl1pPr marL="609585" lvl="0" indent="-440256" rtl="0">
              <a:spcBef>
                <a:spcPts val="0"/>
              </a:spcBef>
              <a:spcAft>
                <a:spcPts val="0"/>
              </a:spcAft>
              <a:buSzPts val="1600"/>
              <a:buChar char="✘"/>
              <a:defRPr/>
            </a:lvl1pPr>
            <a:lvl2pPr marL="1219170" lvl="1" indent="-440256" rtl="0">
              <a:spcBef>
                <a:spcPts val="1067"/>
              </a:spcBef>
              <a:spcAft>
                <a:spcPts val="0"/>
              </a:spcAft>
              <a:buSzPts val="1600"/>
              <a:buChar char="✗"/>
              <a:defRPr/>
            </a:lvl2pPr>
            <a:lvl3pPr marL="1828754" lvl="2" indent="-474121" rtl="0">
              <a:spcBef>
                <a:spcPts val="1067"/>
              </a:spcBef>
              <a:spcAft>
                <a:spcPts val="0"/>
              </a:spcAft>
              <a:buSzPts val="2000"/>
              <a:buChar char="■"/>
              <a:defRPr/>
            </a:lvl3pPr>
            <a:lvl4pPr marL="2438339" lvl="3" indent="-474121" rtl="0">
              <a:spcBef>
                <a:spcPts val="1067"/>
              </a:spcBef>
              <a:spcAft>
                <a:spcPts val="0"/>
              </a:spcAft>
              <a:buSzPts val="2000"/>
              <a:buChar char="●"/>
              <a:defRPr/>
            </a:lvl4pPr>
            <a:lvl5pPr marL="3047924" lvl="4" indent="-474121" rtl="0">
              <a:spcBef>
                <a:spcPts val="1067"/>
              </a:spcBef>
              <a:spcAft>
                <a:spcPts val="0"/>
              </a:spcAft>
              <a:buSzPts val="2000"/>
              <a:buChar char="○"/>
              <a:defRPr/>
            </a:lvl5pPr>
            <a:lvl6pPr marL="3657509" lvl="5" indent="-474121" rtl="0">
              <a:spcBef>
                <a:spcPts val="1067"/>
              </a:spcBef>
              <a:spcAft>
                <a:spcPts val="0"/>
              </a:spcAft>
              <a:buSzPts val="2000"/>
              <a:buChar char="■"/>
              <a:defRPr/>
            </a:lvl6pPr>
            <a:lvl7pPr marL="4267093" lvl="6" indent="-474121" rtl="0">
              <a:spcBef>
                <a:spcPts val="1067"/>
              </a:spcBef>
              <a:spcAft>
                <a:spcPts val="0"/>
              </a:spcAft>
              <a:buSzPts val="2000"/>
              <a:buChar char="●"/>
              <a:defRPr/>
            </a:lvl7pPr>
            <a:lvl8pPr marL="4876678" lvl="7" indent="-474121" rtl="0">
              <a:spcBef>
                <a:spcPts val="1067"/>
              </a:spcBef>
              <a:spcAft>
                <a:spcPts val="0"/>
              </a:spcAft>
              <a:buSzPts val="2000"/>
              <a:buChar char="○"/>
              <a:defRPr/>
            </a:lvl8pPr>
            <a:lvl9pPr marL="5486263" lvl="8" indent="-474121" rtl="0">
              <a:spcBef>
                <a:spcPts val="1067"/>
              </a:spcBef>
              <a:spcAft>
                <a:spcPts val="1067"/>
              </a:spcAft>
              <a:buSzPts val="2000"/>
              <a:buChar char="■"/>
              <a:defRPr/>
            </a:lvl9pPr>
          </a:lstStyle>
          <a:p>
            <a:endParaRPr/>
          </a:p>
        </p:txBody>
      </p:sp>
      <p:sp>
        <p:nvSpPr>
          <p:cNvPr id="26" name="Google Shape;26;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4537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677633" y="509967"/>
            <a:ext cx="6849200" cy="736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1019933" y="1624333"/>
            <a:ext cx="3375600" cy="430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30" name="Google Shape;30;p6"/>
          <p:cNvSpPr txBox="1">
            <a:spLocks noGrp="1"/>
          </p:cNvSpPr>
          <p:nvPr>
            <p:ph type="body" idx="2"/>
          </p:nvPr>
        </p:nvSpPr>
        <p:spPr>
          <a:xfrm>
            <a:off x="4868971" y="1624333"/>
            <a:ext cx="3375600" cy="43064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31" name="Google Shape;31;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7676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677633" y="509967"/>
            <a:ext cx="6849200" cy="736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4" name="Google Shape;34;p7"/>
          <p:cNvSpPr txBox="1">
            <a:spLocks noGrp="1"/>
          </p:cNvSpPr>
          <p:nvPr>
            <p:ph type="body" idx="1"/>
          </p:nvPr>
        </p:nvSpPr>
        <p:spPr>
          <a:xfrm>
            <a:off x="1019933" y="1624333"/>
            <a:ext cx="2450800" cy="4344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35" name="Google Shape;35;p7"/>
          <p:cNvSpPr txBox="1">
            <a:spLocks noGrp="1"/>
          </p:cNvSpPr>
          <p:nvPr>
            <p:ph type="body" idx="2"/>
          </p:nvPr>
        </p:nvSpPr>
        <p:spPr>
          <a:xfrm>
            <a:off x="3727949" y="1624333"/>
            <a:ext cx="2450800" cy="4344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36" name="Google Shape;36;p7"/>
          <p:cNvSpPr txBox="1">
            <a:spLocks noGrp="1"/>
          </p:cNvSpPr>
          <p:nvPr>
            <p:ph type="body" idx="3"/>
          </p:nvPr>
        </p:nvSpPr>
        <p:spPr>
          <a:xfrm>
            <a:off x="6435965" y="1624333"/>
            <a:ext cx="2450800" cy="43440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37" name="Google Shape;37;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6134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77633" y="509967"/>
            <a:ext cx="6849200" cy="7364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0394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9"/>
          <p:cNvSpPr txBox="1">
            <a:spLocks noGrp="1"/>
          </p:cNvSpPr>
          <p:nvPr>
            <p:ph type="body" idx="1"/>
          </p:nvPr>
        </p:nvSpPr>
        <p:spPr>
          <a:xfrm>
            <a:off x="8999967" y="2134300"/>
            <a:ext cx="1994800" cy="2870800"/>
          </a:xfrm>
          <a:prstGeom prst="rect">
            <a:avLst/>
          </a:prstGeom>
        </p:spPr>
        <p:txBody>
          <a:bodyPr spcFirstLastPara="1" wrap="square" lIns="0" tIns="0" rIns="0" bIns="0" anchor="t" anchorCtr="0">
            <a:noAutofit/>
          </a:bodyPr>
          <a:lstStyle>
            <a:lvl1pPr marL="609585" lvl="0" indent="-304792" rtl="0">
              <a:spcBef>
                <a:spcPts val="0"/>
              </a:spcBef>
              <a:spcAft>
                <a:spcPts val="1067"/>
              </a:spcAft>
              <a:buSzPts val="1400"/>
              <a:buNone/>
              <a:defRPr sz="1867"/>
            </a:lvl1pPr>
          </a:lstStyle>
          <a:p>
            <a:endParaRPr/>
          </a:p>
        </p:txBody>
      </p:sp>
      <p:sp>
        <p:nvSpPr>
          <p:cNvPr id="43" name="Google Shape;43;p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781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9DFB-B650-46AE-AA09-44F3E7CA4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BA9CC1-E6C8-4585-A4E1-923DDFE103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CF0245-05E9-478E-BD5E-DEFC2B7DEC8A}"/>
              </a:ext>
            </a:extLst>
          </p:cNvPr>
          <p:cNvSpPr>
            <a:spLocks noGrp="1"/>
          </p:cNvSpPr>
          <p:nvPr>
            <p:ph type="dt" sz="half" idx="10"/>
          </p:nvPr>
        </p:nvSpPr>
        <p:spPr/>
        <p:txBody>
          <a:bodyPr/>
          <a:lstStyle/>
          <a:p>
            <a:fld id="{5943B360-2052-4C1E-931C-0DD372E0920E}" type="datetimeFigureOut">
              <a:rPr lang="en-US" smtClean="0"/>
              <a:t>3/3/2022</a:t>
            </a:fld>
            <a:endParaRPr lang="en-US"/>
          </a:p>
        </p:txBody>
      </p:sp>
      <p:sp>
        <p:nvSpPr>
          <p:cNvPr id="5" name="Footer Placeholder 4">
            <a:extLst>
              <a:ext uri="{FF2B5EF4-FFF2-40B4-BE49-F238E27FC236}">
                <a16:creationId xmlns:a16="http://schemas.microsoft.com/office/drawing/2014/main" id="{8DF58E4B-1182-4BA2-B55F-5B1673332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046D7-F8C6-44E0-8830-91E8CB2B7844}"/>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3548001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4"/>
        <p:cNvGrpSpPr/>
        <p:nvPr/>
      </p:nvGrpSpPr>
      <p:grpSpPr>
        <a:xfrm>
          <a:off x="0" y="0"/>
          <a:ext cx="0" cy="0"/>
          <a:chOff x="0" y="0"/>
          <a:chExt cx="0" cy="0"/>
        </a:xfrm>
      </p:grpSpPr>
      <p:pic>
        <p:nvPicPr>
          <p:cNvPr id="45" name="Google Shape;45;p10"/>
          <p:cNvPicPr preferRelativeResize="0"/>
          <p:nvPr/>
        </p:nvPicPr>
        <p:blipFill>
          <a:blip r:embed="rId3">
            <a:alphaModFix/>
          </a:blip>
          <a:stretch>
            <a:fillRect/>
          </a:stretch>
        </p:blipFill>
        <p:spPr>
          <a:xfrm>
            <a:off x="0" y="0"/>
            <a:ext cx="12191995" cy="6858000"/>
          </a:xfrm>
          <a:prstGeom prst="rect">
            <a:avLst/>
          </a:prstGeom>
          <a:noFill/>
          <a:ln>
            <a:noFill/>
          </a:ln>
        </p:spPr>
      </p:pic>
      <p:sp>
        <p:nvSpPr>
          <p:cNvPr id="46" name="Google Shape;46;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4267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4EC71B-C0AB-4183-A527-506ADC38D7E5}" type="datetimeFigureOut">
              <a:rPr lang="en-US" smtClean="0">
                <a:solidFill>
                  <a:prstClr val="black">
                    <a:tint val="75000"/>
                  </a:prstClr>
                </a:solidFill>
              </a:rPr>
              <a:pPr/>
              <a:t>3/3/2022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706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3" y="427699"/>
            <a:ext cx="3600000" cy="3600000"/>
          </a:xfrm>
          <a:prstGeom prst="diamond">
            <a:avLst/>
          </a:prstGeom>
          <a:solidFill>
            <a:schemeClr val="bg1">
              <a:lumMod val="95000"/>
            </a:schemeClr>
          </a:solidFill>
          <a:ln w="76200">
            <a:solidFill>
              <a:schemeClr val="bg1"/>
            </a:solidFill>
          </a:ln>
          <a:effectLst/>
        </p:spPr>
        <p:txBody>
          <a:bodyPr wrap="square" lIns="68358" tIns="34193" rIns="68358" bIns="34193" anchor="ctr">
            <a:noAutofit/>
          </a:bodyPr>
          <a:lstStyle>
            <a:lvl1pPr marL="0" marR="0" indent="0" algn="ctr" defTabSz="911492"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2" y="2837035"/>
            <a:ext cx="3600000" cy="3600000"/>
          </a:xfrm>
          <a:prstGeom prst="diamond">
            <a:avLst/>
          </a:prstGeom>
          <a:solidFill>
            <a:schemeClr val="bg1">
              <a:lumMod val="95000"/>
            </a:schemeClr>
          </a:solidFill>
          <a:ln w="76200">
            <a:solidFill>
              <a:schemeClr val="bg1"/>
            </a:solidFill>
          </a:ln>
          <a:effectLst/>
        </p:spPr>
        <p:txBody>
          <a:bodyPr wrap="square" lIns="68358" tIns="34193" rIns="68358" bIns="34193" anchor="ctr">
            <a:noAutofit/>
          </a:bodyPr>
          <a:lstStyle>
            <a:lvl1pPr marL="0" marR="0" indent="0" algn="ctr" defTabSz="911492"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lIns="68358" tIns="34193" rIns="68358" bIns="34193" anchor="ctr">
            <a:noAutofit/>
          </a:bodyPr>
          <a:lstStyle>
            <a:lvl1pPr marL="0" marR="0" indent="0" algn="ctr" defTabSz="911492"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lIns="68358" tIns="34193" rIns="68358" bIns="34193" anchor="ctr">
            <a:noAutofit/>
          </a:bodyPr>
          <a:lstStyle>
            <a:lvl1pPr marL="0" marR="0" indent="0" algn="ctr" defTabSz="911492"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680578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451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634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995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20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572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039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622"/>
            <a:ext cx="12192000" cy="724247"/>
          </a:xfrm>
          <a:prstGeom prst="rect">
            <a:avLst/>
          </a:prstGeom>
        </p:spPr>
        <p:txBody>
          <a:bodyPr lIns="68358" tIns="34193" rIns="68358" bIns="34193"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029" y="492785"/>
            <a:ext cx="2399521" cy="641251"/>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0859"/>
              <a:endParaRPr lang="en-US" sz="1867">
                <a:solidFill>
                  <a:prstClr val="black"/>
                </a:solidFill>
              </a:endParaRPr>
            </a:p>
          </p:txBody>
        </p:sp>
      </p:grpSp>
      <p:grpSp>
        <p:nvGrpSpPr>
          <p:cNvPr id="81" name="Graphic 41"/>
          <p:cNvGrpSpPr/>
          <p:nvPr userDrawn="1"/>
        </p:nvGrpSpPr>
        <p:grpSpPr>
          <a:xfrm>
            <a:off x="9594030" y="493409"/>
            <a:ext cx="2399521" cy="641251"/>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0859"/>
              <a:endParaRPr lang="en-US" sz="1867">
                <a:solidFill>
                  <a:prstClr val="black"/>
                </a:solidFill>
              </a:endParaRPr>
            </a:p>
          </p:txBody>
        </p:sp>
      </p:grpSp>
    </p:spTree>
    <p:extLst>
      <p:ext uri="{BB962C8B-B14F-4D97-AF65-F5344CB8AC3E}">
        <p14:creationId xmlns:p14="http://schemas.microsoft.com/office/powerpoint/2010/main" val="64179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53CE6-F017-4C98-94C2-EF18BA366B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31EFFB-1774-4912-B7B3-270D052FB2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2CD872-F2A5-4470-89D3-10C98E5E84D6}"/>
              </a:ext>
            </a:extLst>
          </p:cNvPr>
          <p:cNvSpPr>
            <a:spLocks noGrp="1"/>
          </p:cNvSpPr>
          <p:nvPr>
            <p:ph type="dt" sz="half" idx="10"/>
          </p:nvPr>
        </p:nvSpPr>
        <p:spPr/>
        <p:txBody>
          <a:bodyPr/>
          <a:lstStyle/>
          <a:p>
            <a:fld id="{5943B360-2052-4C1E-931C-0DD372E0920E}" type="datetimeFigureOut">
              <a:rPr lang="en-US" smtClean="0"/>
              <a:t>3/3/2022</a:t>
            </a:fld>
            <a:endParaRPr lang="en-US"/>
          </a:p>
        </p:txBody>
      </p:sp>
      <p:sp>
        <p:nvSpPr>
          <p:cNvPr id="5" name="Footer Placeholder 4">
            <a:extLst>
              <a:ext uri="{FF2B5EF4-FFF2-40B4-BE49-F238E27FC236}">
                <a16:creationId xmlns:a16="http://schemas.microsoft.com/office/drawing/2014/main" id="{395A9D1D-A569-47D5-B653-897D4788C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1AA6E6-5293-4589-94A5-D3869EC5C605}"/>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1763047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622"/>
            <a:ext cx="12192000" cy="724247"/>
          </a:xfrm>
          <a:prstGeom prst="rect">
            <a:avLst/>
          </a:prstGeom>
        </p:spPr>
        <p:txBody>
          <a:bodyPr lIns="68358" tIns="34193" rIns="68358" bIns="34193"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625" y="489795"/>
            <a:ext cx="2402067" cy="644975"/>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0859"/>
              <a:endParaRPr lang="en-US" sz="1867"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0859"/>
              <a:endParaRPr lang="en-US" sz="1867" dirty="0">
                <a:solidFill>
                  <a:prstClr val="black"/>
                </a:solidFill>
              </a:endParaRPr>
            </a:p>
          </p:txBody>
        </p:sp>
      </p:grpSp>
      <p:grpSp>
        <p:nvGrpSpPr>
          <p:cNvPr id="81" name="Graphic 41"/>
          <p:cNvGrpSpPr/>
          <p:nvPr userDrawn="1"/>
        </p:nvGrpSpPr>
        <p:grpSpPr>
          <a:xfrm>
            <a:off x="9594030" y="493409"/>
            <a:ext cx="2399521" cy="641251"/>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0859"/>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0859"/>
              <a:endParaRPr lang="en-US" sz="1867">
                <a:solidFill>
                  <a:prstClr val="black"/>
                </a:solidFill>
              </a:endParaRPr>
            </a:p>
          </p:txBody>
        </p:sp>
      </p:grpSp>
    </p:spTree>
    <p:extLst>
      <p:ext uri="{BB962C8B-B14F-4D97-AF65-F5344CB8AC3E}">
        <p14:creationId xmlns:p14="http://schemas.microsoft.com/office/powerpoint/2010/main" val="212368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339622"/>
            <a:ext cx="11573197" cy="724247"/>
          </a:xfrm>
          <a:prstGeom prst="rect">
            <a:avLst/>
          </a:prstGeom>
        </p:spPr>
        <p:txBody>
          <a:bodyPr lIns="68358" tIns="34193" rIns="68358" bIns="34193"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48159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543060" y="2060785"/>
            <a:ext cx="3819085" cy="2864051"/>
          </a:xfrm>
          <a:prstGeom prst="rect">
            <a:avLst/>
          </a:prstGeom>
          <a:solidFill>
            <a:schemeClr val="bg1">
              <a:lumMod val="95000"/>
            </a:schemeClr>
          </a:solidFill>
          <a:ln w="12700">
            <a:noFill/>
          </a:ln>
        </p:spPr>
        <p:txBody>
          <a:bodyPr lIns="68358" tIns="34193" rIns="68358" bIns="34193" anchor="ctr"/>
          <a:lstStyle>
            <a:lvl1pPr marL="0" indent="0" algn="ctr">
              <a:buNone/>
              <a:defRPr sz="1600">
                <a:latin typeface="Arial" panose="020B0604020202020204" pitchFamily="34" charset="0"/>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34928"/>
            <a:ext cx="12192000" cy="710877"/>
          </a:xfrm>
          <a:prstGeom prst="rect">
            <a:avLst/>
          </a:prstGeom>
        </p:spPr>
        <p:txBody>
          <a:bodyPr lIns="68358" tIns="34193" rIns="68358" bIns="34193" anchor="ctr">
            <a:noAutofit/>
          </a:bodyPr>
          <a:lstStyle>
            <a:lvl1pPr algn="ctr">
              <a:defRPr sz="48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934668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05692" y="1825115"/>
            <a:ext cx="2269640" cy="2736304"/>
          </a:xfrm>
          <a:prstGeom prst="rect">
            <a:avLst/>
          </a:prstGeom>
          <a:solidFill>
            <a:schemeClr val="bg1">
              <a:lumMod val="95000"/>
            </a:schemeClr>
          </a:solidFill>
        </p:spPr>
        <p:txBody>
          <a:bodyPr lIns="68358" tIns="34193" rIns="68358" bIns="34193" anchor="ct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3615157" y="1825115"/>
            <a:ext cx="2269640" cy="2736304"/>
          </a:xfrm>
          <a:prstGeom prst="rect">
            <a:avLst/>
          </a:prstGeom>
          <a:solidFill>
            <a:schemeClr val="bg1">
              <a:lumMod val="95000"/>
            </a:schemeClr>
          </a:solidFill>
        </p:spPr>
        <p:txBody>
          <a:bodyPr lIns="68358" tIns="34193" rIns="68358" bIns="34193" anchor="ct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6324621" y="1825115"/>
            <a:ext cx="2269640" cy="2736304"/>
          </a:xfrm>
          <a:prstGeom prst="rect">
            <a:avLst/>
          </a:prstGeom>
          <a:solidFill>
            <a:schemeClr val="bg1">
              <a:lumMod val="95000"/>
            </a:schemeClr>
          </a:solidFill>
        </p:spPr>
        <p:txBody>
          <a:bodyPr lIns="68358" tIns="34193" rIns="68358" bIns="34193" anchor="ct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9034359" y="1825115"/>
            <a:ext cx="2269640" cy="2736304"/>
          </a:xfrm>
          <a:prstGeom prst="rect">
            <a:avLst/>
          </a:prstGeom>
          <a:solidFill>
            <a:schemeClr val="bg1">
              <a:lumMod val="95000"/>
            </a:schemeClr>
          </a:solidFill>
        </p:spPr>
        <p:txBody>
          <a:bodyPr lIns="68358" tIns="34193" rIns="68358" bIns="34193" anchor="ct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339622"/>
            <a:ext cx="12192000" cy="724247"/>
          </a:xfrm>
          <a:prstGeom prst="rect">
            <a:avLst/>
          </a:prstGeom>
        </p:spPr>
        <p:txBody>
          <a:bodyPr lIns="68358" tIns="34193" rIns="68358" bIns="34193"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858620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358" tIns="34193" rIns="68358" bIns="34193"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593970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5815007"/>
            <a:ext cx="12192000" cy="1078472"/>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44" tIns="45591" rIns="91144" bIns="45591" rtlCol="0" anchor="ctr"/>
          <a:lstStyle/>
          <a:p>
            <a:pPr algn="ctr" defTabSz="910859"/>
            <a:endParaRPr lang="en-US" sz="1867">
              <a:solidFill>
                <a:prstClr val="white"/>
              </a:solidFill>
            </a:endParaRPr>
          </a:p>
        </p:txBody>
      </p:sp>
      <p:sp>
        <p:nvSpPr>
          <p:cNvPr id="8" name="Picture Placeholder 7"/>
          <p:cNvSpPr>
            <a:spLocks noGrp="1"/>
          </p:cNvSpPr>
          <p:nvPr>
            <p:ph type="pic" idx="10" hasCustomPrompt="1"/>
          </p:nvPr>
        </p:nvSpPr>
        <p:spPr>
          <a:xfrm>
            <a:off x="471569" y="218413"/>
            <a:ext cx="6848307" cy="6196191"/>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a:t>
            </a:r>
            <a:endParaRPr lang="ko-KR" altLang="en-US" dirty="0"/>
          </a:p>
        </p:txBody>
      </p:sp>
      <p:sp>
        <p:nvSpPr>
          <p:cNvPr id="11" name="Graphic 47"/>
          <p:cNvSpPr/>
          <p:nvPr userDrawn="1"/>
        </p:nvSpPr>
        <p:spPr>
          <a:xfrm>
            <a:off x="9625753" y="4063517"/>
            <a:ext cx="1514475" cy="227171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2" name="Graphic 47"/>
          <p:cNvSpPr/>
          <p:nvPr userDrawn="1"/>
        </p:nvSpPr>
        <p:spPr>
          <a:xfrm>
            <a:off x="10621901" y="4800150"/>
            <a:ext cx="1181003" cy="177150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3" name="Freeform: Shape 12"/>
          <p:cNvSpPr/>
          <p:nvPr userDrawn="1"/>
        </p:nvSpPr>
        <p:spPr>
          <a:xfrm>
            <a:off x="11774846" y="5349833"/>
            <a:ext cx="417183" cy="1122552"/>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4" name="Graphic 47"/>
          <p:cNvSpPr/>
          <p:nvPr userDrawn="1"/>
        </p:nvSpPr>
        <p:spPr>
          <a:xfrm>
            <a:off x="1073258" y="5766139"/>
            <a:ext cx="335807" cy="503711"/>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5" name="Graphic 47"/>
          <p:cNvSpPr/>
          <p:nvPr userDrawn="1"/>
        </p:nvSpPr>
        <p:spPr>
          <a:xfrm>
            <a:off x="-1" y="5194360"/>
            <a:ext cx="675152" cy="101272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6" name="Graphic 47"/>
          <p:cNvSpPr/>
          <p:nvPr userDrawn="1"/>
        </p:nvSpPr>
        <p:spPr>
          <a:xfrm>
            <a:off x="1390556" y="5667859"/>
            <a:ext cx="466701" cy="700052"/>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7" name="Graphic 47"/>
          <p:cNvSpPr/>
          <p:nvPr userDrawn="1"/>
        </p:nvSpPr>
        <p:spPr>
          <a:xfrm>
            <a:off x="3199765" y="5660092"/>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8" name="Graphic 47"/>
          <p:cNvSpPr/>
          <p:nvPr userDrawn="1"/>
        </p:nvSpPr>
        <p:spPr>
          <a:xfrm>
            <a:off x="7378049" y="5215723"/>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
        <p:nvSpPr>
          <p:cNvPr id="19" name="Graphic 47"/>
          <p:cNvSpPr/>
          <p:nvPr userDrawn="1"/>
        </p:nvSpPr>
        <p:spPr>
          <a:xfrm>
            <a:off x="6962380" y="5512836"/>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144" tIns="45591" rIns="91144" bIns="45591" rtlCol="0" anchor="ctr"/>
          <a:lstStyle/>
          <a:p>
            <a:pPr defTabSz="910859"/>
            <a:endParaRPr lang="en-US" sz="1867">
              <a:solidFill>
                <a:prstClr val="black"/>
              </a:solidFill>
            </a:endParaRPr>
          </a:p>
        </p:txBody>
      </p:sp>
    </p:spTree>
    <p:extLst>
      <p:ext uri="{BB962C8B-B14F-4D97-AF65-F5344CB8AC3E}">
        <p14:creationId xmlns:p14="http://schemas.microsoft.com/office/powerpoint/2010/main" val="1106393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91" y="24"/>
            <a:ext cx="12191996"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66042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91" y="3"/>
            <a:ext cx="12191996" cy="610076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38921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9352548" y="4018547"/>
            <a:ext cx="2839453" cy="2839453"/>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3001554" y="3939913"/>
            <a:ext cx="5836183" cy="2918091"/>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9232735" y="4"/>
            <a:ext cx="2959264" cy="3575629"/>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6096029" y="781088"/>
            <a:ext cx="5991223" cy="5991223"/>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358" tIns="34193" rIns="68358" bIns="34193" anchor="ctr">
            <a:noAutofit/>
          </a:bodyPr>
          <a:lstStyle>
            <a:lvl1pPr marL="0" indent="0" algn="ctr">
              <a:buNone/>
              <a:defRPr sz="1200" baseline="0">
                <a:latin typeface="+mn-lt"/>
                <a:cs typeface="Arial" panose="020B0604020202020204" pitchFamily="34" charset="0"/>
              </a:defRPr>
            </a:lvl1pPr>
            <a:lvl2pPr marL="455703" indent="0">
              <a:buNone/>
              <a:defRPr sz="2800"/>
            </a:lvl2pPr>
            <a:lvl3pPr marL="911492" indent="0">
              <a:buNone/>
              <a:defRPr sz="2400"/>
            </a:lvl3pPr>
            <a:lvl4pPr marL="1367238" indent="0">
              <a:buNone/>
              <a:defRPr sz="2000"/>
            </a:lvl4pPr>
            <a:lvl5pPr marL="1822984" indent="0">
              <a:buNone/>
              <a:defRPr sz="2000"/>
            </a:lvl5pPr>
            <a:lvl6pPr marL="2278690" indent="0">
              <a:buNone/>
              <a:defRPr sz="2000"/>
            </a:lvl6pPr>
            <a:lvl7pPr marL="2734472" indent="0">
              <a:buNone/>
              <a:defRPr sz="2000"/>
            </a:lvl7pPr>
            <a:lvl8pPr marL="3190196" indent="0">
              <a:buNone/>
              <a:defRPr sz="2000"/>
            </a:lvl8pPr>
            <a:lvl9pPr marL="3645946"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25160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123591"/>
            <a:ext cx="11573197" cy="724247"/>
          </a:xfrm>
          <a:prstGeom prst="rect">
            <a:avLst/>
          </a:prstGeom>
        </p:spPr>
        <p:txBody>
          <a:bodyPr lIns="68358" tIns="34193" rIns="68358" bIns="34193"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123" y="113167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44" tIns="45591" rIns="91144" bIns="45591" rtlCol="0" anchor="ctr"/>
          <a:lstStyle/>
          <a:p>
            <a:pPr algn="ctr" defTabSz="910859"/>
            <a:endParaRPr lang="ko-KR" altLang="en-US" sz="1333">
              <a:solidFill>
                <a:prstClr val="white"/>
              </a:solidFill>
            </a:endParaRPr>
          </a:p>
        </p:txBody>
      </p:sp>
      <p:sp>
        <p:nvSpPr>
          <p:cNvPr id="4" name="Rounded Rectangle 3"/>
          <p:cNvSpPr/>
          <p:nvPr userDrawn="1"/>
        </p:nvSpPr>
        <p:spPr>
          <a:xfrm>
            <a:off x="531939"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44" tIns="45591" rIns="91144" bIns="45591" rtlCol="0" anchor="ctr"/>
          <a:lstStyle/>
          <a:p>
            <a:pPr algn="ctr" defTabSz="910859"/>
            <a:endParaRPr lang="ko-KR" altLang="en-US" sz="1333">
              <a:solidFill>
                <a:prstClr val="white"/>
              </a:solidFill>
            </a:endParaRPr>
          </a:p>
        </p:txBody>
      </p:sp>
      <p:sp>
        <p:nvSpPr>
          <p:cNvPr id="5" name="Half Frame 4"/>
          <p:cNvSpPr/>
          <p:nvPr userDrawn="1"/>
        </p:nvSpPr>
        <p:spPr>
          <a:xfrm rot="5400000">
            <a:off x="3057287" y="1276655"/>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44" tIns="45591" rIns="91144" bIns="45591" rtlCol="0" anchor="ctr"/>
          <a:lstStyle/>
          <a:p>
            <a:pPr algn="ctr" defTabSz="910859"/>
            <a:endParaRPr lang="ko-KR" altLang="en-US" sz="1333">
              <a:solidFill>
                <a:prstClr val="black">
                  <a:lumMod val="85000"/>
                  <a:lumOff val="15000"/>
                </a:prstClr>
              </a:solidFill>
            </a:endParaRPr>
          </a:p>
        </p:txBody>
      </p:sp>
      <p:sp>
        <p:nvSpPr>
          <p:cNvPr id="58" name="TextBox 57"/>
          <p:cNvSpPr txBox="1"/>
          <p:nvPr userDrawn="1"/>
        </p:nvSpPr>
        <p:spPr>
          <a:xfrm>
            <a:off x="711705" y="1627021"/>
            <a:ext cx="2232248" cy="543606"/>
          </a:xfrm>
          <a:prstGeom prst="rect">
            <a:avLst/>
          </a:prstGeom>
          <a:noFill/>
        </p:spPr>
        <p:txBody>
          <a:bodyPr wrap="square" lIns="91144" tIns="45591" rIns="91144" bIns="45591" rtlCol="0" anchor="ctr">
            <a:spAutoFit/>
          </a:bodyPr>
          <a:lstStyle/>
          <a:p>
            <a:pPr defTabSz="910859"/>
            <a:r>
              <a:rPr lang="en-US" altLang="ko-KR" sz="1467" b="1" dirty="0">
                <a:solidFill>
                  <a:prstClr val="white"/>
                </a:solidFill>
                <a:cs typeface="Arial" panose="020B0604020202020204" pitchFamily="34" charset="0"/>
              </a:rPr>
              <a:t>You can Resize without losing quality</a:t>
            </a:r>
            <a:endParaRPr lang="ko-KR" altLang="en-US" sz="1467" b="1" dirty="0">
              <a:solidFill>
                <a:prstClr val="white"/>
              </a:solidFill>
              <a:cs typeface="Arial" panose="020B0604020202020204" pitchFamily="34" charset="0"/>
            </a:endParaRPr>
          </a:p>
        </p:txBody>
      </p:sp>
      <p:sp>
        <p:nvSpPr>
          <p:cNvPr id="59" name="TextBox 58"/>
          <p:cNvSpPr txBox="1"/>
          <p:nvPr userDrawn="1"/>
        </p:nvSpPr>
        <p:spPr>
          <a:xfrm>
            <a:off x="711705" y="2112110"/>
            <a:ext cx="2232248" cy="769374"/>
          </a:xfrm>
          <a:prstGeom prst="rect">
            <a:avLst/>
          </a:prstGeom>
          <a:noFill/>
        </p:spPr>
        <p:txBody>
          <a:bodyPr wrap="square" lIns="91144" tIns="45591" rIns="91144" bIns="45591" rtlCol="0" anchor="ctr">
            <a:spAutoFit/>
          </a:bodyPr>
          <a:lstStyle/>
          <a:p>
            <a:pPr defTabSz="910859"/>
            <a:r>
              <a:rPr lang="en-US" altLang="ko-KR" sz="1467" b="1" dirty="0">
                <a:solidFill>
                  <a:prstClr val="white"/>
                </a:solidFill>
                <a:cs typeface="Arial" panose="020B0604020202020204" pitchFamily="34" charset="0"/>
              </a:rPr>
              <a:t>You can Change Fill Color &amp;</a:t>
            </a:r>
          </a:p>
          <a:p>
            <a:pPr defTabSz="910859"/>
            <a:r>
              <a:rPr lang="en-US" altLang="ko-KR" sz="1467" b="1" dirty="0">
                <a:solidFill>
                  <a:prstClr val="white"/>
                </a:solidFill>
                <a:cs typeface="Arial" panose="020B0604020202020204" pitchFamily="34" charset="0"/>
              </a:rPr>
              <a:t>Line Color</a:t>
            </a:r>
            <a:endParaRPr lang="ko-KR" altLang="en-US" sz="1467" b="1" dirty="0">
              <a:solidFill>
                <a:prstClr val="white"/>
              </a:solidFill>
              <a:cs typeface="Arial" panose="020B0604020202020204" pitchFamily="34" charset="0"/>
            </a:endParaRPr>
          </a:p>
        </p:txBody>
      </p:sp>
      <p:sp>
        <p:nvSpPr>
          <p:cNvPr id="60" name="TextBox 59"/>
          <p:cNvSpPr txBox="1"/>
          <p:nvPr userDrawn="1"/>
        </p:nvSpPr>
        <p:spPr>
          <a:xfrm>
            <a:off x="721229" y="5803412"/>
            <a:ext cx="2232000" cy="317840"/>
          </a:xfrm>
          <a:prstGeom prst="rect">
            <a:avLst/>
          </a:prstGeom>
          <a:noFill/>
        </p:spPr>
        <p:txBody>
          <a:bodyPr wrap="square" lIns="91144" tIns="45591" rIns="91144" bIns="45591" rtlCol="0" anchor="ctr">
            <a:spAutoFit/>
          </a:bodyPr>
          <a:lstStyle/>
          <a:p>
            <a:pPr defTabSz="910859"/>
            <a:r>
              <a:rPr lang="en-US" altLang="ko-KR" sz="1467" dirty="0">
                <a:solidFill>
                  <a:prstClr val="white"/>
                </a:solidFill>
                <a:cs typeface="Arial" panose="020B0604020202020204" pitchFamily="34" charset="0"/>
              </a:rPr>
              <a:t>www.allppt.com</a:t>
            </a:r>
            <a:endParaRPr lang="ko-KR" altLang="en-US" sz="1467" dirty="0">
              <a:solidFill>
                <a:prstClr val="white"/>
              </a:solidFill>
              <a:cs typeface="Arial" panose="020B0604020202020204" pitchFamily="34" charset="0"/>
            </a:endParaRPr>
          </a:p>
        </p:txBody>
      </p:sp>
      <p:sp>
        <p:nvSpPr>
          <p:cNvPr id="61" name="TextBox 60"/>
          <p:cNvSpPr txBox="1"/>
          <p:nvPr userDrawn="1"/>
        </p:nvSpPr>
        <p:spPr>
          <a:xfrm>
            <a:off x="721229" y="4450457"/>
            <a:ext cx="2717296" cy="1384734"/>
          </a:xfrm>
          <a:prstGeom prst="rect">
            <a:avLst/>
          </a:prstGeom>
          <a:noFill/>
        </p:spPr>
        <p:txBody>
          <a:bodyPr wrap="square" lIns="91144" tIns="45591" rIns="91144" bIns="45591" rtlCol="0" anchor="ctr">
            <a:spAutoFit/>
          </a:bodyPr>
          <a:lstStyle/>
          <a:p>
            <a:pPr defTabSz="910859"/>
            <a:r>
              <a:rPr lang="en-US" altLang="ko-KR" sz="2800" b="1" dirty="0">
                <a:solidFill>
                  <a:prstClr val="white"/>
                </a:solidFill>
                <a:cs typeface="Arial" panose="020B0604020202020204" pitchFamily="34" charset="0"/>
              </a:rPr>
              <a:t>FREE </a:t>
            </a:r>
          </a:p>
          <a:p>
            <a:pPr defTabSz="910859"/>
            <a:r>
              <a:rPr lang="en-US" altLang="ko-KR" sz="28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46576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B4C3-0F7D-4C3F-9400-CCDA593335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BCC168-FFE1-4AFC-A309-26D174C133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E8B88-A1A4-4609-8AB3-2A8935E5B7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5BA477-82DD-4890-AD68-19AAD3D2A126}"/>
              </a:ext>
            </a:extLst>
          </p:cNvPr>
          <p:cNvSpPr>
            <a:spLocks noGrp="1"/>
          </p:cNvSpPr>
          <p:nvPr>
            <p:ph type="dt" sz="half" idx="10"/>
          </p:nvPr>
        </p:nvSpPr>
        <p:spPr/>
        <p:txBody>
          <a:bodyPr/>
          <a:lstStyle/>
          <a:p>
            <a:fld id="{5943B360-2052-4C1E-931C-0DD372E0920E}" type="datetimeFigureOut">
              <a:rPr lang="en-US" smtClean="0"/>
              <a:t>3/3/2022</a:t>
            </a:fld>
            <a:endParaRPr lang="en-US"/>
          </a:p>
        </p:txBody>
      </p:sp>
      <p:sp>
        <p:nvSpPr>
          <p:cNvPr id="6" name="Footer Placeholder 5">
            <a:extLst>
              <a:ext uri="{FF2B5EF4-FFF2-40B4-BE49-F238E27FC236}">
                <a16:creationId xmlns:a16="http://schemas.microsoft.com/office/drawing/2014/main" id="{2707EF35-8A53-4F68-8B75-60F12D0BBE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1ADCBA-A5CB-43EF-BEE4-6F99F4ED86C9}"/>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4089181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17" y="0"/>
            <a:ext cx="7896225" cy="68580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358" tIns="34193" rIns="68358" bIns="34193" anchor="ctr">
            <a:noAutofit/>
          </a:bodyPr>
          <a:lstStyle>
            <a:lvl1pPr marL="0" marR="0" indent="0" algn="ctr" defTabSz="911492"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945548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5"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358" tIns="34193" rIns="68358" bIns="34193" anchor="ctr">
            <a:noAutofit/>
          </a:bodyPr>
          <a:lstStyle>
            <a:lvl1pPr marL="0" marR="0" indent="0" algn="ctr" defTabSz="911492"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02273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40"/>
            <a:ext cx="12192000" cy="768085"/>
          </a:xfrm>
          <a:prstGeom prst="rect">
            <a:avLst/>
          </a:prstGeom>
        </p:spPr>
        <p:txBody>
          <a:bodyPr lIns="68358" tIns="34193" rIns="68358" bIns="34193" anchor="ctr"/>
          <a:lstStyle>
            <a:lvl1pPr marL="0" indent="0" algn="ctr">
              <a:buNone/>
              <a:defRPr sz="48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472013" y="1508867"/>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59"/>
              <a:endParaRPr lang="ko-KR" altLang="en-US" sz="240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59"/>
              <a:endParaRPr lang="ko-KR" altLang="en-US" sz="24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859"/>
              <a:endParaRPr lang="ko-KR" altLang="en-US" sz="2400">
                <a:solidFill>
                  <a:prstClr val="black"/>
                </a:solidFill>
              </a:endParaRPr>
            </a:p>
          </p:txBody>
        </p:sp>
      </p:grpSp>
    </p:spTree>
    <p:extLst>
      <p:ext uri="{BB962C8B-B14F-4D97-AF65-F5344CB8AC3E}">
        <p14:creationId xmlns:p14="http://schemas.microsoft.com/office/powerpoint/2010/main" val="464363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5"/>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358" tIns="34193" rIns="68358" bIns="34193">
            <a:noAutofit/>
          </a:bodyPr>
          <a:lstStyle/>
          <a:p>
            <a:endParaRPr lang="zh-CN" altLang="en-US"/>
          </a:p>
        </p:txBody>
      </p:sp>
      <p:sp>
        <p:nvSpPr>
          <p:cNvPr id="9" name="图片占位符 8"/>
          <p:cNvSpPr>
            <a:spLocks noGrp="1"/>
          </p:cNvSpPr>
          <p:nvPr>
            <p:ph type="pic" sz="quarter" idx="11"/>
          </p:nvPr>
        </p:nvSpPr>
        <p:spPr>
          <a:xfrm>
            <a:off x="8544001" y="3196450"/>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358" tIns="34193" rIns="68358" bIns="34193">
            <a:noAutofit/>
          </a:bodyPr>
          <a:lstStyle/>
          <a:p>
            <a:endParaRPr lang="zh-CN" altLang="en-US"/>
          </a:p>
        </p:txBody>
      </p:sp>
    </p:spTree>
    <p:extLst>
      <p:ext uri="{BB962C8B-B14F-4D97-AF65-F5344CB8AC3E}">
        <p14:creationId xmlns:p14="http://schemas.microsoft.com/office/powerpoint/2010/main" val="3677556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15166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358" tIns="34193" rIns="68358" bIns="34193"/>
          <a:lstStyle>
            <a:lvl1pPr>
              <a:defRPr/>
            </a:lvl1pPr>
          </a:lstStyle>
          <a:p>
            <a:pPr defTabSz="910859"/>
            <a:endParaRPr lang="en-US" altLang="en-US" sz="1867">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358" tIns="34193" rIns="68358" bIns="34193"/>
          <a:lstStyle>
            <a:lvl1pPr>
              <a:defRPr/>
            </a:lvl1pPr>
          </a:lstStyle>
          <a:p>
            <a:pPr defTabSz="910859"/>
            <a:endParaRPr lang="en-US" altLang="en-US" sz="1867">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358" tIns="34193" rIns="68358" bIns="34193"/>
          <a:lstStyle>
            <a:lvl1pPr>
              <a:defRPr/>
            </a:lvl1pPr>
          </a:lstStyle>
          <a:p>
            <a:pPr defTabSz="910859"/>
            <a:fld id="{1FD9860F-6113-4557-A0F6-5FF0A87D581D}" type="slidenum">
              <a:rPr lang="en-US" altLang="en-US" sz="1867" smtClean="0">
                <a:solidFill>
                  <a:prstClr val="black"/>
                </a:solidFill>
              </a:rPr>
              <a:pPr defTabSz="910859"/>
              <a:t>‹#›</a:t>
            </a:fld>
            <a:endParaRPr lang="en-US" altLang="en-US" sz="1867">
              <a:solidFill>
                <a:prstClr val="black"/>
              </a:solidFill>
            </a:endParaRPr>
          </a:p>
        </p:txBody>
      </p:sp>
    </p:spTree>
    <p:extLst>
      <p:ext uri="{BB962C8B-B14F-4D97-AF65-F5344CB8AC3E}">
        <p14:creationId xmlns:p14="http://schemas.microsoft.com/office/powerpoint/2010/main" val="977449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rgbClr val="3C78D8"/>
            </a:gs>
            <a:gs pos="100000">
              <a:srgbClr val="00FFFF"/>
            </a:gs>
          </a:gsLst>
          <a:lin ang="5400700" scaled="0"/>
        </a:gra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34"/>
            <a:ext cx="12192000" cy="6858031"/>
          </a:xfrm>
          <a:prstGeom prst="rect">
            <a:avLst/>
          </a:prstGeom>
          <a:noFill/>
          <a:ln>
            <a:noFill/>
          </a:ln>
        </p:spPr>
      </p:pic>
      <p:sp>
        <p:nvSpPr>
          <p:cNvPr id="11" name="Google Shape;11;p2"/>
          <p:cNvSpPr txBox="1">
            <a:spLocks noGrp="1"/>
          </p:cNvSpPr>
          <p:nvPr>
            <p:ph type="ctrTitle"/>
          </p:nvPr>
        </p:nvSpPr>
        <p:spPr>
          <a:xfrm>
            <a:off x="3069400" y="1630933"/>
            <a:ext cx="6053200" cy="35960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16776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rgbClr val="4050E5"/>
            </a:gs>
            <a:gs pos="100000">
              <a:srgbClr val="C833FF"/>
            </a:gs>
          </a:gsLst>
          <a:lin ang="5400700" scaled="0"/>
        </a:gra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34"/>
            <a:ext cx="12192000" cy="6858031"/>
          </a:xfrm>
          <a:prstGeom prst="rect">
            <a:avLst/>
          </a:prstGeom>
          <a:noFill/>
          <a:ln>
            <a:noFill/>
          </a:ln>
        </p:spPr>
      </p:pic>
      <p:sp>
        <p:nvSpPr>
          <p:cNvPr id="14" name="Google Shape;14;p3"/>
          <p:cNvSpPr txBox="1">
            <a:spLocks noGrp="1"/>
          </p:cNvSpPr>
          <p:nvPr>
            <p:ph type="ctrTitle"/>
          </p:nvPr>
        </p:nvSpPr>
        <p:spPr>
          <a:xfrm>
            <a:off x="3251400" y="2415933"/>
            <a:ext cx="5689200" cy="15464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5" name="Google Shape;15;p3"/>
          <p:cNvSpPr txBox="1">
            <a:spLocks noGrp="1"/>
          </p:cNvSpPr>
          <p:nvPr>
            <p:ph type="subTitle" idx="1"/>
          </p:nvPr>
        </p:nvSpPr>
        <p:spPr>
          <a:xfrm>
            <a:off x="3251400" y="3786739"/>
            <a:ext cx="5689200" cy="10464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1333"/>
              </a:spcBef>
              <a:spcAft>
                <a:spcPts val="0"/>
              </a:spcAft>
              <a:buClr>
                <a:schemeClr val="lt1"/>
              </a:buClr>
              <a:buSzPts val="1800"/>
              <a:buNone/>
              <a:defRPr sz="2400">
                <a:solidFill>
                  <a:schemeClr val="lt1"/>
                </a:solidFill>
              </a:defRPr>
            </a:lvl2pPr>
            <a:lvl3pPr lvl="2" algn="ctr" rtl="0">
              <a:spcBef>
                <a:spcPts val="1333"/>
              </a:spcBef>
              <a:spcAft>
                <a:spcPts val="0"/>
              </a:spcAft>
              <a:buClr>
                <a:schemeClr val="lt1"/>
              </a:buClr>
              <a:buSzPts val="1800"/>
              <a:buNone/>
              <a:defRPr sz="2400">
                <a:solidFill>
                  <a:schemeClr val="lt1"/>
                </a:solidFill>
              </a:defRPr>
            </a:lvl3pPr>
            <a:lvl4pPr lvl="3" algn="ctr" rtl="0">
              <a:spcBef>
                <a:spcPts val="1333"/>
              </a:spcBef>
              <a:spcAft>
                <a:spcPts val="0"/>
              </a:spcAft>
              <a:buClr>
                <a:schemeClr val="lt1"/>
              </a:buClr>
              <a:buSzPts val="1800"/>
              <a:buNone/>
              <a:defRPr sz="2400">
                <a:solidFill>
                  <a:schemeClr val="lt1"/>
                </a:solidFill>
              </a:defRPr>
            </a:lvl4pPr>
            <a:lvl5pPr lvl="4" algn="ctr" rtl="0">
              <a:spcBef>
                <a:spcPts val="1333"/>
              </a:spcBef>
              <a:spcAft>
                <a:spcPts val="0"/>
              </a:spcAft>
              <a:buClr>
                <a:schemeClr val="lt1"/>
              </a:buClr>
              <a:buSzPts val="1800"/>
              <a:buNone/>
              <a:defRPr sz="2400">
                <a:solidFill>
                  <a:schemeClr val="lt1"/>
                </a:solidFill>
              </a:defRPr>
            </a:lvl5pPr>
            <a:lvl6pPr lvl="5" algn="ctr" rtl="0">
              <a:spcBef>
                <a:spcPts val="1333"/>
              </a:spcBef>
              <a:spcAft>
                <a:spcPts val="0"/>
              </a:spcAft>
              <a:buClr>
                <a:schemeClr val="lt1"/>
              </a:buClr>
              <a:buSzPts val="1800"/>
              <a:buNone/>
              <a:defRPr sz="2400">
                <a:solidFill>
                  <a:schemeClr val="lt1"/>
                </a:solidFill>
              </a:defRPr>
            </a:lvl6pPr>
            <a:lvl7pPr lvl="6" algn="ctr" rtl="0">
              <a:spcBef>
                <a:spcPts val="1333"/>
              </a:spcBef>
              <a:spcAft>
                <a:spcPts val="0"/>
              </a:spcAft>
              <a:buClr>
                <a:schemeClr val="lt1"/>
              </a:buClr>
              <a:buSzPts val="1800"/>
              <a:buNone/>
              <a:defRPr sz="2400">
                <a:solidFill>
                  <a:schemeClr val="lt1"/>
                </a:solidFill>
              </a:defRPr>
            </a:lvl7pPr>
            <a:lvl8pPr lvl="7" algn="ctr" rtl="0">
              <a:spcBef>
                <a:spcPts val="1333"/>
              </a:spcBef>
              <a:spcAft>
                <a:spcPts val="0"/>
              </a:spcAft>
              <a:buClr>
                <a:schemeClr val="lt1"/>
              </a:buClr>
              <a:buSzPts val="1800"/>
              <a:buNone/>
              <a:defRPr sz="2400">
                <a:solidFill>
                  <a:schemeClr val="lt1"/>
                </a:solidFill>
              </a:defRPr>
            </a:lvl8pPr>
            <a:lvl9pPr lvl="8" algn="ctr" rtl="0">
              <a:spcBef>
                <a:spcPts val="1333"/>
              </a:spcBef>
              <a:spcAft>
                <a:spcPts val="1333"/>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33679349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rgbClr val="FF8700"/>
            </a:gs>
            <a:gs pos="100000">
              <a:srgbClr val="FFD900"/>
            </a:gs>
          </a:gsLst>
          <a:lin ang="5400700" scaled="0"/>
        </a:gradFill>
        <a:effectLst/>
      </p:bgPr>
    </p:bg>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0" y="-34"/>
            <a:ext cx="12192000" cy="6858031"/>
          </a:xfrm>
          <a:prstGeom prst="rect">
            <a:avLst/>
          </a:prstGeom>
          <a:noFill/>
          <a:ln>
            <a:noFill/>
          </a:ln>
        </p:spPr>
      </p:pic>
      <p:sp>
        <p:nvSpPr>
          <p:cNvPr id="18" name="Google Shape;18;p4"/>
          <p:cNvSpPr txBox="1">
            <a:spLocks noGrp="1"/>
          </p:cNvSpPr>
          <p:nvPr>
            <p:ph type="body" idx="1"/>
          </p:nvPr>
        </p:nvSpPr>
        <p:spPr>
          <a:xfrm>
            <a:off x="3160567" y="2374400"/>
            <a:ext cx="5870800" cy="2592400"/>
          </a:xfrm>
          <a:prstGeom prst="rect">
            <a:avLst/>
          </a:prstGeom>
        </p:spPr>
        <p:txBody>
          <a:bodyPr spcFirstLastPara="1" wrap="square" lIns="0" tIns="0" rIns="0" bIns="0" anchor="t" anchorCtr="0">
            <a:noAutofit/>
          </a:bodyPr>
          <a:lstStyle>
            <a:lvl1pPr marL="609585" lvl="0" indent="-491054" algn="ctr" rtl="0">
              <a:spcBef>
                <a:spcPts val="800"/>
              </a:spcBef>
              <a:spcAft>
                <a:spcPts val="0"/>
              </a:spcAft>
              <a:buClr>
                <a:schemeClr val="lt1"/>
              </a:buClr>
              <a:buSzPts val="2200"/>
              <a:buChar char="◦"/>
              <a:defRPr i="1">
                <a:solidFill>
                  <a:schemeClr val="lt1"/>
                </a:solidFill>
              </a:defRPr>
            </a:lvl1pPr>
            <a:lvl2pPr marL="1219170" lvl="1" indent="-491054" algn="ctr" rtl="0">
              <a:spcBef>
                <a:spcPts val="1333"/>
              </a:spcBef>
              <a:spcAft>
                <a:spcPts val="0"/>
              </a:spcAft>
              <a:buClr>
                <a:schemeClr val="lt1"/>
              </a:buClr>
              <a:buSzPts val="2200"/>
              <a:buChar char="◦"/>
              <a:defRPr i="1">
                <a:solidFill>
                  <a:schemeClr val="lt1"/>
                </a:solidFill>
              </a:defRPr>
            </a:lvl2pPr>
            <a:lvl3pPr marL="1828754" lvl="2" indent="-491054" algn="ctr" rtl="0">
              <a:spcBef>
                <a:spcPts val="1333"/>
              </a:spcBef>
              <a:spcAft>
                <a:spcPts val="0"/>
              </a:spcAft>
              <a:buClr>
                <a:schemeClr val="lt1"/>
              </a:buClr>
              <a:buSzPts val="2200"/>
              <a:buChar char="◦"/>
              <a:defRPr i="1">
                <a:solidFill>
                  <a:schemeClr val="lt1"/>
                </a:solidFill>
              </a:defRPr>
            </a:lvl3pPr>
            <a:lvl4pPr marL="2438339" lvl="3" indent="-491054" algn="ctr" rtl="0">
              <a:spcBef>
                <a:spcPts val="1333"/>
              </a:spcBef>
              <a:spcAft>
                <a:spcPts val="0"/>
              </a:spcAft>
              <a:buClr>
                <a:schemeClr val="lt1"/>
              </a:buClr>
              <a:buSzPts val="2200"/>
              <a:buChar char="◦"/>
              <a:defRPr i="1">
                <a:solidFill>
                  <a:schemeClr val="lt1"/>
                </a:solidFill>
              </a:defRPr>
            </a:lvl4pPr>
            <a:lvl5pPr marL="3047924" lvl="4" indent="-491054" algn="ctr" rtl="0">
              <a:spcBef>
                <a:spcPts val="1333"/>
              </a:spcBef>
              <a:spcAft>
                <a:spcPts val="0"/>
              </a:spcAft>
              <a:buClr>
                <a:schemeClr val="lt1"/>
              </a:buClr>
              <a:buSzPts val="2200"/>
              <a:buChar char="◦"/>
              <a:defRPr i="1">
                <a:solidFill>
                  <a:schemeClr val="lt1"/>
                </a:solidFill>
              </a:defRPr>
            </a:lvl5pPr>
            <a:lvl6pPr marL="3657509" lvl="5" indent="-491054" algn="ctr" rtl="0">
              <a:spcBef>
                <a:spcPts val="1333"/>
              </a:spcBef>
              <a:spcAft>
                <a:spcPts val="0"/>
              </a:spcAft>
              <a:buClr>
                <a:schemeClr val="lt1"/>
              </a:buClr>
              <a:buSzPts val="2200"/>
              <a:buChar char="◦"/>
              <a:defRPr i="1">
                <a:solidFill>
                  <a:schemeClr val="lt1"/>
                </a:solidFill>
              </a:defRPr>
            </a:lvl6pPr>
            <a:lvl7pPr marL="4267093" lvl="6" indent="-491054" algn="ctr" rtl="0">
              <a:spcBef>
                <a:spcPts val="1333"/>
              </a:spcBef>
              <a:spcAft>
                <a:spcPts val="0"/>
              </a:spcAft>
              <a:buClr>
                <a:schemeClr val="lt1"/>
              </a:buClr>
              <a:buSzPts val="2200"/>
              <a:buChar char="◦"/>
              <a:defRPr i="1">
                <a:solidFill>
                  <a:schemeClr val="lt1"/>
                </a:solidFill>
              </a:defRPr>
            </a:lvl7pPr>
            <a:lvl8pPr marL="4876678" lvl="7" indent="-491054" algn="ctr" rtl="0">
              <a:spcBef>
                <a:spcPts val="1333"/>
              </a:spcBef>
              <a:spcAft>
                <a:spcPts val="0"/>
              </a:spcAft>
              <a:buClr>
                <a:schemeClr val="lt1"/>
              </a:buClr>
              <a:buSzPts val="2200"/>
              <a:buChar char="◦"/>
              <a:defRPr i="1">
                <a:solidFill>
                  <a:schemeClr val="lt1"/>
                </a:solidFill>
              </a:defRPr>
            </a:lvl8pPr>
            <a:lvl9pPr marL="5486263" lvl="8" indent="-491054" algn="ctr">
              <a:spcBef>
                <a:spcPts val="1333"/>
              </a:spcBef>
              <a:spcAft>
                <a:spcPts val="1333"/>
              </a:spcAft>
              <a:buClr>
                <a:schemeClr val="lt1"/>
              </a:buClr>
              <a:buSzPts val="2200"/>
              <a:buChar char="◦"/>
              <a:defRPr i="1">
                <a:solidFill>
                  <a:schemeClr val="lt1"/>
                </a:solidFill>
              </a:defRPr>
            </a:lvl9pPr>
          </a:lstStyle>
          <a:p>
            <a:endParaRPr/>
          </a:p>
        </p:txBody>
      </p:sp>
      <p:sp>
        <p:nvSpPr>
          <p:cNvPr id="19" name="Google Shape;19;p4"/>
          <p:cNvSpPr txBox="1"/>
          <p:nvPr/>
        </p:nvSpPr>
        <p:spPr>
          <a:xfrm>
            <a:off x="4791200" y="1549825"/>
            <a:ext cx="2609600" cy="871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 sz="9600" b="1">
                <a:solidFill>
                  <a:schemeClr val="lt1"/>
                </a:solidFill>
                <a:latin typeface="Montserrat"/>
                <a:ea typeface="Montserrat"/>
                <a:cs typeface="Montserrat"/>
                <a:sym typeface="Montserrat"/>
              </a:rPr>
              <a:t>“</a:t>
            </a:r>
            <a:endParaRPr sz="9600" b="1">
              <a:solidFill>
                <a:schemeClr val="lt1"/>
              </a:solidFill>
              <a:latin typeface="Montserrat"/>
              <a:ea typeface="Montserrat"/>
              <a:cs typeface="Montserrat"/>
              <a:sym typeface="Montserrat"/>
            </a:endParaRPr>
          </a:p>
        </p:txBody>
      </p:sp>
      <p:sp>
        <p:nvSpPr>
          <p:cNvPr id="20" name="Google Shape;20;p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762947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gradFill>
          <a:gsLst>
            <a:gs pos="0">
              <a:srgbClr val="3C78D8"/>
            </a:gs>
            <a:gs pos="100000">
              <a:srgbClr val="00FFFF"/>
            </a:gs>
          </a:gsLst>
          <a:lin ang="5400700" scaled="0"/>
        </a:gradFill>
        <a:effectLst/>
      </p:bgPr>
    </p:bg>
    <p:spTree>
      <p:nvGrpSpPr>
        <p:cNvPr id="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3" name="Google Shape;23;p5"/>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4" name="Google Shape;24;p5"/>
          <p:cNvSpPr txBox="1">
            <a:spLocks noGrp="1"/>
          </p:cNvSpPr>
          <p:nvPr>
            <p:ph type="body" idx="1"/>
          </p:nvPr>
        </p:nvSpPr>
        <p:spPr>
          <a:xfrm>
            <a:off x="5125767" y="1073767"/>
            <a:ext cx="6456800" cy="4730800"/>
          </a:xfrm>
          <a:prstGeom prst="rect">
            <a:avLst/>
          </a:prstGeom>
        </p:spPr>
        <p:txBody>
          <a:bodyPr spcFirstLastPara="1" wrap="square" lIns="0" tIns="0" rIns="0" bIns="0" anchor="ctr" anchorCtr="0">
            <a:noAutofit/>
          </a:bodyPr>
          <a:lstStyle>
            <a:lvl1pPr marL="609585" lvl="0" indent="-491054">
              <a:spcBef>
                <a:spcPts val="800"/>
              </a:spcBef>
              <a:spcAft>
                <a:spcPts val="0"/>
              </a:spcAft>
              <a:buSzPts val="2200"/>
              <a:buChar char="◦"/>
              <a:defRPr/>
            </a:lvl1pPr>
            <a:lvl2pPr marL="1219170" lvl="1" indent="-491054">
              <a:spcBef>
                <a:spcPts val="1333"/>
              </a:spcBef>
              <a:spcAft>
                <a:spcPts val="0"/>
              </a:spcAft>
              <a:buSzPts val="2200"/>
              <a:buChar char="◦"/>
              <a:defRPr/>
            </a:lvl2pPr>
            <a:lvl3pPr marL="1828754" lvl="2" indent="-491054">
              <a:spcBef>
                <a:spcPts val="1333"/>
              </a:spcBef>
              <a:spcAft>
                <a:spcPts val="0"/>
              </a:spcAft>
              <a:buSzPts val="2200"/>
              <a:buChar char="◦"/>
              <a:defRPr/>
            </a:lvl3pPr>
            <a:lvl4pPr marL="2438339" lvl="3" indent="-491054">
              <a:spcBef>
                <a:spcPts val="1333"/>
              </a:spcBef>
              <a:spcAft>
                <a:spcPts val="0"/>
              </a:spcAft>
              <a:buSzPts val="2200"/>
              <a:buChar char="◦"/>
              <a:defRPr/>
            </a:lvl4pPr>
            <a:lvl5pPr marL="3047924" lvl="4" indent="-491054">
              <a:spcBef>
                <a:spcPts val="1333"/>
              </a:spcBef>
              <a:spcAft>
                <a:spcPts val="0"/>
              </a:spcAft>
              <a:buSzPts val="2200"/>
              <a:buChar char="◦"/>
              <a:defRPr/>
            </a:lvl5pPr>
            <a:lvl6pPr marL="3657509" lvl="5" indent="-491054">
              <a:spcBef>
                <a:spcPts val="1333"/>
              </a:spcBef>
              <a:spcAft>
                <a:spcPts val="0"/>
              </a:spcAft>
              <a:buSzPts val="2200"/>
              <a:buChar char="◦"/>
              <a:defRPr/>
            </a:lvl6pPr>
            <a:lvl7pPr marL="4267093" lvl="6" indent="-491054">
              <a:spcBef>
                <a:spcPts val="1333"/>
              </a:spcBef>
              <a:spcAft>
                <a:spcPts val="0"/>
              </a:spcAft>
              <a:buSzPts val="2200"/>
              <a:buChar char="◦"/>
              <a:defRPr/>
            </a:lvl7pPr>
            <a:lvl8pPr marL="4876678" lvl="7" indent="-491054">
              <a:spcBef>
                <a:spcPts val="1333"/>
              </a:spcBef>
              <a:spcAft>
                <a:spcPts val="0"/>
              </a:spcAft>
              <a:buSzPts val="2200"/>
              <a:buChar char="◦"/>
              <a:defRPr/>
            </a:lvl8pPr>
            <a:lvl9pPr marL="5486263" lvl="8" indent="-491054">
              <a:spcBef>
                <a:spcPts val="1333"/>
              </a:spcBef>
              <a:spcAft>
                <a:spcPts val="1333"/>
              </a:spcAft>
              <a:buSzPts val="2200"/>
              <a:buChar char="◦"/>
              <a:defRPr/>
            </a:lvl9pPr>
          </a:lstStyle>
          <a:p>
            <a:endParaRPr/>
          </a:p>
        </p:txBody>
      </p:sp>
      <p:sp>
        <p:nvSpPr>
          <p:cNvPr id="25" name="Google Shape;25;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8106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AAE4-68D8-4480-9173-DE22A2F108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2603C8-387D-4C7F-BD68-208492E143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C08F2D-9D02-488B-B454-A15C3C8B01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FBEC8D-720F-4186-83AF-54B48D4E7A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3D4C00-497A-4228-9A3A-D34E32A756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ABF95D-9B9A-4ED5-8B89-5F7FF47D2FDF}"/>
              </a:ext>
            </a:extLst>
          </p:cNvPr>
          <p:cNvSpPr>
            <a:spLocks noGrp="1"/>
          </p:cNvSpPr>
          <p:nvPr>
            <p:ph type="dt" sz="half" idx="10"/>
          </p:nvPr>
        </p:nvSpPr>
        <p:spPr/>
        <p:txBody>
          <a:bodyPr/>
          <a:lstStyle/>
          <a:p>
            <a:fld id="{5943B360-2052-4C1E-931C-0DD372E0920E}" type="datetimeFigureOut">
              <a:rPr lang="en-US" smtClean="0"/>
              <a:t>3/3/2022</a:t>
            </a:fld>
            <a:endParaRPr lang="en-US"/>
          </a:p>
        </p:txBody>
      </p:sp>
      <p:sp>
        <p:nvSpPr>
          <p:cNvPr id="8" name="Footer Placeholder 7">
            <a:extLst>
              <a:ext uri="{FF2B5EF4-FFF2-40B4-BE49-F238E27FC236}">
                <a16:creationId xmlns:a16="http://schemas.microsoft.com/office/drawing/2014/main" id="{5DF0A9A1-54B4-44B7-B5A7-D87476AF50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AEF9A3-90D2-4B5A-BF0A-AF1D56FF9526}"/>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42682723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bg>
      <p:bgPr>
        <a:gradFill>
          <a:gsLst>
            <a:gs pos="0">
              <a:srgbClr val="8790B9"/>
            </a:gs>
            <a:gs pos="100000">
              <a:srgbClr val="D4ECFF"/>
            </a:gs>
          </a:gsLst>
          <a:lin ang="5400700" scaled="0"/>
        </a:gradFill>
        <a:effectLst/>
      </p:bgPr>
    </p:bg>
    <p:spTree>
      <p:nvGrpSpPr>
        <p:cNvPr id="1" name="Shape 26"/>
        <p:cNvGrpSpPr/>
        <p:nvPr/>
      </p:nvGrpSpPr>
      <p:grpSpPr>
        <a:xfrm>
          <a:off x="0" y="0"/>
          <a:ext cx="0" cy="0"/>
          <a:chOff x="0" y="0"/>
          <a:chExt cx="0" cy="0"/>
        </a:xfrm>
      </p:grpSpPr>
      <p:pic>
        <p:nvPicPr>
          <p:cNvPr id="27" name="Google Shape;27;p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8" name="Google Shape;28;p6"/>
          <p:cNvSpPr txBox="1">
            <a:spLocks noGrp="1"/>
          </p:cNvSpPr>
          <p:nvPr>
            <p:ph type="title"/>
          </p:nvPr>
        </p:nvSpPr>
        <p:spPr>
          <a:xfrm>
            <a:off x="932000" y="1053533"/>
            <a:ext cx="4659600" cy="11040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2600"/>
              <a:buNone/>
              <a:defRPr>
                <a:solidFill>
                  <a:schemeClr val="dk1"/>
                </a:solidFill>
              </a:defRPr>
            </a:lvl1pPr>
            <a:lvl2pPr lvl="1" rtl="0">
              <a:spcBef>
                <a:spcPts val="0"/>
              </a:spcBef>
              <a:spcAft>
                <a:spcPts val="0"/>
              </a:spcAft>
              <a:buClr>
                <a:schemeClr val="dk1"/>
              </a:buClr>
              <a:buSzPts val="2600"/>
              <a:buNone/>
              <a:defRPr>
                <a:solidFill>
                  <a:schemeClr val="dk1"/>
                </a:solidFill>
              </a:defRPr>
            </a:lvl2pPr>
            <a:lvl3pPr lvl="2" rtl="0">
              <a:spcBef>
                <a:spcPts val="0"/>
              </a:spcBef>
              <a:spcAft>
                <a:spcPts val="0"/>
              </a:spcAft>
              <a:buClr>
                <a:schemeClr val="dk1"/>
              </a:buClr>
              <a:buSzPts val="2600"/>
              <a:buNone/>
              <a:defRPr>
                <a:solidFill>
                  <a:schemeClr val="dk1"/>
                </a:solidFill>
              </a:defRPr>
            </a:lvl3pPr>
            <a:lvl4pPr lvl="3" rtl="0">
              <a:spcBef>
                <a:spcPts val="0"/>
              </a:spcBef>
              <a:spcAft>
                <a:spcPts val="0"/>
              </a:spcAft>
              <a:buClr>
                <a:schemeClr val="dk1"/>
              </a:buClr>
              <a:buSzPts val="2600"/>
              <a:buNone/>
              <a:defRPr>
                <a:solidFill>
                  <a:schemeClr val="dk1"/>
                </a:solidFill>
              </a:defRPr>
            </a:lvl4pPr>
            <a:lvl5pPr lvl="4" rtl="0">
              <a:spcBef>
                <a:spcPts val="0"/>
              </a:spcBef>
              <a:spcAft>
                <a:spcPts val="0"/>
              </a:spcAft>
              <a:buClr>
                <a:schemeClr val="dk1"/>
              </a:buClr>
              <a:buSzPts val="2600"/>
              <a:buNone/>
              <a:defRPr>
                <a:solidFill>
                  <a:schemeClr val="dk1"/>
                </a:solidFill>
              </a:defRPr>
            </a:lvl5pPr>
            <a:lvl6pPr lvl="5" rtl="0">
              <a:spcBef>
                <a:spcPts val="0"/>
              </a:spcBef>
              <a:spcAft>
                <a:spcPts val="0"/>
              </a:spcAft>
              <a:buClr>
                <a:schemeClr val="dk1"/>
              </a:buClr>
              <a:buSzPts val="2600"/>
              <a:buNone/>
              <a:defRPr>
                <a:solidFill>
                  <a:schemeClr val="dk1"/>
                </a:solidFill>
              </a:defRPr>
            </a:lvl6pPr>
            <a:lvl7pPr lvl="6" rtl="0">
              <a:spcBef>
                <a:spcPts val="0"/>
              </a:spcBef>
              <a:spcAft>
                <a:spcPts val="0"/>
              </a:spcAft>
              <a:buClr>
                <a:schemeClr val="dk1"/>
              </a:buClr>
              <a:buSzPts val="2600"/>
              <a:buNone/>
              <a:defRPr>
                <a:solidFill>
                  <a:schemeClr val="dk1"/>
                </a:solidFill>
              </a:defRPr>
            </a:lvl7pPr>
            <a:lvl8pPr lvl="7" rtl="0">
              <a:spcBef>
                <a:spcPts val="0"/>
              </a:spcBef>
              <a:spcAft>
                <a:spcPts val="0"/>
              </a:spcAft>
              <a:buClr>
                <a:schemeClr val="dk1"/>
              </a:buClr>
              <a:buSzPts val="2600"/>
              <a:buNone/>
              <a:defRPr>
                <a:solidFill>
                  <a:schemeClr val="dk1"/>
                </a:solidFill>
              </a:defRPr>
            </a:lvl8pPr>
            <a:lvl9pPr lvl="8" rtl="0">
              <a:spcBef>
                <a:spcPts val="0"/>
              </a:spcBef>
              <a:spcAft>
                <a:spcPts val="0"/>
              </a:spcAft>
              <a:buClr>
                <a:schemeClr val="dk1"/>
              </a:buClr>
              <a:buSzPts val="2600"/>
              <a:buNone/>
              <a:defRPr>
                <a:solidFill>
                  <a:schemeClr val="dk1"/>
                </a:solidFill>
              </a:defRPr>
            </a:lvl9pPr>
          </a:lstStyle>
          <a:p>
            <a:endParaRPr/>
          </a:p>
        </p:txBody>
      </p:sp>
      <p:sp>
        <p:nvSpPr>
          <p:cNvPr id="29" name="Google Shape;29;p6"/>
          <p:cNvSpPr txBox="1">
            <a:spLocks noGrp="1"/>
          </p:cNvSpPr>
          <p:nvPr>
            <p:ph type="body" idx="1"/>
          </p:nvPr>
        </p:nvSpPr>
        <p:spPr>
          <a:xfrm>
            <a:off x="932000" y="2360300"/>
            <a:ext cx="4659600" cy="3444400"/>
          </a:xfrm>
          <a:prstGeom prst="rect">
            <a:avLst/>
          </a:prstGeom>
        </p:spPr>
        <p:txBody>
          <a:bodyPr spcFirstLastPara="1" wrap="square" lIns="0" tIns="0" rIns="0" bIns="0" anchor="t" anchorCtr="0">
            <a:noAutofit/>
          </a:bodyPr>
          <a:lstStyle>
            <a:lvl1pPr marL="609585" lvl="0" indent="-491054" rtl="0">
              <a:spcBef>
                <a:spcPts val="80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30" name="Google Shape;30;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3391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gradFill>
          <a:gsLst>
            <a:gs pos="0">
              <a:srgbClr val="46E180"/>
            </a:gs>
            <a:gs pos="100000">
              <a:srgbClr val="B8DF32"/>
            </a:gs>
          </a:gsLst>
          <a:lin ang="5400700" scaled="0"/>
        </a:gradFill>
        <a:effectLst/>
      </p:bgPr>
    </p:bg>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3" name="Google Shape;33;p7"/>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34" name="Google Shape;34;p7"/>
          <p:cNvSpPr txBox="1">
            <a:spLocks noGrp="1"/>
          </p:cNvSpPr>
          <p:nvPr>
            <p:ph type="body" idx="1"/>
          </p:nvPr>
        </p:nvSpPr>
        <p:spPr>
          <a:xfrm>
            <a:off x="5125767" y="1073767"/>
            <a:ext cx="3000400" cy="4720800"/>
          </a:xfrm>
          <a:prstGeom prst="rect">
            <a:avLst/>
          </a:prstGeom>
        </p:spPr>
        <p:txBody>
          <a:bodyPr spcFirstLastPara="1" wrap="square" lIns="0" tIns="0" rIns="0" bIns="0" anchor="ctr"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35" name="Google Shape;35;p7"/>
          <p:cNvSpPr txBox="1">
            <a:spLocks noGrp="1"/>
          </p:cNvSpPr>
          <p:nvPr>
            <p:ph type="body" idx="2"/>
          </p:nvPr>
        </p:nvSpPr>
        <p:spPr>
          <a:xfrm>
            <a:off x="8582165" y="1073767"/>
            <a:ext cx="3000400" cy="4720800"/>
          </a:xfrm>
          <a:prstGeom prst="rect">
            <a:avLst/>
          </a:prstGeom>
        </p:spPr>
        <p:txBody>
          <a:bodyPr spcFirstLastPara="1" wrap="square" lIns="0" tIns="0" rIns="0" bIns="0" anchor="ctr"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36" name="Google Shape;36;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9673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gradFill>
          <a:gsLst>
            <a:gs pos="0">
              <a:srgbClr val="E61E7F"/>
            </a:gs>
            <a:gs pos="100000">
              <a:srgbClr val="FF9900"/>
            </a:gs>
          </a:gsLst>
          <a:lin ang="5400700" scaled="0"/>
        </a:gradFill>
        <a:effectLst/>
      </p:bgPr>
    </p:bg>
    <p:spTree>
      <p:nvGrpSpPr>
        <p:cNvPr id="1" name="Shape 37"/>
        <p:cNvGrpSpPr/>
        <p:nvPr/>
      </p:nvGrpSpPr>
      <p:grpSpPr>
        <a:xfrm>
          <a:off x="0" y="0"/>
          <a:ext cx="0" cy="0"/>
          <a:chOff x="0" y="0"/>
          <a:chExt cx="0" cy="0"/>
        </a:xfrm>
      </p:grpSpPr>
      <p:pic>
        <p:nvPicPr>
          <p:cNvPr id="38" name="Google Shape;38;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9" name="Google Shape;39;p8"/>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0" name="Google Shape;40;p8"/>
          <p:cNvSpPr txBox="1">
            <a:spLocks noGrp="1"/>
          </p:cNvSpPr>
          <p:nvPr>
            <p:ph type="body" idx="1"/>
          </p:nvPr>
        </p:nvSpPr>
        <p:spPr>
          <a:xfrm>
            <a:off x="5125767" y="1063633"/>
            <a:ext cx="1975600" cy="4720800"/>
          </a:xfrm>
          <a:prstGeom prst="rect">
            <a:avLst/>
          </a:prstGeom>
        </p:spPr>
        <p:txBody>
          <a:bodyPr spcFirstLastPara="1" wrap="square" lIns="0" tIns="0" rIns="0" bIns="0" anchor="ctr" anchorCtr="0">
            <a:noAutofit/>
          </a:bodyPr>
          <a:lstStyle>
            <a:lvl1pPr marL="609585" lvl="0" indent="-423323" rtl="0">
              <a:spcBef>
                <a:spcPts val="800"/>
              </a:spcBef>
              <a:spcAft>
                <a:spcPts val="0"/>
              </a:spcAft>
              <a:buSzPts val="1400"/>
              <a:buChar char="◦"/>
              <a:defRPr sz="1867"/>
            </a:lvl1pPr>
            <a:lvl2pPr marL="1219170" lvl="1" indent="-423323" rtl="0">
              <a:spcBef>
                <a:spcPts val="1333"/>
              </a:spcBef>
              <a:spcAft>
                <a:spcPts val="0"/>
              </a:spcAft>
              <a:buSzPts val="1400"/>
              <a:buChar char="◦"/>
              <a:defRPr sz="1867"/>
            </a:lvl2pPr>
            <a:lvl3pPr marL="1828754" lvl="2" indent="-423323" rtl="0">
              <a:spcBef>
                <a:spcPts val="1333"/>
              </a:spcBef>
              <a:spcAft>
                <a:spcPts val="0"/>
              </a:spcAft>
              <a:buSzPts val="1400"/>
              <a:buChar char="◦"/>
              <a:defRPr sz="1867"/>
            </a:lvl3pPr>
            <a:lvl4pPr marL="2438339" lvl="3" indent="-423323" rtl="0">
              <a:spcBef>
                <a:spcPts val="1333"/>
              </a:spcBef>
              <a:spcAft>
                <a:spcPts val="0"/>
              </a:spcAft>
              <a:buSzPts val="1400"/>
              <a:buChar char="◦"/>
              <a:defRPr sz="1867"/>
            </a:lvl4pPr>
            <a:lvl5pPr marL="3047924" lvl="4" indent="-423323" rtl="0">
              <a:spcBef>
                <a:spcPts val="1333"/>
              </a:spcBef>
              <a:spcAft>
                <a:spcPts val="0"/>
              </a:spcAft>
              <a:buSzPts val="1400"/>
              <a:buChar char="◦"/>
              <a:defRPr sz="1867"/>
            </a:lvl5pPr>
            <a:lvl6pPr marL="3657509" lvl="5" indent="-423323" rtl="0">
              <a:spcBef>
                <a:spcPts val="1333"/>
              </a:spcBef>
              <a:spcAft>
                <a:spcPts val="0"/>
              </a:spcAft>
              <a:buSzPts val="1400"/>
              <a:buChar char="◦"/>
              <a:defRPr sz="1867"/>
            </a:lvl6pPr>
            <a:lvl7pPr marL="4267093" lvl="6" indent="-423323" rtl="0">
              <a:spcBef>
                <a:spcPts val="1333"/>
              </a:spcBef>
              <a:spcAft>
                <a:spcPts val="0"/>
              </a:spcAft>
              <a:buSzPts val="1400"/>
              <a:buChar char="◦"/>
              <a:defRPr sz="1867"/>
            </a:lvl7pPr>
            <a:lvl8pPr marL="4876678" lvl="7" indent="-423323" rtl="0">
              <a:spcBef>
                <a:spcPts val="1333"/>
              </a:spcBef>
              <a:spcAft>
                <a:spcPts val="0"/>
              </a:spcAft>
              <a:buSzPts val="1400"/>
              <a:buChar char="◦"/>
              <a:defRPr sz="1867"/>
            </a:lvl8pPr>
            <a:lvl9pPr marL="5486263" lvl="8" indent="-423323" rtl="0">
              <a:spcBef>
                <a:spcPts val="1333"/>
              </a:spcBef>
              <a:spcAft>
                <a:spcPts val="1333"/>
              </a:spcAft>
              <a:buSzPts val="1400"/>
              <a:buChar char="◦"/>
              <a:defRPr sz="1867"/>
            </a:lvl9pPr>
          </a:lstStyle>
          <a:p>
            <a:endParaRPr/>
          </a:p>
        </p:txBody>
      </p:sp>
      <p:sp>
        <p:nvSpPr>
          <p:cNvPr id="41" name="Google Shape;41;p8"/>
          <p:cNvSpPr txBox="1">
            <a:spLocks noGrp="1"/>
          </p:cNvSpPr>
          <p:nvPr>
            <p:ph type="body" idx="2"/>
          </p:nvPr>
        </p:nvSpPr>
        <p:spPr>
          <a:xfrm>
            <a:off x="7366369" y="1063633"/>
            <a:ext cx="1975600" cy="4720800"/>
          </a:xfrm>
          <a:prstGeom prst="rect">
            <a:avLst/>
          </a:prstGeom>
        </p:spPr>
        <p:txBody>
          <a:bodyPr spcFirstLastPara="1" wrap="square" lIns="0" tIns="0" rIns="0" bIns="0" anchor="ctr" anchorCtr="0">
            <a:noAutofit/>
          </a:bodyPr>
          <a:lstStyle>
            <a:lvl1pPr marL="609585" lvl="0" indent="-423323" rtl="0">
              <a:spcBef>
                <a:spcPts val="800"/>
              </a:spcBef>
              <a:spcAft>
                <a:spcPts val="0"/>
              </a:spcAft>
              <a:buSzPts val="1400"/>
              <a:buChar char="◦"/>
              <a:defRPr sz="1867"/>
            </a:lvl1pPr>
            <a:lvl2pPr marL="1219170" lvl="1" indent="-423323" rtl="0">
              <a:spcBef>
                <a:spcPts val="1333"/>
              </a:spcBef>
              <a:spcAft>
                <a:spcPts val="0"/>
              </a:spcAft>
              <a:buSzPts val="1400"/>
              <a:buChar char="◦"/>
              <a:defRPr sz="1867"/>
            </a:lvl2pPr>
            <a:lvl3pPr marL="1828754" lvl="2" indent="-423323" rtl="0">
              <a:spcBef>
                <a:spcPts val="1333"/>
              </a:spcBef>
              <a:spcAft>
                <a:spcPts val="0"/>
              </a:spcAft>
              <a:buSzPts val="1400"/>
              <a:buChar char="◦"/>
              <a:defRPr sz="1867"/>
            </a:lvl3pPr>
            <a:lvl4pPr marL="2438339" lvl="3" indent="-423323" rtl="0">
              <a:spcBef>
                <a:spcPts val="1333"/>
              </a:spcBef>
              <a:spcAft>
                <a:spcPts val="0"/>
              </a:spcAft>
              <a:buSzPts val="1400"/>
              <a:buChar char="◦"/>
              <a:defRPr sz="1867"/>
            </a:lvl4pPr>
            <a:lvl5pPr marL="3047924" lvl="4" indent="-423323" rtl="0">
              <a:spcBef>
                <a:spcPts val="1333"/>
              </a:spcBef>
              <a:spcAft>
                <a:spcPts val="0"/>
              </a:spcAft>
              <a:buSzPts val="1400"/>
              <a:buChar char="◦"/>
              <a:defRPr sz="1867"/>
            </a:lvl5pPr>
            <a:lvl6pPr marL="3657509" lvl="5" indent="-423323" rtl="0">
              <a:spcBef>
                <a:spcPts val="1333"/>
              </a:spcBef>
              <a:spcAft>
                <a:spcPts val="0"/>
              </a:spcAft>
              <a:buSzPts val="1400"/>
              <a:buChar char="◦"/>
              <a:defRPr sz="1867"/>
            </a:lvl6pPr>
            <a:lvl7pPr marL="4267093" lvl="6" indent="-423323" rtl="0">
              <a:spcBef>
                <a:spcPts val="1333"/>
              </a:spcBef>
              <a:spcAft>
                <a:spcPts val="0"/>
              </a:spcAft>
              <a:buSzPts val="1400"/>
              <a:buChar char="◦"/>
              <a:defRPr sz="1867"/>
            </a:lvl7pPr>
            <a:lvl8pPr marL="4876678" lvl="7" indent="-423323" rtl="0">
              <a:spcBef>
                <a:spcPts val="1333"/>
              </a:spcBef>
              <a:spcAft>
                <a:spcPts val="0"/>
              </a:spcAft>
              <a:buSzPts val="1400"/>
              <a:buChar char="◦"/>
              <a:defRPr sz="1867"/>
            </a:lvl8pPr>
            <a:lvl9pPr marL="5486263" lvl="8" indent="-423323" rtl="0">
              <a:spcBef>
                <a:spcPts val="1333"/>
              </a:spcBef>
              <a:spcAft>
                <a:spcPts val="1333"/>
              </a:spcAft>
              <a:buSzPts val="1400"/>
              <a:buChar char="◦"/>
              <a:defRPr sz="1867"/>
            </a:lvl9pPr>
          </a:lstStyle>
          <a:p>
            <a:endParaRPr/>
          </a:p>
        </p:txBody>
      </p:sp>
      <p:sp>
        <p:nvSpPr>
          <p:cNvPr id="42" name="Google Shape;42;p8"/>
          <p:cNvSpPr txBox="1">
            <a:spLocks noGrp="1"/>
          </p:cNvSpPr>
          <p:nvPr>
            <p:ph type="body" idx="3"/>
          </p:nvPr>
        </p:nvSpPr>
        <p:spPr>
          <a:xfrm>
            <a:off x="9606972" y="1063633"/>
            <a:ext cx="1975600" cy="4720800"/>
          </a:xfrm>
          <a:prstGeom prst="rect">
            <a:avLst/>
          </a:prstGeom>
        </p:spPr>
        <p:txBody>
          <a:bodyPr spcFirstLastPara="1" wrap="square" lIns="0" tIns="0" rIns="0" bIns="0" anchor="ctr" anchorCtr="0">
            <a:noAutofit/>
          </a:bodyPr>
          <a:lstStyle>
            <a:lvl1pPr marL="609585" lvl="0" indent="-423323" rtl="0">
              <a:spcBef>
                <a:spcPts val="800"/>
              </a:spcBef>
              <a:spcAft>
                <a:spcPts val="0"/>
              </a:spcAft>
              <a:buSzPts val="1400"/>
              <a:buChar char="◦"/>
              <a:defRPr sz="1867"/>
            </a:lvl1pPr>
            <a:lvl2pPr marL="1219170" lvl="1" indent="-423323" rtl="0">
              <a:spcBef>
                <a:spcPts val="1333"/>
              </a:spcBef>
              <a:spcAft>
                <a:spcPts val="0"/>
              </a:spcAft>
              <a:buSzPts val="1400"/>
              <a:buChar char="◦"/>
              <a:defRPr sz="1867"/>
            </a:lvl2pPr>
            <a:lvl3pPr marL="1828754" lvl="2" indent="-423323" rtl="0">
              <a:spcBef>
                <a:spcPts val="1333"/>
              </a:spcBef>
              <a:spcAft>
                <a:spcPts val="0"/>
              </a:spcAft>
              <a:buSzPts val="1400"/>
              <a:buChar char="◦"/>
              <a:defRPr sz="1867"/>
            </a:lvl3pPr>
            <a:lvl4pPr marL="2438339" lvl="3" indent="-423323" rtl="0">
              <a:spcBef>
                <a:spcPts val="1333"/>
              </a:spcBef>
              <a:spcAft>
                <a:spcPts val="0"/>
              </a:spcAft>
              <a:buSzPts val="1400"/>
              <a:buChar char="◦"/>
              <a:defRPr sz="1867"/>
            </a:lvl4pPr>
            <a:lvl5pPr marL="3047924" lvl="4" indent="-423323" rtl="0">
              <a:spcBef>
                <a:spcPts val="1333"/>
              </a:spcBef>
              <a:spcAft>
                <a:spcPts val="0"/>
              </a:spcAft>
              <a:buSzPts val="1400"/>
              <a:buChar char="◦"/>
              <a:defRPr sz="1867"/>
            </a:lvl5pPr>
            <a:lvl6pPr marL="3657509" lvl="5" indent="-423323" rtl="0">
              <a:spcBef>
                <a:spcPts val="1333"/>
              </a:spcBef>
              <a:spcAft>
                <a:spcPts val="0"/>
              </a:spcAft>
              <a:buSzPts val="1400"/>
              <a:buChar char="◦"/>
              <a:defRPr sz="1867"/>
            </a:lvl6pPr>
            <a:lvl7pPr marL="4267093" lvl="6" indent="-423323" rtl="0">
              <a:spcBef>
                <a:spcPts val="1333"/>
              </a:spcBef>
              <a:spcAft>
                <a:spcPts val="0"/>
              </a:spcAft>
              <a:buSzPts val="1400"/>
              <a:buChar char="◦"/>
              <a:defRPr sz="1867"/>
            </a:lvl7pPr>
            <a:lvl8pPr marL="4876678" lvl="7" indent="-423323" rtl="0">
              <a:spcBef>
                <a:spcPts val="1333"/>
              </a:spcBef>
              <a:spcAft>
                <a:spcPts val="0"/>
              </a:spcAft>
              <a:buSzPts val="1400"/>
              <a:buChar char="◦"/>
              <a:defRPr sz="1867"/>
            </a:lvl8pPr>
            <a:lvl9pPr marL="5486263" lvl="8" indent="-423323" rtl="0">
              <a:spcBef>
                <a:spcPts val="1333"/>
              </a:spcBef>
              <a:spcAft>
                <a:spcPts val="1333"/>
              </a:spcAft>
              <a:buSzPts val="1400"/>
              <a:buChar char="◦"/>
              <a:defRPr sz="1867"/>
            </a:lvl9pPr>
          </a:lstStyle>
          <a:p>
            <a:endParaRPr/>
          </a:p>
        </p:txBody>
      </p:sp>
      <p:sp>
        <p:nvSpPr>
          <p:cNvPr id="43" name="Google Shape;43;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2143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gradFill>
          <a:gsLst>
            <a:gs pos="0">
              <a:srgbClr val="FF8700"/>
            </a:gs>
            <a:gs pos="100000">
              <a:srgbClr val="FFD900"/>
            </a:gs>
          </a:gsLst>
          <a:lin ang="5400700" scaled="0"/>
        </a:gradFill>
        <a:effectLst/>
      </p:bgPr>
    </p:bg>
    <p:spTree>
      <p:nvGrpSpPr>
        <p:cNvPr id="1" name="Shape 44"/>
        <p:cNvGrpSpPr/>
        <p:nvPr/>
      </p:nvGrpSpPr>
      <p:grpSpPr>
        <a:xfrm>
          <a:off x="0" y="0"/>
          <a:ext cx="0" cy="0"/>
          <a:chOff x="0" y="0"/>
          <a:chExt cx="0" cy="0"/>
        </a:xfrm>
      </p:grpSpPr>
      <p:pic>
        <p:nvPicPr>
          <p:cNvPr id="45" name="Google Shape;45;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6" name="Google Shape;46;p9"/>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47" name="Google Shape;47;p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7029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rgbClr val="8790B9"/>
            </a:gs>
            <a:gs pos="100000">
              <a:srgbClr val="D4ECFF"/>
            </a:gs>
          </a:gsLst>
          <a:lin ang="5400700" scaled="0"/>
        </a:gradFill>
        <a:effectLst/>
      </p:bgPr>
    </p:bg>
    <p:spTree>
      <p:nvGrpSpPr>
        <p:cNvPr id="1" name="Shape 48"/>
        <p:cNvGrpSpPr/>
        <p:nvPr/>
      </p:nvGrpSpPr>
      <p:grpSpPr>
        <a:xfrm>
          <a:off x="0" y="0"/>
          <a:ext cx="0" cy="0"/>
          <a:chOff x="0" y="0"/>
          <a:chExt cx="0" cy="0"/>
        </a:xfrm>
      </p:grpSpPr>
      <p:pic>
        <p:nvPicPr>
          <p:cNvPr id="49" name="Google Shape;49;p1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0" name="Google Shape;50;p10"/>
          <p:cNvSpPr txBox="1">
            <a:spLocks noGrp="1"/>
          </p:cNvSpPr>
          <p:nvPr>
            <p:ph type="body" idx="1"/>
          </p:nvPr>
        </p:nvSpPr>
        <p:spPr>
          <a:xfrm>
            <a:off x="609600" y="712769"/>
            <a:ext cx="10972800" cy="524800"/>
          </a:xfrm>
          <a:prstGeom prst="rect">
            <a:avLst/>
          </a:prstGeom>
        </p:spPr>
        <p:txBody>
          <a:bodyPr spcFirstLastPara="1" wrap="square" lIns="0" tIns="0" rIns="0" bIns="0" anchor="ctr" anchorCtr="0">
            <a:noAutofit/>
          </a:bodyPr>
          <a:lstStyle>
            <a:lvl1pPr marL="609585" lvl="0" indent="-304792" algn="ctr">
              <a:spcBef>
                <a:spcPts val="480"/>
              </a:spcBef>
              <a:spcAft>
                <a:spcPts val="1333"/>
              </a:spcAft>
              <a:buClr>
                <a:schemeClr val="lt1"/>
              </a:buClr>
              <a:buSzPts val="1400"/>
              <a:buNone/>
              <a:defRPr sz="1867">
                <a:solidFill>
                  <a:schemeClr val="lt1"/>
                </a:solidFill>
              </a:defRPr>
            </a:lvl1pPr>
          </a:lstStyle>
          <a:p>
            <a:endParaRPr/>
          </a:p>
        </p:txBody>
      </p:sp>
      <p:sp>
        <p:nvSpPr>
          <p:cNvPr id="51" name="Google Shape;51;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8654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rgbClr val="E61E7F"/>
            </a:gs>
            <a:gs pos="100000">
              <a:srgbClr val="FF9900"/>
            </a:gs>
          </a:gsLst>
          <a:lin ang="5400700" scaled="0"/>
        </a:gra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54" name="Google Shape;54;p11"/>
          <p:cNvPicPr preferRelativeResize="0"/>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4504788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000000"/>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7" name="Google Shape;57;p12"/>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692792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4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6372" indent="0" algn="ctr">
              <a:buNone/>
              <a:defRPr>
                <a:solidFill>
                  <a:schemeClr val="tx1">
                    <a:tint val="75000"/>
                  </a:schemeClr>
                </a:solidFill>
              </a:defRPr>
            </a:lvl2pPr>
            <a:lvl3pPr marL="1212926" indent="0" algn="ctr">
              <a:buNone/>
              <a:defRPr>
                <a:solidFill>
                  <a:schemeClr val="tx1">
                    <a:tint val="75000"/>
                  </a:schemeClr>
                </a:solidFill>
              </a:defRPr>
            </a:lvl3pPr>
            <a:lvl4pPr marL="1819357" indent="0" algn="ctr">
              <a:buNone/>
              <a:defRPr>
                <a:solidFill>
                  <a:schemeClr val="tx1">
                    <a:tint val="75000"/>
                  </a:schemeClr>
                </a:solidFill>
              </a:defRPr>
            </a:lvl4pPr>
            <a:lvl5pPr marL="2425853" indent="0" algn="ctr">
              <a:buNone/>
              <a:defRPr>
                <a:solidFill>
                  <a:schemeClr val="tx1">
                    <a:tint val="75000"/>
                  </a:schemeClr>
                </a:solidFill>
              </a:defRPr>
            </a:lvl5pPr>
            <a:lvl6pPr marL="3032219" indent="0" algn="ctr">
              <a:buNone/>
              <a:defRPr>
                <a:solidFill>
                  <a:schemeClr val="tx1">
                    <a:tint val="75000"/>
                  </a:schemeClr>
                </a:solidFill>
              </a:defRPr>
            </a:lvl6pPr>
            <a:lvl7pPr marL="3638590" indent="0" algn="ctr">
              <a:buNone/>
              <a:defRPr>
                <a:solidFill>
                  <a:schemeClr val="tx1">
                    <a:tint val="75000"/>
                  </a:schemeClr>
                </a:solidFill>
              </a:defRPr>
            </a:lvl7pPr>
            <a:lvl8pPr marL="4245105" indent="0" algn="ctr">
              <a:buNone/>
              <a:defRPr>
                <a:solidFill>
                  <a:schemeClr val="tx1">
                    <a:tint val="75000"/>
                  </a:schemeClr>
                </a:solidFill>
              </a:defRPr>
            </a:lvl8pPr>
            <a:lvl9pPr marL="48515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4EC71B-C0AB-4183-A527-506ADC38D7E5}" type="datetimeFigureOut">
              <a:rPr lang="en-US" smtClean="0">
                <a:solidFill>
                  <a:prstClr val="black">
                    <a:tint val="75000"/>
                  </a:prstClr>
                </a:solidFill>
              </a:rPr>
              <a:pPr/>
              <a:t>3/3/2022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0281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4EC71B-C0AB-4183-A527-506ADC38D7E5}" type="datetimeFigureOut">
              <a:rPr lang="en-US" smtClean="0">
                <a:solidFill>
                  <a:prstClr val="black">
                    <a:tint val="75000"/>
                  </a:prstClr>
                </a:solidFill>
              </a:rPr>
              <a:pPr/>
              <a:t>3/3/2022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2758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6372" indent="0">
              <a:buNone/>
              <a:defRPr sz="2400">
                <a:solidFill>
                  <a:schemeClr val="tx1">
                    <a:tint val="75000"/>
                  </a:schemeClr>
                </a:solidFill>
              </a:defRPr>
            </a:lvl2pPr>
            <a:lvl3pPr marL="1212926" indent="0">
              <a:buNone/>
              <a:defRPr sz="2133">
                <a:solidFill>
                  <a:schemeClr val="tx1">
                    <a:tint val="75000"/>
                  </a:schemeClr>
                </a:solidFill>
              </a:defRPr>
            </a:lvl3pPr>
            <a:lvl4pPr marL="1819357" indent="0">
              <a:buNone/>
              <a:defRPr sz="1867">
                <a:solidFill>
                  <a:schemeClr val="tx1">
                    <a:tint val="75000"/>
                  </a:schemeClr>
                </a:solidFill>
              </a:defRPr>
            </a:lvl4pPr>
            <a:lvl5pPr marL="2425853" indent="0">
              <a:buNone/>
              <a:defRPr sz="1867">
                <a:solidFill>
                  <a:schemeClr val="tx1">
                    <a:tint val="75000"/>
                  </a:schemeClr>
                </a:solidFill>
              </a:defRPr>
            </a:lvl5pPr>
            <a:lvl6pPr marL="3032219" indent="0">
              <a:buNone/>
              <a:defRPr sz="1867">
                <a:solidFill>
                  <a:schemeClr val="tx1">
                    <a:tint val="75000"/>
                  </a:schemeClr>
                </a:solidFill>
              </a:defRPr>
            </a:lvl6pPr>
            <a:lvl7pPr marL="3638590" indent="0">
              <a:buNone/>
              <a:defRPr sz="1867">
                <a:solidFill>
                  <a:schemeClr val="tx1">
                    <a:tint val="75000"/>
                  </a:schemeClr>
                </a:solidFill>
              </a:defRPr>
            </a:lvl7pPr>
            <a:lvl8pPr marL="4245105" indent="0">
              <a:buNone/>
              <a:defRPr sz="1867">
                <a:solidFill>
                  <a:schemeClr val="tx1">
                    <a:tint val="75000"/>
                  </a:schemeClr>
                </a:solidFill>
              </a:defRPr>
            </a:lvl8pPr>
            <a:lvl9pPr marL="4851560"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4EC71B-C0AB-4183-A527-506ADC38D7E5}" type="datetimeFigureOut">
              <a:rPr lang="en-US" smtClean="0">
                <a:solidFill>
                  <a:prstClr val="black">
                    <a:tint val="75000"/>
                  </a:prstClr>
                </a:solidFill>
              </a:rPr>
              <a:pPr/>
              <a:t>3/3/2022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45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7F81-AE12-4A90-8AE5-E1D83CEDB0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AEF025-AA0F-4C0B-ADEA-121DA97763BE}"/>
              </a:ext>
            </a:extLst>
          </p:cNvPr>
          <p:cNvSpPr>
            <a:spLocks noGrp="1"/>
          </p:cNvSpPr>
          <p:nvPr>
            <p:ph type="dt" sz="half" idx="10"/>
          </p:nvPr>
        </p:nvSpPr>
        <p:spPr/>
        <p:txBody>
          <a:bodyPr/>
          <a:lstStyle/>
          <a:p>
            <a:fld id="{5943B360-2052-4C1E-931C-0DD372E0920E}" type="datetimeFigureOut">
              <a:rPr lang="en-US" smtClean="0"/>
              <a:t>3/3/2022</a:t>
            </a:fld>
            <a:endParaRPr lang="en-US"/>
          </a:p>
        </p:txBody>
      </p:sp>
      <p:sp>
        <p:nvSpPr>
          <p:cNvPr id="4" name="Footer Placeholder 3">
            <a:extLst>
              <a:ext uri="{FF2B5EF4-FFF2-40B4-BE49-F238E27FC236}">
                <a16:creationId xmlns:a16="http://schemas.microsoft.com/office/drawing/2014/main" id="{CD01214E-A39B-4DBB-A69D-6C073C4DAD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64F5B9-91D4-4C43-9175-2A87EE029FA0}"/>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4172303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4EC71B-C0AB-4183-A527-506ADC38D7E5}" type="datetimeFigureOut">
              <a:rPr lang="en-US" smtClean="0">
                <a:solidFill>
                  <a:prstClr val="black">
                    <a:tint val="75000"/>
                  </a:prstClr>
                </a:solidFill>
              </a:rPr>
              <a:pPr/>
              <a:t>3/3/2022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547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6372" indent="0">
              <a:buNone/>
              <a:defRPr sz="2667" b="1"/>
            </a:lvl2pPr>
            <a:lvl3pPr marL="1212926" indent="0">
              <a:buNone/>
              <a:defRPr sz="2400" b="1"/>
            </a:lvl3pPr>
            <a:lvl4pPr marL="1819357" indent="0">
              <a:buNone/>
              <a:defRPr sz="2133" b="1"/>
            </a:lvl4pPr>
            <a:lvl5pPr marL="2425853" indent="0">
              <a:buNone/>
              <a:defRPr sz="2133" b="1"/>
            </a:lvl5pPr>
            <a:lvl6pPr marL="3032219" indent="0">
              <a:buNone/>
              <a:defRPr sz="2133" b="1"/>
            </a:lvl6pPr>
            <a:lvl7pPr marL="3638590" indent="0">
              <a:buNone/>
              <a:defRPr sz="2133" b="1"/>
            </a:lvl7pPr>
            <a:lvl8pPr marL="4245105" indent="0">
              <a:buNone/>
              <a:defRPr sz="2133" b="1"/>
            </a:lvl8pPr>
            <a:lvl9pPr marL="4851560"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04" y="1535113"/>
            <a:ext cx="5389033" cy="639763"/>
          </a:xfrm>
        </p:spPr>
        <p:txBody>
          <a:bodyPr anchor="b"/>
          <a:lstStyle>
            <a:lvl1pPr marL="0" indent="0">
              <a:buNone/>
              <a:defRPr sz="3200" b="1"/>
            </a:lvl1pPr>
            <a:lvl2pPr marL="606372" indent="0">
              <a:buNone/>
              <a:defRPr sz="2667" b="1"/>
            </a:lvl2pPr>
            <a:lvl3pPr marL="1212926" indent="0">
              <a:buNone/>
              <a:defRPr sz="2400" b="1"/>
            </a:lvl3pPr>
            <a:lvl4pPr marL="1819357" indent="0">
              <a:buNone/>
              <a:defRPr sz="2133" b="1"/>
            </a:lvl4pPr>
            <a:lvl5pPr marL="2425853" indent="0">
              <a:buNone/>
              <a:defRPr sz="2133" b="1"/>
            </a:lvl5pPr>
            <a:lvl6pPr marL="3032219" indent="0">
              <a:buNone/>
              <a:defRPr sz="2133" b="1"/>
            </a:lvl6pPr>
            <a:lvl7pPr marL="3638590" indent="0">
              <a:buNone/>
              <a:defRPr sz="2133" b="1"/>
            </a:lvl7pPr>
            <a:lvl8pPr marL="4245105" indent="0">
              <a:buNone/>
              <a:defRPr sz="2133" b="1"/>
            </a:lvl8pPr>
            <a:lvl9pPr marL="4851560"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504"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4EC71B-C0AB-4183-A527-506ADC38D7E5}" type="datetimeFigureOut">
              <a:rPr lang="en-US" smtClean="0">
                <a:solidFill>
                  <a:prstClr val="black">
                    <a:tint val="75000"/>
                  </a:prstClr>
                </a:solidFill>
              </a:rPr>
              <a:pPr/>
              <a:t>3/3/2022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0830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4EC71B-C0AB-4183-A527-506ADC38D7E5}" type="datetimeFigureOut">
              <a:rPr lang="en-US" smtClean="0">
                <a:solidFill>
                  <a:prstClr val="black">
                    <a:tint val="75000"/>
                  </a:prstClr>
                </a:solidFill>
              </a:rPr>
              <a:pPr/>
              <a:t>3/3/2022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811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EC71B-C0AB-4183-A527-506ADC38D7E5}" type="datetimeFigureOut">
              <a:rPr lang="en-US" smtClean="0">
                <a:solidFill>
                  <a:prstClr val="black">
                    <a:tint val="75000"/>
                  </a:prstClr>
                </a:solidFill>
              </a:rPr>
              <a:pPr/>
              <a:t>3/3/2022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7002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91"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27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91" y="1435104"/>
            <a:ext cx="4011084" cy="4691063"/>
          </a:xfrm>
        </p:spPr>
        <p:txBody>
          <a:bodyPr/>
          <a:lstStyle>
            <a:lvl1pPr marL="0" indent="0">
              <a:buNone/>
              <a:defRPr sz="1867"/>
            </a:lvl1pPr>
            <a:lvl2pPr marL="606372" indent="0">
              <a:buNone/>
              <a:defRPr sz="1600"/>
            </a:lvl2pPr>
            <a:lvl3pPr marL="1212926" indent="0">
              <a:buNone/>
              <a:defRPr sz="1333"/>
            </a:lvl3pPr>
            <a:lvl4pPr marL="1819357" indent="0">
              <a:buNone/>
              <a:defRPr sz="1200"/>
            </a:lvl4pPr>
            <a:lvl5pPr marL="2425853" indent="0">
              <a:buNone/>
              <a:defRPr sz="1200"/>
            </a:lvl5pPr>
            <a:lvl6pPr marL="3032219" indent="0">
              <a:buNone/>
              <a:defRPr sz="1200"/>
            </a:lvl6pPr>
            <a:lvl7pPr marL="3638590" indent="0">
              <a:buNone/>
              <a:defRPr sz="1200"/>
            </a:lvl7pPr>
            <a:lvl8pPr marL="4245105" indent="0">
              <a:buNone/>
              <a:defRPr sz="1200"/>
            </a:lvl8pPr>
            <a:lvl9pPr marL="485156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4EC71B-C0AB-4183-A527-506ADC38D7E5}" type="datetimeFigureOut">
              <a:rPr lang="en-US" smtClean="0">
                <a:solidFill>
                  <a:prstClr val="black">
                    <a:tint val="75000"/>
                  </a:prstClr>
                </a:solidFill>
              </a:rPr>
              <a:pPr/>
              <a:t>3/3/2022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878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6372" indent="0">
              <a:buNone/>
              <a:defRPr sz="3733"/>
            </a:lvl2pPr>
            <a:lvl3pPr marL="1212926" indent="0">
              <a:buNone/>
              <a:defRPr sz="3200"/>
            </a:lvl3pPr>
            <a:lvl4pPr marL="1819357" indent="0">
              <a:buNone/>
              <a:defRPr sz="2667"/>
            </a:lvl4pPr>
            <a:lvl5pPr marL="2425853" indent="0">
              <a:buNone/>
              <a:defRPr sz="2667"/>
            </a:lvl5pPr>
            <a:lvl6pPr marL="3032219" indent="0">
              <a:buNone/>
              <a:defRPr sz="2667"/>
            </a:lvl6pPr>
            <a:lvl7pPr marL="3638590" indent="0">
              <a:buNone/>
              <a:defRPr sz="2667"/>
            </a:lvl7pPr>
            <a:lvl8pPr marL="4245105" indent="0">
              <a:buNone/>
              <a:defRPr sz="2667"/>
            </a:lvl8pPr>
            <a:lvl9pPr marL="4851560" indent="0">
              <a:buNone/>
              <a:defRPr sz="2667"/>
            </a:lvl9pPr>
          </a:lstStyle>
          <a:p>
            <a:endParaRPr lang="en-US"/>
          </a:p>
        </p:txBody>
      </p:sp>
      <p:sp>
        <p:nvSpPr>
          <p:cNvPr id="4" name="Text Placeholder 3"/>
          <p:cNvSpPr>
            <a:spLocks noGrp="1"/>
          </p:cNvSpPr>
          <p:nvPr>
            <p:ph type="body" sz="half" idx="2"/>
          </p:nvPr>
        </p:nvSpPr>
        <p:spPr>
          <a:xfrm>
            <a:off x="2389717" y="5367557"/>
            <a:ext cx="7315200" cy="804863"/>
          </a:xfrm>
        </p:spPr>
        <p:txBody>
          <a:bodyPr/>
          <a:lstStyle>
            <a:lvl1pPr marL="0" indent="0">
              <a:buNone/>
              <a:defRPr sz="1867"/>
            </a:lvl1pPr>
            <a:lvl2pPr marL="606372" indent="0">
              <a:buNone/>
              <a:defRPr sz="1600"/>
            </a:lvl2pPr>
            <a:lvl3pPr marL="1212926" indent="0">
              <a:buNone/>
              <a:defRPr sz="1333"/>
            </a:lvl3pPr>
            <a:lvl4pPr marL="1819357" indent="0">
              <a:buNone/>
              <a:defRPr sz="1200"/>
            </a:lvl4pPr>
            <a:lvl5pPr marL="2425853" indent="0">
              <a:buNone/>
              <a:defRPr sz="1200"/>
            </a:lvl5pPr>
            <a:lvl6pPr marL="3032219" indent="0">
              <a:buNone/>
              <a:defRPr sz="1200"/>
            </a:lvl6pPr>
            <a:lvl7pPr marL="3638590" indent="0">
              <a:buNone/>
              <a:defRPr sz="1200"/>
            </a:lvl7pPr>
            <a:lvl8pPr marL="4245105" indent="0">
              <a:buNone/>
              <a:defRPr sz="1200"/>
            </a:lvl8pPr>
            <a:lvl9pPr marL="485156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B4EC71B-C0AB-4183-A527-506ADC38D7E5}" type="datetimeFigureOut">
              <a:rPr lang="en-US" smtClean="0">
                <a:solidFill>
                  <a:prstClr val="black">
                    <a:tint val="75000"/>
                  </a:prstClr>
                </a:solidFill>
              </a:rPr>
              <a:pPr/>
              <a:t>3/3/2022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5111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4EC71B-C0AB-4183-A527-506ADC38D7E5}" type="datetimeFigureOut">
              <a:rPr lang="en-US" smtClean="0">
                <a:solidFill>
                  <a:prstClr val="black">
                    <a:tint val="75000"/>
                  </a:prstClr>
                </a:solidFill>
              </a:rPr>
              <a:pPr/>
              <a:t>3/3/2022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9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4EC71B-C0AB-4183-A527-506ADC38D7E5}" type="datetimeFigureOut">
              <a:rPr lang="en-US" smtClean="0">
                <a:solidFill>
                  <a:prstClr val="black">
                    <a:tint val="75000"/>
                  </a:prstClr>
                </a:solidFill>
              </a:rPr>
              <a:pPr/>
              <a:t>3/3/2022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AB1160-D655-4915-B0BA-EB1C73D0F7B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5451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151" tIns="17120" rIns="34151" bIns="17120"/>
          <a:lstStyle/>
          <a:p>
            <a:pPr defTabSz="1080853"/>
            <a:fld id="{7FE5A9CD-1CA5-4BB6-ABF6-C3DB2F9C09D1}" type="datetimeFigureOut">
              <a:rPr lang="en-US" sz="2133" smtClean="0">
                <a:solidFill>
                  <a:prstClr val="black"/>
                </a:solidFill>
              </a:rPr>
              <a:pPr defTabSz="1080853"/>
              <a:t>3/3/2022</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151" tIns="17120" rIns="34151" bIns="17120"/>
          <a:lstStyle/>
          <a:p>
            <a:pPr defTabSz="1080853"/>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151" tIns="17120" rIns="34151" bIns="17120"/>
          <a:lstStyle/>
          <a:p>
            <a:pPr defTabSz="1080853"/>
            <a:fld id="{E9E3A461-C528-4C33-83FA-271D1850C3B5}" type="slidenum">
              <a:rPr lang="en-US" sz="2133" smtClean="0">
                <a:solidFill>
                  <a:prstClr val="black"/>
                </a:solidFill>
              </a:rPr>
              <a:pPr defTabSz="1080853"/>
              <a:t>‹#›</a:t>
            </a:fld>
            <a:endParaRPr lang="en-US" sz="2133">
              <a:solidFill>
                <a:prstClr val="black"/>
              </a:solidFill>
            </a:endParaRPr>
          </a:p>
        </p:txBody>
      </p:sp>
    </p:spTree>
    <p:extLst>
      <p:ext uri="{BB962C8B-B14F-4D97-AF65-F5344CB8AC3E}">
        <p14:creationId xmlns:p14="http://schemas.microsoft.com/office/powerpoint/2010/main" val="1822336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63BD1-AB96-48D3-B00F-770E42798755}"/>
              </a:ext>
            </a:extLst>
          </p:cNvPr>
          <p:cNvSpPr>
            <a:spLocks noGrp="1"/>
          </p:cNvSpPr>
          <p:nvPr>
            <p:ph type="dt" sz="half" idx="10"/>
          </p:nvPr>
        </p:nvSpPr>
        <p:spPr/>
        <p:txBody>
          <a:bodyPr/>
          <a:lstStyle/>
          <a:p>
            <a:fld id="{5943B360-2052-4C1E-931C-0DD372E0920E}" type="datetimeFigureOut">
              <a:rPr lang="en-US" smtClean="0"/>
              <a:t>3/3/2022</a:t>
            </a:fld>
            <a:endParaRPr lang="en-US"/>
          </a:p>
        </p:txBody>
      </p:sp>
      <p:sp>
        <p:nvSpPr>
          <p:cNvPr id="3" name="Footer Placeholder 2">
            <a:extLst>
              <a:ext uri="{FF2B5EF4-FFF2-40B4-BE49-F238E27FC236}">
                <a16:creationId xmlns:a16="http://schemas.microsoft.com/office/drawing/2014/main" id="{1471ADA5-F33C-410A-BD3C-9F4F37043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78801E-1282-409C-AC9B-7CBCBDF532DA}"/>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531901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B68E7-3CED-4875-9C8F-B691B4F705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3F977F-BD23-4930-9D61-0A685A4B7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C642D1-F375-4643-824B-3C29E1F2F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C74FF7-80F6-4E08-9B0E-431E68107644}"/>
              </a:ext>
            </a:extLst>
          </p:cNvPr>
          <p:cNvSpPr>
            <a:spLocks noGrp="1"/>
          </p:cNvSpPr>
          <p:nvPr>
            <p:ph type="dt" sz="half" idx="10"/>
          </p:nvPr>
        </p:nvSpPr>
        <p:spPr/>
        <p:txBody>
          <a:bodyPr/>
          <a:lstStyle/>
          <a:p>
            <a:fld id="{5943B360-2052-4C1E-931C-0DD372E0920E}" type="datetimeFigureOut">
              <a:rPr lang="en-US" smtClean="0"/>
              <a:t>3/3/2022</a:t>
            </a:fld>
            <a:endParaRPr lang="en-US"/>
          </a:p>
        </p:txBody>
      </p:sp>
      <p:sp>
        <p:nvSpPr>
          <p:cNvPr id="6" name="Footer Placeholder 5">
            <a:extLst>
              <a:ext uri="{FF2B5EF4-FFF2-40B4-BE49-F238E27FC236}">
                <a16:creationId xmlns:a16="http://schemas.microsoft.com/office/drawing/2014/main" id="{209DC431-2F40-42F4-938D-1652D41D81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92554B-8CB4-47A4-BE40-AA9A806E4C06}"/>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1601938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B68E-66AB-46B6-A380-E119E595E8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2AC1AD-85ED-45E1-A716-0C205931B1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5B3907-4E4A-4795-9CD1-42C5E5B66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4F8152-F2D7-4607-BB54-2732FD5C0D5F}"/>
              </a:ext>
            </a:extLst>
          </p:cNvPr>
          <p:cNvSpPr>
            <a:spLocks noGrp="1"/>
          </p:cNvSpPr>
          <p:nvPr>
            <p:ph type="dt" sz="half" idx="10"/>
          </p:nvPr>
        </p:nvSpPr>
        <p:spPr/>
        <p:txBody>
          <a:bodyPr/>
          <a:lstStyle/>
          <a:p>
            <a:fld id="{5943B360-2052-4C1E-931C-0DD372E0920E}" type="datetimeFigureOut">
              <a:rPr lang="en-US" smtClean="0"/>
              <a:t>3/3/2022</a:t>
            </a:fld>
            <a:endParaRPr lang="en-US"/>
          </a:p>
        </p:txBody>
      </p:sp>
      <p:sp>
        <p:nvSpPr>
          <p:cNvPr id="6" name="Footer Placeholder 5">
            <a:extLst>
              <a:ext uri="{FF2B5EF4-FFF2-40B4-BE49-F238E27FC236}">
                <a16:creationId xmlns:a16="http://schemas.microsoft.com/office/drawing/2014/main" id="{8BC8BBB2-E2F7-49BA-BFF9-CBFC5E7D0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726ECA-63D0-4C25-9BAD-85BCDD7091CA}"/>
              </a:ext>
            </a:extLst>
          </p:cNvPr>
          <p:cNvSpPr>
            <a:spLocks noGrp="1"/>
          </p:cNvSpPr>
          <p:nvPr>
            <p:ph type="sldNum" sz="quarter" idx="12"/>
          </p:nvPr>
        </p:nvSpPr>
        <p:spPr/>
        <p:txBody>
          <a:bodyPr/>
          <a:lstStyle/>
          <a:p>
            <a:fld id="{2F85B01F-E32E-433D-A9B0-C0CC10500250}" type="slidenum">
              <a:rPr lang="en-US" smtClean="0"/>
              <a:t>‹#›</a:t>
            </a:fld>
            <a:endParaRPr lang="en-US"/>
          </a:p>
        </p:txBody>
      </p:sp>
    </p:spTree>
    <p:extLst>
      <p:ext uri="{BB962C8B-B14F-4D97-AF65-F5344CB8AC3E}">
        <p14:creationId xmlns:p14="http://schemas.microsoft.com/office/powerpoint/2010/main" val="39231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561546-0127-4EBA-891D-AEE60B5DEC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D9DE44-97E0-44D3-AA94-31D4B5529F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0B402-E3FF-4B80-9BB7-33DE30BF79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3B360-2052-4C1E-931C-0DD372E0920E}" type="datetimeFigureOut">
              <a:rPr lang="en-US" smtClean="0"/>
              <a:t>3/3/2022</a:t>
            </a:fld>
            <a:endParaRPr lang="en-US"/>
          </a:p>
        </p:txBody>
      </p:sp>
      <p:sp>
        <p:nvSpPr>
          <p:cNvPr id="5" name="Footer Placeholder 4">
            <a:extLst>
              <a:ext uri="{FF2B5EF4-FFF2-40B4-BE49-F238E27FC236}">
                <a16:creationId xmlns:a16="http://schemas.microsoft.com/office/drawing/2014/main" id="{3B8C64B8-CB0B-4957-AFDE-BFB841D52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98703F-967A-43B4-8C0B-B9EC5B407F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5B01F-E32E-433D-A9B0-C0CC10500250}" type="slidenum">
              <a:rPr lang="en-US" smtClean="0"/>
              <a:t>‹#›</a:t>
            </a:fld>
            <a:endParaRPr lang="en-US"/>
          </a:p>
        </p:txBody>
      </p:sp>
    </p:spTree>
    <p:extLst>
      <p:ext uri="{BB962C8B-B14F-4D97-AF65-F5344CB8AC3E}">
        <p14:creationId xmlns:p14="http://schemas.microsoft.com/office/powerpoint/2010/main" val="3381699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7633" y="509967"/>
            <a:ext cx="6849200" cy="7364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1pPr>
            <a:lvl2pPr lvl="1"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2pPr>
            <a:lvl3pPr lvl="2"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3pPr>
            <a:lvl4pPr lvl="3"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4pPr>
            <a:lvl5pPr lvl="4"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5pPr>
            <a:lvl6pPr lvl="5"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6pPr>
            <a:lvl7pPr lvl="6"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7pPr>
            <a:lvl8pPr lvl="7"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8pPr>
            <a:lvl9pPr lvl="8" algn="ctr" rtl="0">
              <a:lnSpc>
                <a:spcPct val="90000"/>
              </a:lnSpc>
              <a:spcBef>
                <a:spcPts val="0"/>
              </a:spcBef>
              <a:spcAft>
                <a:spcPts val="0"/>
              </a:spcAft>
              <a:buClr>
                <a:schemeClr val="dk1"/>
              </a:buClr>
              <a:buSzPts val="2400"/>
              <a:buFont typeface="Dancing Script"/>
              <a:buNone/>
              <a:defRPr sz="2400">
                <a:solidFill>
                  <a:schemeClr val="dk1"/>
                </a:solidFill>
                <a:latin typeface="Dancing Script"/>
                <a:ea typeface="Dancing Script"/>
                <a:cs typeface="Dancing Script"/>
                <a:sym typeface="Dancing Script"/>
              </a:defRPr>
            </a:lvl9pPr>
          </a:lstStyle>
          <a:p>
            <a:endParaRPr/>
          </a:p>
        </p:txBody>
      </p:sp>
      <p:sp>
        <p:nvSpPr>
          <p:cNvPr id="7" name="Google Shape;7;p1"/>
          <p:cNvSpPr txBox="1">
            <a:spLocks noGrp="1"/>
          </p:cNvSpPr>
          <p:nvPr>
            <p:ph type="body" idx="1"/>
          </p:nvPr>
        </p:nvSpPr>
        <p:spPr>
          <a:xfrm>
            <a:off x="1019933" y="1624333"/>
            <a:ext cx="7234000" cy="4226000"/>
          </a:xfrm>
          <a:prstGeom prst="rect">
            <a:avLst/>
          </a:prstGeom>
          <a:noFill/>
          <a:ln>
            <a:noFill/>
          </a:ln>
        </p:spPr>
        <p:txBody>
          <a:bodyPr spcFirstLastPara="1" wrap="square" lIns="0" tIns="0" rIns="0" bIns="0" anchor="t" anchorCtr="0">
            <a:noAutofit/>
          </a:bodyPr>
          <a:lstStyle>
            <a:lvl1pPr marL="457200" lvl="0" indent="-330200" rtl="0">
              <a:lnSpc>
                <a:spcPct val="115000"/>
              </a:lnSpc>
              <a:spcBef>
                <a:spcPts val="0"/>
              </a:spcBef>
              <a:spcAft>
                <a:spcPts val="0"/>
              </a:spcAft>
              <a:buClr>
                <a:schemeClr val="accent1"/>
              </a:buClr>
              <a:buSzPts val="1600"/>
              <a:buFont typeface="Bitter Thin"/>
              <a:buChar char="✘"/>
              <a:defRPr sz="2000">
                <a:solidFill>
                  <a:schemeClr val="dk1"/>
                </a:solidFill>
                <a:latin typeface="Bitter Thin"/>
                <a:ea typeface="Bitter Thin"/>
                <a:cs typeface="Bitter Thin"/>
                <a:sym typeface="Bitter Thin"/>
              </a:defRPr>
            </a:lvl1pPr>
            <a:lvl2pPr marL="914400" lvl="1" indent="-330200" rtl="0">
              <a:lnSpc>
                <a:spcPct val="115000"/>
              </a:lnSpc>
              <a:spcBef>
                <a:spcPts val="800"/>
              </a:spcBef>
              <a:spcAft>
                <a:spcPts val="0"/>
              </a:spcAft>
              <a:buClr>
                <a:schemeClr val="accent1"/>
              </a:buClr>
              <a:buSzPts val="1600"/>
              <a:buFont typeface="Bitter Thin"/>
              <a:buChar char="✗"/>
              <a:defRPr sz="2000">
                <a:solidFill>
                  <a:schemeClr val="dk1"/>
                </a:solidFill>
                <a:latin typeface="Bitter Thin"/>
                <a:ea typeface="Bitter Thin"/>
                <a:cs typeface="Bitter Thin"/>
                <a:sym typeface="Bitter Thin"/>
              </a:defRPr>
            </a:lvl2pPr>
            <a:lvl3pPr marL="1371600" lvl="2" indent="-355600" rtl="0">
              <a:lnSpc>
                <a:spcPct val="115000"/>
              </a:lnSpc>
              <a:spcBef>
                <a:spcPts val="800"/>
              </a:spcBef>
              <a:spcAft>
                <a:spcPts val="0"/>
              </a:spcAft>
              <a:buClr>
                <a:schemeClr val="accent1"/>
              </a:buClr>
              <a:buSzPts val="2000"/>
              <a:buFont typeface="Bitter Thin"/>
              <a:buChar char="■"/>
              <a:defRPr sz="2000">
                <a:solidFill>
                  <a:schemeClr val="dk1"/>
                </a:solidFill>
                <a:latin typeface="Bitter Thin"/>
                <a:ea typeface="Bitter Thin"/>
                <a:cs typeface="Bitter Thin"/>
                <a:sym typeface="Bitter Thin"/>
              </a:defRPr>
            </a:lvl3pPr>
            <a:lvl4pPr marL="1828800" lvl="3"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4pPr>
            <a:lvl5pPr marL="2286000" lvl="4"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5pPr>
            <a:lvl6pPr marL="2743200" lvl="5"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6pPr>
            <a:lvl7pPr marL="3200400" lvl="6"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7pPr>
            <a:lvl8pPr marL="3657600" lvl="7" indent="-355600" rtl="0">
              <a:lnSpc>
                <a:spcPct val="115000"/>
              </a:lnSpc>
              <a:spcBef>
                <a:spcPts val="800"/>
              </a:spcBef>
              <a:spcAft>
                <a:spcPts val="0"/>
              </a:spcAft>
              <a:buClr>
                <a:schemeClr val="dk1"/>
              </a:buClr>
              <a:buSzPts val="2000"/>
              <a:buFont typeface="Bitter Thin"/>
              <a:buChar char="○"/>
              <a:defRPr sz="2000">
                <a:solidFill>
                  <a:schemeClr val="dk1"/>
                </a:solidFill>
                <a:latin typeface="Bitter Thin"/>
                <a:ea typeface="Bitter Thin"/>
                <a:cs typeface="Bitter Thin"/>
                <a:sym typeface="Bitter Thin"/>
              </a:defRPr>
            </a:lvl8pPr>
            <a:lvl9pPr marL="4114800" lvl="8" indent="-355600" rtl="0">
              <a:lnSpc>
                <a:spcPct val="115000"/>
              </a:lnSpc>
              <a:spcBef>
                <a:spcPts val="800"/>
              </a:spcBef>
              <a:spcAft>
                <a:spcPts val="800"/>
              </a:spcAft>
              <a:buClr>
                <a:schemeClr val="dk1"/>
              </a:buClr>
              <a:buSzPts val="2000"/>
              <a:buFont typeface="Bitter Thin"/>
              <a:buChar char="■"/>
              <a:defRPr sz="2000">
                <a:solidFill>
                  <a:schemeClr val="dk1"/>
                </a:solidFill>
                <a:latin typeface="Bitter Thin"/>
                <a:ea typeface="Bitter Thin"/>
                <a:cs typeface="Bitter Thin"/>
                <a:sym typeface="Bitter Thin"/>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rtl="0">
              <a:buNone/>
              <a:defRPr sz="1733">
                <a:solidFill>
                  <a:schemeClr val="lt1"/>
                </a:solidFill>
                <a:latin typeface="Dancing Script"/>
                <a:ea typeface="Dancing Script"/>
                <a:cs typeface="Dancing Script"/>
                <a:sym typeface="Dancing Script"/>
              </a:defRPr>
            </a:lvl1pPr>
            <a:lvl2pPr lvl="1" algn="r" rtl="0">
              <a:buNone/>
              <a:defRPr sz="1733">
                <a:solidFill>
                  <a:schemeClr val="lt1"/>
                </a:solidFill>
                <a:latin typeface="Dancing Script"/>
                <a:ea typeface="Dancing Script"/>
                <a:cs typeface="Dancing Script"/>
                <a:sym typeface="Dancing Script"/>
              </a:defRPr>
            </a:lvl2pPr>
            <a:lvl3pPr lvl="2" algn="r" rtl="0">
              <a:buNone/>
              <a:defRPr sz="1733">
                <a:solidFill>
                  <a:schemeClr val="lt1"/>
                </a:solidFill>
                <a:latin typeface="Dancing Script"/>
                <a:ea typeface="Dancing Script"/>
                <a:cs typeface="Dancing Script"/>
                <a:sym typeface="Dancing Script"/>
              </a:defRPr>
            </a:lvl3pPr>
            <a:lvl4pPr lvl="3" algn="r" rtl="0">
              <a:buNone/>
              <a:defRPr sz="1733">
                <a:solidFill>
                  <a:schemeClr val="lt1"/>
                </a:solidFill>
                <a:latin typeface="Dancing Script"/>
                <a:ea typeface="Dancing Script"/>
                <a:cs typeface="Dancing Script"/>
                <a:sym typeface="Dancing Script"/>
              </a:defRPr>
            </a:lvl4pPr>
            <a:lvl5pPr lvl="4" algn="r" rtl="0">
              <a:buNone/>
              <a:defRPr sz="1733">
                <a:solidFill>
                  <a:schemeClr val="lt1"/>
                </a:solidFill>
                <a:latin typeface="Dancing Script"/>
                <a:ea typeface="Dancing Script"/>
                <a:cs typeface="Dancing Script"/>
                <a:sym typeface="Dancing Script"/>
              </a:defRPr>
            </a:lvl5pPr>
            <a:lvl6pPr lvl="5" algn="r" rtl="0">
              <a:buNone/>
              <a:defRPr sz="1733">
                <a:solidFill>
                  <a:schemeClr val="lt1"/>
                </a:solidFill>
                <a:latin typeface="Dancing Script"/>
                <a:ea typeface="Dancing Script"/>
                <a:cs typeface="Dancing Script"/>
                <a:sym typeface="Dancing Script"/>
              </a:defRPr>
            </a:lvl6pPr>
            <a:lvl7pPr lvl="6" algn="r" rtl="0">
              <a:buNone/>
              <a:defRPr sz="1733">
                <a:solidFill>
                  <a:schemeClr val="lt1"/>
                </a:solidFill>
                <a:latin typeface="Dancing Script"/>
                <a:ea typeface="Dancing Script"/>
                <a:cs typeface="Dancing Script"/>
                <a:sym typeface="Dancing Script"/>
              </a:defRPr>
            </a:lvl7pPr>
            <a:lvl8pPr lvl="7" algn="r" rtl="0">
              <a:buNone/>
              <a:defRPr sz="1733">
                <a:solidFill>
                  <a:schemeClr val="lt1"/>
                </a:solidFill>
                <a:latin typeface="Dancing Script"/>
                <a:ea typeface="Dancing Script"/>
                <a:cs typeface="Dancing Script"/>
                <a:sym typeface="Dancing Script"/>
              </a:defRPr>
            </a:lvl8pPr>
            <a:lvl9pPr lvl="8" algn="r" rtl="0">
              <a:buNone/>
              <a:defRPr sz="1733">
                <a:solidFill>
                  <a:schemeClr val="lt1"/>
                </a:solidFill>
                <a:latin typeface="Dancing Script"/>
                <a:ea typeface="Dancing Script"/>
                <a:cs typeface="Dancing Script"/>
                <a:sym typeface="Dancing Scrip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563246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707" r:id="rId10"/>
    <p:sldLayoutId id="214748370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43263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2" r:id="rId19"/>
    <p:sldLayoutId id="2147483703" r:id="rId20"/>
    <p:sldLayoutId id="2147483704" r:id="rId21"/>
    <p:sldLayoutId id="2147483705" r:id="rId22"/>
    <p:sldLayoutId id="2147483706" r:id="rId23"/>
  </p:sldLayoutIdLst>
  <p:txStyles>
    <p:titleStyle>
      <a:lvl1pPr algn="l" defTabSz="91149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890" indent="-227890" algn="l" defTabSz="91149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670" indent="-227890" algn="l" defTabSz="91149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9338" indent="-227890" algn="l" defTabSz="91149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5093" indent="-227890" algn="l" defTabSz="91149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0839" indent="-227890" algn="l" defTabSz="91149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6621" indent="-227890" algn="l" defTabSz="91149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62313" indent="-227890" algn="l" defTabSz="91149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8077" indent="-227890" algn="l" defTabSz="91149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3830" indent="-227890" algn="l" defTabSz="91149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1492" rtl="0" eaLnBrk="1" latinLnBrk="0" hangingPunct="1">
        <a:defRPr sz="1867" kern="1200">
          <a:solidFill>
            <a:schemeClr val="tx1"/>
          </a:solidFill>
          <a:latin typeface="+mn-lt"/>
          <a:ea typeface="+mn-ea"/>
          <a:cs typeface="+mn-cs"/>
        </a:defRPr>
      </a:lvl1pPr>
      <a:lvl2pPr marL="455703" algn="l" defTabSz="911492" rtl="0" eaLnBrk="1" latinLnBrk="0" hangingPunct="1">
        <a:defRPr sz="1867" kern="1200">
          <a:solidFill>
            <a:schemeClr val="tx1"/>
          </a:solidFill>
          <a:latin typeface="+mn-lt"/>
          <a:ea typeface="+mn-ea"/>
          <a:cs typeface="+mn-cs"/>
        </a:defRPr>
      </a:lvl2pPr>
      <a:lvl3pPr marL="911492" algn="l" defTabSz="911492" rtl="0" eaLnBrk="1" latinLnBrk="0" hangingPunct="1">
        <a:defRPr sz="1867" kern="1200">
          <a:solidFill>
            <a:schemeClr val="tx1"/>
          </a:solidFill>
          <a:latin typeface="+mn-lt"/>
          <a:ea typeface="+mn-ea"/>
          <a:cs typeface="+mn-cs"/>
        </a:defRPr>
      </a:lvl3pPr>
      <a:lvl4pPr marL="1367238" algn="l" defTabSz="911492" rtl="0" eaLnBrk="1" latinLnBrk="0" hangingPunct="1">
        <a:defRPr sz="1867" kern="1200">
          <a:solidFill>
            <a:schemeClr val="tx1"/>
          </a:solidFill>
          <a:latin typeface="+mn-lt"/>
          <a:ea typeface="+mn-ea"/>
          <a:cs typeface="+mn-cs"/>
        </a:defRPr>
      </a:lvl4pPr>
      <a:lvl5pPr marL="1822984" algn="l" defTabSz="911492" rtl="0" eaLnBrk="1" latinLnBrk="0" hangingPunct="1">
        <a:defRPr sz="1867" kern="1200">
          <a:solidFill>
            <a:schemeClr val="tx1"/>
          </a:solidFill>
          <a:latin typeface="+mn-lt"/>
          <a:ea typeface="+mn-ea"/>
          <a:cs typeface="+mn-cs"/>
        </a:defRPr>
      </a:lvl5pPr>
      <a:lvl6pPr marL="2278690" algn="l" defTabSz="911492" rtl="0" eaLnBrk="1" latinLnBrk="0" hangingPunct="1">
        <a:defRPr sz="1867" kern="1200">
          <a:solidFill>
            <a:schemeClr val="tx1"/>
          </a:solidFill>
          <a:latin typeface="+mn-lt"/>
          <a:ea typeface="+mn-ea"/>
          <a:cs typeface="+mn-cs"/>
        </a:defRPr>
      </a:lvl6pPr>
      <a:lvl7pPr marL="2734472" algn="l" defTabSz="911492" rtl="0" eaLnBrk="1" latinLnBrk="0" hangingPunct="1">
        <a:defRPr sz="1867" kern="1200">
          <a:solidFill>
            <a:schemeClr val="tx1"/>
          </a:solidFill>
          <a:latin typeface="+mn-lt"/>
          <a:ea typeface="+mn-ea"/>
          <a:cs typeface="+mn-cs"/>
        </a:defRPr>
      </a:lvl7pPr>
      <a:lvl8pPr marL="3190196" algn="l" defTabSz="911492" rtl="0" eaLnBrk="1" latinLnBrk="0" hangingPunct="1">
        <a:defRPr sz="1867" kern="1200">
          <a:solidFill>
            <a:schemeClr val="tx1"/>
          </a:solidFill>
          <a:latin typeface="+mn-lt"/>
          <a:ea typeface="+mn-ea"/>
          <a:cs typeface="+mn-cs"/>
        </a:defRPr>
      </a:lvl8pPr>
      <a:lvl9pPr marL="3645946" algn="l" defTabSz="911492"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3C78D8"/>
            </a:gs>
            <a:gs pos="100000">
              <a:srgbClr val="00FFFF"/>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32000" y="1215600"/>
            <a:ext cx="2694400" cy="44368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noAutofit/>
          </a:bodyPr>
          <a:lstStyle>
            <a:lvl1pPr lvl="0">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2pPr>
            <a:lvl3pPr lvl="2">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3pPr>
            <a:lvl4pPr lvl="3">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4pPr>
            <a:lvl5pPr lvl="4">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5pPr>
            <a:lvl6pPr lvl="5">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6pPr>
            <a:lvl7pPr lvl="6">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7pPr>
            <a:lvl8pPr lvl="7">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8pPr>
            <a:lvl9pPr lvl="8">
              <a:spcBef>
                <a:spcPts val="0"/>
              </a:spcBef>
              <a:spcAft>
                <a:spcPts val="0"/>
              </a:spcAft>
              <a:buClr>
                <a:schemeClr val="lt1"/>
              </a:buClr>
              <a:buSzPts val="2600"/>
              <a:buFont typeface="Montserrat ExtraBold"/>
              <a:buNone/>
              <a:defRPr sz="2600">
                <a:solidFill>
                  <a:schemeClr val="lt1"/>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5125767" y="1073767"/>
            <a:ext cx="6456800" cy="4730800"/>
          </a:xfrm>
          <a:prstGeom prst="rect">
            <a:avLst/>
          </a:prstGeom>
          <a:noFill/>
          <a:ln>
            <a:noFill/>
          </a:ln>
        </p:spPr>
        <p:txBody>
          <a:bodyPr spcFirstLastPara="1" wrap="square" lIns="0" tIns="0" rIns="0" bIns="0" anchor="ctr" anchorCtr="0">
            <a:noAutofit/>
          </a:bodyPr>
          <a:lstStyle>
            <a:lvl1pPr marL="457200" lvl="0" indent="-368300">
              <a:lnSpc>
                <a:spcPct val="115000"/>
              </a:lnSpc>
              <a:spcBef>
                <a:spcPts val="600"/>
              </a:spcBef>
              <a:spcAft>
                <a:spcPts val="0"/>
              </a:spcAft>
              <a:buClr>
                <a:schemeClr val="dk2"/>
              </a:buClr>
              <a:buSzPts val="2200"/>
              <a:buFont typeface="Montserrat Light"/>
              <a:buChar char="◦"/>
              <a:defRPr sz="2200">
                <a:solidFill>
                  <a:schemeClr val="dk1"/>
                </a:solidFill>
                <a:latin typeface="Montserrat Light"/>
                <a:ea typeface="Montserrat Light"/>
                <a:cs typeface="Montserrat Light"/>
                <a:sym typeface="Montserrat Light"/>
              </a:defRPr>
            </a:lvl1pPr>
            <a:lvl2pPr marL="914400" lvl="1" indent="-368300">
              <a:lnSpc>
                <a:spcPct val="115000"/>
              </a:lnSpc>
              <a:spcBef>
                <a:spcPts val="1000"/>
              </a:spcBef>
              <a:spcAft>
                <a:spcPts val="0"/>
              </a:spcAft>
              <a:buClr>
                <a:schemeClr val="dk2"/>
              </a:buClr>
              <a:buSzPts val="2200"/>
              <a:buFont typeface="Montserrat Light"/>
              <a:buChar char="◦"/>
              <a:defRPr sz="2200">
                <a:solidFill>
                  <a:schemeClr val="dk1"/>
                </a:solidFill>
                <a:latin typeface="Montserrat Light"/>
                <a:ea typeface="Montserrat Light"/>
                <a:cs typeface="Montserrat Light"/>
                <a:sym typeface="Montserrat Light"/>
              </a:defRPr>
            </a:lvl2pPr>
            <a:lvl3pPr marL="1371600" lvl="2" indent="-368300">
              <a:lnSpc>
                <a:spcPct val="115000"/>
              </a:lnSpc>
              <a:spcBef>
                <a:spcPts val="1000"/>
              </a:spcBef>
              <a:spcAft>
                <a:spcPts val="0"/>
              </a:spcAft>
              <a:buClr>
                <a:schemeClr val="dk2"/>
              </a:buClr>
              <a:buSzPts val="2200"/>
              <a:buFont typeface="Montserrat Light"/>
              <a:buChar char="◦"/>
              <a:defRPr sz="2200">
                <a:solidFill>
                  <a:schemeClr val="dk1"/>
                </a:solidFill>
                <a:latin typeface="Montserrat Light"/>
                <a:ea typeface="Montserrat Light"/>
                <a:cs typeface="Montserrat Light"/>
                <a:sym typeface="Montserrat Light"/>
              </a:defRPr>
            </a:lvl3pPr>
            <a:lvl4pPr marL="1828800" lvl="3"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4pPr>
            <a:lvl5pPr marL="2286000" lvl="4"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5pPr>
            <a:lvl6pPr marL="2743200" lvl="5"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6pPr>
            <a:lvl7pPr marL="3200400" lvl="6"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7pPr>
            <a:lvl8pPr marL="3657600" lvl="7" indent="-368300">
              <a:lnSpc>
                <a:spcPct val="115000"/>
              </a:lnSpc>
              <a:spcBef>
                <a:spcPts val="1000"/>
              </a:spcBef>
              <a:spcAft>
                <a:spcPts val="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8pPr>
            <a:lvl9pPr marL="4114800" lvl="8" indent="-368300">
              <a:lnSpc>
                <a:spcPct val="115000"/>
              </a:lnSpc>
              <a:spcBef>
                <a:spcPts val="1000"/>
              </a:spcBef>
              <a:spcAft>
                <a:spcPts val="1000"/>
              </a:spcAft>
              <a:buClr>
                <a:schemeClr val="dk1"/>
              </a:buClr>
              <a:buSzPts val="2200"/>
              <a:buFont typeface="Montserrat Light"/>
              <a:buChar char="◦"/>
              <a:defRPr sz="22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a:buNone/>
              <a:defRPr sz="1600">
                <a:solidFill>
                  <a:schemeClr val="dk2"/>
                </a:solidFill>
                <a:latin typeface="Montserrat Light"/>
                <a:ea typeface="Montserrat Light"/>
                <a:cs typeface="Montserrat Light"/>
                <a:sym typeface="Montserrat Light"/>
              </a:defRPr>
            </a:lvl1pPr>
            <a:lvl2pPr lvl="1" algn="r">
              <a:buNone/>
              <a:defRPr sz="1600">
                <a:solidFill>
                  <a:schemeClr val="dk2"/>
                </a:solidFill>
                <a:latin typeface="Montserrat Light"/>
                <a:ea typeface="Montserrat Light"/>
                <a:cs typeface="Montserrat Light"/>
                <a:sym typeface="Montserrat Light"/>
              </a:defRPr>
            </a:lvl2pPr>
            <a:lvl3pPr lvl="2" algn="r">
              <a:buNone/>
              <a:defRPr sz="1600">
                <a:solidFill>
                  <a:schemeClr val="dk2"/>
                </a:solidFill>
                <a:latin typeface="Montserrat Light"/>
                <a:ea typeface="Montserrat Light"/>
                <a:cs typeface="Montserrat Light"/>
                <a:sym typeface="Montserrat Light"/>
              </a:defRPr>
            </a:lvl3pPr>
            <a:lvl4pPr lvl="3" algn="r">
              <a:buNone/>
              <a:defRPr sz="1600">
                <a:solidFill>
                  <a:schemeClr val="dk2"/>
                </a:solidFill>
                <a:latin typeface="Montserrat Light"/>
                <a:ea typeface="Montserrat Light"/>
                <a:cs typeface="Montserrat Light"/>
                <a:sym typeface="Montserrat Light"/>
              </a:defRPr>
            </a:lvl4pPr>
            <a:lvl5pPr lvl="4" algn="r">
              <a:buNone/>
              <a:defRPr sz="1600">
                <a:solidFill>
                  <a:schemeClr val="dk2"/>
                </a:solidFill>
                <a:latin typeface="Montserrat Light"/>
                <a:ea typeface="Montserrat Light"/>
                <a:cs typeface="Montserrat Light"/>
                <a:sym typeface="Montserrat Light"/>
              </a:defRPr>
            </a:lvl5pPr>
            <a:lvl6pPr lvl="5" algn="r">
              <a:buNone/>
              <a:defRPr sz="1600">
                <a:solidFill>
                  <a:schemeClr val="dk2"/>
                </a:solidFill>
                <a:latin typeface="Montserrat Light"/>
                <a:ea typeface="Montserrat Light"/>
                <a:cs typeface="Montserrat Light"/>
                <a:sym typeface="Montserrat Light"/>
              </a:defRPr>
            </a:lvl6pPr>
            <a:lvl7pPr lvl="6" algn="r">
              <a:buNone/>
              <a:defRPr sz="1600">
                <a:solidFill>
                  <a:schemeClr val="dk2"/>
                </a:solidFill>
                <a:latin typeface="Montserrat Light"/>
                <a:ea typeface="Montserrat Light"/>
                <a:cs typeface="Montserrat Light"/>
                <a:sym typeface="Montserrat Light"/>
              </a:defRPr>
            </a:lvl7pPr>
            <a:lvl8pPr lvl="7" algn="r">
              <a:buNone/>
              <a:defRPr sz="1600">
                <a:solidFill>
                  <a:schemeClr val="dk2"/>
                </a:solidFill>
                <a:latin typeface="Montserrat Light"/>
                <a:ea typeface="Montserrat Light"/>
                <a:cs typeface="Montserrat Light"/>
                <a:sym typeface="Montserrat Light"/>
              </a:defRPr>
            </a:lvl8pPr>
            <a:lvl9pPr lvl="8" algn="r">
              <a:buNone/>
              <a:defRPr sz="1600">
                <a:solidFill>
                  <a:schemeClr val="dk2"/>
                </a:solidFill>
                <a:latin typeface="Montserrat Light"/>
                <a:ea typeface="Montserrat Light"/>
                <a:cs typeface="Montserrat Light"/>
                <a:sym typeface="Montserrat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817731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0984" tIns="45492" rIns="90984" bIns="45492"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0984" tIns="45492" rIns="90984" bIns="4549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0984" tIns="45492" rIns="90984" bIns="45492" rtlCol="0" anchor="ctr"/>
          <a:lstStyle>
            <a:lvl1pPr algn="l">
              <a:defRPr sz="1600">
                <a:solidFill>
                  <a:schemeClr val="tx1">
                    <a:tint val="75000"/>
                  </a:schemeClr>
                </a:solidFill>
              </a:defRPr>
            </a:lvl1pPr>
          </a:lstStyle>
          <a:p>
            <a:pPr defTabSz="1212926"/>
            <a:fld id="{3B4EC71B-C0AB-4183-A527-506ADC38D7E5}" type="datetimeFigureOut">
              <a:rPr lang="en-US" smtClean="0">
                <a:solidFill>
                  <a:prstClr val="black">
                    <a:tint val="75000"/>
                  </a:prstClr>
                </a:solidFill>
              </a:rPr>
              <a:pPr defTabSz="1212926"/>
              <a:t>3/3/2022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0984" tIns="45492" rIns="90984" bIns="45492" rtlCol="0" anchor="ctr"/>
          <a:lstStyle>
            <a:lvl1pPr algn="ctr">
              <a:defRPr sz="1600">
                <a:solidFill>
                  <a:schemeClr val="tx1">
                    <a:tint val="75000"/>
                  </a:schemeClr>
                </a:solidFill>
              </a:defRPr>
            </a:lvl1pPr>
          </a:lstStyle>
          <a:p>
            <a:pPr defTabSz="121292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0984" tIns="45492" rIns="90984" bIns="45492" rtlCol="0" anchor="ctr"/>
          <a:lstStyle>
            <a:lvl1pPr algn="r">
              <a:defRPr sz="1600">
                <a:solidFill>
                  <a:schemeClr val="tx1">
                    <a:tint val="75000"/>
                  </a:schemeClr>
                </a:solidFill>
              </a:defRPr>
            </a:lvl1pPr>
          </a:lstStyle>
          <a:p>
            <a:pPr defTabSz="1212926"/>
            <a:fld id="{87AB1160-D655-4915-B0BA-EB1C73D0F7B2}" type="slidenum">
              <a:rPr lang="en-US" smtClean="0">
                <a:solidFill>
                  <a:prstClr val="black">
                    <a:tint val="75000"/>
                  </a:prstClr>
                </a:solidFill>
              </a:rPr>
              <a:pPr defTabSz="1212926"/>
              <a:t>‹#›</a:t>
            </a:fld>
            <a:endParaRPr lang="en-US">
              <a:solidFill>
                <a:prstClr val="black">
                  <a:tint val="75000"/>
                </a:prstClr>
              </a:solidFill>
            </a:endParaRPr>
          </a:p>
        </p:txBody>
      </p:sp>
    </p:spTree>
    <p:extLst>
      <p:ext uri="{BB962C8B-B14F-4D97-AF65-F5344CB8AC3E}">
        <p14:creationId xmlns:p14="http://schemas.microsoft.com/office/powerpoint/2010/main" val="161499832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1212926" rtl="0" eaLnBrk="1" latinLnBrk="0" hangingPunct="1">
        <a:spcBef>
          <a:spcPct val="0"/>
        </a:spcBef>
        <a:buNone/>
        <a:defRPr sz="5867" kern="1200">
          <a:solidFill>
            <a:schemeClr val="tx1"/>
          </a:solidFill>
          <a:latin typeface="+mj-lt"/>
          <a:ea typeface="+mj-ea"/>
          <a:cs typeface="+mj-cs"/>
        </a:defRPr>
      </a:lvl1pPr>
    </p:titleStyle>
    <p:bodyStyle>
      <a:lvl1pPr marL="454787" indent="-454787" algn="l" defTabSz="121292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5529" indent="-379033" algn="l" defTabSz="121292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16073" indent="-303224" algn="l" defTabSz="121292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2586" indent="-303224" algn="l" defTabSz="121292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29037" indent="-303224" algn="l" defTabSz="121292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35371" indent="-303224" algn="l" defTabSz="121292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41931" indent="-303224" algn="l" defTabSz="121292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48337" indent="-303224" algn="l" defTabSz="121292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54746" indent="-303224" algn="l" defTabSz="121292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2926" rtl="0" eaLnBrk="1" latinLnBrk="0" hangingPunct="1">
        <a:defRPr sz="2400" kern="1200">
          <a:solidFill>
            <a:schemeClr val="tx1"/>
          </a:solidFill>
          <a:latin typeface="+mn-lt"/>
          <a:ea typeface="+mn-ea"/>
          <a:cs typeface="+mn-cs"/>
        </a:defRPr>
      </a:lvl1pPr>
      <a:lvl2pPr marL="606372" algn="l" defTabSz="1212926" rtl="0" eaLnBrk="1" latinLnBrk="0" hangingPunct="1">
        <a:defRPr sz="2400" kern="1200">
          <a:solidFill>
            <a:schemeClr val="tx1"/>
          </a:solidFill>
          <a:latin typeface="+mn-lt"/>
          <a:ea typeface="+mn-ea"/>
          <a:cs typeface="+mn-cs"/>
        </a:defRPr>
      </a:lvl2pPr>
      <a:lvl3pPr marL="1212926" algn="l" defTabSz="1212926" rtl="0" eaLnBrk="1" latinLnBrk="0" hangingPunct="1">
        <a:defRPr sz="2400" kern="1200">
          <a:solidFill>
            <a:schemeClr val="tx1"/>
          </a:solidFill>
          <a:latin typeface="+mn-lt"/>
          <a:ea typeface="+mn-ea"/>
          <a:cs typeface="+mn-cs"/>
        </a:defRPr>
      </a:lvl3pPr>
      <a:lvl4pPr marL="1819357" algn="l" defTabSz="1212926" rtl="0" eaLnBrk="1" latinLnBrk="0" hangingPunct="1">
        <a:defRPr sz="2400" kern="1200">
          <a:solidFill>
            <a:schemeClr val="tx1"/>
          </a:solidFill>
          <a:latin typeface="+mn-lt"/>
          <a:ea typeface="+mn-ea"/>
          <a:cs typeface="+mn-cs"/>
        </a:defRPr>
      </a:lvl4pPr>
      <a:lvl5pPr marL="2425853" algn="l" defTabSz="1212926" rtl="0" eaLnBrk="1" latinLnBrk="0" hangingPunct="1">
        <a:defRPr sz="2400" kern="1200">
          <a:solidFill>
            <a:schemeClr val="tx1"/>
          </a:solidFill>
          <a:latin typeface="+mn-lt"/>
          <a:ea typeface="+mn-ea"/>
          <a:cs typeface="+mn-cs"/>
        </a:defRPr>
      </a:lvl5pPr>
      <a:lvl6pPr marL="3032219" algn="l" defTabSz="1212926" rtl="0" eaLnBrk="1" latinLnBrk="0" hangingPunct="1">
        <a:defRPr sz="2400" kern="1200">
          <a:solidFill>
            <a:schemeClr val="tx1"/>
          </a:solidFill>
          <a:latin typeface="+mn-lt"/>
          <a:ea typeface="+mn-ea"/>
          <a:cs typeface="+mn-cs"/>
        </a:defRPr>
      </a:lvl6pPr>
      <a:lvl7pPr marL="3638590" algn="l" defTabSz="1212926" rtl="0" eaLnBrk="1" latinLnBrk="0" hangingPunct="1">
        <a:defRPr sz="2400" kern="1200">
          <a:solidFill>
            <a:schemeClr val="tx1"/>
          </a:solidFill>
          <a:latin typeface="+mn-lt"/>
          <a:ea typeface="+mn-ea"/>
          <a:cs typeface="+mn-cs"/>
        </a:defRPr>
      </a:lvl7pPr>
      <a:lvl8pPr marL="4245105" algn="l" defTabSz="1212926" rtl="0" eaLnBrk="1" latinLnBrk="0" hangingPunct="1">
        <a:defRPr sz="2400" kern="1200">
          <a:solidFill>
            <a:schemeClr val="tx1"/>
          </a:solidFill>
          <a:latin typeface="+mn-lt"/>
          <a:ea typeface="+mn-ea"/>
          <a:cs typeface="+mn-cs"/>
        </a:defRPr>
      </a:lvl8pPr>
      <a:lvl9pPr marL="4851560" algn="l" defTabSz="1212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0.jp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1.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8.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8.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73.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7.jp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68.xml"/><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0.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79.emf"/><Relationship Id="rId17" Type="http://schemas.microsoft.com/office/2007/relationships/hdphoto" Target="../media/hdphoto1.wdp"/><Relationship Id="rId2" Type="http://schemas.microsoft.com/office/2007/relationships/media" Target="../media/media1.wav"/><Relationship Id="rId16" Type="http://schemas.openxmlformats.org/officeDocument/2006/relationships/image" Target="../media/image83.png"/><Relationship Id="rId1" Type="http://schemas.openxmlformats.org/officeDocument/2006/relationships/tags" Target="../tags/tag1.xml"/><Relationship Id="rId6" Type="http://schemas.openxmlformats.org/officeDocument/2006/relationships/slideLayout" Target="../slideLayouts/slideLayout63.xml"/><Relationship Id="rId11" Type="http://schemas.openxmlformats.org/officeDocument/2006/relationships/image" Target="../media/image78.png"/><Relationship Id="rId5" Type="http://schemas.openxmlformats.org/officeDocument/2006/relationships/audio" Target="../media/media2.wav"/><Relationship Id="rId15" Type="http://schemas.openxmlformats.org/officeDocument/2006/relationships/image" Target="../media/image82.png"/><Relationship Id="rId10" Type="http://schemas.openxmlformats.org/officeDocument/2006/relationships/image" Target="../media/image77.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9.emf"/><Relationship Id="rId3" Type="http://schemas.openxmlformats.org/officeDocument/2006/relationships/audio" Target="../media/media1.wav"/><Relationship Id="rId7" Type="http://schemas.openxmlformats.org/officeDocument/2006/relationships/notesSlide" Target="../notesSlides/notesSlide19.xml"/><Relationship Id="rId12" Type="http://schemas.openxmlformats.org/officeDocument/2006/relationships/image" Target="../media/image78.png"/><Relationship Id="rId17" Type="http://schemas.openxmlformats.org/officeDocument/2006/relationships/image" Target="../media/image84.png"/><Relationship Id="rId2" Type="http://schemas.microsoft.com/office/2007/relationships/media" Target="../media/media1.wav"/><Relationship Id="rId16" Type="http://schemas.openxmlformats.org/officeDocument/2006/relationships/image" Target="../media/image82.png"/><Relationship Id="rId1" Type="http://schemas.openxmlformats.org/officeDocument/2006/relationships/tags" Target="../tags/tag2.xml"/><Relationship Id="rId6" Type="http://schemas.openxmlformats.org/officeDocument/2006/relationships/slideLayout" Target="../slideLayouts/slideLayout63.xml"/><Relationship Id="rId11" Type="http://schemas.openxmlformats.org/officeDocument/2006/relationships/image" Target="../media/image77.png"/><Relationship Id="rId5" Type="http://schemas.openxmlformats.org/officeDocument/2006/relationships/audio" Target="../media/media2.wav"/><Relationship Id="rId15" Type="http://schemas.openxmlformats.org/officeDocument/2006/relationships/image" Target="../media/image81.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80.jpeg"/></Relationships>
</file>

<file path=ppt/slides/_rels/slide3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0.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79.emf"/><Relationship Id="rId2" Type="http://schemas.microsoft.com/office/2007/relationships/media" Target="../media/media1.wav"/><Relationship Id="rId16" Type="http://schemas.openxmlformats.org/officeDocument/2006/relationships/image" Target="../media/image85.png"/><Relationship Id="rId1" Type="http://schemas.openxmlformats.org/officeDocument/2006/relationships/tags" Target="../tags/tag3.xml"/><Relationship Id="rId6" Type="http://schemas.openxmlformats.org/officeDocument/2006/relationships/slideLayout" Target="../slideLayouts/slideLayout63.xml"/><Relationship Id="rId11" Type="http://schemas.openxmlformats.org/officeDocument/2006/relationships/image" Target="../media/image78.png"/><Relationship Id="rId5" Type="http://schemas.openxmlformats.org/officeDocument/2006/relationships/audio" Target="../media/media2.wav"/><Relationship Id="rId15" Type="http://schemas.openxmlformats.org/officeDocument/2006/relationships/image" Target="../media/image82.png"/><Relationship Id="rId10" Type="http://schemas.openxmlformats.org/officeDocument/2006/relationships/image" Target="../media/image77.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9.emf"/><Relationship Id="rId3" Type="http://schemas.openxmlformats.org/officeDocument/2006/relationships/audio" Target="../media/media1.wav"/><Relationship Id="rId7" Type="http://schemas.openxmlformats.org/officeDocument/2006/relationships/notesSlide" Target="../notesSlides/notesSlide20.xml"/><Relationship Id="rId12" Type="http://schemas.openxmlformats.org/officeDocument/2006/relationships/image" Target="../media/image78.png"/><Relationship Id="rId17" Type="http://schemas.openxmlformats.org/officeDocument/2006/relationships/image" Target="../media/image86.png"/><Relationship Id="rId2" Type="http://schemas.microsoft.com/office/2007/relationships/media" Target="../media/media1.wav"/><Relationship Id="rId16" Type="http://schemas.openxmlformats.org/officeDocument/2006/relationships/image" Target="../media/image82.png"/><Relationship Id="rId1" Type="http://schemas.openxmlformats.org/officeDocument/2006/relationships/tags" Target="../tags/tag4.xml"/><Relationship Id="rId6" Type="http://schemas.openxmlformats.org/officeDocument/2006/relationships/slideLayout" Target="../slideLayouts/slideLayout63.xml"/><Relationship Id="rId11" Type="http://schemas.openxmlformats.org/officeDocument/2006/relationships/image" Target="../media/image77.png"/><Relationship Id="rId5" Type="http://schemas.openxmlformats.org/officeDocument/2006/relationships/audio" Target="../media/media2.wav"/><Relationship Id="rId15" Type="http://schemas.openxmlformats.org/officeDocument/2006/relationships/image" Target="../media/image81.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80.jpeg"/></Relationships>
</file>

<file path=ppt/slides/_rels/slide3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0.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79.emf"/><Relationship Id="rId2" Type="http://schemas.microsoft.com/office/2007/relationships/media" Target="../media/media1.wav"/><Relationship Id="rId1" Type="http://schemas.openxmlformats.org/officeDocument/2006/relationships/tags" Target="../tags/tag5.xml"/><Relationship Id="rId6" Type="http://schemas.openxmlformats.org/officeDocument/2006/relationships/slideLayout" Target="../slideLayouts/slideLayout63.xml"/><Relationship Id="rId11" Type="http://schemas.openxmlformats.org/officeDocument/2006/relationships/image" Target="../media/image78.png"/><Relationship Id="rId5" Type="http://schemas.openxmlformats.org/officeDocument/2006/relationships/audio" Target="../media/media2.wav"/><Relationship Id="rId15" Type="http://schemas.openxmlformats.org/officeDocument/2006/relationships/image" Target="../media/image82.png"/><Relationship Id="rId10" Type="http://schemas.openxmlformats.org/officeDocument/2006/relationships/image" Target="../media/image77.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0.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79.emf"/><Relationship Id="rId2" Type="http://schemas.microsoft.com/office/2007/relationships/media" Target="../media/media1.wav"/><Relationship Id="rId1" Type="http://schemas.openxmlformats.org/officeDocument/2006/relationships/tags" Target="../tags/tag6.xml"/><Relationship Id="rId6" Type="http://schemas.openxmlformats.org/officeDocument/2006/relationships/slideLayout" Target="../slideLayouts/slideLayout63.xml"/><Relationship Id="rId11" Type="http://schemas.openxmlformats.org/officeDocument/2006/relationships/image" Target="../media/image78.png"/><Relationship Id="rId5" Type="http://schemas.openxmlformats.org/officeDocument/2006/relationships/audio" Target="../media/media2.wav"/><Relationship Id="rId15" Type="http://schemas.openxmlformats.org/officeDocument/2006/relationships/image" Target="../media/image82.png"/><Relationship Id="rId10" Type="http://schemas.openxmlformats.org/officeDocument/2006/relationships/image" Target="../media/image77.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9.emf"/><Relationship Id="rId3" Type="http://schemas.openxmlformats.org/officeDocument/2006/relationships/audio" Target="../media/media1.wav"/><Relationship Id="rId7" Type="http://schemas.openxmlformats.org/officeDocument/2006/relationships/notesSlide" Target="../notesSlides/notesSlide21.xml"/><Relationship Id="rId12" Type="http://schemas.openxmlformats.org/officeDocument/2006/relationships/image" Target="../media/image78.png"/><Relationship Id="rId2" Type="http://schemas.microsoft.com/office/2007/relationships/media" Target="../media/media1.wav"/><Relationship Id="rId16" Type="http://schemas.openxmlformats.org/officeDocument/2006/relationships/image" Target="../media/image82.png"/><Relationship Id="rId1" Type="http://schemas.openxmlformats.org/officeDocument/2006/relationships/tags" Target="../tags/tag7.xml"/><Relationship Id="rId6" Type="http://schemas.openxmlformats.org/officeDocument/2006/relationships/slideLayout" Target="../slideLayouts/slideLayout63.xml"/><Relationship Id="rId11" Type="http://schemas.openxmlformats.org/officeDocument/2006/relationships/image" Target="../media/image77.png"/><Relationship Id="rId5" Type="http://schemas.openxmlformats.org/officeDocument/2006/relationships/audio" Target="../media/media2.wav"/><Relationship Id="rId15" Type="http://schemas.openxmlformats.org/officeDocument/2006/relationships/image" Target="../media/image81.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80.jpeg"/></Relationships>
</file>

<file path=ppt/slides/_rels/slide3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79.emf"/><Relationship Id="rId3" Type="http://schemas.openxmlformats.org/officeDocument/2006/relationships/audio" Target="../media/media1.wav"/><Relationship Id="rId7" Type="http://schemas.openxmlformats.org/officeDocument/2006/relationships/notesSlide" Target="../notesSlides/notesSlide22.xml"/><Relationship Id="rId12" Type="http://schemas.openxmlformats.org/officeDocument/2006/relationships/image" Target="../media/image78.png"/><Relationship Id="rId2" Type="http://schemas.microsoft.com/office/2007/relationships/media" Target="../media/media1.wav"/><Relationship Id="rId16" Type="http://schemas.openxmlformats.org/officeDocument/2006/relationships/image" Target="../media/image82.png"/><Relationship Id="rId1" Type="http://schemas.openxmlformats.org/officeDocument/2006/relationships/tags" Target="../tags/tag8.xml"/><Relationship Id="rId6" Type="http://schemas.openxmlformats.org/officeDocument/2006/relationships/slideLayout" Target="../slideLayouts/slideLayout63.xml"/><Relationship Id="rId11" Type="http://schemas.openxmlformats.org/officeDocument/2006/relationships/image" Target="../media/image77.png"/><Relationship Id="rId5" Type="http://schemas.openxmlformats.org/officeDocument/2006/relationships/audio" Target="../media/media2.wav"/><Relationship Id="rId15" Type="http://schemas.openxmlformats.org/officeDocument/2006/relationships/image" Target="../media/image81.png"/><Relationship Id="rId10" Type="http://schemas.openxmlformats.org/officeDocument/2006/relationships/audio" Target="../media/audio3.wav"/><Relationship Id="rId4" Type="http://schemas.microsoft.com/office/2007/relationships/media" Target="../media/media2.wav"/><Relationship Id="rId9" Type="http://schemas.openxmlformats.org/officeDocument/2006/relationships/audio" Target="../media/audio2.wav"/><Relationship Id="rId14" Type="http://schemas.openxmlformats.org/officeDocument/2006/relationships/image" Target="../media/image80.jpeg"/></Relationships>
</file>

<file path=ppt/slides/_rels/slide3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0.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79.emf"/><Relationship Id="rId2" Type="http://schemas.microsoft.com/office/2007/relationships/media" Target="../media/media1.wav"/><Relationship Id="rId1" Type="http://schemas.openxmlformats.org/officeDocument/2006/relationships/tags" Target="../tags/tag9.xml"/><Relationship Id="rId6" Type="http://schemas.openxmlformats.org/officeDocument/2006/relationships/slideLayout" Target="../slideLayouts/slideLayout63.xml"/><Relationship Id="rId11" Type="http://schemas.openxmlformats.org/officeDocument/2006/relationships/image" Target="../media/image78.png"/><Relationship Id="rId5" Type="http://schemas.openxmlformats.org/officeDocument/2006/relationships/audio" Target="../media/media2.wav"/><Relationship Id="rId15" Type="http://schemas.openxmlformats.org/officeDocument/2006/relationships/image" Target="../media/image82.png"/><Relationship Id="rId10" Type="http://schemas.openxmlformats.org/officeDocument/2006/relationships/image" Target="../media/image77.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80.jpeg"/><Relationship Id="rId3" Type="http://schemas.openxmlformats.org/officeDocument/2006/relationships/audio" Target="../media/media1.wav"/><Relationship Id="rId7" Type="http://schemas.openxmlformats.org/officeDocument/2006/relationships/audio" Target="../media/audio1.wav"/><Relationship Id="rId12" Type="http://schemas.openxmlformats.org/officeDocument/2006/relationships/image" Target="../media/image79.emf"/><Relationship Id="rId2" Type="http://schemas.microsoft.com/office/2007/relationships/media" Target="../media/media1.wav"/><Relationship Id="rId1" Type="http://schemas.openxmlformats.org/officeDocument/2006/relationships/tags" Target="../tags/tag10.xml"/><Relationship Id="rId6" Type="http://schemas.openxmlformats.org/officeDocument/2006/relationships/slideLayout" Target="../slideLayouts/slideLayout63.xml"/><Relationship Id="rId11" Type="http://schemas.openxmlformats.org/officeDocument/2006/relationships/image" Target="../media/image78.png"/><Relationship Id="rId5" Type="http://schemas.openxmlformats.org/officeDocument/2006/relationships/audio" Target="../media/media2.wav"/><Relationship Id="rId15" Type="http://schemas.openxmlformats.org/officeDocument/2006/relationships/image" Target="../media/image82.png"/><Relationship Id="rId10" Type="http://schemas.openxmlformats.org/officeDocument/2006/relationships/image" Target="../media/image77.png"/><Relationship Id="rId4" Type="http://schemas.microsoft.com/office/2007/relationships/media" Target="../media/media2.wav"/><Relationship Id="rId9" Type="http://schemas.openxmlformats.org/officeDocument/2006/relationships/audio" Target="../media/audio3.wav"/><Relationship Id="rId14" Type="http://schemas.openxmlformats.org/officeDocument/2006/relationships/image" Target="../media/image81.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3.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Cảnh đẹp Của Bầu Trời đêm">
            <a:extLst>
              <a:ext uri="{FF2B5EF4-FFF2-40B4-BE49-F238E27FC236}">
                <a16:creationId xmlns:a16="http://schemas.microsoft.com/office/drawing/2014/main" id="{6E8CAFD9-5DA1-40E7-9653-9F79E6C49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06" t="35942" r="12063" b="36265"/>
          <a:stretch/>
        </p:blipFill>
        <p:spPr bwMode="auto">
          <a:xfrm rot="21406191">
            <a:off x="-565536" y="-978805"/>
            <a:ext cx="13285562" cy="8908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1EBABED-02B6-43CB-BAC6-0C7D76CFF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87" y="2865502"/>
            <a:ext cx="4059009" cy="2270814"/>
          </a:xfrm>
          <a:prstGeom prst="cloud">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14751FA-60E7-4D39-8E1C-BA15D5DEB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667" y="2870470"/>
            <a:ext cx="4852666" cy="2265846"/>
          </a:xfrm>
          <a:prstGeom prst="cloud">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9F7EFD-69B0-4125-B86E-8F617668121D}"/>
              </a:ext>
            </a:extLst>
          </p:cNvPr>
          <p:cNvSpPr txBox="1"/>
          <p:nvPr/>
        </p:nvSpPr>
        <p:spPr>
          <a:xfrm>
            <a:off x="1777691" y="2370848"/>
            <a:ext cx="9449380" cy="1200329"/>
          </a:xfrm>
          <a:prstGeom prst="rect">
            <a:avLst/>
          </a:prstGeom>
          <a:noFill/>
        </p:spPr>
        <p:txBody>
          <a:bodyPr wrap="square" rtlCol="0">
            <a:spAutoFit/>
          </a:bodyPr>
          <a:lstStyle/>
          <a:p>
            <a:r>
              <a:rPr lang="en-US" sz="7200" b="1" dirty="0">
                <a:solidFill>
                  <a:schemeClr val="bg1">
                    <a:lumMod val="95000"/>
                  </a:schemeClr>
                </a:solidFill>
                <a:latin typeface="iCiel Cucho" pitchFamily="50" charset="0"/>
                <a:cs typeface="iCiel Cucho" pitchFamily="50" charset="0"/>
              </a:rPr>
              <a:t>NHỮNG NGÔI SAO XA XÔI</a:t>
            </a:r>
          </a:p>
        </p:txBody>
      </p:sp>
    </p:spTree>
    <p:extLst>
      <p:ext uri="{BB962C8B-B14F-4D97-AF65-F5344CB8AC3E}">
        <p14:creationId xmlns:p14="http://schemas.microsoft.com/office/powerpoint/2010/main" val="1166817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advClick="0">
        <p159:morph option="byObject"/>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4" name="Google Shape;84;p14"/>
          <p:cNvPicPr preferRelativeResize="0"/>
          <p:nvPr/>
        </p:nvPicPr>
        <p:blipFill rotWithShape="1">
          <a:blip r:embed="rId3">
            <a:alphaModFix/>
          </a:blip>
          <a:srcRect l="28846" t="14096" r="19678"/>
          <a:stretch/>
        </p:blipFill>
        <p:spPr>
          <a:xfrm>
            <a:off x="1626500" y="4257933"/>
            <a:ext cx="1571600" cy="1563200"/>
          </a:xfrm>
          <a:prstGeom prst="roundRect">
            <a:avLst>
              <a:gd name="adj" fmla="val 865"/>
            </a:avLst>
          </a:prstGeom>
          <a:noFill/>
          <a:ln>
            <a:noFill/>
          </a:ln>
        </p:spPr>
      </p:pic>
      <p:pic>
        <p:nvPicPr>
          <p:cNvPr id="85" name="Google Shape;85;p14"/>
          <p:cNvPicPr preferRelativeResize="0"/>
          <p:nvPr/>
        </p:nvPicPr>
        <p:blipFill>
          <a:blip r:embed="rId4">
            <a:alphaModFix/>
          </a:blip>
          <a:stretch>
            <a:fillRect/>
          </a:stretch>
        </p:blipFill>
        <p:spPr>
          <a:xfrm>
            <a:off x="2242233" y="4035426"/>
            <a:ext cx="338067" cy="351533"/>
          </a:xfrm>
          <a:prstGeom prst="rect">
            <a:avLst/>
          </a:prstGeom>
          <a:noFill/>
          <a:ln>
            <a:noFill/>
          </a:ln>
        </p:spPr>
      </p:pic>
      <p:pic>
        <p:nvPicPr>
          <p:cNvPr id="86" name="Google Shape;86;p14"/>
          <p:cNvPicPr preferRelativeResize="0"/>
          <p:nvPr/>
        </p:nvPicPr>
        <p:blipFill rotWithShape="1">
          <a:blip r:embed="rId5">
            <a:alphaModFix/>
          </a:blip>
          <a:srcRect l="14839" t="20032" r="14832" b="20026"/>
          <a:stretch/>
        </p:blipFill>
        <p:spPr>
          <a:xfrm>
            <a:off x="8818967" y="781734"/>
            <a:ext cx="1697800" cy="2121300"/>
          </a:xfrm>
          <a:prstGeom prst="rect">
            <a:avLst/>
          </a:prstGeom>
          <a:noFill/>
          <a:ln>
            <a:noFill/>
          </a:ln>
        </p:spPr>
      </p:pic>
      <p:pic>
        <p:nvPicPr>
          <p:cNvPr id="87" name="Google Shape;87;p14"/>
          <p:cNvPicPr preferRelativeResize="0"/>
          <p:nvPr/>
        </p:nvPicPr>
        <p:blipFill>
          <a:blip r:embed="rId4">
            <a:alphaModFix/>
          </a:blip>
          <a:stretch>
            <a:fillRect/>
          </a:stretch>
        </p:blipFill>
        <p:spPr>
          <a:xfrm>
            <a:off x="9507295" y="600464"/>
            <a:ext cx="338067" cy="351533"/>
          </a:xfrm>
          <a:prstGeom prst="rect">
            <a:avLst/>
          </a:prstGeom>
          <a:noFill/>
          <a:ln>
            <a:noFill/>
          </a:ln>
        </p:spPr>
      </p:pic>
      <p:sp>
        <p:nvSpPr>
          <p:cNvPr id="88" name="Google Shape;88;p14"/>
          <p:cNvSpPr/>
          <p:nvPr/>
        </p:nvSpPr>
        <p:spPr>
          <a:xfrm>
            <a:off x="8403533" y="5401166"/>
            <a:ext cx="739539" cy="716029"/>
          </a:xfrm>
          <a:custGeom>
            <a:avLst/>
            <a:gdLst/>
            <a:ahLst/>
            <a:cxnLst/>
            <a:rect l="l" t="t" r="r" b="b"/>
            <a:pathLst>
              <a:path w="19126" h="18518" extrusionOk="0">
                <a:moveTo>
                  <a:pt x="10098" y="2409"/>
                </a:moveTo>
                <a:lnTo>
                  <a:pt x="10512" y="2701"/>
                </a:lnTo>
                <a:lnTo>
                  <a:pt x="10074" y="2969"/>
                </a:lnTo>
                <a:lnTo>
                  <a:pt x="9636" y="3285"/>
                </a:lnTo>
                <a:lnTo>
                  <a:pt x="9198" y="3602"/>
                </a:lnTo>
                <a:lnTo>
                  <a:pt x="8760" y="3918"/>
                </a:lnTo>
                <a:lnTo>
                  <a:pt x="8517" y="4040"/>
                </a:lnTo>
                <a:lnTo>
                  <a:pt x="8249" y="4234"/>
                </a:lnTo>
                <a:lnTo>
                  <a:pt x="7981" y="4429"/>
                </a:lnTo>
                <a:lnTo>
                  <a:pt x="7884" y="4551"/>
                </a:lnTo>
                <a:lnTo>
                  <a:pt x="7811" y="4672"/>
                </a:lnTo>
                <a:lnTo>
                  <a:pt x="7349" y="4672"/>
                </a:lnTo>
                <a:lnTo>
                  <a:pt x="6814" y="4697"/>
                </a:lnTo>
                <a:lnTo>
                  <a:pt x="7081" y="4526"/>
                </a:lnTo>
                <a:lnTo>
                  <a:pt x="7641" y="4161"/>
                </a:lnTo>
                <a:lnTo>
                  <a:pt x="8200" y="3796"/>
                </a:lnTo>
                <a:lnTo>
                  <a:pt x="8784" y="3480"/>
                </a:lnTo>
                <a:lnTo>
                  <a:pt x="9320" y="3115"/>
                </a:lnTo>
                <a:lnTo>
                  <a:pt x="9539" y="2969"/>
                </a:lnTo>
                <a:lnTo>
                  <a:pt x="9758" y="2823"/>
                </a:lnTo>
                <a:lnTo>
                  <a:pt x="9952" y="2628"/>
                </a:lnTo>
                <a:lnTo>
                  <a:pt x="10025" y="2531"/>
                </a:lnTo>
                <a:lnTo>
                  <a:pt x="10074" y="2409"/>
                </a:lnTo>
                <a:close/>
                <a:moveTo>
                  <a:pt x="10804" y="2847"/>
                </a:moveTo>
                <a:lnTo>
                  <a:pt x="11193" y="3115"/>
                </a:lnTo>
                <a:lnTo>
                  <a:pt x="10974" y="3237"/>
                </a:lnTo>
                <a:lnTo>
                  <a:pt x="10755" y="3407"/>
                </a:lnTo>
                <a:lnTo>
                  <a:pt x="10561" y="3577"/>
                </a:lnTo>
                <a:lnTo>
                  <a:pt x="10366" y="3723"/>
                </a:lnTo>
                <a:lnTo>
                  <a:pt x="9709" y="4161"/>
                </a:lnTo>
                <a:lnTo>
                  <a:pt x="9368" y="4429"/>
                </a:lnTo>
                <a:lnTo>
                  <a:pt x="9222" y="4551"/>
                </a:lnTo>
                <a:lnTo>
                  <a:pt x="9101" y="4721"/>
                </a:lnTo>
                <a:lnTo>
                  <a:pt x="8176" y="4672"/>
                </a:lnTo>
                <a:lnTo>
                  <a:pt x="8322" y="4551"/>
                </a:lnTo>
                <a:lnTo>
                  <a:pt x="8663" y="4332"/>
                </a:lnTo>
                <a:lnTo>
                  <a:pt x="9028" y="4113"/>
                </a:lnTo>
                <a:lnTo>
                  <a:pt x="9466" y="3821"/>
                </a:lnTo>
                <a:lnTo>
                  <a:pt x="9879" y="3529"/>
                </a:lnTo>
                <a:lnTo>
                  <a:pt x="10317" y="3212"/>
                </a:lnTo>
                <a:lnTo>
                  <a:pt x="10731" y="2920"/>
                </a:lnTo>
                <a:lnTo>
                  <a:pt x="10804" y="2847"/>
                </a:lnTo>
                <a:close/>
                <a:moveTo>
                  <a:pt x="9490" y="1850"/>
                </a:moveTo>
                <a:lnTo>
                  <a:pt x="9685" y="2069"/>
                </a:lnTo>
                <a:lnTo>
                  <a:pt x="9904" y="2263"/>
                </a:lnTo>
                <a:lnTo>
                  <a:pt x="9709" y="2385"/>
                </a:lnTo>
                <a:lnTo>
                  <a:pt x="9514" y="2507"/>
                </a:lnTo>
                <a:lnTo>
                  <a:pt x="9149" y="2799"/>
                </a:lnTo>
                <a:lnTo>
                  <a:pt x="8590" y="3164"/>
                </a:lnTo>
                <a:lnTo>
                  <a:pt x="8006" y="3480"/>
                </a:lnTo>
                <a:lnTo>
                  <a:pt x="7519" y="3796"/>
                </a:lnTo>
                <a:lnTo>
                  <a:pt x="7033" y="4113"/>
                </a:lnTo>
                <a:lnTo>
                  <a:pt x="6595" y="4405"/>
                </a:lnTo>
                <a:lnTo>
                  <a:pt x="6400" y="4551"/>
                </a:lnTo>
                <a:lnTo>
                  <a:pt x="6205" y="4745"/>
                </a:lnTo>
                <a:lnTo>
                  <a:pt x="5792" y="4770"/>
                </a:lnTo>
                <a:lnTo>
                  <a:pt x="6059" y="4551"/>
                </a:lnTo>
                <a:lnTo>
                  <a:pt x="6327" y="4307"/>
                </a:lnTo>
                <a:lnTo>
                  <a:pt x="6838" y="3845"/>
                </a:lnTo>
                <a:lnTo>
                  <a:pt x="7495" y="3334"/>
                </a:lnTo>
                <a:lnTo>
                  <a:pt x="7811" y="3091"/>
                </a:lnTo>
                <a:lnTo>
                  <a:pt x="8152" y="2847"/>
                </a:lnTo>
                <a:lnTo>
                  <a:pt x="8492" y="2604"/>
                </a:lnTo>
                <a:lnTo>
                  <a:pt x="8809" y="2336"/>
                </a:lnTo>
                <a:lnTo>
                  <a:pt x="9149" y="2069"/>
                </a:lnTo>
                <a:lnTo>
                  <a:pt x="9490" y="1850"/>
                </a:lnTo>
                <a:close/>
                <a:moveTo>
                  <a:pt x="12775" y="4307"/>
                </a:moveTo>
                <a:lnTo>
                  <a:pt x="13359" y="4697"/>
                </a:lnTo>
                <a:lnTo>
                  <a:pt x="13116" y="4697"/>
                </a:lnTo>
                <a:lnTo>
                  <a:pt x="12045" y="4794"/>
                </a:lnTo>
                <a:lnTo>
                  <a:pt x="12410" y="4551"/>
                </a:lnTo>
                <a:lnTo>
                  <a:pt x="12580" y="4429"/>
                </a:lnTo>
                <a:lnTo>
                  <a:pt x="12775" y="4307"/>
                </a:lnTo>
                <a:close/>
                <a:moveTo>
                  <a:pt x="11510" y="3358"/>
                </a:moveTo>
                <a:lnTo>
                  <a:pt x="11923" y="3699"/>
                </a:lnTo>
                <a:lnTo>
                  <a:pt x="11826" y="3699"/>
                </a:lnTo>
                <a:lnTo>
                  <a:pt x="11729" y="3723"/>
                </a:lnTo>
                <a:lnTo>
                  <a:pt x="11558" y="3845"/>
                </a:lnTo>
                <a:lnTo>
                  <a:pt x="11388" y="3967"/>
                </a:lnTo>
                <a:lnTo>
                  <a:pt x="11242" y="4113"/>
                </a:lnTo>
                <a:lnTo>
                  <a:pt x="10877" y="4453"/>
                </a:lnTo>
                <a:lnTo>
                  <a:pt x="10682" y="4624"/>
                </a:lnTo>
                <a:lnTo>
                  <a:pt x="10536" y="4818"/>
                </a:lnTo>
                <a:lnTo>
                  <a:pt x="9587" y="4745"/>
                </a:lnTo>
                <a:lnTo>
                  <a:pt x="9831" y="4575"/>
                </a:lnTo>
                <a:lnTo>
                  <a:pt x="10074" y="4380"/>
                </a:lnTo>
                <a:lnTo>
                  <a:pt x="10317" y="4210"/>
                </a:lnTo>
                <a:lnTo>
                  <a:pt x="10561" y="4040"/>
                </a:lnTo>
                <a:lnTo>
                  <a:pt x="11047" y="3723"/>
                </a:lnTo>
                <a:lnTo>
                  <a:pt x="11510" y="3358"/>
                </a:lnTo>
                <a:close/>
                <a:moveTo>
                  <a:pt x="12021" y="3772"/>
                </a:moveTo>
                <a:lnTo>
                  <a:pt x="12532" y="4137"/>
                </a:lnTo>
                <a:lnTo>
                  <a:pt x="12313" y="4307"/>
                </a:lnTo>
                <a:lnTo>
                  <a:pt x="12021" y="4551"/>
                </a:lnTo>
                <a:lnTo>
                  <a:pt x="11899" y="4672"/>
                </a:lnTo>
                <a:lnTo>
                  <a:pt x="11777" y="4818"/>
                </a:lnTo>
                <a:lnTo>
                  <a:pt x="11412" y="4843"/>
                </a:lnTo>
                <a:lnTo>
                  <a:pt x="11072" y="4843"/>
                </a:lnTo>
                <a:lnTo>
                  <a:pt x="10828" y="4818"/>
                </a:lnTo>
                <a:lnTo>
                  <a:pt x="11072" y="4648"/>
                </a:lnTo>
                <a:lnTo>
                  <a:pt x="11315" y="4453"/>
                </a:lnTo>
                <a:lnTo>
                  <a:pt x="11534" y="4259"/>
                </a:lnTo>
                <a:lnTo>
                  <a:pt x="11777" y="4064"/>
                </a:lnTo>
                <a:lnTo>
                  <a:pt x="11923" y="3967"/>
                </a:lnTo>
                <a:lnTo>
                  <a:pt x="11996" y="3894"/>
                </a:lnTo>
                <a:lnTo>
                  <a:pt x="12021" y="3821"/>
                </a:lnTo>
                <a:lnTo>
                  <a:pt x="12021" y="3772"/>
                </a:lnTo>
                <a:close/>
                <a:moveTo>
                  <a:pt x="15038" y="6156"/>
                </a:moveTo>
                <a:lnTo>
                  <a:pt x="15281" y="6327"/>
                </a:lnTo>
                <a:lnTo>
                  <a:pt x="15525" y="6473"/>
                </a:lnTo>
                <a:lnTo>
                  <a:pt x="15354" y="6594"/>
                </a:lnTo>
                <a:lnTo>
                  <a:pt x="15184" y="6740"/>
                </a:lnTo>
                <a:lnTo>
                  <a:pt x="15062" y="6862"/>
                </a:lnTo>
                <a:lnTo>
                  <a:pt x="15038" y="6156"/>
                </a:lnTo>
                <a:close/>
                <a:moveTo>
                  <a:pt x="9782" y="511"/>
                </a:moveTo>
                <a:lnTo>
                  <a:pt x="10244" y="925"/>
                </a:lnTo>
                <a:lnTo>
                  <a:pt x="10512" y="1144"/>
                </a:lnTo>
                <a:lnTo>
                  <a:pt x="10804" y="1363"/>
                </a:lnTo>
                <a:lnTo>
                  <a:pt x="11364" y="1777"/>
                </a:lnTo>
                <a:lnTo>
                  <a:pt x="12021" y="2239"/>
                </a:lnTo>
                <a:lnTo>
                  <a:pt x="12629" y="2726"/>
                </a:lnTo>
                <a:lnTo>
                  <a:pt x="13237" y="3237"/>
                </a:lnTo>
                <a:lnTo>
                  <a:pt x="13846" y="3723"/>
                </a:lnTo>
                <a:lnTo>
                  <a:pt x="15111" y="4672"/>
                </a:lnTo>
                <a:lnTo>
                  <a:pt x="15744" y="5135"/>
                </a:lnTo>
                <a:lnTo>
                  <a:pt x="16352" y="5621"/>
                </a:lnTo>
                <a:lnTo>
                  <a:pt x="16838" y="5986"/>
                </a:lnTo>
                <a:lnTo>
                  <a:pt x="17325" y="6302"/>
                </a:lnTo>
                <a:lnTo>
                  <a:pt x="17836" y="6619"/>
                </a:lnTo>
                <a:lnTo>
                  <a:pt x="18347" y="6886"/>
                </a:lnTo>
                <a:lnTo>
                  <a:pt x="18274" y="6959"/>
                </a:lnTo>
                <a:lnTo>
                  <a:pt x="18104" y="7105"/>
                </a:lnTo>
                <a:lnTo>
                  <a:pt x="17909" y="7203"/>
                </a:lnTo>
                <a:lnTo>
                  <a:pt x="17617" y="7373"/>
                </a:lnTo>
                <a:lnTo>
                  <a:pt x="17568" y="7300"/>
                </a:lnTo>
                <a:lnTo>
                  <a:pt x="17520" y="7276"/>
                </a:lnTo>
                <a:lnTo>
                  <a:pt x="17471" y="7251"/>
                </a:lnTo>
                <a:lnTo>
                  <a:pt x="17276" y="7178"/>
                </a:lnTo>
                <a:lnTo>
                  <a:pt x="17106" y="7081"/>
                </a:lnTo>
                <a:lnTo>
                  <a:pt x="16936" y="6959"/>
                </a:lnTo>
                <a:lnTo>
                  <a:pt x="16790" y="6838"/>
                </a:lnTo>
                <a:lnTo>
                  <a:pt x="16473" y="6570"/>
                </a:lnTo>
                <a:lnTo>
                  <a:pt x="16303" y="6473"/>
                </a:lnTo>
                <a:lnTo>
                  <a:pt x="16133" y="6375"/>
                </a:lnTo>
                <a:lnTo>
                  <a:pt x="15865" y="6229"/>
                </a:lnTo>
                <a:lnTo>
                  <a:pt x="15598" y="6059"/>
                </a:lnTo>
                <a:lnTo>
                  <a:pt x="15306" y="5889"/>
                </a:lnTo>
                <a:lnTo>
                  <a:pt x="15160" y="5816"/>
                </a:lnTo>
                <a:lnTo>
                  <a:pt x="15038" y="5767"/>
                </a:lnTo>
                <a:lnTo>
                  <a:pt x="15014" y="5426"/>
                </a:lnTo>
                <a:lnTo>
                  <a:pt x="14989" y="5256"/>
                </a:lnTo>
                <a:lnTo>
                  <a:pt x="14916" y="5110"/>
                </a:lnTo>
                <a:lnTo>
                  <a:pt x="14916" y="5037"/>
                </a:lnTo>
                <a:lnTo>
                  <a:pt x="14892" y="4964"/>
                </a:lnTo>
                <a:lnTo>
                  <a:pt x="14868" y="4916"/>
                </a:lnTo>
                <a:lnTo>
                  <a:pt x="14795" y="4867"/>
                </a:lnTo>
                <a:lnTo>
                  <a:pt x="14624" y="4770"/>
                </a:lnTo>
                <a:lnTo>
                  <a:pt x="14430" y="4721"/>
                </a:lnTo>
                <a:lnTo>
                  <a:pt x="14235" y="4697"/>
                </a:lnTo>
                <a:lnTo>
                  <a:pt x="14040" y="4672"/>
                </a:lnTo>
                <a:lnTo>
                  <a:pt x="12751" y="3796"/>
                </a:lnTo>
                <a:lnTo>
                  <a:pt x="12118" y="3334"/>
                </a:lnTo>
                <a:lnTo>
                  <a:pt x="11485" y="2872"/>
                </a:lnTo>
                <a:lnTo>
                  <a:pt x="11242" y="2701"/>
                </a:lnTo>
                <a:lnTo>
                  <a:pt x="10974" y="2531"/>
                </a:lnTo>
                <a:lnTo>
                  <a:pt x="10463" y="2239"/>
                </a:lnTo>
                <a:lnTo>
                  <a:pt x="10269" y="2093"/>
                </a:lnTo>
                <a:lnTo>
                  <a:pt x="10098" y="1947"/>
                </a:lnTo>
                <a:lnTo>
                  <a:pt x="9928" y="1801"/>
                </a:lnTo>
                <a:lnTo>
                  <a:pt x="9758" y="1655"/>
                </a:lnTo>
                <a:lnTo>
                  <a:pt x="9733" y="1558"/>
                </a:lnTo>
                <a:lnTo>
                  <a:pt x="9685" y="1485"/>
                </a:lnTo>
                <a:lnTo>
                  <a:pt x="9587" y="1436"/>
                </a:lnTo>
                <a:lnTo>
                  <a:pt x="9539" y="1436"/>
                </a:lnTo>
                <a:lnTo>
                  <a:pt x="9466" y="1460"/>
                </a:lnTo>
                <a:lnTo>
                  <a:pt x="9271" y="1558"/>
                </a:lnTo>
                <a:lnTo>
                  <a:pt x="9101" y="1655"/>
                </a:lnTo>
                <a:lnTo>
                  <a:pt x="8784" y="1923"/>
                </a:lnTo>
                <a:lnTo>
                  <a:pt x="8444" y="2190"/>
                </a:lnTo>
                <a:lnTo>
                  <a:pt x="8127" y="2434"/>
                </a:lnTo>
                <a:lnTo>
                  <a:pt x="7738" y="2677"/>
                </a:lnTo>
                <a:lnTo>
                  <a:pt x="7373" y="2969"/>
                </a:lnTo>
                <a:lnTo>
                  <a:pt x="6668" y="3529"/>
                </a:lnTo>
                <a:lnTo>
                  <a:pt x="5913" y="4137"/>
                </a:lnTo>
                <a:lnTo>
                  <a:pt x="5524" y="4453"/>
                </a:lnTo>
                <a:lnTo>
                  <a:pt x="5183" y="4794"/>
                </a:lnTo>
                <a:lnTo>
                  <a:pt x="5183" y="4818"/>
                </a:lnTo>
                <a:lnTo>
                  <a:pt x="4624" y="4867"/>
                </a:lnTo>
                <a:lnTo>
                  <a:pt x="4234" y="4891"/>
                </a:lnTo>
                <a:lnTo>
                  <a:pt x="4015" y="4940"/>
                </a:lnTo>
                <a:lnTo>
                  <a:pt x="3942" y="4989"/>
                </a:lnTo>
                <a:lnTo>
                  <a:pt x="3869" y="5062"/>
                </a:lnTo>
                <a:lnTo>
                  <a:pt x="3796" y="5037"/>
                </a:lnTo>
                <a:lnTo>
                  <a:pt x="3723" y="5062"/>
                </a:lnTo>
                <a:lnTo>
                  <a:pt x="3675" y="5110"/>
                </a:lnTo>
                <a:lnTo>
                  <a:pt x="3650" y="5183"/>
                </a:lnTo>
                <a:lnTo>
                  <a:pt x="3602" y="5402"/>
                </a:lnTo>
                <a:lnTo>
                  <a:pt x="3602" y="5621"/>
                </a:lnTo>
                <a:lnTo>
                  <a:pt x="3480" y="5645"/>
                </a:lnTo>
                <a:lnTo>
                  <a:pt x="3358" y="5694"/>
                </a:lnTo>
                <a:lnTo>
                  <a:pt x="3237" y="5767"/>
                </a:lnTo>
                <a:lnTo>
                  <a:pt x="3115" y="5864"/>
                </a:lnTo>
                <a:lnTo>
                  <a:pt x="2920" y="6035"/>
                </a:lnTo>
                <a:lnTo>
                  <a:pt x="2726" y="6229"/>
                </a:lnTo>
                <a:lnTo>
                  <a:pt x="2166" y="6765"/>
                </a:lnTo>
                <a:lnTo>
                  <a:pt x="1874" y="7008"/>
                </a:lnTo>
                <a:lnTo>
                  <a:pt x="1582" y="7227"/>
                </a:lnTo>
                <a:lnTo>
                  <a:pt x="1509" y="7300"/>
                </a:lnTo>
                <a:lnTo>
                  <a:pt x="1241" y="7203"/>
                </a:lnTo>
                <a:lnTo>
                  <a:pt x="998" y="7130"/>
                </a:lnTo>
                <a:lnTo>
                  <a:pt x="779" y="7008"/>
                </a:lnTo>
                <a:lnTo>
                  <a:pt x="584" y="6838"/>
                </a:lnTo>
                <a:lnTo>
                  <a:pt x="901" y="6667"/>
                </a:lnTo>
                <a:lnTo>
                  <a:pt x="1217" y="6473"/>
                </a:lnTo>
                <a:lnTo>
                  <a:pt x="1825" y="6035"/>
                </a:lnTo>
                <a:lnTo>
                  <a:pt x="3018" y="5135"/>
                </a:lnTo>
                <a:lnTo>
                  <a:pt x="4307" y="4161"/>
                </a:lnTo>
                <a:lnTo>
                  <a:pt x="5646" y="3164"/>
                </a:lnTo>
                <a:lnTo>
                  <a:pt x="6814" y="2361"/>
                </a:lnTo>
                <a:lnTo>
                  <a:pt x="7981" y="1558"/>
                </a:lnTo>
                <a:lnTo>
                  <a:pt x="8395" y="1266"/>
                </a:lnTo>
                <a:lnTo>
                  <a:pt x="8833" y="949"/>
                </a:lnTo>
                <a:lnTo>
                  <a:pt x="9076" y="828"/>
                </a:lnTo>
                <a:lnTo>
                  <a:pt x="9295" y="706"/>
                </a:lnTo>
                <a:lnTo>
                  <a:pt x="9539" y="584"/>
                </a:lnTo>
                <a:lnTo>
                  <a:pt x="9782" y="511"/>
                </a:lnTo>
                <a:close/>
                <a:moveTo>
                  <a:pt x="3577" y="6132"/>
                </a:moveTo>
                <a:lnTo>
                  <a:pt x="3577" y="6497"/>
                </a:lnTo>
                <a:lnTo>
                  <a:pt x="3383" y="6643"/>
                </a:lnTo>
                <a:lnTo>
                  <a:pt x="3188" y="6813"/>
                </a:lnTo>
                <a:lnTo>
                  <a:pt x="2847" y="7130"/>
                </a:lnTo>
                <a:lnTo>
                  <a:pt x="2531" y="7397"/>
                </a:lnTo>
                <a:lnTo>
                  <a:pt x="2385" y="7543"/>
                </a:lnTo>
                <a:lnTo>
                  <a:pt x="2263" y="7714"/>
                </a:lnTo>
                <a:lnTo>
                  <a:pt x="1971" y="7519"/>
                </a:lnTo>
                <a:lnTo>
                  <a:pt x="2190" y="7373"/>
                </a:lnTo>
                <a:lnTo>
                  <a:pt x="2409" y="7178"/>
                </a:lnTo>
                <a:lnTo>
                  <a:pt x="2823" y="6813"/>
                </a:lnTo>
                <a:lnTo>
                  <a:pt x="3334" y="6327"/>
                </a:lnTo>
                <a:lnTo>
                  <a:pt x="3456" y="6229"/>
                </a:lnTo>
                <a:lnTo>
                  <a:pt x="3577" y="6132"/>
                </a:lnTo>
                <a:close/>
                <a:moveTo>
                  <a:pt x="7738" y="7008"/>
                </a:moveTo>
                <a:lnTo>
                  <a:pt x="7690" y="7032"/>
                </a:lnTo>
                <a:lnTo>
                  <a:pt x="7641" y="7057"/>
                </a:lnTo>
                <a:lnTo>
                  <a:pt x="7422" y="7251"/>
                </a:lnTo>
                <a:lnTo>
                  <a:pt x="7203" y="7397"/>
                </a:lnTo>
                <a:lnTo>
                  <a:pt x="7081" y="7446"/>
                </a:lnTo>
                <a:lnTo>
                  <a:pt x="6935" y="7495"/>
                </a:lnTo>
                <a:lnTo>
                  <a:pt x="6814" y="7519"/>
                </a:lnTo>
                <a:lnTo>
                  <a:pt x="6668" y="7519"/>
                </a:lnTo>
                <a:lnTo>
                  <a:pt x="6765" y="7130"/>
                </a:lnTo>
                <a:lnTo>
                  <a:pt x="6765" y="7105"/>
                </a:lnTo>
                <a:lnTo>
                  <a:pt x="6716" y="7105"/>
                </a:lnTo>
                <a:lnTo>
                  <a:pt x="6595" y="7178"/>
                </a:lnTo>
                <a:lnTo>
                  <a:pt x="6522" y="7300"/>
                </a:lnTo>
                <a:lnTo>
                  <a:pt x="6449" y="7422"/>
                </a:lnTo>
                <a:lnTo>
                  <a:pt x="6376" y="7543"/>
                </a:lnTo>
                <a:lnTo>
                  <a:pt x="6351" y="7616"/>
                </a:lnTo>
                <a:lnTo>
                  <a:pt x="6376" y="7665"/>
                </a:lnTo>
                <a:lnTo>
                  <a:pt x="6400" y="7714"/>
                </a:lnTo>
                <a:lnTo>
                  <a:pt x="6449" y="7738"/>
                </a:lnTo>
                <a:lnTo>
                  <a:pt x="6619" y="7787"/>
                </a:lnTo>
                <a:lnTo>
                  <a:pt x="6765" y="7811"/>
                </a:lnTo>
                <a:lnTo>
                  <a:pt x="6935" y="7811"/>
                </a:lnTo>
                <a:lnTo>
                  <a:pt x="7081" y="7762"/>
                </a:lnTo>
                <a:lnTo>
                  <a:pt x="7227" y="7714"/>
                </a:lnTo>
                <a:lnTo>
                  <a:pt x="7373" y="7641"/>
                </a:lnTo>
                <a:lnTo>
                  <a:pt x="7641" y="7495"/>
                </a:lnTo>
                <a:lnTo>
                  <a:pt x="7690" y="7568"/>
                </a:lnTo>
                <a:lnTo>
                  <a:pt x="7738" y="7641"/>
                </a:lnTo>
                <a:lnTo>
                  <a:pt x="7811" y="7714"/>
                </a:lnTo>
                <a:lnTo>
                  <a:pt x="7908" y="7738"/>
                </a:lnTo>
                <a:lnTo>
                  <a:pt x="8006" y="7787"/>
                </a:lnTo>
                <a:lnTo>
                  <a:pt x="8371" y="7787"/>
                </a:lnTo>
                <a:lnTo>
                  <a:pt x="8517" y="7762"/>
                </a:lnTo>
                <a:lnTo>
                  <a:pt x="8687" y="7714"/>
                </a:lnTo>
                <a:lnTo>
                  <a:pt x="8760" y="7689"/>
                </a:lnTo>
                <a:lnTo>
                  <a:pt x="8809" y="7689"/>
                </a:lnTo>
                <a:lnTo>
                  <a:pt x="8979" y="7714"/>
                </a:lnTo>
                <a:lnTo>
                  <a:pt x="9125" y="7714"/>
                </a:lnTo>
                <a:lnTo>
                  <a:pt x="9247" y="7665"/>
                </a:lnTo>
                <a:lnTo>
                  <a:pt x="9393" y="7592"/>
                </a:lnTo>
                <a:lnTo>
                  <a:pt x="9514" y="7495"/>
                </a:lnTo>
                <a:lnTo>
                  <a:pt x="9563" y="7568"/>
                </a:lnTo>
                <a:lnTo>
                  <a:pt x="9612" y="7616"/>
                </a:lnTo>
                <a:lnTo>
                  <a:pt x="9709" y="7665"/>
                </a:lnTo>
                <a:lnTo>
                  <a:pt x="9782" y="7689"/>
                </a:lnTo>
                <a:lnTo>
                  <a:pt x="9879" y="7689"/>
                </a:lnTo>
                <a:lnTo>
                  <a:pt x="9977" y="7665"/>
                </a:lnTo>
                <a:lnTo>
                  <a:pt x="10171" y="7592"/>
                </a:lnTo>
                <a:lnTo>
                  <a:pt x="10317" y="7592"/>
                </a:lnTo>
                <a:lnTo>
                  <a:pt x="10512" y="7665"/>
                </a:lnTo>
                <a:lnTo>
                  <a:pt x="10755" y="7714"/>
                </a:lnTo>
                <a:lnTo>
                  <a:pt x="11023" y="7738"/>
                </a:lnTo>
                <a:lnTo>
                  <a:pt x="11315" y="7762"/>
                </a:lnTo>
                <a:lnTo>
                  <a:pt x="11875" y="7762"/>
                </a:lnTo>
                <a:lnTo>
                  <a:pt x="12167" y="7714"/>
                </a:lnTo>
                <a:lnTo>
                  <a:pt x="12434" y="7665"/>
                </a:lnTo>
                <a:lnTo>
                  <a:pt x="12678" y="7592"/>
                </a:lnTo>
                <a:lnTo>
                  <a:pt x="12751" y="7543"/>
                </a:lnTo>
                <a:lnTo>
                  <a:pt x="12775" y="7495"/>
                </a:lnTo>
                <a:lnTo>
                  <a:pt x="12799" y="7446"/>
                </a:lnTo>
                <a:lnTo>
                  <a:pt x="12799" y="7373"/>
                </a:lnTo>
                <a:lnTo>
                  <a:pt x="12751" y="7324"/>
                </a:lnTo>
                <a:lnTo>
                  <a:pt x="12726" y="7276"/>
                </a:lnTo>
                <a:lnTo>
                  <a:pt x="12653" y="7251"/>
                </a:lnTo>
                <a:lnTo>
                  <a:pt x="12580" y="7251"/>
                </a:lnTo>
                <a:lnTo>
                  <a:pt x="12021" y="7373"/>
                </a:lnTo>
                <a:lnTo>
                  <a:pt x="11729" y="7397"/>
                </a:lnTo>
                <a:lnTo>
                  <a:pt x="11412" y="7446"/>
                </a:lnTo>
                <a:lnTo>
                  <a:pt x="11120" y="7446"/>
                </a:lnTo>
                <a:lnTo>
                  <a:pt x="10828" y="7422"/>
                </a:lnTo>
                <a:lnTo>
                  <a:pt x="10536" y="7349"/>
                </a:lnTo>
                <a:lnTo>
                  <a:pt x="10415" y="7300"/>
                </a:lnTo>
                <a:lnTo>
                  <a:pt x="10269" y="7227"/>
                </a:lnTo>
                <a:lnTo>
                  <a:pt x="10196" y="7203"/>
                </a:lnTo>
                <a:lnTo>
                  <a:pt x="10123" y="7227"/>
                </a:lnTo>
                <a:lnTo>
                  <a:pt x="10025" y="7300"/>
                </a:lnTo>
                <a:lnTo>
                  <a:pt x="9977" y="7324"/>
                </a:lnTo>
                <a:lnTo>
                  <a:pt x="9928" y="7300"/>
                </a:lnTo>
                <a:lnTo>
                  <a:pt x="9831" y="7251"/>
                </a:lnTo>
                <a:lnTo>
                  <a:pt x="9733" y="7130"/>
                </a:lnTo>
                <a:lnTo>
                  <a:pt x="9685" y="7057"/>
                </a:lnTo>
                <a:lnTo>
                  <a:pt x="9612" y="7008"/>
                </a:lnTo>
                <a:lnTo>
                  <a:pt x="9514" y="7008"/>
                </a:lnTo>
                <a:lnTo>
                  <a:pt x="9490" y="7032"/>
                </a:lnTo>
                <a:lnTo>
                  <a:pt x="9441" y="7057"/>
                </a:lnTo>
                <a:lnTo>
                  <a:pt x="9344" y="7203"/>
                </a:lnTo>
                <a:lnTo>
                  <a:pt x="9198" y="7324"/>
                </a:lnTo>
                <a:lnTo>
                  <a:pt x="9125" y="7349"/>
                </a:lnTo>
                <a:lnTo>
                  <a:pt x="9052" y="7373"/>
                </a:lnTo>
                <a:lnTo>
                  <a:pt x="8955" y="7373"/>
                </a:lnTo>
                <a:lnTo>
                  <a:pt x="8857" y="7324"/>
                </a:lnTo>
                <a:lnTo>
                  <a:pt x="8784" y="7300"/>
                </a:lnTo>
                <a:lnTo>
                  <a:pt x="8711" y="7324"/>
                </a:lnTo>
                <a:lnTo>
                  <a:pt x="8517" y="7422"/>
                </a:lnTo>
                <a:lnTo>
                  <a:pt x="8371" y="7446"/>
                </a:lnTo>
                <a:lnTo>
                  <a:pt x="8225" y="7470"/>
                </a:lnTo>
                <a:lnTo>
                  <a:pt x="8103" y="7470"/>
                </a:lnTo>
                <a:lnTo>
                  <a:pt x="8006" y="7446"/>
                </a:lnTo>
                <a:lnTo>
                  <a:pt x="7957" y="7397"/>
                </a:lnTo>
                <a:lnTo>
                  <a:pt x="7933" y="7349"/>
                </a:lnTo>
                <a:lnTo>
                  <a:pt x="7908" y="7300"/>
                </a:lnTo>
                <a:lnTo>
                  <a:pt x="7908" y="7227"/>
                </a:lnTo>
                <a:lnTo>
                  <a:pt x="7933" y="7154"/>
                </a:lnTo>
                <a:lnTo>
                  <a:pt x="7908" y="7105"/>
                </a:lnTo>
                <a:lnTo>
                  <a:pt x="7884" y="7081"/>
                </a:lnTo>
                <a:lnTo>
                  <a:pt x="7835" y="7032"/>
                </a:lnTo>
                <a:lnTo>
                  <a:pt x="7787" y="7032"/>
                </a:lnTo>
                <a:lnTo>
                  <a:pt x="7738" y="7008"/>
                </a:lnTo>
                <a:close/>
                <a:moveTo>
                  <a:pt x="15841" y="6667"/>
                </a:moveTo>
                <a:lnTo>
                  <a:pt x="16108" y="6765"/>
                </a:lnTo>
                <a:lnTo>
                  <a:pt x="16206" y="6813"/>
                </a:lnTo>
                <a:lnTo>
                  <a:pt x="16279" y="6886"/>
                </a:lnTo>
                <a:lnTo>
                  <a:pt x="15914" y="7178"/>
                </a:lnTo>
                <a:lnTo>
                  <a:pt x="15549" y="7495"/>
                </a:lnTo>
                <a:lnTo>
                  <a:pt x="15306" y="7714"/>
                </a:lnTo>
                <a:lnTo>
                  <a:pt x="15184" y="7860"/>
                </a:lnTo>
                <a:lnTo>
                  <a:pt x="15087" y="8006"/>
                </a:lnTo>
                <a:lnTo>
                  <a:pt x="15087" y="7227"/>
                </a:lnTo>
                <a:lnTo>
                  <a:pt x="15208" y="7154"/>
                </a:lnTo>
                <a:lnTo>
                  <a:pt x="15306" y="7057"/>
                </a:lnTo>
                <a:lnTo>
                  <a:pt x="15525" y="6862"/>
                </a:lnTo>
                <a:lnTo>
                  <a:pt x="15646" y="6789"/>
                </a:lnTo>
                <a:lnTo>
                  <a:pt x="15792" y="6716"/>
                </a:lnTo>
                <a:lnTo>
                  <a:pt x="15841" y="6667"/>
                </a:lnTo>
                <a:close/>
                <a:moveTo>
                  <a:pt x="3577" y="6959"/>
                </a:moveTo>
                <a:lnTo>
                  <a:pt x="3577" y="7349"/>
                </a:lnTo>
                <a:lnTo>
                  <a:pt x="3456" y="7397"/>
                </a:lnTo>
                <a:lnTo>
                  <a:pt x="3358" y="7495"/>
                </a:lnTo>
                <a:lnTo>
                  <a:pt x="3188" y="7689"/>
                </a:lnTo>
                <a:lnTo>
                  <a:pt x="2993" y="7908"/>
                </a:lnTo>
                <a:lnTo>
                  <a:pt x="2799" y="8127"/>
                </a:lnTo>
                <a:lnTo>
                  <a:pt x="2507" y="7884"/>
                </a:lnTo>
                <a:lnTo>
                  <a:pt x="2458" y="7860"/>
                </a:lnTo>
                <a:lnTo>
                  <a:pt x="2726" y="7641"/>
                </a:lnTo>
                <a:lnTo>
                  <a:pt x="2969" y="7446"/>
                </a:lnTo>
                <a:lnTo>
                  <a:pt x="3577" y="6959"/>
                </a:lnTo>
                <a:close/>
                <a:moveTo>
                  <a:pt x="3577" y="7762"/>
                </a:moveTo>
                <a:lnTo>
                  <a:pt x="3577" y="8176"/>
                </a:lnTo>
                <a:lnTo>
                  <a:pt x="3626" y="8590"/>
                </a:lnTo>
                <a:lnTo>
                  <a:pt x="3650" y="8930"/>
                </a:lnTo>
                <a:lnTo>
                  <a:pt x="2969" y="8273"/>
                </a:lnTo>
                <a:lnTo>
                  <a:pt x="3164" y="8127"/>
                </a:lnTo>
                <a:lnTo>
                  <a:pt x="3358" y="7957"/>
                </a:lnTo>
                <a:lnTo>
                  <a:pt x="3577" y="7762"/>
                </a:lnTo>
                <a:close/>
                <a:moveTo>
                  <a:pt x="16522" y="7154"/>
                </a:moveTo>
                <a:lnTo>
                  <a:pt x="16595" y="7203"/>
                </a:lnTo>
                <a:lnTo>
                  <a:pt x="16717" y="7324"/>
                </a:lnTo>
                <a:lnTo>
                  <a:pt x="16863" y="7446"/>
                </a:lnTo>
                <a:lnTo>
                  <a:pt x="17033" y="7543"/>
                </a:lnTo>
                <a:lnTo>
                  <a:pt x="17203" y="7616"/>
                </a:lnTo>
                <a:lnTo>
                  <a:pt x="17057" y="7689"/>
                </a:lnTo>
                <a:lnTo>
                  <a:pt x="16546" y="8030"/>
                </a:lnTo>
                <a:lnTo>
                  <a:pt x="16035" y="8395"/>
                </a:lnTo>
                <a:lnTo>
                  <a:pt x="15573" y="8784"/>
                </a:lnTo>
                <a:lnTo>
                  <a:pt x="15111" y="9198"/>
                </a:lnTo>
                <a:lnTo>
                  <a:pt x="15087" y="8127"/>
                </a:lnTo>
                <a:lnTo>
                  <a:pt x="15257" y="8079"/>
                </a:lnTo>
                <a:lnTo>
                  <a:pt x="15427" y="8006"/>
                </a:lnTo>
                <a:lnTo>
                  <a:pt x="15573" y="7908"/>
                </a:lnTo>
                <a:lnTo>
                  <a:pt x="15719" y="7787"/>
                </a:lnTo>
                <a:lnTo>
                  <a:pt x="16522" y="7154"/>
                </a:lnTo>
                <a:close/>
                <a:moveTo>
                  <a:pt x="6862" y="8395"/>
                </a:moveTo>
                <a:lnTo>
                  <a:pt x="6765" y="8492"/>
                </a:lnTo>
                <a:lnTo>
                  <a:pt x="6668" y="8590"/>
                </a:lnTo>
                <a:lnTo>
                  <a:pt x="6619" y="8736"/>
                </a:lnTo>
                <a:lnTo>
                  <a:pt x="6595" y="8857"/>
                </a:lnTo>
                <a:lnTo>
                  <a:pt x="6595" y="9003"/>
                </a:lnTo>
                <a:lnTo>
                  <a:pt x="6643" y="9125"/>
                </a:lnTo>
                <a:lnTo>
                  <a:pt x="6741" y="9222"/>
                </a:lnTo>
                <a:lnTo>
                  <a:pt x="6862" y="9295"/>
                </a:lnTo>
                <a:lnTo>
                  <a:pt x="7008" y="9320"/>
                </a:lnTo>
                <a:lnTo>
                  <a:pt x="7154" y="9344"/>
                </a:lnTo>
                <a:lnTo>
                  <a:pt x="7300" y="9295"/>
                </a:lnTo>
                <a:lnTo>
                  <a:pt x="7446" y="9247"/>
                </a:lnTo>
                <a:lnTo>
                  <a:pt x="7568" y="9174"/>
                </a:lnTo>
                <a:lnTo>
                  <a:pt x="7714" y="9101"/>
                </a:lnTo>
                <a:lnTo>
                  <a:pt x="7957" y="8906"/>
                </a:lnTo>
                <a:lnTo>
                  <a:pt x="8103" y="9028"/>
                </a:lnTo>
                <a:lnTo>
                  <a:pt x="8273" y="9101"/>
                </a:lnTo>
                <a:lnTo>
                  <a:pt x="8468" y="9149"/>
                </a:lnTo>
                <a:lnTo>
                  <a:pt x="8687" y="9174"/>
                </a:lnTo>
                <a:lnTo>
                  <a:pt x="8906" y="9174"/>
                </a:lnTo>
                <a:lnTo>
                  <a:pt x="9125" y="9125"/>
                </a:lnTo>
                <a:lnTo>
                  <a:pt x="9344" y="9076"/>
                </a:lnTo>
                <a:lnTo>
                  <a:pt x="9539" y="9003"/>
                </a:lnTo>
                <a:lnTo>
                  <a:pt x="9539" y="9076"/>
                </a:lnTo>
                <a:lnTo>
                  <a:pt x="9587" y="9149"/>
                </a:lnTo>
                <a:lnTo>
                  <a:pt x="9636" y="9198"/>
                </a:lnTo>
                <a:lnTo>
                  <a:pt x="9709" y="9198"/>
                </a:lnTo>
                <a:lnTo>
                  <a:pt x="9879" y="9174"/>
                </a:lnTo>
                <a:lnTo>
                  <a:pt x="10050" y="9125"/>
                </a:lnTo>
                <a:lnTo>
                  <a:pt x="10196" y="9052"/>
                </a:lnTo>
                <a:lnTo>
                  <a:pt x="10342" y="8979"/>
                </a:lnTo>
                <a:lnTo>
                  <a:pt x="10415" y="9052"/>
                </a:lnTo>
                <a:lnTo>
                  <a:pt x="10488" y="9125"/>
                </a:lnTo>
                <a:lnTo>
                  <a:pt x="10585" y="9174"/>
                </a:lnTo>
                <a:lnTo>
                  <a:pt x="10780" y="9174"/>
                </a:lnTo>
                <a:lnTo>
                  <a:pt x="10877" y="9149"/>
                </a:lnTo>
                <a:lnTo>
                  <a:pt x="10999" y="9125"/>
                </a:lnTo>
                <a:lnTo>
                  <a:pt x="11096" y="9052"/>
                </a:lnTo>
                <a:lnTo>
                  <a:pt x="11120" y="9125"/>
                </a:lnTo>
                <a:lnTo>
                  <a:pt x="11193" y="9174"/>
                </a:lnTo>
                <a:lnTo>
                  <a:pt x="11266" y="9198"/>
                </a:lnTo>
                <a:lnTo>
                  <a:pt x="11364" y="9174"/>
                </a:lnTo>
                <a:lnTo>
                  <a:pt x="11534" y="9101"/>
                </a:lnTo>
                <a:lnTo>
                  <a:pt x="11704" y="9076"/>
                </a:lnTo>
                <a:lnTo>
                  <a:pt x="11899" y="9076"/>
                </a:lnTo>
                <a:lnTo>
                  <a:pt x="12069" y="9101"/>
                </a:lnTo>
                <a:lnTo>
                  <a:pt x="12459" y="9101"/>
                </a:lnTo>
                <a:lnTo>
                  <a:pt x="12629" y="9052"/>
                </a:lnTo>
                <a:lnTo>
                  <a:pt x="12824" y="8979"/>
                </a:lnTo>
                <a:lnTo>
                  <a:pt x="12872" y="8930"/>
                </a:lnTo>
                <a:lnTo>
                  <a:pt x="12897" y="8882"/>
                </a:lnTo>
                <a:lnTo>
                  <a:pt x="12897" y="8809"/>
                </a:lnTo>
                <a:lnTo>
                  <a:pt x="12872" y="8760"/>
                </a:lnTo>
                <a:lnTo>
                  <a:pt x="12824" y="8711"/>
                </a:lnTo>
                <a:lnTo>
                  <a:pt x="12775" y="8687"/>
                </a:lnTo>
                <a:lnTo>
                  <a:pt x="12702" y="8663"/>
                </a:lnTo>
                <a:lnTo>
                  <a:pt x="12629" y="8687"/>
                </a:lnTo>
                <a:lnTo>
                  <a:pt x="12483" y="8736"/>
                </a:lnTo>
                <a:lnTo>
                  <a:pt x="12337" y="8760"/>
                </a:lnTo>
                <a:lnTo>
                  <a:pt x="11583" y="8760"/>
                </a:lnTo>
                <a:lnTo>
                  <a:pt x="11437" y="8784"/>
                </a:lnTo>
                <a:lnTo>
                  <a:pt x="11437" y="8687"/>
                </a:lnTo>
                <a:lnTo>
                  <a:pt x="11437" y="8638"/>
                </a:lnTo>
                <a:lnTo>
                  <a:pt x="11412" y="8590"/>
                </a:lnTo>
                <a:lnTo>
                  <a:pt x="11339" y="8517"/>
                </a:lnTo>
                <a:lnTo>
                  <a:pt x="11242" y="8517"/>
                </a:lnTo>
                <a:lnTo>
                  <a:pt x="11193" y="8541"/>
                </a:lnTo>
                <a:lnTo>
                  <a:pt x="11145" y="8565"/>
                </a:lnTo>
                <a:lnTo>
                  <a:pt x="11023" y="8711"/>
                </a:lnTo>
                <a:lnTo>
                  <a:pt x="10926" y="8784"/>
                </a:lnTo>
                <a:lnTo>
                  <a:pt x="10853" y="8833"/>
                </a:lnTo>
                <a:lnTo>
                  <a:pt x="10755" y="8857"/>
                </a:lnTo>
                <a:lnTo>
                  <a:pt x="10682" y="8857"/>
                </a:lnTo>
                <a:lnTo>
                  <a:pt x="10609" y="8784"/>
                </a:lnTo>
                <a:lnTo>
                  <a:pt x="10561" y="8638"/>
                </a:lnTo>
                <a:lnTo>
                  <a:pt x="10512" y="8565"/>
                </a:lnTo>
                <a:lnTo>
                  <a:pt x="10439" y="8517"/>
                </a:lnTo>
                <a:lnTo>
                  <a:pt x="10342" y="8517"/>
                </a:lnTo>
                <a:lnTo>
                  <a:pt x="10317" y="8541"/>
                </a:lnTo>
                <a:lnTo>
                  <a:pt x="10269" y="8565"/>
                </a:lnTo>
                <a:lnTo>
                  <a:pt x="10123" y="8711"/>
                </a:lnTo>
                <a:lnTo>
                  <a:pt x="10025" y="8760"/>
                </a:lnTo>
                <a:lnTo>
                  <a:pt x="9928" y="8809"/>
                </a:lnTo>
                <a:lnTo>
                  <a:pt x="9977" y="8638"/>
                </a:lnTo>
                <a:lnTo>
                  <a:pt x="9977" y="8565"/>
                </a:lnTo>
                <a:lnTo>
                  <a:pt x="9952" y="8517"/>
                </a:lnTo>
                <a:lnTo>
                  <a:pt x="9928" y="8468"/>
                </a:lnTo>
                <a:lnTo>
                  <a:pt x="9879" y="8444"/>
                </a:lnTo>
                <a:lnTo>
                  <a:pt x="9806" y="8419"/>
                </a:lnTo>
                <a:lnTo>
                  <a:pt x="9758" y="8419"/>
                </a:lnTo>
                <a:lnTo>
                  <a:pt x="9709" y="8444"/>
                </a:lnTo>
                <a:lnTo>
                  <a:pt x="9660" y="8492"/>
                </a:lnTo>
                <a:lnTo>
                  <a:pt x="9612" y="8565"/>
                </a:lnTo>
                <a:lnTo>
                  <a:pt x="9563" y="8614"/>
                </a:lnTo>
                <a:lnTo>
                  <a:pt x="9368" y="8687"/>
                </a:lnTo>
                <a:lnTo>
                  <a:pt x="9149" y="8760"/>
                </a:lnTo>
                <a:lnTo>
                  <a:pt x="8906" y="8809"/>
                </a:lnTo>
                <a:lnTo>
                  <a:pt x="8638" y="8809"/>
                </a:lnTo>
                <a:lnTo>
                  <a:pt x="8419" y="8784"/>
                </a:lnTo>
                <a:lnTo>
                  <a:pt x="8346" y="8760"/>
                </a:lnTo>
                <a:lnTo>
                  <a:pt x="8273" y="8711"/>
                </a:lnTo>
                <a:lnTo>
                  <a:pt x="8200" y="8663"/>
                </a:lnTo>
                <a:lnTo>
                  <a:pt x="8176" y="8590"/>
                </a:lnTo>
                <a:lnTo>
                  <a:pt x="8152" y="8541"/>
                </a:lnTo>
                <a:lnTo>
                  <a:pt x="8127" y="8517"/>
                </a:lnTo>
                <a:lnTo>
                  <a:pt x="8054" y="8468"/>
                </a:lnTo>
                <a:lnTo>
                  <a:pt x="7957" y="8468"/>
                </a:lnTo>
                <a:lnTo>
                  <a:pt x="7884" y="8517"/>
                </a:lnTo>
                <a:lnTo>
                  <a:pt x="7665" y="8687"/>
                </a:lnTo>
                <a:lnTo>
                  <a:pt x="7446" y="8833"/>
                </a:lnTo>
                <a:lnTo>
                  <a:pt x="7203" y="8955"/>
                </a:lnTo>
                <a:lnTo>
                  <a:pt x="7106" y="8979"/>
                </a:lnTo>
                <a:lnTo>
                  <a:pt x="7033" y="8955"/>
                </a:lnTo>
                <a:lnTo>
                  <a:pt x="6984" y="8906"/>
                </a:lnTo>
                <a:lnTo>
                  <a:pt x="6935" y="8833"/>
                </a:lnTo>
                <a:lnTo>
                  <a:pt x="6911" y="8736"/>
                </a:lnTo>
                <a:lnTo>
                  <a:pt x="6911" y="8638"/>
                </a:lnTo>
                <a:lnTo>
                  <a:pt x="6911" y="8541"/>
                </a:lnTo>
                <a:lnTo>
                  <a:pt x="6935" y="8444"/>
                </a:lnTo>
                <a:lnTo>
                  <a:pt x="6935" y="8419"/>
                </a:lnTo>
                <a:lnTo>
                  <a:pt x="6911" y="8419"/>
                </a:lnTo>
                <a:lnTo>
                  <a:pt x="6887" y="8395"/>
                </a:lnTo>
                <a:close/>
                <a:moveTo>
                  <a:pt x="7811" y="9709"/>
                </a:moveTo>
                <a:lnTo>
                  <a:pt x="7763" y="9733"/>
                </a:lnTo>
                <a:lnTo>
                  <a:pt x="7690" y="9758"/>
                </a:lnTo>
                <a:lnTo>
                  <a:pt x="7641" y="9806"/>
                </a:lnTo>
                <a:lnTo>
                  <a:pt x="7592" y="9904"/>
                </a:lnTo>
                <a:lnTo>
                  <a:pt x="7495" y="9977"/>
                </a:lnTo>
                <a:lnTo>
                  <a:pt x="7398" y="10074"/>
                </a:lnTo>
                <a:lnTo>
                  <a:pt x="7276" y="10171"/>
                </a:lnTo>
                <a:lnTo>
                  <a:pt x="7154" y="10220"/>
                </a:lnTo>
                <a:lnTo>
                  <a:pt x="7057" y="10220"/>
                </a:lnTo>
                <a:lnTo>
                  <a:pt x="7008" y="10196"/>
                </a:lnTo>
                <a:lnTo>
                  <a:pt x="6984" y="10171"/>
                </a:lnTo>
                <a:lnTo>
                  <a:pt x="6960" y="10098"/>
                </a:lnTo>
                <a:lnTo>
                  <a:pt x="6960" y="10025"/>
                </a:lnTo>
                <a:lnTo>
                  <a:pt x="6935" y="9952"/>
                </a:lnTo>
                <a:lnTo>
                  <a:pt x="6887" y="9928"/>
                </a:lnTo>
                <a:lnTo>
                  <a:pt x="6814" y="9904"/>
                </a:lnTo>
                <a:lnTo>
                  <a:pt x="6741" y="9952"/>
                </a:lnTo>
                <a:lnTo>
                  <a:pt x="6668" y="10025"/>
                </a:lnTo>
                <a:lnTo>
                  <a:pt x="6619" y="10098"/>
                </a:lnTo>
                <a:lnTo>
                  <a:pt x="6619" y="10196"/>
                </a:lnTo>
                <a:lnTo>
                  <a:pt x="6643" y="10269"/>
                </a:lnTo>
                <a:lnTo>
                  <a:pt x="6668" y="10366"/>
                </a:lnTo>
                <a:lnTo>
                  <a:pt x="6741" y="10439"/>
                </a:lnTo>
                <a:lnTo>
                  <a:pt x="6814" y="10488"/>
                </a:lnTo>
                <a:lnTo>
                  <a:pt x="6911" y="10536"/>
                </a:lnTo>
                <a:lnTo>
                  <a:pt x="7008" y="10561"/>
                </a:lnTo>
                <a:lnTo>
                  <a:pt x="7227" y="10561"/>
                </a:lnTo>
                <a:lnTo>
                  <a:pt x="7325" y="10536"/>
                </a:lnTo>
                <a:lnTo>
                  <a:pt x="7519" y="10439"/>
                </a:lnTo>
                <a:lnTo>
                  <a:pt x="7714" y="10317"/>
                </a:lnTo>
                <a:lnTo>
                  <a:pt x="7787" y="10390"/>
                </a:lnTo>
                <a:lnTo>
                  <a:pt x="7908" y="10439"/>
                </a:lnTo>
                <a:lnTo>
                  <a:pt x="8030" y="10463"/>
                </a:lnTo>
                <a:lnTo>
                  <a:pt x="8152" y="10463"/>
                </a:lnTo>
                <a:lnTo>
                  <a:pt x="8298" y="10439"/>
                </a:lnTo>
                <a:lnTo>
                  <a:pt x="8444" y="10390"/>
                </a:lnTo>
                <a:lnTo>
                  <a:pt x="8565" y="10342"/>
                </a:lnTo>
                <a:lnTo>
                  <a:pt x="8711" y="10269"/>
                </a:lnTo>
                <a:lnTo>
                  <a:pt x="8809" y="10390"/>
                </a:lnTo>
                <a:lnTo>
                  <a:pt x="8906" y="10463"/>
                </a:lnTo>
                <a:lnTo>
                  <a:pt x="9003" y="10512"/>
                </a:lnTo>
                <a:lnTo>
                  <a:pt x="9125" y="10536"/>
                </a:lnTo>
                <a:lnTo>
                  <a:pt x="9247" y="10536"/>
                </a:lnTo>
                <a:lnTo>
                  <a:pt x="9368" y="10488"/>
                </a:lnTo>
                <a:lnTo>
                  <a:pt x="9490" y="10439"/>
                </a:lnTo>
                <a:lnTo>
                  <a:pt x="9612" y="10366"/>
                </a:lnTo>
                <a:lnTo>
                  <a:pt x="9733" y="10439"/>
                </a:lnTo>
                <a:lnTo>
                  <a:pt x="9855" y="10488"/>
                </a:lnTo>
                <a:lnTo>
                  <a:pt x="9977" y="10512"/>
                </a:lnTo>
                <a:lnTo>
                  <a:pt x="10123" y="10536"/>
                </a:lnTo>
                <a:lnTo>
                  <a:pt x="10390" y="10512"/>
                </a:lnTo>
                <a:lnTo>
                  <a:pt x="10682" y="10463"/>
                </a:lnTo>
                <a:lnTo>
                  <a:pt x="10755" y="10439"/>
                </a:lnTo>
                <a:lnTo>
                  <a:pt x="10804" y="10390"/>
                </a:lnTo>
                <a:lnTo>
                  <a:pt x="10804" y="10317"/>
                </a:lnTo>
                <a:lnTo>
                  <a:pt x="10804" y="10244"/>
                </a:lnTo>
                <a:lnTo>
                  <a:pt x="10780" y="10196"/>
                </a:lnTo>
                <a:lnTo>
                  <a:pt x="10731" y="10147"/>
                </a:lnTo>
                <a:lnTo>
                  <a:pt x="10658" y="10123"/>
                </a:lnTo>
                <a:lnTo>
                  <a:pt x="10585" y="10123"/>
                </a:lnTo>
                <a:lnTo>
                  <a:pt x="10366" y="10171"/>
                </a:lnTo>
                <a:lnTo>
                  <a:pt x="10147" y="10196"/>
                </a:lnTo>
                <a:lnTo>
                  <a:pt x="10050" y="10171"/>
                </a:lnTo>
                <a:lnTo>
                  <a:pt x="9952" y="10147"/>
                </a:lnTo>
                <a:lnTo>
                  <a:pt x="9855" y="10098"/>
                </a:lnTo>
                <a:lnTo>
                  <a:pt x="9758" y="10001"/>
                </a:lnTo>
                <a:lnTo>
                  <a:pt x="9685" y="9952"/>
                </a:lnTo>
                <a:lnTo>
                  <a:pt x="9612" y="9928"/>
                </a:lnTo>
                <a:lnTo>
                  <a:pt x="9539" y="9952"/>
                </a:lnTo>
                <a:lnTo>
                  <a:pt x="9466" y="10001"/>
                </a:lnTo>
                <a:lnTo>
                  <a:pt x="9393" y="10098"/>
                </a:lnTo>
                <a:lnTo>
                  <a:pt x="9320" y="10147"/>
                </a:lnTo>
                <a:lnTo>
                  <a:pt x="9271" y="10171"/>
                </a:lnTo>
                <a:lnTo>
                  <a:pt x="9198" y="10196"/>
                </a:lnTo>
                <a:lnTo>
                  <a:pt x="9149" y="10171"/>
                </a:lnTo>
                <a:lnTo>
                  <a:pt x="9076" y="10123"/>
                </a:lnTo>
                <a:lnTo>
                  <a:pt x="9028" y="10050"/>
                </a:lnTo>
                <a:lnTo>
                  <a:pt x="8955" y="9952"/>
                </a:lnTo>
                <a:lnTo>
                  <a:pt x="8906" y="9879"/>
                </a:lnTo>
                <a:lnTo>
                  <a:pt x="8833" y="9831"/>
                </a:lnTo>
                <a:lnTo>
                  <a:pt x="8736" y="9831"/>
                </a:lnTo>
                <a:lnTo>
                  <a:pt x="8663" y="9879"/>
                </a:lnTo>
                <a:lnTo>
                  <a:pt x="8517" y="9977"/>
                </a:lnTo>
                <a:lnTo>
                  <a:pt x="8273" y="10074"/>
                </a:lnTo>
                <a:lnTo>
                  <a:pt x="8152" y="10098"/>
                </a:lnTo>
                <a:lnTo>
                  <a:pt x="8030" y="10098"/>
                </a:lnTo>
                <a:lnTo>
                  <a:pt x="8006" y="10050"/>
                </a:lnTo>
                <a:lnTo>
                  <a:pt x="7981" y="10025"/>
                </a:lnTo>
                <a:lnTo>
                  <a:pt x="7981" y="9952"/>
                </a:lnTo>
                <a:lnTo>
                  <a:pt x="7981" y="9879"/>
                </a:lnTo>
                <a:lnTo>
                  <a:pt x="7957" y="9831"/>
                </a:lnTo>
                <a:lnTo>
                  <a:pt x="7933" y="9782"/>
                </a:lnTo>
                <a:lnTo>
                  <a:pt x="7884" y="9733"/>
                </a:lnTo>
                <a:lnTo>
                  <a:pt x="7811" y="9709"/>
                </a:lnTo>
                <a:close/>
                <a:moveTo>
                  <a:pt x="13967" y="5135"/>
                </a:moveTo>
                <a:lnTo>
                  <a:pt x="14186" y="5159"/>
                </a:lnTo>
                <a:lnTo>
                  <a:pt x="14381" y="5207"/>
                </a:lnTo>
                <a:lnTo>
                  <a:pt x="14430" y="5256"/>
                </a:lnTo>
                <a:lnTo>
                  <a:pt x="14527" y="5305"/>
                </a:lnTo>
                <a:lnTo>
                  <a:pt x="14576" y="5305"/>
                </a:lnTo>
                <a:lnTo>
                  <a:pt x="14576" y="5548"/>
                </a:lnTo>
                <a:lnTo>
                  <a:pt x="14600" y="5791"/>
                </a:lnTo>
                <a:lnTo>
                  <a:pt x="14624" y="7081"/>
                </a:lnTo>
                <a:lnTo>
                  <a:pt x="14624" y="9587"/>
                </a:lnTo>
                <a:lnTo>
                  <a:pt x="13481" y="10561"/>
                </a:lnTo>
                <a:lnTo>
                  <a:pt x="12288" y="11510"/>
                </a:lnTo>
                <a:lnTo>
                  <a:pt x="10926" y="12507"/>
                </a:lnTo>
                <a:lnTo>
                  <a:pt x="10269" y="12945"/>
                </a:lnTo>
                <a:lnTo>
                  <a:pt x="9952" y="13164"/>
                </a:lnTo>
                <a:lnTo>
                  <a:pt x="9660" y="13432"/>
                </a:lnTo>
                <a:lnTo>
                  <a:pt x="9636" y="13407"/>
                </a:lnTo>
                <a:lnTo>
                  <a:pt x="9320" y="13261"/>
                </a:lnTo>
                <a:lnTo>
                  <a:pt x="9028" y="13091"/>
                </a:lnTo>
                <a:lnTo>
                  <a:pt x="8760" y="12897"/>
                </a:lnTo>
                <a:lnTo>
                  <a:pt x="8492" y="12702"/>
                </a:lnTo>
                <a:lnTo>
                  <a:pt x="7957" y="12264"/>
                </a:lnTo>
                <a:lnTo>
                  <a:pt x="7422" y="11826"/>
                </a:lnTo>
                <a:lnTo>
                  <a:pt x="6108" y="10853"/>
                </a:lnTo>
                <a:lnTo>
                  <a:pt x="4770" y="9879"/>
                </a:lnTo>
                <a:lnTo>
                  <a:pt x="4405" y="9587"/>
                </a:lnTo>
                <a:lnTo>
                  <a:pt x="4040" y="9295"/>
                </a:lnTo>
                <a:lnTo>
                  <a:pt x="4137" y="9222"/>
                </a:lnTo>
                <a:lnTo>
                  <a:pt x="4161" y="9198"/>
                </a:lnTo>
                <a:lnTo>
                  <a:pt x="4186" y="9125"/>
                </a:lnTo>
                <a:lnTo>
                  <a:pt x="4186" y="8979"/>
                </a:lnTo>
                <a:lnTo>
                  <a:pt x="4161" y="8784"/>
                </a:lnTo>
                <a:lnTo>
                  <a:pt x="4137" y="8614"/>
                </a:lnTo>
                <a:lnTo>
                  <a:pt x="4088" y="8444"/>
                </a:lnTo>
                <a:lnTo>
                  <a:pt x="4064" y="7835"/>
                </a:lnTo>
                <a:lnTo>
                  <a:pt x="4040" y="7251"/>
                </a:lnTo>
                <a:lnTo>
                  <a:pt x="4040" y="6010"/>
                </a:lnTo>
                <a:lnTo>
                  <a:pt x="4040" y="5524"/>
                </a:lnTo>
                <a:lnTo>
                  <a:pt x="4015" y="5329"/>
                </a:lnTo>
                <a:lnTo>
                  <a:pt x="4015" y="5280"/>
                </a:lnTo>
                <a:lnTo>
                  <a:pt x="4137" y="5305"/>
                </a:lnTo>
                <a:lnTo>
                  <a:pt x="4599" y="5305"/>
                </a:lnTo>
                <a:lnTo>
                  <a:pt x="5086" y="5256"/>
                </a:lnTo>
                <a:lnTo>
                  <a:pt x="6278" y="5207"/>
                </a:lnTo>
                <a:lnTo>
                  <a:pt x="7495" y="5135"/>
                </a:lnTo>
                <a:lnTo>
                  <a:pt x="8346" y="5135"/>
                </a:lnTo>
                <a:lnTo>
                  <a:pt x="9198" y="5183"/>
                </a:lnTo>
                <a:lnTo>
                  <a:pt x="10901" y="5305"/>
                </a:lnTo>
                <a:lnTo>
                  <a:pt x="11339" y="5329"/>
                </a:lnTo>
                <a:lnTo>
                  <a:pt x="11777" y="5305"/>
                </a:lnTo>
                <a:lnTo>
                  <a:pt x="12653" y="5232"/>
                </a:lnTo>
                <a:lnTo>
                  <a:pt x="13067" y="5183"/>
                </a:lnTo>
                <a:lnTo>
                  <a:pt x="13505" y="5135"/>
                </a:lnTo>
                <a:close/>
                <a:moveTo>
                  <a:pt x="365" y="7227"/>
                </a:moveTo>
                <a:lnTo>
                  <a:pt x="511" y="7373"/>
                </a:lnTo>
                <a:lnTo>
                  <a:pt x="682" y="7495"/>
                </a:lnTo>
                <a:lnTo>
                  <a:pt x="876" y="7592"/>
                </a:lnTo>
                <a:lnTo>
                  <a:pt x="1095" y="7689"/>
                </a:lnTo>
                <a:lnTo>
                  <a:pt x="1509" y="7835"/>
                </a:lnTo>
                <a:lnTo>
                  <a:pt x="1679" y="7933"/>
                </a:lnTo>
                <a:lnTo>
                  <a:pt x="1850" y="8006"/>
                </a:lnTo>
                <a:lnTo>
                  <a:pt x="2166" y="8225"/>
                </a:lnTo>
                <a:lnTo>
                  <a:pt x="2482" y="8492"/>
                </a:lnTo>
                <a:lnTo>
                  <a:pt x="2774" y="8760"/>
                </a:lnTo>
                <a:lnTo>
                  <a:pt x="3042" y="9052"/>
                </a:lnTo>
                <a:lnTo>
                  <a:pt x="3626" y="9612"/>
                </a:lnTo>
                <a:lnTo>
                  <a:pt x="3918" y="9879"/>
                </a:lnTo>
                <a:lnTo>
                  <a:pt x="4234" y="10123"/>
                </a:lnTo>
                <a:lnTo>
                  <a:pt x="4940" y="10634"/>
                </a:lnTo>
                <a:lnTo>
                  <a:pt x="5646" y="11169"/>
                </a:lnTo>
                <a:lnTo>
                  <a:pt x="6351" y="11680"/>
                </a:lnTo>
                <a:lnTo>
                  <a:pt x="7057" y="12191"/>
                </a:lnTo>
                <a:lnTo>
                  <a:pt x="7373" y="12410"/>
                </a:lnTo>
                <a:lnTo>
                  <a:pt x="7665" y="12629"/>
                </a:lnTo>
                <a:lnTo>
                  <a:pt x="8249" y="13116"/>
                </a:lnTo>
                <a:lnTo>
                  <a:pt x="8541" y="13334"/>
                </a:lnTo>
                <a:lnTo>
                  <a:pt x="8833" y="13553"/>
                </a:lnTo>
                <a:lnTo>
                  <a:pt x="9149" y="13724"/>
                </a:lnTo>
                <a:lnTo>
                  <a:pt x="9490" y="13894"/>
                </a:lnTo>
                <a:lnTo>
                  <a:pt x="9563" y="13918"/>
                </a:lnTo>
                <a:lnTo>
                  <a:pt x="9612" y="13918"/>
                </a:lnTo>
                <a:lnTo>
                  <a:pt x="9709" y="13870"/>
                </a:lnTo>
                <a:lnTo>
                  <a:pt x="9758" y="13797"/>
                </a:lnTo>
                <a:lnTo>
                  <a:pt x="9806" y="13675"/>
                </a:lnTo>
                <a:lnTo>
                  <a:pt x="9977" y="13626"/>
                </a:lnTo>
                <a:lnTo>
                  <a:pt x="10171" y="13529"/>
                </a:lnTo>
                <a:lnTo>
                  <a:pt x="10512" y="13334"/>
                </a:lnTo>
                <a:lnTo>
                  <a:pt x="11169" y="12897"/>
                </a:lnTo>
                <a:lnTo>
                  <a:pt x="11923" y="12361"/>
                </a:lnTo>
                <a:lnTo>
                  <a:pt x="12678" y="11802"/>
                </a:lnTo>
                <a:lnTo>
                  <a:pt x="13408" y="11218"/>
                </a:lnTo>
                <a:lnTo>
                  <a:pt x="14138" y="10634"/>
                </a:lnTo>
                <a:lnTo>
                  <a:pt x="14843" y="10050"/>
                </a:lnTo>
                <a:lnTo>
                  <a:pt x="15549" y="9441"/>
                </a:lnTo>
                <a:lnTo>
                  <a:pt x="16060" y="9003"/>
                </a:lnTo>
                <a:lnTo>
                  <a:pt x="16571" y="8614"/>
                </a:lnTo>
                <a:lnTo>
                  <a:pt x="17106" y="8249"/>
                </a:lnTo>
                <a:lnTo>
                  <a:pt x="17690" y="7908"/>
                </a:lnTo>
                <a:lnTo>
                  <a:pt x="18152" y="7665"/>
                </a:lnTo>
                <a:lnTo>
                  <a:pt x="18420" y="7495"/>
                </a:lnTo>
                <a:lnTo>
                  <a:pt x="18542" y="7397"/>
                </a:lnTo>
                <a:lnTo>
                  <a:pt x="18663" y="7300"/>
                </a:lnTo>
                <a:lnTo>
                  <a:pt x="18639" y="7592"/>
                </a:lnTo>
                <a:lnTo>
                  <a:pt x="18639" y="7860"/>
                </a:lnTo>
                <a:lnTo>
                  <a:pt x="18639" y="8371"/>
                </a:lnTo>
                <a:lnTo>
                  <a:pt x="18615" y="9222"/>
                </a:lnTo>
                <a:lnTo>
                  <a:pt x="18566" y="10074"/>
                </a:lnTo>
                <a:lnTo>
                  <a:pt x="18542" y="10926"/>
                </a:lnTo>
                <a:lnTo>
                  <a:pt x="18542" y="11339"/>
                </a:lnTo>
                <a:lnTo>
                  <a:pt x="18542" y="11777"/>
                </a:lnTo>
                <a:lnTo>
                  <a:pt x="18590" y="12629"/>
                </a:lnTo>
                <a:lnTo>
                  <a:pt x="18615" y="13505"/>
                </a:lnTo>
                <a:lnTo>
                  <a:pt x="18615" y="14356"/>
                </a:lnTo>
                <a:lnTo>
                  <a:pt x="18590" y="15232"/>
                </a:lnTo>
                <a:lnTo>
                  <a:pt x="18517" y="16157"/>
                </a:lnTo>
                <a:lnTo>
                  <a:pt x="18444" y="17082"/>
                </a:lnTo>
                <a:lnTo>
                  <a:pt x="18420" y="17276"/>
                </a:lnTo>
                <a:lnTo>
                  <a:pt x="18104" y="17082"/>
                </a:lnTo>
                <a:lnTo>
                  <a:pt x="17812" y="16887"/>
                </a:lnTo>
                <a:lnTo>
                  <a:pt x="17203" y="16376"/>
                </a:lnTo>
                <a:lnTo>
                  <a:pt x="16595" y="15816"/>
                </a:lnTo>
                <a:lnTo>
                  <a:pt x="16279" y="15524"/>
                </a:lnTo>
                <a:lnTo>
                  <a:pt x="15962" y="15232"/>
                </a:lnTo>
                <a:lnTo>
                  <a:pt x="15622" y="14965"/>
                </a:lnTo>
                <a:lnTo>
                  <a:pt x="15257" y="14721"/>
                </a:lnTo>
                <a:lnTo>
                  <a:pt x="14843" y="14502"/>
                </a:lnTo>
                <a:lnTo>
                  <a:pt x="14430" y="14308"/>
                </a:lnTo>
                <a:lnTo>
                  <a:pt x="14040" y="14113"/>
                </a:lnTo>
                <a:lnTo>
                  <a:pt x="13846" y="14040"/>
                </a:lnTo>
                <a:lnTo>
                  <a:pt x="13602" y="14040"/>
                </a:lnTo>
                <a:lnTo>
                  <a:pt x="13578" y="14064"/>
                </a:lnTo>
                <a:lnTo>
                  <a:pt x="13554" y="14113"/>
                </a:lnTo>
                <a:lnTo>
                  <a:pt x="13554" y="14162"/>
                </a:lnTo>
                <a:lnTo>
                  <a:pt x="13627" y="14332"/>
                </a:lnTo>
                <a:lnTo>
                  <a:pt x="13748" y="14454"/>
                </a:lnTo>
                <a:lnTo>
                  <a:pt x="13894" y="14575"/>
                </a:lnTo>
                <a:lnTo>
                  <a:pt x="14040" y="14673"/>
                </a:lnTo>
                <a:lnTo>
                  <a:pt x="14405" y="14867"/>
                </a:lnTo>
                <a:lnTo>
                  <a:pt x="14722" y="15038"/>
                </a:lnTo>
                <a:lnTo>
                  <a:pt x="15160" y="15305"/>
                </a:lnTo>
                <a:lnTo>
                  <a:pt x="15573" y="15622"/>
                </a:lnTo>
                <a:lnTo>
                  <a:pt x="15962" y="15962"/>
                </a:lnTo>
                <a:lnTo>
                  <a:pt x="16327" y="16303"/>
                </a:lnTo>
                <a:lnTo>
                  <a:pt x="16644" y="16595"/>
                </a:lnTo>
                <a:lnTo>
                  <a:pt x="16984" y="16887"/>
                </a:lnTo>
                <a:lnTo>
                  <a:pt x="17641" y="17422"/>
                </a:lnTo>
                <a:lnTo>
                  <a:pt x="17933" y="17666"/>
                </a:lnTo>
                <a:lnTo>
                  <a:pt x="17933" y="17666"/>
                </a:lnTo>
                <a:lnTo>
                  <a:pt x="17155" y="17641"/>
                </a:lnTo>
                <a:lnTo>
                  <a:pt x="16376" y="17690"/>
                </a:lnTo>
                <a:lnTo>
                  <a:pt x="14795" y="17787"/>
                </a:lnTo>
                <a:lnTo>
                  <a:pt x="14211" y="17812"/>
                </a:lnTo>
                <a:lnTo>
                  <a:pt x="13602" y="17836"/>
                </a:lnTo>
                <a:lnTo>
                  <a:pt x="12410" y="17836"/>
                </a:lnTo>
                <a:lnTo>
                  <a:pt x="10001" y="17787"/>
                </a:lnTo>
                <a:lnTo>
                  <a:pt x="9393" y="17787"/>
                </a:lnTo>
                <a:lnTo>
                  <a:pt x="8760" y="17812"/>
                </a:lnTo>
                <a:lnTo>
                  <a:pt x="7495" y="17885"/>
                </a:lnTo>
                <a:lnTo>
                  <a:pt x="6254" y="17933"/>
                </a:lnTo>
                <a:lnTo>
                  <a:pt x="5621" y="17958"/>
                </a:lnTo>
                <a:lnTo>
                  <a:pt x="3796" y="17958"/>
                </a:lnTo>
                <a:lnTo>
                  <a:pt x="2604" y="17933"/>
                </a:lnTo>
                <a:lnTo>
                  <a:pt x="1947" y="17958"/>
                </a:lnTo>
                <a:lnTo>
                  <a:pt x="1314" y="18006"/>
                </a:lnTo>
                <a:lnTo>
                  <a:pt x="779" y="18104"/>
                </a:lnTo>
                <a:lnTo>
                  <a:pt x="974" y="17982"/>
                </a:lnTo>
                <a:lnTo>
                  <a:pt x="1144" y="17860"/>
                </a:lnTo>
                <a:lnTo>
                  <a:pt x="1436" y="17593"/>
                </a:lnTo>
                <a:lnTo>
                  <a:pt x="2263" y="16960"/>
                </a:lnTo>
                <a:lnTo>
                  <a:pt x="3042" y="16327"/>
                </a:lnTo>
                <a:lnTo>
                  <a:pt x="4648" y="14989"/>
                </a:lnTo>
                <a:lnTo>
                  <a:pt x="5208" y="14551"/>
                </a:lnTo>
                <a:lnTo>
                  <a:pt x="5378" y="14429"/>
                </a:lnTo>
                <a:lnTo>
                  <a:pt x="5475" y="14332"/>
                </a:lnTo>
                <a:lnTo>
                  <a:pt x="5524" y="14259"/>
                </a:lnTo>
                <a:lnTo>
                  <a:pt x="5524" y="14186"/>
                </a:lnTo>
                <a:lnTo>
                  <a:pt x="5524" y="14113"/>
                </a:lnTo>
                <a:lnTo>
                  <a:pt x="5475" y="14040"/>
                </a:lnTo>
                <a:lnTo>
                  <a:pt x="5427" y="13991"/>
                </a:lnTo>
                <a:lnTo>
                  <a:pt x="5378" y="13967"/>
                </a:lnTo>
                <a:lnTo>
                  <a:pt x="5256" y="13967"/>
                </a:lnTo>
                <a:lnTo>
                  <a:pt x="5159" y="13991"/>
                </a:lnTo>
                <a:lnTo>
                  <a:pt x="5037" y="14064"/>
                </a:lnTo>
                <a:lnTo>
                  <a:pt x="4818" y="14235"/>
                </a:lnTo>
                <a:lnTo>
                  <a:pt x="4648" y="14381"/>
                </a:lnTo>
                <a:lnTo>
                  <a:pt x="3869" y="15013"/>
                </a:lnTo>
                <a:lnTo>
                  <a:pt x="3115" y="15646"/>
                </a:lnTo>
                <a:lnTo>
                  <a:pt x="1387" y="17106"/>
                </a:lnTo>
                <a:lnTo>
                  <a:pt x="1168" y="17276"/>
                </a:lnTo>
                <a:lnTo>
                  <a:pt x="925" y="17471"/>
                </a:lnTo>
                <a:lnTo>
                  <a:pt x="706" y="17641"/>
                </a:lnTo>
                <a:lnTo>
                  <a:pt x="487" y="17860"/>
                </a:lnTo>
                <a:lnTo>
                  <a:pt x="463" y="17252"/>
                </a:lnTo>
                <a:lnTo>
                  <a:pt x="438" y="16668"/>
                </a:lnTo>
                <a:lnTo>
                  <a:pt x="487" y="15476"/>
                </a:lnTo>
                <a:lnTo>
                  <a:pt x="487" y="14673"/>
                </a:lnTo>
                <a:lnTo>
                  <a:pt x="463" y="13894"/>
                </a:lnTo>
                <a:lnTo>
                  <a:pt x="463" y="13116"/>
                </a:lnTo>
                <a:lnTo>
                  <a:pt x="463" y="12337"/>
                </a:lnTo>
                <a:lnTo>
                  <a:pt x="487" y="10755"/>
                </a:lnTo>
                <a:lnTo>
                  <a:pt x="487" y="9977"/>
                </a:lnTo>
                <a:lnTo>
                  <a:pt x="463" y="9198"/>
                </a:lnTo>
                <a:lnTo>
                  <a:pt x="438" y="8711"/>
                </a:lnTo>
                <a:lnTo>
                  <a:pt x="390" y="8225"/>
                </a:lnTo>
                <a:lnTo>
                  <a:pt x="341" y="7714"/>
                </a:lnTo>
                <a:lnTo>
                  <a:pt x="341" y="7470"/>
                </a:lnTo>
                <a:lnTo>
                  <a:pt x="365" y="7227"/>
                </a:lnTo>
                <a:close/>
                <a:moveTo>
                  <a:pt x="9587" y="0"/>
                </a:moveTo>
                <a:lnTo>
                  <a:pt x="9490" y="25"/>
                </a:lnTo>
                <a:lnTo>
                  <a:pt x="9393" y="98"/>
                </a:lnTo>
                <a:lnTo>
                  <a:pt x="9393" y="146"/>
                </a:lnTo>
                <a:lnTo>
                  <a:pt x="9198" y="219"/>
                </a:lnTo>
                <a:lnTo>
                  <a:pt x="9028" y="292"/>
                </a:lnTo>
                <a:lnTo>
                  <a:pt x="8687" y="511"/>
                </a:lnTo>
                <a:lnTo>
                  <a:pt x="8054" y="974"/>
                </a:lnTo>
                <a:lnTo>
                  <a:pt x="6887" y="1777"/>
                </a:lnTo>
                <a:lnTo>
                  <a:pt x="5719" y="2580"/>
                </a:lnTo>
                <a:lnTo>
                  <a:pt x="5013" y="3091"/>
                </a:lnTo>
                <a:lnTo>
                  <a:pt x="4332" y="3626"/>
                </a:lnTo>
                <a:lnTo>
                  <a:pt x="2945" y="4697"/>
                </a:lnTo>
                <a:lnTo>
                  <a:pt x="2239" y="5207"/>
                </a:lnTo>
                <a:lnTo>
                  <a:pt x="1509" y="5718"/>
                </a:lnTo>
                <a:lnTo>
                  <a:pt x="803" y="6229"/>
                </a:lnTo>
                <a:lnTo>
                  <a:pt x="463" y="6521"/>
                </a:lnTo>
                <a:lnTo>
                  <a:pt x="122" y="6789"/>
                </a:lnTo>
                <a:lnTo>
                  <a:pt x="98" y="6838"/>
                </a:lnTo>
                <a:lnTo>
                  <a:pt x="98" y="6886"/>
                </a:lnTo>
                <a:lnTo>
                  <a:pt x="98" y="6935"/>
                </a:lnTo>
                <a:lnTo>
                  <a:pt x="122" y="6959"/>
                </a:lnTo>
                <a:lnTo>
                  <a:pt x="49" y="7178"/>
                </a:lnTo>
                <a:lnTo>
                  <a:pt x="25" y="7397"/>
                </a:lnTo>
                <a:lnTo>
                  <a:pt x="0" y="7641"/>
                </a:lnTo>
                <a:lnTo>
                  <a:pt x="25" y="7884"/>
                </a:lnTo>
                <a:lnTo>
                  <a:pt x="49" y="8371"/>
                </a:lnTo>
                <a:lnTo>
                  <a:pt x="98" y="8833"/>
                </a:lnTo>
                <a:lnTo>
                  <a:pt x="98" y="10488"/>
                </a:lnTo>
                <a:lnTo>
                  <a:pt x="73" y="11315"/>
                </a:lnTo>
                <a:lnTo>
                  <a:pt x="49" y="12142"/>
                </a:lnTo>
                <a:lnTo>
                  <a:pt x="25" y="12970"/>
                </a:lnTo>
                <a:lnTo>
                  <a:pt x="49" y="13797"/>
                </a:lnTo>
                <a:lnTo>
                  <a:pt x="49" y="14624"/>
                </a:lnTo>
                <a:lnTo>
                  <a:pt x="49" y="15476"/>
                </a:lnTo>
                <a:lnTo>
                  <a:pt x="0" y="16911"/>
                </a:lnTo>
                <a:lnTo>
                  <a:pt x="0" y="17617"/>
                </a:lnTo>
                <a:lnTo>
                  <a:pt x="49" y="17982"/>
                </a:lnTo>
                <a:lnTo>
                  <a:pt x="98" y="18347"/>
                </a:lnTo>
                <a:lnTo>
                  <a:pt x="98" y="18396"/>
                </a:lnTo>
                <a:lnTo>
                  <a:pt x="146" y="18444"/>
                </a:lnTo>
                <a:lnTo>
                  <a:pt x="219" y="18493"/>
                </a:lnTo>
                <a:lnTo>
                  <a:pt x="341" y="18517"/>
                </a:lnTo>
                <a:lnTo>
                  <a:pt x="438" y="18469"/>
                </a:lnTo>
                <a:lnTo>
                  <a:pt x="1022" y="18469"/>
                </a:lnTo>
                <a:lnTo>
                  <a:pt x="1606" y="18420"/>
                </a:lnTo>
                <a:lnTo>
                  <a:pt x="2190" y="18396"/>
                </a:lnTo>
                <a:lnTo>
                  <a:pt x="3967" y="18396"/>
                </a:lnTo>
                <a:lnTo>
                  <a:pt x="5183" y="18420"/>
                </a:lnTo>
                <a:lnTo>
                  <a:pt x="6376" y="18396"/>
                </a:lnTo>
                <a:lnTo>
                  <a:pt x="7592" y="18347"/>
                </a:lnTo>
                <a:lnTo>
                  <a:pt x="8809" y="18274"/>
                </a:lnTo>
                <a:lnTo>
                  <a:pt x="10001" y="18274"/>
                </a:lnTo>
                <a:lnTo>
                  <a:pt x="12337" y="18298"/>
                </a:lnTo>
                <a:lnTo>
                  <a:pt x="13481" y="18298"/>
                </a:lnTo>
                <a:lnTo>
                  <a:pt x="14649" y="18274"/>
                </a:lnTo>
                <a:lnTo>
                  <a:pt x="15646" y="18201"/>
                </a:lnTo>
                <a:lnTo>
                  <a:pt x="16668" y="18128"/>
                </a:lnTo>
                <a:lnTo>
                  <a:pt x="17690" y="18128"/>
                </a:lnTo>
                <a:lnTo>
                  <a:pt x="18201" y="18152"/>
                </a:lnTo>
                <a:lnTo>
                  <a:pt x="18688" y="18201"/>
                </a:lnTo>
                <a:lnTo>
                  <a:pt x="18785" y="18201"/>
                </a:lnTo>
                <a:lnTo>
                  <a:pt x="18882" y="18177"/>
                </a:lnTo>
                <a:lnTo>
                  <a:pt x="18931" y="18128"/>
                </a:lnTo>
                <a:lnTo>
                  <a:pt x="18980" y="18055"/>
                </a:lnTo>
                <a:lnTo>
                  <a:pt x="19004" y="17958"/>
                </a:lnTo>
                <a:lnTo>
                  <a:pt x="18980" y="17885"/>
                </a:lnTo>
                <a:lnTo>
                  <a:pt x="18955" y="17812"/>
                </a:lnTo>
                <a:lnTo>
                  <a:pt x="18882" y="17763"/>
                </a:lnTo>
                <a:lnTo>
                  <a:pt x="18907" y="17690"/>
                </a:lnTo>
                <a:lnTo>
                  <a:pt x="19028" y="16327"/>
                </a:lnTo>
                <a:lnTo>
                  <a:pt x="19077" y="15427"/>
                </a:lnTo>
                <a:lnTo>
                  <a:pt x="19101" y="14502"/>
                </a:lnTo>
                <a:lnTo>
                  <a:pt x="19101" y="13602"/>
                </a:lnTo>
                <a:lnTo>
                  <a:pt x="19077" y="12678"/>
                </a:lnTo>
                <a:lnTo>
                  <a:pt x="19028" y="10999"/>
                </a:lnTo>
                <a:lnTo>
                  <a:pt x="19028" y="10147"/>
                </a:lnTo>
                <a:lnTo>
                  <a:pt x="19053" y="9295"/>
                </a:lnTo>
                <a:lnTo>
                  <a:pt x="19077" y="8541"/>
                </a:lnTo>
                <a:lnTo>
                  <a:pt x="19077" y="7787"/>
                </a:lnTo>
                <a:lnTo>
                  <a:pt x="19053" y="7251"/>
                </a:lnTo>
                <a:lnTo>
                  <a:pt x="19077" y="6984"/>
                </a:lnTo>
                <a:lnTo>
                  <a:pt x="19126" y="6716"/>
                </a:lnTo>
                <a:lnTo>
                  <a:pt x="19126" y="6692"/>
                </a:lnTo>
                <a:lnTo>
                  <a:pt x="19126" y="6643"/>
                </a:lnTo>
                <a:lnTo>
                  <a:pt x="19077" y="6594"/>
                </a:lnTo>
                <a:lnTo>
                  <a:pt x="19004" y="6570"/>
                </a:lnTo>
                <a:lnTo>
                  <a:pt x="18955" y="6570"/>
                </a:lnTo>
                <a:lnTo>
                  <a:pt x="18931" y="6594"/>
                </a:lnTo>
                <a:lnTo>
                  <a:pt x="18882" y="6570"/>
                </a:lnTo>
                <a:lnTo>
                  <a:pt x="18250" y="6254"/>
                </a:lnTo>
                <a:lnTo>
                  <a:pt x="17617" y="5889"/>
                </a:lnTo>
                <a:lnTo>
                  <a:pt x="17033" y="5499"/>
                </a:lnTo>
                <a:lnTo>
                  <a:pt x="16473" y="5062"/>
                </a:lnTo>
                <a:lnTo>
                  <a:pt x="15816" y="4575"/>
                </a:lnTo>
                <a:lnTo>
                  <a:pt x="15160" y="4088"/>
                </a:lnTo>
                <a:lnTo>
                  <a:pt x="14503" y="3602"/>
                </a:lnTo>
                <a:lnTo>
                  <a:pt x="13870" y="3115"/>
                </a:lnTo>
                <a:lnTo>
                  <a:pt x="12605" y="2117"/>
                </a:lnTo>
                <a:lnTo>
                  <a:pt x="11972" y="1631"/>
                </a:lnTo>
                <a:lnTo>
                  <a:pt x="11339" y="1168"/>
                </a:lnTo>
                <a:lnTo>
                  <a:pt x="10682" y="706"/>
                </a:lnTo>
                <a:lnTo>
                  <a:pt x="10050" y="219"/>
                </a:lnTo>
                <a:lnTo>
                  <a:pt x="10001" y="171"/>
                </a:lnTo>
                <a:lnTo>
                  <a:pt x="9928" y="73"/>
                </a:lnTo>
                <a:lnTo>
                  <a:pt x="9879" y="49"/>
                </a:lnTo>
                <a:lnTo>
                  <a:pt x="9806" y="49"/>
                </a:lnTo>
                <a:lnTo>
                  <a:pt x="9709" y="25"/>
                </a:lnTo>
                <a:lnTo>
                  <a:pt x="9587"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52;p11">
            <a:extLst>
              <a:ext uri="{FF2B5EF4-FFF2-40B4-BE49-F238E27FC236}">
                <a16:creationId xmlns:a16="http://schemas.microsoft.com/office/drawing/2014/main" id="{C54D1799-40E5-4872-9DC0-88C83140AF2B}"/>
              </a:ext>
            </a:extLst>
          </p:cNvPr>
          <p:cNvSpPr txBox="1">
            <a:spLocks noGrp="1"/>
          </p:cNvSpPr>
          <p:nvPr>
            <p:ph type="ctrTitle"/>
          </p:nvPr>
        </p:nvSpPr>
        <p:spPr>
          <a:xfrm>
            <a:off x="3518567" y="2066867"/>
            <a:ext cx="5154800" cy="2780400"/>
          </a:xfrm>
          <a:prstGeom prst="rect">
            <a:avLst/>
          </a:prstGeom>
        </p:spPr>
        <p:txBody>
          <a:bodyPr spcFirstLastPara="1" wrap="square" lIns="0" tIns="0" rIns="0" bIns="0" anchor="ctr" anchorCtr="0">
            <a:noAutofit/>
          </a:bodyPr>
          <a:lstStyle/>
          <a:p>
            <a:r>
              <a:rPr lang="en" dirty="0">
                <a:latin typeface="iCiel Kermel" panose="02000000000000000000" pitchFamily="2" charset="0"/>
              </a:rPr>
              <a:t>I. T</a:t>
            </a:r>
            <a:r>
              <a:rPr lang="en-US" dirty="0">
                <a:latin typeface="iCiel Kermel" panose="02000000000000000000" pitchFamily="2" charset="0"/>
              </a:rPr>
              <a:t>ÌM HIỂU VĂN BẢN</a:t>
            </a:r>
            <a:endParaRPr dirty="0">
              <a:latin typeface="iCiel Kermel" panose="02000000000000000000"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9" name="Rounded Rectangle 16">
            <a:extLst>
              <a:ext uri="{FF2B5EF4-FFF2-40B4-BE49-F238E27FC236}">
                <a16:creationId xmlns:a16="http://schemas.microsoft.com/office/drawing/2014/main" id="{DFFEF937-06A1-4EE6-B38B-F9FE4619ED8F}"/>
              </a:ext>
            </a:extLst>
          </p:cNvPr>
          <p:cNvSpPr/>
          <p:nvPr/>
        </p:nvSpPr>
        <p:spPr>
          <a:xfrm>
            <a:off x="1463616" y="662042"/>
            <a:ext cx="634520" cy="402341"/>
          </a:xfrm>
          <a:prstGeom prst="roundRect">
            <a:avLst/>
          </a:prstGeom>
          <a:solidFill>
            <a:srgbClr val="366E6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133">
              <a:solidFill>
                <a:prstClr val="white"/>
              </a:solidFill>
            </a:endParaRPr>
          </a:p>
        </p:txBody>
      </p:sp>
      <p:sp>
        <p:nvSpPr>
          <p:cNvPr id="131" name="Google Shape;131;p19"/>
          <p:cNvSpPr txBox="1">
            <a:spLocks noGrp="1"/>
          </p:cNvSpPr>
          <p:nvPr>
            <p:ph type="title"/>
          </p:nvPr>
        </p:nvSpPr>
        <p:spPr>
          <a:xfrm>
            <a:off x="677633" y="509967"/>
            <a:ext cx="6849200" cy="736400"/>
          </a:xfrm>
          <a:prstGeom prst="rect">
            <a:avLst/>
          </a:prstGeom>
        </p:spPr>
        <p:txBody>
          <a:bodyPr spcFirstLastPara="1" wrap="square" lIns="0" tIns="0" rIns="0" bIns="0" anchor="ctr" anchorCtr="0">
            <a:noAutofit/>
          </a:bodyPr>
          <a:lstStyle/>
          <a:p>
            <a:b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b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Hoàn</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cảnh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sống</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chiến</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đấu</a:t>
            </a:r>
            <a:br>
              <a:rPr lang="vi-VN" sz="2400" b="1" i="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dirty="0">
              <a:solidFill>
                <a:schemeClr val="bg1"/>
              </a:solidFill>
            </a:endParaRPr>
          </a:p>
        </p:txBody>
      </p:sp>
      <p:sp>
        <p:nvSpPr>
          <p:cNvPr id="132" name="Google Shape;132;p19"/>
          <p:cNvSpPr txBox="1">
            <a:spLocks noGrp="1"/>
          </p:cNvSpPr>
          <p:nvPr>
            <p:ph type="body" idx="1"/>
          </p:nvPr>
        </p:nvSpPr>
        <p:spPr>
          <a:xfrm>
            <a:off x="880785" y="1488453"/>
            <a:ext cx="3701154" cy="343615"/>
          </a:xfrm>
          <a:prstGeom prst="rect">
            <a:avLst/>
          </a:prstGeom>
        </p:spPr>
        <p:txBody>
          <a:bodyPr spcFirstLastPara="1" wrap="square" lIns="0" tIns="0" rIns="0" bIns="0" anchor="t" anchorCtr="0">
            <a:noAutofit/>
          </a:bodyPr>
          <a:lstStyle/>
          <a:p>
            <a:pPr marL="0" indent="0">
              <a:buNone/>
            </a:pPr>
            <a:r>
              <a:rPr lang="en-US" b="1" dirty="0" err="1">
                <a:solidFill>
                  <a:srgbClr val="C00000"/>
                </a:solidFill>
              </a:rPr>
              <a:t>Hoàn</a:t>
            </a:r>
            <a:r>
              <a:rPr lang="en-US" b="1" dirty="0">
                <a:solidFill>
                  <a:srgbClr val="C00000"/>
                </a:solidFill>
              </a:rPr>
              <a:t> </a:t>
            </a:r>
            <a:r>
              <a:rPr lang="en-US" b="1" dirty="0" err="1">
                <a:solidFill>
                  <a:srgbClr val="C00000"/>
                </a:solidFill>
              </a:rPr>
              <a:t>cảnh</a:t>
            </a:r>
            <a:r>
              <a:rPr lang="en-US" b="1" dirty="0">
                <a:solidFill>
                  <a:srgbClr val="C00000"/>
                </a:solidFill>
              </a:rPr>
              <a:t> </a:t>
            </a:r>
            <a:r>
              <a:rPr lang="en-US" b="1" dirty="0" err="1">
                <a:solidFill>
                  <a:srgbClr val="C00000"/>
                </a:solidFill>
              </a:rPr>
              <a:t>sống</a:t>
            </a:r>
            <a:r>
              <a:rPr lang="en-US" b="1" dirty="0">
                <a:solidFill>
                  <a:srgbClr val="C00000"/>
                </a:solidFill>
              </a:rPr>
              <a:t>: </a:t>
            </a:r>
          </a:p>
        </p:txBody>
      </p:sp>
      <p:sp>
        <p:nvSpPr>
          <p:cNvPr id="135" name="Google Shape;135;p1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11</a:t>
            </a:fld>
            <a:endParaRPr kern="0">
              <a:solidFill>
                <a:srgbClr val="FFFFFF"/>
              </a:solidFill>
            </a:endParaRPr>
          </a:p>
        </p:txBody>
      </p:sp>
      <p:sp>
        <p:nvSpPr>
          <p:cNvPr id="136" name="Google Shape;136;p19"/>
          <p:cNvSpPr/>
          <p:nvPr/>
        </p:nvSpPr>
        <p:spPr>
          <a:xfrm>
            <a:off x="9388181" y="3900146"/>
            <a:ext cx="873081" cy="850389"/>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dk1"/>
          </a:solidFill>
          <a:ln>
            <a:noFill/>
          </a:ln>
          <a:effectLst>
            <a:outerShdw blurRad="14288" dist="9525" dir="5400000" algn="bl" rotWithShape="0">
              <a:schemeClr val="lt2">
                <a:alpha val="75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Rectangle 9">
            <a:extLst>
              <a:ext uri="{FF2B5EF4-FFF2-40B4-BE49-F238E27FC236}">
                <a16:creationId xmlns:a16="http://schemas.microsoft.com/office/drawing/2014/main" id="{909E66D1-3962-415C-92FB-892919A6574D}"/>
              </a:ext>
            </a:extLst>
          </p:cNvPr>
          <p:cNvSpPr/>
          <p:nvPr/>
        </p:nvSpPr>
        <p:spPr>
          <a:xfrm>
            <a:off x="767084" y="2074154"/>
            <a:ext cx="3576315" cy="2246599"/>
          </a:xfrm>
          <a:prstGeom prst="rect">
            <a:avLst/>
          </a:prstGeom>
        </p:spPr>
        <p:txBody>
          <a:bodyPr wrap="square" lIns="91272" tIns="45636" rIns="91272" bIns="45636">
            <a:spAutoFit/>
          </a:bodyPr>
          <a:lstStyle/>
          <a:p>
            <a:pPr marL="342266" indent="-342266" algn="just">
              <a:buFont typeface="Wingdings" pitchFamily="2" charset="2"/>
              <a:buChar char="§"/>
            </a:pPr>
            <a:r>
              <a:rPr lang="vi-VN" sz="2800" b="1" i="1" dirty="0">
                <a:latin typeface="Times New Roman" pitchFamily="18" charset="0"/>
                <a:cs typeface="Times New Roman" pitchFamily="18" charset="0"/>
              </a:rPr>
              <a:t>Sống trong một cái hang, dưới chân cao điểm, giữa một vùng trọng điểm trên đường Trường Sơn</a:t>
            </a:r>
            <a:endParaRPr lang="en-US" sz="2800" b="1" i="1" dirty="0">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379E3654-B5B3-4119-B35C-88758A35F5E8}"/>
              </a:ext>
            </a:extLst>
          </p:cNvPr>
          <p:cNvSpPr/>
          <p:nvPr/>
        </p:nvSpPr>
        <p:spPr>
          <a:xfrm>
            <a:off x="4343399" y="1808010"/>
            <a:ext cx="4682934" cy="2708208"/>
          </a:xfrm>
          <a:prstGeom prst="rect">
            <a:avLst/>
          </a:prstGeom>
        </p:spPr>
        <p:txBody>
          <a:bodyPr wrap="square" lIns="121696" tIns="60848" rIns="121696" bIns="60848">
            <a:spAutoFit/>
          </a:bodyPr>
          <a:lstStyle/>
          <a:p>
            <a:pPr marL="456343" indent="-456343" defTabSz="1215806">
              <a:buFont typeface="Wingdings" pitchFamily="2" charset="2"/>
              <a:buChar char="§"/>
            </a:pPr>
            <a:r>
              <a:rPr lang="vi-VN" sz="2800" b="1" i="1" dirty="0">
                <a:solidFill>
                  <a:prstClr val="black"/>
                </a:solidFill>
                <a:latin typeface="Times New Roman" pitchFamily="18" charset="0"/>
                <a:cs typeface="Times New Roman" pitchFamily="18" charset="0"/>
              </a:rPr>
              <a:t>Con đường bị đánh lở loét, hai bên đường không có lá xanh, thân cây bị tước khô cháy, đất bốc khói, không khí bàng hoàng, máy bay </a:t>
            </a:r>
            <a:r>
              <a:rPr lang="en-US" sz="2800" b="1" i="1" dirty="0" err="1">
                <a:solidFill>
                  <a:prstClr val="black"/>
                </a:solidFill>
                <a:latin typeface="Times New Roman" pitchFamily="18" charset="0"/>
                <a:cs typeface="Times New Roman" pitchFamily="18" charset="0"/>
              </a:rPr>
              <a:t>ầm</a:t>
            </a:r>
            <a:r>
              <a:rPr lang="en-US" sz="2800" b="1" i="1" dirty="0">
                <a:solidFill>
                  <a:prstClr val="black"/>
                </a:solidFill>
                <a:latin typeface="Times New Roman" pitchFamily="18" charset="0"/>
                <a:cs typeface="Times New Roman" pitchFamily="18" charset="0"/>
              </a:rPr>
              <a:t> ì</a:t>
            </a:r>
            <a:r>
              <a:rPr lang="vi-VN" sz="2800" b="1" i="1" dirty="0">
                <a:solidFill>
                  <a:prstClr val="black"/>
                </a:solidFill>
                <a:latin typeface="Times New Roman" pitchFamily="18" charset="0"/>
                <a:cs typeface="Times New Roman" pitchFamily="18" charset="0"/>
              </a:rPr>
              <a:t> xa dần</a:t>
            </a:r>
          </a:p>
        </p:txBody>
      </p:sp>
      <p:sp>
        <p:nvSpPr>
          <p:cNvPr id="18" name="Rectangle 17">
            <a:extLst>
              <a:ext uri="{FF2B5EF4-FFF2-40B4-BE49-F238E27FC236}">
                <a16:creationId xmlns:a16="http://schemas.microsoft.com/office/drawing/2014/main" id="{E0402039-E604-4739-8746-6A47A372077F}"/>
              </a:ext>
            </a:extLst>
          </p:cNvPr>
          <p:cNvSpPr/>
          <p:nvPr/>
        </p:nvSpPr>
        <p:spPr>
          <a:xfrm>
            <a:off x="767084" y="4492160"/>
            <a:ext cx="6585387" cy="697208"/>
          </a:xfrm>
          <a:prstGeom prst="rect">
            <a:avLst/>
          </a:prstGeom>
        </p:spPr>
        <p:txBody>
          <a:bodyPr wrap="none" lIns="121568" tIns="60784" rIns="121568" bIns="60784">
            <a:spAutoFit/>
          </a:bodyPr>
          <a:lstStyle/>
          <a:p>
            <a:pPr defTabSz="1215806"/>
            <a:r>
              <a:rPr lang="en-SG" sz="3733" b="1" i="1" dirty="0">
                <a:solidFill>
                  <a:srgbClr val="FF0000"/>
                </a:solidFill>
                <a:latin typeface="Times New Roman" pitchFamily="18" charset="0"/>
                <a:cs typeface="Times New Roman" pitchFamily="18" charset="0"/>
                <a:sym typeface="Wingdings" pitchFamily="2" charset="2"/>
              </a:rPr>
              <a:t> </a:t>
            </a:r>
            <a:r>
              <a:rPr lang="en-SG" sz="3733" b="1" i="1" dirty="0" err="1">
                <a:solidFill>
                  <a:srgbClr val="FF0000"/>
                </a:solidFill>
                <a:latin typeface="Times New Roman" pitchFamily="18" charset="0"/>
                <a:cs typeface="Times New Roman" pitchFamily="18" charset="0"/>
                <a:sym typeface="Wingdings" pitchFamily="2" charset="2"/>
              </a:rPr>
              <a:t>Nguy</a:t>
            </a:r>
            <a:r>
              <a:rPr lang="en-SG" sz="3733" b="1" i="1" dirty="0">
                <a:solidFill>
                  <a:srgbClr val="FF0000"/>
                </a:solidFill>
                <a:latin typeface="Times New Roman" pitchFamily="18" charset="0"/>
                <a:cs typeface="Times New Roman" pitchFamily="18" charset="0"/>
                <a:sym typeface="Wingdings" pitchFamily="2" charset="2"/>
              </a:rPr>
              <a:t> </a:t>
            </a:r>
            <a:r>
              <a:rPr lang="en-SG" sz="3733" b="1" i="1" dirty="0" err="1">
                <a:solidFill>
                  <a:srgbClr val="FF0000"/>
                </a:solidFill>
                <a:latin typeface="Times New Roman" pitchFamily="18" charset="0"/>
                <a:cs typeface="Times New Roman" pitchFamily="18" charset="0"/>
                <a:sym typeface="Wingdings" pitchFamily="2" charset="2"/>
              </a:rPr>
              <a:t>hiểm</a:t>
            </a:r>
            <a:r>
              <a:rPr lang="en-SG" sz="3733" b="1" i="1" dirty="0">
                <a:solidFill>
                  <a:srgbClr val="FF0000"/>
                </a:solidFill>
                <a:latin typeface="Times New Roman" pitchFamily="18" charset="0"/>
                <a:cs typeface="Times New Roman" pitchFamily="18" charset="0"/>
                <a:sym typeface="Wingdings" pitchFamily="2" charset="2"/>
              </a:rPr>
              <a:t>, </a:t>
            </a:r>
            <a:r>
              <a:rPr lang="en-SG" sz="3733" b="1" i="1" dirty="0" err="1">
                <a:solidFill>
                  <a:srgbClr val="FF0000"/>
                </a:solidFill>
                <a:latin typeface="Times New Roman" pitchFamily="18" charset="0"/>
                <a:cs typeface="Times New Roman" pitchFamily="18" charset="0"/>
                <a:sym typeface="Wingdings" pitchFamily="2" charset="2"/>
              </a:rPr>
              <a:t>ác</a:t>
            </a:r>
            <a:r>
              <a:rPr lang="en-SG" sz="3733" b="1" i="1" dirty="0">
                <a:solidFill>
                  <a:srgbClr val="FF0000"/>
                </a:solidFill>
                <a:latin typeface="Times New Roman" pitchFamily="18" charset="0"/>
                <a:cs typeface="Times New Roman" pitchFamily="18" charset="0"/>
                <a:sym typeface="Wingdings" pitchFamily="2" charset="2"/>
              </a:rPr>
              <a:t> </a:t>
            </a:r>
            <a:r>
              <a:rPr lang="en-SG" sz="3733" b="1" i="1" dirty="0" err="1">
                <a:solidFill>
                  <a:srgbClr val="FF0000"/>
                </a:solidFill>
                <a:latin typeface="Times New Roman" pitchFamily="18" charset="0"/>
                <a:cs typeface="Times New Roman" pitchFamily="18" charset="0"/>
                <a:sym typeface="Wingdings" pitchFamily="2" charset="2"/>
              </a:rPr>
              <a:t>liệt</a:t>
            </a:r>
            <a:r>
              <a:rPr lang="en-SG" sz="3733" b="1" i="1" dirty="0">
                <a:solidFill>
                  <a:srgbClr val="FF0000"/>
                </a:solidFill>
                <a:latin typeface="Times New Roman" pitchFamily="18" charset="0"/>
                <a:cs typeface="Times New Roman" pitchFamily="18" charset="0"/>
                <a:sym typeface="Wingdings" pitchFamily="2" charset="2"/>
              </a:rPr>
              <a:t>, </a:t>
            </a:r>
            <a:r>
              <a:rPr lang="en-SG" sz="3733" b="1" i="1" dirty="0" err="1">
                <a:solidFill>
                  <a:srgbClr val="FF0000"/>
                </a:solidFill>
                <a:latin typeface="Times New Roman" pitchFamily="18" charset="0"/>
                <a:cs typeface="Times New Roman" pitchFamily="18" charset="0"/>
                <a:sym typeface="Wingdings" pitchFamily="2" charset="2"/>
              </a:rPr>
              <a:t>khó</a:t>
            </a:r>
            <a:r>
              <a:rPr lang="en-SG" sz="3733" b="1" i="1" dirty="0">
                <a:solidFill>
                  <a:srgbClr val="FF0000"/>
                </a:solidFill>
                <a:latin typeface="Times New Roman" pitchFamily="18" charset="0"/>
                <a:cs typeface="Times New Roman" pitchFamily="18" charset="0"/>
                <a:sym typeface="Wingdings" pitchFamily="2" charset="2"/>
              </a:rPr>
              <a:t> </a:t>
            </a:r>
            <a:r>
              <a:rPr lang="en-SG" sz="3733" b="1" i="1" dirty="0" err="1">
                <a:solidFill>
                  <a:srgbClr val="FF0000"/>
                </a:solidFill>
                <a:latin typeface="Times New Roman" pitchFamily="18" charset="0"/>
                <a:cs typeface="Times New Roman" pitchFamily="18" charset="0"/>
                <a:sym typeface="Wingdings" pitchFamily="2" charset="2"/>
              </a:rPr>
              <a:t>khăn</a:t>
            </a:r>
            <a:endParaRPr lang="en-US" sz="3733"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19945" y="693311"/>
            <a:ext cx="5776087" cy="496647"/>
            <a:chOff x="644526" y="2766774"/>
            <a:chExt cx="11553677" cy="993281"/>
          </a:xfrm>
        </p:grpSpPr>
        <p:sp>
          <p:nvSpPr>
            <p:cNvPr id="9" name="TextBox 8"/>
            <p:cNvSpPr txBox="1"/>
            <p:nvPr/>
          </p:nvSpPr>
          <p:spPr>
            <a:xfrm>
              <a:off x="1906586" y="2766774"/>
              <a:ext cx="10291617" cy="923317"/>
            </a:xfrm>
            <a:prstGeom prst="rect">
              <a:avLst/>
            </a:prstGeom>
            <a:noFill/>
          </p:spPr>
          <p:txBody>
            <a:bodyPr wrap="square" rtlCol="0">
              <a:spAutoFit/>
            </a:bodyPr>
            <a:lstStyle/>
            <a:p>
              <a:pPr defTabSz="1069139"/>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Hoàn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sống</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chiến</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đấu</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133">
                <a:solidFill>
                  <a:prstClr val="white"/>
                </a:solidFill>
              </a:endParaRPr>
            </a:p>
          </p:txBody>
        </p:sp>
        <p:sp>
          <p:nvSpPr>
            <p:cNvPr id="11" name="TextBox 10"/>
            <p:cNvSpPr txBox="1"/>
            <p:nvPr/>
          </p:nvSpPr>
          <p:spPr>
            <a:xfrm>
              <a:off x="957121" y="2795828"/>
              <a:ext cx="783010" cy="964227"/>
            </a:xfrm>
            <a:prstGeom prst="rect">
              <a:avLst/>
            </a:prstGeom>
            <a:noFill/>
          </p:spPr>
          <p:txBody>
            <a:bodyPr wrap="none" rtlCol="0">
              <a:spAutoFit/>
            </a:bodyPr>
            <a:lstStyle/>
            <a:p>
              <a:pPr algn="ctr" defTabSz="1069139"/>
              <a:r>
                <a:rPr lang="en-US" sz="2533"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2" name="Picture 5" descr="1319763111-duong-truong-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633" y="1442659"/>
            <a:ext cx="3183570" cy="36234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2">
            <a:extLst>
              <a:ext uri="{FF2B5EF4-FFF2-40B4-BE49-F238E27FC236}">
                <a16:creationId xmlns:a16="http://schemas.microsoft.com/office/drawing/2014/main" id="{E84E4FE0-8C34-4888-8CA2-248E82AF2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462" y="2804589"/>
            <a:ext cx="2723414" cy="350388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3" descr="240px-F105">
            <a:extLst>
              <a:ext uri="{FF2B5EF4-FFF2-40B4-BE49-F238E27FC236}">
                <a16:creationId xmlns:a16="http://schemas.microsoft.com/office/drawing/2014/main" id="{63EDC378-6279-438C-B0F4-CAE05141F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3467">
            <a:off x="6531308" y="1251726"/>
            <a:ext cx="3490981" cy="416952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9876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par>
                                <p:cTn id="12" presetID="22" presetClass="entr" presetSubtype="4"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descr="Ảnh có chứa cây, ảnh, ngoài trời, bầu trời&#10;&#10;Mô tả được tạo tự động">
            <a:extLst>
              <a:ext uri="{FF2B5EF4-FFF2-40B4-BE49-F238E27FC236}">
                <a16:creationId xmlns:a16="http://schemas.microsoft.com/office/drawing/2014/main" id="{C3374FBB-E375-4C77-A8D2-8C053B90A6A2}"/>
              </a:ext>
            </a:extLst>
          </p:cNvPr>
          <p:cNvPicPr>
            <a:picLocks noChangeAspect="1"/>
          </p:cNvPicPr>
          <p:nvPr/>
        </p:nvPicPr>
        <p:blipFill rotWithShape="1">
          <a:blip r:embed="rId2">
            <a:alphaModFix/>
          </a:blip>
          <a:srcRect l="2898" t="11885" r="7560"/>
          <a:stretch/>
        </p:blipFill>
        <p:spPr>
          <a:xfrm>
            <a:off x="6083785" y="299061"/>
            <a:ext cx="6261331" cy="3464975"/>
          </a:xfrm>
          <a:prstGeom prst="rect">
            <a:avLst/>
          </a:prstGeom>
          <a:effectLst>
            <a:softEdge rad="533400"/>
          </a:effectLst>
        </p:spPr>
      </p:pic>
      <p:pic>
        <p:nvPicPr>
          <p:cNvPr id="9" name="Chỗ dành sẵn cho Nội dung 4" descr="Ảnh có chứa ngoài trời, cây, đá, người&#10;&#10;Mô tả được tạo tự động">
            <a:extLst>
              <a:ext uri="{FF2B5EF4-FFF2-40B4-BE49-F238E27FC236}">
                <a16:creationId xmlns:a16="http://schemas.microsoft.com/office/drawing/2014/main" id="{53C97487-BE28-4693-88F4-E8D884D70B7E}"/>
              </a:ext>
            </a:extLst>
          </p:cNvPr>
          <p:cNvPicPr>
            <a:picLocks noChangeAspect="1"/>
          </p:cNvPicPr>
          <p:nvPr/>
        </p:nvPicPr>
        <p:blipFill rotWithShape="1">
          <a:blip r:embed="rId3"/>
          <a:srcRect l="3942" r="12497"/>
          <a:stretch/>
        </p:blipFill>
        <p:spPr>
          <a:xfrm>
            <a:off x="6165943" y="2626667"/>
            <a:ext cx="6263639" cy="4215384"/>
          </a:xfrm>
          <a:prstGeom prst="rect">
            <a:avLst/>
          </a:prstGeom>
          <a:effectLst>
            <a:softEdge rad="533400"/>
          </a:effectLst>
        </p:spPr>
      </p:pic>
      <p:grpSp>
        <p:nvGrpSpPr>
          <p:cNvPr id="15" name="Group 14"/>
          <p:cNvGrpSpPr/>
          <p:nvPr/>
        </p:nvGrpSpPr>
        <p:grpSpPr>
          <a:xfrm>
            <a:off x="319945" y="693311"/>
            <a:ext cx="5776087" cy="496647"/>
            <a:chOff x="644526" y="2766774"/>
            <a:chExt cx="11553677" cy="993281"/>
          </a:xfrm>
        </p:grpSpPr>
        <p:sp>
          <p:nvSpPr>
            <p:cNvPr id="16" name="TextBox 15"/>
            <p:cNvSpPr txBox="1"/>
            <p:nvPr/>
          </p:nvSpPr>
          <p:spPr>
            <a:xfrm>
              <a:off x="1906586" y="2766774"/>
              <a:ext cx="10291617" cy="923317"/>
            </a:xfrm>
            <a:prstGeom prst="rect">
              <a:avLst/>
            </a:prstGeom>
            <a:noFill/>
          </p:spPr>
          <p:txBody>
            <a:bodyPr wrap="square" rtlCol="0">
              <a:spAutoFit/>
            </a:bodyPr>
            <a:lstStyle/>
            <a:p>
              <a:pPr defTabSz="1069139"/>
              <a:r>
                <a:rPr lang="en-US"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Hoàn cảnh sống và chiến đấu</a:t>
              </a:r>
              <a:endParaRPr lang="vi-VN" sz="2400"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rgbClr val="366E6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133">
                <a:solidFill>
                  <a:prstClr val="white"/>
                </a:solidFill>
              </a:endParaRPr>
            </a:p>
          </p:txBody>
        </p:sp>
        <p:sp>
          <p:nvSpPr>
            <p:cNvPr id="18" name="TextBox 17"/>
            <p:cNvSpPr txBox="1"/>
            <p:nvPr/>
          </p:nvSpPr>
          <p:spPr>
            <a:xfrm>
              <a:off x="957121" y="2795828"/>
              <a:ext cx="783010" cy="964227"/>
            </a:xfrm>
            <a:prstGeom prst="rect">
              <a:avLst/>
            </a:prstGeom>
            <a:noFill/>
          </p:spPr>
          <p:txBody>
            <a:bodyPr wrap="none" rtlCol="0">
              <a:spAutoFit/>
            </a:bodyPr>
            <a:lstStyle/>
            <a:p>
              <a:pPr algn="ctr" defTabSz="1069139"/>
              <a:r>
                <a:rPr lang="en-US" sz="2533" b="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9" name="Picture 18">
            <a:extLst>
              <a:ext uri="{FF2B5EF4-FFF2-40B4-BE49-F238E27FC236}">
                <a16:creationId xmlns:a16="http://schemas.microsoft.com/office/drawing/2014/main" id="{BC077E5B-1099-4F3A-9711-14468F7AC1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93813" y="-1049606"/>
            <a:ext cx="1315929" cy="5856651"/>
          </a:xfrm>
          <a:prstGeom prst="rect">
            <a:avLst/>
          </a:prstGeom>
        </p:spPr>
      </p:pic>
      <p:sp>
        <p:nvSpPr>
          <p:cNvPr id="20" name="Rectangle 19"/>
          <p:cNvSpPr/>
          <p:nvPr/>
        </p:nvSpPr>
        <p:spPr>
          <a:xfrm>
            <a:off x="2554586" y="1529941"/>
            <a:ext cx="2201174" cy="697208"/>
          </a:xfrm>
          <a:prstGeom prst="rect">
            <a:avLst/>
          </a:prstGeom>
        </p:spPr>
        <p:txBody>
          <a:bodyPr wrap="none" lIns="121568" tIns="60784" rIns="121568" bIns="60784">
            <a:spAutoFit/>
          </a:bodyPr>
          <a:lstStyle/>
          <a:p>
            <a:r>
              <a:rPr lang="en-SG" sz="3733" b="1" i="1">
                <a:solidFill>
                  <a:prstClr val="black"/>
                </a:solidFill>
                <a:latin typeface="Times New Roman" pitchFamily="18" charset="0"/>
                <a:cs typeface="Times New Roman" pitchFamily="18" charset="0"/>
              </a:rPr>
              <a:t>Công việc</a:t>
            </a:r>
            <a:endParaRPr lang="en-US" sz="3733" b="1" i="1" dirty="0">
              <a:solidFill>
                <a:prstClr val="black"/>
              </a:solidFill>
              <a:latin typeface="Times New Roman" pitchFamily="18" charset="0"/>
              <a:cs typeface="Times New Roman" pitchFamily="18" charset="0"/>
            </a:endParaRPr>
          </a:p>
        </p:txBody>
      </p:sp>
      <p:sp>
        <p:nvSpPr>
          <p:cNvPr id="5" name="Rectangle 4"/>
          <p:cNvSpPr/>
          <p:nvPr/>
        </p:nvSpPr>
        <p:spPr>
          <a:xfrm>
            <a:off x="815415" y="2564953"/>
            <a:ext cx="6096000" cy="984701"/>
          </a:xfrm>
          <a:prstGeom prst="rect">
            <a:avLst/>
          </a:prstGeom>
        </p:spPr>
        <p:txBody>
          <a:bodyPr lIns="121739" tIns="60869" rIns="121739" bIns="60869">
            <a:spAutoFit/>
          </a:bodyPr>
          <a:lstStyle/>
          <a:p>
            <a:pPr marL="456503" indent="-456503">
              <a:buFont typeface="Wingdings" pitchFamily="2" charset="2"/>
              <a:buChar char="§"/>
            </a:pPr>
            <a:r>
              <a:rPr lang="vi-VN" sz="2800" i="1" dirty="0">
                <a:latin typeface="Times New Roman" panose="02020603050405020304" pitchFamily="18" charset="0"/>
                <a:cs typeface="Times New Roman" panose="02020603050405020304" pitchFamily="18" charset="0"/>
              </a:rPr>
              <a:t>Chạy </a:t>
            </a:r>
            <a:r>
              <a:rPr lang="en-US" sz="2800" i="1" dirty="0">
                <a:latin typeface="Times New Roman" panose="02020603050405020304" pitchFamily="18" charset="0"/>
                <a:cs typeface="Times New Roman" panose="02020603050405020304" pitchFamily="18" charset="0"/>
              </a:rPr>
              <a:t>tr</a:t>
            </a:r>
            <a:r>
              <a:rPr lang="vi-VN" sz="2800" i="1" dirty="0">
                <a:latin typeface="Times New Roman" panose="02020603050405020304" pitchFamily="18" charset="0"/>
                <a:cs typeface="Times New Roman" panose="02020603050405020304" pitchFamily="18" charset="0"/>
              </a:rPr>
              <a:t>ên cao điểm giữa ban ngày, phơi mình giữa vùng trọng điểm</a:t>
            </a:r>
          </a:p>
        </p:txBody>
      </p:sp>
      <p:sp>
        <p:nvSpPr>
          <p:cNvPr id="6" name="Rectangle 5"/>
          <p:cNvSpPr/>
          <p:nvPr/>
        </p:nvSpPr>
        <p:spPr>
          <a:xfrm>
            <a:off x="815415" y="3746109"/>
            <a:ext cx="6096000" cy="1025610"/>
          </a:xfrm>
          <a:prstGeom prst="rect">
            <a:avLst/>
          </a:prstGeom>
        </p:spPr>
        <p:txBody>
          <a:bodyPr lIns="121739" tIns="60869" rIns="121739" bIns="60869">
            <a:spAutoFit/>
          </a:bodyPr>
          <a:lstStyle/>
          <a:p>
            <a:pPr marL="456503" indent="-456503">
              <a:buFont typeface="Wingdings" pitchFamily="2" charset="2"/>
              <a:buChar char="§"/>
            </a:pPr>
            <a:r>
              <a:rPr lang="vi-VN" sz="2933" i="1" dirty="0">
                <a:latin typeface="Times New Roman" panose="02020603050405020304" pitchFamily="18" charset="0"/>
                <a:cs typeface="Times New Roman" panose="02020603050405020304" pitchFamily="18" charset="0"/>
              </a:rPr>
              <a:t>Đo khối lượng đất đá, đến bom chưa nổ, khi cần thì phá bom</a:t>
            </a:r>
          </a:p>
        </p:txBody>
      </p:sp>
      <p:sp>
        <p:nvSpPr>
          <p:cNvPr id="21" name="Rectangle 20"/>
          <p:cNvSpPr/>
          <p:nvPr/>
        </p:nvSpPr>
        <p:spPr>
          <a:xfrm>
            <a:off x="476222" y="4802576"/>
            <a:ext cx="6939300" cy="1476952"/>
          </a:xfrm>
          <a:prstGeom prst="rect">
            <a:avLst/>
          </a:prstGeom>
        </p:spPr>
        <p:txBody>
          <a:bodyPr wrap="square" lIns="121739" tIns="60869" rIns="121739" bIns="60869">
            <a:spAutoFit/>
          </a:bodyPr>
          <a:lstStyle/>
          <a:p>
            <a:r>
              <a:rPr lang="en-US" sz="2933" b="1" i="1" dirty="0">
                <a:solidFill>
                  <a:srgbClr val="FF0000"/>
                </a:solidFill>
                <a:latin typeface="+mj-lt"/>
                <a:sym typeface="Wingdings" pitchFamily="2" charset="2"/>
              </a:rPr>
              <a:t> </a:t>
            </a:r>
            <a:r>
              <a:rPr lang="vi-VN" sz="2933" b="1" i="1" dirty="0">
                <a:solidFill>
                  <a:srgbClr val="FF0000"/>
                </a:solidFill>
                <a:latin typeface="+mj-lt"/>
              </a:rPr>
              <a:t>Khó khăn, gian khổ, đối mặt với cái chết, đòi hỏi sự dũng cảm và tinh thần trách nhiệm cao</a:t>
            </a:r>
          </a:p>
        </p:txBody>
      </p:sp>
    </p:spTree>
    <p:extLst>
      <p:ext uri="{BB962C8B-B14F-4D97-AF65-F5344CB8AC3E}">
        <p14:creationId xmlns:p14="http://schemas.microsoft.com/office/powerpoint/2010/main" val="184946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6"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6625" y="2353714"/>
            <a:ext cx="3165103" cy="2965763"/>
          </a:xfrm>
          <a:prstGeom prst="rect">
            <a:avLst/>
          </a:prstGeom>
        </p:spPr>
      </p:pic>
      <p:grpSp>
        <p:nvGrpSpPr>
          <p:cNvPr id="8" name="Group 7"/>
          <p:cNvGrpSpPr/>
          <p:nvPr/>
        </p:nvGrpSpPr>
        <p:grpSpPr>
          <a:xfrm>
            <a:off x="58257" y="601093"/>
            <a:ext cx="7785527" cy="830997"/>
            <a:chOff x="644526" y="2766774"/>
            <a:chExt cx="20387755" cy="1661971"/>
          </a:xfrm>
        </p:grpSpPr>
        <p:sp>
          <p:nvSpPr>
            <p:cNvPr id="9" name="TextBox 8"/>
            <p:cNvSpPr txBox="1"/>
            <p:nvPr/>
          </p:nvSpPr>
          <p:spPr>
            <a:xfrm>
              <a:off x="1906587" y="2766774"/>
              <a:ext cx="19125694" cy="1661971"/>
            </a:xfrm>
            <a:prstGeom prst="rect">
              <a:avLst/>
            </a:prstGeom>
            <a:noFill/>
          </p:spPr>
          <p:txBody>
            <a:bodyPr wrap="square" rtlCol="0">
              <a:spAutoFit/>
            </a:bodyPr>
            <a:lstStyle/>
            <a:p>
              <a:pPr defTabSz="1069139"/>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gái</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thanh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niên</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xung</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phong</a:t>
              </a:r>
              <a:endParaRPr lang="vi-VN" sz="24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400">
                <a:solidFill>
                  <a:prstClr val="white"/>
                </a:solidFill>
              </a:endParaRPr>
            </a:p>
          </p:txBody>
        </p:sp>
        <p:sp>
          <p:nvSpPr>
            <p:cNvPr id="11" name="TextBox 10"/>
            <p:cNvSpPr txBox="1"/>
            <p:nvPr/>
          </p:nvSpPr>
          <p:spPr>
            <a:xfrm>
              <a:off x="810255" y="2795828"/>
              <a:ext cx="1076750" cy="923317"/>
            </a:xfrm>
            <a:prstGeom prst="rect">
              <a:avLst/>
            </a:prstGeom>
            <a:noFill/>
          </p:spPr>
          <p:txBody>
            <a:bodyPr wrap="none" rtlCol="0">
              <a:spAutoFit/>
            </a:bodyPr>
            <a:lstStyle/>
            <a:p>
              <a:pPr algn="ctr" defTabSz="1069139"/>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a:extLst>
              <a:ext uri="{FF2B5EF4-FFF2-40B4-BE49-F238E27FC236}">
                <a16:creationId xmlns:a16="http://schemas.microsoft.com/office/drawing/2014/main" id="{45B99CF7-3403-47E8-A3BB-4C497DD657E1}"/>
              </a:ext>
            </a:extLst>
          </p:cNvPr>
          <p:cNvSpPr txBox="1"/>
          <p:nvPr/>
        </p:nvSpPr>
        <p:spPr>
          <a:xfrm>
            <a:off x="1199457" y="1220755"/>
            <a:ext cx="5503128" cy="543576"/>
          </a:xfrm>
          <a:prstGeom prst="rect">
            <a:avLst/>
          </a:prstGeom>
          <a:noFill/>
        </p:spPr>
        <p:txBody>
          <a:bodyPr wrap="square" lIns="91336" tIns="45671" rIns="91336" bIns="45671" rtlCol="0">
            <a:spAutoFit/>
          </a:bodyPr>
          <a:lstStyle/>
          <a:p>
            <a:pPr algn="just" defTabSz="913381"/>
            <a:r>
              <a:rPr lang="en-US" sz="2933" b="1" i="1" dirty="0">
                <a:latin typeface="Times New Roman" panose="02020603050405020304" pitchFamily="18" charset="0"/>
                <a:cs typeface="Times New Roman" panose="02020603050405020304" pitchFamily="18" charset="0"/>
              </a:rPr>
              <a:t>a. </a:t>
            </a:r>
            <a:r>
              <a:rPr lang="en-US" sz="2933" b="1" i="1" dirty="0" err="1">
                <a:latin typeface="Times New Roman" panose="02020603050405020304" pitchFamily="18" charset="0"/>
                <a:cs typeface="Times New Roman" panose="02020603050405020304" pitchFamily="18" charset="0"/>
              </a:rPr>
              <a:t>Vẻ</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đẹp</a:t>
            </a:r>
            <a:r>
              <a:rPr lang="en-US" sz="2933" b="1" i="1" dirty="0">
                <a:latin typeface="Times New Roman" panose="02020603050405020304" pitchFamily="18" charset="0"/>
                <a:cs typeface="Times New Roman" panose="02020603050405020304" pitchFamily="18" charset="0"/>
              </a:rPr>
              <a:t> </a:t>
            </a:r>
            <a:r>
              <a:rPr lang="en-US" sz="2933" b="1" i="1" dirty="0" err="1">
                <a:latin typeface="Times New Roman" panose="02020603050405020304" pitchFamily="18" charset="0"/>
                <a:cs typeface="Times New Roman" panose="02020603050405020304" pitchFamily="18" charset="0"/>
              </a:rPr>
              <a:t>chung</a:t>
            </a:r>
            <a:endParaRPr lang="en-SG" sz="2933" b="1" i="1" dirty="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BC077E5B-1099-4F3A-9711-14468F7AC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96676" y="-2652227"/>
            <a:ext cx="1315929" cy="9889073"/>
          </a:xfrm>
          <a:prstGeom prst="rect">
            <a:avLst/>
          </a:prstGeom>
        </p:spPr>
      </p:pic>
      <p:sp>
        <p:nvSpPr>
          <p:cNvPr id="14" name="Rectangle 13"/>
          <p:cNvSpPr/>
          <p:nvPr/>
        </p:nvSpPr>
        <p:spPr>
          <a:xfrm>
            <a:off x="1199457" y="1967617"/>
            <a:ext cx="6204335" cy="574329"/>
          </a:xfrm>
          <a:prstGeom prst="rect">
            <a:avLst/>
          </a:prstGeom>
        </p:spPr>
        <p:txBody>
          <a:bodyPr wrap="none" lIns="121797" tIns="60899" rIns="121797" bIns="60899">
            <a:spAutoFit/>
          </a:bodyPr>
          <a:lstStyle/>
          <a:p>
            <a:pPr algn="ctr" defTabSz="913572"/>
            <a:r>
              <a:rPr lang="en-SG" sz="2933" b="1" i="1" dirty="0">
                <a:latin typeface="Times New Roman" pitchFamily="18" charset="0"/>
                <a:cs typeface="Times New Roman" pitchFamily="18" charset="0"/>
              </a:rPr>
              <a:t> </a:t>
            </a:r>
            <a:r>
              <a:rPr lang="en-SG" sz="2933" b="1" i="1" dirty="0" err="1">
                <a:latin typeface="Times New Roman" pitchFamily="18" charset="0"/>
                <a:cs typeface="Times New Roman" pitchFamily="18" charset="0"/>
              </a:rPr>
              <a:t>Lòng</a:t>
            </a:r>
            <a:r>
              <a:rPr lang="en-SG" sz="2933" b="1" i="1" dirty="0">
                <a:latin typeface="Times New Roman" pitchFamily="18" charset="0"/>
                <a:cs typeface="Times New Roman" pitchFamily="18" charset="0"/>
              </a:rPr>
              <a:t> </a:t>
            </a:r>
            <a:r>
              <a:rPr lang="en-SG" sz="2933" b="1" i="1" dirty="0" err="1">
                <a:latin typeface="Times New Roman" pitchFamily="18" charset="0"/>
                <a:cs typeface="Times New Roman" pitchFamily="18" charset="0"/>
              </a:rPr>
              <a:t>yêu</a:t>
            </a:r>
            <a:r>
              <a:rPr lang="en-SG" sz="2933" b="1" i="1" dirty="0">
                <a:latin typeface="Times New Roman" pitchFamily="18" charset="0"/>
                <a:cs typeface="Times New Roman" pitchFamily="18" charset="0"/>
              </a:rPr>
              <a:t> n</a:t>
            </a:r>
            <a:r>
              <a:rPr lang="vi-VN" sz="2933" b="1" i="1" dirty="0">
                <a:latin typeface="Times New Roman" pitchFamily="18" charset="0"/>
                <a:cs typeface="Times New Roman" pitchFamily="18" charset="0"/>
              </a:rPr>
              <a:t>ư</a:t>
            </a:r>
            <a:r>
              <a:rPr lang="en-SG" sz="2933" b="1" i="1" dirty="0" err="1">
                <a:latin typeface="Times New Roman" pitchFamily="18" charset="0"/>
                <a:cs typeface="Times New Roman" pitchFamily="18" charset="0"/>
              </a:rPr>
              <a:t>ớc</a:t>
            </a:r>
            <a:r>
              <a:rPr lang="en-SG" sz="2933" b="1" i="1" dirty="0">
                <a:latin typeface="Times New Roman" pitchFamily="18" charset="0"/>
                <a:cs typeface="Times New Roman" pitchFamily="18" charset="0"/>
              </a:rPr>
              <a:t>, </a:t>
            </a:r>
            <a:r>
              <a:rPr lang="en-SG" sz="2933" b="1" i="1" dirty="0" err="1">
                <a:latin typeface="Times New Roman" pitchFamily="18" charset="0"/>
                <a:cs typeface="Times New Roman" pitchFamily="18" charset="0"/>
              </a:rPr>
              <a:t>lí</a:t>
            </a:r>
            <a:r>
              <a:rPr lang="en-SG" sz="2933" b="1" i="1" dirty="0">
                <a:latin typeface="Times New Roman" pitchFamily="18" charset="0"/>
                <a:cs typeface="Times New Roman" pitchFamily="18" charset="0"/>
              </a:rPr>
              <a:t> t</a:t>
            </a:r>
            <a:r>
              <a:rPr lang="vi-VN" sz="2933" b="1" i="1" dirty="0">
                <a:latin typeface="Times New Roman" pitchFamily="18" charset="0"/>
                <a:cs typeface="Times New Roman" pitchFamily="18" charset="0"/>
              </a:rPr>
              <a:t>ư</a:t>
            </a:r>
            <a:r>
              <a:rPr lang="en-SG" sz="2933" b="1" i="1" dirty="0" err="1">
                <a:latin typeface="Times New Roman" pitchFamily="18" charset="0"/>
                <a:cs typeface="Times New Roman" pitchFamily="18" charset="0"/>
              </a:rPr>
              <a:t>ởng</a:t>
            </a:r>
            <a:r>
              <a:rPr lang="en-SG" sz="2933" b="1" i="1" dirty="0">
                <a:latin typeface="Times New Roman" pitchFamily="18" charset="0"/>
                <a:cs typeface="Times New Roman" pitchFamily="18" charset="0"/>
              </a:rPr>
              <a:t> </a:t>
            </a:r>
            <a:r>
              <a:rPr lang="en-SG" sz="2933" b="1" i="1" dirty="0" err="1">
                <a:latin typeface="Times New Roman" pitchFamily="18" charset="0"/>
                <a:cs typeface="Times New Roman" pitchFamily="18" charset="0"/>
              </a:rPr>
              <a:t>sống</a:t>
            </a:r>
            <a:r>
              <a:rPr lang="en-SG" sz="2933" b="1" i="1" dirty="0">
                <a:latin typeface="Times New Roman" pitchFamily="18" charset="0"/>
                <a:cs typeface="Times New Roman" pitchFamily="18" charset="0"/>
              </a:rPr>
              <a:t> </a:t>
            </a:r>
            <a:r>
              <a:rPr lang="en-SG" sz="2933" b="1" i="1" dirty="0" err="1">
                <a:latin typeface="Times New Roman" pitchFamily="18" charset="0"/>
                <a:cs typeface="Times New Roman" pitchFamily="18" charset="0"/>
              </a:rPr>
              <a:t>cao</a:t>
            </a:r>
            <a:r>
              <a:rPr lang="en-SG" sz="2933" b="1" i="1" dirty="0">
                <a:latin typeface="Times New Roman" pitchFamily="18" charset="0"/>
                <a:cs typeface="Times New Roman" pitchFamily="18" charset="0"/>
              </a:rPr>
              <a:t> </a:t>
            </a:r>
            <a:r>
              <a:rPr lang="en-SG" sz="2933" b="1" i="1" dirty="0" err="1">
                <a:latin typeface="Times New Roman" pitchFamily="18" charset="0"/>
                <a:cs typeface="Times New Roman" pitchFamily="18" charset="0"/>
              </a:rPr>
              <a:t>đẹp</a:t>
            </a:r>
            <a:endParaRPr lang="en-SG" sz="2933" b="1" i="1"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CB678478-4C20-4A23-8605-75B1C2A69DE7}"/>
              </a:ext>
            </a:extLst>
          </p:cNvPr>
          <p:cNvSpPr txBox="1"/>
          <p:nvPr/>
        </p:nvSpPr>
        <p:spPr>
          <a:xfrm flipH="1">
            <a:off x="882561" y="2950274"/>
            <a:ext cx="5213439" cy="1077143"/>
          </a:xfrm>
          <a:prstGeom prst="rect">
            <a:avLst/>
          </a:prstGeom>
          <a:noFill/>
        </p:spPr>
        <p:txBody>
          <a:bodyPr wrap="square" lIns="91356" tIns="45683" rIns="91356" bIns="45683" rtlCol="0">
            <a:spAutoFit/>
          </a:bodyPr>
          <a:lstStyle/>
          <a:p>
            <a:pPr marL="456723" indent="-456723" defTabSz="913572">
              <a:buFont typeface="Wingdings" pitchFamily="2" charset="2"/>
              <a:buChar char="ü"/>
            </a:pPr>
            <a:r>
              <a:rPr lang="en-SG" sz="3200" i="1" dirty="0" err="1">
                <a:solidFill>
                  <a:prstClr val="black"/>
                </a:solidFill>
                <a:latin typeface="Times New Roman" pitchFamily="18" charset="0"/>
                <a:cs typeface="Times New Roman" pitchFamily="18" charset="0"/>
              </a:rPr>
              <a:t>Họ</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là</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những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cô</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gái</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tuổi</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đời</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rất</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trẻ</a:t>
            </a:r>
            <a:endParaRPr lang="en-SG" sz="3200" i="1" dirty="0">
              <a:solidFill>
                <a:prstClr val="black"/>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E35F44BB-8612-4616-B6C7-16E8F32E79B6}"/>
              </a:ext>
            </a:extLst>
          </p:cNvPr>
          <p:cNvSpPr txBox="1"/>
          <p:nvPr/>
        </p:nvSpPr>
        <p:spPr>
          <a:xfrm flipH="1">
            <a:off x="824129" y="4314354"/>
            <a:ext cx="5878456" cy="1569586"/>
          </a:xfrm>
          <a:prstGeom prst="rect">
            <a:avLst/>
          </a:prstGeom>
          <a:noFill/>
        </p:spPr>
        <p:txBody>
          <a:bodyPr wrap="square" lIns="91356" tIns="45683" rIns="91356" bIns="45683" rtlCol="0">
            <a:spAutoFit/>
          </a:bodyPr>
          <a:lstStyle/>
          <a:p>
            <a:pPr marL="456723" indent="-456723" defTabSz="913572">
              <a:buFont typeface="Wingdings" pitchFamily="2" charset="2"/>
              <a:buChar char="ü"/>
            </a:pPr>
            <a:r>
              <a:rPr lang="en-SG" sz="3200" i="1" dirty="0" err="1">
                <a:solidFill>
                  <a:prstClr val="black"/>
                </a:solidFill>
                <a:latin typeface="Times New Roman" pitchFamily="18" charset="0"/>
                <a:cs typeface="Times New Roman" pitchFamily="18" charset="0"/>
              </a:rPr>
              <a:t>Không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ngần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ngại</a:t>
            </a:r>
            <a:r>
              <a:rPr lang="en-SG" sz="3200" i="1" dirty="0">
                <a:solidFill>
                  <a:prstClr val="black"/>
                </a:solidFill>
                <a:latin typeface="Times New Roman" pitchFamily="18" charset="0"/>
                <a:cs typeface="Times New Roman" pitchFamily="18" charset="0"/>
              </a:rPr>
              <a:t> hi </a:t>
            </a:r>
            <a:r>
              <a:rPr lang="en-SG" sz="3200" i="1" dirty="0" err="1">
                <a:solidFill>
                  <a:prstClr val="black"/>
                </a:solidFill>
                <a:latin typeface="Times New Roman" pitchFamily="18" charset="0"/>
                <a:cs typeface="Times New Roman" pitchFamily="18" charset="0"/>
              </a:rPr>
              <a:t>sinh</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tuổi</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trẻ</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ước</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mơ</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mạng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sống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cống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hiến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cho</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đất</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nước</a:t>
            </a:r>
            <a:endParaRPr lang="en-SG" sz="32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5118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 y="680130"/>
            <a:ext cx="8107052" cy="476192"/>
            <a:chOff x="644526" y="2766774"/>
            <a:chExt cx="20387755" cy="952372"/>
          </a:xfrm>
        </p:grpSpPr>
        <p:sp>
          <p:nvSpPr>
            <p:cNvPr id="9" name="TextBox 8"/>
            <p:cNvSpPr txBox="1"/>
            <p:nvPr/>
          </p:nvSpPr>
          <p:spPr>
            <a:xfrm>
              <a:off x="1906586" y="2766774"/>
              <a:ext cx="19125695" cy="923317"/>
            </a:xfrm>
            <a:prstGeom prst="rect">
              <a:avLst/>
            </a:prstGeom>
            <a:noFill/>
          </p:spPr>
          <p:txBody>
            <a:bodyPr wrap="square" rtlCol="0">
              <a:spAutoFit/>
            </a:bodyPr>
            <a:lstStyle/>
            <a:p>
              <a:pPr defTabSz="1069139"/>
              <a:r>
                <a:rPr lang="en-US" sz="2400" b="1" i="1">
                  <a:solidFill>
                    <a:schemeClr val="bg1"/>
                  </a:solidFill>
                  <a:latin typeface="Tahoma" panose="020B0604030504040204" pitchFamily="34" charset="0"/>
                  <a:ea typeface="Tahoma" panose="020B0604030504040204" pitchFamily="34" charset="0"/>
                  <a:cs typeface="Tahoma" panose="020B0604030504040204" pitchFamily="34" charset="0"/>
                </a:rPr>
                <a:t>Hình ảnh những cô gái thanh niên xung phong</a:t>
              </a:r>
              <a:endParaRPr lang="vi-VN" sz="2400" b="1" i="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400">
                <a:solidFill>
                  <a:schemeClr val="bg1"/>
                </a:solidFill>
              </a:endParaRPr>
            </a:p>
          </p:txBody>
        </p:sp>
        <p:sp>
          <p:nvSpPr>
            <p:cNvPr id="11" name="TextBox 10"/>
            <p:cNvSpPr txBox="1"/>
            <p:nvPr/>
          </p:nvSpPr>
          <p:spPr>
            <a:xfrm>
              <a:off x="968344" y="2795828"/>
              <a:ext cx="760563" cy="923318"/>
            </a:xfrm>
            <a:prstGeom prst="rect">
              <a:avLst/>
            </a:prstGeom>
            <a:noFill/>
          </p:spPr>
          <p:txBody>
            <a:bodyPr wrap="none" rtlCol="0">
              <a:spAutoFit/>
            </a:bodyPr>
            <a:lstStyle/>
            <a:p>
              <a:pPr algn="ctr" defTabSz="1069139"/>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a:extLst>
              <a:ext uri="{FF2B5EF4-FFF2-40B4-BE49-F238E27FC236}">
                <a16:creationId xmlns:a16="http://schemas.microsoft.com/office/drawing/2014/main" id="{45B99CF7-3403-47E8-A3BB-4C497DD657E1}"/>
              </a:ext>
            </a:extLst>
          </p:cNvPr>
          <p:cNvSpPr txBox="1"/>
          <p:nvPr/>
        </p:nvSpPr>
        <p:spPr>
          <a:xfrm>
            <a:off x="1199457" y="1220755"/>
            <a:ext cx="5503128" cy="543576"/>
          </a:xfrm>
          <a:prstGeom prst="rect">
            <a:avLst/>
          </a:prstGeom>
          <a:noFill/>
        </p:spPr>
        <p:txBody>
          <a:bodyPr wrap="square" lIns="91336" tIns="45671" rIns="91336" bIns="45671" rtlCol="0">
            <a:spAutoFit/>
          </a:bodyPr>
          <a:lstStyle/>
          <a:p>
            <a:pPr algn="just" defTabSz="913381"/>
            <a:r>
              <a:rPr lang="en-US" sz="2933" b="1" i="1">
                <a:solidFill>
                  <a:prstClr val="black"/>
                </a:solidFill>
                <a:latin typeface="Times New Roman" panose="02020603050405020304" pitchFamily="18" charset="0"/>
                <a:cs typeface="Times New Roman" panose="02020603050405020304" pitchFamily="18" charset="0"/>
              </a:rPr>
              <a:t>a. Vẻ đẹp chung</a:t>
            </a:r>
            <a:endParaRPr lang="en-SG" sz="2933" b="1" i="1" dirty="0">
              <a:solidFill>
                <a:prstClr val="black"/>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BC077E5B-1099-4F3A-9711-14468F7AC1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06034" y="-2585761"/>
            <a:ext cx="1315929" cy="9889073"/>
          </a:xfrm>
          <a:prstGeom prst="rect">
            <a:avLst/>
          </a:prstGeom>
        </p:spPr>
      </p:pic>
      <p:sp>
        <p:nvSpPr>
          <p:cNvPr id="14" name="Rectangle 13"/>
          <p:cNvSpPr/>
          <p:nvPr/>
        </p:nvSpPr>
        <p:spPr>
          <a:xfrm>
            <a:off x="2837817" y="2056631"/>
            <a:ext cx="6273713" cy="574329"/>
          </a:xfrm>
          <a:prstGeom prst="rect">
            <a:avLst/>
          </a:prstGeom>
        </p:spPr>
        <p:txBody>
          <a:bodyPr wrap="none" lIns="121797" tIns="60899" rIns="121797" bIns="60899">
            <a:spAutoFit/>
          </a:bodyPr>
          <a:lstStyle/>
          <a:p>
            <a:pPr algn="ctr" defTabSz="913572"/>
            <a:r>
              <a:rPr lang="en-US" sz="2933" b="1" i="1">
                <a:solidFill>
                  <a:prstClr val="black"/>
                </a:solidFill>
                <a:latin typeface="Times New Roman" pitchFamily="18" charset="0"/>
                <a:cs typeface="Times New Roman" pitchFamily="18" charset="0"/>
              </a:rPr>
              <a:t>Tinh thần trách nhiệm, lòng dũng cảm</a:t>
            </a:r>
            <a:endParaRPr lang="en-SG" sz="2933" b="1" i="1" dirty="0">
              <a:solidFill>
                <a:prstClr val="black"/>
              </a:solidFill>
              <a:latin typeface="Times New Roman" pitchFamily="18" charset="0"/>
              <a:cs typeface="Times New Roman" pitchFamily="18" charset="0"/>
            </a:endParaRPr>
          </a:p>
        </p:txBody>
      </p:sp>
      <p:sp>
        <p:nvSpPr>
          <p:cNvPr id="17" name="Rectangle: Rounded Corners 4">
            <a:extLst>
              <a:ext uri="{FF2B5EF4-FFF2-40B4-BE49-F238E27FC236}">
                <a16:creationId xmlns:a16="http://schemas.microsoft.com/office/drawing/2014/main" id="{C91DA0A1-1396-454A-8628-1DB1E7DC2BFC}"/>
              </a:ext>
            </a:extLst>
          </p:cNvPr>
          <p:cNvSpPr/>
          <p:nvPr/>
        </p:nvSpPr>
        <p:spPr>
          <a:xfrm>
            <a:off x="684426" y="3044957"/>
            <a:ext cx="5106729" cy="67207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83" rIns="91356" bIns="45683" rtlCol="0" anchor="ctr"/>
          <a:lstStyle/>
          <a:p>
            <a:pPr algn="ctr" defTabSz="913572"/>
            <a:r>
              <a:rPr lang="en-SG" sz="3600" i="1" dirty="0" err="1">
                <a:solidFill>
                  <a:prstClr val="black"/>
                </a:solidFill>
                <a:latin typeface="Times New Roman" pitchFamily="18" charset="0"/>
                <a:cs typeface="Times New Roman" pitchFamily="18" charset="0"/>
              </a:rPr>
              <a:t>Tinh</a:t>
            </a:r>
            <a:r>
              <a:rPr lang="en-SG" sz="3600" i="1" dirty="0">
                <a:solidFill>
                  <a:prstClr val="black"/>
                </a:solidFill>
                <a:latin typeface="Times New Roman" pitchFamily="18" charset="0"/>
                <a:cs typeface="Times New Roman" pitchFamily="18" charset="0"/>
              </a:rPr>
              <a:t> </a:t>
            </a:r>
            <a:r>
              <a:rPr lang="en-SG" sz="3600" i="1" dirty="0" err="1">
                <a:solidFill>
                  <a:prstClr val="black"/>
                </a:solidFill>
                <a:latin typeface="Times New Roman" pitchFamily="18" charset="0"/>
                <a:cs typeface="Times New Roman" pitchFamily="18" charset="0"/>
              </a:rPr>
              <a:t>thần</a:t>
            </a:r>
            <a:r>
              <a:rPr lang="en-SG" sz="3600" i="1" dirty="0">
                <a:solidFill>
                  <a:prstClr val="black"/>
                </a:solidFill>
                <a:latin typeface="Times New Roman" pitchFamily="18" charset="0"/>
                <a:cs typeface="Times New Roman" pitchFamily="18" charset="0"/>
              </a:rPr>
              <a:t> </a:t>
            </a:r>
            <a:r>
              <a:rPr lang="en-SG" sz="3600" i="1" dirty="0" err="1">
                <a:solidFill>
                  <a:prstClr val="black"/>
                </a:solidFill>
                <a:latin typeface="Times New Roman" pitchFamily="18" charset="0"/>
                <a:cs typeface="Times New Roman" pitchFamily="18" charset="0"/>
              </a:rPr>
              <a:t>trách</a:t>
            </a:r>
            <a:r>
              <a:rPr lang="en-SG" sz="3600" i="1" dirty="0">
                <a:solidFill>
                  <a:prstClr val="black"/>
                </a:solidFill>
                <a:latin typeface="Times New Roman" pitchFamily="18" charset="0"/>
                <a:cs typeface="Times New Roman" pitchFamily="18" charset="0"/>
              </a:rPr>
              <a:t> </a:t>
            </a:r>
            <a:r>
              <a:rPr lang="en-SG" sz="3600" i="1" dirty="0" err="1">
                <a:solidFill>
                  <a:prstClr val="black"/>
                </a:solidFill>
                <a:latin typeface="Times New Roman" pitchFamily="18" charset="0"/>
                <a:cs typeface="Times New Roman" pitchFamily="18" charset="0"/>
              </a:rPr>
              <a:t>nhiệm</a:t>
            </a:r>
            <a:endParaRPr lang="en-SG" sz="3600" i="1" dirty="0">
              <a:solidFill>
                <a:prstClr val="black"/>
              </a:solidFill>
              <a:latin typeface="Times New Roman" pitchFamily="18" charset="0"/>
              <a:cs typeface="Times New Roman" pitchFamily="18" charset="0"/>
            </a:endParaRPr>
          </a:p>
        </p:txBody>
      </p:sp>
      <p:sp>
        <p:nvSpPr>
          <p:cNvPr id="18" name="Rectangle: Rounded Corners 9">
            <a:extLst>
              <a:ext uri="{FF2B5EF4-FFF2-40B4-BE49-F238E27FC236}">
                <a16:creationId xmlns:a16="http://schemas.microsoft.com/office/drawing/2014/main" id="{31547F51-C7B6-4DCF-8384-4D90FA1F256D}"/>
              </a:ext>
            </a:extLst>
          </p:cNvPr>
          <p:cNvSpPr/>
          <p:nvPr/>
        </p:nvSpPr>
        <p:spPr>
          <a:xfrm>
            <a:off x="6400917" y="3044957"/>
            <a:ext cx="5106729" cy="67207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83" rIns="91356" bIns="45683" rtlCol="0" anchor="ctr"/>
          <a:lstStyle/>
          <a:p>
            <a:pPr algn="ctr" defTabSz="913572"/>
            <a:r>
              <a:rPr lang="en-SG" sz="3600" i="1" dirty="0" err="1">
                <a:solidFill>
                  <a:schemeClr val="bg1"/>
                </a:solidFill>
                <a:latin typeface="Times New Roman" pitchFamily="18" charset="0"/>
                <a:cs typeface="Times New Roman" pitchFamily="18" charset="0"/>
              </a:rPr>
              <a:t>Lòng</a:t>
            </a:r>
            <a:r>
              <a:rPr lang="en-SG" sz="3600" i="1" dirty="0">
                <a:solidFill>
                  <a:schemeClr val="bg1"/>
                </a:solidFill>
                <a:latin typeface="Times New Roman" pitchFamily="18" charset="0"/>
                <a:cs typeface="Times New Roman" pitchFamily="18" charset="0"/>
              </a:rPr>
              <a:t> </a:t>
            </a:r>
            <a:r>
              <a:rPr lang="en-SG" sz="3600" i="1" dirty="0" err="1">
                <a:solidFill>
                  <a:schemeClr val="bg1"/>
                </a:solidFill>
                <a:latin typeface="Times New Roman" pitchFamily="18" charset="0"/>
                <a:cs typeface="Times New Roman" pitchFamily="18" charset="0"/>
              </a:rPr>
              <a:t>dũng</a:t>
            </a:r>
            <a:r>
              <a:rPr lang="en-SG" sz="3600" i="1" dirty="0">
                <a:solidFill>
                  <a:schemeClr val="bg1"/>
                </a:solidFill>
                <a:latin typeface="Times New Roman" pitchFamily="18" charset="0"/>
                <a:cs typeface="Times New Roman" pitchFamily="18" charset="0"/>
              </a:rPr>
              <a:t> </a:t>
            </a:r>
            <a:r>
              <a:rPr lang="en-SG" sz="3600" i="1" dirty="0" err="1">
                <a:solidFill>
                  <a:schemeClr val="bg1"/>
                </a:solidFill>
                <a:latin typeface="Times New Roman" pitchFamily="18" charset="0"/>
                <a:cs typeface="Times New Roman" pitchFamily="18" charset="0"/>
              </a:rPr>
              <a:t>cảm</a:t>
            </a:r>
            <a:endParaRPr lang="en-SG" sz="3600" i="1" dirty="0">
              <a:solidFill>
                <a:schemeClr val="bg1"/>
              </a:solidFill>
              <a:latin typeface="Times New Roman" pitchFamily="18" charset="0"/>
              <a:cs typeface="Times New Roman" pitchFamily="18" charset="0"/>
            </a:endParaRPr>
          </a:p>
        </p:txBody>
      </p:sp>
      <p:sp>
        <p:nvSpPr>
          <p:cNvPr id="21" name="Rectangle: Rounded Corners 11">
            <a:extLst>
              <a:ext uri="{FF2B5EF4-FFF2-40B4-BE49-F238E27FC236}">
                <a16:creationId xmlns:a16="http://schemas.microsoft.com/office/drawing/2014/main" id="{9AD6CBAD-4E3E-4504-BC2A-CA6E91FFA495}"/>
              </a:ext>
            </a:extLst>
          </p:cNvPr>
          <p:cNvSpPr/>
          <p:nvPr/>
        </p:nvSpPr>
        <p:spPr>
          <a:xfrm>
            <a:off x="684421" y="4197088"/>
            <a:ext cx="2362815" cy="2496277"/>
          </a:xfrm>
          <a:prstGeom prst="roundRect">
            <a:avLst/>
          </a:prstGeom>
          <a:ln w="28575">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lIns="91356" tIns="45683" rIns="91356" bIns="45683" rtlCol="0" anchor="ctr"/>
          <a:lstStyle/>
          <a:p>
            <a:pPr algn="ctr" defTabSz="913572"/>
            <a:r>
              <a:rPr lang="en-SG" sz="3200" i="1" dirty="0" err="1">
                <a:solidFill>
                  <a:prstClr val="black"/>
                </a:solidFill>
                <a:latin typeface="Times New Roman" pitchFamily="18" charset="0"/>
                <a:cs typeface="Times New Roman" pitchFamily="18" charset="0"/>
              </a:rPr>
              <a:t>Luôn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sẵn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sàng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ra</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chiến</a:t>
            </a:r>
            <a:r>
              <a:rPr lang="en-SG" sz="3200" i="1" dirty="0">
                <a:solidFill>
                  <a:prstClr val="black"/>
                </a:solidFill>
                <a:latin typeface="Times New Roman" pitchFamily="18" charset="0"/>
                <a:cs typeface="Times New Roman" pitchFamily="18" charset="0"/>
              </a:rPr>
              <a:t> tr</a:t>
            </a:r>
            <a:r>
              <a:rPr lang="vi-VN" sz="3200" i="1" dirty="0">
                <a:solidFill>
                  <a:prstClr val="black"/>
                </a:solidFill>
                <a:latin typeface="Times New Roman" pitchFamily="18" charset="0"/>
                <a:cs typeface="Times New Roman" pitchFamily="18" charset="0"/>
              </a:rPr>
              <a:t>ư</a:t>
            </a:r>
            <a:r>
              <a:rPr lang="en-SG" sz="3200" i="1" dirty="0" err="1">
                <a:solidFill>
                  <a:prstClr val="black"/>
                </a:solidFill>
                <a:latin typeface="Times New Roman" pitchFamily="18" charset="0"/>
                <a:cs typeface="Times New Roman" pitchFamily="18" charset="0"/>
              </a:rPr>
              <a:t>ờng</a:t>
            </a:r>
            <a:endParaRPr lang="en-SG" sz="3200" i="1" dirty="0">
              <a:solidFill>
                <a:prstClr val="black"/>
              </a:solidFill>
              <a:latin typeface="Times New Roman" pitchFamily="18" charset="0"/>
              <a:cs typeface="Times New Roman" pitchFamily="18" charset="0"/>
            </a:endParaRPr>
          </a:p>
        </p:txBody>
      </p:sp>
      <p:sp>
        <p:nvSpPr>
          <p:cNvPr id="22" name="Rectangle: Rounded Corners 12">
            <a:extLst>
              <a:ext uri="{FF2B5EF4-FFF2-40B4-BE49-F238E27FC236}">
                <a16:creationId xmlns:a16="http://schemas.microsoft.com/office/drawing/2014/main" id="{9BBAF193-21CD-41B1-8F0E-D65F191EB44C}"/>
              </a:ext>
            </a:extLst>
          </p:cNvPr>
          <p:cNvSpPr/>
          <p:nvPr/>
        </p:nvSpPr>
        <p:spPr>
          <a:xfrm>
            <a:off x="3428341" y="4197088"/>
            <a:ext cx="2362815" cy="2496277"/>
          </a:xfrm>
          <a:prstGeom prst="roundRect">
            <a:avLst/>
          </a:prstGeom>
          <a:ln w="28575">
            <a:solidFill>
              <a:schemeClr val="accent5">
                <a:lumMod val="40000"/>
                <a:lumOff val="60000"/>
              </a:schemeClr>
            </a:solidFill>
          </a:ln>
        </p:spPr>
        <p:style>
          <a:lnRef idx="2">
            <a:schemeClr val="accent4"/>
          </a:lnRef>
          <a:fillRef idx="1">
            <a:schemeClr val="lt1"/>
          </a:fillRef>
          <a:effectRef idx="0">
            <a:schemeClr val="accent4"/>
          </a:effectRef>
          <a:fontRef idx="minor">
            <a:schemeClr val="dk1"/>
          </a:fontRef>
        </p:style>
        <p:txBody>
          <a:bodyPr lIns="91356" tIns="45683" rIns="91356" bIns="45683" rtlCol="0" anchor="ctr"/>
          <a:lstStyle/>
          <a:p>
            <a:pPr algn="ctr" defTabSz="913572"/>
            <a:r>
              <a:rPr lang="en-SG" sz="3200" i="1" dirty="0" err="1">
                <a:solidFill>
                  <a:prstClr val="black"/>
                </a:solidFill>
                <a:latin typeface="Times New Roman" pitchFamily="18" charset="0"/>
                <a:cs typeface="Times New Roman" pitchFamily="18" charset="0"/>
              </a:rPr>
              <a:t>Quên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mình</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vì</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công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việc</a:t>
            </a:r>
            <a:endParaRPr lang="en-SG" sz="3200" i="1" dirty="0">
              <a:solidFill>
                <a:prstClr val="black"/>
              </a:solidFill>
              <a:latin typeface="Times New Roman" pitchFamily="18" charset="0"/>
              <a:cs typeface="Times New Roman" pitchFamily="18" charset="0"/>
            </a:endParaRPr>
          </a:p>
          <a:p>
            <a:pPr algn="ctr" defTabSz="913572"/>
            <a:endParaRPr lang="en-SG" sz="3200" i="1" dirty="0">
              <a:solidFill>
                <a:prstClr val="black"/>
              </a:solidFill>
              <a:latin typeface="Times New Roman" pitchFamily="18" charset="0"/>
              <a:cs typeface="Times New Roman" pitchFamily="18" charset="0"/>
            </a:endParaRPr>
          </a:p>
        </p:txBody>
      </p:sp>
      <p:sp>
        <p:nvSpPr>
          <p:cNvPr id="23" name="Rectangle: Rounded Corners 13">
            <a:extLst>
              <a:ext uri="{FF2B5EF4-FFF2-40B4-BE49-F238E27FC236}">
                <a16:creationId xmlns:a16="http://schemas.microsoft.com/office/drawing/2014/main" id="{C2C65FA7-0FAD-48B6-A953-0936E2B58364}"/>
              </a:ext>
            </a:extLst>
          </p:cNvPr>
          <p:cNvSpPr/>
          <p:nvPr/>
        </p:nvSpPr>
        <p:spPr>
          <a:xfrm>
            <a:off x="6400917" y="4197088"/>
            <a:ext cx="2362815" cy="2496277"/>
          </a:xfrm>
          <a:prstGeom prst="roundRect">
            <a:avLst/>
          </a:prstGeom>
          <a:ln w="28575">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lIns="91356" tIns="45683" rIns="91356" bIns="45683" rtlCol="0" anchor="ctr"/>
          <a:lstStyle/>
          <a:p>
            <a:pPr algn="ctr" defTabSz="913572"/>
            <a:r>
              <a:rPr lang="en-SG" sz="3200" i="1" dirty="0" err="1">
                <a:solidFill>
                  <a:prstClr val="black"/>
                </a:solidFill>
                <a:latin typeface="Times New Roman" pitchFamily="18" charset="0"/>
                <a:cs typeface="Times New Roman" pitchFamily="18" charset="0"/>
              </a:rPr>
              <a:t>Bình</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tĩnh</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tự</a:t>
            </a:r>
            <a:r>
              <a:rPr lang="en-SG" sz="3200" i="1" dirty="0">
                <a:solidFill>
                  <a:prstClr val="black"/>
                </a:solidFill>
                <a:latin typeface="Times New Roman" pitchFamily="18" charset="0"/>
                <a:cs typeface="Times New Roman" pitchFamily="18" charset="0"/>
              </a:rPr>
              <a:t> tin </a:t>
            </a:r>
            <a:r>
              <a:rPr lang="en-SG" sz="3200" i="1" dirty="0" err="1">
                <a:solidFill>
                  <a:prstClr val="black"/>
                </a:solidFill>
                <a:latin typeface="Times New Roman" pitchFamily="18" charset="0"/>
                <a:cs typeface="Times New Roman" pitchFamily="18" charset="0"/>
              </a:rPr>
              <a:t>chiến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thắng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nỗi</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sợ</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cá</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nhân</a:t>
            </a:r>
            <a:endParaRPr lang="en-SG" sz="3200" i="1" dirty="0">
              <a:solidFill>
                <a:prstClr val="black"/>
              </a:solidFill>
              <a:latin typeface="Times New Roman" pitchFamily="18" charset="0"/>
              <a:cs typeface="Times New Roman" pitchFamily="18" charset="0"/>
            </a:endParaRPr>
          </a:p>
        </p:txBody>
      </p:sp>
      <p:sp>
        <p:nvSpPr>
          <p:cNvPr id="24" name="Rectangle: Rounded Corners 14">
            <a:extLst>
              <a:ext uri="{FF2B5EF4-FFF2-40B4-BE49-F238E27FC236}">
                <a16:creationId xmlns:a16="http://schemas.microsoft.com/office/drawing/2014/main" id="{F8DF3D0B-D0FA-45B8-B699-4977FC8FAAAE}"/>
              </a:ext>
            </a:extLst>
          </p:cNvPr>
          <p:cNvSpPr/>
          <p:nvPr/>
        </p:nvSpPr>
        <p:spPr>
          <a:xfrm>
            <a:off x="9144831" y="4197088"/>
            <a:ext cx="2362815" cy="2496277"/>
          </a:xfrm>
          <a:prstGeom prst="roundRect">
            <a:avLst/>
          </a:prstGeom>
          <a:ln w="28575">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lIns="91356" tIns="45683" rIns="91356" bIns="45683" rtlCol="0" anchor="ctr"/>
          <a:lstStyle/>
          <a:p>
            <a:pPr algn="ctr" defTabSz="913572"/>
            <a:r>
              <a:rPr lang="en-SG" sz="3200" i="1" dirty="0" err="1">
                <a:solidFill>
                  <a:prstClr val="black"/>
                </a:solidFill>
                <a:latin typeface="Times New Roman" pitchFamily="18" charset="0"/>
                <a:cs typeface="Times New Roman" pitchFamily="18" charset="0"/>
              </a:rPr>
              <a:t>Kể</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về</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công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việc</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với</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giọng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điệu</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bình</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thản</a:t>
            </a:r>
            <a:endParaRPr lang="en-SG" sz="32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0046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9152915" y="3867403"/>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91143" tIns="45591" rIns="91143" bIns="45591" rtlCol="0" anchor="ctr"/>
          <a:lstStyle/>
          <a:p>
            <a:pPr defTabSz="910835"/>
            <a:endParaRPr lang="en-US" sz="1867">
              <a:solidFill>
                <a:prstClr val="black"/>
              </a:solidFill>
            </a:endParaRPr>
          </a:p>
        </p:txBody>
      </p:sp>
      <p:pic>
        <p:nvPicPr>
          <p:cNvPr id="10" name="Picture Placeholder 9"/>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7206869" y="2596196"/>
            <a:ext cx="1673440" cy="1673440"/>
          </a:xfrm>
        </p:spPr>
      </p:pic>
      <p:pic>
        <p:nvPicPr>
          <p:cNvPr id="12" name="Picture Placeholder 11"/>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17308" r="17308"/>
          <a:stretch>
            <a:fillRect/>
          </a:stretch>
        </p:blipFill>
        <p:spPr>
          <a:xfrm>
            <a:off x="9991961" y="2457916"/>
            <a:ext cx="1672665" cy="1674453"/>
          </a:xfrm>
        </p:spPr>
      </p:pic>
      <p:grpSp>
        <p:nvGrpSpPr>
          <p:cNvPr id="30" name="Group 29"/>
          <p:cNvGrpSpPr/>
          <p:nvPr/>
        </p:nvGrpSpPr>
        <p:grpSpPr>
          <a:xfrm>
            <a:off x="0" y="708351"/>
            <a:ext cx="8496301" cy="496647"/>
            <a:chOff x="644526" y="2766774"/>
            <a:chExt cx="17493482" cy="993281"/>
          </a:xfrm>
        </p:grpSpPr>
        <p:sp>
          <p:nvSpPr>
            <p:cNvPr id="31" name="TextBox 30"/>
            <p:cNvSpPr txBox="1"/>
            <p:nvPr/>
          </p:nvSpPr>
          <p:spPr>
            <a:xfrm>
              <a:off x="1906584" y="2766774"/>
              <a:ext cx="16231424" cy="923317"/>
            </a:xfrm>
            <a:prstGeom prst="rect">
              <a:avLst/>
            </a:prstGeom>
            <a:noFill/>
          </p:spPr>
          <p:txBody>
            <a:bodyPr wrap="square" rtlCol="0">
              <a:spAutoFit/>
            </a:bodyPr>
            <a:lstStyle/>
            <a:p>
              <a:pPr defTabSz="1069139"/>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gái</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thanh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niên</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xung</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phong</a:t>
              </a:r>
              <a:endParaRPr lang="vi-VN" sz="24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2" name="Rounded Rectangle 31"/>
            <p:cNvSpPr/>
            <p:nvPr/>
          </p:nvSpPr>
          <p:spPr>
            <a:xfrm>
              <a:off x="644526" y="2823876"/>
              <a:ext cx="1269206" cy="804672"/>
            </a:xfrm>
            <a:prstGeom prst="roundRect">
              <a:avLst/>
            </a:prstGeom>
            <a:solidFill>
              <a:srgbClr val="366E6B"/>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133">
                <a:solidFill>
                  <a:schemeClr val="bg1"/>
                </a:solidFill>
              </a:endParaRPr>
            </a:p>
          </p:txBody>
        </p:sp>
        <p:sp>
          <p:nvSpPr>
            <p:cNvPr id="33" name="TextBox 32"/>
            <p:cNvSpPr txBox="1"/>
            <p:nvPr/>
          </p:nvSpPr>
          <p:spPr>
            <a:xfrm>
              <a:off x="957121" y="2795828"/>
              <a:ext cx="783010" cy="964227"/>
            </a:xfrm>
            <a:prstGeom prst="rect">
              <a:avLst/>
            </a:prstGeom>
            <a:noFill/>
          </p:spPr>
          <p:txBody>
            <a:bodyPr wrap="none" rtlCol="0">
              <a:spAutoFit/>
            </a:bodyPr>
            <a:lstStyle/>
            <a:p>
              <a:pPr algn="ctr" defTabSz="1069139"/>
              <a:r>
                <a:rPr lang="en-US" sz="2533" b="1">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 name="Picture Placeholder 2"/>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16764" r="16764"/>
          <a:stretch>
            <a:fillRect/>
          </a:stretch>
        </p:blipFill>
        <p:spPr>
          <a:xfrm>
            <a:off x="7911779" y="955539"/>
            <a:ext cx="2792788" cy="2792788"/>
          </a:xfrm>
        </p:spPr>
      </p:pic>
      <p:pic>
        <p:nvPicPr>
          <p:cNvPr id="5" name="Picture Placeholder 4"/>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21875" r="21875"/>
          <a:stretch>
            <a:fillRect/>
          </a:stretch>
        </p:blipFill>
        <p:spPr>
          <a:xfrm>
            <a:off x="8239586" y="3076309"/>
            <a:ext cx="2657007" cy="2657007"/>
          </a:xfrm>
        </p:spPr>
      </p:pic>
      <p:sp>
        <p:nvSpPr>
          <p:cNvPr id="20" name="TextBox 19">
            <a:extLst>
              <a:ext uri="{FF2B5EF4-FFF2-40B4-BE49-F238E27FC236}">
                <a16:creationId xmlns:a16="http://schemas.microsoft.com/office/drawing/2014/main" id="{45B99CF7-3403-47E8-A3BB-4C497DD657E1}"/>
              </a:ext>
            </a:extLst>
          </p:cNvPr>
          <p:cNvSpPr txBox="1"/>
          <p:nvPr/>
        </p:nvSpPr>
        <p:spPr>
          <a:xfrm>
            <a:off x="1199457" y="1220755"/>
            <a:ext cx="5503128" cy="543576"/>
          </a:xfrm>
          <a:prstGeom prst="rect">
            <a:avLst/>
          </a:prstGeom>
          <a:noFill/>
        </p:spPr>
        <p:txBody>
          <a:bodyPr wrap="square" lIns="91336" tIns="45671" rIns="91336" bIns="45671" rtlCol="0">
            <a:spAutoFit/>
          </a:bodyPr>
          <a:lstStyle/>
          <a:p>
            <a:pPr algn="just" defTabSz="913381"/>
            <a:r>
              <a:rPr lang="en-US" sz="2933" b="1" i="1">
                <a:solidFill>
                  <a:prstClr val="black"/>
                </a:solidFill>
                <a:latin typeface="Times New Roman" panose="02020603050405020304" pitchFamily="18" charset="0"/>
                <a:cs typeface="Times New Roman" panose="02020603050405020304" pitchFamily="18" charset="0"/>
              </a:rPr>
              <a:t>a. Vẻ đẹp chung</a:t>
            </a:r>
            <a:endParaRPr lang="en-SG" sz="2933" b="1" i="1" dirty="0">
              <a:solidFill>
                <a:prstClr val="black"/>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BC077E5B-1099-4F3A-9711-14468F7AC1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893800" y="-2269513"/>
            <a:ext cx="1315929" cy="9889073"/>
          </a:xfrm>
          <a:prstGeom prst="rect">
            <a:avLst/>
          </a:prstGeom>
        </p:spPr>
      </p:pic>
      <p:sp>
        <p:nvSpPr>
          <p:cNvPr id="22" name="Rectangle 21"/>
          <p:cNvSpPr/>
          <p:nvPr/>
        </p:nvSpPr>
        <p:spPr>
          <a:xfrm>
            <a:off x="883455" y="2372881"/>
            <a:ext cx="5957921" cy="574329"/>
          </a:xfrm>
          <a:prstGeom prst="rect">
            <a:avLst/>
          </a:prstGeom>
        </p:spPr>
        <p:txBody>
          <a:bodyPr wrap="none" lIns="121797" tIns="60899" rIns="121797" bIns="60899">
            <a:spAutoFit/>
          </a:bodyPr>
          <a:lstStyle/>
          <a:p>
            <a:pPr algn="ctr" defTabSz="913572"/>
            <a:r>
              <a:rPr lang="en-US" sz="2933" b="1" i="1">
                <a:solidFill>
                  <a:prstClr val="black"/>
                </a:solidFill>
                <a:latin typeface="Times New Roman" pitchFamily="18" charset="0"/>
                <a:cs typeface="Times New Roman" pitchFamily="18" charset="0"/>
              </a:rPr>
              <a:t>Tinh thần đồng đội gắn bó thân thiết</a:t>
            </a:r>
            <a:endParaRPr lang="en-SG" sz="2933" b="1" i="1" dirty="0">
              <a:solidFill>
                <a:prstClr val="black"/>
              </a:solidFill>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78573904-2BEB-49BD-970C-55D00C73EB5E}"/>
              </a:ext>
            </a:extLst>
          </p:cNvPr>
          <p:cNvSpPr txBox="1"/>
          <p:nvPr/>
        </p:nvSpPr>
        <p:spPr>
          <a:xfrm flipH="1">
            <a:off x="431404" y="3516290"/>
            <a:ext cx="7342417" cy="584701"/>
          </a:xfrm>
          <a:prstGeom prst="rect">
            <a:avLst/>
          </a:prstGeom>
          <a:noFill/>
        </p:spPr>
        <p:txBody>
          <a:bodyPr wrap="square" lIns="91356" tIns="45683" rIns="91356" bIns="45683" rtlCol="0">
            <a:spAutoFit/>
          </a:bodyPr>
          <a:lstStyle/>
          <a:p>
            <a:pPr marL="456723" indent="-456723" defTabSz="913572">
              <a:buFont typeface="Wingdings" pitchFamily="2" charset="2"/>
              <a:buChar char="§"/>
            </a:pPr>
            <a:r>
              <a:rPr lang="en-SG" sz="3200" i="1" dirty="0">
                <a:solidFill>
                  <a:prstClr val="black"/>
                </a:solidFill>
                <a:latin typeface="Times New Roman" pitchFamily="18" charset="0"/>
                <a:cs typeface="Times New Roman" pitchFamily="18" charset="0"/>
              </a:rPr>
              <a:t>Quan </a:t>
            </a:r>
            <a:r>
              <a:rPr lang="en-SG" sz="3200" i="1" dirty="0" err="1">
                <a:solidFill>
                  <a:prstClr val="black"/>
                </a:solidFill>
                <a:latin typeface="Times New Roman" pitchFamily="18" charset="0"/>
                <a:cs typeface="Times New Roman" pitchFamily="18" charset="0"/>
              </a:rPr>
              <a:t>tâm</a:t>
            </a:r>
            <a:r>
              <a:rPr lang="en-SG" sz="3200" i="1" dirty="0">
                <a:solidFill>
                  <a:prstClr val="black"/>
                </a:solidFill>
                <a:latin typeface="Times New Roman" pitchFamily="18" charset="0"/>
                <a:cs typeface="Times New Roman" pitchFamily="18" charset="0"/>
              </a:rPr>
              <a:t>, lo </a:t>
            </a:r>
            <a:r>
              <a:rPr lang="en-SG" sz="3200" i="1" dirty="0" err="1">
                <a:solidFill>
                  <a:prstClr val="black"/>
                </a:solidFill>
                <a:latin typeface="Times New Roman" pitchFamily="18" charset="0"/>
                <a:cs typeface="Times New Roman" pitchFamily="18" charset="0"/>
              </a:rPr>
              <a:t>lắng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chăm</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sóc</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cho</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nhau</a:t>
            </a:r>
            <a:endParaRPr lang="en-SG" sz="3200" i="1" dirty="0">
              <a:solidFill>
                <a:prstClr val="black"/>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6BF07CBD-FF01-468C-9A1A-A3A7A0442087}"/>
              </a:ext>
            </a:extLst>
          </p:cNvPr>
          <p:cNvSpPr txBox="1"/>
          <p:nvPr/>
        </p:nvSpPr>
        <p:spPr>
          <a:xfrm flipH="1">
            <a:off x="431372" y="4293097"/>
            <a:ext cx="7686912" cy="584701"/>
          </a:xfrm>
          <a:prstGeom prst="rect">
            <a:avLst/>
          </a:prstGeom>
          <a:noFill/>
        </p:spPr>
        <p:txBody>
          <a:bodyPr wrap="square" lIns="91356" tIns="45683" rIns="91356" bIns="45683" rtlCol="0">
            <a:spAutoFit/>
          </a:bodyPr>
          <a:lstStyle/>
          <a:p>
            <a:pPr marL="456723" indent="-456723" defTabSz="913572">
              <a:buFont typeface="Wingdings" pitchFamily="2" charset="2"/>
              <a:buChar char="§"/>
            </a:pPr>
            <a:r>
              <a:rPr lang="en-SG" sz="3200" i="1" dirty="0" err="1">
                <a:solidFill>
                  <a:prstClr val="black"/>
                </a:solidFill>
                <a:latin typeface="Times New Roman" pitchFamily="18" charset="0"/>
                <a:cs typeface="Times New Roman" pitchFamily="18" charset="0"/>
              </a:rPr>
              <a:t>Thân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thiết</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như</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chị</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em</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ruột</a:t>
            </a:r>
            <a:endParaRPr lang="en-SG" sz="3200" i="1" dirty="0">
              <a:solidFill>
                <a:prstClr val="black"/>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370D8E7B-FEFC-4217-A271-A45C5E48C12B}"/>
              </a:ext>
            </a:extLst>
          </p:cNvPr>
          <p:cNvSpPr txBox="1"/>
          <p:nvPr/>
        </p:nvSpPr>
        <p:spPr>
          <a:xfrm flipH="1">
            <a:off x="431375" y="5148469"/>
            <a:ext cx="12204324" cy="584701"/>
          </a:xfrm>
          <a:prstGeom prst="rect">
            <a:avLst/>
          </a:prstGeom>
          <a:noFill/>
        </p:spPr>
        <p:txBody>
          <a:bodyPr wrap="square" lIns="91356" tIns="45683" rIns="91356" bIns="45683" rtlCol="0">
            <a:spAutoFit/>
          </a:bodyPr>
          <a:lstStyle/>
          <a:p>
            <a:pPr marL="456723" indent="-456723" defTabSz="913572">
              <a:buFont typeface="Wingdings" pitchFamily="2" charset="2"/>
              <a:buChar char="§"/>
            </a:pPr>
            <a:r>
              <a:rPr lang="en-SG" sz="3200" i="1" dirty="0" err="1">
                <a:solidFill>
                  <a:prstClr val="black"/>
                </a:solidFill>
                <a:latin typeface="Times New Roman" pitchFamily="18" charset="0"/>
                <a:cs typeface="Times New Roman" pitchFamily="18" charset="0"/>
              </a:rPr>
              <a:t>Sát</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cánh</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bên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nhau</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trong</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chiến</a:t>
            </a:r>
            <a:r>
              <a:rPr lang="en-SG" sz="3200" i="1" dirty="0">
                <a:solidFill>
                  <a:prstClr val="black"/>
                </a:solidFill>
                <a:latin typeface="Times New Roman" pitchFamily="18" charset="0"/>
                <a:cs typeface="Times New Roman" pitchFamily="18" charset="0"/>
              </a:rPr>
              <a:t> </a:t>
            </a:r>
            <a:r>
              <a:rPr lang="en-SG" sz="3200" i="1" dirty="0" err="1">
                <a:solidFill>
                  <a:prstClr val="black"/>
                </a:solidFill>
                <a:latin typeface="Times New Roman" pitchFamily="18" charset="0"/>
                <a:cs typeface="Times New Roman" pitchFamily="18" charset="0"/>
              </a:rPr>
              <a:t>đấu</a:t>
            </a:r>
            <a:endParaRPr lang="en-SG" sz="32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43026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19945" y="693311"/>
            <a:ext cx="10192551" cy="496647"/>
            <a:chOff x="644526" y="2766774"/>
            <a:chExt cx="20387755" cy="993281"/>
          </a:xfrm>
        </p:grpSpPr>
        <p:sp>
          <p:nvSpPr>
            <p:cNvPr id="9" name="TextBox 8"/>
            <p:cNvSpPr txBox="1"/>
            <p:nvPr/>
          </p:nvSpPr>
          <p:spPr>
            <a:xfrm>
              <a:off x="1906586" y="2766774"/>
              <a:ext cx="19125695" cy="923317"/>
            </a:xfrm>
            <a:prstGeom prst="rect">
              <a:avLst/>
            </a:prstGeom>
            <a:noFill/>
          </p:spPr>
          <p:txBody>
            <a:bodyPr wrap="square" rtlCol="0">
              <a:spAutoFit/>
            </a:bodyPr>
            <a:lstStyle/>
            <a:p>
              <a:pPr defTabSz="1069139"/>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gái</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thanh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niên</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xung</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phong</a:t>
              </a:r>
              <a:endParaRPr lang="vi-VN" sz="24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133">
                <a:solidFill>
                  <a:prstClr val="white"/>
                </a:solidFill>
              </a:endParaRPr>
            </a:p>
          </p:txBody>
        </p:sp>
        <p:sp>
          <p:nvSpPr>
            <p:cNvPr id="11" name="TextBox 10"/>
            <p:cNvSpPr txBox="1"/>
            <p:nvPr/>
          </p:nvSpPr>
          <p:spPr>
            <a:xfrm>
              <a:off x="957121" y="2795828"/>
              <a:ext cx="783010" cy="964227"/>
            </a:xfrm>
            <a:prstGeom prst="rect">
              <a:avLst/>
            </a:prstGeom>
            <a:noFill/>
          </p:spPr>
          <p:txBody>
            <a:bodyPr wrap="none" rtlCol="0">
              <a:spAutoFit/>
            </a:bodyPr>
            <a:lstStyle/>
            <a:p>
              <a:pPr algn="ctr" defTabSz="1069139"/>
              <a:r>
                <a:rPr lang="en-US" sz="2533"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a:extLst>
              <a:ext uri="{FF2B5EF4-FFF2-40B4-BE49-F238E27FC236}">
                <a16:creationId xmlns:a16="http://schemas.microsoft.com/office/drawing/2014/main" id="{45B99CF7-3403-47E8-A3BB-4C497DD657E1}"/>
              </a:ext>
            </a:extLst>
          </p:cNvPr>
          <p:cNvSpPr txBox="1"/>
          <p:nvPr/>
        </p:nvSpPr>
        <p:spPr>
          <a:xfrm>
            <a:off x="1199457" y="1220755"/>
            <a:ext cx="5503128" cy="543576"/>
          </a:xfrm>
          <a:prstGeom prst="rect">
            <a:avLst/>
          </a:prstGeom>
          <a:noFill/>
        </p:spPr>
        <p:txBody>
          <a:bodyPr wrap="square" lIns="91336" tIns="45671" rIns="91336" bIns="45671" rtlCol="0">
            <a:spAutoFit/>
          </a:bodyPr>
          <a:lstStyle/>
          <a:p>
            <a:pPr algn="just" defTabSz="913381"/>
            <a:r>
              <a:rPr lang="en-US" sz="2933" b="1" i="1" dirty="0">
                <a:solidFill>
                  <a:schemeClr val="accent6"/>
                </a:solidFill>
                <a:latin typeface="Times New Roman" panose="02020603050405020304" pitchFamily="18" charset="0"/>
                <a:cs typeface="Times New Roman" panose="02020603050405020304" pitchFamily="18" charset="0"/>
              </a:rPr>
              <a:t>a. </a:t>
            </a:r>
            <a:r>
              <a:rPr lang="en-US" sz="2933" b="1" i="1" dirty="0" err="1">
                <a:solidFill>
                  <a:schemeClr val="accent6"/>
                </a:solidFill>
                <a:latin typeface="Times New Roman" panose="02020603050405020304" pitchFamily="18" charset="0"/>
                <a:cs typeface="Times New Roman" panose="02020603050405020304" pitchFamily="18" charset="0"/>
              </a:rPr>
              <a:t>Vẻ</a:t>
            </a:r>
            <a:r>
              <a:rPr lang="en-US" sz="2933" b="1" i="1" dirty="0">
                <a:solidFill>
                  <a:schemeClr val="accent6"/>
                </a:solidFill>
                <a:latin typeface="Times New Roman" panose="02020603050405020304" pitchFamily="18" charset="0"/>
                <a:cs typeface="Times New Roman" panose="02020603050405020304" pitchFamily="18" charset="0"/>
              </a:rPr>
              <a:t> </a:t>
            </a:r>
            <a:r>
              <a:rPr lang="en-US" sz="2933" b="1" i="1" dirty="0" err="1">
                <a:solidFill>
                  <a:schemeClr val="accent6"/>
                </a:solidFill>
                <a:latin typeface="Times New Roman" panose="02020603050405020304" pitchFamily="18" charset="0"/>
                <a:cs typeface="Times New Roman" panose="02020603050405020304" pitchFamily="18" charset="0"/>
              </a:rPr>
              <a:t>đẹp</a:t>
            </a:r>
            <a:r>
              <a:rPr lang="en-US" sz="2933" b="1" i="1" dirty="0">
                <a:solidFill>
                  <a:schemeClr val="accent6"/>
                </a:solidFill>
                <a:latin typeface="Times New Roman" panose="02020603050405020304" pitchFamily="18" charset="0"/>
                <a:cs typeface="Times New Roman" panose="02020603050405020304" pitchFamily="18" charset="0"/>
              </a:rPr>
              <a:t> </a:t>
            </a:r>
            <a:r>
              <a:rPr lang="en-US" sz="2933" b="1" i="1" dirty="0" err="1">
                <a:solidFill>
                  <a:schemeClr val="accent6"/>
                </a:solidFill>
                <a:latin typeface="Times New Roman" panose="02020603050405020304" pitchFamily="18" charset="0"/>
                <a:cs typeface="Times New Roman" panose="02020603050405020304" pitchFamily="18" charset="0"/>
              </a:rPr>
              <a:t>chung</a:t>
            </a:r>
            <a:endParaRPr lang="en-SG" sz="2933" b="1" i="1" dirty="0">
              <a:solidFill>
                <a:schemeClr val="accent6"/>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1391511" y="1892863"/>
            <a:ext cx="2718575" cy="2718575"/>
            <a:chOff x="2032" y="1208170"/>
            <a:chExt cx="2038931" cy="2038931"/>
          </a:xfrm>
        </p:grpSpPr>
        <p:sp>
          <p:nvSpPr>
            <p:cNvPr id="24" name="Oval 23"/>
            <p:cNvSpPr/>
            <p:nvPr/>
          </p:nvSpPr>
          <p:spPr>
            <a:xfrm>
              <a:off x="2032" y="1208170"/>
              <a:ext cx="2038931" cy="2038931"/>
            </a:xfrm>
            <a:prstGeom prst="ellipse">
              <a:avLst/>
            </a:pr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25" name="Oval 4"/>
            <p:cNvSpPr/>
            <p:nvPr/>
          </p:nvSpPr>
          <p:spPr>
            <a:xfrm>
              <a:off x="300627" y="1506765"/>
              <a:ext cx="1441741" cy="14417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9612" tIns="71120" rIns="149612" bIns="71120" numCol="1" spcCol="1270" anchor="ctr" anchorCtr="0">
              <a:noAutofit/>
            </a:bodyPr>
            <a:lstStyle/>
            <a:p>
              <a:pPr algn="ctr" defTabSz="2486706">
                <a:lnSpc>
                  <a:spcPct val="90000"/>
                </a:lnSpc>
                <a:spcBef>
                  <a:spcPct val="0"/>
                </a:spcBef>
                <a:spcAft>
                  <a:spcPct val="35000"/>
                </a:spcAft>
              </a:pPr>
              <a:endParaRPr lang="en-US" sz="5600">
                <a:solidFill>
                  <a:prstClr val="black"/>
                </a:solidFill>
              </a:endParaRPr>
            </a:p>
          </p:txBody>
        </p:sp>
      </p:grpSp>
      <p:grpSp>
        <p:nvGrpSpPr>
          <p:cNvPr id="15" name="Group 14"/>
          <p:cNvGrpSpPr/>
          <p:nvPr/>
        </p:nvGrpSpPr>
        <p:grpSpPr>
          <a:xfrm>
            <a:off x="3566371" y="1892863"/>
            <a:ext cx="2718575" cy="2718575"/>
            <a:chOff x="1633177" y="1208170"/>
            <a:chExt cx="2038931" cy="2038931"/>
          </a:xfrm>
        </p:grpSpPr>
        <p:sp>
          <p:nvSpPr>
            <p:cNvPr id="22" name="Oval 21"/>
            <p:cNvSpPr/>
            <p:nvPr/>
          </p:nvSpPr>
          <p:spPr>
            <a:xfrm>
              <a:off x="1633177" y="1208170"/>
              <a:ext cx="2038931" cy="2038931"/>
            </a:xfrm>
            <a:prstGeom prst="ellipse">
              <a:avLst/>
            </a:prstGeom>
          </p:spPr>
          <p:style>
            <a:lnRef idx="2">
              <a:schemeClr val="lt1">
                <a:hueOff val="0"/>
                <a:satOff val="0"/>
                <a:lumOff val="0"/>
                <a:alphaOff val="0"/>
              </a:schemeClr>
            </a:lnRef>
            <a:fillRef idx="1">
              <a:schemeClr val="accent4">
                <a:alpha val="50000"/>
                <a:hueOff val="-1488257"/>
                <a:satOff val="8966"/>
                <a:lumOff val="719"/>
                <a:alphaOff val="0"/>
              </a:schemeClr>
            </a:fillRef>
            <a:effectRef idx="0">
              <a:schemeClr val="accent4">
                <a:alpha val="50000"/>
                <a:hueOff val="-1488257"/>
                <a:satOff val="8966"/>
                <a:lumOff val="719"/>
                <a:alphaOff val="0"/>
              </a:schemeClr>
            </a:effectRef>
            <a:fontRef idx="minor">
              <a:schemeClr val="tx1"/>
            </a:fontRef>
          </p:style>
        </p:sp>
        <p:sp>
          <p:nvSpPr>
            <p:cNvPr id="23" name="Oval 6"/>
            <p:cNvSpPr/>
            <p:nvPr/>
          </p:nvSpPr>
          <p:spPr>
            <a:xfrm>
              <a:off x="1931772" y="1506765"/>
              <a:ext cx="1441741" cy="14417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9612" tIns="71120" rIns="149612" bIns="71120" numCol="1" spcCol="1270" anchor="ctr" anchorCtr="0">
              <a:noAutofit/>
            </a:bodyPr>
            <a:lstStyle/>
            <a:p>
              <a:pPr algn="ctr" defTabSz="2486706">
                <a:lnSpc>
                  <a:spcPct val="90000"/>
                </a:lnSpc>
                <a:spcBef>
                  <a:spcPct val="0"/>
                </a:spcBef>
                <a:spcAft>
                  <a:spcPct val="35000"/>
                </a:spcAft>
              </a:pPr>
              <a:endParaRPr lang="en-US" sz="5600">
                <a:solidFill>
                  <a:prstClr val="black"/>
                </a:solidFill>
              </a:endParaRPr>
            </a:p>
          </p:txBody>
        </p:sp>
      </p:grpSp>
      <p:grpSp>
        <p:nvGrpSpPr>
          <p:cNvPr id="16" name="Group 15"/>
          <p:cNvGrpSpPr/>
          <p:nvPr/>
        </p:nvGrpSpPr>
        <p:grpSpPr>
          <a:xfrm>
            <a:off x="5741231" y="1892863"/>
            <a:ext cx="2718575" cy="2718575"/>
            <a:chOff x="3264322" y="1208170"/>
            <a:chExt cx="2038931" cy="2038931"/>
          </a:xfrm>
        </p:grpSpPr>
        <p:sp>
          <p:nvSpPr>
            <p:cNvPr id="20" name="Oval 19"/>
            <p:cNvSpPr/>
            <p:nvPr/>
          </p:nvSpPr>
          <p:spPr>
            <a:xfrm>
              <a:off x="3264322" y="1208170"/>
              <a:ext cx="2038931" cy="2038931"/>
            </a:xfrm>
            <a:prstGeom prst="ellipse">
              <a:avLst/>
            </a:prstGeom>
          </p:spPr>
          <p:style>
            <a:lnRef idx="2">
              <a:schemeClr val="lt1">
                <a:hueOff val="0"/>
                <a:satOff val="0"/>
                <a:lumOff val="0"/>
                <a:alphaOff val="0"/>
              </a:schemeClr>
            </a:lnRef>
            <a:fillRef idx="1">
              <a:schemeClr val="accent4">
                <a:alpha val="50000"/>
                <a:hueOff val="-2976513"/>
                <a:satOff val="17933"/>
                <a:lumOff val="1437"/>
                <a:alphaOff val="0"/>
              </a:schemeClr>
            </a:fillRef>
            <a:effectRef idx="0">
              <a:schemeClr val="accent4">
                <a:alpha val="50000"/>
                <a:hueOff val="-2976513"/>
                <a:satOff val="17933"/>
                <a:lumOff val="1437"/>
                <a:alphaOff val="0"/>
              </a:schemeClr>
            </a:effectRef>
            <a:fontRef idx="minor">
              <a:schemeClr val="tx1"/>
            </a:fontRef>
          </p:style>
        </p:sp>
        <p:sp>
          <p:nvSpPr>
            <p:cNvPr id="21" name="Oval 8"/>
            <p:cNvSpPr/>
            <p:nvPr/>
          </p:nvSpPr>
          <p:spPr>
            <a:xfrm>
              <a:off x="3562917" y="1506765"/>
              <a:ext cx="1441741" cy="14417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9612" tIns="71120" rIns="149612" bIns="71120" numCol="1" spcCol="1270" anchor="ctr" anchorCtr="0">
              <a:noAutofit/>
            </a:bodyPr>
            <a:lstStyle/>
            <a:p>
              <a:pPr algn="ctr" defTabSz="2486706">
                <a:lnSpc>
                  <a:spcPct val="90000"/>
                </a:lnSpc>
                <a:spcBef>
                  <a:spcPct val="0"/>
                </a:spcBef>
                <a:spcAft>
                  <a:spcPct val="35000"/>
                </a:spcAft>
              </a:pPr>
              <a:endParaRPr lang="en-US" sz="5600">
                <a:solidFill>
                  <a:prstClr val="black"/>
                </a:solidFill>
              </a:endParaRPr>
            </a:p>
          </p:txBody>
        </p:sp>
      </p:grpSp>
      <p:grpSp>
        <p:nvGrpSpPr>
          <p:cNvPr id="17" name="Group 16"/>
          <p:cNvGrpSpPr/>
          <p:nvPr/>
        </p:nvGrpSpPr>
        <p:grpSpPr>
          <a:xfrm>
            <a:off x="7916093" y="1892863"/>
            <a:ext cx="2718575" cy="2718575"/>
            <a:chOff x="4895468" y="1208170"/>
            <a:chExt cx="2038931" cy="2038931"/>
          </a:xfrm>
        </p:grpSpPr>
        <p:sp>
          <p:nvSpPr>
            <p:cNvPr id="18" name="Oval 17"/>
            <p:cNvSpPr/>
            <p:nvPr/>
          </p:nvSpPr>
          <p:spPr>
            <a:xfrm>
              <a:off x="4895468" y="1208170"/>
              <a:ext cx="2038931" cy="2038931"/>
            </a:xfrm>
            <a:prstGeom prst="ellipse">
              <a:avLst/>
            </a:prstGeom>
          </p:spPr>
          <p:style>
            <a:lnRef idx="2">
              <a:schemeClr val="lt1">
                <a:hueOff val="0"/>
                <a:satOff val="0"/>
                <a:lumOff val="0"/>
                <a:alphaOff val="0"/>
              </a:schemeClr>
            </a:lnRef>
            <a:fillRef idx="1">
              <a:schemeClr val="accent4">
                <a:alpha val="50000"/>
                <a:hueOff val="-4464770"/>
                <a:satOff val="26899"/>
                <a:lumOff val="2156"/>
                <a:alphaOff val="0"/>
              </a:schemeClr>
            </a:fillRef>
            <a:effectRef idx="0">
              <a:schemeClr val="accent4">
                <a:alpha val="50000"/>
                <a:hueOff val="-4464770"/>
                <a:satOff val="26899"/>
                <a:lumOff val="2156"/>
                <a:alphaOff val="0"/>
              </a:schemeClr>
            </a:effectRef>
            <a:fontRef idx="minor">
              <a:schemeClr val="tx1"/>
            </a:fontRef>
          </p:style>
        </p:sp>
        <p:sp>
          <p:nvSpPr>
            <p:cNvPr id="19" name="Oval 10"/>
            <p:cNvSpPr/>
            <p:nvPr/>
          </p:nvSpPr>
          <p:spPr>
            <a:xfrm>
              <a:off x="5194063" y="1506765"/>
              <a:ext cx="1441741" cy="14417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49612" tIns="71120" rIns="149612" bIns="71120" numCol="1" spcCol="1270" anchor="ctr" anchorCtr="0">
              <a:noAutofit/>
            </a:bodyPr>
            <a:lstStyle/>
            <a:p>
              <a:pPr algn="ctr" defTabSz="2486706">
                <a:lnSpc>
                  <a:spcPct val="90000"/>
                </a:lnSpc>
                <a:spcBef>
                  <a:spcPct val="0"/>
                </a:spcBef>
                <a:spcAft>
                  <a:spcPct val="35000"/>
                </a:spcAft>
              </a:pPr>
              <a:endParaRPr lang="en-US" sz="5600">
                <a:solidFill>
                  <a:prstClr val="black"/>
                </a:solidFill>
              </a:endParaRPr>
            </a:p>
          </p:txBody>
        </p:sp>
      </p:grpSp>
      <p:sp>
        <p:nvSpPr>
          <p:cNvPr id="26" name="TextBox 25">
            <a:extLst>
              <a:ext uri="{FF2B5EF4-FFF2-40B4-BE49-F238E27FC236}">
                <a16:creationId xmlns:a16="http://schemas.microsoft.com/office/drawing/2014/main" id="{45B99CF7-3403-47E8-A3BB-4C497DD657E1}"/>
              </a:ext>
            </a:extLst>
          </p:cNvPr>
          <p:cNvSpPr txBox="1"/>
          <p:nvPr/>
        </p:nvSpPr>
        <p:spPr>
          <a:xfrm>
            <a:off x="1724081" y="2403193"/>
            <a:ext cx="2163681" cy="1897600"/>
          </a:xfrm>
          <a:prstGeom prst="rect">
            <a:avLst/>
          </a:prstGeom>
          <a:noFill/>
        </p:spPr>
        <p:txBody>
          <a:bodyPr wrap="square" lIns="91336" tIns="45671" rIns="91336" bIns="45671" rtlCol="0">
            <a:spAutoFit/>
          </a:bodyPr>
          <a:lstStyle/>
          <a:p>
            <a:pPr defTabSz="913381"/>
            <a:r>
              <a:rPr lang="en-US" sz="2933" b="1" i="1">
                <a:solidFill>
                  <a:prstClr val="black"/>
                </a:solidFill>
                <a:latin typeface="Times New Roman" panose="02020603050405020304" pitchFamily="18" charset="0"/>
                <a:cs typeface="Times New Roman" panose="02020603050405020304" pitchFamily="18" charset="0"/>
              </a:rPr>
              <a:t>Lòng yêu nước, lí tưởng sống cao đẹp</a:t>
            </a:r>
            <a:endParaRPr lang="en-SG" sz="2933" b="1" i="1" dirty="0">
              <a:solidFill>
                <a:prstClr val="black"/>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45B99CF7-3403-47E8-A3BB-4C497DD657E1}"/>
              </a:ext>
            </a:extLst>
          </p:cNvPr>
          <p:cNvSpPr txBox="1"/>
          <p:nvPr/>
        </p:nvSpPr>
        <p:spPr>
          <a:xfrm>
            <a:off x="3887762" y="2403192"/>
            <a:ext cx="2163681" cy="1897600"/>
          </a:xfrm>
          <a:prstGeom prst="rect">
            <a:avLst/>
          </a:prstGeom>
          <a:noFill/>
        </p:spPr>
        <p:txBody>
          <a:bodyPr wrap="square" lIns="91336" tIns="45671" rIns="91336" bIns="45671" rtlCol="0">
            <a:spAutoFit/>
          </a:bodyPr>
          <a:lstStyle/>
          <a:p>
            <a:pPr algn="ctr" defTabSz="913381"/>
            <a:r>
              <a:rPr lang="en-US" sz="2933" b="1" i="1">
                <a:solidFill>
                  <a:prstClr val="black"/>
                </a:solidFill>
                <a:latin typeface="Times New Roman" panose="02020603050405020304" pitchFamily="18" charset="0"/>
                <a:cs typeface="Times New Roman" panose="02020603050405020304" pitchFamily="18" charset="0"/>
              </a:rPr>
              <a:t>Lòng dũng cảm, tinh thần trách nhiệm cao</a:t>
            </a:r>
            <a:endParaRPr lang="en-SG" sz="2933" b="1" i="1" dirty="0">
              <a:solidFill>
                <a:prstClr val="black"/>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45B99CF7-3403-47E8-A3BB-4C497DD657E1}"/>
              </a:ext>
            </a:extLst>
          </p:cNvPr>
          <p:cNvSpPr txBox="1"/>
          <p:nvPr/>
        </p:nvSpPr>
        <p:spPr>
          <a:xfrm>
            <a:off x="5999996" y="2403193"/>
            <a:ext cx="2163681" cy="1897600"/>
          </a:xfrm>
          <a:prstGeom prst="rect">
            <a:avLst/>
          </a:prstGeom>
          <a:noFill/>
        </p:spPr>
        <p:txBody>
          <a:bodyPr wrap="square" lIns="91336" tIns="45671" rIns="91336" bIns="45671" rtlCol="0">
            <a:spAutoFit/>
          </a:bodyPr>
          <a:lstStyle/>
          <a:p>
            <a:pPr algn="ctr" defTabSz="913381"/>
            <a:r>
              <a:rPr lang="en-US" sz="2933" b="1" i="1">
                <a:solidFill>
                  <a:prstClr val="black"/>
                </a:solidFill>
                <a:latin typeface="Times New Roman" panose="02020603050405020304" pitchFamily="18" charset="0"/>
                <a:cs typeface="Times New Roman" panose="02020603050405020304" pitchFamily="18" charset="0"/>
              </a:rPr>
              <a:t>Tinh thần gắn bó, yêu thương đồng đội</a:t>
            </a:r>
            <a:endParaRPr lang="en-SG" sz="2933" b="1" i="1" dirty="0">
              <a:solidFill>
                <a:prstClr val="black"/>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5B99CF7-3403-47E8-A3BB-4C497DD657E1}"/>
              </a:ext>
            </a:extLst>
          </p:cNvPr>
          <p:cNvSpPr txBox="1"/>
          <p:nvPr/>
        </p:nvSpPr>
        <p:spPr>
          <a:xfrm>
            <a:off x="8252805" y="2403192"/>
            <a:ext cx="2163681" cy="1897600"/>
          </a:xfrm>
          <a:prstGeom prst="rect">
            <a:avLst/>
          </a:prstGeom>
          <a:noFill/>
        </p:spPr>
        <p:txBody>
          <a:bodyPr wrap="square" lIns="91336" tIns="45671" rIns="91336" bIns="45671" rtlCol="0">
            <a:spAutoFit/>
          </a:bodyPr>
          <a:lstStyle/>
          <a:p>
            <a:pPr algn="ctr" defTabSz="913381"/>
            <a:r>
              <a:rPr lang="en-US" sz="2933" b="1" i="1">
                <a:solidFill>
                  <a:prstClr val="black"/>
                </a:solidFill>
                <a:latin typeface="Times New Roman" panose="02020603050405020304" pitchFamily="18" charset="0"/>
                <a:cs typeface="Times New Roman" panose="02020603050405020304" pitchFamily="18" charset="0"/>
              </a:rPr>
              <a:t>Tâm hồn trong sáng, hồn nhiên, yêu đời</a:t>
            </a:r>
            <a:endParaRPr lang="en-SG" sz="2933" b="1" i="1" dirty="0">
              <a:solidFill>
                <a:prstClr val="black"/>
              </a:solidFill>
              <a:latin typeface="Times New Roman" panose="02020603050405020304" pitchFamily="18" charset="0"/>
              <a:cs typeface="Times New Roman" panose="02020603050405020304" pitchFamily="18" charset="0"/>
            </a:endParaRPr>
          </a:p>
        </p:txBody>
      </p:sp>
      <p:sp>
        <p:nvSpPr>
          <p:cNvPr id="2" name="Right Brace 1"/>
          <p:cNvSpPr/>
          <p:nvPr/>
        </p:nvSpPr>
        <p:spPr>
          <a:xfrm rot="5400000">
            <a:off x="5725528" y="1702383"/>
            <a:ext cx="564016" cy="6513543"/>
          </a:xfrm>
          <a:custGeom>
            <a:avLst/>
            <a:gdLst>
              <a:gd name="connsiteX0" fmla="*/ 0 w 564016"/>
              <a:gd name="connsiteY0" fmla="*/ 0 h 6513543"/>
              <a:gd name="connsiteX1" fmla="*/ 282008 w 564016"/>
              <a:gd name="connsiteY1" fmla="*/ 46999 h 6513543"/>
              <a:gd name="connsiteX2" fmla="*/ 282008 w 564016"/>
              <a:gd name="connsiteY2" fmla="*/ 647926 h 6513543"/>
              <a:gd name="connsiteX3" fmla="*/ 282008 w 564016"/>
              <a:gd name="connsiteY3" fmla="*/ 1185597 h 6513543"/>
              <a:gd name="connsiteX4" fmla="*/ 282008 w 564016"/>
              <a:gd name="connsiteY4" fmla="*/ 1881407 h 6513543"/>
              <a:gd name="connsiteX5" fmla="*/ 282008 w 564016"/>
              <a:gd name="connsiteY5" fmla="*/ 2450706 h 6513543"/>
              <a:gd name="connsiteX6" fmla="*/ 282008 w 564016"/>
              <a:gd name="connsiteY6" fmla="*/ 3209772 h 6513543"/>
              <a:gd name="connsiteX7" fmla="*/ 564016 w 564016"/>
              <a:gd name="connsiteY7" fmla="*/ 3256771 h 6513543"/>
              <a:gd name="connsiteX8" fmla="*/ 282008 w 564016"/>
              <a:gd name="connsiteY8" fmla="*/ 3303770 h 6513543"/>
              <a:gd name="connsiteX9" fmla="*/ 282008 w 564016"/>
              <a:gd name="connsiteY9" fmla="*/ 3999580 h 6513543"/>
              <a:gd name="connsiteX10" fmla="*/ 282008 w 564016"/>
              <a:gd name="connsiteY10" fmla="*/ 4695391 h 6513543"/>
              <a:gd name="connsiteX11" fmla="*/ 282008 w 564016"/>
              <a:gd name="connsiteY11" fmla="*/ 5359573 h 6513543"/>
              <a:gd name="connsiteX12" fmla="*/ 282008 w 564016"/>
              <a:gd name="connsiteY12" fmla="*/ 5897245 h 6513543"/>
              <a:gd name="connsiteX13" fmla="*/ 282008 w 564016"/>
              <a:gd name="connsiteY13" fmla="*/ 6466544 h 6513543"/>
              <a:gd name="connsiteX14" fmla="*/ 0 w 564016"/>
              <a:gd name="connsiteY14" fmla="*/ 6513543 h 6513543"/>
              <a:gd name="connsiteX15" fmla="*/ 0 w 564016"/>
              <a:gd name="connsiteY15" fmla="*/ 5797053 h 6513543"/>
              <a:gd name="connsiteX16" fmla="*/ 0 w 564016"/>
              <a:gd name="connsiteY16" fmla="*/ 5015428 h 6513543"/>
              <a:gd name="connsiteX17" fmla="*/ 0 w 564016"/>
              <a:gd name="connsiteY17" fmla="*/ 4233803 h 6513543"/>
              <a:gd name="connsiteX18" fmla="*/ 0 w 564016"/>
              <a:gd name="connsiteY18" fmla="*/ 3517313 h 6513543"/>
              <a:gd name="connsiteX19" fmla="*/ 0 w 564016"/>
              <a:gd name="connsiteY19" fmla="*/ 2735688 h 6513543"/>
              <a:gd name="connsiteX20" fmla="*/ 0 w 564016"/>
              <a:gd name="connsiteY20" fmla="*/ 2279740 h 6513543"/>
              <a:gd name="connsiteX21" fmla="*/ 0 w 564016"/>
              <a:gd name="connsiteY21" fmla="*/ 1498115 h 6513543"/>
              <a:gd name="connsiteX22" fmla="*/ 0 w 564016"/>
              <a:gd name="connsiteY22" fmla="*/ 977031 h 6513543"/>
              <a:gd name="connsiteX23" fmla="*/ 0 w 564016"/>
              <a:gd name="connsiteY23" fmla="*/ 0 h 6513543"/>
              <a:gd name="connsiteX0" fmla="*/ 0 w 564016"/>
              <a:gd name="connsiteY0" fmla="*/ 0 h 6513543"/>
              <a:gd name="connsiteX1" fmla="*/ 282008 w 564016"/>
              <a:gd name="connsiteY1" fmla="*/ 46999 h 6513543"/>
              <a:gd name="connsiteX2" fmla="*/ 282008 w 564016"/>
              <a:gd name="connsiteY2" fmla="*/ 679554 h 6513543"/>
              <a:gd name="connsiteX3" fmla="*/ 282008 w 564016"/>
              <a:gd name="connsiteY3" fmla="*/ 1312108 h 6513543"/>
              <a:gd name="connsiteX4" fmla="*/ 282008 w 564016"/>
              <a:gd name="connsiteY4" fmla="*/ 2007918 h 6513543"/>
              <a:gd name="connsiteX5" fmla="*/ 282008 w 564016"/>
              <a:gd name="connsiteY5" fmla="*/ 3209772 h 6513543"/>
              <a:gd name="connsiteX6" fmla="*/ 564016 w 564016"/>
              <a:gd name="connsiteY6" fmla="*/ 3256771 h 6513543"/>
              <a:gd name="connsiteX7" fmla="*/ 282008 w 564016"/>
              <a:gd name="connsiteY7" fmla="*/ 3303770 h 6513543"/>
              <a:gd name="connsiteX8" fmla="*/ 282008 w 564016"/>
              <a:gd name="connsiteY8" fmla="*/ 3904697 h 6513543"/>
              <a:gd name="connsiteX9" fmla="*/ 282008 w 564016"/>
              <a:gd name="connsiteY9" fmla="*/ 4505624 h 6513543"/>
              <a:gd name="connsiteX10" fmla="*/ 282008 w 564016"/>
              <a:gd name="connsiteY10" fmla="*/ 5201434 h 6513543"/>
              <a:gd name="connsiteX11" fmla="*/ 282008 w 564016"/>
              <a:gd name="connsiteY11" fmla="*/ 5833989 h 6513543"/>
              <a:gd name="connsiteX12" fmla="*/ 282008 w 564016"/>
              <a:gd name="connsiteY12" fmla="*/ 6466544 h 6513543"/>
              <a:gd name="connsiteX13" fmla="*/ 0 w 564016"/>
              <a:gd name="connsiteY13" fmla="*/ 6513543 h 651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4016" h="6513543" stroke="0" extrusionOk="0">
                <a:moveTo>
                  <a:pt x="0" y="0"/>
                </a:moveTo>
                <a:cubicBezTo>
                  <a:pt x="154950" y="-1501"/>
                  <a:pt x="280941" y="20840"/>
                  <a:pt x="282008" y="46999"/>
                </a:cubicBezTo>
                <a:cubicBezTo>
                  <a:pt x="296523" y="294747"/>
                  <a:pt x="300115" y="357663"/>
                  <a:pt x="282008" y="647926"/>
                </a:cubicBezTo>
                <a:cubicBezTo>
                  <a:pt x="263901" y="938189"/>
                  <a:pt x="274180" y="928126"/>
                  <a:pt x="282008" y="1185597"/>
                </a:cubicBezTo>
                <a:cubicBezTo>
                  <a:pt x="289836" y="1443068"/>
                  <a:pt x="265652" y="1696148"/>
                  <a:pt x="282008" y="1881407"/>
                </a:cubicBezTo>
                <a:cubicBezTo>
                  <a:pt x="298365" y="2066666"/>
                  <a:pt x="277250" y="2277387"/>
                  <a:pt x="282008" y="2450706"/>
                </a:cubicBezTo>
                <a:cubicBezTo>
                  <a:pt x="286766" y="2624025"/>
                  <a:pt x="305716" y="2945649"/>
                  <a:pt x="282008" y="3209772"/>
                </a:cubicBezTo>
                <a:cubicBezTo>
                  <a:pt x="296631" y="3215680"/>
                  <a:pt x="432622" y="3261803"/>
                  <a:pt x="564016" y="3256771"/>
                </a:cubicBezTo>
                <a:cubicBezTo>
                  <a:pt x="404973" y="3257495"/>
                  <a:pt x="280692" y="3273114"/>
                  <a:pt x="282008" y="3303770"/>
                </a:cubicBezTo>
                <a:cubicBezTo>
                  <a:pt x="250560" y="3507271"/>
                  <a:pt x="274789" y="3774852"/>
                  <a:pt x="282008" y="3999580"/>
                </a:cubicBezTo>
                <a:cubicBezTo>
                  <a:pt x="289228" y="4224308"/>
                  <a:pt x="264059" y="4545088"/>
                  <a:pt x="282008" y="4695391"/>
                </a:cubicBezTo>
                <a:cubicBezTo>
                  <a:pt x="299957" y="4845694"/>
                  <a:pt x="277615" y="5081461"/>
                  <a:pt x="282008" y="5359573"/>
                </a:cubicBezTo>
                <a:cubicBezTo>
                  <a:pt x="286401" y="5637685"/>
                  <a:pt x="257108" y="5702675"/>
                  <a:pt x="282008" y="5897245"/>
                </a:cubicBezTo>
                <a:cubicBezTo>
                  <a:pt x="306908" y="6091815"/>
                  <a:pt x="265310" y="6238124"/>
                  <a:pt x="282008" y="6466544"/>
                </a:cubicBezTo>
                <a:cubicBezTo>
                  <a:pt x="286566" y="6521966"/>
                  <a:pt x="146862" y="6513089"/>
                  <a:pt x="0" y="6513543"/>
                </a:cubicBezTo>
                <a:cubicBezTo>
                  <a:pt x="-3962" y="6307796"/>
                  <a:pt x="23265" y="6091229"/>
                  <a:pt x="0" y="5797053"/>
                </a:cubicBezTo>
                <a:cubicBezTo>
                  <a:pt x="-23265" y="5502877"/>
                  <a:pt x="-20409" y="5209917"/>
                  <a:pt x="0" y="5015428"/>
                </a:cubicBezTo>
                <a:cubicBezTo>
                  <a:pt x="20409" y="4820939"/>
                  <a:pt x="-10465" y="4454850"/>
                  <a:pt x="0" y="4233803"/>
                </a:cubicBezTo>
                <a:cubicBezTo>
                  <a:pt x="10465" y="4012757"/>
                  <a:pt x="-31570" y="3738511"/>
                  <a:pt x="0" y="3517313"/>
                </a:cubicBezTo>
                <a:cubicBezTo>
                  <a:pt x="31570" y="3296115"/>
                  <a:pt x="-6497" y="3062275"/>
                  <a:pt x="0" y="2735688"/>
                </a:cubicBezTo>
                <a:cubicBezTo>
                  <a:pt x="6497" y="2409101"/>
                  <a:pt x="5547" y="2386579"/>
                  <a:pt x="0" y="2279740"/>
                </a:cubicBezTo>
                <a:cubicBezTo>
                  <a:pt x="-5547" y="2172901"/>
                  <a:pt x="-30505" y="1768440"/>
                  <a:pt x="0" y="1498115"/>
                </a:cubicBezTo>
                <a:cubicBezTo>
                  <a:pt x="30505" y="1227791"/>
                  <a:pt x="25747" y="1220529"/>
                  <a:pt x="0" y="977031"/>
                </a:cubicBezTo>
                <a:cubicBezTo>
                  <a:pt x="-25747" y="733533"/>
                  <a:pt x="-17562" y="432918"/>
                  <a:pt x="0" y="0"/>
                </a:cubicBezTo>
                <a:close/>
              </a:path>
              <a:path w="564016" h="6513543" fill="none" extrusionOk="0">
                <a:moveTo>
                  <a:pt x="0" y="0"/>
                </a:moveTo>
                <a:cubicBezTo>
                  <a:pt x="158583" y="4884"/>
                  <a:pt x="281173" y="21937"/>
                  <a:pt x="282008" y="46999"/>
                </a:cubicBezTo>
                <a:cubicBezTo>
                  <a:pt x="303846" y="237241"/>
                  <a:pt x="307717" y="500531"/>
                  <a:pt x="282008" y="679554"/>
                </a:cubicBezTo>
                <a:cubicBezTo>
                  <a:pt x="256299" y="858578"/>
                  <a:pt x="260103" y="1183808"/>
                  <a:pt x="282008" y="1312108"/>
                </a:cubicBezTo>
                <a:cubicBezTo>
                  <a:pt x="303913" y="1440408"/>
                  <a:pt x="261851" y="1795950"/>
                  <a:pt x="282008" y="2007918"/>
                </a:cubicBezTo>
                <a:cubicBezTo>
                  <a:pt x="302166" y="2219886"/>
                  <a:pt x="333826" y="2696091"/>
                  <a:pt x="282008" y="3209772"/>
                </a:cubicBezTo>
                <a:cubicBezTo>
                  <a:pt x="279695" y="3250761"/>
                  <a:pt x="411069" y="3258667"/>
                  <a:pt x="564016" y="3256771"/>
                </a:cubicBezTo>
                <a:cubicBezTo>
                  <a:pt x="409035" y="3260257"/>
                  <a:pt x="288114" y="3276688"/>
                  <a:pt x="282008" y="3303770"/>
                </a:cubicBezTo>
                <a:cubicBezTo>
                  <a:pt x="294655" y="3561191"/>
                  <a:pt x="304997" y="3693086"/>
                  <a:pt x="282008" y="3904697"/>
                </a:cubicBezTo>
                <a:cubicBezTo>
                  <a:pt x="259019" y="4116308"/>
                  <a:pt x="258862" y="4375724"/>
                  <a:pt x="282008" y="4505624"/>
                </a:cubicBezTo>
                <a:cubicBezTo>
                  <a:pt x="305154" y="4635524"/>
                  <a:pt x="270838" y="5037075"/>
                  <a:pt x="282008" y="5201434"/>
                </a:cubicBezTo>
                <a:cubicBezTo>
                  <a:pt x="293179" y="5365793"/>
                  <a:pt x="285461" y="5538813"/>
                  <a:pt x="282008" y="5833989"/>
                </a:cubicBezTo>
                <a:cubicBezTo>
                  <a:pt x="278555" y="6129165"/>
                  <a:pt x="307348" y="6317771"/>
                  <a:pt x="282008" y="6466544"/>
                </a:cubicBezTo>
                <a:cubicBezTo>
                  <a:pt x="276461" y="6486949"/>
                  <a:pt x="147757" y="6527219"/>
                  <a:pt x="0" y="6513543"/>
                </a:cubicBezTo>
              </a:path>
              <a:path w="564016" h="6513543" fill="none" stroke="0" extrusionOk="0">
                <a:moveTo>
                  <a:pt x="0" y="0"/>
                </a:moveTo>
                <a:cubicBezTo>
                  <a:pt x="155982" y="2511"/>
                  <a:pt x="280141" y="22533"/>
                  <a:pt x="282008" y="46999"/>
                </a:cubicBezTo>
                <a:cubicBezTo>
                  <a:pt x="287979" y="305287"/>
                  <a:pt x="304901" y="406782"/>
                  <a:pt x="282008" y="742809"/>
                </a:cubicBezTo>
                <a:cubicBezTo>
                  <a:pt x="259116" y="1078836"/>
                  <a:pt x="297819" y="1150268"/>
                  <a:pt x="282008" y="1406991"/>
                </a:cubicBezTo>
                <a:cubicBezTo>
                  <a:pt x="266197" y="1663714"/>
                  <a:pt x="287414" y="1917859"/>
                  <a:pt x="282008" y="2071174"/>
                </a:cubicBezTo>
                <a:cubicBezTo>
                  <a:pt x="276602" y="2224489"/>
                  <a:pt x="235266" y="2848701"/>
                  <a:pt x="282008" y="3209772"/>
                </a:cubicBezTo>
                <a:cubicBezTo>
                  <a:pt x="311756" y="3236563"/>
                  <a:pt x="415478" y="3241711"/>
                  <a:pt x="564016" y="3256771"/>
                </a:cubicBezTo>
                <a:cubicBezTo>
                  <a:pt x="408258" y="3261669"/>
                  <a:pt x="277795" y="3273577"/>
                  <a:pt x="282008" y="3303770"/>
                </a:cubicBezTo>
                <a:cubicBezTo>
                  <a:pt x="298967" y="3455154"/>
                  <a:pt x="274006" y="3627318"/>
                  <a:pt x="282008" y="3873069"/>
                </a:cubicBezTo>
                <a:cubicBezTo>
                  <a:pt x="290010" y="4118820"/>
                  <a:pt x="279317" y="4370458"/>
                  <a:pt x="282008" y="4568880"/>
                </a:cubicBezTo>
                <a:cubicBezTo>
                  <a:pt x="284699" y="4767302"/>
                  <a:pt x="258577" y="5010900"/>
                  <a:pt x="282008" y="5169807"/>
                </a:cubicBezTo>
                <a:cubicBezTo>
                  <a:pt x="305439" y="5328714"/>
                  <a:pt x="302044" y="5523422"/>
                  <a:pt x="282008" y="5833989"/>
                </a:cubicBezTo>
                <a:cubicBezTo>
                  <a:pt x="261972" y="6144556"/>
                  <a:pt x="302212" y="6153884"/>
                  <a:pt x="282008" y="6466544"/>
                </a:cubicBezTo>
                <a:cubicBezTo>
                  <a:pt x="285635" y="6515125"/>
                  <a:pt x="152793" y="6527866"/>
                  <a:pt x="0" y="6513543"/>
                </a:cubicBezTo>
              </a:path>
            </a:pathLst>
          </a:custGeom>
          <a:ln w="57150">
            <a:extLst>
              <a:ext uri="{C807C97D-BFC1-408E-A445-0C87EB9F89A2}">
                <ask:lineSketchStyleProps xmlns:ask="http://schemas.microsoft.com/office/drawing/2018/sketchyshapes" sd="3209794791">
                  <a:prstGeom prst="righ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lIns="121797" tIns="60899" rIns="121797" bIns="60899" spcCol="0" rtlCol="0" anchor="ctr"/>
          <a:lstStyle/>
          <a:p>
            <a:pPr algn="ctr"/>
            <a:endParaRPr lang="en-US" sz="2400"/>
          </a:p>
        </p:txBody>
      </p:sp>
      <p:sp>
        <p:nvSpPr>
          <p:cNvPr id="30" name="Rectangle 29"/>
          <p:cNvSpPr/>
          <p:nvPr/>
        </p:nvSpPr>
        <p:spPr>
          <a:xfrm>
            <a:off x="500864" y="5297396"/>
            <a:ext cx="11067744" cy="1107812"/>
          </a:xfrm>
          <a:prstGeom prst="rect">
            <a:avLst/>
          </a:prstGeom>
          <a:solidFill>
            <a:schemeClr val="accent5">
              <a:lumMod val="20000"/>
              <a:lumOff val="80000"/>
            </a:schemeClr>
          </a:solidFill>
        </p:spPr>
        <p:txBody>
          <a:bodyPr wrap="square" lIns="121739" tIns="60869" rIns="121739" bIns="60869">
            <a:spAutoFit/>
          </a:bodyPr>
          <a:lstStyle/>
          <a:p>
            <a:r>
              <a:rPr lang="en-US" sz="3200" i="1">
                <a:solidFill>
                  <a:srgbClr val="FF0000"/>
                </a:solidFill>
                <a:latin typeface="Times New Roman" pitchFamily="18" charset="0"/>
                <a:cs typeface="Times New Roman" pitchFamily="18" charset="0"/>
                <a:sym typeface="Wingdings" pitchFamily="2" charset="2"/>
              </a:rPr>
              <a:t> Lòng yêu nước, là vẻ đẹp đại diện, tiêu biểu cho chủ nghĩa anh hùng Cách mạng Việt Nam trong thời kì chống Mĩ cứu nước</a:t>
            </a:r>
            <a:endParaRPr lang="vi-VN" sz="3200" i="1">
              <a:solidFill>
                <a:srgbClr val="FF0000"/>
              </a:solidFill>
              <a:latin typeface="Times New Roman" pitchFamily="18" charset="0"/>
              <a:cs typeface="Times New Roman" pitchFamily="18" charset="0"/>
            </a:endParaRPr>
          </a:p>
        </p:txBody>
      </p:sp>
      <p:sp>
        <p:nvSpPr>
          <p:cNvPr id="3" name="Arrow: Down 2">
            <a:extLst>
              <a:ext uri="{FF2B5EF4-FFF2-40B4-BE49-F238E27FC236}">
                <a16:creationId xmlns:a16="http://schemas.microsoft.com/office/drawing/2014/main" id="{B9562404-B6D9-44D2-91B9-C3F15CCEE58E}"/>
              </a:ext>
            </a:extLst>
          </p:cNvPr>
          <p:cNvSpPr/>
          <p:nvPr/>
        </p:nvSpPr>
        <p:spPr>
          <a:xfrm>
            <a:off x="9351390" y="9426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90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heel(1)">
                                      <p:cBhvr>
                                        <p:cTn id="13" dur="2000"/>
                                        <p:tgtEl>
                                          <p:spTgt spid="27"/>
                                        </p:tgtEl>
                                      </p:cBhvr>
                                    </p:animEffect>
                                  </p:childTnLst>
                                </p:cTn>
                              </p:par>
                              <p:par>
                                <p:cTn id="14" presetID="21"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par>
                                <p:cTn id="17" presetID="21"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heel(1)">
                                      <p:cBhvr>
                                        <p:cTn id="22" dur="2000"/>
                                        <p:tgtEl>
                                          <p:spTgt spid="28"/>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heel(1)">
                                      <p:cBhvr>
                                        <p:cTn id="25" dur="2000"/>
                                        <p:tgtEl>
                                          <p:spTgt spid="29"/>
                                        </p:tgtEl>
                                      </p:cBhvr>
                                    </p:animEffect>
                                  </p:childTnLst>
                                </p:cTn>
                              </p:par>
                              <p:par>
                                <p:cTn id="26" presetID="21" presetClass="entr" presetSubtype="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heel(1)">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2"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19945" y="693311"/>
            <a:ext cx="10192551" cy="496647"/>
            <a:chOff x="644526" y="2766774"/>
            <a:chExt cx="20387755" cy="993281"/>
          </a:xfrm>
        </p:grpSpPr>
        <p:sp>
          <p:nvSpPr>
            <p:cNvPr id="9" name="TextBox 8"/>
            <p:cNvSpPr txBox="1"/>
            <p:nvPr/>
          </p:nvSpPr>
          <p:spPr>
            <a:xfrm>
              <a:off x="1906586" y="2766774"/>
              <a:ext cx="19125695" cy="923317"/>
            </a:xfrm>
            <a:prstGeom prst="rect">
              <a:avLst/>
            </a:prstGeom>
            <a:noFill/>
          </p:spPr>
          <p:txBody>
            <a:bodyPr wrap="square" rtlCol="0">
              <a:spAutoFit/>
            </a:bodyPr>
            <a:lstStyle/>
            <a:p>
              <a:pPr defTabSz="1069139"/>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những</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cô</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gái</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thanh</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niên</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xung</a:t>
              </a:r>
              <a:r>
                <a:rPr lang="en-US" sz="2400" b="1" i="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bg1"/>
                  </a:solidFill>
                  <a:latin typeface="Tahoma" panose="020B0604030504040204" pitchFamily="34" charset="0"/>
                  <a:ea typeface="Tahoma" panose="020B0604030504040204" pitchFamily="34" charset="0"/>
                  <a:cs typeface="Tahoma" panose="020B0604030504040204" pitchFamily="34" charset="0"/>
                </a:rPr>
                <a:t>phong</a:t>
              </a:r>
              <a:endParaRPr lang="vi-VN" sz="2400" b="1" i="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69139"/>
              <a:endParaRPr lang="en-US" sz="2133">
                <a:solidFill>
                  <a:prstClr val="white"/>
                </a:solidFill>
              </a:endParaRPr>
            </a:p>
          </p:txBody>
        </p:sp>
        <p:sp>
          <p:nvSpPr>
            <p:cNvPr id="11" name="TextBox 10"/>
            <p:cNvSpPr txBox="1"/>
            <p:nvPr/>
          </p:nvSpPr>
          <p:spPr>
            <a:xfrm>
              <a:off x="957121" y="2795828"/>
              <a:ext cx="783010" cy="964227"/>
            </a:xfrm>
            <a:prstGeom prst="rect">
              <a:avLst/>
            </a:prstGeom>
            <a:noFill/>
          </p:spPr>
          <p:txBody>
            <a:bodyPr wrap="none" rtlCol="0">
              <a:spAutoFit/>
            </a:bodyPr>
            <a:lstStyle/>
            <a:p>
              <a:pPr algn="ctr" defTabSz="1069139"/>
              <a:r>
                <a:rPr lang="en-US" sz="2533"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TextBox 11">
            <a:extLst>
              <a:ext uri="{FF2B5EF4-FFF2-40B4-BE49-F238E27FC236}">
                <a16:creationId xmlns:a16="http://schemas.microsoft.com/office/drawing/2014/main" id="{45B99CF7-3403-47E8-A3BB-4C497DD657E1}"/>
              </a:ext>
            </a:extLst>
          </p:cNvPr>
          <p:cNvSpPr txBox="1"/>
          <p:nvPr/>
        </p:nvSpPr>
        <p:spPr>
          <a:xfrm>
            <a:off x="1435128" y="1607254"/>
            <a:ext cx="5503128" cy="543576"/>
          </a:xfrm>
          <a:prstGeom prst="rect">
            <a:avLst/>
          </a:prstGeom>
          <a:noFill/>
        </p:spPr>
        <p:txBody>
          <a:bodyPr wrap="square" lIns="91336" tIns="45671" rIns="91336" bIns="45671" rtlCol="0">
            <a:spAutoFit/>
          </a:bodyPr>
          <a:lstStyle/>
          <a:p>
            <a:pPr algn="just" defTabSz="913381"/>
            <a:r>
              <a:rPr lang="en-US" sz="2933" b="1" i="1" dirty="0">
                <a:solidFill>
                  <a:schemeClr val="accent6"/>
                </a:solidFill>
                <a:latin typeface="Times New Roman" panose="02020603050405020304" pitchFamily="18" charset="0"/>
                <a:cs typeface="Times New Roman" panose="02020603050405020304" pitchFamily="18" charset="0"/>
              </a:rPr>
              <a:t>b. </a:t>
            </a:r>
            <a:r>
              <a:rPr lang="en-US" sz="2933" b="1" i="1" dirty="0" err="1">
                <a:solidFill>
                  <a:schemeClr val="accent6"/>
                </a:solidFill>
                <a:latin typeface="Times New Roman" panose="02020603050405020304" pitchFamily="18" charset="0"/>
                <a:cs typeface="Times New Roman" panose="02020603050405020304" pitchFamily="18" charset="0"/>
              </a:rPr>
              <a:t>Vẻ</a:t>
            </a:r>
            <a:r>
              <a:rPr lang="en-US" sz="2933" b="1" i="1" dirty="0">
                <a:solidFill>
                  <a:schemeClr val="accent6"/>
                </a:solidFill>
                <a:latin typeface="Times New Roman" panose="02020603050405020304" pitchFamily="18" charset="0"/>
                <a:cs typeface="Times New Roman" panose="02020603050405020304" pitchFamily="18" charset="0"/>
              </a:rPr>
              <a:t> </a:t>
            </a:r>
            <a:r>
              <a:rPr lang="en-US" sz="2933" b="1" i="1" dirty="0" err="1">
                <a:solidFill>
                  <a:schemeClr val="accent6"/>
                </a:solidFill>
                <a:latin typeface="Times New Roman" panose="02020603050405020304" pitchFamily="18" charset="0"/>
                <a:cs typeface="Times New Roman" panose="02020603050405020304" pitchFamily="18" charset="0"/>
              </a:rPr>
              <a:t>đẹp</a:t>
            </a:r>
            <a:r>
              <a:rPr lang="en-US" sz="2933" b="1" i="1" dirty="0">
                <a:solidFill>
                  <a:schemeClr val="accent6"/>
                </a:solidFill>
                <a:latin typeface="Times New Roman" panose="02020603050405020304" pitchFamily="18" charset="0"/>
                <a:cs typeface="Times New Roman" panose="02020603050405020304" pitchFamily="18" charset="0"/>
              </a:rPr>
              <a:t> </a:t>
            </a:r>
            <a:r>
              <a:rPr lang="en-US" sz="2933" b="1" i="1" dirty="0" err="1">
                <a:solidFill>
                  <a:schemeClr val="accent6"/>
                </a:solidFill>
                <a:latin typeface="Times New Roman" panose="02020603050405020304" pitchFamily="18" charset="0"/>
                <a:cs typeface="Times New Roman" panose="02020603050405020304" pitchFamily="18" charset="0"/>
              </a:rPr>
              <a:t>riêng</a:t>
            </a:r>
            <a:endParaRPr lang="en-SG" sz="2933" b="1" i="1" dirty="0">
              <a:solidFill>
                <a:schemeClr val="accent6"/>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DDD2658-8735-4567-8BE4-6382AC9BC0F0}"/>
              </a:ext>
            </a:extLst>
          </p:cNvPr>
          <p:cNvPicPr>
            <a:picLocks noChangeAspect="1"/>
          </p:cNvPicPr>
          <p:nvPr/>
        </p:nvPicPr>
        <p:blipFill>
          <a:blip r:embed="rId2"/>
          <a:stretch>
            <a:fillRect/>
          </a:stretch>
        </p:blipFill>
        <p:spPr>
          <a:xfrm>
            <a:off x="8889477" y="3622415"/>
            <a:ext cx="1178349" cy="1479203"/>
          </a:xfrm>
          <a:prstGeom prst="rect">
            <a:avLst/>
          </a:prstGeom>
        </p:spPr>
      </p:pic>
    </p:spTree>
    <p:extLst>
      <p:ext uri="{BB962C8B-B14F-4D97-AF65-F5344CB8AC3E}">
        <p14:creationId xmlns:p14="http://schemas.microsoft.com/office/powerpoint/2010/main" val="200162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46E180"/>
            </a:gs>
            <a:gs pos="100000">
              <a:srgbClr val="B8DF32"/>
            </a:gs>
          </a:gsLst>
          <a:lin ang="5400700" scaled="0"/>
        </a:gradFill>
        <a:effectLst/>
      </p:bgPr>
    </p:bg>
    <p:spTree>
      <p:nvGrpSpPr>
        <p:cNvPr id="1" name="Shape 113"/>
        <p:cNvGrpSpPr/>
        <p:nvPr/>
      </p:nvGrpSpPr>
      <p:grpSpPr>
        <a:xfrm>
          <a:off x="0" y="0"/>
          <a:ext cx="0" cy="0"/>
          <a:chOff x="0" y="0"/>
          <a:chExt cx="0" cy="0"/>
        </a:xfrm>
      </p:grpSpPr>
      <p:pic>
        <p:nvPicPr>
          <p:cNvPr id="7" name="Picture 6">
            <a:extLst>
              <a:ext uri="{FF2B5EF4-FFF2-40B4-BE49-F238E27FC236}">
                <a16:creationId xmlns:a16="http://schemas.microsoft.com/office/drawing/2014/main" id="{CBE65EC4-458B-4320-B654-C3E876E4443C}"/>
              </a:ext>
            </a:extLst>
          </p:cNvPr>
          <p:cNvPicPr>
            <a:picLocks noChangeAspect="1"/>
          </p:cNvPicPr>
          <p:nvPr/>
        </p:nvPicPr>
        <p:blipFill>
          <a:blip r:embed="rId3"/>
          <a:stretch>
            <a:fillRect/>
          </a:stretch>
        </p:blipFill>
        <p:spPr>
          <a:xfrm rot="1290600">
            <a:off x="7431006" y="-685928"/>
            <a:ext cx="2709550" cy="2709550"/>
          </a:xfrm>
          <a:prstGeom prst="rect">
            <a:avLst/>
          </a:prstGeom>
        </p:spPr>
      </p:pic>
      <p:sp>
        <p:nvSpPr>
          <p:cNvPr id="115" name="Google Shape;115;p20"/>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6000" dirty="0"/>
              <a:t>NHO</a:t>
            </a:r>
            <a:endParaRPr sz="6000" dirty="0"/>
          </a:p>
        </p:txBody>
      </p:sp>
      <p:sp>
        <p:nvSpPr>
          <p:cNvPr id="117" name="Google Shape;117;p2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B7B7B7"/>
                </a:solidFill>
              </a:rPr>
              <a:pPr defTabSz="1219170">
                <a:buClr>
                  <a:srgbClr val="000000"/>
                </a:buClr>
              </a:pPr>
              <a:t>19</a:t>
            </a:fld>
            <a:endParaRPr kern="0">
              <a:solidFill>
                <a:srgbClr val="B7B7B7"/>
              </a:solidFill>
            </a:endParaRPr>
          </a:p>
        </p:txBody>
      </p:sp>
      <p:sp>
        <p:nvSpPr>
          <p:cNvPr id="6" name="Rectangle 5">
            <a:extLst>
              <a:ext uri="{FF2B5EF4-FFF2-40B4-BE49-F238E27FC236}">
                <a16:creationId xmlns:a16="http://schemas.microsoft.com/office/drawing/2014/main" id="{298C465C-C084-4F3A-910E-A5D006737B48}"/>
              </a:ext>
            </a:extLst>
          </p:cNvPr>
          <p:cNvSpPr/>
          <p:nvPr/>
        </p:nvSpPr>
        <p:spPr>
          <a:xfrm>
            <a:off x="4739265" y="776475"/>
            <a:ext cx="4578697" cy="5724541"/>
          </a:xfrm>
          <a:prstGeom prst="rect">
            <a:avLst/>
          </a:prstGeom>
        </p:spPr>
        <p:txBody>
          <a:bodyPr wrap="square" lIns="121819" tIns="60909" rIns="121819" bIns="60909">
            <a:spAutoFit/>
          </a:bodyPr>
          <a:lstStyle/>
          <a:p>
            <a:pPr algn="just" defTabSz="913724"/>
            <a:r>
              <a:rPr lang="vi-VN" sz="2800" b="1" i="1" dirty="0">
                <a:latin typeface="fiolex girl" panose="020B0506030404030204" pitchFamily="34" charset="0"/>
                <a:cs typeface="fiolex girl" panose="020B0506030404030204" pitchFamily="34" charset="0"/>
              </a:rPr>
              <a:t> </a:t>
            </a:r>
            <a:r>
              <a:rPr lang="en-BZ" sz="2800" b="1" i="1" dirty="0">
                <a:latin typeface="fiolex girl" panose="020B0506030404030204" pitchFamily="34" charset="0"/>
                <a:cs typeface="fiolex girl" panose="020B0506030404030204" pitchFamily="34" charset="0"/>
              </a:rPr>
              <a:t>…</a:t>
            </a:r>
            <a:r>
              <a:rPr lang="vi-VN" sz="2800" b="1" i="1" dirty="0">
                <a:latin typeface="fiolex girl" panose="020B0506030404030204" pitchFamily="34" charset="0"/>
                <a:cs typeface="fiolex girl" panose="020B0506030404030204" pitchFamily="34" charset="0"/>
              </a:rPr>
              <a:t>nhẹ nhàng và mát mẻ như một que kem trắng.</a:t>
            </a:r>
            <a:endParaRPr lang="en-US" sz="2800" b="1" i="1" dirty="0">
              <a:latin typeface="fiolex girl" panose="020B0506030404030204" pitchFamily="34" charset="0"/>
              <a:cs typeface="fiolex girl" panose="020B0506030404030204" pitchFamily="34" charset="0"/>
            </a:endParaRPr>
          </a:p>
          <a:p>
            <a:pPr algn="just" defTabSz="913724"/>
            <a:endParaRPr lang="en-US" sz="2800" b="1" i="1" dirty="0">
              <a:latin typeface="fiolex girl" panose="020B0506030404030204" pitchFamily="34" charset="0"/>
              <a:cs typeface="fiolex girl" panose="020B0506030404030204" pitchFamily="34" charset="0"/>
            </a:endParaRPr>
          </a:p>
          <a:p>
            <a:pPr algn="just" defTabSz="913724"/>
            <a:r>
              <a:rPr lang="en-US" sz="2800" b="1" i="1" dirty="0">
                <a:latin typeface="fiolex girl" panose="020B0506030404030204" pitchFamily="34" charset="0"/>
                <a:cs typeface="fiolex girl" panose="020B0506030404030204" pitchFamily="34" charset="0"/>
              </a:rPr>
              <a:t>… </a:t>
            </a:r>
            <a:r>
              <a:rPr lang="en-US" sz="2800" b="1" i="1" dirty="0" err="1">
                <a:latin typeface="fiolex girl" panose="020B0506030404030204" pitchFamily="34" charset="0"/>
                <a:cs typeface="fiolex girl" panose="020B0506030404030204" pitchFamily="34" charset="0"/>
              </a:rPr>
              <a:t>Thích</a:t>
            </a:r>
            <a:r>
              <a:rPr lang="en-US" sz="2800" b="1" i="1" dirty="0">
                <a:latin typeface="fiolex girl" panose="020B0506030404030204" pitchFamily="34" charset="0"/>
                <a:cs typeface="fiolex girl" panose="020B0506030404030204" pitchFamily="34" charset="0"/>
              </a:rPr>
              <a:t> </a:t>
            </a:r>
            <a:r>
              <a:rPr lang="en-US" sz="2800" b="1" i="1" dirty="0" err="1">
                <a:latin typeface="fiolex girl" panose="020B0506030404030204" pitchFamily="34" charset="0"/>
                <a:cs typeface="fiolex girl" panose="020B0506030404030204" pitchFamily="34" charset="0"/>
              </a:rPr>
              <a:t>ăn</a:t>
            </a:r>
            <a:r>
              <a:rPr lang="en-US" sz="2800" b="1" i="1" dirty="0">
                <a:latin typeface="fiolex girl" panose="020B0506030404030204" pitchFamily="34" charset="0"/>
                <a:cs typeface="fiolex girl" panose="020B0506030404030204" pitchFamily="34" charset="0"/>
              </a:rPr>
              <a:t> </a:t>
            </a:r>
            <a:r>
              <a:rPr lang="en-US" sz="2800" b="1" i="1" dirty="0" err="1">
                <a:latin typeface="fiolex girl" panose="020B0506030404030204" pitchFamily="34" charset="0"/>
                <a:cs typeface="fiolex girl" panose="020B0506030404030204" pitchFamily="34" charset="0"/>
              </a:rPr>
              <a:t>kẹo</a:t>
            </a:r>
            <a:r>
              <a:rPr lang="en-US" sz="2800" b="1" i="1" dirty="0">
                <a:latin typeface="fiolex girl" panose="020B0506030404030204" pitchFamily="34" charset="0"/>
                <a:cs typeface="fiolex girl" panose="020B0506030404030204" pitchFamily="34" charset="0"/>
              </a:rPr>
              <a:t>, </a:t>
            </a:r>
            <a:r>
              <a:rPr lang="en-US" sz="2800" b="1" i="1" dirty="0" err="1">
                <a:latin typeface="fiolex girl" panose="020B0506030404030204" pitchFamily="34" charset="0"/>
                <a:cs typeface="fiolex girl" panose="020B0506030404030204" pitchFamily="34" charset="0"/>
              </a:rPr>
              <a:t>thích</a:t>
            </a:r>
            <a:r>
              <a:rPr lang="en-US" sz="2800" b="1" i="1" dirty="0">
                <a:latin typeface="fiolex girl" panose="020B0506030404030204" pitchFamily="34" charset="0"/>
                <a:cs typeface="fiolex girl" panose="020B0506030404030204" pitchFamily="34" charset="0"/>
              </a:rPr>
              <a:t> </a:t>
            </a:r>
            <a:r>
              <a:rPr lang="en-US" sz="2800" b="1" i="1" dirty="0" err="1">
                <a:latin typeface="fiolex girl" panose="020B0506030404030204" pitchFamily="34" charset="0"/>
                <a:cs typeface="fiolex girl" panose="020B0506030404030204" pitchFamily="34" charset="0"/>
              </a:rPr>
              <a:t>tắm</a:t>
            </a:r>
            <a:r>
              <a:rPr lang="en-US" sz="2800" b="1" i="1" dirty="0">
                <a:latin typeface="fiolex girl" panose="020B0506030404030204" pitchFamily="34" charset="0"/>
                <a:cs typeface="fiolex girl" panose="020B0506030404030204" pitchFamily="34" charset="0"/>
              </a:rPr>
              <a:t> </a:t>
            </a:r>
            <a:r>
              <a:rPr lang="en-US" sz="2800" b="1" i="1" dirty="0" err="1">
                <a:latin typeface="fiolex girl" panose="020B0506030404030204" pitchFamily="34" charset="0"/>
                <a:cs typeface="fiolex girl" panose="020B0506030404030204" pitchFamily="34" charset="0"/>
              </a:rPr>
              <a:t>suối</a:t>
            </a:r>
            <a:endParaRPr lang="en-BZ" sz="2800" b="1" i="1" dirty="0">
              <a:latin typeface="fiolex girl" panose="020B0506030404030204" pitchFamily="34" charset="0"/>
              <a:cs typeface="fiolex girl" panose="020B0506030404030204" pitchFamily="34" charset="0"/>
            </a:endParaRPr>
          </a:p>
          <a:p>
            <a:pPr algn="just" defTabSz="913724"/>
            <a:endParaRPr lang="en-US" sz="2800" b="1" i="1" dirty="0">
              <a:latin typeface="fiolex girl" panose="020B0506030404030204" pitchFamily="34" charset="0"/>
              <a:cs typeface="fiolex girl" panose="020B0506030404030204" pitchFamily="34" charset="0"/>
            </a:endParaRPr>
          </a:p>
          <a:p>
            <a:pPr algn="just" defTabSz="913724"/>
            <a:r>
              <a:rPr lang="en-US" sz="2800" b="1" i="1" dirty="0">
                <a:latin typeface="fiolex girl" panose="020B0506030404030204" pitchFamily="34" charset="0"/>
                <a:cs typeface="fiolex girl" panose="020B0506030404030204" pitchFamily="34" charset="0"/>
              </a:rPr>
              <a:t>… </a:t>
            </a:r>
            <a:r>
              <a:rPr lang="vi-VN" sz="2800" b="1" i="1" dirty="0">
                <a:latin typeface="fiolex girl" panose="020B0506030404030204" pitchFamily="34" charset="0"/>
                <a:cs typeface="fiolex girl" panose="020B0506030404030204" pitchFamily="34" charset="0"/>
              </a:rPr>
              <a:t>Cái gối trên tay Nho nhỏ nhắn, màu trắng. Nho thêu những bông hoa cẩu thả và loè loẹt. Những đường viền to như dây thừng. Có ai chê, Nho phớt</a:t>
            </a:r>
            <a:r>
              <a:rPr lang="en-US" sz="2800" b="1" i="1" dirty="0">
                <a:latin typeface="fiolex girl" panose="020B0506030404030204" pitchFamily="34" charset="0"/>
                <a:cs typeface="fiolex girl" panose="020B0506030404030204" pitchFamily="34" charset="0"/>
              </a:rPr>
              <a:t> </a:t>
            </a:r>
            <a:r>
              <a:rPr lang="vi-VN" sz="2800" b="1" i="1" dirty="0">
                <a:latin typeface="fiolex girl" panose="020B0506030404030204" pitchFamily="34" charset="0"/>
                <a:cs typeface="fiolex girl" panose="020B0506030404030204" pitchFamily="34" charset="0"/>
              </a:rPr>
              <a:t>tỉnh, ta cứ đưa trên mũi kim như</a:t>
            </a:r>
            <a:r>
              <a:rPr lang="en-US" sz="2800" b="1" i="1" dirty="0">
                <a:latin typeface="fiolex girl" panose="020B0506030404030204" pitchFamily="34" charset="0"/>
                <a:cs typeface="fiolex girl" panose="020B0506030404030204" pitchFamily="34" charset="0"/>
              </a:rPr>
              <a:t> </a:t>
            </a:r>
            <a:r>
              <a:rPr lang="vi-VN" sz="2800" b="1" i="1" dirty="0">
                <a:latin typeface="fiolex girl" panose="020B0506030404030204" pitchFamily="34" charset="0"/>
                <a:cs typeface="fiolex girl" panose="020B0506030404030204" pitchFamily="34" charset="0"/>
              </a:rPr>
              <a:t>không có gì xảy ra</a:t>
            </a:r>
            <a:endParaRPr lang="en-US" sz="2800" b="1" i="1" dirty="0">
              <a:latin typeface="fiolex girl" panose="020B0506030404030204" pitchFamily="34" charset="0"/>
              <a:cs typeface="fiolex girl" panose="020B0506030404030204" pitchFamily="34" charset="0"/>
            </a:endParaRPr>
          </a:p>
          <a:p>
            <a:pPr algn="just" defTabSz="913724"/>
            <a:r>
              <a:rPr lang="en-SG" sz="2800" b="1" i="1" dirty="0" err="1">
                <a:latin typeface="fiolex girl" panose="020B0506030404030204" pitchFamily="34" charset="0"/>
                <a:cs typeface="fiolex girl" panose="020B0506030404030204" pitchFamily="34" charset="0"/>
              </a:rPr>
              <a:t>mặc</a:t>
            </a:r>
            <a:r>
              <a:rPr lang="en-SG" sz="2800" b="1" i="1" dirty="0">
                <a:latin typeface="fiolex girl" panose="020B0506030404030204" pitchFamily="34" charset="0"/>
                <a:cs typeface="fiolex girl" panose="020B0506030404030204" pitchFamily="34" charset="0"/>
              </a:rPr>
              <a:t> </a:t>
            </a:r>
            <a:r>
              <a:rPr lang="en-SG" sz="2800" b="1" i="1" dirty="0" err="1">
                <a:latin typeface="fiolex girl" panose="020B0506030404030204" pitchFamily="34" charset="0"/>
                <a:cs typeface="fiolex girl" panose="020B0506030404030204" pitchFamily="34" charset="0"/>
              </a:rPr>
              <a:t>dù</a:t>
            </a:r>
            <a:r>
              <a:rPr lang="en-SG" sz="2800" b="1" i="1" dirty="0">
                <a:latin typeface="fiolex girl" panose="020B0506030404030204" pitchFamily="34" charset="0"/>
                <a:cs typeface="fiolex girl" panose="020B0506030404030204" pitchFamily="34" charset="0"/>
              </a:rPr>
              <a:t> </a:t>
            </a:r>
            <a:r>
              <a:rPr lang="en-SG" sz="2800" b="1" i="1" dirty="0" err="1">
                <a:latin typeface="fiolex girl" panose="020B0506030404030204" pitchFamily="34" charset="0"/>
                <a:cs typeface="fiolex girl" panose="020B0506030404030204" pitchFamily="34" charset="0"/>
              </a:rPr>
              <a:t>bị</a:t>
            </a:r>
            <a:r>
              <a:rPr lang="en-SG" sz="2800" b="1" i="1" dirty="0">
                <a:latin typeface="fiolex girl" panose="020B0506030404030204" pitchFamily="34" charset="0"/>
                <a:cs typeface="fiolex girl" panose="020B0506030404030204" pitchFamily="34" charset="0"/>
              </a:rPr>
              <a:t> </a:t>
            </a:r>
            <a:r>
              <a:rPr lang="en-SG" sz="2800" b="1" i="1" dirty="0" err="1">
                <a:latin typeface="fiolex girl" panose="020B0506030404030204" pitchFamily="34" charset="0"/>
                <a:cs typeface="fiolex girl" panose="020B0506030404030204" pitchFamily="34" charset="0"/>
              </a:rPr>
              <a:t>thương</a:t>
            </a:r>
            <a:r>
              <a:rPr lang="en-SG" sz="2800" b="1" i="1" dirty="0">
                <a:latin typeface="fiolex girl" panose="020B0506030404030204" pitchFamily="34" charset="0"/>
                <a:cs typeface="fiolex girl" panose="020B0506030404030204" pitchFamily="34" charset="0"/>
              </a:rPr>
              <a:t> </a:t>
            </a:r>
            <a:r>
              <a:rPr lang="en-SG" sz="2800" b="1" i="1" dirty="0" err="1">
                <a:latin typeface="fiolex girl" panose="020B0506030404030204" pitchFamily="34" charset="0"/>
                <a:cs typeface="fiolex girl" panose="020B0506030404030204" pitchFamily="34" charset="0"/>
              </a:rPr>
              <a:t>nhưng</a:t>
            </a:r>
            <a:r>
              <a:rPr lang="en-SG" sz="2800" b="1" i="1" dirty="0">
                <a:latin typeface="fiolex girl" panose="020B0506030404030204" pitchFamily="34" charset="0"/>
                <a:cs typeface="fiolex girl" panose="020B0506030404030204" pitchFamily="34" charset="0"/>
              </a:rPr>
              <a:t> </a:t>
            </a:r>
            <a:r>
              <a:rPr lang="en-SG" sz="2800" b="1" i="1" dirty="0" err="1">
                <a:latin typeface="fiolex girl" panose="020B0506030404030204" pitchFamily="34" charset="0"/>
                <a:cs typeface="fiolex girl" panose="020B0506030404030204" pitchFamily="34" charset="0"/>
              </a:rPr>
              <a:t>vẫn</a:t>
            </a:r>
            <a:r>
              <a:rPr lang="en-SG" sz="2800" b="1" i="1" dirty="0">
                <a:latin typeface="fiolex girl" panose="020B0506030404030204" pitchFamily="34" charset="0"/>
                <a:cs typeface="fiolex girl" panose="020B0506030404030204" pitchFamily="34" charset="0"/>
              </a:rPr>
              <a:t> </a:t>
            </a:r>
            <a:r>
              <a:rPr lang="en-SG" sz="2800" b="1" i="1" dirty="0" err="1">
                <a:latin typeface="fiolex girl" panose="020B0506030404030204" pitchFamily="34" charset="0"/>
                <a:cs typeface="fiolex girl" panose="020B0506030404030204" pitchFamily="34" charset="0"/>
              </a:rPr>
              <a:t>cứng</a:t>
            </a:r>
            <a:r>
              <a:rPr lang="en-SG" sz="2800" b="1" i="1" dirty="0">
                <a:latin typeface="fiolex girl" panose="020B0506030404030204" pitchFamily="34" charset="0"/>
                <a:cs typeface="fiolex girl" panose="020B0506030404030204" pitchFamily="34" charset="0"/>
              </a:rPr>
              <a:t> </a:t>
            </a:r>
            <a:r>
              <a:rPr lang="en-SG" sz="2800" b="1" i="1" dirty="0" err="1">
                <a:latin typeface="fiolex girl" panose="020B0506030404030204" pitchFamily="34" charset="0"/>
                <a:cs typeface="fiolex girl" panose="020B0506030404030204" pitchFamily="34" charset="0"/>
              </a:rPr>
              <a:t>cỏi</a:t>
            </a:r>
            <a:r>
              <a:rPr lang="en-SG" sz="2800" b="1" i="1" dirty="0">
                <a:latin typeface="fiolex girl" panose="020B0506030404030204" pitchFamily="34" charset="0"/>
                <a:cs typeface="fiolex girl" panose="020B0506030404030204" pitchFamily="34" charset="0"/>
              </a:rPr>
              <a:t> </a:t>
            </a:r>
            <a:r>
              <a:rPr lang="en-SG" sz="2800" b="1" i="1" dirty="0" err="1">
                <a:latin typeface="fiolex girl" panose="020B0506030404030204" pitchFamily="34" charset="0"/>
                <a:cs typeface="fiolex girl" panose="020B0506030404030204" pitchFamily="34" charset="0"/>
              </a:rPr>
              <a:t>và</a:t>
            </a:r>
            <a:r>
              <a:rPr lang="en-SG" sz="2800" b="1" i="1" dirty="0">
                <a:latin typeface="fiolex girl" panose="020B0506030404030204" pitchFamily="34" charset="0"/>
                <a:cs typeface="fiolex girl" panose="020B0506030404030204" pitchFamily="34" charset="0"/>
              </a:rPr>
              <a:t> </a:t>
            </a:r>
            <a:r>
              <a:rPr lang="en-SG" sz="2800" b="1" i="1" dirty="0" err="1">
                <a:latin typeface="fiolex girl" panose="020B0506030404030204" pitchFamily="34" charset="0"/>
                <a:cs typeface="fiolex girl" panose="020B0506030404030204" pitchFamily="34" charset="0"/>
              </a:rPr>
              <a:t>bản</a:t>
            </a:r>
            <a:r>
              <a:rPr lang="en-SG" sz="2800" b="1" i="1" dirty="0">
                <a:latin typeface="fiolex girl" panose="020B0506030404030204" pitchFamily="34" charset="0"/>
                <a:cs typeface="fiolex girl" panose="020B0506030404030204" pitchFamily="34" charset="0"/>
              </a:rPr>
              <a:t> </a:t>
            </a:r>
            <a:r>
              <a:rPr lang="en-SG" sz="2800" b="1" i="1" dirty="0" err="1">
                <a:latin typeface="fiolex girl" panose="020B0506030404030204" pitchFamily="34" charset="0"/>
                <a:cs typeface="fiolex girl" panose="020B0506030404030204" pitchFamily="34" charset="0"/>
              </a:rPr>
              <a:t>lĩnh</a:t>
            </a:r>
            <a:endParaRPr lang="en-BZ" sz="2800" b="1" i="1" dirty="0">
              <a:latin typeface="fiolex girl" panose="020B0506030404030204" pitchFamily="34" charset="0"/>
              <a:cs typeface="fiolex girl" panose="020B0506030404030204" pitchFamily="34" charset="0"/>
            </a:endParaRPr>
          </a:p>
        </p:txBody>
      </p:sp>
      <p:sp>
        <p:nvSpPr>
          <p:cNvPr id="14" name="TextBox 13">
            <a:extLst>
              <a:ext uri="{FF2B5EF4-FFF2-40B4-BE49-F238E27FC236}">
                <a16:creationId xmlns:a16="http://schemas.microsoft.com/office/drawing/2014/main" id="{096271D9-A3BD-4063-9776-2C739F6049C4}"/>
              </a:ext>
            </a:extLst>
          </p:cNvPr>
          <p:cNvSpPr txBox="1"/>
          <p:nvPr/>
        </p:nvSpPr>
        <p:spPr>
          <a:xfrm>
            <a:off x="9801066" y="2252062"/>
            <a:ext cx="2401946" cy="2062103"/>
          </a:xfrm>
          <a:prstGeom prst="rect">
            <a:avLst/>
          </a:prstGeom>
          <a:noFill/>
        </p:spPr>
        <p:txBody>
          <a:bodyPr wrap="square">
            <a:spAutoFit/>
          </a:bodyPr>
          <a:lstStyle/>
          <a:p>
            <a:r>
              <a:rPr lang="en-SG" sz="3200" b="1" i="1" dirty="0" err="1">
                <a:solidFill>
                  <a:srgbClr val="FF0000"/>
                </a:solidFill>
                <a:latin typeface="iCiel Cucho" pitchFamily="50" charset="0"/>
                <a:cs typeface="iCiel Cucho" pitchFamily="50" charset="0"/>
                <a:sym typeface="Wingdings" pitchFamily="2" charset="2"/>
              </a:rPr>
              <a:t>Cô</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em</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út</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hồn</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nhiên</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đáng</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yêu</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dũng</a:t>
            </a:r>
            <a:r>
              <a:rPr lang="en-SG" sz="3200" b="1" i="1" dirty="0">
                <a:solidFill>
                  <a:srgbClr val="FF0000"/>
                </a:solidFill>
                <a:latin typeface="iCiel Cucho" pitchFamily="50" charset="0"/>
                <a:cs typeface="iCiel Cucho" pitchFamily="50" charset="0"/>
                <a:sym typeface="Wingdings" pitchFamily="2" charset="2"/>
              </a:rPr>
              <a:t> </a:t>
            </a:r>
            <a:r>
              <a:rPr lang="en-SG" sz="3200" b="1" i="1" dirty="0" err="1">
                <a:solidFill>
                  <a:srgbClr val="FF0000"/>
                </a:solidFill>
                <a:latin typeface="iCiel Cucho" pitchFamily="50" charset="0"/>
                <a:cs typeface="iCiel Cucho" pitchFamily="50" charset="0"/>
                <a:sym typeface="Wingdings" pitchFamily="2" charset="2"/>
              </a:rPr>
              <a:t>cảm</a:t>
            </a:r>
            <a:endParaRPr lang="en-SG" sz="3200" b="1" i="1" dirty="0">
              <a:solidFill>
                <a:srgbClr val="FF0000"/>
              </a:solidFill>
              <a:latin typeface="iCiel Cucho" pitchFamily="50" charset="0"/>
              <a:cs typeface="iCiel Cucho" pitchFamily="50" charset="0"/>
            </a:endParaRPr>
          </a:p>
        </p:txBody>
      </p:sp>
      <p:sp>
        <p:nvSpPr>
          <p:cNvPr id="9" name="Right Brace 8">
            <a:extLst>
              <a:ext uri="{FF2B5EF4-FFF2-40B4-BE49-F238E27FC236}">
                <a16:creationId xmlns:a16="http://schemas.microsoft.com/office/drawing/2014/main" id="{1D01696F-D059-4BE1-82A4-CF74ABC15C95}"/>
              </a:ext>
            </a:extLst>
          </p:cNvPr>
          <p:cNvSpPr/>
          <p:nvPr/>
        </p:nvSpPr>
        <p:spPr>
          <a:xfrm>
            <a:off x="9275975" y="1470581"/>
            <a:ext cx="348792" cy="4336330"/>
          </a:xfrm>
          <a:custGeom>
            <a:avLst/>
            <a:gdLst>
              <a:gd name="connsiteX0" fmla="*/ 0 w 348792"/>
              <a:gd name="connsiteY0" fmla="*/ 0 h 4336330"/>
              <a:gd name="connsiteX1" fmla="*/ 174396 w 348792"/>
              <a:gd name="connsiteY1" fmla="*/ 443845 h 4336330"/>
              <a:gd name="connsiteX2" fmla="*/ 174396 w 348792"/>
              <a:gd name="connsiteY2" fmla="*/ 1053269 h 4336330"/>
              <a:gd name="connsiteX3" fmla="*/ 174396 w 348792"/>
              <a:gd name="connsiteY3" fmla="*/ 1713479 h 4336330"/>
              <a:gd name="connsiteX4" fmla="*/ 348792 w 348792"/>
              <a:gd name="connsiteY4" fmla="*/ 2157324 h 4336330"/>
              <a:gd name="connsiteX5" fmla="*/ 174396 w 348792"/>
              <a:gd name="connsiteY5" fmla="*/ 2601169 h 4336330"/>
              <a:gd name="connsiteX6" fmla="*/ 174396 w 348792"/>
              <a:gd name="connsiteY6" fmla="*/ 3272653 h 4336330"/>
              <a:gd name="connsiteX7" fmla="*/ 174396 w 348792"/>
              <a:gd name="connsiteY7" fmla="*/ 3892485 h 4336330"/>
              <a:gd name="connsiteX8" fmla="*/ 0 w 348792"/>
              <a:gd name="connsiteY8" fmla="*/ 4336330 h 4336330"/>
              <a:gd name="connsiteX9" fmla="*/ 0 w 348792"/>
              <a:gd name="connsiteY9" fmla="*/ 3716854 h 4336330"/>
              <a:gd name="connsiteX10" fmla="*/ 0 w 348792"/>
              <a:gd name="connsiteY10" fmla="*/ 3054015 h 4336330"/>
              <a:gd name="connsiteX11" fmla="*/ 0 w 348792"/>
              <a:gd name="connsiteY11" fmla="*/ 2477903 h 4336330"/>
              <a:gd name="connsiteX12" fmla="*/ 0 w 348792"/>
              <a:gd name="connsiteY12" fmla="*/ 1988517 h 4336330"/>
              <a:gd name="connsiteX13" fmla="*/ 0 w 348792"/>
              <a:gd name="connsiteY13" fmla="*/ 1282315 h 4336330"/>
              <a:gd name="connsiteX14" fmla="*/ 0 w 348792"/>
              <a:gd name="connsiteY14" fmla="*/ 576112 h 4336330"/>
              <a:gd name="connsiteX15" fmla="*/ 0 w 348792"/>
              <a:gd name="connsiteY15" fmla="*/ 0 h 4336330"/>
              <a:gd name="connsiteX0" fmla="*/ 0 w 348792"/>
              <a:gd name="connsiteY0" fmla="*/ 0 h 4336330"/>
              <a:gd name="connsiteX1" fmla="*/ 174396 w 348792"/>
              <a:gd name="connsiteY1" fmla="*/ 443845 h 4336330"/>
              <a:gd name="connsiteX2" fmla="*/ 174396 w 348792"/>
              <a:gd name="connsiteY2" fmla="*/ 1091358 h 4336330"/>
              <a:gd name="connsiteX3" fmla="*/ 174396 w 348792"/>
              <a:gd name="connsiteY3" fmla="*/ 1713479 h 4336330"/>
              <a:gd name="connsiteX4" fmla="*/ 348792 w 348792"/>
              <a:gd name="connsiteY4" fmla="*/ 2157324 h 4336330"/>
              <a:gd name="connsiteX5" fmla="*/ 174396 w 348792"/>
              <a:gd name="connsiteY5" fmla="*/ 2601169 h 4336330"/>
              <a:gd name="connsiteX6" fmla="*/ 174396 w 348792"/>
              <a:gd name="connsiteY6" fmla="*/ 3221001 h 4336330"/>
              <a:gd name="connsiteX7" fmla="*/ 174396 w 348792"/>
              <a:gd name="connsiteY7" fmla="*/ 3892485 h 4336330"/>
              <a:gd name="connsiteX8" fmla="*/ 0 w 348792"/>
              <a:gd name="connsiteY8" fmla="*/ 4336330 h 433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792" h="4336330" stroke="0" extrusionOk="0">
                <a:moveTo>
                  <a:pt x="0" y="0"/>
                </a:moveTo>
                <a:cubicBezTo>
                  <a:pt x="69795" y="16415"/>
                  <a:pt x="215507" y="199226"/>
                  <a:pt x="174396" y="443845"/>
                </a:cubicBezTo>
                <a:cubicBezTo>
                  <a:pt x="180112" y="678010"/>
                  <a:pt x="203958" y="849285"/>
                  <a:pt x="174396" y="1053269"/>
                </a:cubicBezTo>
                <a:cubicBezTo>
                  <a:pt x="144834" y="1257253"/>
                  <a:pt x="181616" y="1385030"/>
                  <a:pt x="174396" y="1713479"/>
                </a:cubicBezTo>
                <a:cubicBezTo>
                  <a:pt x="170607" y="1943736"/>
                  <a:pt x="246795" y="2158898"/>
                  <a:pt x="348792" y="2157324"/>
                </a:cubicBezTo>
                <a:cubicBezTo>
                  <a:pt x="256506" y="2144717"/>
                  <a:pt x="161267" y="2352119"/>
                  <a:pt x="174396" y="2601169"/>
                </a:cubicBezTo>
                <a:cubicBezTo>
                  <a:pt x="158747" y="2909067"/>
                  <a:pt x="190764" y="2947201"/>
                  <a:pt x="174396" y="3272653"/>
                </a:cubicBezTo>
                <a:cubicBezTo>
                  <a:pt x="158028" y="3598105"/>
                  <a:pt x="151901" y="3638635"/>
                  <a:pt x="174396" y="3892485"/>
                </a:cubicBezTo>
                <a:cubicBezTo>
                  <a:pt x="156843" y="4141672"/>
                  <a:pt x="79990" y="4337368"/>
                  <a:pt x="0" y="4336330"/>
                </a:cubicBezTo>
                <a:cubicBezTo>
                  <a:pt x="1437" y="4072477"/>
                  <a:pt x="9354" y="3845892"/>
                  <a:pt x="0" y="3716854"/>
                </a:cubicBezTo>
                <a:cubicBezTo>
                  <a:pt x="-9354" y="3587816"/>
                  <a:pt x="-28164" y="3211370"/>
                  <a:pt x="0" y="3054015"/>
                </a:cubicBezTo>
                <a:cubicBezTo>
                  <a:pt x="28164" y="2896660"/>
                  <a:pt x="4299" y="2622106"/>
                  <a:pt x="0" y="2477903"/>
                </a:cubicBezTo>
                <a:cubicBezTo>
                  <a:pt x="-4299" y="2333700"/>
                  <a:pt x="-172" y="2205883"/>
                  <a:pt x="0" y="1988517"/>
                </a:cubicBezTo>
                <a:cubicBezTo>
                  <a:pt x="172" y="1771151"/>
                  <a:pt x="9283" y="1592474"/>
                  <a:pt x="0" y="1282315"/>
                </a:cubicBezTo>
                <a:cubicBezTo>
                  <a:pt x="-9283" y="972156"/>
                  <a:pt x="1418" y="739706"/>
                  <a:pt x="0" y="576112"/>
                </a:cubicBezTo>
                <a:cubicBezTo>
                  <a:pt x="-1418" y="412518"/>
                  <a:pt x="-3916" y="245353"/>
                  <a:pt x="0" y="0"/>
                </a:cubicBezTo>
                <a:close/>
              </a:path>
              <a:path w="348792" h="4336330" fill="none" extrusionOk="0">
                <a:moveTo>
                  <a:pt x="0" y="0"/>
                </a:moveTo>
                <a:cubicBezTo>
                  <a:pt x="93936" y="42266"/>
                  <a:pt x="155754" y="229342"/>
                  <a:pt x="174396" y="443845"/>
                </a:cubicBezTo>
                <a:cubicBezTo>
                  <a:pt x="146694" y="682061"/>
                  <a:pt x="154791" y="870051"/>
                  <a:pt x="174396" y="1091358"/>
                </a:cubicBezTo>
                <a:cubicBezTo>
                  <a:pt x="194001" y="1312665"/>
                  <a:pt x="183025" y="1469782"/>
                  <a:pt x="174396" y="1713479"/>
                </a:cubicBezTo>
                <a:cubicBezTo>
                  <a:pt x="177287" y="1971482"/>
                  <a:pt x="258316" y="2161077"/>
                  <a:pt x="348792" y="2157324"/>
                </a:cubicBezTo>
                <a:cubicBezTo>
                  <a:pt x="239452" y="2168060"/>
                  <a:pt x="158434" y="2334637"/>
                  <a:pt x="174396" y="2601169"/>
                </a:cubicBezTo>
                <a:cubicBezTo>
                  <a:pt x="194611" y="2873707"/>
                  <a:pt x="192090" y="2941406"/>
                  <a:pt x="174396" y="3221001"/>
                </a:cubicBezTo>
                <a:cubicBezTo>
                  <a:pt x="156702" y="3500596"/>
                  <a:pt x="187507" y="3643377"/>
                  <a:pt x="174396" y="3892485"/>
                </a:cubicBezTo>
                <a:cubicBezTo>
                  <a:pt x="154523" y="4126373"/>
                  <a:pt x="87289" y="4356653"/>
                  <a:pt x="0" y="4336330"/>
                </a:cubicBezTo>
              </a:path>
              <a:path w="348792" h="4336330" fill="none" stroke="0" extrusionOk="0">
                <a:moveTo>
                  <a:pt x="0" y="0"/>
                </a:moveTo>
                <a:cubicBezTo>
                  <a:pt x="104265" y="19763"/>
                  <a:pt x="206724" y="167133"/>
                  <a:pt x="174396" y="443845"/>
                </a:cubicBezTo>
                <a:cubicBezTo>
                  <a:pt x="162700" y="608414"/>
                  <a:pt x="151310" y="957456"/>
                  <a:pt x="174396" y="1104055"/>
                </a:cubicBezTo>
                <a:cubicBezTo>
                  <a:pt x="197483" y="1250654"/>
                  <a:pt x="201971" y="1419389"/>
                  <a:pt x="174396" y="1713479"/>
                </a:cubicBezTo>
                <a:cubicBezTo>
                  <a:pt x="173746" y="1967893"/>
                  <a:pt x="256917" y="2146768"/>
                  <a:pt x="348792" y="2157324"/>
                </a:cubicBezTo>
                <a:cubicBezTo>
                  <a:pt x="238917" y="2166842"/>
                  <a:pt x="130270" y="2380309"/>
                  <a:pt x="174396" y="2601169"/>
                </a:cubicBezTo>
                <a:cubicBezTo>
                  <a:pt x="157216" y="2746092"/>
                  <a:pt x="185572" y="2992130"/>
                  <a:pt x="174396" y="3221001"/>
                </a:cubicBezTo>
                <a:cubicBezTo>
                  <a:pt x="163220" y="3449872"/>
                  <a:pt x="178006" y="3632135"/>
                  <a:pt x="174396" y="3892485"/>
                </a:cubicBezTo>
                <a:cubicBezTo>
                  <a:pt x="162045" y="4135112"/>
                  <a:pt x="95345" y="4338576"/>
                  <a:pt x="0" y="4336330"/>
                </a:cubicBezTo>
              </a:path>
            </a:pathLst>
          </a:custGeom>
          <a:ln w="28575">
            <a:solidFill>
              <a:srgbClr val="FF0000"/>
            </a:solidFill>
            <a:extLst>
              <a:ext uri="{C807C97D-BFC1-408E-A445-0C87EB9F89A2}">
                <ask:lineSketchStyleProps xmlns:ask="http://schemas.microsoft.com/office/drawing/2018/sketchyshapes" sd="2501863749">
                  <a:prstGeom prst="rightBrace">
                    <a:avLst>
                      <a:gd name="adj1" fmla="val 127252"/>
                      <a:gd name="adj2" fmla="val 49750"/>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22058FCF-BE2A-4703-A2AE-438D96F92ABC}"/>
              </a:ext>
            </a:extLst>
          </p:cNvPr>
          <p:cNvPicPr>
            <a:picLocks noChangeAspect="1"/>
          </p:cNvPicPr>
          <p:nvPr/>
        </p:nvPicPr>
        <p:blipFill>
          <a:blip r:embed="rId4"/>
          <a:stretch>
            <a:fillRect/>
          </a:stretch>
        </p:blipFill>
        <p:spPr>
          <a:xfrm>
            <a:off x="9341975" y="4431987"/>
            <a:ext cx="2401946" cy="2401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ox(out)">
                                      <p:cBhvr>
                                        <p:cTn id="19" dur="2000"/>
                                        <p:tgtEl>
                                          <p:spTgt spid="14"/>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out)">
                                      <p:cBhvr>
                                        <p:cTn id="22" dur="2000"/>
                                        <p:tgtEl>
                                          <p:spTgt spid="9"/>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2" name="Google Shape;52;p11"/>
          <p:cNvSpPr txBox="1">
            <a:spLocks noGrp="1"/>
          </p:cNvSpPr>
          <p:nvPr>
            <p:ph type="ctrTitle"/>
          </p:nvPr>
        </p:nvSpPr>
        <p:spPr>
          <a:xfrm>
            <a:off x="3518567" y="2066867"/>
            <a:ext cx="5154800" cy="2780400"/>
          </a:xfrm>
          <a:prstGeom prst="rect">
            <a:avLst/>
          </a:prstGeom>
        </p:spPr>
        <p:txBody>
          <a:bodyPr spcFirstLastPara="1" wrap="square" lIns="0" tIns="0" rIns="0" bIns="0" anchor="ctr" anchorCtr="0">
            <a:noAutofit/>
          </a:bodyPr>
          <a:lstStyle/>
          <a:p>
            <a:r>
              <a:rPr lang="en" dirty="0">
                <a:latin typeface="iCiel Kermel" panose="02000000000000000000" pitchFamily="2" charset="0"/>
              </a:rPr>
              <a:t>I. T</a:t>
            </a:r>
            <a:r>
              <a:rPr lang="en-US" dirty="0">
                <a:latin typeface="iCiel Kermel" panose="02000000000000000000" pitchFamily="2" charset="0"/>
              </a:rPr>
              <a:t>ÌM HIỂU CHUNG</a:t>
            </a:r>
            <a:endParaRPr dirty="0">
              <a:latin typeface="iCiel Kermel" panose="02000000000000000000" pitchFamily="2" charset="0"/>
            </a:endParaRPr>
          </a:p>
        </p:txBody>
      </p:sp>
      <p:pic>
        <p:nvPicPr>
          <p:cNvPr id="53" name="Google Shape;53;p11"/>
          <p:cNvPicPr preferRelativeResize="0"/>
          <p:nvPr/>
        </p:nvPicPr>
        <p:blipFill>
          <a:blip r:embed="rId3">
            <a:alphaModFix/>
          </a:blip>
          <a:stretch>
            <a:fillRect/>
          </a:stretch>
        </p:blipFill>
        <p:spPr>
          <a:xfrm>
            <a:off x="2242233" y="4035426"/>
            <a:ext cx="338067" cy="351533"/>
          </a:xfrm>
          <a:prstGeom prst="rect">
            <a:avLst/>
          </a:prstGeom>
          <a:noFill/>
          <a:ln>
            <a:noFill/>
          </a:ln>
        </p:spPr>
      </p:pic>
      <p:pic>
        <p:nvPicPr>
          <p:cNvPr id="55" name="Google Shape;55;p11"/>
          <p:cNvPicPr preferRelativeResize="0"/>
          <p:nvPr/>
        </p:nvPicPr>
        <p:blipFill>
          <a:blip r:embed="rId3">
            <a:alphaModFix/>
          </a:blip>
          <a:stretch>
            <a:fillRect/>
          </a:stretch>
        </p:blipFill>
        <p:spPr>
          <a:xfrm>
            <a:off x="9507295" y="600464"/>
            <a:ext cx="338067" cy="351533"/>
          </a:xfrm>
          <a:prstGeom prst="rect">
            <a:avLst/>
          </a:prstGeom>
          <a:noFill/>
          <a:ln>
            <a:noFill/>
          </a:ln>
        </p:spPr>
      </p:pic>
      <p:sp>
        <p:nvSpPr>
          <p:cNvPr id="56" name="Google Shape;56;p11"/>
          <p:cNvSpPr/>
          <p:nvPr/>
        </p:nvSpPr>
        <p:spPr>
          <a:xfrm>
            <a:off x="8404768" y="5326895"/>
            <a:ext cx="741305" cy="780559"/>
          </a:xfrm>
          <a:custGeom>
            <a:avLst/>
            <a:gdLst/>
            <a:ahLst/>
            <a:cxnLst/>
            <a:rect l="l" t="t" r="r" b="b"/>
            <a:pathLst>
              <a:path w="17496" h="18421" extrusionOk="0">
                <a:moveTo>
                  <a:pt x="7421" y="1047"/>
                </a:moveTo>
                <a:lnTo>
                  <a:pt x="7373" y="1071"/>
                </a:lnTo>
                <a:lnTo>
                  <a:pt x="7348" y="1120"/>
                </a:lnTo>
                <a:lnTo>
                  <a:pt x="7324" y="1169"/>
                </a:lnTo>
                <a:lnTo>
                  <a:pt x="7348" y="1315"/>
                </a:lnTo>
                <a:lnTo>
                  <a:pt x="7348" y="1461"/>
                </a:lnTo>
                <a:lnTo>
                  <a:pt x="7324" y="1582"/>
                </a:lnTo>
                <a:lnTo>
                  <a:pt x="7300" y="1704"/>
                </a:lnTo>
                <a:lnTo>
                  <a:pt x="7178" y="1923"/>
                </a:lnTo>
                <a:lnTo>
                  <a:pt x="7008" y="2142"/>
                </a:lnTo>
                <a:lnTo>
                  <a:pt x="6862" y="2385"/>
                </a:lnTo>
                <a:lnTo>
                  <a:pt x="6813" y="2483"/>
                </a:lnTo>
                <a:lnTo>
                  <a:pt x="6765" y="2604"/>
                </a:lnTo>
                <a:lnTo>
                  <a:pt x="6740" y="2750"/>
                </a:lnTo>
                <a:lnTo>
                  <a:pt x="6740" y="2872"/>
                </a:lnTo>
                <a:lnTo>
                  <a:pt x="6740" y="3018"/>
                </a:lnTo>
                <a:lnTo>
                  <a:pt x="6789" y="3164"/>
                </a:lnTo>
                <a:lnTo>
                  <a:pt x="6862" y="3286"/>
                </a:lnTo>
                <a:lnTo>
                  <a:pt x="6959" y="3432"/>
                </a:lnTo>
                <a:lnTo>
                  <a:pt x="7154" y="3699"/>
                </a:lnTo>
                <a:lnTo>
                  <a:pt x="7251" y="3845"/>
                </a:lnTo>
                <a:lnTo>
                  <a:pt x="7275" y="3991"/>
                </a:lnTo>
                <a:lnTo>
                  <a:pt x="7275" y="4064"/>
                </a:lnTo>
                <a:lnTo>
                  <a:pt x="7275" y="4137"/>
                </a:lnTo>
                <a:lnTo>
                  <a:pt x="7251" y="4186"/>
                </a:lnTo>
                <a:lnTo>
                  <a:pt x="7178" y="4259"/>
                </a:lnTo>
                <a:lnTo>
                  <a:pt x="7154" y="4332"/>
                </a:lnTo>
                <a:lnTo>
                  <a:pt x="7129" y="4405"/>
                </a:lnTo>
                <a:lnTo>
                  <a:pt x="7129" y="4478"/>
                </a:lnTo>
                <a:lnTo>
                  <a:pt x="7178" y="4527"/>
                </a:lnTo>
                <a:lnTo>
                  <a:pt x="7251" y="4575"/>
                </a:lnTo>
                <a:lnTo>
                  <a:pt x="7324" y="4600"/>
                </a:lnTo>
                <a:lnTo>
                  <a:pt x="7397" y="4575"/>
                </a:lnTo>
                <a:lnTo>
                  <a:pt x="7470" y="4527"/>
                </a:lnTo>
                <a:lnTo>
                  <a:pt x="7567" y="4429"/>
                </a:lnTo>
                <a:lnTo>
                  <a:pt x="7616" y="4332"/>
                </a:lnTo>
                <a:lnTo>
                  <a:pt x="7665" y="4235"/>
                </a:lnTo>
                <a:lnTo>
                  <a:pt x="7689" y="4113"/>
                </a:lnTo>
                <a:lnTo>
                  <a:pt x="7689" y="4016"/>
                </a:lnTo>
                <a:lnTo>
                  <a:pt x="7665" y="3918"/>
                </a:lnTo>
                <a:lnTo>
                  <a:pt x="7592" y="3724"/>
                </a:lnTo>
                <a:lnTo>
                  <a:pt x="7470" y="3505"/>
                </a:lnTo>
                <a:lnTo>
                  <a:pt x="7324" y="3310"/>
                </a:lnTo>
                <a:lnTo>
                  <a:pt x="7202" y="3115"/>
                </a:lnTo>
                <a:lnTo>
                  <a:pt x="7105" y="2921"/>
                </a:lnTo>
                <a:lnTo>
                  <a:pt x="7081" y="2823"/>
                </a:lnTo>
                <a:lnTo>
                  <a:pt x="7105" y="2726"/>
                </a:lnTo>
                <a:lnTo>
                  <a:pt x="7154" y="2604"/>
                </a:lnTo>
                <a:lnTo>
                  <a:pt x="7202" y="2483"/>
                </a:lnTo>
                <a:lnTo>
                  <a:pt x="7373" y="2239"/>
                </a:lnTo>
                <a:lnTo>
                  <a:pt x="7543" y="1972"/>
                </a:lnTo>
                <a:lnTo>
                  <a:pt x="7689" y="1728"/>
                </a:lnTo>
                <a:lnTo>
                  <a:pt x="7738" y="1607"/>
                </a:lnTo>
                <a:lnTo>
                  <a:pt x="7762" y="1485"/>
                </a:lnTo>
                <a:lnTo>
                  <a:pt x="7762" y="1363"/>
                </a:lnTo>
                <a:lnTo>
                  <a:pt x="7713" y="1242"/>
                </a:lnTo>
                <a:lnTo>
                  <a:pt x="7616" y="1144"/>
                </a:lnTo>
                <a:lnTo>
                  <a:pt x="7494" y="1071"/>
                </a:lnTo>
                <a:lnTo>
                  <a:pt x="7421" y="1047"/>
                </a:lnTo>
                <a:close/>
                <a:moveTo>
                  <a:pt x="10293" y="1242"/>
                </a:moveTo>
                <a:lnTo>
                  <a:pt x="10268" y="1266"/>
                </a:lnTo>
                <a:lnTo>
                  <a:pt x="10244" y="1363"/>
                </a:lnTo>
                <a:lnTo>
                  <a:pt x="10220" y="1485"/>
                </a:lnTo>
                <a:lnTo>
                  <a:pt x="10195" y="1607"/>
                </a:lnTo>
                <a:lnTo>
                  <a:pt x="10171" y="1680"/>
                </a:lnTo>
                <a:lnTo>
                  <a:pt x="10098" y="1826"/>
                </a:lnTo>
                <a:lnTo>
                  <a:pt x="10001" y="1923"/>
                </a:lnTo>
                <a:lnTo>
                  <a:pt x="9782" y="2166"/>
                </a:lnTo>
                <a:lnTo>
                  <a:pt x="9684" y="2288"/>
                </a:lnTo>
                <a:lnTo>
                  <a:pt x="9611" y="2434"/>
                </a:lnTo>
                <a:lnTo>
                  <a:pt x="9587" y="2604"/>
                </a:lnTo>
                <a:lnTo>
                  <a:pt x="9587" y="2775"/>
                </a:lnTo>
                <a:lnTo>
                  <a:pt x="9636" y="2921"/>
                </a:lnTo>
                <a:lnTo>
                  <a:pt x="9709" y="3042"/>
                </a:lnTo>
                <a:lnTo>
                  <a:pt x="9879" y="3286"/>
                </a:lnTo>
                <a:lnTo>
                  <a:pt x="10001" y="3456"/>
                </a:lnTo>
                <a:lnTo>
                  <a:pt x="10074" y="3626"/>
                </a:lnTo>
                <a:lnTo>
                  <a:pt x="10098" y="3724"/>
                </a:lnTo>
                <a:lnTo>
                  <a:pt x="10098" y="3821"/>
                </a:lnTo>
                <a:lnTo>
                  <a:pt x="10074" y="3918"/>
                </a:lnTo>
                <a:lnTo>
                  <a:pt x="10025" y="4016"/>
                </a:lnTo>
                <a:lnTo>
                  <a:pt x="9952" y="4137"/>
                </a:lnTo>
                <a:lnTo>
                  <a:pt x="9855" y="4235"/>
                </a:lnTo>
                <a:lnTo>
                  <a:pt x="9782" y="4332"/>
                </a:lnTo>
                <a:lnTo>
                  <a:pt x="9709" y="4454"/>
                </a:lnTo>
                <a:lnTo>
                  <a:pt x="9684" y="4502"/>
                </a:lnTo>
                <a:lnTo>
                  <a:pt x="9684" y="4575"/>
                </a:lnTo>
                <a:lnTo>
                  <a:pt x="9733" y="4673"/>
                </a:lnTo>
                <a:lnTo>
                  <a:pt x="9757" y="4721"/>
                </a:lnTo>
                <a:lnTo>
                  <a:pt x="9806" y="4746"/>
                </a:lnTo>
                <a:lnTo>
                  <a:pt x="9855" y="4770"/>
                </a:lnTo>
                <a:lnTo>
                  <a:pt x="9928" y="4746"/>
                </a:lnTo>
                <a:lnTo>
                  <a:pt x="10122" y="4648"/>
                </a:lnTo>
                <a:lnTo>
                  <a:pt x="10268" y="4502"/>
                </a:lnTo>
                <a:lnTo>
                  <a:pt x="10414" y="4332"/>
                </a:lnTo>
                <a:lnTo>
                  <a:pt x="10487" y="4137"/>
                </a:lnTo>
                <a:lnTo>
                  <a:pt x="10536" y="3943"/>
                </a:lnTo>
                <a:lnTo>
                  <a:pt x="10536" y="3724"/>
                </a:lnTo>
                <a:lnTo>
                  <a:pt x="10487" y="3505"/>
                </a:lnTo>
                <a:lnTo>
                  <a:pt x="10414" y="3310"/>
                </a:lnTo>
                <a:lnTo>
                  <a:pt x="10293" y="3140"/>
                </a:lnTo>
                <a:lnTo>
                  <a:pt x="10171" y="2994"/>
                </a:lnTo>
                <a:lnTo>
                  <a:pt x="10074" y="2872"/>
                </a:lnTo>
                <a:lnTo>
                  <a:pt x="10025" y="2775"/>
                </a:lnTo>
                <a:lnTo>
                  <a:pt x="10001" y="2653"/>
                </a:lnTo>
                <a:lnTo>
                  <a:pt x="10025" y="2556"/>
                </a:lnTo>
                <a:lnTo>
                  <a:pt x="10074" y="2434"/>
                </a:lnTo>
                <a:lnTo>
                  <a:pt x="10122" y="2337"/>
                </a:lnTo>
                <a:lnTo>
                  <a:pt x="10293" y="2118"/>
                </a:lnTo>
                <a:lnTo>
                  <a:pt x="10414" y="1947"/>
                </a:lnTo>
                <a:lnTo>
                  <a:pt x="10512" y="1753"/>
                </a:lnTo>
                <a:lnTo>
                  <a:pt x="10512" y="1655"/>
                </a:lnTo>
                <a:lnTo>
                  <a:pt x="10536" y="1558"/>
                </a:lnTo>
                <a:lnTo>
                  <a:pt x="10512" y="1461"/>
                </a:lnTo>
                <a:lnTo>
                  <a:pt x="10487" y="1363"/>
                </a:lnTo>
                <a:lnTo>
                  <a:pt x="10463" y="1290"/>
                </a:lnTo>
                <a:lnTo>
                  <a:pt x="10390" y="1266"/>
                </a:lnTo>
                <a:lnTo>
                  <a:pt x="10317" y="1242"/>
                </a:lnTo>
                <a:close/>
                <a:moveTo>
                  <a:pt x="8322" y="1"/>
                </a:moveTo>
                <a:lnTo>
                  <a:pt x="8273" y="49"/>
                </a:lnTo>
                <a:lnTo>
                  <a:pt x="8249" y="98"/>
                </a:lnTo>
                <a:lnTo>
                  <a:pt x="8273" y="171"/>
                </a:lnTo>
                <a:lnTo>
                  <a:pt x="8492" y="512"/>
                </a:lnTo>
                <a:lnTo>
                  <a:pt x="8614" y="682"/>
                </a:lnTo>
                <a:lnTo>
                  <a:pt x="8687" y="877"/>
                </a:lnTo>
                <a:lnTo>
                  <a:pt x="8711" y="1023"/>
                </a:lnTo>
                <a:lnTo>
                  <a:pt x="8735" y="1144"/>
                </a:lnTo>
                <a:lnTo>
                  <a:pt x="8711" y="1266"/>
                </a:lnTo>
                <a:lnTo>
                  <a:pt x="8687" y="1388"/>
                </a:lnTo>
                <a:lnTo>
                  <a:pt x="8614" y="1631"/>
                </a:lnTo>
                <a:lnTo>
                  <a:pt x="8492" y="1850"/>
                </a:lnTo>
                <a:lnTo>
                  <a:pt x="8322" y="2166"/>
                </a:lnTo>
                <a:lnTo>
                  <a:pt x="8249" y="2312"/>
                </a:lnTo>
                <a:lnTo>
                  <a:pt x="8200" y="2458"/>
                </a:lnTo>
                <a:lnTo>
                  <a:pt x="8200" y="2604"/>
                </a:lnTo>
                <a:lnTo>
                  <a:pt x="8200" y="2775"/>
                </a:lnTo>
                <a:lnTo>
                  <a:pt x="8249" y="2921"/>
                </a:lnTo>
                <a:lnTo>
                  <a:pt x="8322" y="3091"/>
                </a:lnTo>
                <a:lnTo>
                  <a:pt x="8419" y="3213"/>
                </a:lnTo>
                <a:lnTo>
                  <a:pt x="8516" y="3334"/>
                </a:lnTo>
                <a:lnTo>
                  <a:pt x="8589" y="3432"/>
                </a:lnTo>
                <a:lnTo>
                  <a:pt x="8638" y="3529"/>
                </a:lnTo>
                <a:lnTo>
                  <a:pt x="8662" y="3651"/>
                </a:lnTo>
                <a:lnTo>
                  <a:pt x="8662" y="3748"/>
                </a:lnTo>
                <a:lnTo>
                  <a:pt x="8638" y="3845"/>
                </a:lnTo>
                <a:lnTo>
                  <a:pt x="8614" y="3967"/>
                </a:lnTo>
                <a:lnTo>
                  <a:pt x="8516" y="4162"/>
                </a:lnTo>
                <a:lnTo>
                  <a:pt x="8297" y="4551"/>
                </a:lnTo>
                <a:lnTo>
                  <a:pt x="8200" y="4746"/>
                </a:lnTo>
                <a:lnTo>
                  <a:pt x="8103" y="4940"/>
                </a:lnTo>
                <a:lnTo>
                  <a:pt x="8054" y="5062"/>
                </a:lnTo>
                <a:lnTo>
                  <a:pt x="8054" y="5208"/>
                </a:lnTo>
                <a:lnTo>
                  <a:pt x="8054" y="5354"/>
                </a:lnTo>
                <a:lnTo>
                  <a:pt x="8078" y="5476"/>
                </a:lnTo>
                <a:lnTo>
                  <a:pt x="8127" y="5622"/>
                </a:lnTo>
                <a:lnTo>
                  <a:pt x="8224" y="5719"/>
                </a:lnTo>
                <a:lnTo>
                  <a:pt x="8297" y="5816"/>
                </a:lnTo>
                <a:lnTo>
                  <a:pt x="8419" y="5889"/>
                </a:lnTo>
                <a:lnTo>
                  <a:pt x="8492" y="5914"/>
                </a:lnTo>
                <a:lnTo>
                  <a:pt x="8565" y="5914"/>
                </a:lnTo>
                <a:lnTo>
                  <a:pt x="8614" y="5889"/>
                </a:lnTo>
                <a:lnTo>
                  <a:pt x="8662" y="5841"/>
                </a:lnTo>
                <a:lnTo>
                  <a:pt x="8711" y="5792"/>
                </a:lnTo>
                <a:lnTo>
                  <a:pt x="8711" y="5719"/>
                </a:lnTo>
                <a:lnTo>
                  <a:pt x="8687" y="5670"/>
                </a:lnTo>
                <a:lnTo>
                  <a:pt x="8662" y="5597"/>
                </a:lnTo>
                <a:lnTo>
                  <a:pt x="8589" y="5476"/>
                </a:lnTo>
                <a:lnTo>
                  <a:pt x="8541" y="5378"/>
                </a:lnTo>
                <a:lnTo>
                  <a:pt x="8516" y="5257"/>
                </a:lnTo>
                <a:lnTo>
                  <a:pt x="8516" y="5159"/>
                </a:lnTo>
                <a:lnTo>
                  <a:pt x="8541" y="5038"/>
                </a:lnTo>
                <a:lnTo>
                  <a:pt x="8565" y="4940"/>
                </a:lnTo>
                <a:lnTo>
                  <a:pt x="8687" y="4721"/>
                </a:lnTo>
                <a:lnTo>
                  <a:pt x="8954" y="4283"/>
                </a:lnTo>
                <a:lnTo>
                  <a:pt x="9076" y="4040"/>
                </a:lnTo>
                <a:lnTo>
                  <a:pt x="9100" y="3943"/>
                </a:lnTo>
                <a:lnTo>
                  <a:pt x="9125" y="3821"/>
                </a:lnTo>
                <a:lnTo>
                  <a:pt x="9125" y="3626"/>
                </a:lnTo>
                <a:lnTo>
                  <a:pt x="9076" y="3480"/>
                </a:lnTo>
                <a:lnTo>
                  <a:pt x="9027" y="3310"/>
                </a:lnTo>
                <a:lnTo>
                  <a:pt x="8930" y="3164"/>
                </a:lnTo>
                <a:lnTo>
                  <a:pt x="8784" y="2921"/>
                </a:lnTo>
                <a:lnTo>
                  <a:pt x="8711" y="2823"/>
                </a:lnTo>
                <a:lnTo>
                  <a:pt x="8662" y="2726"/>
                </a:lnTo>
                <a:lnTo>
                  <a:pt x="8662" y="2604"/>
                </a:lnTo>
                <a:lnTo>
                  <a:pt x="8662" y="2507"/>
                </a:lnTo>
                <a:lnTo>
                  <a:pt x="8711" y="2361"/>
                </a:lnTo>
                <a:lnTo>
                  <a:pt x="8784" y="2215"/>
                </a:lnTo>
                <a:lnTo>
                  <a:pt x="8954" y="1899"/>
                </a:lnTo>
                <a:lnTo>
                  <a:pt x="9076" y="1582"/>
                </a:lnTo>
                <a:lnTo>
                  <a:pt x="9125" y="1436"/>
                </a:lnTo>
                <a:lnTo>
                  <a:pt x="9149" y="1266"/>
                </a:lnTo>
                <a:lnTo>
                  <a:pt x="9149" y="1096"/>
                </a:lnTo>
                <a:lnTo>
                  <a:pt x="9125" y="901"/>
                </a:lnTo>
                <a:lnTo>
                  <a:pt x="9100" y="755"/>
                </a:lnTo>
                <a:lnTo>
                  <a:pt x="9052" y="609"/>
                </a:lnTo>
                <a:lnTo>
                  <a:pt x="8979" y="463"/>
                </a:lnTo>
                <a:lnTo>
                  <a:pt x="8881" y="341"/>
                </a:lnTo>
                <a:lnTo>
                  <a:pt x="8784" y="220"/>
                </a:lnTo>
                <a:lnTo>
                  <a:pt x="8662" y="122"/>
                </a:lnTo>
                <a:lnTo>
                  <a:pt x="8541" y="49"/>
                </a:lnTo>
                <a:lnTo>
                  <a:pt x="8395" y="1"/>
                </a:lnTo>
                <a:close/>
                <a:moveTo>
                  <a:pt x="6497" y="7982"/>
                </a:moveTo>
                <a:lnTo>
                  <a:pt x="6424" y="8079"/>
                </a:lnTo>
                <a:lnTo>
                  <a:pt x="6229" y="8055"/>
                </a:lnTo>
                <a:lnTo>
                  <a:pt x="5791" y="8030"/>
                </a:lnTo>
                <a:lnTo>
                  <a:pt x="6156" y="8006"/>
                </a:lnTo>
                <a:lnTo>
                  <a:pt x="6497" y="7982"/>
                </a:lnTo>
                <a:close/>
                <a:moveTo>
                  <a:pt x="10512" y="6911"/>
                </a:moveTo>
                <a:lnTo>
                  <a:pt x="11242" y="6960"/>
                </a:lnTo>
                <a:lnTo>
                  <a:pt x="11972" y="7009"/>
                </a:lnTo>
                <a:lnTo>
                  <a:pt x="12677" y="7106"/>
                </a:lnTo>
                <a:lnTo>
                  <a:pt x="13407" y="7228"/>
                </a:lnTo>
                <a:lnTo>
                  <a:pt x="14089" y="7374"/>
                </a:lnTo>
                <a:lnTo>
                  <a:pt x="14186" y="7422"/>
                </a:lnTo>
                <a:lnTo>
                  <a:pt x="14259" y="7471"/>
                </a:lnTo>
                <a:lnTo>
                  <a:pt x="14283" y="7520"/>
                </a:lnTo>
                <a:lnTo>
                  <a:pt x="14283" y="7593"/>
                </a:lnTo>
                <a:lnTo>
                  <a:pt x="14259" y="7666"/>
                </a:lnTo>
                <a:lnTo>
                  <a:pt x="14210" y="7714"/>
                </a:lnTo>
                <a:lnTo>
                  <a:pt x="14162" y="7787"/>
                </a:lnTo>
                <a:lnTo>
                  <a:pt x="14089" y="7836"/>
                </a:lnTo>
                <a:lnTo>
                  <a:pt x="13894" y="7909"/>
                </a:lnTo>
                <a:lnTo>
                  <a:pt x="13699" y="7958"/>
                </a:lnTo>
                <a:lnTo>
                  <a:pt x="13310" y="8030"/>
                </a:lnTo>
                <a:lnTo>
                  <a:pt x="12775" y="8079"/>
                </a:lnTo>
                <a:lnTo>
                  <a:pt x="12750" y="8006"/>
                </a:lnTo>
                <a:lnTo>
                  <a:pt x="12677" y="7982"/>
                </a:lnTo>
                <a:lnTo>
                  <a:pt x="12215" y="7860"/>
                </a:lnTo>
                <a:lnTo>
                  <a:pt x="11753" y="7787"/>
                </a:lnTo>
                <a:lnTo>
                  <a:pt x="11290" y="7714"/>
                </a:lnTo>
                <a:lnTo>
                  <a:pt x="10804" y="7666"/>
                </a:lnTo>
                <a:lnTo>
                  <a:pt x="9855" y="7617"/>
                </a:lnTo>
                <a:lnTo>
                  <a:pt x="8906" y="7593"/>
                </a:lnTo>
                <a:lnTo>
                  <a:pt x="7884" y="7593"/>
                </a:lnTo>
                <a:lnTo>
                  <a:pt x="6862" y="7641"/>
                </a:lnTo>
                <a:lnTo>
                  <a:pt x="6424" y="7666"/>
                </a:lnTo>
                <a:lnTo>
                  <a:pt x="5986" y="7714"/>
                </a:lnTo>
                <a:lnTo>
                  <a:pt x="5767" y="7739"/>
                </a:lnTo>
                <a:lnTo>
                  <a:pt x="5548" y="7787"/>
                </a:lnTo>
                <a:lnTo>
                  <a:pt x="5353" y="7860"/>
                </a:lnTo>
                <a:lnTo>
                  <a:pt x="5159" y="7933"/>
                </a:lnTo>
                <a:lnTo>
                  <a:pt x="5159" y="7958"/>
                </a:lnTo>
                <a:lnTo>
                  <a:pt x="5159" y="7982"/>
                </a:lnTo>
                <a:lnTo>
                  <a:pt x="5207" y="8006"/>
                </a:lnTo>
                <a:lnTo>
                  <a:pt x="5207" y="8006"/>
                </a:lnTo>
                <a:lnTo>
                  <a:pt x="4696" y="7958"/>
                </a:lnTo>
                <a:lnTo>
                  <a:pt x="4331" y="7933"/>
                </a:lnTo>
                <a:lnTo>
                  <a:pt x="3869" y="7909"/>
                </a:lnTo>
                <a:lnTo>
                  <a:pt x="3626" y="7860"/>
                </a:lnTo>
                <a:lnTo>
                  <a:pt x="3431" y="7787"/>
                </a:lnTo>
                <a:lnTo>
                  <a:pt x="3334" y="7739"/>
                </a:lnTo>
                <a:lnTo>
                  <a:pt x="3261" y="7666"/>
                </a:lnTo>
                <a:lnTo>
                  <a:pt x="3212" y="7617"/>
                </a:lnTo>
                <a:lnTo>
                  <a:pt x="3163" y="7520"/>
                </a:lnTo>
                <a:lnTo>
                  <a:pt x="3261" y="7471"/>
                </a:lnTo>
                <a:lnTo>
                  <a:pt x="3358" y="7398"/>
                </a:lnTo>
                <a:lnTo>
                  <a:pt x="3577" y="7325"/>
                </a:lnTo>
                <a:lnTo>
                  <a:pt x="3820" y="7301"/>
                </a:lnTo>
                <a:lnTo>
                  <a:pt x="4064" y="7276"/>
                </a:lnTo>
                <a:lnTo>
                  <a:pt x="5548" y="7130"/>
                </a:lnTo>
                <a:lnTo>
                  <a:pt x="6935" y="7009"/>
                </a:lnTo>
                <a:lnTo>
                  <a:pt x="8322" y="6936"/>
                </a:lnTo>
                <a:lnTo>
                  <a:pt x="9052" y="6911"/>
                </a:lnTo>
                <a:close/>
                <a:moveTo>
                  <a:pt x="7032" y="7933"/>
                </a:moveTo>
                <a:lnTo>
                  <a:pt x="6935" y="8079"/>
                </a:lnTo>
                <a:lnTo>
                  <a:pt x="6935" y="8103"/>
                </a:lnTo>
                <a:lnTo>
                  <a:pt x="6765" y="8079"/>
                </a:lnTo>
                <a:lnTo>
                  <a:pt x="6789" y="8030"/>
                </a:lnTo>
                <a:lnTo>
                  <a:pt x="6862" y="7958"/>
                </a:lnTo>
                <a:lnTo>
                  <a:pt x="6862" y="7933"/>
                </a:lnTo>
                <a:close/>
                <a:moveTo>
                  <a:pt x="7519" y="7909"/>
                </a:moveTo>
                <a:lnTo>
                  <a:pt x="7470" y="8006"/>
                </a:lnTo>
                <a:lnTo>
                  <a:pt x="7421" y="8103"/>
                </a:lnTo>
                <a:lnTo>
                  <a:pt x="7275" y="8103"/>
                </a:lnTo>
                <a:lnTo>
                  <a:pt x="7348" y="8006"/>
                </a:lnTo>
                <a:lnTo>
                  <a:pt x="7421" y="7909"/>
                </a:lnTo>
                <a:close/>
                <a:moveTo>
                  <a:pt x="8054" y="7909"/>
                </a:moveTo>
                <a:lnTo>
                  <a:pt x="7981" y="8006"/>
                </a:lnTo>
                <a:lnTo>
                  <a:pt x="7908" y="8103"/>
                </a:lnTo>
                <a:lnTo>
                  <a:pt x="7908" y="8128"/>
                </a:lnTo>
                <a:lnTo>
                  <a:pt x="7665" y="8128"/>
                </a:lnTo>
                <a:lnTo>
                  <a:pt x="7689" y="8030"/>
                </a:lnTo>
                <a:lnTo>
                  <a:pt x="7786" y="7909"/>
                </a:lnTo>
                <a:close/>
                <a:moveTo>
                  <a:pt x="8468" y="7909"/>
                </a:moveTo>
                <a:lnTo>
                  <a:pt x="8395" y="8006"/>
                </a:lnTo>
                <a:lnTo>
                  <a:pt x="8322" y="8128"/>
                </a:lnTo>
                <a:lnTo>
                  <a:pt x="8224" y="8128"/>
                </a:lnTo>
                <a:lnTo>
                  <a:pt x="8322" y="7909"/>
                </a:lnTo>
                <a:close/>
                <a:moveTo>
                  <a:pt x="8784" y="7909"/>
                </a:moveTo>
                <a:lnTo>
                  <a:pt x="8662" y="8128"/>
                </a:lnTo>
                <a:lnTo>
                  <a:pt x="8541" y="8128"/>
                </a:lnTo>
                <a:lnTo>
                  <a:pt x="8589" y="7909"/>
                </a:lnTo>
                <a:close/>
                <a:moveTo>
                  <a:pt x="10171" y="7958"/>
                </a:moveTo>
                <a:lnTo>
                  <a:pt x="10122" y="8006"/>
                </a:lnTo>
                <a:lnTo>
                  <a:pt x="10001" y="8128"/>
                </a:lnTo>
                <a:lnTo>
                  <a:pt x="9976" y="8128"/>
                </a:lnTo>
                <a:lnTo>
                  <a:pt x="10049" y="7958"/>
                </a:lnTo>
                <a:close/>
                <a:moveTo>
                  <a:pt x="10414" y="7982"/>
                </a:moveTo>
                <a:lnTo>
                  <a:pt x="10585" y="8006"/>
                </a:lnTo>
                <a:lnTo>
                  <a:pt x="10585" y="8055"/>
                </a:lnTo>
                <a:lnTo>
                  <a:pt x="10560" y="8128"/>
                </a:lnTo>
                <a:lnTo>
                  <a:pt x="10341" y="8128"/>
                </a:lnTo>
                <a:lnTo>
                  <a:pt x="10414" y="7982"/>
                </a:lnTo>
                <a:close/>
                <a:moveTo>
                  <a:pt x="10779" y="8006"/>
                </a:moveTo>
                <a:lnTo>
                  <a:pt x="11485" y="8103"/>
                </a:lnTo>
                <a:lnTo>
                  <a:pt x="10804" y="8128"/>
                </a:lnTo>
                <a:lnTo>
                  <a:pt x="10779" y="8055"/>
                </a:lnTo>
                <a:lnTo>
                  <a:pt x="10779" y="8006"/>
                </a:lnTo>
                <a:close/>
                <a:moveTo>
                  <a:pt x="9319" y="7909"/>
                </a:moveTo>
                <a:lnTo>
                  <a:pt x="9222" y="8030"/>
                </a:lnTo>
                <a:lnTo>
                  <a:pt x="9125" y="8152"/>
                </a:lnTo>
                <a:lnTo>
                  <a:pt x="8979" y="8152"/>
                </a:lnTo>
                <a:lnTo>
                  <a:pt x="9027" y="7909"/>
                </a:lnTo>
                <a:close/>
                <a:moveTo>
                  <a:pt x="9417" y="7909"/>
                </a:moveTo>
                <a:lnTo>
                  <a:pt x="9952" y="7958"/>
                </a:lnTo>
                <a:lnTo>
                  <a:pt x="9855" y="8103"/>
                </a:lnTo>
                <a:lnTo>
                  <a:pt x="9855" y="8128"/>
                </a:lnTo>
                <a:lnTo>
                  <a:pt x="9611" y="8128"/>
                </a:lnTo>
                <a:lnTo>
                  <a:pt x="9660" y="8030"/>
                </a:lnTo>
                <a:lnTo>
                  <a:pt x="9660" y="7982"/>
                </a:lnTo>
                <a:lnTo>
                  <a:pt x="9636" y="7958"/>
                </a:lnTo>
                <a:lnTo>
                  <a:pt x="9611" y="7933"/>
                </a:lnTo>
                <a:lnTo>
                  <a:pt x="9563" y="7958"/>
                </a:lnTo>
                <a:lnTo>
                  <a:pt x="9441" y="8103"/>
                </a:lnTo>
                <a:lnTo>
                  <a:pt x="9417" y="8152"/>
                </a:lnTo>
                <a:lnTo>
                  <a:pt x="9344" y="8152"/>
                </a:lnTo>
                <a:lnTo>
                  <a:pt x="9417" y="7933"/>
                </a:lnTo>
                <a:lnTo>
                  <a:pt x="9417" y="7909"/>
                </a:lnTo>
                <a:close/>
                <a:moveTo>
                  <a:pt x="1874" y="8955"/>
                </a:moveTo>
                <a:lnTo>
                  <a:pt x="2117" y="9004"/>
                </a:lnTo>
                <a:lnTo>
                  <a:pt x="2360" y="9052"/>
                </a:lnTo>
                <a:lnTo>
                  <a:pt x="2604" y="9052"/>
                </a:lnTo>
                <a:lnTo>
                  <a:pt x="2823" y="10342"/>
                </a:lnTo>
                <a:lnTo>
                  <a:pt x="3115" y="11607"/>
                </a:lnTo>
                <a:lnTo>
                  <a:pt x="3309" y="12362"/>
                </a:lnTo>
                <a:lnTo>
                  <a:pt x="3309" y="12362"/>
                </a:lnTo>
                <a:lnTo>
                  <a:pt x="3163" y="12167"/>
                </a:lnTo>
                <a:lnTo>
                  <a:pt x="2993" y="11997"/>
                </a:lnTo>
                <a:lnTo>
                  <a:pt x="2823" y="11826"/>
                </a:lnTo>
                <a:lnTo>
                  <a:pt x="2628" y="11656"/>
                </a:lnTo>
                <a:lnTo>
                  <a:pt x="2385" y="11486"/>
                </a:lnTo>
                <a:lnTo>
                  <a:pt x="2117" y="11315"/>
                </a:lnTo>
                <a:lnTo>
                  <a:pt x="1825" y="11145"/>
                </a:lnTo>
                <a:lnTo>
                  <a:pt x="1557" y="10950"/>
                </a:lnTo>
                <a:lnTo>
                  <a:pt x="1338" y="10731"/>
                </a:lnTo>
                <a:lnTo>
                  <a:pt x="1217" y="10610"/>
                </a:lnTo>
                <a:lnTo>
                  <a:pt x="1144" y="10464"/>
                </a:lnTo>
                <a:lnTo>
                  <a:pt x="1071" y="10342"/>
                </a:lnTo>
                <a:lnTo>
                  <a:pt x="998" y="10196"/>
                </a:lnTo>
                <a:lnTo>
                  <a:pt x="973" y="10050"/>
                </a:lnTo>
                <a:lnTo>
                  <a:pt x="949" y="9880"/>
                </a:lnTo>
                <a:lnTo>
                  <a:pt x="949" y="9734"/>
                </a:lnTo>
                <a:lnTo>
                  <a:pt x="998" y="9563"/>
                </a:lnTo>
                <a:lnTo>
                  <a:pt x="1046" y="9442"/>
                </a:lnTo>
                <a:lnTo>
                  <a:pt x="1119" y="9320"/>
                </a:lnTo>
                <a:lnTo>
                  <a:pt x="1241" y="9198"/>
                </a:lnTo>
                <a:lnTo>
                  <a:pt x="1338" y="9101"/>
                </a:lnTo>
                <a:lnTo>
                  <a:pt x="1484" y="9028"/>
                </a:lnTo>
                <a:lnTo>
                  <a:pt x="1630" y="8979"/>
                </a:lnTo>
                <a:lnTo>
                  <a:pt x="1752" y="8955"/>
                </a:lnTo>
                <a:close/>
                <a:moveTo>
                  <a:pt x="14137" y="15525"/>
                </a:moveTo>
                <a:lnTo>
                  <a:pt x="14405" y="15598"/>
                </a:lnTo>
                <a:lnTo>
                  <a:pt x="14405" y="15720"/>
                </a:lnTo>
                <a:lnTo>
                  <a:pt x="14405" y="15841"/>
                </a:lnTo>
                <a:lnTo>
                  <a:pt x="14381" y="15939"/>
                </a:lnTo>
                <a:lnTo>
                  <a:pt x="14356" y="16012"/>
                </a:lnTo>
                <a:lnTo>
                  <a:pt x="14283" y="16060"/>
                </a:lnTo>
                <a:lnTo>
                  <a:pt x="14235" y="16085"/>
                </a:lnTo>
                <a:lnTo>
                  <a:pt x="14137" y="16109"/>
                </a:lnTo>
                <a:lnTo>
                  <a:pt x="14040" y="16109"/>
                </a:lnTo>
                <a:lnTo>
                  <a:pt x="13529" y="16133"/>
                </a:lnTo>
                <a:lnTo>
                  <a:pt x="13018" y="16133"/>
                </a:lnTo>
                <a:lnTo>
                  <a:pt x="13213" y="15866"/>
                </a:lnTo>
                <a:lnTo>
                  <a:pt x="13383" y="15549"/>
                </a:lnTo>
                <a:lnTo>
                  <a:pt x="13797" y="15549"/>
                </a:lnTo>
                <a:lnTo>
                  <a:pt x="14137" y="15525"/>
                </a:lnTo>
                <a:close/>
                <a:moveTo>
                  <a:pt x="4623" y="15379"/>
                </a:moveTo>
                <a:lnTo>
                  <a:pt x="4891" y="15768"/>
                </a:lnTo>
                <a:lnTo>
                  <a:pt x="5183" y="16157"/>
                </a:lnTo>
                <a:lnTo>
                  <a:pt x="5183" y="16157"/>
                </a:lnTo>
                <a:lnTo>
                  <a:pt x="3796" y="16085"/>
                </a:lnTo>
                <a:lnTo>
                  <a:pt x="3674" y="16109"/>
                </a:lnTo>
                <a:lnTo>
                  <a:pt x="3577" y="16060"/>
                </a:lnTo>
                <a:lnTo>
                  <a:pt x="3504" y="15987"/>
                </a:lnTo>
                <a:lnTo>
                  <a:pt x="3455" y="15841"/>
                </a:lnTo>
                <a:lnTo>
                  <a:pt x="3772" y="15695"/>
                </a:lnTo>
                <a:lnTo>
                  <a:pt x="4185" y="15525"/>
                </a:lnTo>
                <a:lnTo>
                  <a:pt x="4623" y="15379"/>
                </a:lnTo>
                <a:close/>
                <a:moveTo>
                  <a:pt x="3017" y="7982"/>
                </a:moveTo>
                <a:lnTo>
                  <a:pt x="3163" y="8079"/>
                </a:lnTo>
                <a:lnTo>
                  <a:pt x="3309" y="8152"/>
                </a:lnTo>
                <a:lnTo>
                  <a:pt x="3480" y="8201"/>
                </a:lnTo>
                <a:lnTo>
                  <a:pt x="3650" y="8249"/>
                </a:lnTo>
                <a:lnTo>
                  <a:pt x="3991" y="8298"/>
                </a:lnTo>
                <a:lnTo>
                  <a:pt x="4331" y="8322"/>
                </a:lnTo>
                <a:lnTo>
                  <a:pt x="5329" y="8420"/>
                </a:lnTo>
                <a:lnTo>
                  <a:pt x="6302" y="8493"/>
                </a:lnTo>
                <a:lnTo>
                  <a:pt x="7300" y="8541"/>
                </a:lnTo>
                <a:lnTo>
                  <a:pt x="8297" y="8566"/>
                </a:lnTo>
                <a:lnTo>
                  <a:pt x="10293" y="8566"/>
                </a:lnTo>
                <a:lnTo>
                  <a:pt x="12288" y="8517"/>
                </a:lnTo>
                <a:lnTo>
                  <a:pt x="13067" y="8493"/>
                </a:lnTo>
                <a:lnTo>
                  <a:pt x="13432" y="8468"/>
                </a:lnTo>
                <a:lnTo>
                  <a:pt x="13821" y="8395"/>
                </a:lnTo>
                <a:lnTo>
                  <a:pt x="14016" y="8347"/>
                </a:lnTo>
                <a:lnTo>
                  <a:pt x="14235" y="8249"/>
                </a:lnTo>
                <a:lnTo>
                  <a:pt x="14454" y="8152"/>
                </a:lnTo>
                <a:lnTo>
                  <a:pt x="14648" y="8006"/>
                </a:lnTo>
                <a:lnTo>
                  <a:pt x="14648" y="8931"/>
                </a:lnTo>
                <a:lnTo>
                  <a:pt x="14478" y="8931"/>
                </a:lnTo>
                <a:lnTo>
                  <a:pt x="14308" y="8955"/>
                </a:lnTo>
                <a:lnTo>
                  <a:pt x="13943" y="9052"/>
                </a:lnTo>
                <a:lnTo>
                  <a:pt x="13334" y="9174"/>
                </a:lnTo>
                <a:lnTo>
                  <a:pt x="12726" y="9247"/>
                </a:lnTo>
                <a:lnTo>
                  <a:pt x="12458" y="9271"/>
                </a:lnTo>
                <a:lnTo>
                  <a:pt x="12191" y="9271"/>
                </a:lnTo>
                <a:lnTo>
                  <a:pt x="11655" y="9247"/>
                </a:lnTo>
                <a:lnTo>
                  <a:pt x="10585" y="9247"/>
                </a:lnTo>
                <a:lnTo>
                  <a:pt x="10536" y="9271"/>
                </a:lnTo>
                <a:lnTo>
                  <a:pt x="10536" y="9296"/>
                </a:lnTo>
                <a:lnTo>
                  <a:pt x="10536" y="9344"/>
                </a:lnTo>
                <a:lnTo>
                  <a:pt x="10560" y="9369"/>
                </a:lnTo>
                <a:lnTo>
                  <a:pt x="10828" y="9442"/>
                </a:lnTo>
                <a:lnTo>
                  <a:pt x="11096" y="9490"/>
                </a:lnTo>
                <a:lnTo>
                  <a:pt x="11363" y="9539"/>
                </a:lnTo>
                <a:lnTo>
                  <a:pt x="11631" y="9563"/>
                </a:lnTo>
                <a:lnTo>
                  <a:pt x="12191" y="9539"/>
                </a:lnTo>
                <a:lnTo>
                  <a:pt x="12726" y="9515"/>
                </a:lnTo>
                <a:lnTo>
                  <a:pt x="13213" y="9490"/>
                </a:lnTo>
                <a:lnTo>
                  <a:pt x="13724" y="9417"/>
                </a:lnTo>
                <a:lnTo>
                  <a:pt x="13967" y="9369"/>
                </a:lnTo>
                <a:lnTo>
                  <a:pt x="14210" y="9320"/>
                </a:lnTo>
                <a:lnTo>
                  <a:pt x="14429" y="9223"/>
                </a:lnTo>
                <a:lnTo>
                  <a:pt x="14648" y="9125"/>
                </a:lnTo>
                <a:lnTo>
                  <a:pt x="14648" y="9125"/>
                </a:lnTo>
                <a:lnTo>
                  <a:pt x="14600" y="9612"/>
                </a:lnTo>
                <a:lnTo>
                  <a:pt x="13748" y="9855"/>
                </a:lnTo>
                <a:lnTo>
                  <a:pt x="13310" y="9977"/>
                </a:lnTo>
                <a:lnTo>
                  <a:pt x="12872" y="10050"/>
                </a:lnTo>
                <a:lnTo>
                  <a:pt x="12410" y="10050"/>
                </a:lnTo>
                <a:lnTo>
                  <a:pt x="11947" y="10026"/>
                </a:lnTo>
                <a:lnTo>
                  <a:pt x="11485" y="9977"/>
                </a:lnTo>
                <a:lnTo>
                  <a:pt x="11266" y="9977"/>
                </a:lnTo>
                <a:lnTo>
                  <a:pt x="11047" y="10001"/>
                </a:lnTo>
                <a:lnTo>
                  <a:pt x="10974" y="10026"/>
                </a:lnTo>
                <a:lnTo>
                  <a:pt x="10950" y="10074"/>
                </a:lnTo>
                <a:lnTo>
                  <a:pt x="10950" y="10123"/>
                </a:lnTo>
                <a:lnTo>
                  <a:pt x="10998" y="10172"/>
                </a:lnTo>
                <a:lnTo>
                  <a:pt x="11217" y="10293"/>
                </a:lnTo>
                <a:lnTo>
                  <a:pt x="11461" y="10366"/>
                </a:lnTo>
                <a:lnTo>
                  <a:pt x="11704" y="10439"/>
                </a:lnTo>
                <a:lnTo>
                  <a:pt x="11996" y="10464"/>
                </a:lnTo>
                <a:lnTo>
                  <a:pt x="12264" y="10464"/>
                </a:lnTo>
                <a:lnTo>
                  <a:pt x="12531" y="10439"/>
                </a:lnTo>
                <a:lnTo>
                  <a:pt x="13042" y="10415"/>
                </a:lnTo>
                <a:lnTo>
                  <a:pt x="13432" y="10342"/>
                </a:lnTo>
                <a:lnTo>
                  <a:pt x="13821" y="10269"/>
                </a:lnTo>
                <a:lnTo>
                  <a:pt x="14210" y="10123"/>
                </a:lnTo>
                <a:lnTo>
                  <a:pt x="14551" y="9953"/>
                </a:lnTo>
                <a:lnTo>
                  <a:pt x="14551" y="10074"/>
                </a:lnTo>
                <a:lnTo>
                  <a:pt x="14454" y="10537"/>
                </a:lnTo>
                <a:lnTo>
                  <a:pt x="14113" y="10585"/>
                </a:lnTo>
                <a:lnTo>
                  <a:pt x="13772" y="10658"/>
                </a:lnTo>
                <a:lnTo>
                  <a:pt x="13456" y="10756"/>
                </a:lnTo>
                <a:lnTo>
                  <a:pt x="13140" y="10829"/>
                </a:lnTo>
                <a:lnTo>
                  <a:pt x="12702" y="10853"/>
                </a:lnTo>
                <a:lnTo>
                  <a:pt x="12264" y="10902"/>
                </a:lnTo>
                <a:lnTo>
                  <a:pt x="11826" y="10950"/>
                </a:lnTo>
                <a:lnTo>
                  <a:pt x="11607" y="10999"/>
                </a:lnTo>
                <a:lnTo>
                  <a:pt x="11412" y="11072"/>
                </a:lnTo>
                <a:lnTo>
                  <a:pt x="11388" y="11096"/>
                </a:lnTo>
                <a:lnTo>
                  <a:pt x="11412" y="11121"/>
                </a:lnTo>
                <a:lnTo>
                  <a:pt x="11607" y="11218"/>
                </a:lnTo>
                <a:lnTo>
                  <a:pt x="11826" y="11267"/>
                </a:lnTo>
                <a:lnTo>
                  <a:pt x="12045" y="11291"/>
                </a:lnTo>
                <a:lnTo>
                  <a:pt x="12288" y="11291"/>
                </a:lnTo>
                <a:lnTo>
                  <a:pt x="12750" y="11242"/>
                </a:lnTo>
                <a:lnTo>
                  <a:pt x="13188" y="11194"/>
                </a:lnTo>
                <a:lnTo>
                  <a:pt x="13748" y="11121"/>
                </a:lnTo>
                <a:lnTo>
                  <a:pt x="14064" y="11048"/>
                </a:lnTo>
                <a:lnTo>
                  <a:pt x="14356" y="10950"/>
                </a:lnTo>
                <a:lnTo>
                  <a:pt x="14162" y="11729"/>
                </a:lnTo>
                <a:lnTo>
                  <a:pt x="13845" y="11753"/>
                </a:lnTo>
                <a:lnTo>
                  <a:pt x="13553" y="11778"/>
                </a:lnTo>
                <a:lnTo>
                  <a:pt x="12921" y="11875"/>
                </a:lnTo>
                <a:lnTo>
                  <a:pt x="12653" y="11875"/>
                </a:lnTo>
                <a:lnTo>
                  <a:pt x="12337" y="11899"/>
                </a:lnTo>
                <a:lnTo>
                  <a:pt x="12191" y="11899"/>
                </a:lnTo>
                <a:lnTo>
                  <a:pt x="12069" y="11948"/>
                </a:lnTo>
                <a:lnTo>
                  <a:pt x="11923" y="11997"/>
                </a:lnTo>
                <a:lnTo>
                  <a:pt x="11801" y="12070"/>
                </a:lnTo>
                <a:lnTo>
                  <a:pt x="11801" y="12094"/>
                </a:lnTo>
                <a:lnTo>
                  <a:pt x="11801" y="12118"/>
                </a:lnTo>
                <a:lnTo>
                  <a:pt x="11923" y="12191"/>
                </a:lnTo>
                <a:lnTo>
                  <a:pt x="12069" y="12240"/>
                </a:lnTo>
                <a:lnTo>
                  <a:pt x="12191" y="12264"/>
                </a:lnTo>
                <a:lnTo>
                  <a:pt x="12653" y="12264"/>
                </a:lnTo>
                <a:lnTo>
                  <a:pt x="12921" y="12216"/>
                </a:lnTo>
                <a:lnTo>
                  <a:pt x="13505" y="12167"/>
                </a:lnTo>
                <a:lnTo>
                  <a:pt x="13772" y="12143"/>
                </a:lnTo>
                <a:lnTo>
                  <a:pt x="14064" y="12070"/>
                </a:lnTo>
                <a:lnTo>
                  <a:pt x="14064" y="12070"/>
                </a:lnTo>
                <a:lnTo>
                  <a:pt x="13943" y="12483"/>
                </a:lnTo>
                <a:lnTo>
                  <a:pt x="13845" y="12848"/>
                </a:lnTo>
                <a:lnTo>
                  <a:pt x="13724" y="12800"/>
                </a:lnTo>
                <a:lnTo>
                  <a:pt x="13626" y="12775"/>
                </a:lnTo>
                <a:lnTo>
                  <a:pt x="13383" y="12775"/>
                </a:lnTo>
                <a:lnTo>
                  <a:pt x="12896" y="12848"/>
                </a:lnTo>
                <a:lnTo>
                  <a:pt x="12337" y="12897"/>
                </a:lnTo>
                <a:lnTo>
                  <a:pt x="12069" y="12946"/>
                </a:lnTo>
                <a:lnTo>
                  <a:pt x="11777" y="13043"/>
                </a:lnTo>
                <a:lnTo>
                  <a:pt x="11753" y="13067"/>
                </a:lnTo>
                <a:lnTo>
                  <a:pt x="11753" y="13116"/>
                </a:lnTo>
                <a:lnTo>
                  <a:pt x="11777" y="13165"/>
                </a:lnTo>
                <a:lnTo>
                  <a:pt x="11801" y="13189"/>
                </a:lnTo>
                <a:lnTo>
                  <a:pt x="12069" y="13238"/>
                </a:lnTo>
                <a:lnTo>
                  <a:pt x="12361" y="13238"/>
                </a:lnTo>
                <a:lnTo>
                  <a:pt x="12896" y="13213"/>
                </a:lnTo>
                <a:lnTo>
                  <a:pt x="13334" y="13189"/>
                </a:lnTo>
                <a:lnTo>
                  <a:pt x="13578" y="13165"/>
                </a:lnTo>
                <a:lnTo>
                  <a:pt x="13675" y="13140"/>
                </a:lnTo>
                <a:lnTo>
                  <a:pt x="13772" y="13092"/>
                </a:lnTo>
                <a:lnTo>
                  <a:pt x="13772" y="13092"/>
                </a:lnTo>
                <a:lnTo>
                  <a:pt x="13505" y="13870"/>
                </a:lnTo>
                <a:lnTo>
                  <a:pt x="13310" y="13870"/>
                </a:lnTo>
                <a:lnTo>
                  <a:pt x="13115" y="13895"/>
                </a:lnTo>
                <a:lnTo>
                  <a:pt x="12896" y="13919"/>
                </a:lnTo>
                <a:lnTo>
                  <a:pt x="12702" y="13943"/>
                </a:lnTo>
                <a:lnTo>
                  <a:pt x="12483" y="13943"/>
                </a:lnTo>
                <a:lnTo>
                  <a:pt x="12239" y="13919"/>
                </a:lnTo>
                <a:lnTo>
                  <a:pt x="11777" y="13870"/>
                </a:lnTo>
                <a:lnTo>
                  <a:pt x="11753" y="13895"/>
                </a:lnTo>
                <a:lnTo>
                  <a:pt x="11753" y="13919"/>
                </a:lnTo>
                <a:lnTo>
                  <a:pt x="11947" y="14041"/>
                </a:lnTo>
                <a:lnTo>
                  <a:pt x="12142" y="14138"/>
                </a:lnTo>
                <a:lnTo>
                  <a:pt x="12361" y="14187"/>
                </a:lnTo>
                <a:lnTo>
                  <a:pt x="12604" y="14211"/>
                </a:lnTo>
                <a:lnTo>
                  <a:pt x="12775" y="14235"/>
                </a:lnTo>
                <a:lnTo>
                  <a:pt x="13188" y="14235"/>
                </a:lnTo>
                <a:lnTo>
                  <a:pt x="13383" y="14187"/>
                </a:lnTo>
                <a:lnTo>
                  <a:pt x="13383" y="14187"/>
                </a:lnTo>
                <a:lnTo>
                  <a:pt x="13286" y="14430"/>
                </a:lnTo>
                <a:lnTo>
                  <a:pt x="13261" y="14454"/>
                </a:lnTo>
                <a:lnTo>
                  <a:pt x="13237" y="14479"/>
                </a:lnTo>
                <a:lnTo>
                  <a:pt x="13213" y="14576"/>
                </a:lnTo>
                <a:lnTo>
                  <a:pt x="13140" y="14527"/>
                </a:lnTo>
                <a:lnTo>
                  <a:pt x="12872" y="14527"/>
                </a:lnTo>
                <a:lnTo>
                  <a:pt x="12507" y="14552"/>
                </a:lnTo>
                <a:lnTo>
                  <a:pt x="12288" y="14552"/>
                </a:lnTo>
                <a:lnTo>
                  <a:pt x="12069" y="14503"/>
                </a:lnTo>
                <a:lnTo>
                  <a:pt x="11850" y="14479"/>
                </a:lnTo>
                <a:lnTo>
                  <a:pt x="11631" y="14454"/>
                </a:lnTo>
                <a:lnTo>
                  <a:pt x="11582" y="14479"/>
                </a:lnTo>
                <a:lnTo>
                  <a:pt x="11558" y="14503"/>
                </a:lnTo>
                <a:lnTo>
                  <a:pt x="11558" y="14552"/>
                </a:lnTo>
                <a:lnTo>
                  <a:pt x="11582" y="14600"/>
                </a:lnTo>
                <a:lnTo>
                  <a:pt x="11655" y="14673"/>
                </a:lnTo>
                <a:lnTo>
                  <a:pt x="11753" y="14746"/>
                </a:lnTo>
                <a:lnTo>
                  <a:pt x="11947" y="14844"/>
                </a:lnTo>
                <a:lnTo>
                  <a:pt x="12166" y="14917"/>
                </a:lnTo>
                <a:lnTo>
                  <a:pt x="12410" y="14941"/>
                </a:lnTo>
                <a:lnTo>
                  <a:pt x="12750" y="14941"/>
                </a:lnTo>
                <a:lnTo>
                  <a:pt x="12945" y="14892"/>
                </a:lnTo>
                <a:lnTo>
                  <a:pt x="13115" y="14819"/>
                </a:lnTo>
                <a:lnTo>
                  <a:pt x="12872" y="15257"/>
                </a:lnTo>
                <a:lnTo>
                  <a:pt x="12750" y="15233"/>
                </a:lnTo>
                <a:lnTo>
                  <a:pt x="12629" y="15257"/>
                </a:lnTo>
                <a:lnTo>
                  <a:pt x="12385" y="15257"/>
                </a:lnTo>
                <a:lnTo>
                  <a:pt x="12191" y="15233"/>
                </a:lnTo>
                <a:lnTo>
                  <a:pt x="11996" y="15209"/>
                </a:lnTo>
                <a:lnTo>
                  <a:pt x="11801" y="15184"/>
                </a:lnTo>
                <a:lnTo>
                  <a:pt x="11631" y="15184"/>
                </a:lnTo>
                <a:lnTo>
                  <a:pt x="11582" y="15209"/>
                </a:lnTo>
                <a:lnTo>
                  <a:pt x="11607" y="15257"/>
                </a:lnTo>
                <a:lnTo>
                  <a:pt x="11655" y="15330"/>
                </a:lnTo>
                <a:lnTo>
                  <a:pt x="11728" y="15403"/>
                </a:lnTo>
                <a:lnTo>
                  <a:pt x="11801" y="15476"/>
                </a:lnTo>
                <a:lnTo>
                  <a:pt x="11899" y="15525"/>
                </a:lnTo>
                <a:lnTo>
                  <a:pt x="12093" y="15574"/>
                </a:lnTo>
                <a:lnTo>
                  <a:pt x="12288" y="15598"/>
                </a:lnTo>
                <a:lnTo>
                  <a:pt x="12458" y="15622"/>
                </a:lnTo>
                <a:lnTo>
                  <a:pt x="12653" y="15622"/>
                </a:lnTo>
                <a:lnTo>
                  <a:pt x="12458" y="15890"/>
                </a:lnTo>
                <a:lnTo>
                  <a:pt x="12264" y="15866"/>
                </a:lnTo>
                <a:lnTo>
                  <a:pt x="12045" y="15890"/>
                </a:lnTo>
                <a:lnTo>
                  <a:pt x="11826" y="15866"/>
                </a:lnTo>
                <a:lnTo>
                  <a:pt x="11631" y="15841"/>
                </a:lnTo>
                <a:lnTo>
                  <a:pt x="11558" y="15841"/>
                </a:lnTo>
                <a:lnTo>
                  <a:pt x="11461" y="15890"/>
                </a:lnTo>
                <a:lnTo>
                  <a:pt x="11509" y="15987"/>
                </a:lnTo>
                <a:lnTo>
                  <a:pt x="11607" y="16060"/>
                </a:lnTo>
                <a:lnTo>
                  <a:pt x="11728" y="16133"/>
                </a:lnTo>
                <a:lnTo>
                  <a:pt x="11850" y="16157"/>
                </a:lnTo>
                <a:lnTo>
                  <a:pt x="8930" y="16206"/>
                </a:lnTo>
                <a:lnTo>
                  <a:pt x="7324" y="16206"/>
                </a:lnTo>
                <a:lnTo>
                  <a:pt x="5694" y="16182"/>
                </a:lnTo>
                <a:lnTo>
                  <a:pt x="5718" y="16109"/>
                </a:lnTo>
                <a:lnTo>
                  <a:pt x="5718" y="16036"/>
                </a:lnTo>
                <a:lnTo>
                  <a:pt x="5694" y="15963"/>
                </a:lnTo>
                <a:lnTo>
                  <a:pt x="5645" y="15890"/>
                </a:lnTo>
                <a:lnTo>
                  <a:pt x="5305" y="15428"/>
                </a:lnTo>
                <a:lnTo>
                  <a:pt x="5013" y="14965"/>
                </a:lnTo>
                <a:lnTo>
                  <a:pt x="4721" y="14454"/>
                </a:lnTo>
                <a:lnTo>
                  <a:pt x="4477" y="13968"/>
                </a:lnTo>
                <a:lnTo>
                  <a:pt x="4258" y="13432"/>
                </a:lnTo>
                <a:lnTo>
                  <a:pt x="4064" y="12897"/>
                </a:lnTo>
                <a:lnTo>
                  <a:pt x="3869" y="12362"/>
                </a:lnTo>
                <a:lnTo>
                  <a:pt x="3723" y="11826"/>
                </a:lnTo>
                <a:lnTo>
                  <a:pt x="3553" y="11267"/>
                </a:lnTo>
                <a:lnTo>
                  <a:pt x="3431" y="10683"/>
                </a:lnTo>
                <a:lnTo>
                  <a:pt x="3163" y="9539"/>
                </a:lnTo>
                <a:lnTo>
                  <a:pt x="3090" y="9125"/>
                </a:lnTo>
                <a:lnTo>
                  <a:pt x="3042" y="8736"/>
                </a:lnTo>
                <a:lnTo>
                  <a:pt x="3017" y="8371"/>
                </a:lnTo>
                <a:lnTo>
                  <a:pt x="3017" y="7982"/>
                </a:lnTo>
                <a:close/>
                <a:moveTo>
                  <a:pt x="4258" y="14746"/>
                </a:moveTo>
                <a:lnTo>
                  <a:pt x="4502" y="15209"/>
                </a:lnTo>
                <a:lnTo>
                  <a:pt x="4064" y="15257"/>
                </a:lnTo>
                <a:lnTo>
                  <a:pt x="3626" y="15379"/>
                </a:lnTo>
                <a:lnTo>
                  <a:pt x="3455" y="15428"/>
                </a:lnTo>
                <a:lnTo>
                  <a:pt x="3285" y="15501"/>
                </a:lnTo>
                <a:lnTo>
                  <a:pt x="3115" y="15622"/>
                </a:lnTo>
                <a:lnTo>
                  <a:pt x="3042" y="15671"/>
                </a:lnTo>
                <a:lnTo>
                  <a:pt x="2993" y="15744"/>
                </a:lnTo>
                <a:lnTo>
                  <a:pt x="2944" y="15914"/>
                </a:lnTo>
                <a:lnTo>
                  <a:pt x="2944" y="16060"/>
                </a:lnTo>
                <a:lnTo>
                  <a:pt x="2993" y="16182"/>
                </a:lnTo>
                <a:lnTo>
                  <a:pt x="3066" y="16279"/>
                </a:lnTo>
                <a:lnTo>
                  <a:pt x="3163" y="16352"/>
                </a:lnTo>
                <a:lnTo>
                  <a:pt x="3309" y="16401"/>
                </a:lnTo>
                <a:lnTo>
                  <a:pt x="3455" y="16449"/>
                </a:lnTo>
                <a:lnTo>
                  <a:pt x="3601" y="16474"/>
                </a:lnTo>
                <a:lnTo>
                  <a:pt x="4283" y="16547"/>
                </a:lnTo>
                <a:lnTo>
                  <a:pt x="4988" y="16571"/>
                </a:lnTo>
                <a:lnTo>
                  <a:pt x="6375" y="16620"/>
                </a:lnTo>
                <a:lnTo>
                  <a:pt x="9125" y="16620"/>
                </a:lnTo>
                <a:lnTo>
                  <a:pt x="11801" y="16571"/>
                </a:lnTo>
                <a:lnTo>
                  <a:pt x="13018" y="16571"/>
                </a:lnTo>
                <a:lnTo>
                  <a:pt x="13626" y="16547"/>
                </a:lnTo>
                <a:lnTo>
                  <a:pt x="13943" y="16522"/>
                </a:lnTo>
                <a:lnTo>
                  <a:pt x="14235" y="16498"/>
                </a:lnTo>
                <a:lnTo>
                  <a:pt x="14381" y="16449"/>
                </a:lnTo>
                <a:lnTo>
                  <a:pt x="14527" y="16376"/>
                </a:lnTo>
                <a:lnTo>
                  <a:pt x="14673" y="16303"/>
                </a:lnTo>
                <a:lnTo>
                  <a:pt x="14819" y="16182"/>
                </a:lnTo>
                <a:lnTo>
                  <a:pt x="14916" y="16060"/>
                </a:lnTo>
                <a:lnTo>
                  <a:pt x="14965" y="15914"/>
                </a:lnTo>
                <a:lnTo>
                  <a:pt x="14965" y="15841"/>
                </a:lnTo>
                <a:lnTo>
                  <a:pt x="14965" y="15744"/>
                </a:lnTo>
                <a:lnTo>
                  <a:pt x="14940" y="15671"/>
                </a:lnTo>
                <a:lnTo>
                  <a:pt x="14916" y="15574"/>
                </a:lnTo>
                <a:lnTo>
                  <a:pt x="14794" y="15403"/>
                </a:lnTo>
                <a:lnTo>
                  <a:pt x="14648" y="15282"/>
                </a:lnTo>
                <a:lnTo>
                  <a:pt x="14478" y="15209"/>
                </a:lnTo>
                <a:lnTo>
                  <a:pt x="14308" y="15184"/>
                </a:lnTo>
                <a:lnTo>
                  <a:pt x="14137" y="15160"/>
                </a:lnTo>
                <a:lnTo>
                  <a:pt x="13553" y="15160"/>
                </a:lnTo>
                <a:lnTo>
                  <a:pt x="13699" y="14819"/>
                </a:lnTo>
                <a:lnTo>
                  <a:pt x="13724" y="14771"/>
                </a:lnTo>
                <a:lnTo>
                  <a:pt x="14454" y="14844"/>
                </a:lnTo>
                <a:lnTo>
                  <a:pt x="14794" y="14917"/>
                </a:lnTo>
                <a:lnTo>
                  <a:pt x="15135" y="14990"/>
                </a:lnTo>
                <a:lnTo>
                  <a:pt x="15500" y="15087"/>
                </a:lnTo>
                <a:lnTo>
                  <a:pt x="15816" y="15184"/>
                </a:lnTo>
                <a:lnTo>
                  <a:pt x="16157" y="15330"/>
                </a:lnTo>
                <a:lnTo>
                  <a:pt x="16497" y="15452"/>
                </a:lnTo>
                <a:lnTo>
                  <a:pt x="16741" y="15598"/>
                </a:lnTo>
                <a:lnTo>
                  <a:pt x="16911" y="15744"/>
                </a:lnTo>
                <a:lnTo>
                  <a:pt x="17033" y="15914"/>
                </a:lnTo>
                <a:lnTo>
                  <a:pt x="17081" y="16060"/>
                </a:lnTo>
                <a:lnTo>
                  <a:pt x="17081" y="16230"/>
                </a:lnTo>
                <a:lnTo>
                  <a:pt x="17008" y="16401"/>
                </a:lnTo>
                <a:lnTo>
                  <a:pt x="16911" y="16547"/>
                </a:lnTo>
                <a:lnTo>
                  <a:pt x="16789" y="16717"/>
                </a:lnTo>
                <a:lnTo>
                  <a:pt x="16643" y="16863"/>
                </a:lnTo>
                <a:lnTo>
                  <a:pt x="16449" y="17009"/>
                </a:lnTo>
                <a:lnTo>
                  <a:pt x="16059" y="17277"/>
                </a:lnTo>
                <a:lnTo>
                  <a:pt x="15670" y="17496"/>
                </a:lnTo>
                <a:lnTo>
                  <a:pt x="15305" y="17642"/>
                </a:lnTo>
                <a:lnTo>
                  <a:pt x="14965" y="17763"/>
                </a:lnTo>
                <a:lnTo>
                  <a:pt x="14600" y="17836"/>
                </a:lnTo>
                <a:lnTo>
                  <a:pt x="14259" y="17909"/>
                </a:lnTo>
                <a:lnTo>
                  <a:pt x="13894" y="17958"/>
                </a:lnTo>
                <a:lnTo>
                  <a:pt x="13140" y="18007"/>
                </a:lnTo>
                <a:lnTo>
                  <a:pt x="12410" y="18055"/>
                </a:lnTo>
                <a:lnTo>
                  <a:pt x="11558" y="18080"/>
                </a:lnTo>
                <a:lnTo>
                  <a:pt x="10706" y="18080"/>
                </a:lnTo>
                <a:lnTo>
                  <a:pt x="9027" y="18055"/>
                </a:lnTo>
                <a:lnTo>
                  <a:pt x="7324" y="18031"/>
                </a:lnTo>
                <a:lnTo>
                  <a:pt x="6473" y="18007"/>
                </a:lnTo>
                <a:lnTo>
                  <a:pt x="5645" y="17982"/>
                </a:lnTo>
                <a:lnTo>
                  <a:pt x="4794" y="17934"/>
                </a:lnTo>
                <a:lnTo>
                  <a:pt x="3942" y="17861"/>
                </a:lnTo>
                <a:lnTo>
                  <a:pt x="3115" y="17739"/>
                </a:lnTo>
                <a:lnTo>
                  <a:pt x="2287" y="17593"/>
                </a:lnTo>
                <a:lnTo>
                  <a:pt x="1898" y="17496"/>
                </a:lnTo>
                <a:lnTo>
                  <a:pt x="1509" y="17350"/>
                </a:lnTo>
                <a:lnTo>
                  <a:pt x="1168" y="17179"/>
                </a:lnTo>
                <a:lnTo>
                  <a:pt x="827" y="16985"/>
                </a:lnTo>
                <a:lnTo>
                  <a:pt x="633" y="16839"/>
                </a:lnTo>
                <a:lnTo>
                  <a:pt x="487" y="16668"/>
                </a:lnTo>
                <a:lnTo>
                  <a:pt x="365" y="16449"/>
                </a:lnTo>
                <a:lnTo>
                  <a:pt x="316" y="16328"/>
                </a:lnTo>
                <a:lnTo>
                  <a:pt x="316" y="16230"/>
                </a:lnTo>
                <a:lnTo>
                  <a:pt x="316" y="16085"/>
                </a:lnTo>
                <a:lnTo>
                  <a:pt x="341" y="15963"/>
                </a:lnTo>
                <a:lnTo>
                  <a:pt x="414" y="15866"/>
                </a:lnTo>
                <a:lnTo>
                  <a:pt x="511" y="15768"/>
                </a:lnTo>
                <a:lnTo>
                  <a:pt x="730" y="15622"/>
                </a:lnTo>
                <a:lnTo>
                  <a:pt x="949" y="15501"/>
                </a:lnTo>
                <a:lnTo>
                  <a:pt x="1314" y="15330"/>
                </a:lnTo>
                <a:lnTo>
                  <a:pt x="1728" y="15184"/>
                </a:lnTo>
                <a:lnTo>
                  <a:pt x="2141" y="15063"/>
                </a:lnTo>
                <a:lnTo>
                  <a:pt x="2555" y="14965"/>
                </a:lnTo>
                <a:lnTo>
                  <a:pt x="2993" y="14892"/>
                </a:lnTo>
                <a:lnTo>
                  <a:pt x="3407" y="14844"/>
                </a:lnTo>
                <a:lnTo>
                  <a:pt x="4258" y="14746"/>
                </a:lnTo>
                <a:close/>
                <a:moveTo>
                  <a:pt x="9076" y="6498"/>
                </a:moveTo>
                <a:lnTo>
                  <a:pt x="8103" y="6522"/>
                </a:lnTo>
                <a:lnTo>
                  <a:pt x="7129" y="6571"/>
                </a:lnTo>
                <a:lnTo>
                  <a:pt x="6156" y="6644"/>
                </a:lnTo>
                <a:lnTo>
                  <a:pt x="5183" y="6717"/>
                </a:lnTo>
                <a:lnTo>
                  <a:pt x="4526" y="6765"/>
                </a:lnTo>
                <a:lnTo>
                  <a:pt x="4161" y="6790"/>
                </a:lnTo>
                <a:lnTo>
                  <a:pt x="3796" y="6838"/>
                </a:lnTo>
                <a:lnTo>
                  <a:pt x="3431" y="6911"/>
                </a:lnTo>
                <a:lnTo>
                  <a:pt x="3285" y="6960"/>
                </a:lnTo>
                <a:lnTo>
                  <a:pt x="3115" y="7033"/>
                </a:lnTo>
                <a:lnTo>
                  <a:pt x="2993" y="7106"/>
                </a:lnTo>
                <a:lnTo>
                  <a:pt x="2847" y="7228"/>
                </a:lnTo>
                <a:lnTo>
                  <a:pt x="2750" y="7325"/>
                </a:lnTo>
                <a:lnTo>
                  <a:pt x="2652" y="7471"/>
                </a:lnTo>
                <a:lnTo>
                  <a:pt x="2628" y="7520"/>
                </a:lnTo>
                <a:lnTo>
                  <a:pt x="2628" y="7593"/>
                </a:lnTo>
                <a:lnTo>
                  <a:pt x="2652" y="7666"/>
                </a:lnTo>
                <a:lnTo>
                  <a:pt x="2579" y="7812"/>
                </a:lnTo>
                <a:lnTo>
                  <a:pt x="2555" y="7982"/>
                </a:lnTo>
                <a:lnTo>
                  <a:pt x="2531" y="8152"/>
                </a:lnTo>
                <a:lnTo>
                  <a:pt x="2506" y="8298"/>
                </a:lnTo>
                <a:lnTo>
                  <a:pt x="2360" y="8249"/>
                </a:lnTo>
                <a:lnTo>
                  <a:pt x="2214" y="8201"/>
                </a:lnTo>
                <a:lnTo>
                  <a:pt x="2044" y="8176"/>
                </a:lnTo>
                <a:lnTo>
                  <a:pt x="1874" y="8176"/>
                </a:lnTo>
                <a:lnTo>
                  <a:pt x="1557" y="8201"/>
                </a:lnTo>
                <a:lnTo>
                  <a:pt x="1265" y="8249"/>
                </a:lnTo>
                <a:lnTo>
                  <a:pt x="1046" y="8347"/>
                </a:lnTo>
                <a:lnTo>
                  <a:pt x="827" y="8468"/>
                </a:lnTo>
                <a:lnTo>
                  <a:pt x="657" y="8639"/>
                </a:lnTo>
                <a:lnTo>
                  <a:pt x="487" y="8833"/>
                </a:lnTo>
                <a:lnTo>
                  <a:pt x="365" y="9052"/>
                </a:lnTo>
                <a:lnTo>
                  <a:pt x="268" y="9271"/>
                </a:lnTo>
                <a:lnTo>
                  <a:pt x="195" y="9515"/>
                </a:lnTo>
                <a:lnTo>
                  <a:pt x="170" y="9758"/>
                </a:lnTo>
                <a:lnTo>
                  <a:pt x="170" y="10026"/>
                </a:lnTo>
                <a:lnTo>
                  <a:pt x="219" y="10293"/>
                </a:lnTo>
                <a:lnTo>
                  <a:pt x="292" y="10537"/>
                </a:lnTo>
                <a:lnTo>
                  <a:pt x="389" y="10780"/>
                </a:lnTo>
                <a:lnTo>
                  <a:pt x="535" y="10999"/>
                </a:lnTo>
                <a:lnTo>
                  <a:pt x="706" y="11194"/>
                </a:lnTo>
                <a:lnTo>
                  <a:pt x="900" y="11388"/>
                </a:lnTo>
                <a:lnTo>
                  <a:pt x="1095" y="11559"/>
                </a:lnTo>
                <a:lnTo>
                  <a:pt x="1363" y="11729"/>
                </a:lnTo>
                <a:lnTo>
                  <a:pt x="1606" y="11899"/>
                </a:lnTo>
                <a:lnTo>
                  <a:pt x="2117" y="12240"/>
                </a:lnTo>
                <a:lnTo>
                  <a:pt x="2409" y="12459"/>
                </a:lnTo>
                <a:lnTo>
                  <a:pt x="2531" y="12581"/>
                </a:lnTo>
                <a:lnTo>
                  <a:pt x="2652" y="12727"/>
                </a:lnTo>
                <a:lnTo>
                  <a:pt x="2725" y="12873"/>
                </a:lnTo>
                <a:lnTo>
                  <a:pt x="2774" y="13043"/>
                </a:lnTo>
                <a:lnTo>
                  <a:pt x="2750" y="13165"/>
                </a:lnTo>
                <a:lnTo>
                  <a:pt x="2725" y="13238"/>
                </a:lnTo>
                <a:lnTo>
                  <a:pt x="2677" y="13262"/>
                </a:lnTo>
                <a:lnTo>
                  <a:pt x="2604" y="13262"/>
                </a:lnTo>
                <a:lnTo>
                  <a:pt x="2531" y="13213"/>
                </a:lnTo>
                <a:lnTo>
                  <a:pt x="2458" y="13189"/>
                </a:lnTo>
                <a:lnTo>
                  <a:pt x="2312" y="13165"/>
                </a:lnTo>
                <a:lnTo>
                  <a:pt x="2190" y="13213"/>
                </a:lnTo>
                <a:lnTo>
                  <a:pt x="2068" y="13286"/>
                </a:lnTo>
                <a:lnTo>
                  <a:pt x="1995" y="13408"/>
                </a:lnTo>
                <a:lnTo>
                  <a:pt x="1971" y="13530"/>
                </a:lnTo>
                <a:lnTo>
                  <a:pt x="1971" y="13603"/>
                </a:lnTo>
                <a:lnTo>
                  <a:pt x="1995" y="13651"/>
                </a:lnTo>
                <a:lnTo>
                  <a:pt x="2020" y="13724"/>
                </a:lnTo>
                <a:lnTo>
                  <a:pt x="2093" y="13773"/>
                </a:lnTo>
                <a:lnTo>
                  <a:pt x="2263" y="13895"/>
                </a:lnTo>
                <a:lnTo>
                  <a:pt x="2458" y="13968"/>
                </a:lnTo>
                <a:lnTo>
                  <a:pt x="2677" y="13992"/>
                </a:lnTo>
                <a:lnTo>
                  <a:pt x="2871" y="13968"/>
                </a:lnTo>
                <a:lnTo>
                  <a:pt x="3066" y="13895"/>
                </a:lnTo>
                <a:lnTo>
                  <a:pt x="3236" y="13773"/>
                </a:lnTo>
                <a:lnTo>
                  <a:pt x="3309" y="13700"/>
                </a:lnTo>
                <a:lnTo>
                  <a:pt x="3358" y="13603"/>
                </a:lnTo>
                <a:lnTo>
                  <a:pt x="3431" y="13505"/>
                </a:lnTo>
                <a:lnTo>
                  <a:pt x="3455" y="13408"/>
                </a:lnTo>
                <a:lnTo>
                  <a:pt x="3504" y="13213"/>
                </a:lnTo>
                <a:lnTo>
                  <a:pt x="3504" y="13019"/>
                </a:lnTo>
                <a:lnTo>
                  <a:pt x="3650" y="13432"/>
                </a:lnTo>
                <a:lnTo>
                  <a:pt x="3820" y="13822"/>
                </a:lnTo>
                <a:lnTo>
                  <a:pt x="3991" y="14211"/>
                </a:lnTo>
                <a:lnTo>
                  <a:pt x="4185" y="14600"/>
                </a:lnTo>
                <a:lnTo>
                  <a:pt x="3723" y="14600"/>
                </a:lnTo>
                <a:lnTo>
                  <a:pt x="3285" y="14625"/>
                </a:lnTo>
                <a:lnTo>
                  <a:pt x="2823" y="14673"/>
                </a:lnTo>
                <a:lnTo>
                  <a:pt x="2385" y="14746"/>
                </a:lnTo>
                <a:lnTo>
                  <a:pt x="1922" y="14819"/>
                </a:lnTo>
                <a:lnTo>
                  <a:pt x="1484" y="14941"/>
                </a:lnTo>
                <a:lnTo>
                  <a:pt x="1071" y="15087"/>
                </a:lnTo>
                <a:lnTo>
                  <a:pt x="657" y="15282"/>
                </a:lnTo>
                <a:lnTo>
                  <a:pt x="487" y="15379"/>
                </a:lnTo>
                <a:lnTo>
                  <a:pt x="341" y="15476"/>
                </a:lnTo>
                <a:lnTo>
                  <a:pt x="219" y="15574"/>
                </a:lnTo>
                <a:lnTo>
                  <a:pt x="122" y="15695"/>
                </a:lnTo>
                <a:lnTo>
                  <a:pt x="49" y="15841"/>
                </a:lnTo>
                <a:lnTo>
                  <a:pt x="24" y="15963"/>
                </a:lnTo>
                <a:lnTo>
                  <a:pt x="0" y="16109"/>
                </a:lnTo>
                <a:lnTo>
                  <a:pt x="0" y="16255"/>
                </a:lnTo>
                <a:lnTo>
                  <a:pt x="24" y="16376"/>
                </a:lnTo>
                <a:lnTo>
                  <a:pt x="49" y="16522"/>
                </a:lnTo>
                <a:lnTo>
                  <a:pt x="122" y="16668"/>
                </a:lnTo>
                <a:lnTo>
                  <a:pt x="195" y="16790"/>
                </a:lnTo>
                <a:lnTo>
                  <a:pt x="292" y="16936"/>
                </a:lnTo>
                <a:lnTo>
                  <a:pt x="389" y="17058"/>
                </a:lnTo>
                <a:lnTo>
                  <a:pt x="511" y="17179"/>
                </a:lnTo>
                <a:lnTo>
                  <a:pt x="633" y="17301"/>
                </a:lnTo>
                <a:lnTo>
                  <a:pt x="827" y="17423"/>
                </a:lnTo>
                <a:lnTo>
                  <a:pt x="1046" y="17544"/>
                </a:lnTo>
                <a:lnTo>
                  <a:pt x="1241" y="17642"/>
                </a:lnTo>
                <a:lnTo>
                  <a:pt x="1460" y="17739"/>
                </a:lnTo>
                <a:lnTo>
                  <a:pt x="1922" y="17885"/>
                </a:lnTo>
                <a:lnTo>
                  <a:pt x="2409" y="18007"/>
                </a:lnTo>
                <a:lnTo>
                  <a:pt x="2896" y="18080"/>
                </a:lnTo>
                <a:lnTo>
                  <a:pt x="3382" y="18128"/>
                </a:lnTo>
                <a:lnTo>
                  <a:pt x="4331" y="18226"/>
                </a:lnTo>
                <a:lnTo>
                  <a:pt x="5451" y="18299"/>
                </a:lnTo>
                <a:lnTo>
                  <a:pt x="6570" y="18347"/>
                </a:lnTo>
                <a:lnTo>
                  <a:pt x="8833" y="18396"/>
                </a:lnTo>
                <a:lnTo>
                  <a:pt x="9928" y="18420"/>
                </a:lnTo>
                <a:lnTo>
                  <a:pt x="11047" y="18420"/>
                </a:lnTo>
                <a:lnTo>
                  <a:pt x="12142" y="18396"/>
                </a:lnTo>
                <a:lnTo>
                  <a:pt x="13261" y="18347"/>
                </a:lnTo>
                <a:lnTo>
                  <a:pt x="13675" y="18323"/>
                </a:lnTo>
                <a:lnTo>
                  <a:pt x="14113" y="18274"/>
                </a:lnTo>
                <a:lnTo>
                  <a:pt x="14527" y="18201"/>
                </a:lnTo>
                <a:lnTo>
                  <a:pt x="14965" y="18128"/>
                </a:lnTo>
                <a:lnTo>
                  <a:pt x="15378" y="18007"/>
                </a:lnTo>
                <a:lnTo>
                  <a:pt x="15767" y="17861"/>
                </a:lnTo>
                <a:lnTo>
                  <a:pt x="16157" y="17690"/>
                </a:lnTo>
                <a:lnTo>
                  <a:pt x="16546" y="17471"/>
                </a:lnTo>
                <a:lnTo>
                  <a:pt x="16814" y="17277"/>
                </a:lnTo>
                <a:lnTo>
                  <a:pt x="17057" y="17033"/>
                </a:lnTo>
                <a:lnTo>
                  <a:pt x="17276" y="16766"/>
                </a:lnTo>
                <a:lnTo>
                  <a:pt x="17349" y="16620"/>
                </a:lnTo>
                <a:lnTo>
                  <a:pt x="17422" y="16474"/>
                </a:lnTo>
                <a:lnTo>
                  <a:pt x="17471" y="16328"/>
                </a:lnTo>
                <a:lnTo>
                  <a:pt x="17495" y="16157"/>
                </a:lnTo>
                <a:lnTo>
                  <a:pt x="17495" y="16012"/>
                </a:lnTo>
                <a:lnTo>
                  <a:pt x="17471" y="15866"/>
                </a:lnTo>
                <a:lnTo>
                  <a:pt x="17398" y="15720"/>
                </a:lnTo>
                <a:lnTo>
                  <a:pt x="17325" y="15598"/>
                </a:lnTo>
                <a:lnTo>
                  <a:pt x="17179" y="15452"/>
                </a:lnTo>
                <a:lnTo>
                  <a:pt x="17033" y="15330"/>
                </a:lnTo>
                <a:lnTo>
                  <a:pt x="16692" y="15111"/>
                </a:lnTo>
                <a:lnTo>
                  <a:pt x="16327" y="14941"/>
                </a:lnTo>
                <a:lnTo>
                  <a:pt x="15938" y="14795"/>
                </a:lnTo>
                <a:lnTo>
                  <a:pt x="15524" y="14673"/>
                </a:lnTo>
                <a:lnTo>
                  <a:pt x="15110" y="14576"/>
                </a:lnTo>
                <a:lnTo>
                  <a:pt x="14697" y="14503"/>
                </a:lnTo>
                <a:lnTo>
                  <a:pt x="14283" y="14454"/>
                </a:lnTo>
                <a:lnTo>
                  <a:pt x="13870" y="14406"/>
                </a:lnTo>
                <a:lnTo>
                  <a:pt x="14040" y="13968"/>
                </a:lnTo>
                <a:lnTo>
                  <a:pt x="14186" y="13530"/>
                </a:lnTo>
                <a:lnTo>
                  <a:pt x="14454" y="12629"/>
                </a:lnTo>
                <a:lnTo>
                  <a:pt x="14794" y="11340"/>
                </a:lnTo>
                <a:lnTo>
                  <a:pt x="14916" y="10683"/>
                </a:lnTo>
                <a:lnTo>
                  <a:pt x="15038" y="10026"/>
                </a:lnTo>
                <a:lnTo>
                  <a:pt x="15135" y="9417"/>
                </a:lnTo>
                <a:lnTo>
                  <a:pt x="15159" y="9077"/>
                </a:lnTo>
                <a:lnTo>
                  <a:pt x="15159" y="8760"/>
                </a:lnTo>
                <a:lnTo>
                  <a:pt x="15159" y="8444"/>
                </a:lnTo>
                <a:lnTo>
                  <a:pt x="15110" y="8128"/>
                </a:lnTo>
                <a:lnTo>
                  <a:pt x="15038" y="7836"/>
                </a:lnTo>
                <a:lnTo>
                  <a:pt x="14940" y="7544"/>
                </a:lnTo>
                <a:lnTo>
                  <a:pt x="14916" y="7495"/>
                </a:lnTo>
                <a:lnTo>
                  <a:pt x="14892" y="7471"/>
                </a:lnTo>
                <a:lnTo>
                  <a:pt x="14794" y="7447"/>
                </a:lnTo>
                <a:lnTo>
                  <a:pt x="14746" y="7325"/>
                </a:lnTo>
                <a:lnTo>
                  <a:pt x="14673" y="7228"/>
                </a:lnTo>
                <a:lnTo>
                  <a:pt x="14600" y="7130"/>
                </a:lnTo>
                <a:lnTo>
                  <a:pt x="14478" y="7057"/>
                </a:lnTo>
                <a:lnTo>
                  <a:pt x="14235" y="6936"/>
                </a:lnTo>
                <a:lnTo>
                  <a:pt x="13943" y="6863"/>
                </a:lnTo>
                <a:lnTo>
                  <a:pt x="13626" y="6790"/>
                </a:lnTo>
                <a:lnTo>
                  <a:pt x="13310" y="6765"/>
                </a:lnTo>
                <a:lnTo>
                  <a:pt x="12823" y="6717"/>
                </a:lnTo>
                <a:lnTo>
                  <a:pt x="11899" y="6595"/>
                </a:lnTo>
                <a:lnTo>
                  <a:pt x="10950" y="6522"/>
                </a:lnTo>
                <a:lnTo>
                  <a:pt x="10025" y="6498"/>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Google Shape;66;p12">
            <a:extLst>
              <a:ext uri="{FF2B5EF4-FFF2-40B4-BE49-F238E27FC236}">
                <a16:creationId xmlns:a16="http://schemas.microsoft.com/office/drawing/2014/main" id="{1A8AC7BC-868D-4E2A-8372-EB1DBC8DA7B7}"/>
              </a:ext>
            </a:extLst>
          </p:cNvPr>
          <p:cNvPicPr preferRelativeResize="0"/>
          <p:nvPr/>
        </p:nvPicPr>
        <p:blipFill rotWithShape="1">
          <a:blip r:embed="rId4">
            <a:alphaModFix/>
          </a:blip>
          <a:srcRect l="21113" r="27764"/>
          <a:stretch/>
        </p:blipFill>
        <p:spPr>
          <a:xfrm>
            <a:off x="8869178" y="951997"/>
            <a:ext cx="1593417" cy="1791203"/>
          </a:xfrm>
          <a:prstGeom prst="roundRect">
            <a:avLst>
              <a:gd name="adj" fmla="val 931"/>
            </a:avLst>
          </a:prstGeom>
          <a:noFill/>
          <a:ln>
            <a:noFill/>
          </a:ln>
        </p:spPr>
      </p:pic>
      <p:pic>
        <p:nvPicPr>
          <p:cNvPr id="3" name="Picture 2" descr="Several books of different sizes and thickness stacked high">
            <a:extLst>
              <a:ext uri="{FF2B5EF4-FFF2-40B4-BE49-F238E27FC236}">
                <a16:creationId xmlns:a16="http://schemas.microsoft.com/office/drawing/2014/main" id="{207BB7CE-9EC6-486C-B573-15525FB9C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198" y="4211192"/>
            <a:ext cx="1538959" cy="173236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E61E7F"/>
            </a:gs>
            <a:gs pos="100000">
              <a:srgbClr val="FF9900"/>
            </a:gs>
          </a:gsLst>
          <a:lin ang="5400700" scaled="0"/>
        </a:gradFill>
        <a:effectLst/>
      </p:bgPr>
    </p:bg>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932000" y="1215600"/>
            <a:ext cx="2442796" cy="4093900"/>
          </a:xfrm>
          <a:prstGeom prst="rect">
            <a:avLst/>
          </a:prstGeom>
        </p:spPr>
        <p:txBody>
          <a:bodyPr spcFirstLastPara="1" wrap="square" lIns="0" tIns="0" rIns="0" bIns="0" anchor="ctr" anchorCtr="0">
            <a:noAutofit/>
          </a:bodyPr>
          <a:lstStyle/>
          <a:p>
            <a:r>
              <a:rPr lang="en" sz="6000" dirty="0"/>
              <a:t>CH</a:t>
            </a:r>
            <a:r>
              <a:rPr lang="en-US" sz="6000" dirty="0"/>
              <a:t>Ị THAO</a:t>
            </a:r>
            <a:endParaRPr sz="6000" dirty="0"/>
          </a:p>
        </p:txBody>
      </p:sp>
      <p:sp>
        <p:nvSpPr>
          <p:cNvPr id="71" name="Google Shape;71;p1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buSzPts val="1100"/>
            </a:pPr>
            <a:fld id="{00000000-1234-1234-1234-123412341234}" type="slidenum">
              <a:rPr lang="en" kern="0">
                <a:solidFill>
                  <a:srgbClr val="B7B7B7"/>
                </a:solidFill>
              </a:rPr>
              <a:pPr defTabSz="1219170">
                <a:buClr>
                  <a:srgbClr val="000000"/>
                </a:buClr>
                <a:buSzPts val="1100"/>
              </a:pPr>
              <a:t>20</a:t>
            </a:fld>
            <a:endParaRPr kern="0">
              <a:solidFill>
                <a:srgbClr val="B7B7B7"/>
              </a:solidFill>
            </a:endParaRPr>
          </a:p>
        </p:txBody>
      </p:sp>
      <p:sp>
        <p:nvSpPr>
          <p:cNvPr id="3" name="Text Placeholder 2">
            <a:extLst>
              <a:ext uri="{FF2B5EF4-FFF2-40B4-BE49-F238E27FC236}">
                <a16:creationId xmlns:a16="http://schemas.microsoft.com/office/drawing/2014/main" id="{EBEA9706-6176-4AFB-8239-C27DDB5A31F2}"/>
              </a:ext>
            </a:extLst>
          </p:cNvPr>
          <p:cNvSpPr>
            <a:spLocks noGrp="1"/>
          </p:cNvSpPr>
          <p:nvPr>
            <p:ph type="body" idx="1"/>
          </p:nvPr>
        </p:nvSpPr>
        <p:spPr>
          <a:xfrm>
            <a:off x="4535863" y="285300"/>
            <a:ext cx="3431357" cy="5024200"/>
          </a:xfrm>
          <a:custGeom>
            <a:avLst/>
            <a:gdLst>
              <a:gd name="connsiteX0" fmla="*/ 0 w 3431357"/>
              <a:gd name="connsiteY0" fmla="*/ 0 h 5024200"/>
              <a:gd name="connsiteX1" fmla="*/ 537579 w 3431357"/>
              <a:gd name="connsiteY1" fmla="*/ 0 h 5024200"/>
              <a:gd name="connsiteX2" fmla="*/ 1143786 w 3431357"/>
              <a:gd name="connsiteY2" fmla="*/ 0 h 5024200"/>
              <a:gd name="connsiteX3" fmla="*/ 1647051 w 3431357"/>
              <a:gd name="connsiteY3" fmla="*/ 0 h 5024200"/>
              <a:gd name="connsiteX4" fmla="*/ 2150317 w 3431357"/>
              <a:gd name="connsiteY4" fmla="*/ 0 h 5024200"/>
              <a:gd name="connsiteX5" fmla="*/ 2756523 w 3431357"/>
              <a:gd name="connsiteY5" fmla="*/ 0 h 5024200"/>
              <a:gd name="connsiteX6" fmla="*/ 3431357 w 3431357"/>
              <a:gd name="connsiteY6" fmla="*/ 0 h 5024200"/>
              <a:gd name="connsiteX7" fmla="*/ 3431357 w 3431357"/>
              <a:gd name="connsiteY7" fmla="*/ 508002 h 5024200"/>
              <a:gd name="connsiteX8" fmla="*/ 3431357 w 3431357"/>
              <a:gd name="connsiteY8" fmla="*/ 1066247 h 5024200"/>
              <a:gd name="connsiteX9" fmla="*/ 3431357 w 3431357"/>
              <a:gd name="connsiteY9" fmla="*/ 1473765 h 5024200"/>
              <a:gd name="connsiteX10" fmla="*/ 3431357 w 3431357"/>
              <a:gd name="connsiteY10" fmla="*/ 1881284 h 5024200"/>
              <a:gd name="connsiteX11" fmla="*/ 3431357 w 3431357"/>
              <a:gd name="connsiteY11" fmla="*/ 2540012 h 5024200"/>
              <a:gd name="connsiteX12" fmla="*/ 3431357 w 3431357"/>
              <a:gd name="connsiteY12" fmla="*/ 3198741 h 5024200"/>
              <a:gd name="connsiteX13" fmla="*/ 3431357 w 3431357"/>
              <a:gd name="connsiteY13" fmla="*/ 3857469 h 5024200"/>
              <a:gd name="connsiteX14" fmla="*/ 3431357 w 3431357"/>
              <a:gd name="connsiteY14" fmla="*/ 4415714 h 5024200"/>
              <a:gd name="connsiteX15" fmla="*/ 3431357 w 3431357"/>
              <a:gd name="connsiteY15" fmla="*/ 5024200 h 5024200"/>
              <a:gd name="connsiteX16" fmla="*/ 2859464 w 3431357"/>
              <a:gd name="connsiteY16" fmla="*/ 5024200 h 5024200"/>
              <a:gd name="connsiteX17" fmla="*/ 2390512 w 3431357"/>
              <a:gd name="connsiteY17" fmla="*/ 5024200 h 5024200"/>
              <a:gd name="connsiteX18" fmla="*/ 1749992 w 3431357"/>
              <a:gd name="connsiteY18" fmla="*/ 5024200 h 5024200"/>
              <a:gd name="connsiteX19" fmla="*/ 1178099 w 3431357"/>
              <a:gd name="connsiteY19" fmla="*/ 5024200 h 5024200"/>
              <a:gd name="connsiteX20" fmla="*/ 674834 w 3431357"/>
              <a:gd name="connsiteY20" fmla="*/ 5024200 h 5024200"/>
              <a:gd name="connsiteX21" fmla="*/ 0 w 3431357"/>
              <a:gd name="connsiteY21" fmla="*/ 5024200 h 5024200"/>
              <a:gd name="connsiteX22" fmla="*/ 0 w 3431357"/>
              <a:gd name="connsiteY22" fmla="*/ 4365472 h 5024200"/>
              <a:gd name="connsiteX23" fmla="*/ 0 w 3431357"/>
              <a:gd name="connsiteY23" fmla="*/ 3807227 h 5024200"/>
              <a:gd name="connsiteX24" fmla="*/ 0 w 3431357"/>
              <a:gd name="connsiteY24" fmla="*/ 3299225 h 5024200"/>
              <a:gd name="connsiteX25" fmla="*/ 0 w 3431357"/>
              <a:gd name="connsiteY25" fmla="*/ 2891706 h 5024200"/>
              <a:gd name="connsiteX26" fmla="*/ 0 w 3431357"/>
              <a:gd name="connsiteY26" fmla="*/ 2283220 h 5024200"/>
              <a:gd name="connsiteX27" fmla="*/ 0 w 3431357"/>
              <a:gd name="connsiteY27" fmla="*/ 1674733 h 5024200"/>
              <a:gd name="connsiteX28" fmla="*/ 0 w 3431357"/>
              <a:gd name="connsiteY28" fmla="*/ 1267215 h 5024200"/>
              <a:gd name="connsiteX29" fmla="*/ 0 w 3431357"/>
              <a:gd name="connsiteY29" fmla="*/ 708970 h 5024200"/>
              <a:gd name="connsiteX30" fmla="*/ 0 w 3431357"/>
              <a:gd name="connsiteY30" fmla="*/ 0 h 50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31357" h="5024200" fill="none" extrusionOk="0">
                <a:moveTo>
                  <a:pt x="0" y="0"/>
                </a:moveTo>
                <a:cubicBezTo>
                  <a:pt x="114191" y="-23453"/>
                  <a:pt x="340295" y="36442"/>
                  <a:pt x="537579" y="0"/>
                </a:cubicBezTo>
                <a:cubicBezTo>
                  <a:pt x="734863" y="-36442"/>
                  <a:pt x="918681" y="28062"/>
                  <a:pt x="1143786" y="0"/>
                </a:cubicBezTo>
                <a:cubicBezTo>
                  <a:pt x="1368891" y="-28062"/>
                  <a:pt x="1415770" y="7909"/>
                  <a:pt x="1647051" y="0"/>
                </a:cubicBezTo>
                <a:cubicBezTo>
                  <a:pt x="1878332" y="-7909"/>
                  <a:pt x="1911371" y="54194"/>
                  <a:pt x="2150317" y="0"/>
                </a:cubicBezTo>
                <a:cubicBezTo>
                  <a:pt x="2389263" y="-54194"/>
                  <a:pt x="2627145" y="53528"/>
                  <a:pt x="2756523" y="0"/>
                </a:cubicBezTo>
                <a:cubicBezTo>
                  <a:pt x="2885901" y="-53528"/>
                  <a:pt x="3164610" y="19055"/>
                  <a:pt x="3431357" y="0"/>
                </a:cubicBezTo>
                <a:cubicBezTo>
                  <a:pt x="3466980" y="211167"/>
                  <a:pt x="3410593" y="306065"/>
                  <a:pt x="3431357" y="508002"/>
                </a:cubicBezTo>
                <a:cubicBezTo>
                  <a:pt x="3452121" y="709939"/>
                  <a:pt x="3421485" y="921699"/>
                  <a:pt x="3431357" y="1066247"/>
                </a:cubicBezTo>
                <a:cubicBezTo>
                  <a:pt x="3441229" y="1210795"/>
                  <a:pt x="3393748" y="1330841"/>
                  <a:pt x="3431357" y="1473765"/>
                </a:cubicBezTo>
                <a:cubicBezTo>
                  <a:pt x="3468966" y="1616689"/>
                  <a:pt x="3402674" y="1761801"/>
                  <a:pt x="3431357" y="1881284"/>
                </a:cubicBezTo>
                <a:cubicBezTo>
                  <a:pt x="3460040" y="2000767"/>
                  <a:pt x="3375494" y="2397427"/>
                  <a:pt x="3431357" y="2540012"/>
                </a:cubicBezTo>
                <a:cubicBezTo>
                  <a:pt x="3487220" y="2682597"/>
                  <a:pt x="3402159" y="2904891"/>
                  <a:pt x="3431357" y="3198741"/>
                </a:cubicBezTo>
                <a:cubicBezTo>
                  <a:pt x="3460555" y="3492591"/>
                  <a:pt x="3424850" y="3637022"/>
                  <a:pt x="3431357" y="3857469"/>
                </a:cubicBezTo>
                <a:cubicBezTo>
                  <a:pt x="3437864" y="4077916"/>
                  <a:pt x="3375126" y="4217297"/>
                  <a:pt x="3431357" y="4415714"/>
                </a:cubicBezTo>
                <a:cubicBezTo>
                  <a:pt x="3487588" y="4614131"/>
                  <a:pt x="3364004" y="4724633"/>
                  <a:pt x="3431357" y="5024200"/>
                </a:cubicBezTo>
                <a:cubicBezTo>
                  <a:pt x="3169859" y="5065763"/>
                  <a:pt x="3131759" y="4971842"/>
                  <a:pt x="2859464" y="5024200"/>
                </a:cubicBezTo>
                <a:cubicBezTo>
                  <a:pt x="2587169" y="5076558"/>
                  <a:pt x="2541280" y="4995649"/>
                  <a:pt x="2390512" y="5024200"/>
                </a:cubicBezTo>
                <a:cubicBezTo>
                  <a:pt x="2239744" y="5052751"/>
                  <a:pt x="1941178" y="4978051"/>
                  <a:pt x="1749992" y="5024200"/>
                </a:cubicBezTo>
                <a:cubicBezTo>
                  <a:pt x="1558806" y="5070349"/>
                  <a:pt x="1429330" y="4976751"/>
                  <a:pt x="1178099" y="5024200"/>
                </a:cubicBezTo>
                <a:cubicBezTo>
                  <a:pt x="926868" y="5071649"/>
                  <a:pt x="866434" y="5004174"/>
                  <a:pt x="674834" y="5024200"/>
                </a:cubicBezTo>
                <a:cubicBezTo>
                  <a:pt x="483235" y="5044226"/>
                  <a:pt x="337172" y="4961910"/>
                  <a:pt x="0" y="5024200"/>
                </a:cubicBezTo>
                <a:cubicBezTo>
                  <a:pt x="-68292" y="4736466"/>
                  <a:pt x="23759" y="4653127"/>
                  <a:pt x="0" y="4365472"/>
                </a:cubicBezTo>
                <a:cubicBezTo>
                  <a:pt x="-23759" y="4077817"/>
                  <a:pt x="28818" y="3935164"/>
                  <a:pt x="0" y="3807227"/>
                </a:cubicBezTo>
                <a:cubicBezTo>
                  <a:pt x="-28818" y="3679290"/>
                  <a:pt x="55261" y="3483346"/>
                  <a:pt x="0" y="3299225"/>
                </a:cubicBezTo>
                <a:cubicBezTo>
                  <a:pt x="-55261" y="3115104"/>
                  <a:pt x="34912" y="3001445"/>
                  <a:pt x="0" y="2891706"/>
                </a:cubicBezTo>
                <a:cubicBezTo>
                  <a:pt x="-34912" y="2781967"/>
                  <a:pt x="60285" y="2416678"/>
                  <a:pt x="0" y="2283220"/>
                </a:cubicBezTo>
                <a:cubicBezTo>
                  <a:pt x="-60285" y="2149762"/>
                  <a:pt x="13579" y="1856479"/>
                  <a:pt x="0" y="1674733"/>
                </a:cubicBezTo>
                <a:cubicBezTo>
                  <a:pt x="-13579" y="1492987"/>
                  <a:pt x="36995" y="1446829"/>
                  <a:pt x="0" y="1267215"/>
                </a:cubicBezTo>
                <a:cubicBezTo>
                  <a:pt x="-36995" y="1087601"/>
                  <a:pt x="5026" y="957513"/>
                  <a:pt x="0" y="708970"/>
                </a:cubicBezTo>
                <a:cubicBezTo>
                  <a:pt x="-5026" y="460427"/>
                  <a:pt x="72062" y="146779"/>
                  <a:pt x="0" y="0"/>
                </a:cubicBezTo>
                <a:close/>
              </a:path>
              <a:path w="3431357" h="5024200" stroke="0" extrusionOk="0">
                <a:moveTo>
                  <a:pt x="0" y="0"/>
                </a:moveTo>
                <a:cubicBezTo>
                  <a:pt x="213143" y="-151"/>
                  <a:pt x="382638" y="23875"/>
                  <a:pt x="606206" y="0"/>
                </a:cubicBezTo>
                <a:cubicBezTo>
                  <a:pt x="829774" y="-23875"/>
                  <a:pt x="987781" y="1447"/>
                  <a:pt x="1143786" y="0"/>
                </a:cubicBezTo>
                <a:cubicBezTo>
                  <a:pt x="1299791" y="-1447"/>
                  <a:pt x="1583742" y="46510"/>
                  <a:pt x="1749992" y="0"/>
                </a:cubicBezTo>
                <a:cubicBezTo>
                  <a:pt x="1916242" y="-46510"/>
                  <a:pt x="2033100" y="6413"/>
                  <a:pt x="2287571" y="0"/>
                </a:cubicBezTo>
                <a:cubicBezTo>
                  <a:pt x="2542042" y="-6413"/>
                  <a:pt x="2604553" y="37310"/>
                  <a:pt x="2756523" y="0"/>
                </a:cubicBezTo>
                <a:cubicBezTo>
                  <a:pt x="2908493" y="-37310"/>
                  <a:pt x="3229088" y="36949"/>
                  <a:pt x="3431357" y="0"/>
                </a:cubicBezTo>
                <a:cubicBezTo>
                  <a:pt x="3457919" y="112808"/>
                  <a:pt x="3412062" y="366555"/>
                  <a:pt x="3431357" y="508002"/>
                </a:cubicBezTo>
                <a:cubicBezTo>
                  <a:pt x="3450652" y="649449"/>
                  <a:pt x="3375555" y="876869"/>
                  <a:pt x="3431357" y="1116489"/>
                </a:cubicBezTo>
                <a:cubicBezTo>
                  <a:pt x="3487159" y="1356109"/>
                  <a:pt x="3426642" y="1428420"/>
                  <a:pt x="3431357" y="1674733"/>
                </a:cubicBezTo>
                <a:cubicBezTo>
                  <a:pt x="3436072" y="1921046"/>
                  <a:pt x="3419949" y="2083110"/>
                  <a:pt x="3431357" y="2232978"/>
                </a:cubicBezTo>
                <a:cubicBezTo>
                  <a:pt x="3442765" y="2382847"/>
                  <a:pt x="3384003" y="2615339"/>
                  <a:pt x="3431357" y="2791222"/>
                </a:cubicBezTo>
                <a:cubicBezTo>
                  <a:pt x="3478711" y="2967105"/>
                  <a:pt x="3417796" y="3053230"/>
                  <a:pt x="3431357" y="3299225"/>
                </a:cubicBezTo>
                <a:cubicBezTo>
                  <a:pt x="3444918" y="3545220"/>
                  <a:pt x="3409944" y="3660185"/>
                  <a:pt x="3431357" y="3957953"/>
                </a:cubicBezTo>
                <a:cubicBezTo>
                  <a:pt x="3452770" y="4255721"/>
                  <a:pt x="3408938" y="4400778"/>
                  <a:pt x="3431357" y="4516198"/>
                </a:cubicBezTo>
                <a:cubicBezTo>
                  <a:pt x="3453776" y="4631618"/>
                  <a:pt x="3371401" y="4886896"/>
                  <a:pt x="3431357" y="5024200"/>
                </a:cubicBezTo>
                <a:cubicBezTo>
                  <a:pt x="3195061" y="5074937"/>
                  <a:pt x="3134152" y="4971519"/>
                  <a:pt x="2928091" y="5024200"/>
                </a:cubicBezTo>
                <a:cubicBezTo>
                  <a:pt x="2722030" y="5076881"/>
                  <a:pt x="2569727" y="4984939"/>
                  <a:pt x="2356198" y="5024200"/>
                </a:cubicBezTo>
                <a:cubicBezTo>
                  <a:pt x="2142669" y="5063461"/>
                  <a:pt x="1986799" y="4976821"/>
                  <a:pt x="1887246" y="5024200"/>
                </a:cubicBezTo>
                <a:cubicBezTo>
                  <a:pt x="1787693" y="5071579"/>
                  <a:pt x="1496116" y="4961482"/>
                  <a:pt x="1349667" y="5024200"/>
                </a:cubicBezTo>
                <a:cubicBezTo>
                  <a:pt x="1203218" y="5086918"/>
                  <a:pt x="1108757" y="4989964"/>
                  <a:pt x="880715" y="5024200"/>
                </a:cubicBezTo>
                <a:cubicBezTo>
                  <a:pt x="652673" y="5058436"/>
                  <a:pt x="240532" y="5017897"/>
                  <a:pt x="0" y="5024200"/>
                </a:cubicBezTo>
                <a:cubicBezTo>
                  <a:pt x="-5346" y="4852542"/>
                  <a:pt x="43257" y="4714742"/>
                  <a:pt x="0" y="4616682"/>
                </a:cubicBezTo>
                <a:cubicBezTo>
                  <a:pt x="-43257" y="4518622"/>
                  <a:pt x="13678" y="4245433"/>
                  <a:pt x="0" y="4058437"/>
                </a:cubicBezTo>
                <a:cubicBezTo>
                  <a:pt x="-13678" y="3871441"/>
                  <a:pt x="54990" y="3650935"/>
                  <a:pt x="0" y="3500193"/>
                </a:cubicBezTo>
                <a:cubicBezTo>
                  <a:pt x="-54990" y="3349451"/>
                  <a:pt x="30218" y="3223051"/>
                  <a:pt x="0" y="3042432"/>
                </a:cubicBezTo>
                <a:cubicBezTo>
                  <a:pt x="-30218" y="2861813"/>
                  <a:pt x="12301" y="2691989"/>
                  <a:pt x="0" y="2383704"/>
                </a:cubicBezTo>
                <a:cubicBezTo>
                  <a:pt x="-12301" y="2075419"/>
                  <a:pt x="17056" y="1904936"/>
                  <a:pt x="0" y="1775217"/>
                </a:cubicBezTo>
                <a:cubicBezTo>
                  <a:pt x="-17056" y="1645498"/>
                  <a:pt x="30320" y="1526656"/>
                  <a:pt x="0" y="1317457"/>
                </a:cubicBezTo>
                <a:cubicBezTo>
                  <a:pt x="-30320" y="1108258"/>
                  <a:pt x="29973" y="924558"/>
                  <a:pt x="0" y="809454"/>
                </a:cubicBezTo>
                <a:cubicBezTo>
                  <a:pt x="-29973" y="694350"/>
                  <a:pt x="24657" y="402915"/>
                  <a:pt x="0" y="0"/>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204129818">
                  <ask:type>
                    <ask:lineSketchScribble/>
                  </ask:type>
                </ask:lineSketchStyleProps>
              </a:ext>
            </a:extLst>
          </a:ln>
        </p:spPr>
        <p:txBody>
          <a:bodyPr/>
          <a:lstStyle/>
          <a:p>
            <a:pPr marL="152396" indent="0">
              <a:buNone/>
            </a:pPr>
            <a:r>
              <a:rPr lang="en-US" b="1" i="1" dirty="0">
                <a:latin typeface="Times New Roman" panose="02020603050405020304" pitchFamily="18" charset="0"/>
                <a:cs typeface="Times New Roman" panose="02020603050405020304" pitchFamily="18" charset="0"/>
              </a:rPr>
              <a:t>- </a:t>
            </a:r>
            <a:r>
              <a:rPr lang="vi-VN" b="1" i="1" dirty="0">
                <a:latin typeface="Times New Roman" panose="02020603050405020304" pitchFamily="18" charset="0"/>
                <a:cs typeface="Times New Roman" panose="02020603050405020304" pitchFamily="18" charset="0"/>
              </a:rPr>
              <a:t>Chị Thao móc bánh bích qui trong túi, thong thả nhai. Những khi biết rằng cái sắp tới sẽ không êm ả thì chị tỏ ra bình tĩnh đến phát bực.</a:t>
            </a:r>
            <a:endParaRPr lang="en-US" b="1" i="1" dirty="0">
              <a:latin typeface="Times New Roman" panose="02020603050405020304" pitchFamily="18" charset="0"/>
              <a:cs typeface="Times New Roman" panose="02020603050405020304" pitchFamily="18" charset="0"/>
            </a:endParaRPr>
          </a:p>
          <a:p>
            <a:pPr marL="152396" indent="0">
              <a:buNone/>
            </a:pPr>
            <a:r>
              <a:rPr lang="en-US" b="1" i="1" dirty="0">
                <a:latin typeface="Times New Roman" panose="02020603050405020304" pitchFamily="18" charset="0"/>
                <a:cs typeface="Times New Roman" panose="02020603050405020304" pitchFamily="18" charset="0"/>
              </a:rPr>
              <a:t>  T</a:t>
            </a:r>
            <a:r>
              <a:rPr lang="vi-VN" b="1" i="1" dirty="0">
                <a:latin typeface="Times New Roman" panose="02020603050405020304" pitchFamily="18" charset="0"/>
                <a:cs typeface="Times New Roman" panose="02020603050405020304" pitchFamily="18" charset="0"/>
              </a:rPr>
              <a:t>rong công việc, ai cũng gờm chị: cương quyết, táo bạo.</a:t>
            </a:r>
            <a:endParaRPr lang="en-US"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E6CBB8B-B7FE-496F-9D9F-2E9CC3FF8A25}"/>
              </a:ext>
            </a:extLst>
          </p:cNvPr>
          <p:cNvPicPr>
            <a:picLocks noChangeAspect="1"/>
          </p:cNvPicPr>
          <p:nvPr/>
        </p:nvPicPr>
        <p:blipFill>
          <a:blip r:embed="rId3"/>
          <a:stretch>
            <a:fillRect/>
          </a:stretch>
        </p:blipFill>
        <p:spPr>
          <a:xfrm>
            <a:off x="7112257" y="4552172"/>
            <a:ext cx="1278307" cy="2043363"/>
          </a:xfrm>
          <a:prstGeom prst="rect">
            <a:avLst/>
          </a:prstGeom>
        </p:spPr>
      </p:pic>
      <p:sp>
        <p:nvSpPr>
          <p:cNvPr id="14" name="Text Placeholder 2">
            <a:extLst>
              <a:ext uri="{FF2B5EF4-FFF2-40B4-BE49-F238E27FC236}">
                <a16:creationId xmlns:a16="http://schemas.microsoft.com/office/drawing/2014/main" id="{F20433E0-DAB6-4E0A-BA28-7DCDF6F46A2D}"/>
              </a:ext>
            </a:extLst>
          </p:cNvPr>
          <p:cNvSpPr txBox="1">
            <a:spLocks/>
          </p:cNvSpPr>
          <p:nvPr/>
        </p:nvSpPr>
        <p:spPr>
          <a:xfrm>
            <a:off x="8468132" y="1183268"/>
            <a:ext cx="3431356" cy="4158563"/>
          </a:xfrm>
          <a:custGeom>
            <a:avLst/>
            <a:gdLst>
              <a:gd name="connsiteX0" fmla="*/ 0 w 3431356"/>
              <a:gd name="connsiteY0" fmla="*/ 0 h 4158563"/>
              <a:gd name="connsiteX1" fmla="*/ 606206 w 3431356"/>
              <a:gd name="connsiteY1" fmla="*/ 0 h 4158563"/>
              <a:gd name="connsiteX2" fmla="*/ 1178099 w 3431356"/>
              <a:gd name="connsiteY2" fmla="*/ 0 h 4158563"/>
              <a:gd name="connsiteX3" fmla="*/ 1784305 w 3431356"/>
              <a:gd name="connsiteY3" fmla="*/ 0 h 4158563"/>
              <a:gd name="connsiteX4" fmla="*/ 2356198 w 3431356"/>
              <a:gd name="connsiteY4" fmla="*/ 0 h 4158563"/>
              <a:gd name="connsiteX5" fmla="*/ 2893777 w 3431356"/>
              <a:gd name="connsiteY5" fmla="*/ 0 h 4158563"/>
              <a:gd name="connsiteX6" fmla="*/ 3431356 w 3431356"/>
              <a:gd name="connsiteY6" fmla="*/ 0 h 4158563"/>
              <a:gd name="connsiteX7" fmla="*/ 3431356 w 3431356"/>
              <a:gd name="connsiteY7" fmla="*/ 510909 h 4158563"/>
              <a:gd name="connsiteX8" fmla="*/ 3431356 w 3431356"/>
              <a:gd name="connsiteY8" fmla="*/ 1063404 h 4158563"/>
              <a:gd name="connsiteX9" fmla="*/ 3431356 w 3431356"/>
              <a:gd name="connsiteY9" fmla="*/ 1574313 h 4158563"/>
              <a:gd name="connsiteX10" fmla="*/ 3431356 w 3431356"/>
              <a:gd name="connsiteY10" fmla="*/ 2209979 h 4158563"/>
              <a:gd name="connsiteX11" fmla="*/ 3431356 w 3431356"/>
              <a:gd name="connsiteY11" fmla="*/ 2762474 h 4158563"/>
              <a:gd name="connsiteX12" fmla="*/ 3431356 w 3431356"/>
              <a:gd name="connsiteY12" fmla="*/ 3356554 h 4158563"/>
              <a:gd name="connsiteX13" fmla="*/ 3431356 w 3431356"/>
              <a:gd name="connsiteY13" fmla="*/ 4158563 h 4158563"/>
              <a:gd name="connsiteX14" fmla="*/ 2962404 w 3431356"/>
              <a:gd name="connsiteY14" fmla="*/ 4158563 h 4158563"/>
              <a:gd name="connsiteX15" fmla="*/ 2424825 w 3431356"/>
              <a:gd name="connsiteY15" fmla="*/ 4158563 h 4158563"/>
              <a:gd name="connsiteX16" fmla="*/ 1784305 w 3431356"/>
              <a:gd name="connsiteY16" fmla="*/ 4158563 h 4158563"/>
              <a:gd name="connsiteX17" fmla="*/ 1212412 w 3431356"/>
              <a:gd name="connsiteY17" fmla="*/ 4158563 h 4158563"/>
              <a:gd name="connsiteX18" fmla="*/ 709147 w 3431356"/>
              <a:gd name="connsiteY18" fmla="*/ 4158563 h 4158563"/>
              <a:gd name="connsiteX19" fmla="*/ 0 w 3431356"/>
              <a:gd name="connsiteY19" fmla="*/ 4158563 h 4158563"/>
              <a:gd name="connsiteX20" fmla="*/ 0 w 3431356"/>
              <a:gd name="connsiteY20" fmla="*/ 3564483 h 4158563"/>
              <a:gd name="connsiteX21" fmla="*/ 0 w 3431356"/>
              <a:gd name="connsiteY21" fmla="*/ 3095159 h 4158563"/>
              <a:gd name="connsiteX22" fmla="*/ 0 w 3431356"/>
              <a:gd name="connsiteY22" fmla="*/ 2417907 h 4158563"/>
              <a:gd name="connsiteX23" fmla="*/ 0 w 3431356"/>
              <a:gd name="connsiteY23" fmla="*/ 1782241 h 4158563"/>
              <a:gd name="connsiteX24" fmla="*/ 0 w 3431356"/>
              <a:gd name="connsiteY24" fmla="*/ 1229746 h 4158563"/>
              <a:gd name="connsiteX25" fmla="*/ 0 w 3431356"/>
              <a:gd name="connsiteY25" fmla="*/ 677252 h 4158563"/>
              <a:gd name="connsiteX26" fmla="*/ 0 w 3431356"/>
              <a:gd name="connsiteY26" fmla="*/ 0 h 415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31356" h="4158563" fill="none" extrusionOk="0">
                <a:moveTo>
                  <a:pt x="0" y="0"/>
                </a:moveTo>
                <a:cubicBezTo>
                  <a:pt x="152304" y="-52853"/>
                  <a:pt x="391867" y="42978"/>
                  <a:pt x="606206" y="0"/>
                </a:cubicBezTo>
                <a:cubicBezTo>
                  <a:pt x="820545" y="-42978"/>
                  <a:pt x="1039910" y="32854"/>
                  <a:pt x="1178099" y="0"/>
                </a:cubicBezTo>
                <a:cubicBezTo>
                  <a:pt x="1316288" y="-32854"/>
                  <a:pt x="1500739" y="51229"/>
                  <a:pt x="1784305" y="0"/>
                </a:cubicBezTo>
                <a:cubicBezTo>
                  <a:pt x="2067871" y="-51229"/>
                  <a:pt x="2094374" y="62041"/>
                  <a:pt x="2356198" y="0"/>
                </a:cubicBezTo>
                <a:cubicBezTo>
                  <a:pt x="2618022" y="-62041"/>
                  <a:pt x="2696493" y="36442"/>
                  <a:pt x="2893777" y="0"/>
                </a:cubicBezTo>
                <a:cubicBezTo>
                  <a:pt x="3091061" y="-36442"/>
                  <a:pt x="3266895" y="8572"/>
                  <a:pt x="3431356" y="0"/>
                </a:cubicBezTo>
                <a:cubicBezTo>
                  <a:pt x="3463881" y="247677"/>
                  <a:pt x="3417520" y="321358"/>
                  <a:pt x="3431356" y="510909"/>
                </a:cubicBezTo>
                <a:cubicBezTo>
                  <a:pt x="3445192" y="700460"/>
                  <a:pt x="3427391" y="867870"/>
                  <a:pt x="3431356" y="1063404"/>
                </a:cubicBezTo>
                <a:cubicBezTo>
                  <a:pt x="3435321" y="1258938"/>
                  <a:pt x="3426199" y="1323496"/>
                  <a:pt x="3431356" y="1574313"/>
                </a:cubicBezTo>
                <a:cubicBezTo>
                  <a:pt x="3436513" y="1825130"/>
                  <a:pt x="3424217" y="2052098"/>
                  <a:pt x="3431356" y="2209979"/>
                </a:cubicBezTo>
                <a:cubicBezTo>
                  <a:pt x="3438495" y="2367860"/>
                  <a:pt x="3377528" y="2535604"/>
                  <a:pt x="3431356" y="2762474"/>
                </a:cubicBezTo>
                <a:cubicBezTo>
                  <a:pt x="3485184" y="2989344"/>
                  <a:pt x="3405520" y="3096248"/>
                  <a:pt x="3431356" y="3356554"/>
                </a:cubicBezTo>
                <a:cubicBezTo>
                  <a:pt x="3457192" y="3616860"/>
                  <a:pt x="3398428" y="3830295"/>
                  <a:pt x="3431356" y="4158563"/>
                </a:cubicBezTo>
                <a:cubicBezTo>
                  <a:pt x="3236025" y="4161351"/>
                  <a:pt x="3088630" y="4155271"/>
                  <a:pt x="2962404" y="4158563"/>
                </a:cubicBezTo>
                <a:cubicBezTo>
                  <a:pt x="2836178" y="4161855"/>
                  <a:pt x="2563536" y="4126478"/>
                  <a:pt x="2424825" y="4158563"/>
                </a:cubicBezTo>
                <a:cubicBezTo>
                  <a:pt x="2286114" y="4190648"/>
                  <a:pt x="1946749" y="4128269"/>
                  <a:pt x="1784305" y="4158563"/>
                </a:cubicBezTo>
                <a:cubicBezTo>
                  <a:pt x="1621861" y="4188857"/>
                  <a:pt x="1471399" y="4092797"/>
                  <a:pt x="1212412" y="4158563"/>
                </a:cubicBezTo>
                <a:cubicBezTo>
                  <a:pt x="953425" y="4224329"/>
                  <a:pt x="882450" y="4111344"/>
                  <a:pt x="709147" y="4158563"/>
                </a:cubicBezTo>
                <a:cubicBezTo>
                  <a:pt x="535845" y="4205782"/>
                  <a:pt x="294501" y="4082367"/>
                  <a:pt x="0" y="4158563"/>
                </a:cubicBezTo>
                <a:cubicBezTo>
                  <a:pt x="-54753" y="3901659"/>
                  <a:pt x="60433" y="3753111"/>
                  <a:pt x="0" y="3564483"/>
                </a:cubicBezTo>
                <a:cubicBezTo>
                  <a:pt x="-60433" y="3375855"/>
                  <a:pt x="32985" y="3291979"/>
                  <a:pt x="0" y="3095159"/>
                </a:cubicBezTo>
                <a:cubicBezTo>
                  <a:pt x="-32985" y="2898339"/>
                  <a:pt x="34665" y="2730204"/>
                  <a:pt x="0" y="2417907"/>
                </a:cubicBezTo>
                <a:cubicBezTo>
                  <a:pt x="-34665" y="2105610"/>
                  <a:pt x="57025" y="2073259"/>
                  <a:pt x="0" y="1782241"/>
                </a:cubicBezTo>
                <a:cubicBezTo>
                  <a:pt x="-57025" y="1491223"/>
                  <a:pt x="44298" y="1445437"/>
                  <a:pt x="0" y="1229746"/>
                </a:cubicBezTo>
                <a:cubicBezTo>
                  <a:pt x="-44298" y="1014056"/>
                  <a:pt x="41240" y="837748"/>
                  <a:pt x="0" y="677252"/>
                </a:cubicBezTo>
                <a:cubicBezTo>
                  <a:pt x="-41240" y="516756"/>
                  <a:pt x="62137" y="205309"/>
                  <a:pt x="0" y="0"/>
                </a:cubicBezTo>
                <a:close/>
              </a:path>
              <a:path w="3431356" h="4158563" stroke="0" extrusionOk="0">
                <a:moveTo>
                  <a:pt x="0" y="0"/>
                </a:moveTo>
                <a:cubicBezTo>
                  <a:pt x="213143" y="-151"/>
                  <a:pt x="382638" y="23875"/>
                  <a:pt x="606206" y="0"/>
                </a:cubicBezTo>
                <a:cubicBezTo>
                  <a:pt x="829774" y="-23875"/>
                  <a:pt x="992443" y="8798"/>
                  <a:pt x="1143785" y="0"/>
                </a:cubicBezTo>
                <a:cubicBezTo>
                  <a:pt x="1295127" y="-8798"/>
                  <a:pt x="1582104" y="40192"/>
                  <a:pt x="1749992" y="0"/>
                </a:cubicBezTo>
                <a:cubicBezTo>
                  <a:pt x="1917880" y="-40192"/>
                  <a:pt x="2033100" y="6413"/>
                  <a:pt x="2287571" y="0"/>
                </a:cubicBezTo>
                <a:cubicBezTo>
                  <a:pt x="2542042" y="-6413"/>
                  <a:pt x="2604553" y="37310"/>
                  <a:pt x="2756523" y="0"/>
                </a:cubicBezTo>
                <a:cubicBezTo>
                  <a:pt x="2908493" y="-37310"/>
                  <a:pt x="3229356" y="39088"/>
                  <a:pt x="3431356" y="0"/>
                </a:cubicBezTo>
                <a:cubicBezTo>
                  <a:pt x="3435566" y="252898"/>
                  <a:pt x="3405908" y="321497"/>
                  <a:pt x="3431356" y="552495"/>
                </a:cubicBezTo>
                <a:cubicBezTo>
                  <a:pt x="3456804" y="783494"/>
                  <a:pt x="3366633" y="976305"/>
                  <a:pt x="3431356" y="1188161"/>
                </a:cubicBezTo>
                <a:cubicBezTo>
                  <a:pt x="3496079" y="1400017"/>
                  <a:pt x="3392878" y="1583053"/>
                  <a:pt x="3431356" y="1782241"/>
                </a:cubicBezTo>
                <a:cubicBezTo>
                  <a:pt x="3469834" y="1981429"/>
                  <a:pt x="3373706" y="2102429"/>
                  <a:pt x="3431356" y="2376322"/>
                </a:cubicBezTo>
                <a:cubicBezTo>
                  <a:pt x="3489006" y="2650215"/>
                  <a:pt x="3427739" y="2827035"/>
                  <a:pt x="3431356" y="2970402"/>
                </a:cubicBezTo>
                <a:cubicBezTo>
                  <a:pt x="3434973" y="3113769"/>
                  <a:pt x="3368803" y="3255058"/>
                  <a:pt x="3431356" y="3522897"/>
                </a:cubicBezTo>
                <a:cubicBezTo>
                  <a:pt x="3493909" y="3790737"/>
                  <a:pt x="3384213" y="3844967"/>
                  <a:pt x="3431356" y="4158563"/>
                </a:cubicBezTo>
                <a:cubicBezTo>
                  <a:pt x="3301789" y="4222742"/>
                  <a:pt x="3127089" y="4117809"/>
                  <a:pt x="2859463" y="4158563"/>
                </a:cubicBezTo>
                <a:cubicBezTo>
                  <a:pt x="2591837" y="4199317"/>
                  <a:pt x="2503544" y="4115247"/>
                  <a:pt x="2218944" y="4158563"/>
                </a:cubicBezTo>
                <a:cubicBezTo>
                  <a:pt x="1934344" y="4201879"/>
                  <a:pt x="1873974" y="4132484"/>
                  <a:pt x="1578424" y="4158563"/>
                </a:cubicBezTo>
                <a:cubicBezTo>
                  <a:pt x="1282874" y="4184642"/>
                  <a:pt x="1220060" y="4119302"/>
                  <a:pt x="1006531" y="4158563"/>
                </a:cubicBezTo>
                <a:cubicBezTo>
                  <a:pt x="793002" y="4197824"/>
                  <a:pt x="637132" y="4111184"/>
                  <a:pt x="537579" y="4158563"/>
                </a:cubicBezTo>
                <a:cubicBezTo>
                  <a:pt x="438026" y="4205942"/>
                  <a:pt x="146449" y="4095845"/>
                  <a:pt x="0" y="4158563"/>
                </a:cubicBezTo>
                <a:cubicBezTo>
                  <a:pt x="-53192" y="4039919"/>
                  <a:pt x="42568" y="3874631"/>
                  <a:pt x="0" y="3689239"/>
                </a:cubicBezTo>
                <a:cubicBezTo>
                  <a:pt x="-42568" y="3503847"/>
                  <a:pt x="12303" y="3366615"/>
                  <a:pt x="0" y="3219916"/>
                </a:cubicBezTo>
                <a:cubicBezTo>
                  <a:pt x="-12303" y="3073217"/>
                  <a:pt x="6485" y="2870053"/>
                  <a:pt x="0" y="2542664"/>
                </a:cubicBezTo>
                <a:cubicBezTo>
                  <a:pt x="-6485" y="2215275"/>
                  <a:pt x="70663" y="2239790"/>
                  <a:pt x="0" y="1948584"/>
                </a:cubicBezTo>
                <a:cubicBezTo>
                  <a:pt x="-70663" y="1657378"/>
                  <a:pt x="2156" y="1576405"/>
                  <a:pt x="0" y="1354503"/>
                </a:cubicBezTo>
                <a:cubicBezTo>
                  <a:pt x="-2156" y="1132601"/>
                  <a:pt x="14404" y="1065993"/>
                  <a:pt x="0" y="843594"/>
                </a:cubicBezTo>
                <a:cubicBezTo>
                  <a:pt x="-14404" y="621195"/>
                  <a:pt x="81860" y="196490"/>
                  <a:pt x="0" y="0"/>
                </a:cubicBezTo>
                <a:close/>
              </a:path>
            </a:pathLst>
          </a:custGeom>
          <a:solidFill>
            <a:schemeClr val="accent5">
              <a:lumMod val="20000"/>
              <a:lumOff val="80000"/>
            </a:schemeClr>
          </a:solidFill>
          <a:ln w="38100">
            <a:solidFill>
              <a:schemeClr val="accent5">
                <a:lumMod val="75000"/>
              </a:schemeClr>
            </a:solidFill>
            <a:extLst>
              <a:ext uri="{C807C97D-BFC1-408E-A445-0C87EB9F89A2}">
                <ask:lineSketchStyleProps xmlns:ask="http://schemas.microsoft.com/office/drawing/2018/sketchyshapes" sd="204129818">
                  <a:prstGeom prst="rect">
                    <a:avLst/>
                  </a:prstGeom>
                  <ask:type>
                    <ask:lineSketchScribble/>
                  </ask:type>
                </ask:lineSketchStyleProps>
              </a:ext>
            </a:extLst>
          </a:ln>
        </p:spPr>
        <p:txBody>
          <a:bodyPr spcFirstLastPara="1" wrap="square" lIns="0" tIns="0" rIns="0" bIns="0" anchor="ctr" anchorCtr="0">
            <a:noAutofit/>
          </a:bodyPr>
          <a:lstStyle>
            <a:defPPr marR="0" lvl="0" algn="l" rtl="0">
              <a:lnSpc>
                <a:spcPct val="100000"/>
              </a:lnSpc>
              <a:spcBef>
                <a:spcPts val="0"/>
              </a:spcBef>
              <a:spcAft>
                <a:spcPts val="0"/>
              </a:spcAft>
            </a:defPPr>
            <a:lvl1pPr marL="609585" marR="0" lvl="0" indent="-457189" algn="l" rtl="0">
              <a:lnSpc>
                <a:spcPct val="115000"/>
              </a:lnSpc>
              <a:spcBef>
                <a:spcPts val="800"/>
              </a:spcBef>
              <a:spcAft>
                <a:spcPts val="0"/>
              </a:spcAft>
              <a:buClr>
                <a:schemeClr val="dk2"/>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1pPr>
            <a:lvl2pPr marL="1219170" marR="0" lvl="1" indent="-457189" algn="l" rtl="0">
              <a:lnSpc>
                <a:spcPct val="115000"/>
              </a:lnSpc>
              <a:spcBef>
                <a:spcPts val="1333"/>
              </a:spcBef>
              <a:spcAft>
                <a:spcPts val="0"/>
              </a:spcAft>
              <a:buClr>
                <a:schemeClr val="dk2"/>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2pPr>
            <a:lvl3pPr marL="1828754" marR="0" lvl="2" indent="-457189" algn="l" rtl="0">
              <a:lnSpc>
                <a:spcPct val="115000"/>
              </a:lnSpc>
              <a:spcBef>
                <a:spcPts val="1333"/>
              </a:spcBef>
              <a:spcAft>
                <a:spcPts val="0"/>
              </a:spcAft>
              <a:buClr>
                <a:schemeClr val="dk2"/>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3pPr>
            <a:lvl4pPr marL="2438339" marR="0" lvl="3" indent="-457189" algn="l" rtl="0">
              <a:lnSpc>
                <a:spcPct val="115000"/>
              </a:lnSpc>
              <a:spcBef>
                <a:spcPts val="1333"/>
              </a:spcBef>
              <a:spcAft>
                <a:spcPts val="0"/>
              </a:spcAft>
              <a:buClr>
                <a:schemeClr val="dk1"/>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4pPr>
            <a:lvl5pPr marL="3047924" marR="0" lvl="4" indent="-457189" algn="l" rtl="0">
              <a:lnSpc>
                <a:spcPct val="115000"/>
              </a:lnSpc>
              <a:spcBef>
                <a:spcPts val="1333"/>
              </a:spcBef>
              <a:spcAft>
                <a:spcPts val="0"/>
              </a:spcAft>
              <a:buClr>
                <a:schemeClr val="dk1"/>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5pPr>
            <a:lvl6pPr marL="3657509" marR="0" lvl="5" indent="-457189" algn="l" rtl="0">
              <a:lnSpc>
                <a:spcPct val="115000"/>
              </a:lnSpc>
              <a:spcBef>
                <a:spcPts val="1333"/>
              </a:spcBef>
              <a:spcAft>
                <a:spcPts val="0"/>
              </a:spcAft>
              <a:buClr>
                <a:schemeClr val="dk1"/>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6pPr>
            <a:lvl7pPr marL="4267093" marR="0" lvl="6" indent="-457189" algn="l" rtl="0">
              <a:lnSpc>
                <a:spcPct val="115000"/>
              </a:lnSpc>
              <a:spcBef>
                <a:spcPts val="1333"/>
              </a:spcBef>
              <a:spcAft>
                <a:spcPts val="0"/>
              </a:spcAft>
              <a:buClr>
                <a:schemeClr val="dk1"/>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7pPr>
            <a:lvl8pPr marL="4876678" marR="0" lvl="7" indent="-457189" algn="l" rtl="0">
              <a:lnSpc>
                <a:spcPct val="115000"/>
              </a:lnSpc>
              <a:spcBef>
                <a:spcPts val="1333"/>
              </a:spcBef>
              <a:spcAft>
                <a:spcPts val="0"/>
              </a:spcAft>
              <a:buClr>
                <a:schemeClr val="dk1"/>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8pPr>
            <a:lvl9pPr marL="5486263" marR="0" lvl="8" indent="-457189" algn="l" rtl="0">
              <a:lnSpc>
                <a:spcPct val="115000"/>
              </a:lnSpc>
              <a:spcBef>
                <a:spcPts val="1333"/>
              </a:spcBef>
              <a:spcAft>
                <a:spcPts val="1333"/>
              </a:spcAft>
              <a:buClr>
                <a:schemeClr val="dk1"/>
              </a:buClr>
              <a:buSzPts val="1800"/>
              <a:buFont typeface="Montserrat Light"/>
              <a:buChar char="◦"/>
              <a:defRPr sz="2400" b="0" i="0" u="none" strike="noStrike" cap="none">
                <a:solidFill>
                  <a:schemeClr val="dk1"/>
                </a:solidFill>
                <a:latin typeface="Montserrat Light"/>
                <a:ea typeface="Montserrat Light"/>
                <a:cs typeface="Montserrat Light"/>
                <a:sym typeface="Montserrat Light"/>
              </a:defRPr>
            </a:lvl9pPr>
          </a:lstStyle>
          <a:p>
            <a:pPr marL="152396" indent="0">
              <a:buNone/>
            </a:pPr>
            <a:r>
              <a:rPr lang="en-US" b="1" i="1" dirty="0">
                <a:latin typeface="Times New Roman" panose="02020603050405020304" pitchFamily="18" charset="0"/>
                <a:cs typeface="Times New Roman" panose="02020603050405020304" pitchFamily="18" charset="0"/>
              </a:rPr>
              <a:t>- </a:t>
            </a:r>
            <a:r>
              <a:rPr lang="vi-VN" b="1" i="1" dirty="0">
                <a:latin typeface="Times New Roman" panose="02020603050405020304" pitchFamily="18" charset="0"/>
                <a:cs typeface="Times New Roman" panose="02020603050405020304" pitchFamily="18" charset="0"/>
              </a:rPr>
              <a:t>Nhưng thấy máu, thấy vắt là chị nhắm mắt lại, mặt t</a:t>
            </a:r>
            <a:r>
              <a:rPr lang="en-BZ" b="1" i="1" dirty="0" err="1">
                <a:latin typeface="Times New Roman" panose="02020603050405020304" pitchFamily="18" charset="0"/>
                <a:cs typeface="Times New Roman" panose="02020603050405020304" pitchFamily="18" charset="0"/>
              </a:rPr>
              <a:t>ái</a:t>
            </a:r>
            <a:r>
              <a:rPr lang="vi-VN" b="1" i="1" dirty="0">
                <a:latin typeface="Times New Roman" panose="02020603050405020304" pitchFamily="18" charset="0"/>
                <a:cs typeface="Times New Roman" panose="02020603050405020304" pitchFamily="18" charset="0"/>
              </a:rPr>
              <a:t> mét, áo lót của chị c</a:t>
            </a:r>
            <a:r>
              <a:rPr lang="en-BZ" b="1" i="1" dirty="0" err="1">
                <a:latin typeface="Times New Roman" panose="02020603050405020304" pitchFamily="18" charset="0"/>
                <a:cs typeface="Times New Roman" panose="02020603050405020304" pitchFamily="18" charset="0"/>
              </a:rPr>
              <a:t>ái</a:t>
            </a:r>
            <a:r>
              <a:rPr lang="vi-VN" b="1" i="1" dirty="0">
                <a:latin typeface="Times New Roman" panose="02020603050405020304" pitchFamily="18" charset="0"/>
                <a:cs typeface="Times New Roman" panose="02020603050405020304" pitchFamily="18" charset="0"/>
              </a:rPr>
              <a:t> nào cũng thêu chỉ màu. </a:t>
            </a:r>
            <a:endParaRPr lang="en-US" b="1" i="1" dirty="0">
              <a:latin typeface="Times New Roman" panose="02020603050405020304" pitchFamily="18" charset="0"/>
              <a:cs typeface="Times New Roman" panose="02020603050405020304" pitchFamily="18" charset="0"/>
            </a:endParaRPr>
          </a:p>
          <a:p>
            <a:r>
              <a:rPr lang="vi-VN" b="1" i="1" dirty="0">
                <a:latin typeface="Times New Roman" panose="02020603050405020304" pitchFamily="18" charset="0"/>
                <a:cs typeface="Times New Roman" panose="02020603050405020304" pitchFamily="18" charset="0"/>
              </a:rPr>
              <a:t>Chị lại hay tỉa đôi lông mày của mình, tỉa nhỏ như cái tăm. </a:t>
            </a:r>
            <a:endParaRPr lang="en-BZ" b="1" i="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1995C74-BF40-42C8-836F-326E6178A8B1}"/>
              </a:ext>
            </a:extLst>
          </p:cNvPr>
          <p:cNvPicPr>
            <a:picLocks noChangeAspect="1"/>
          </p:cNvPicPr>
          <p:nvPr/>
        </p:nvPicPr>
        <p:blipFill>
          <a:blip r:embed="rId4"/>
          <a:stretch>
            <a:fillRect/>
          </a:stretch>
        </p:blipFill>
        <p:spPr>
          <a:xfrm>
            <a:off x="10456591" y="5031847"/>
            <a:ext cx="1248090" cy="1770838"/>
          </a:xfrm>
          <a:prstGeom prst="rect">
            <a:avLst/>
          </a:prstGeom>
        </p:spPr>
      </p:pic>
      <p:sp>
        <p:nvSpPr>
          <p:cNvPr id="17" name="TextBox 16">
            <a:extLst>
              <a:ext uri="{FF2B5EF4-FFF2-40B4-BE49-F238E27FC236}">
                <a16:creationId xmlns:a16="http://schemas.microsoft.com/office/drawing/2014/main" id="{0F233268-4D31-4A1C-A1C2-BA948506C901}"/>
              </a:ext>
            </a:extLst>
          </p:cNvPr>
          <p:cNvSpPr txBox="1"/>
          <p:nvPr/>
        </p:nvSpPr>
        <p:spPr>
          <a:xfrm>
            <a:off x="791852" y="5811280"/>
            <a:ext cx="7026896" cy="1077218"/>
          </a:xfrm>
          <a:prstGeom prst="rect">
            <a:avLst/>
          </a:prstGeom>
          <a:noFill/>
        </p:spPr>
        <p:txBody>
          <a:bodyPr wrap="square">
            <a:spAutoFit/>
          </a:bodyPr>
          <a:lstStyle/>
          <a:p>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Chị</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cả</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kiên</a:t>
            </a:r>
            <a:r>
              <a:rPr lang="en-SG" sz="3200" b="1" i="1" dirty="0">
                <a:solidFill>
                  <a:srgbClr val="FF0000"/>
                </a:solidFill>
                <a:latin typeface="Times New Roman" pitchFamily="18" charset="0"/>
                <a:cs typeface="Times New Roman" pitchFamily="18" charset="0"/>
                <a:sym typeface="Wingdings" pitchFamily="2" charset="2"/>
              </a:rPr>
              <a:t> c</a:t>
            </a:r>
            <a:r>
              <a:rPr lang="vi-VN" sz="3200" b="1" i="1" dirty="0">
                <a:solidFill>
                  <a:srgbClr val="FF0000"/>
                </a:solidFill>
                <a:latin typeface="Times New Roman" pitchFamily="18" charset="0"/>
                <a:cs typeface="Times New Roman" pitchFamily="18" charset="0"/>
                <a:sym typeface="Wingdings" pitchFamily="2" charset="2"/>
              </a:rPr>
              <a:t>ườ</a:t>
            </a:r>
            <a:r>
              <a:rPr lang="en-US" sz="3200" b="1" i="1" dirty="0">
                <a:solidFill>
                  <a:srgbClr val="FF0000"/>
                </a:solidFill>
                <a:latin typeface="Times New Roman" pitchFamily="18" charset="0"/>
                <a:cs typeface="Times New Roman" pitchFamily="18" charset="0"/>
                <a:sym typeface="Wingdings" pitchFamily="2" charset="2"/>
              </a:rPr>
              <a:t>ng, </a:t>
            </a:r>
            <a:r>
              <a:rPr lang="en-US" sz="3200" b="1" i="1" dirty="0" err="1">
                <a:solidFill>
                  <a:srgbClr val="FF0000"/>
                </a:solidFill>
                <a:latin typeface="Times New Roman" pitchFamily="18" charset="0"/>
                <a:cs typeface="Times New Roman" pitchFamily="18" charset="0"/>
                <a:sym typeface="Wingdings" pitchFamily="2" charset="2"/>
              </a:rPr>
              <a:t>bình</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tĩnh</a:t>
            </a:r>
            <a:r>
              <a:rPr lang="en-US"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trong</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công</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việc</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mềm</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yếu</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trong</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tình</a:t>
            </a:r>
            <a:r>
              <a:rPr lang="en-SG" sz="3200" b="1" i="1" dirty="0">
                <a:solidFill>
                  <a:srgbClr val="FF0000"/>
                </a:solidFill>
                <a:latin typeface="Times New Roman" pitchFamily="18" charset="0"/>
                <a:cs typeface="Times New Roman" pitchFamily="18" charset="0"/>
                <a:sym typeface="Wingdings" pitchFamily="2" charset="2"/>
              </a:rPr>
              <a:t> </a:t>
            </a:r>
            <a:r>
              <a:rPr lang="en-SG" sz="3200" b="1" i="1" dirty="0" err="1">
                <a:solidFill>
                  <a:srgbClr val="FF0000"/>
                </a:solidFill>
                <a:latin typeface="Times New Roman" pitchFamily="18" charset="0"/>
                <a:cs typeface="Times New Roman" pitchFamily="18" charset="0"/>
                <a:sym typeface="Wingdings" pitchFamily="2" charset="2"/>
              </a:rPr>
              <a:t>cảm</a:t>
            </a:r>
            <a:r>
              <a:rPr lang="en-SG" sz="3200" b="1" i="1" dirty="0">
                <a:solidFill>
                  <a:srgbClr val="FF0000"/>
                </a:solidFill>
                <a:latin typeface="Times New Roman" pitchFamily="18" charset="0"/>
                <a:cs typeface="Times New Roman" pitchFamily="18" charset="0"/>
                <a:sym typeface="Wingdings" pitchFamily="2" charset="2"/>
              </a:rPr>
              <a:t>.</a:t>
            </a:r>
            <a:endParaRPr lang="en-SG" sz="3200" b="1" i="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4" fill="hold" nodeType="after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175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250"/>
                                  </p:stCondLst>
                                  <p:childTnLst>
                                    <p:set>
                                      <p:cBhvr>
                                        <p:cTn id="29" dur="1" fill="hold">
                                          <p:stCondLst>
                                            <p:cond delay="0"/>
                                          </p:stCondLst>
                                        </p:cTn>
                                        <p:tgtEl>
                                          <p:spTgt spid="14">
                                            <p:bg/>
                                          </p:spTgt>
                                        </p:tgtEl>
                                        <p:attrNameLst>
                                          <p:attrName>style.visibility</p:attrName>
                                        </p:attrNameLst>
                                      </p:cBhvr>
                                      <p:to>
                                        <p:strVal val="visible"/>
                                      </p:to>
                                    </p:set>
                                    <p:animEffect transition="in" filter="fade">
                                      <p:cBhvr>
                                        <p:cTn id="30" dur="1000"/>
                                        <p:tgtEl>
                                          <p:spTgt spid="14">
                                            <p:bg/>
                                          </p:spTgt>
                                        </p:tgtEl>
                                      </p:cBhvr>
                                    </p:animEffect>
                                    <p:anim calcmode="lin" valueType="num">
                                      <p:cBhvr>
                                        <p:cTn id="31" dur="1000" fill="hold"/>
                                        <p:tgtEl>
                                          <p:spTgt spid="14">
                                            <p:bg/>
                                          </p:spTgt>
                                        </p:tgtEl>
                                        <p:attrNameLst>
                                          <p:attrName>ppt_x</p:attrName>
                                        </p:attrNameLst>
                                      </p:cBhvr>
                                      <p:tavLst>
                                        <p:tav tm="0">
                                          <p:val>
                                            <p:strVal val="#ppt_x"/>
                                          </p:val>
                                        </p:tav>
                                        <p:tav tm="100000">
                                          <p:val>
                                            <p:strVal val="#ppt_x"/>
                                          </p:val>
                                        </p:tav>
                                      </p:tavLst>
                                    </p:anim>
                                    <p:anim calcmode="lin" valueType="num">
                                      <p:cBhvr>
                                        <p:cTn id="32" dur="1000" fill="hold"/>
                                        <p:tgtEl>
                                          <p:spTgt spid="14">
                                            <p:bg/>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5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1000"/>
                                        <p:tgtEl>
                                          <p:spTgt spid="14">
                                            <p:txEl>
                                              <p:pRg st="0" end="0"/>
                                            </p:txEl>
                                          </p:spTgt>
                                        </p:tgtEl>
                                      </p:cBhvr>
                                    </p:animEffect>
                                    <p:anim calcmode="lin" valueType="num">
                                      <p:cBhvr>
                                        <p:cTn id="36"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fade">
                                      <p:cBhvr>
                                        <p:cTn id="40" dur="1000"/>
                                        <p:tgtEl>
                                          <p:spTgt spid="14">
                                            <p:txEl>
                                              <p:pRg st="1" end="1"/>
                                            </p:txEl>
                                          </p:spTgt>
                                        </p:tgtEl>
                                      </p:cBhvr>
                                    </p:animEffect>
                                    <p:anim calcmode="lin" valueType="num">
                                      <p:cBhvr>
                                        <p:cTn id="41"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par>
                          <p:cTn id="43" fill="hold">
                            <p:stCondLst>
                              <p:cond delay="1250"/>
                            </p:stCondLst>
                            <p:childTnLst>
                              <p:par>
                                <p:cTn id="44" presetID="22" presetClass="entr" presetSubtype="4" fill="hold" nodeType="afterEffect">
                                  <p:stCondLst>
                                    <p:cond delay="75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225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4" grpId="0" uiExpand="1" build="p"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4050E5"/>
            </a:gs>
            <a:gs pos="100000">
              <a:srgbClr val="C833FF"/>
            </a:gs>
          </a:gsLst>
          <a:lin ang="5400700" scaled="0"/>
        </a:gra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4400" dirty="0"/>
              <a:t>PH</a:t>
            </a:r>
            <a:r>
              <a:rPr lang="vi-VN" sz="4400" dirty="0"/>
              <a:t>ƯƠ</a:t>
            </a:r>
            <a:r>
              <a:rPr lang="en" sz="4400" dirty="0"/>
              <a:t>NG </a:t>
            </a:r>
            <a:r>
              <a:rPr lang="en-US" sz="4400" dirty="0"/>
              <a:t>ĐỊNH</a:t>
            </a:r>
            <a:endParaRPr sz="4400" dirty="0"/>
          </a:p>
        </p:txBody>
      </p:sp>
      <p:pic>
        <p:nvPicPr>
          <p:cNvPr id="8" name="Picture 7">
            <a:extLst>
              <a:ext uri="{FF2B5EF4-FFF2-40B4-BE49-F238E27FC236}">
                <a16:creationId xmlns:a16="http://schemas.microsoft.com/office/drawing/2014/main" id="{1F5404F7-636E-406A-B69C-C031A646A7B4}"/>
              </a:ext>
            </a:extLst>
          </p:cNvPr>
          <p:cNvPicPr>
            <a:picLocks noChangeAspect="1"/>
          </p:cNvPicPr>
          <p:nvPr/>
        </p:nvPicPr>
        <p:blipFill>
          <a:blip r:embed="rId3"/>
          <a:stretch>
            <a:fillRect/>
          </a:stretch>
        </p:blipFill>
        <p:spPr>
          <a:xfrm>
            <a:off x="5051634" y="418289"/>
            <a:ext cx="7020392" cy="60700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4050E5"/>
            </a:gs>
            <a:gs pos="100000">
              <a:srgbClr val="C833FF"/>
            </a:gs>
          </a:gsLst>
          <a:lin ang="5400700" scaled="0"/>
        </a:gra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4400" dirty="0"/>
              <a:t>PH</a:t>
            </a:r>
            <a:r>
              <a:rPr lang="vi-VN" sz="4400" dirty="0"/>
              <a:t>ƯƠ</a:t>
            </a:r>
            <a:r>
              <a:rPr lang="en" sz="4400" dirty="0"/>
              <a:t>NG </a:t>
            </a:r>
            <a:r>
              <a:rPr lang="en-US" sz="4400" dirty="0"/>
              <a:t>ĐỊNH</a:t>
            </a:r>
            <a:endParaRPr sz="4400" dirty="0"/>
          </a:p>
        </p:txBody>
      </p:sp>
      <p:sp>
        <p:nvSpPr>
          <p:cNvPr id="4" name="TextBox 3">
            <a:extLst>
              <a:ext uri="{FF2B5EF4-FFF2-40B4-BE49-F238E27FC236}">
                <a16:creationId xmlns:a16="http://schemas.microsoft.com/office/drawing/2014/main" id="{E7DD6927-B757-46D9-BD5A-459590723C74}"/>
              </a:ext>
            </a:extLst>
          </p:cNvPr>
          <p:cNvSpPr txBox="1"/>
          <p:nvPr/>
        </p:nvSpPr>
        <p:spPr>
          <a:xfrm>
            <a:off x="4866160" y="359920"/>
            <a:ext cx="3609740" cy="4431880"/>
          </a:xfrm>
          <a:custGeom>
            <a:avLst/>
            <a:gdLst>
              <a:gd name="connsiteX0" fmla="*/ 0 w 3609740"/>
              <a:gd name="connsiteY0" fmla="*/ 0 h 4431880"/>
              <a:gd name="connsiteX1" fmla="*/ 3609740 w 3609740"/>
              <a:gd name="connsiteY1" fmla="*/ 0 h 4431880"/>
              <a:gd name="connsiteX2" fmla="*/ 3609740 w 3609740"/>
              <a:gd name="connsiteY2" fmla="*/ 4431880 h 4431880"/>
              <a:gd name="connsiteX3" fmla="*/ 0 w 3609740"/>
              <a:gd name="connsiteY3" fmla="*/ 4431880 h 4431880"/>
              <a:gd name="connsiteX4" fmla="*/ 0 w 3609740"/>
              <a:gd name="connsiteY4" fmla="*/ 0 h 4431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740" h="4431880" fill="none" extrusionOk="0">
                <a:moveTo>
                  <a:pt x="0" y="0"/>
                </a:moveTo>
                <a:cubicBezTo>
                  <a:pt x="1631124" y="52376"/>
                  <a:pt x="2358295" y="-114354"/>
                  <a:pt x="3609740" y="0"/>
                </a:cubicBezTo>
                <a:cubicBezTo>
                  <a:pt x="3706204" y="1342891"/>
                  <a:pt x="3481170" y="2407327"/>
                  <a:pt x="3609740" y="4431880"/>
                </a:cubicBezTo>
                <a:cubicBezTo>
                  <a:pt x="2552917" y="4316116"/>
                  <a:pt x="520209" y="4281855"/>
                  <a:pt x="0" y="4431880"/>
                </a:cubicBezTo>
                <a:cubicBezTo>
                  <a:pt x="88800" y="3613234"/>
                  <a:pt x="-33599" y="2186442"/>
                  <a:pt x="0" y="0"/>
                </a:cubicBezTo>
                <a:close/>
              </a:path>
              <a:path w="3609740" h="4431880" stroke="0" extrusionOk="0">
                <a:moveTo>
                  <a:pt x="0" y="0"/>
                </a:moveTo>
                <a:cubicBezTo>
                  <a:pt x="1758121" y="98007"/>
                  <a:pt x="3023087" y="45104"/>
                  <a:pt x="3609740" y="0"/>
                </a:cubicBezTo>
                <a:cubicBezTo>
                  <a:pt x="3462262" y="879524"/>
                  <a:pt x="3718837" y="3861935"/>
                  <a:pt x="3609740" y="4431880"/>
                </a:cubicBezTo>
                <a:cubicBezTo>
                  <a:pt x="1811103" y="4368545"/>
                  <a:pt x="641792" y="4484948"/>
                  <a:pt x="0" y="4431880"/>
                </a:cubicBezTo>
                <a:cubicBezTo>
                  <a:pt x="-165197" y="3806439"/>
                  <a:pt x="139548" y="512302"/>
                  <a:pt x="0" y="0"/>
                </a:cubicBezTo>
                <a:close/>
              </a:path>
            </a:pathLst>
          </a:custGeom>
          <a:solidFill>
            <a:schemeClr val="accent4">
              <a:lumMod val="20000"/>
              <a:lumOff val="80000"/>
            </a:schemeClr>
          </a:solidFill>
          <a:ln w="38100">
            <a:solidFill>
              <a:schemeClr val="accent4">
                <a:lumMod val="75000"/>
              </a:schemeClr>
            </a:solidFill>
            <a:extLst>
              <a:ext uri="{C807C97D-BFC1-408E-A445-0C87EB9F89A2}">
                <ask:lineSketchStyleProps xmlns:ask="http://schemas.microsoft.com/office/drawing/2018/sketchyshapes" sd="3187159746">
                  <a:prstGeom prst="rect">
                    <a:avLst/>
                  </a:prstGeom>
                  <ask:type>
                    <ask:lineSketchCurved/>
                  </ask:type>
                </ask:lineSketchStyleProps>
              </a:ext>
            </a:extLst>
          </a:ln>
        </p:spPr>
        <p:txBody>
          <a:bodyPr wrap="square" lIns="121819" tIns="60909" rIns="121819" bIns="60909" rtlCol="0">
            <a:spAutoFit/>
          </a:bodyPr>
          <a:lstStyle/>
          <a:p>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Là</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con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gái</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Hà</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Nội</a:t>
            </a:r>
            <a:endPar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b="1" i="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Ngoại</a:t>
            </a:r>
            <a:r>
              <a:rPr lang="en-US" sz="2800" b="1" i="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hình</a:t>
            </a:r>
            <a:r>
              <a:rPr lang="en-US" sz="2800" b="1" i="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a:t>
            </a:r>
          </a:p>
          <a:p>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Là</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một</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cô</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gái</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khá</a:t>
            </a:r>
            <a:endPar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Hai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bím</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tóc</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dày</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khá</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mềm</a:t>
            </a:r>
            <a:endPar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Một</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cái</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cổ</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cao</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kiêu</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hãnh</a:t>
            </a:r>
            <a:endPar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Một</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đôi</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mắt</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sao</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mà</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xa</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b="1" i="1" dirty="0" err="1">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xăm</a:t>
            </a:r>
            <a:r>
              <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rPr>
              <a:t>”</a:t>
            </a:r>
          </a:p>
          <a:p>
            <a:endParaRPr lang="en-US" sz="2800" b="1" i="1" dirty="0">
              <a:ln w="0"/>
              <a:solidFill>
                <a:srgbClr val="8F4036"/>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C450137C-821B-436B-9141-B88FDA0288B3}"/>
              </a:ext>
            </a:extLst>
          </p:cNvPr>
          <p:cNvSpPr txBox="1"/>
          <p:nvPr/>
        </p:nvSpPr>
        <p:spPr>
          <a:xfrm>
            <a:off x="8818521" y="1019110"/>
            <a:ext cx="3219854" cy="4000992"/>
          </a:xfrm>
          <a:custGeom>
            <a:avLst/>
            <a:gdLst>
              <a:gd name="connsiteX0" fmla="*/ 0 w 3219854"/>
              <a:gd name="connsiteY0" fmla="*/ 0 h 4000992"/>
              <a:gd name="connsiteX1" fmla="*/ 3219854 w 3219854"/>
              <a:gd name="connsiteY1" fmla="*/ 0 h 4000992"/>
              <a:gd name="connsiteX2" fmla="*/ 3219854 w 3219854"/>
              <a:gd name="connsiteY2" fmla="*/ 4000992 h 4000992"/>
              <a:gd name="connsiteX3" fmla="*/ 0 w 3219854"/>
              <a:gd name="connsiteY3" fmla="*/ 4000992 h 4000992"/>
              <a:gd name="connsiteX4" fmla="*/ 0 w 3219854"/>
              <a:gd name="connsiteY4" fmla="*/ 0 h 400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854" h="4000992" fill="none" extrusionOk="0">
                <a:moveTo>
                  <a:pt x="0" y="0"/>
                </a:moveTo>
                <a:cubicBezTo>
                  <a:pt x="706452" y="52376"/>
                  <a:pt x="2055546" y="-114354"/>
                  <a:pt x="3219854" y="0"/>
                </a:cubicBezTo>
                <a:cubicBezTo>
                  <a:pt x="3316318" y="662010"/>
                  <a:pt x="3091284" y="3581647"/>
                  <a:pt x="3219854" y="4000992"/>
                </a:cubicBezTo>
                <a:cubicBezTo>
                  <a:pt x="2622813" y="3885228"/>
                  <a:pt x="1258834" y="3850967"/>
                  <a:pt x="0" y="4000992"/>
                </a:cubicBezTo>
                <a:cubicBezTo>
                  <a:pt x="88800" y="2484386"/>
                  <a:pt x="-33599" y="1248937"/>
                  <a:pt x="0" y="0"/>
                </a:cubicBezTo>
                <a:close/>
              </a:path>
              <a:path w="3219854" h="4000992" stroke="0" extrusionOk="0">
                <a:moveTo>
                  <a:pt x="0" y="0"/>
                </a:moveTo>
                <a:cubicBezTo>
                  <a:pt x="1262084" y="98007"/>
                  <a:pt x="1815856" y="45104"/>
                  <a:pt x="3219854" y="0"/>
                </a:cubicBezTo>
                <a:cubicBezTo>
                  <a:pt x="3072376" y="1305210"/>
                  <a:pt x="3328951" y="3405340"/>
                  <a:pt x="3219854" y="4000992"/>
                </a:cubicBezTo>
                <a:cubicBezTo>
                  <a:pt x="1858412" y="3937657"/>
                  <a:pt x="860881" y="4054060"/>
                  <a:pt x="0" y="4000992"/>
                </a:cubicBezTo>
                <a:cubicBezTo>
                  <a:pt x="-165197" y="2152030"/>
                  <a:pt x="139548" y="1937962"/>
                  <a:pt x="0" y="0"/>
                </a:cubicBezTo>
                <a:close/>
              </a:path>
            </a:pathLst>
          </a:custGeom>
          <a:solidFill>
            <a:schemeClr val="accent4">
              <a:lumMod val="20000"/>
              <a:lumOff val="80000"/>
            </a:schemeClr>
          </a:solidFill>
          <a:ln w="38100">
            <a:solidFill>
              <a:schemeClr val="accent4">
                <a:lumMod val="75000"/>
              </a:schemeClr>
            </a:solidFill>
            <a:extLst>
              <a:ext uri="{C807C97D-BFC1-408E-A445-0C87EB9F89A2}">
                <ask:lineSketchStyleProps xmlns:ask="http://schemas.microsoft.com/office/drawing/2018/sketchyshapes" sd="3187159746">
                  <a:prstGeom prst="rect">
                    <a:avLst/>
                  </a:prstGeom>
                  <ask:type>
                    <ask:lineSketchCurved/>
                  </ask:type>
                </ask:lineSketchStyleProps>
              </a:ext>
            </a:extLst>
          </a:ln>
        </p:spPr>
        <p:txBody>
          <a:bodyPr wrap="square" lIns="121819" tIns="60909" rIns="121819" bIns="60909" rtlCol="0">
            <a:spAutoFit/>
          </a:bodyPr>
          <a:lstStyle/>
          <a:p>
            <a:pPr algn="ctr"/>
            <a:r>
              <a:rPr lang="en-US" sz="2800" b="1" i="1" dirty="0">
                <a:solidFill>
                  <a:srgbClr val="002060"/>
                </a:solidFill>
                <a:latin typeface="Times New Roman" pitchFamily="18" charset="0"/>
                <a:cs typeface="Times New Roman" pitchFamily="18" charset="0"/>
              </a:rPr>
              <a:t>*</a:t>
            </a:r>
            <a:r>
              <a:rPr lang="en-US" sz="2800" b="1" i="1" dirty="0" err="1">
                <a:solidFill>
                  <a:srgbClr val="002060"/>
                </a:solidFill>
                <a:latin typeface="Times New Roman" pitchFamily="18" charset="0"/>
                <a:cs typeface="Times New Roman" pitchFamily="18" charset="0"/>
              </a:rPr>
              <a:t>Tính</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cách</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sở</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thích</a:t>
            </a:r>
            <a:r>
              <a:rPr lang="en-US" sz="2800" b="1" i="1" dirty="0">
                <a:solidFill>
                  <a:srgbClr val="002060"/>
                </a:solidFill>
                <a:latin typeface="Times New Roman" pitchFamily="18" charset="0"/>
                <a:cs typeface="Times New Roman" pitchFamily="18" charset="0"/>
              </a:rPr>
              <a:t>:</a:t>
            </a:r>
          </a:p>
          <a:p>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Thích</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nhìn</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mình</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trong</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gương</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rất</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điệu</a:t>
            </a:r>
            <a:endParaRPr lang="en-US" sz="2800" b="1" i="1" dirty="0">
              <a:solidFill>
                <a:srgbClr val="8F4036"/>
              </a:solidFill>
              <a:latin typeface="Times New Roman" pitchFamily="18" charset="0"/>
              <a:cs typeface="Times New Roman" pitchFamily="18" charset="0"/>
            </a:endParaRPr>
          </a:p>
          <a:p>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Thích</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hát</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thích</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ngắm</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mưa</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đá</a:t>
            </a:r>
            <a:r>
              <a:rPr lang="en-US" sz="2800" b="1" i="1" dirty="0">
                <a:solidFill>
                  <a:srgbClr val="8F4036"/>
                </a:solidFill>
                <a:latin typeface="Times New Roman" pitchFamily="18" charset="0"/>
                <a:cs typeface="Times New Roman" pitchFamily="18" charset="0"/>
              </a:rPr>
              <a:t>, hay </a:t>
            </a:r>
            <a:r>
              <a:rPr lang="en-US" sz="2800" b="1" i="1" dirty="0" err="1">
                <a:solidFill>
                  <a:srgbClr val="8F4036"/>
                </a:solidFill>
                <a:latin typeface="Times New Roman" pitchFamily="18" charset="0"/>
                <a:cs typeface="Times New Roman" pitchFamily="18" charset="0"/>
              </a:rPr>
              <a:t>ngồi</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mơ</a:t>
            </a:r>
            <a:r>
              <a:rPr lang="en-US" sz="2800" b="1" i="1" dirty="0">
                <a:solidFill>
                  <a:srgbClr val="8F4036"/>
                </a:solidFill>
                <a:latin typeface="Times New Roman" pitchFamily="18" charset="0"/>
                <a:cs typeface="Times New Roman" pitchFamily="18" charset="0"/>
              </a:rPr>
              <a:t> </a:t>
            </a:r>
            <a:r>
              <a:rPr lang="en-US" sz="2800" b="1" i="1" dirty="0" err="1">
                <a:solidFill>
                  <a:srgbClr val="8F4036"/>
                </a:solidFill>
                <a:latin typeface="Times New Roman" pitchFamily="18" charset="0"/>
                <a:cs typeface="Times New Roman" pitchFamily="18" charset="0"/>
              </a:rPr>
              <a:t>màng</a:t>
            </a:r>
            <a:endParaRPr lang="en-US" sz="2800" b="1" i="1" dirty="0">
              <a:solidFill>
                <a:srgbClr val="8F4036"/>
              </a:solidFill>
              <a:latin typeface="Times New Roman" pitchFamily="18" charset="0"/>
              <a:cs typeface="Times New Roman" pitchFamily="18" charset="0"/>
            </a:endParaRPr>
          </a:p>
          <a:p>
            <a:endParaRPr lang="en-US" sz="2800" b="1" i="1" dirty="0">
              <a:solidFill>
                <a:srgbClr val="8F4036"/>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8ABC9A21-0103-4F67-A8E8-8C6CC78F60B9}"/>
              </a:ext>
            </a:extLst>
          </p:cNvPr>
          <p:cNvPicPr>
            <a:picLocks noChangeAspect="1"/>
          </p:cNvPicPr>
          <p:nvPr/>
        </p:nvPicPr>
        <p:blipFill>
          <a:blip r:embed="rId3"/>
          <a:stretch>
            <a:fillRect/>
          </a:stretch>
        </p:blipFill>
        <p:spPr>
          <a:xfrm rot="507053">
            <a:off x="2782256" y="4115862"/>
            <a:ext cx="2073817" cy="2320878"/>
          </a:xfrm>
          <a:prstGeom prst="rect">
            <a:avLst/>
          </a:prstGeom>
        </p:spPr>
      </p:pic>
      <p:pic>
        <p:nvPicPr>
          <p:cNvPr id="7" name="Picture 6">
            <a:extLst>
              <a:ext uri="{FF2B5EF4-FFF2-40B4-BE49-F238E27FC236}">
                <a16:creationId xmlns:a16="http://schemas.microsoft.com/office/drawing/2014/main" id="{33AD2FA9-9E07-44BD-A56C-32BA13984013}"/>
              </a:ext>
            </a:extLst>
          </p:cNvPr>
          <p:cNvPicPr>
            <a:picLocks noChangeAspect="1"/>
          </p:cNvPicPr>
          <p:nvPr/>
        </p:nvPicPr>
        <p:blipFill>
          <a:blip r:embed="rId4"/>
          <a:stretch>
            <a:fillRect/>
          </a:stretch>
        </p:blipFill>
        <p:spPr>
          <a:xfrm>
            <a:off x="9613730" y="4435921"/>
            <a:ext cx="2665336" cy="2665336"/>
          </a:xfrm>
          <a:prstGeom prst="rect">
            <a:avLst/>
          </a:prstGeom>
        </p:spPr>
      </p:pic>
      <p:sp>
        <p:nvSpPr>
          <p:cNvPr id="11" name="TextBox 10">
            <a:extLst>
              <a:ext uri="{FF2B5EF4-FFF2-40B4-BE49-F238E27FC236}">
                <a16:creationId xmlns:a16="http://schemas.microsoft.com/office/drawing/2014/main" id="{3546292D-8E59-4705-8BDF-8F3D93244007}"/>
              </a:ext>
            </a:extLst>
          </p:cNvPr>
          <p:cNvSpPr txBox="1"/>
          <p:nvPr/>
        </p:nvSpPr>
        <p:spPr>
          <a:xfrm>
            <a:off x="4345752" y="5229980"/>
            <a:ext cx="5142372" cy="1077218"/>
          </a:xfrm>
          <a:prstGeom prst="rect">
            <a:avLst/>
          </a:prstGeom>
          <a:noFill/>
        </p:spPr>
        <p:txBody>
          <a:bodyPr wrap="square">
            <a:spAutoFit/>
          </a:bodyPr>
          <a:lstStyle/>
          <a:p>
            <a:pPr algn="ct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Cô</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là</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người</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mơ</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mộng</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lãng</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mạn</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hồn</a:t>
            </a:r>
            <a:r>
              <a:rPr lang="en-US" sz="3200" b="1" i="1" dirty="0">
                <a:solidFill>
                  <a:srgbClr val="FF0000"/>
                </a:solidFill>
                <a:latin typeface="Times New Roman" pitchFamily="18" charset="0"/>
                <a:cs typeface="Times New Roman" pitchFamily="18" charset="0"/>
                <a:sym typeface="Wingdings" pitchFamily="2" charset="2"/>
              </a:rPr>
              <a:t> </a:t>
            </a:r>
            <a:r>
              <a:rPr lang="en-US" sz="3200" b="1" i="1" dirty="0" err="1">
                <a:solidFill>
                  <a:srgbClr val="FF0000"/>
                </a:solidFill>
                <a:latin typeface="Times New Roman" pitchFamily="18" charset="0"/>
                <a:cs typeface="Times New Roman" pitchFamily="18" charset="0"/>
                <a:sym typeface="Wingdings" pitchFamily="2" charset="2"/>
              </a:rPr>
              <a:t>nhiên</a:t>
            </a:r>
            <a:endParaRPr lang="en-US" sz="32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78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4" fill="hold"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225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4050E5"/>
            </a:gs>
            <a:gs pos="100000">
              <a:srgbClr val="C833FF"/>
            </a:gs>
          </a:gsLst>
          <a:lin ang="5400700" scaled="0"/>
        </a:gra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4400" dirty="0"/>
              <a:t>PH</a:t>
            </a:r>
            <a:r>
              <a:rPr lang="vi-VN" sz="4400" dirty="0"/>
              <a:t>ƯƠ</a:t>
            </a:r>
            <a:r>
              <a:rPr lang="en" sz="4400" dirty="0"/>
              <a:t>NG </a:t>
            </a:r>
            <a:r>
              <a:rPr lang="en-US" sz="4400" dirty="0"/>
              <a:t>ĐỊNH</a:t>
            </a:r>
            <a:endParaRPr sz="4400" dirty="0"/>
          </a:p>
        </p:txBody>
      </p:sp>
      <p:pic>
        <p:nvPicPr>
          <p:cNvPr id="9" name="Picture 8">
            <a:extLst>
              <a:ext uri="{FF2B5EF4-FFF2-40B4-BE49-F238E27FC236}">
                <a16:creationId xmlns:a16="http://schemas.microsoft.com/office/drawing/2014/main" id="{86CB6580-776E-453F-9256-4C60B9FDE966}"/>
              </a:ext>
            </a:extLst>
          </p:cNvPr>
          <p:cNvPicPr>
            <a:picLocks noChangeAspect="1"/>
          </p:cNvPicPr>
          <p:nvPr/>
        </p:nvPicPr>
        <p:blipFill>
          <a:blip r:embed="rId3"/>
          <a:stretch>
            <a:fillRect/>
          </a:stretch>
        </p:blipFill>
        <p:spPr>
          <a:xfrm rot="1086321">
            <a:off x="3339895" y="-139687"/>
            <a:ext cx="1471871" cy="2098940"/>
          </a:xfrm>
          <a:prstGeom prst="rect">
            <a:avLst/>
          </a:prstGeom>
        </p:spPr>
      </p:pic>
      <p:sp>
        <p:nvSpPr>
          <p:cNvPr id="8" name="TextBox 7">
            <a:extLst>
              <a:ext uri="{FF2B5EF4-FFF2-40B4-BE49-F238E27FC236}">
                <a16:creationId xmlns:a16="http://schemas.microsoft.com/office/drawing/2014/main" id="{C01A91B3-D78D-41CF-AA89-C33A68F69363}"/>
              </a:ext>
            </a:extLst>
          </p:cNvPr>
          <p:cNvSpPr txBox="1"/>
          <p:nvPr/>
        </p:nvSpPr>
        <p:spPr>
          <a:xfrm>
            <a:off x="4938552" y="311557"/>
            <a:ext cx="6841646" cy="5539875"/>
          </a:xfrm>
          <a:prstGeom prst="rect">
            <a:avLst/>
          </a:prstGeom>
          <a:solidFill>
            <a:schemeClr val="accent2">
              <a:lumMod val="20000"/>
              <a:lumOff val="80000"/>
            </a:schemeClr>
          </a:solidFill>
          <a:ln w="38100">
            <a:solidFill>
              <a:schemeClr val="accent1">
                <a:lumMod val="75000"/>
              </a:schemeClr>
            </a:solidFill>
            <a:prstDash val="lgDashDotDot"/>
          </a:ln>
        </p:spPr>
        <p:txBody>
          <a:bodyPr wrap="square" lIns="121819" tIns="60909" rIns="121819" bIns="60909" rtlCol="0">
            <a:spAutoFit/>
          </a:bodyPr>
          <a:lstStyle/>
          <a:p>
            <a:pPr defTabSz="1215806"/>
            <a:r>
              <a:rPr lang="en-US" sz="3200" b="1" i="1" dirty="0" err="1">
                <a:solidFill>
                  <a:prstClr val="black"/>
                </a:solidFill>
                <a:latin typeface="Times New Roman" pitchFamily="18" charset="0"/>
                <a:cs typeface="Times New Roman" pitchFamily="18" charset="0"/>
              </a:rPr>
              <a:t>Trong</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công</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việc</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một</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lần</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phá</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bom</a:t>
            </a:r>
            <a:r>
              <a:rPr lang="en-US" sz="3200" b="1" i="1" dirty="0">
                <a:solidFill>
                  <a:prstClr val="black"/>
                </a:solidFill>
                <a:latin typeface="Times New Roman" pitchFamily="18" charset="0"/>
                <a:cs typeface="Times New Roman" pitchFamily="18" charset="0"/>
              </a:rPr>
              <a:t>)</a:t>
            </a:r>
          </a:p>
          <a:p>
            <a:pPr defTabSz="1215806"/>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Khung</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cảnh</a:t>
            </a:r>
            <a:r>
              <a:rPr lang="en-US" sz="3200" b="1" i="1" dirty="0">
                <a:solidFill>
                  <a:prstClr val="black"/>
                </a:solidFill>
                <a:latin typeface="Times New Roman" pitchFamily="18" charset="0"/>
                <a:cs typeface="Times New Roman" pitchFamily="18" charset="0"/>
              </a:rPr>
              <a:t>:</a:t>
            </a:r>
          </a:p>
          <a:p>
            <a:pPr marL="457200" indent="-457200" defTabSz="1215806">
              <a:buFontTx/>
              <a:buChar char="-"/>
            </a:pPr>
            <a:r>
              <a:rPr lang="vi-VN" sz="3200" i="1" dirty="0">
                <a:solidFill>
                  <a:prstClr val="black"/>
                </a:solidFill>
                <a:latin typeface="Times New Roman" panose="02020603050405020304" pitchFamily="18" charset="0"/>
                <a:cs typeface="Times New Roman" panose="02020603050405020304" pitchFamily="18" charset="0"/>
              </a:rPr>
              <a:t>Vắng lặng đến phát s</a:t>
            </a:r>
            <a:r>
              <a:rPr lang="en-BZ" sz="3200" i="1" dirty="0">
                <a:solidFill>
                  <a:prstClr val="black"/>
                </a:solidFill>
                <a:latin typeface="Times New Roman" panose="02020603050405020304" pitchFamily="18" charset="0"/>
                <a:cs typeface="Times New Roman" panose="02020603050405020304" pitchFamily="18" charset="0"/>
              </a:rPr>
              <a:t>ợ</a:t>
            </a:r>
            <a:r>
              <a:rPr lang="vi-VN" sz="3200" i="1" dirty="0">
                <a:solidFill>
                  <a:prstClr val="black"/>
                </a:solidFill>
                <a:latin typeface="Times New Roman" panose="02020603050405020304" pitchFamily="18" charset="0"/>
                <a:cs typeface="Times New Roman" panose="02020603050405020304" pitchFamily="18" charset="0"/>
              </a:rPr>
              <a:t>. Cây còn lại xơ xác.</a:t>
            </a:r>
            <a:endParaRPr lang="en-US" sz="3200" i="1" dirty="0">
              <a:solidFill>
                <a:prstClr val="black"/>
              </a:solidFill>
              <a:latin typeface="Times New Roman" panose="02020603050405020304" pitchFamily="18" charset="0"/>
              <a:cs typeface="Times New Roman" panose="02020603050405020304" pitchFamily="18" charset="0"/>
            </a:endParaRPr>
          </a:p>
          <a:p>
            <a:pPr marL="457200" indent="-457200" defTabSz="1215806">
              <a:buFontTx/>
              <a:buChar char="-"/>
            </a:pPr>
            <a:r>
              <a:rPr lang="vi-VN" sz="3200" i="1" dirty="0">
                <a:solidFill>
                  <a:prstClr val="black"/>
                </a:solidFill>
                <a:latin typeface="Times New Roman" panose="02020603050405020304" pitchFamily="18" charset="0"/>
                <a:cs typeface="Times New Roman" panose="02020603050405020304" pitchFamily="18" charset="0"/>
              </a:rPr>
              <a:t>Đất nóng. Khói đen vật vờ</a:t>
            </a:r>
            <a:r>
              <a:rPr lang="en-US" sz="3200" i="1" dirty="0">
                <a:solidFill>
                  <a:prstClr val="black"/>
                </a:solidFill>
                <a:latin typeface="Times New Roman" panose="02020603050405020304" pitchFamily="18" charset="0"/>
                <a:cs typeface="Times New Roman" panose="02020603050405020304" pitchFamily="18" charset="0"/>
              </a:rPr>
              <a:t> </a:t>
            </a:r>
            <a:r>
              <a:rPr lang="vi-VN" sz="3200" i="1" dirty="0">
                <a:solidFill>
                  <a:prstClr val="black"/>
                </a:solidFill>
                <a:latin typeface="Times New Roman" panose="02020603050405020304" pitchFamily="18" charset="0"/>
                <a:cs typeface="Times New Roman" panose="02020603050405020304" pitchFamily="18" charset="0"/>
              </a:rPr>
              <a:t>từng cụm trong không trung </a:t>
            </a:r>
            <a:endParaRPr lang="en-US" sz="3200" i="1" dirty="0">
              <a:solidFill>
                <a:prstClr val="black"/>
              </a:solidFill>
              <a:latin typeface="Times New Roman" panose="02020603050405020304" pitchFamily="18" charset="0"/>
              <a:cs typeface="Times New Roman" panose="02020603050405020304" pitchFamily="18" charset="0"/>
            </a:endParaRPr>
          </a:p>
          <a:p>
            <a:pPr marL="457200" indent="-457200" defTabSz="1215806">
              <a:buFontTx/>
              <a:buChar char="-"/>
            </a:pPr>
            <a:r>
              <a:rPr lang="en-BZ" sz="3200" i="1" dirty="0">
                <a:solidFill>
                  <a:prstClr val="black"/>
                </a:solidFill>
                <a:latin typeface="Times New Roman" panose="02020603050405020304" pitchFamily="18" charset="0"/>
                <a:cs typeface="Times New Roman" panose="02020603050405020304" pitchFamily="18" charset="0"/>
              </a:rPr>
              <a:t>L</a:t>
            </a:r>
            <a:r>
              <a:rPr lang="vi-VN" sz="3200" i="1" dirty="0">
                <a:solidFill>
                  <a:prstClr val="black"/>
                </a:solidFill>
                <a:latin typeface="Times New Roman" panose="02020603050405020304" pitchFamily="18" charset="0"/>
                <a:cs typeface="Times New Roman" panose="02020603050405020304" pitchFamily="18" charset="0"/>
              </a:rPr>
              <a:t>ưỡi xẻng chạm vào quả bom</a:t>
            </a:r>
            <a:r>
              <a:rPr lang="en-BZ" sz="3200" i="1" dirty="0">
                <a:solidFill>
                  <a:prstClr val="black"/>
                </a:solidFill>
                <a:latin typeface="Times New Roman" panose="02020603050405020304" pitchFamily="18" charset="0"/>
                <a:cs typeface="Times New Roman" panose="02020603050405020304" pitchFamily="18" charset="0"/>
              </a:rPr>
              <a:t>, </a:t>
            </a:r>
            <a:r>
              <a:rPr lang="vi-VN" sz="3200" i="1" dirty="0">
                <a:solidFill>
                  <a:prstClr val="black"/>
                </a:solidFill>
                <a:latin typeface="Times New Roman" panose="02020603050405020304" pitchFamily="18" charset="0"/>
                <a:cs typeface="Times New Roman" panose="02020603050405020304" pitchFamily="18" charset="0"/>
              </a:rPr>
              <a:t>tiếng động sắc đến gai người, cứa vào da thịt</a:t>
            </a:r>
            <a:endParaRPr lang="en-US" sz="3200" i="1" dirty="0">
              <a:solidFill>
                <a:prstClr val="black"/>
              </a:solidFill>
              <a:latin typeface="Times New Roman" panose="02020603050405020304" pitchFamily="18" charset="0"/>
              <a:cs typeface="Times New Roman" panose="02020603050405020304" pitchFamily="18" charset="0"/>
            </a:endParaRPr>
          </a:p>
          <a:p>
            <a:pPr marL="457200" indent="-457200" defTabSz="1215806">
              <a:buFontTx/>
              <a:buChar char="-"/>
            </a:pPr>
            <a:r>
              <a:rPr lang="en-US" sz="3200" i="1" dirty="0" err="1">
                <a:solidFill>
                  <a:prstClr val="black"/>
                </a:solidFill>
                <a:latin typeface="Times New Roman" pitchFamily="18" charset="0"/>
                <a:cs typeface="Times New Roman" pitchFamily="18" charset="0"/>
              </a:rPr>
              <a:t>Vỏ</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quả</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bom</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nóng</a:t>
            </a:r>
            <a:r>
              <a:rPr lang="en-US" sz="3200" i="1" dirty="0">
                <a:solidFill>
                  <a:prstClr val="black"/>
                </a:solidFill>
                <a:latin typeface="Times New Roman" pitchFamily="18" charset="0"/>
                <a:cs typeface="Times New Roman" pitchFamily="18" charset="0"/>
              </a:rPr>
              <a:t>…</a:t>
            </a:r>
            <a:r>
              <a:rPr lang="en-US" sz="3200" i="1" dirty="0" err="1">
                <a:solidFill>
                  <a:prstClr val="black"/>
                </a:solidFill>
                <a:latin typeface="Times New Roman" pitchFamily="18" charset="0"/>
                <a:cs typeface="Times New Roman" pitchFamily="18" charset="0"/>
              </a:rPr>
              <a:t>dấu</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hiệu</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chẳng</a:t>
            </a:r>
            <a:r>
              <a:rPr lang="en-US" sz="3200" i="1" dirty="0">
                <a:solidFill>
                  <a:prstClr val="black"/>
                </a:solidFill>
                <a:latin typeface="Times New Roman" pitchFamily="18" charset="0"/>
                <a:cs typeface="Times New Roman" pitchFamily="18" charset="0"/>
              </a:rPr>
              <a:t> </a:t>
            </a:r>
            <a:r>
              <a:rPr lang="en-US" sz="3200" i="1" dirty="0" err="1">
                <a:solidFill>
                  <a:prstClr val="black"/>
                </a:solidFill>
                <a:latin typeface="Times New Roman" pitchFamily="18" charset="0"/>
                <a:cs typeface="Times New Roman" pitchFamily="18" charset="0"/>
              </a:rPr>
              <a:t>lành</a:t>
            </a:r>
            <a:endParaRPr lang="en-US" sz="3200" b="1" i="1" dirty="0">
              <a:solidFill>
                <a:prstClr val="black"/>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1C28598E-8B6D-44D2-8908-A8DDFDF2A1C4}"/>
              </a:ext>
            </a:extLst>
          </p:cNvPr>
          <p:cNvPicPr>
            <a:picLocks noChangeAspect="1"/>
          </p:cNvPicPr>
          <p:nvPr/>
        </p:nvPicPr>
        <p:blipFill>
          <a:blip r:embed="rId4"/>
          <a:stretch>
            <a:fillRect/>
          </a:stretch>
        </p:blipFill>
        <p:spPr>
          <a:xfrm>
            <a:off x="10612878" y="4902740"/>
            <a:ext cx="1579122" cy="2029779"/>
          </a:xfrm>
          <a:prstGeom prst="rect">
            <a:avLst/>
          </a:prstGeom>
        </p:spPr>
      </p:pic>
    </p:spTree>
    <p:extLst>
      <p:ext uri="{BB962C8B-B14F-4D97-AF65-F5344CB8AC3E}">
        <p14:creationId xmlns:p14="http://schemas.microsoft.com/office/powerpoint/2010/main" val="36654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4050E5"/>
            </a:gs>
            <a:gs pos="100000">
              <a:srgbClr val="C833FF"/>
            </a:gs>
          </a:gsLst>
          <a:lin ang="5400700" scaled="0"/>
        </a:gra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4400" dirty="0"/>
              <a:t>PH</a:t>
            </a:r>
            <a:r>
              <a:rPr lang="vi-VN" sz="4400" dirty="0"/>
              <a:t>ƯƠ</a:t>
            </a:r>
            <a:r>
              <a:rPr lang="en" sz="4400" dirty="0"/>
              <a:t>NG </a:t>
            </a:r>
            <a:r>
              <a:rPr lang="en-US" sz="4400" dirty="0"/>
              <a:t>ĐỊNH</a:t>
            </a:r>
            <a:endParaRPr sz="4400" dirty="0"/>
          </a:p>
        </p:txBody>
      </p:sp>
      <p:sp>
        <p:nvSpPr>
          <p:cNvPr id="8" name="TextBox 7">
            <a:extLst>
              <a:ext uri="{FF2B5EF4-FFF2-40B4-BE49-F238E27FC236}">
                <a16:creationId xmlns:a16="http://schemas.microsoft.com/office/drawing/2014/main" id="{C01A91B3-D78D-41CF-AA89-C33A68F69363}"/>
              </a:ext>
            </a:extLst>
          </p:cNvPr>
          <p:cNvSpPr txBox="1"/>
          <p:nvPr/>
        </p:nvSpPr>
        <p:spPr>
          <a:xfrm>
            <a:off x="4893014" y="139119"/>
            <a:ext cx="4863829" cy="5939985"/>
          </a:xfrm>
          <a:prstGeom prst="rect">
            <a:avLst/>
          </a:prstGeom>
          <a:solidFill>
            <a:schemeClr val="accent2">
              <a:lumMod val="20000"/>
              <a:lumOff val="80000"/>
            </a:schemeClr>
          </a:solidFill>
          <a:ln w="38100">
            <a:solidFill>
              <a:schemeClr val="accent1">
                <a:lumMod val="75000"/>
              </a:schemeClr>
            </a:solidFill>
            <a:prstDash val="lgDashDotDot"/>
          </a:ln>
        </p:spPr>
        <p:txBody>
          <a:bodyPr wrap="square" lIns="121819" tIns="60909" rIns="121819" bIns="60909" rtlCol="0">
            <a:spAutoFit/>
          </a:bodyPr>
          <a:lstStyle/>
          <a:p>
            <a:pPr defTabSz="1215806"/>
            <a:r>
              <a:rPr lang="en-US" sz="2500" b="1" i="1" dirty="0" err="1">
                <a:solidFill>
                  <a:prstClr val="black"/>
                </a:solidFill>
                <a:latin typeface="Times New Roman" pitchFamily="18" charset="0"/>
                <a:cs typeface="Times New Roman" pitchFamily="18" charset="0"/>
              </a:rPr>
              <a:t>Trong</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công</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việc</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một</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lần</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phá</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bom</a:t>
            </a:r>
            <a:r>
              <a:rPr lang="en-US" sz="2500" b="1" i="1" dirty="0">
                <a:solidFill>
                  <a:prstClr val="black"/>
                </a:solidFill>
                <a:latin typeface="Times New Roman" pitchFamily="18" charset="0"/>
                <a:cs typeface="Times New Roman" pitchFamily="18" charset="0"/>
              </a:rPr>
              <a:t>)</a:t>
            </a:r>
          </a:p>
          <a:p>
            <a:pPr defTabSz="1215806"/>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Tâm</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trạng</a:t>
            </a:r>
            <a:r>
              <a:rPr lang="en-US" sz="2500" b="1" i="1" dirty="0">
                <a:solidFill>
                  <a:prstClr val="black"/>
                </a:solidFill>
                <a:latin typeface="Times New Roman" pitchFamily="18" charset="0"/>
                <a:cs typeface="Times New Roman" pitchFamily="18" charset="0"/>
              </a:rPr>
              <a:t>:</a:t>
            </a:r>
          </a:p>
          <a:p>
            <a:pPr marL="457200" indent="-457200" defTabSz="1215806">
              <a:buFontTx/>
              <a:buChar char="-"/>
            </a:pPr>
            <a:r>
              <a:rPr lang="en-US" sz="2500" i="1" dirty="0" err="1">
                <a:solidFill>
                  <a:prstClr val="black"/>
                </a:solidFill>
                <a:latin typeface="Times New Roman" pitchFamily="18" charset="0"/>
                <a:cs typeface="Times New Roman" pitchFamily="18" charset="0"/>
              </a:rPr>
              <a:t>Tôi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không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sợ</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nữa</a:t>
            </a:r>
            <a:endParaRPr lang="en-US" sz="2500" i="1" dirty="0">
              <a:solidFill>
                <a:prstClr val="black"/>
              </a:solidFill>
              <a:latin typeface="Times New Roman" pitchFamily="18" charset="0"/>
              <a:cs typeface="Times New Roman" pitchFamily="18" charset="0"/>
            </a:endParaRPr>
          </a:p>
          <a:p>
            <a:pPr marL="457200" indent="-457200" defTabSz="1215806">
              <a:buFontTx/>
              <a:buChar char="-"/>
            </a:pPr>
            <a:r>
              <a:rPr lang="en-US" sz="2500" i="1" dirty="0" err="1">
                <a:solidFill>
                  <a:prstClr val="black"/>
                </a:solidFill>
                <a:latin typeface="Times New Roman" pitchFamily="18" charset="0"/>
                <a:cs typeface="Times New Roman" pitchFamily="18" charset="0"/>
              </a:rPr>
              <a:t>Tôi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sẽ</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không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đi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khom</a:t>
            </a:r>
            <a:endParaRPr lang="en-US" sz="2500" i="1" dirty="0">
              <a:solidFill>
                <a:prstClr val="black"/>
              </a:solidFill>
              <a:latin typeface="Times New Roman" pitchFamily="18" charset="0"/>
              <a:cs typeface="Times New Roman" pitchFamily="18" charset="0"/>
            </a:endParaRPr>
          </a:p>
          <a:p>
            <a:pPr marL="457200" indent="-457200" defTabSz="1215806">
              <a:buFontTx/>
              <a:buChar char="-"/>
            </a:pPr>
            <a:r>
              <a:rPr lang="en-US" sz="2500" i="1" dirty="0" err="1">
                <a:solidFill>
                  <a:prstClr val="black"/>
                </a:solidFill>
                <a:latin typeface="Times New Roman" pitchFamily="18" charset="0"/>
                <a:cs typeface="Times New Roman" pitchFamily="18" charset="0"/>
              </a:rPr>
              <a:t>Tôi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rùng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mình</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thấy</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mình</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làm</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quá</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chậm</a:t>
            </a:r>
            <a:endParaRPr lang="en-US" sz="2500" i="1" dirty="0">
              <a:solidFill>
                <a:prstClr val="black"/>
              </a:solidFill>
              <a:latin typeface="Times New Roman" pitchFamily="18" charset="0"/>
              <a:cs typeface="Times New Roman" pitchFamily="18" charset="0"/>
            </a:endParaRPr>
          </a:p>
          <a:p>
            <a:pPr marL="457200" indent="-457200" defTabSz="1215806">
              <a:buFontTx/>
              <a:buChar char="-"/>
            </a:pPr>
            <a:r>
              <a:rPr lang="en-US" sz="2500" i="1" dirty="0">
                <a:solidFill>
                  <a:prstClr val="black"/>
                </a:solidFill>
                <a:latin typeface="Times New Roman" pitchFamily="18" charset="0"/>
                <a:cs typeface="Times New Roman" pitchFamily="18" charset="0"/>
              </a:rPr>
              <a:t>Tim </a:t>
            </a:r>
            <a:r>
              <a:rPr lang="en-US" sz="2500" i="1" dirty="0" err="1">
                <a:solidFill>
                  <a:prstClr val="black"/>
                </a:solidFill>
                <a:latin typeface="Times New Roman" pitchFamily="18" charset="0"/>
                <a:cs typeface="Times New Roman" pitchFamily="18" charset="0"/>
              </a:rPr>
              <a:t>tôi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cũng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đập</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không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rõ</a:t>
            </a:r>
            <a:endParaRPr lang="en-US" sz="2500" i="1" dirty="0">
              <a:solidFill>
                <a:prstClr val="black"/>
              </a:solidFill>
              <a:latin typeface="Times New Roman" pitchFamily="18" charset="0"/>
              <a:cs typeface="Times New Roman" pitchFamily="18" charset="0"/>
            </a:endParaRPr>
          </a:p>
          <a:p>
            <a:pPr defTabSz="1215806"/>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Hành</a:t>
            </a:r>
            <a:r>
              <a:rPr lang="en-US" sz="2500" b="1" i="1" dirty="0">
                <a:solidFill>
                  <a:prstClr val="black"/>
                </a:solidFill>
                <a:latin typeface="Times New Roman" pitchFamily="18" charset="0"/>
                <a:cs typeface="Times New Roman" pitchFamily="18" charset="0"/>
              </a:rPr>
              <a:t> </a:t>
            </a:r>
            <a:r>
              <a:rPr lang="en-US" sz="2500" b="1" i="1" dirty="0" err="1">
                <a:solidFill>
                  <a:prstClr val="black"/>
                </a:solidFill>
                <a:latin typeface="Times New Roman" pitchFamily="18" charset="0"/>
                <a:cs typeface="Times New Roman" pitchFamily="18" charset="0"/>
              </a:rPr>
              <a:t>động</a:t>
            </a:r>
            <a:r>
              <a:rPr lang="en-US" sz="2500" b="1" i="1" dirty="0">
                <a:solidFill>
                  <a:prstClr val="black"/>
                </a:solidFill>
                <a:latin typeface="Times New Roman" pitchFamily="18" charset="0"/>
                <a:cs typeface="Times New Roman" pitchFamily="18" charset="0"/>
              </a:rPr>
              <a:t>:</a:t>
            </a:r>
          </a:p>
          <a:p>
            <a:pPr marL="457200" indent="-457200" defTabSz="1215806">
              <a:buFontTx/>
              <a:buChar char="-"/>
            </a:pPr>
            <a:r>
              <a:rPr lang="en-US" sz="2500" i="1" dirty="0" err="1">
                <a:solidFill>
                  <a:prstClr val="black"/>
                </a:solidFill>
                <a:latin typeface="Times New Roman" pitchFamily="18" charset="0"/>
                <a:cs typeface="Times New Roman" pitchFamily="18" charset="0"/>
              </a:rPr>
              <a:t>Tôi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đến</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gần</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quả</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bom</a:t>
            </a:r>
            <a:endParaRPr lang="en-US" sz="2500" i="1" dirty="0">
              <a:solidFill>
                <a:prstClr val="black"/>
              </a:solidFill>
              <a:latin typeface="Times New Roman" pitchFamily="18" charset="0"/>
              <a:cs typeface="Times New Roman" pitchFamily="18" charset="0"/>
            </a:endParaRPr>
          </a:p>
          <a:p>
            <a:pPr marL="457200" indent="-457200" defTabSz="1215806">
              <a:buFontTx/>
              <a:buChar char="-"/>
            </a:pPr>
            <a:r>
              <a:rPr lang="en-US" sz="2500" i="1" dirty="0" err="1">
                <a:solidFill>
                  <a:prstClr val="black"/>
                </a:solidFill>
                <a:latin typeface="Times New Roman" pitchFamily="18" charset="0"/>
                <a:cs typeface="Times New Roman" pitchFamily="18" charset="0"/>
              </a:rPr>
              <a:t>Tôi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dùng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xẻng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đào</a:t>
            </a:r>
            <a:r>
              <a:rPr lang="en-US" sz="2500" i="1" dirty="0">
                <a:solidFill>
                  <a:prstClr val="black"/>
                </a:solidFill>
                <a:latin typeface="Times New Roman" pitchFamily="18" charset="0"/>
                <a:cs typeface="Times New Roman" pitchFamily="18" charset="0"/>
              </a:rPr>
              <a:t>....</a:t>
            </a:r>
          </a:p>
          <a:p>
            <a:pPr marL="457200" indent="-457200" defTabSz="1215806">
              <a:buFontTx/>
              <a:buChar char="-"/>
            </a:pPr>
            <a:r>
              <a:rPr lang="en-US" sz="2500" i="1" dirty="0" err="1">
                <a:solidFill>
                  <a:prstClr val="black"/>
                </a:solidFill>
                <a:latin typeface="Times New Roman" pitchFamily="18" charset="0"/>
                <a:cs typeface="Times New Roman" pitchFamily="18" charset="0"/>
              </a:rPr>
              <a:t>Chờ</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tiếng</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bom</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nổ</a:t>
            </a:r>
            <a:endParaRPr lang="en-US" sz="2500" i="1" dirty="0">
              <a:solidFill>
                <a:prstClr val="black"/>
              </a:solidFill>
              <a:latin typeface="Times New Roman" pitchFamily="18" charset="0"/>
              <a:cs typeface="Times New Roman" pitchFamily="18" charset="0"/>
            </a:endParaRPr>
          </a:p>
          <a:p>
            <a:pPr marL="457200" indent="-457200" defTabSz="1215806">
              <a:buFontTx/>
              <a:buChar char="-"/>
            </a:pPr>
            <a:r>
              <a:rPr lang="en-US" sz="2500" i="1" dirty="0" err="1">
                <a:solidFill>
                  <a:prstClr val="black"/>
                </a:solidFill>
                <a:latin typeface="Times New Roman" pitchFamily="18" charset="0"/>
                <a:cs typeface="Times New Roman" pitchFamily="18" charset="0"/>
              </a:rPr>
              <a:t>Có</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suy</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nghĩ</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đến</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cái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chết</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một</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cái</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chết</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mờ</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nhạt</a:t>
            </a:r>
            <a:r>
              <a:rPr lang="en-US" sz="2500" i="1" dirty="0">
                <a:solidFill>
                  <a:prstClr val="black"/>
                </a:solidFill>
                <a:latin typeface="Times New Roman" pitchFamily="18" charset="0"/>
                <a:cs typeface="Times New Roman" pitchFamily="18" charset="0"/>
              </a:rPr>
              <a:t> … </a:t>
            </a:r>
            <a:r>
              <a:rPr lang="en-US" sz="2500" i="1" dirty="0" err="1">
                <a:solidFill>
                  <a:prstClr val="black"/>
                </a:solidFill>
                <a:latin typeface="Times New Roman" pitchFamily="18" charset="0"/>
                <a:cs typeface="Times New Roman" pitchFamily="18" charset="0"/>
              </a:rPr>
              <a:t>liệu</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mìn</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có</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nổ</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bom</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có</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nổ</a:t>
            </a:r>
            <a:r>
              <a:rPr lang="en-US" sz="2500" i="1" dirty="0">
                <a:solidFill>
                  <a:prstClr val="black"/>
                </a:solidFill>
                <a:latin typeface="Times New Roman" pitchFamily="18" charset="0"/>
                <a:cs typeface="Times New Roman" pitchFamily="18" charset="0"/>
              </a:rPr>
              <a:t> </a:t>
            </a:r>
            <a:r>
              <a:rPr lang="en-US" sz="2500" i="1" dirty="0" err="1">
                <a:solidFill>
                  <a:prstClr val="black"/>
                </a:solidFill>
                <a:latin typeface="Times New Roman" pitchFamily="18" charset="0"/>
                <a:cs typeface="Times New Roman" pitchFamily="18" charset="0"/>
              </a:rPr>
              <a:t>không</a:t>
            </a:r>
            <a:r>
              <a:rPr lang="en-US" sz="2500" i="1" dirty="0">
                <a:solidFill>
                  <a:prstClr val="black"/>
                </a:solidFill>
                <a:latin typeface="Times New Roman" pitchFamily="18" charset="0"/>
                <a:cs typeface="Times New Roman" pitchFamily="18" charset="0"/>
              </a:rPr>
              <a:t>…</a:t>
            </a:r>
          </a:p>
          <a:p>
            <a:pPr marL="457200" indent="-457200" defTabSz="1215806">
              <a:buFontTx/>
              <a:buChar char="-"/>
            </a:pPr>
            <a:endParaRPr lang="en-US" sz="2800" i="1" dirty="0">
              <a:solidFill>
                <a:prstClr val="black"/>
              </a:solidFill>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id="{0E8EBE41-0C9B-43C4-B96F-71C29E45CC67}"/>
              </a:ext>
            </a:extLst>
          </p:cNvPr>
          <p:cNvGrpSpPr/>
          <p:nvPr/>
        </p:nvGrpSpPr>
        <p:grpSpPr>
          <a:xfrm>
            <a:off x="3951021" y="3333348"/>
            <a:ext cx="6372757" cy="2176487"/>
            <a:chOff x="3887755" y="3802201"/>
            <a:chExt cx="6372757" cy="2176487"/>
          </a:xfrm>
        </p:grpSpPr>
        <p:sp>
          <p:nvSpPr>
            <p:cNvPr id="7" name="Rectangle 6">
              <a:extLst>
                <a:ext uri="{FF2B5EF4-FFF2-40B4-BE49-F238E27FC236}">
                  <a16:creationId xmlns:a16="http://schemas.microsoft.com/office/drawing/2014/main" id="{BBAD0EEB-1E13-4DD8-801A-7BBB829A9203}"/>
                </a:ext>
              </a:extLst>
            </p:cNvPr>
            <p:cNvSpPr/>
            <p:nvPr/>
          </p:nvSpPr>
          <p:spPr>
            <a:xfrm>
              <a:off x="3887756" y="3802201"/>
              <a:ext cx="707725" cy="533463"/>
            </a:xfrm>
            <a:prstGeom prst="rect">
              <a:avLst/>
            </a:prstGeom>
          </p:spPr>
          <p:txBody>
            <a:bodyPr wrap="none"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32D136D7-BDB1-4E0B-BC10-4EB79831C60B}"/>
                </a:ext>
              </a:extLst>
            </p:cNvPr>
            <p:cNvSpPr/>
            <p:nvPr/>
          </p:nvSpPr>
          <p:spPr>
            <a:xfrm>
              <a:off x="3887755" y="4351939"/>
              <a:ext cx="6096000" cy="533463"/>
            </a:xfrm>
            <a:prstGeom prst="rect">
              <a:avLst/>
            </a:prstGeom>
          </p:spPr>
          <p:txBody>
            <a:bodyPr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DAFF569A-D45B-4474-A53D-14210748745D}"/>
                </a:ext>
              </a:extLst>
            </p:cNvPr>
            <p:cNvSpPr/>
            <p:nvPr/>
          </p:nvSpPr>
          <p:spPr>
            <a:xfrm>
              <a:off x="3887757" y="4911744"/>
              <a:ext cx="6372755" cy="533463"/>
            </a:xfrm>
            <a:prstGeom prst="rect">
              <a:avLst/>
            </a:prstGeom>
          </p:spPr>
          <p:txBody>
            <a:bodyPr wrap="square"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13147695-6AF3-426B-BC8A-45B8C355279B}"/>
                </a:ext>
              </a:extLst>
            </p:cNvPr>
            <p:cNvSpPr/>
            <p:nvPr/>
          </p:nvSpPr>
          <p:spPr>
            <a:xfrm>
              <a:off x="3887755" y="5445225"/>
              <a:ext cx="707725" cy="533463"/>
            </a:xfrm>
            <a:prstGeom prst="rect">
              <a:avLst/>
            </a:prstGeom>
          </p:spPr>
          <p:txBody>
            <a:bodyPr wrap="none"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grpSp>
      <p:pic>
        <p:nvPicPr>
          <p:cNvPr id="4" name="Picture 3">
            <a:extLst>
              <a:ext uri="{FF2B5EF4-FFF2-40B4-BE49-F238E27FC236}">
                <a16:creationId xmlns:a16="http://schemas.microsoft.com/office/drawing/2014/main" id="{00265E12-5289-4FB9-8CD0-50712ED48A43}"/>
              </a:ext>
            </a:extLst>
          </p:cNvPr>
          <p:cNvPicPr>
            <a:picLocks noChangeAspect="1"/>
          </p:cNvPicPr>
          <p:nvPr/>
        </p:nvPicPr>
        <p:blipFill>
          <a:blip r:embed="rId3"/>
          <a:stretch>
            <a:fillRect/>
          </a:stretch>
        </p:blipFill>
        <p:spPr>
          <a:xfrm>
            <a:off x="2489880" y="5678742"/>
            <a:ext cx="4572000" cy="1101300"/>
          </a:xfrm>
          <a:prstGeom prst="rect">
            <a:avLst/>
          </a:prstGeom>
        </p:spPr>
      </p:pic>
      <p:sp>
        <p:nvSpPr>
          <p:cNvPr id="14" name="TextBox 13">
            <a:extLst>
              <a:ext uri="{FF2B5EF4-FFF2-40B4-BE49-F238E27FC236}">
                <a16:creationId xmlns:a16="http://schemas.microsoft.com/office/drawing/2014/main" id="{CE682E0F-2AEF-4E45-9BAD-51558139E79E}"/>
              </a:ext>
            </a:extLst>
          </p:cNvPr>
          <p:cNvSpPr txBox="1"/>
          <p:nvPr/>
        </p:nvSpPr>
        <p:spPr>
          <a:xfrm>
            <a:off x="9756843" y="1395579"/>
            <a:ext cx="2630133" cy="1231048"/>
          </a:xfrm>
          <a:prstGeom prst="rect">
            <a:avLst/>
          </a:prstGeom>
          <a:noFill/>
        </p:spPr>
        <p:txBody>
          <a:bodyPr wrap="square" lIns="121861" tIns="60931" rIns="121861" bIns="60931" rtlCol="0">
            <a:spAutoFit/>
          </a:bodyPr>
          <a:lstStyle/>
          <a:p>
            <a:pPr defTabSz="1215806"/>
            <a:r>
              <a:rPr lang="en-US" sz="2400" b="1" i="1" dirty="0">
                <a:solidFill>
                  <a:srgbClr val="FF0000"/>
                </a:solidFill>
                <a:latin typeface="Times New Roman" pitchFamily="18" charset="0"/>
                <a:cs typeface="Times New Roman" pitchFamily="18" charset="0"/>
              </a:rPr>
              <a:t>=&gt; </a:t>
            </a:r>
            <a:r>
              <a:rPr lang="en-US" sz="2400" b="1" i="1" dirty="0" err="1">
                <a:solidFill>
                  <a:srgbClr val="FF0000"/>
                </a:solidFill>
                <a:latin typeface="Times New Roman" pitchFamily="18" charset="0"/>
                <a:cs typeface="Times New Roman" pitchFamily="18" charset="0"/>
              </a:rPr>
              <a:t>Miêu</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tả</a:t>
            </a:r>
            <a:r>
              <a:rPr lang="en-US" sz="2400" b="1" i="1" dirty="0">
                <a:solidFill>
                  <a:srgbClr val="FF0000"/>
                </a:solidFill>
                <a:latin typeface="Times New Roman" pitchFamily="18" charset="0"/>
                <a:cs typeface="Times New Roman" pitchFamily="18" charset="0"/>
              </a:rPr>
              <a:t> chi </a:t>
            </a:r>
            <a:r>
              <a:rPr lang="en-US" sz="2400" b="1" i="1" dirty="0" err="1">
                <a:solidFill>
                  <a:srgbClr val="FF0000"/>
                </a:solidFill>
                <a:latin typeface="Times New Roman" pitchFamily="18" charset="0"/>
                <a:cs typeface="Times New Roman" pitchFamily="18" charset="0"/>
              </a:rPr>
              <a:t>tiết</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tạo</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cảm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giác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hồi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hộp</a:t>
            </a:r>
            <a:endParaRPr lang="en-US" sz="2400" b="1" i="1" dirty="0">
              <a:solidFill>
                <a:srgbClr val="FF000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EE4B143B-4795-4D19-A4DB-372677814C21}"/>
              </a:ext>
            </a:extLst>
          </p:cNvPr>
          <p:cNvSpPr txBox="1"/>
          <p:nvPr/>
        </p:nvSpPr>
        <p:spPr>
          <a:xfrm>
            <a:off x="9756842" y="3054496"/>
            <a:ext cx="2344367" cy="1938992"/>
          </a:xfrm>
          <a:prstGeom prst="rect">
            <a:avLst/>
          </a:prstGeom>
          <a:noFill/>
        </p:spPr>
        <p:txBody>
          <a:bodyPr wrap="square">
            <a:spAutoFit/>
          </a:bodyPr>
          <a:lstStyle/>
          <a:p>
            <a:pPr defTabSz="1215806"/>
            <a:r>
              <a:rPr lang="en-US" sz="2400" b="1" i="1" dirty="0">
                <a:solidFill>
                  <a:srgbClr val="FF0000"/>
                </a:solidFill>
                <a:latin typeface="Times New Roman" pitchFamily="18" charset="0"/>
                <a:cs typeface="Times New Roman" pitchFamily="18" charset="0"/>
                <a:sym typeface="Wingdings" pitchFamily="2" charset="2"/>
              </a:rPr>
              <a:t>=&gt; </a:t>
            </a:r>
            <a:r>
              <a:rPr lang="en-US" sz="2400" b="1" i="1" dirty="0" err="1">
                <a:solidFill>
                  <a:srgbClr val="FF0000"/>
                </a:solidFill>
                <a:latin typeface="Times New Roman" pitchFamily="18" charset="0"/>
                <a:cs typeface="Times New Roman" pitchFamily="18" charset="0"/>
                <a:sym typeface="Wingdings" pitchFamily="2" charset="2"/>
              </a:rPr>
              <a:t>Dũng</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cảm</a:t>
            </a:r>
            <a:r>
              <a:rPr lang="en-US" sz="2400" b="1" i="1" dirty="0">
                <a:solidFill>
                  <a:srgbClr val="FF0000"/>
                </a:solidFill>
                <a:latin typeface="Times New Roman" pitchFamily="18" charset="0"/>
                <a:cs typeface="Times New Roman" pitchFamily="18" charset="0"/>
                <a:sym typeface="Wingdings" pitchFamily="2" charset="2"/>
              </a:rPr>
              <a:t>, can </a:t>
            </a:r>
            <a:r>
              <a:rPr lang="en-US" sz="2400" b="1" i="1" dirty="0" err="1">
                <a:solidFill>
                  <a:srgbClr val="FF0000"/>
                </a:solidFill>
                <a:latin typeface="Times New Roman" pitchFamily="18" charset="0"/>
                <a:cs typeface="Times New Roman" pitchFamily="18" charset="0"/>
                <a:sym typeface="Wingdings" pitchFamily="2" charset="2"/>
              </a:rPr>
              <a:t>đảm</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tự</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trọng</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khéo</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léo</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có</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trách</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nhiệm</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trong</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công</a:t>
            </a:r>
            <a:r>
              <a:rPr lang="en-US" sz="2400" b="1" i="1" dirty="0">
                <a:solidFill>
                  <a:srgbClr val="FF0000"/>
                </a:solidFill>
                <a:latin typeface="Times New Roman" pitchFamily="18" charset="0"/>
                <a:cs typeface="Times New Roman" pitchFamily="18" charset="0"/>
                <a:sym typeface="Wingdings" pitchFamily="2" charset="2"/>
              </a:rPr>
              <a:t> </a:t>
            </a:r>
            <a:r>
              <a:rPr lang="en-US" sz="2400" b="1" i="1" dirty="0" err="1">
                <a:solidFill>
                  <a:srgbClr val="FF0000"/>
                </a:solidFill>
                <a:latin typeface="Times New Roman" pitchFamily="18" charset="0"/>
                <a:cs typeface="Times New Roman" pitchFamily="18" charset="0"/>
                <a:sym typeface="Wingdings" pitchFamily="2" charset="2"/>
              </a:rPr>
              <a:t>việc</a:t>
            </a:r>
            <a:endParaRPr lang="en-US" sz="24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970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out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out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4050E5"/>
            </a:gs>
            <a:gs pos="100000">
              <a:srgbClr val="C833FF"/>
            </a:gs>
          </a:gsLst>
          <a:lin ang="5400700" scaled="0"/>
        </a:grad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932000" y="1215600"/>
            <a:ext cx="2694400" cy="4436800"/>
          </a:xfrm>
          <a:prstGeom prst="rect">
            <a:avLst/>
          </a:prstGeom>
        </p:spPr>
        <p:txBody>
          <a:bodyPr spcFirstLastPara="1" wrap="square" lIns="0" tIns="0" rIns="0" bIns="0" anchor="ctr" anchorCtr="0">
            <a:noAutofit/>
          </a:bodyPr>
          <a:lstStyle/>
          <a:p>
            <a:pPr algn="ctr"/>
            <a:r>
              <a:rPr lang="en" sz="4400" dirty="0"/>
              <a:t>PH</a:t>
            </a:r>
            <a:r>
              <a:rPr lang="vi-VN" sz="4400" dirty="0"/>
              <a:t>ƯƠ</a:t>
            </a:r>
            <a:r>
              <a:rPr lang="en" sz="4400" dirty="0"/>
              <a:t>NG </a:t>
            </a:r>
            <a:r>
              <a:rPr lang="en-US" sz="4400" dirty="0"/>
              <a:t>ĐỊNH</a:t>
            </a:r>
            <a:endParaRPr sz="4400" dirty="0"/>
          </a:p>
        </p:txBody>
      </p:sp>
      <p:grpSp>
        <p:nvGrpSpPr>
          <p:cNvPr id="6" name="Group 5">
            <a:extLst>
              <a:ext uri="{FF2B5EF4-FFF2-40B4-BE49-F238E27FC236}">
                <a16:creationId xmlns:a16="http://schemas.microsoft.com/office/drawing/2014/main" id="{0E8EBE41-0C9B-43C4-B96F-71C29E45CC67}"/>
              </a:ext>
            </a:extLst>
          </p:cNvPr>
          <p:cNvGrpSpPr/>
          <p:nvPr/>
        </p:nvGrpSpPr>
        <p:grpSpPr>
          <a:xfrm>
            <a:off x="3951021" y="3333348"/>
            <a:ext cx="6372757" cy="2176487"/>
            <a:chOff x="3887755" y="3802201"/>
            <a:chExt cx="6372757" cy="2176487"/>
          </a:xfrm>
        </p:grpSpPr>
        <p:sp>
          <p:nvSpPr>
            <p:cNvPr id="7" name="Rectangle 6">
              <a:extLst>
                <a:ext uri="{FF2B5EF4-FFF2-40B4-BE49-F238E27FC236}">
                  <a16:creationId xmlns:a16="http://schemas.microsoft.com/office/drawing/2014/main" id="{BBAD0EEB-1E13-4DD8-801A-7BBB829A9203}"/>
                </a:ext>
              </a:extLst>
            </p:cNvPr>
            <p:cNvSpPr/>
            <p:nvPr/>
          </p:nvSpPr>
          <p:spPr>
            <a:xfrm>
              <a:off x="3887756" y="3802201"/>
              <a:ext cx="707725" cy="533463"/>
            </a:xfrm>
            <a:prstGeom prst="rect">
              <a:avLst/>
            </a:prstGeom>
          </p:spPr>
          <p:txBody>
            <a:bodyPr wrap="none"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32D136D7-BDB1-4E0B-BC10-4EB79831C60B}"/>
                </a:ext>
              </a:extLst>
            </p:cNvPr>
            <p:cNvSpPr/>
            <p:nvPr/>
          </p:nvSpPr>
          <p:spPr>
            <a:xfrm>
              <a:off x="3887755" y="4351939"/>
              <a:ext cx="6096000" cy="533463"/>
            </a:xfrm>
            <a:prstGeom prst="rect">
              <a:avLst/>
            </a:prstGeom>
          </p:spPr>
          <p:txBody>
            <a:bodyPr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DAFF569A-D45B-4474-A53D-14210748745D}"/>
                </a:ext>
              </a:extLst>
            </p:cNvPr>
            <p:cNvSpPr/>
            <p:nvPr/>
          </p:nvSpPr>
          <p:spPr>
            <a:xfrm>
              <a:off x="3887757" y="4911744"/>
              <a:ext cx="6372755" cy="533463"/>
            </a:xfrm>
            <a:prstGeom prst="rect">
              <a:avLst/>
            </a:prstGeom>
          </p:spPr>
          <p:txBody>
            <a:bodyPr wrap="square"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13147695-6AF3-426B-BC8A-45B8C355279B}"/>
                </a:ext>
              </a:extLst>
            </p:cNvPr>
            <p:cNvSpPr/>
            <p:nvPr/>
          </p:nvSpPr>
          <p:spPr>
            <a:xfrm>
              <a:off x="3887755" y="5445225"/>
              <a:ext cx="707725" cy="533463"/>
            </a:xfrm>
            <a:prstGeom prst="rect">
              <a:avLst/>
            </a:prstGeom>
          </p:spPr>
          <p:txBody>
            <a:bodyPr wrap="none" lIns="121840" tIns="60920" rIns="121840" bIns="60920">
              <a:spAutoFit/>
            </a:bodyPr>
            <a:lstStyle/>
            <a:p>
              <a:pPr marL="456883" indent="-456883" defTabSz="1215806">
                <a:buFont typeface="Arial" pitchFamily="34" charset="0"/>
                <a:buChar char="•"/>
              </a:pPr>
              <a:endParaRPr lang="en-US" sz="2667" i="1" dirty="0">
                <a:solidFill>
                  <a:prstClr val="black"/>
                </a:solidFill>
                <a:latin typeface="Times New Roman" pitchFamily="18" charset="0"/>
                <a:cs typeface="Times New Roman" pitchFamily="18" charset="0"/>
              </a:endParaRPr>
            </a:p>
          </p:txBody>
        </p:sp>
      </p:grpSp>
      <p:sp>
        <p:nvSpPr>
          <p:cNvPr id="13" name="TextBox 12">
            <a:extLst>
              <a:ext uri="{FF2B5EF4-FFF2-40B4-BE49-F238E27FC236}">
                <a16:creationId xmlns:a16="http://schemas.microsoft.com/office/drawing/2014/main" id="{45B1A3F8-7045-43E9-B74B-DE3D9CFFF966}"/>
              </a:ext>
            </a:extLst>
          </p:cNvPr>
          <p:cNvSpPr txBox="1"/>
          <p:nvPr/>
        </p:nvSpPr>
        <p:spPr>
          <a:xfrm>
            <a:off x="4860076" y="965494"/>
            <a:ext cx="6878037" cy="3570105"/>
          </a:xfrm>
          <a:custGeom>
            <a:avLst/>
            <a:gdLst>
              <a:gd name="connsiteX0" fmla="*/ 0 w 6878037"/>
              <a:gd name="connsiteY0" fmla="*/ 0 h 3570105"/>
              <a:gd name="connsiteX1" fmla="*/ 573170 w 6878037"/>
              <a:gd name="connsiteY1" fmla="*/ 0 h 3570105"/>
              <a:gd name="connsiteX2" fmla="*/ 1077559 w 6878037"/>
              <a:gd name="connsiteY2" fmla="*/ 0 h 3570105"/>
              <a:gd name="connsiteX3" fmla="*/ 1719509 w 6878037"/>
              <a:gd name="connsiteY3" fmla="*/ 0 h 3570105"/>
              <a:gd name="connsiteX4" fmla="*/ 2223899 w 6878037"/>
              <a:gd name="connsiteY4" fmla="*/ 0 h 3570105"/>
              <a:gd name="connsiteX5" fmla="*/ 2934629 w 6878037"/>
              <a:gd name="connsiteY5" fmla="*/ 0 h 3570105"/>
              <a:gd name="connsiteX6" fmla="*/ 3439019 w 6878037"/>
              <a:gd name="connsiteY6" fmla="*/ 0 h 3570105"/>
              <a:gd name="connsiteX7" fmla="*/ 3805847 w 6878037"/>
              <a:gd name="connsiteY7" fmla="*/ 0 h 3570105"/>
              <a:gd name="connsiteX8" fmla="*/ 4310237 w 6878037"/>
              <a:gd name="connsiteY8" fmla="*/ 0 h 3570105"/>
              <a:gd name="connsiteX9" fmla="*/ 5020967 w 6878037"/>
              <a:gd name="connsiteY9" fmla="*/ 0 h 3570105"/>
              <a:gd name="connsiteX10" fmla="*/ 5731697 w 6878037"/>
              <a:gd name="connsiteY10" fmla="*/ 0 h 3570105"/>
              <a:gd name="connsiteX11" fmla="*/ 6373648 w 6878037"/>
              <a:gd name="connsiteY11" fmla="*/ 0 h 3570105"/>
              <a:gd name="connsiteX12" fmla="*/ 6878037 w 6878037"/>
              <a:gd name="connsiteY12" fmla="*/ 0 h 3570105"/>
              <a:gd name="connsiteX13" fmla="*/ 6878037 w 6878037"/>
              <a:gd name="connsiteY13" fmla="*/ 630719 h 3570105"/>
              <a:gd name="connsiteX14" fmla="*/ 6878037 w 6878037"/>
              <a:gd name="connsiteY14" fmla="*/ 1118633 h 3570105"/>
              <a:gd name="connsiteX15" fmla="*/ 6878037 w 6878037"/>
              <a:gd name="connsiteY15" fmla="*/ 1606547 h 3570105"/>
              <a:gd name="connsiteX16" fmla="*/ 6878037 w 6878037"/>
              <a:gd name="connsiteY16" fmla="*/ 2165864 h 3570105"/>
              <a:gd name="connsiteX17" fmla="*/ 6878037 w 6878037"/>
              <a:gd name="connsiteY17" fmla="*/ 2689479 h 3570105"/>
              <a:gd name="connsiteX18" fmla="*/ 6878037 w 6878037"/>
              <a:gd name="connsiteY18" fmla="*/ 3570105 h 3570105"/>
              <a:gd name="connsiteX19" fmla="*/ 6167307 w 6878037"/>
              <a:gd name="connsiteY19" fmla="*/ 3570105 h 3570105"/>
              <a:gd name="connsiteX20" fmla="*/ 5731698 w 6878037"/>
              <a:gd name="connsiteY20" fmla="*/ 3570105 h 3570105"/>
              <a:gd name="connsiteX21" fmla="*/ 5296088 w 6878037"/>
              <a:gd name="connsiteY21" fmla="*/ 3570105 h 3570105"/>
              <a:gd name="connsiteX22" fmla="*/ 4585358 w 6878037"/>
              <a:gd name="connsiteY22" fmla="*/ 3570105 h 3570105"/>
              <a:gd name="connsiteX23" fmla="*/ 3874628 w 6878037"/>
              <a:gd name="connsiteY23" fmla="*/ 3570105 h 3570105"/>
              <a:gd name="connsiteX24" fmla="*/ 3301458 w 6878037"/>
              <a:gd name="connsiteY24" fmla="*/ 3570105 h 3570105"/>
              <a:gd name="connsiteX25" fmla="*/ 2659508 w 6878037"/>
              <a:gd name="connsiteY25" fmla="*/ 3570105 h 3570105"/>
              <a:gd name="connsiteX26" fmla="*/ 2086338 w 6878037"/>
              <a:gd name="connsiteY26" fmla="*/ 3570105 h 3570105"/>
              <a:gd name="connsiteX27" fmla="*/ 1513168 w 6878037"/>
              <a:gd name="connsiteY27" fmla="*/ 3570105 h 3570105"/>
              <a:gd name="connsiteX28" fmla="*/ 939998 w 6878037"/>
              <a:gd name="connsiteY28" fmla="*/ 3570105 h 3570105"/>
              <a:gd name="connsiteX29" fmla="*/ 0 w 6878037"/>
              <a:gd name="connsiteY29" fmla="*/ 3570105 h 3570105"/>
              <a:gd name="connsiteX30" fmla="*/ 0 w 6878037"/>
              <a:gd name="connsiteY30" fmla="*/ 2975088 h 3570105"/>
              <a:gd name="connsiteX31" fmla="*/ 0 w 6878037"/>
              <a:gd name="connsiteY31" fmla="*/ 2451472 h 3570105"/>
              <a:gd name="connsiteX32" fmla="*/ 0 w 6878037"/>
              <a:gd name="connsiteY32" fmla="*/ 1892156 h 3570105"/>
              <a:gd name="connsiteX33" fmla="*/ 0 w 6878037"/>
              <a:gd name="connsiteY33" fmla="*/ 1368540 h 3570105"/>
              <a:gd name="connsiteX34" fmla="*/ 0 w 6878037"/>
              <a:gd name="connsiteY34" fmla="*/ 773523 h 3570105"/>
              <a:gd name="connsiteX35" fmla="*/ 0 w 6878037"/>
              <a:gd name="connsiteY35" fmla="*/ 0 h 357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78037" h="3570105" fill="none" extrusionOk="0">
                <a:moveTo>
                  <a:pt x="0" y="0"/>
                </a:moveTo>
                <a:cubicBezTo>
                  <a:pt x="151124" y="-1804"/>
                  <a:pt x="286936" y="52787"/>
                  <a:pt x="573170" y="0"/>
                </a:cubicBezTo>
                <a:cubicBezTo>
                  <a:pt x="859404" y="-52787"/>
                  <a:pt x="858765" y="29851"/>
                  <a:pt x="1077559" y="0"/>
                </a:cubicBezTo>
                <a:cubicBezTo>
                  <a:pt x="1296353" y="-29851"/>
                  <a:pt x="1533635" y="72060"/>
                  <a:pt x="1719509" y="0"/>
                </a:cubicBezTo>
                <a:cubicBezTo>
                  <a:pt x="1905383" y="-72060"/>
                  <a:pt x="2020365" y="25358"/>
                  <a:pt x="2223899" y="0"/>
                </a:cubicBezTo>
                <a:cubicBezTo>
                  <a:pt x="2427433" y="-25358"/>
                  <a:pt x="2702659" y="66062"/>
                  <a:pt x="2934629" y="0"/>
                </a:cubicBezTo>
                <a:cubicBezTo>
                  <a:pt x="3166599" y="-66062"/>
                  <a:pt x="3301956" y="30696"/>
                  <a:pt x="3439019" y="0"/>
                </a:cubicBezTo>
                <a:cubicBezTo>
                  <a:pt x="3576082" y="-30696"/>
                  <a:pt x="3726816" y="24505"/>
                  <a:pt x="3805847" y="0"/>
                </a:cubicBezTo>
                <a:cubicBezTo>
                  <a:pt x="3884878" y="-24505"/>
                  <a:pt x="4065985" y="55684"/>
                  <a:pt x="4310237" y="0"/>
                </a:cubicBezTo>
                <a:cubicBezTo>
                  <a:pt x="4554489" y="-55684"/>
                  <a:pt x="4756320" y="9678"/>
                  <a:pt x="5020967" y="0"/>
                </a:cubicBezTo>
                <a:cubicBezTo>
                  <a:pt x="5285614" y="-9678"/>
                  <a:pt x="5416912" y="33395"/>
                  <a:pt x="5731697" y="0"/>
                </a:cubicBezTo>
                <a:cubicBezTo>
                  <a:pt x="6046482" y="-33395"/>
                  <a:pt x="6077221" y="6655"/>
                  <a:pt x="6373648" y="0"/>
                </a:cubicBezTo>
                <a:cubicBezTo>
                  <a:pt x="6670075" y="-6655"/>
                  <a:pt x="6745568" y="27574"/>
                  <a:pt x="6878037" y="0"/>
                </a:cubicBezTo>
                <a:cubicBezTo>
                  <a:pt x="6907787" y="127588"/>
                  <a:pt x="6854824" y="504269"/>
                  <a:pt x="6878037" y="630719"/>
                </a:cubicBezTo>
                <a:cubicBezTo>
                  <a:pt x="6901250" y="757169"/>
                  <a:pt x="6821332" y="909568"/>
                  <a:pt x="6878037" y="1118633"/>
                </a:cubicBezTo>
                <a:cubicBezTo>
                  <a:pt x="6934742" y="1327698"/>
                  <a:pt x="6853774" y="1383548"/>
                  <a:pt x="6878037" y="1606547"/>
                </a:cubicBezTo>
                <a:cubicBezTo>
                  <a:pt x="6902300" y="1829546"/>
                  <a:pt x="6853326" y="1995821"/>
                  <a:pt x="6878037" y="2165864"/>
                </a:cubicBezTo>
                <a:cubicBezTo>
                  <a:pt x="6902748" y="2335907"/>
                  <a:pt x="6826559" y="2470153"/>
                  <a:pt x="6878037" y="2689479"/>
                </a:cubicBezTo>
                <a:cubicBezTo>
                  <a:pt x="6929515" y="2908806"/>
                  <a:pt x="6791094" y="3227454"/>
                  <a:pt x="6878037" y="3570105"/>
                </a:cubicBezTo>
                <a:cubicBezTo>
                  <a:pt x="6587081" y="3632693"/>
                  <a:pt x="6318170" y="3555039"/>
                  <a:pt x="6167307" y="3570105"/>
                </a:cubicBezTo>
                <a:cubicBezTo>
                  <a:pt x="6016444" y="3585171"/>
                  <a:pt x="5822896" y="3523105"/>
                  <a:pt x="5731698" y="3570105"/>
                </a:cubicBezTo>
                <a:cubicBezTo>
                  <a:pt x="5640500" y="3617105"/>
                  <a:pt x="5443869" y="3565917"/>
                  <a:pt x="5296088" y="3570105"/>
                </a:cubicBezTo>
                <a:cubicBezTo>
                  <a:pt x="5148307" y="3574293"/>
                  <a:pt x="4911977" y="3560245"/>
                  <a:pt x="4585358" y="3570105"/>
                </a:cubicBezTo>
                <a:cubicBezTo>
                  <a:pt x="4258739" y="3579965"/>
                  <a:pt x="4087950" y="3512385"/>
                  <a:pt x="3874628" y="3570105"/>
                </a:cubicBezTo>
                <a:cubicBezTo>
                  <a:pt x="3661306" y="3627825"/>
                  <a:pt x="3587798" y="3558429"/>
                  <a:pt x="3301458" y="3570105"/>
                </a:cubicBezTo>
                <a:cubicBezTo>
                  <a:pt x="3015118" y="3581781"/>
                  <a:pt x="2833309" y="3548624"/>
                  <a:pt x="2659508" y="3570105"/>
                </a:cubicBezTo>
                <a:cubicBezTo>
                  <a:pt x="2485707" y="3591586"/>
                  <a:pt x="2214655" y="3558651"/>
                  <a:pt x="2086338" y="3570105"/>
                </a:cubicBezTo>
                <a:cubicBezTo>
                  <a:pt x="1958021" y="3581559"/>
                  <a:pt x="1770689" y="3510656"/>
                  <a:pt x="1513168" y="3570105"/>
                </a:cubicBezTo>
                <a:cubicBezTo>
                  <a:pt x="1255647" y="3629554"/>
                  <a:pt x="1142288" y="3556848"/>
                  <a:pt x="939998" y="3570105"/>
                </a:cubicBezTo>
                <a:cubicBezTo>
                  <a:pt x="737708" y="3583362"/>
                  <a:pt x="388094" y="3548807"/>
                  <a:pt x="0" y="3570105"/>
                </a:cubicBezTo>
                <a:cubicBezTo>
                  <a:pt x="-66411" y="3401432"/>
                  <a:pt x="41912" y="3115288"/>
                  <a:pt x="0" y="2975088"/>
                </a:cubicBezTo>
                <a:cubicBezTo>
                  <a:pt x="-41912" y="2834888"/>
                  <a:pt x="14883" y="2587932"/>
                  <a:pt x="0" y="2451472"/>
                </a:cubicBezTo>
                <a:cubicBezTo>
                  <a:pt x="-14883" y="2315012"/>
                  <a:pt x="65842" y="2166585"/>
                  <a:pt x="0" y="1892156"/>
                </a:cubicBezTo>
                <a:cubicBezTo>
                  <a:pt x="-65842" y="1617727"/>
                  <a:pt x="2572" y="1477953"/>
                  <a:pt x="0" y="1368540"/>
                </a:cubicBezTo>
                <a:cubicBezTo>
                  <a:pt x="-2572" y="1259127"/>
                  <a:pt x="69872" y="1013223"/>
                  <a:pt x="0" y="773523"/>
                </a:cubicBezTo>
                <a:cubicBezTo>
                  <a:pt x="-69872" y="533823"/>
                  <a:pt x="25031" y="341160"/>
                  <a:pt x="0" y="0"/>
                </a:cubicBezTo>
                <a:close/>
              </a:path>
              <a:path w="6878037" h="3570105" stroke="0" extrusionOk="0">
                <a:moveTo>
                  <a:pt x="0" y="0"/>
                </a:moveTo>
                <a:cubicBezTo>
                  <a:pt x="113299" y="-26004"/>
                  <a:pt x="297132" y="48951"/>
                  <a:pt x="504389" y="0"/>
                </a:cubicBezTo>
                <a:cubicBezTo>
                  <a:pt x="711646" y="-48951"/>
                  <a:pt x="1046476" y="5630"/>
                  <a:pt x="1215120" y="0"/>
                </a:cubicBezTo>
                <a:cubicBezTo>
                  <a:pt x="1383764" y="-5630"/>
                  <a:pt x="1769979" y="15861"/>
                  <a:pt x="1925850" y="0"/>
                </a:cubicBezTo>
                <a:cubicBezTo>
                  <a:pt x="2081721" y="-15861"/>
                  <a:pt x="2176386" y="3294"/>
                  <a:pt x="2292679" y="0"/>
                </a:cubicBezTo>
                <a:cubicBezTo>
                  <a:pt x="2408972" y="-3294"/>
                  <a:pt x="2568175" y="41957"/>
                  <a:pt x="2659508" y="0"/>
                </a:cubicBezTo>
                <a:cubicBezTo>
                  <a:pt x="2750841" y="-41957"/>
                  <a:pt x="2906421" y="38420"/>
                  <a:pt x="3095117" y="0"/>
                </a:cubicBezTo>
                <a:cubicBezTo>
                  <a:pt x="3283813" y="-38420"/>
                  <a:pt x="3513027" y="38531"/>
                  <a:pt x="3668286" y="0"/>
                </a:cubicBezTo>
                <a:cubicBezTo>
                  <a:pt x="3823545" y="-38531"/>
                  <a:pt x="3910560" y="11219"/>
                  <a:pt x="4035115" y="0"/>
                </a:cubicBezTo>
                <a:cubicBezTo>
                  <a:pt x="4159670" y="-11219"/>
                  <a:pt x="4406544" y="4296"/>
                  <a:pt x="4745846" y="0"/>
                </a:cubicBezTo>
                <a:cubicBezTo>
                  <a:pt x="5085148" y="-4296"/>
                  <a:pt x="5211588" y="53054"/>
                  <a:pt x="5456576" y="0"/>
                </a:cubicBezTo>
                <a:cubicBezTo>
                  <a:pt x="5701564" y="-53054"/>
                  <a:pt x="5823970" y="52279"/>
                  <a:pt x="6098526" y="0"/>
                </a:cubicBezTo>
                <a:cubicBezTo>
                  <a:pt x="6373082" y="-52279"/>
                  <a:pt x="6689280" y="48134"/>
                  <a:pt x="6878037" y="0"/>
                </a:cubicBezTo>
                <a:cubicBezTo>
                  <a:pt x="6945260" y="202697"/>
                  <a:pt x="6851624" y="372288"/>
                  <a:pt x="6878037" y="630719"/>
                </a:cubicBezTo>
                <a:cubicBezTo>
                  <a:pt x="6904450" y="889150"/>
                  <a:pt x="6861308" y="937502"/>
                  <a:pt x="6878037" y="1190035"/>
                </a:cubicBezTo>
                <a:cubicBezTo>
                  <a:pt x="6894766" y="1442568"/>
                  <a:pt x="6871370" y="1605136"/>
                  <a:pt x="6878037" y="1785053"/>
                </a:cubicBezTo>
                <a:cubicBezTo>
                  <a:pt x="6884704" y="1964970"/>
                  <a:pt x="6845113" y="2106730"/>
                  <a:pt x="6878037" y="2308668"/>
                </a:cubicBezTo>
                <a:cubicBezTo>
                  <a:pt x="6910961" y="2510606"/>
                  <a:pt x="6829393" y="2593871"/>
                  <a:pt x="6878037" y="2832283"/>
                </a:cubicBezTo>
                <a:cubicBezTo>
                  <a:pt x="6926681" y="3070695"/>
                  <a:pt x="6864429" y="3368303"/>
                  <a:pt x="6878037" y="3570105"/>
                </a:cubicBezTo>
                <a:cubicBezTo>
                  <a:pt x="6593947" y="3629370"/>
                  <a:pt x="6591163" y="3566986"/>
                  <a:pt x="6304867" y="3570105"/>
                </a:cubicBezTo>
                <a:cubicBezTo>
                  <a:pt x="6018571" y="3573224"/>
                  <a:pt x="5861242" y="3526758"/>
                  <a:pt x="5594137" y="3570105"/>
                </a:cubicBezTo>
                <a:cubicBezTo>
                  <a:pt x="5327032" y="3613452"/>
                  <a:pt x="5167472" y="3525358"/>
                  <a:pt x="5020967" y="3570105"/>
                </a:cubicBezTo>
                <a:cubicBezTo>
                  <a:pt x="4874462" y="3614852"/>
                  <a:pt x="4661066" y="3554357"/>
                  <a:pt x="4516578" y="3570105"/>
                </a:cubicBezTo>
                <a:cubicBezTo>
                  <a:pt x="4372090" y="3585853"/>
                  <a:pt x="4277990" y="3569004"/>
                  <a:pt x="4149749" y="3570105"/>
                </a:cubicBezTo>
                <a:cubicBezTo>
                  <a:pt x="4021508" y="3571206"/>
                  <a:pt x="3763068" y="3549198"/>
                  <a:pt x="3507799" y="3570105"/>
                </a:cubicBezTo>
                <a:cubicBezTo>
                  <a:pt x="3252530" y="3591012"/>
                  <a:pt x="3007957" y="3506820"/>
                  <a:pt x="2865849" y="3570105"/>
                </a:cubicBezTo>
                <a:cubicBezTo>
                  <a:pt x="2723741" y="3633390"/>
                  <a:pt x="2604585" y="3530906"/>
                  <a:pt x="2499020" y="3570105"/>
                </a:cubicBezTo>
                <a:cubicBezTo>
                  <a:pt x="2393455" y="3609304"/>
                  <a:pt x="2209776" y="3553454"/>
                  <a:pt x="2132191" y="3570105"/>
                </a:cubicBezTo>
                <a:cubicBezTo>
                  <a:pt x="2054606" y="3586756"/>
                  <a:pt x="1598974" y="3548652"/>
                  <a:pt x="1421461" y="3570105"/>
                </a:cubicBezTo>
                <a:cubicBezTo>
                  <a:pt x="1243948" y="3591558"/>
                  <a:pt x="940808" y="3522011"/>
                  <a:pt x="710730" y="3570105"/>
                </a:cubicBezTo>
                <a:cubicBezTo>
                  <a:pt x="480652" y="3618199"/>
                  <a:pt x="293585" y="3561884"/>
                  <a:pt x="0" y="3570105"/>
                </a:cubicBezTo>
                <a:cubicBezTo>
                  <a:pt x="-516" y="3334295"/>
                  <a:pt x="39307" y="3219012"/>
                  <a:pt x="0" y="3010789"/>
                </a:cubicBezTo>
                <a:cubicBezTo>
                  <a:pt x="-39307" y="2802566"/>
                  <a:pt x="17974" y="2609658"/>
                  <a:pt x="0" y="2487173"/>
                </a:cubicBezTo>
                <a:cubicBezTo>
                  <a:pt x="-17974" y="2364688"/>
                  <a:pt x="59762" y="2109146"/>
                  <a:pt x="0" y="1820754"/>
                </a:cubicBezTo>
                <a:cubicBezTo>
                  <a:pt x="-59762" y="1532362"/>
                  <a:pt x="14501" y="1516639"/>
                  <a:pt x="0" y="1332839"/>
                </a:cubicBezTo>
                <a:cubicBezTo>
                  <a:pt x="-14501" y="1149040"/>
                  <a:pt x="45599" y="1084353"/>
                  <a:pt x="0" y="844925"/>
                </a:cubicBezTo>
                <a:cubicBezTo>
                  <a:pt x="-45599" y="605497"/>
                  <a:pt x="21128" y="214459"/>
                  <a:pt x="0" y="0"/>
                </a:cubicBezTo>
                <a:close/>
              </a:path>
            </a:pathLst>
          </a:custGeom>
          <a:solidFill>
            <a:schemeClr val="accent1">
              <a:lumMod val="20000"/>
              <a:lumOff val="80000"/>
            </a:schemeClr>
          </a:solidFill>
          <a:ln w="38100" cmpd="dbl">
            <a:solidFill>
              <a:srgbClr val="7030A0"/>
            </a:solidFill>
            <a:extLst>
              <a:ext uri="{C807C97D-BFC1-408E-A445-0C87EB9F89A2}">
                <ask:lineSketchStyleProps xmlns:ask="http://schemas.microsoft.com/office/drawing/2018/sketchyshapes" sd="3089241392">
                  <a:prstGeom prst="rect">
                    <a:avLst/>
                  </a:prstGeom>
                  <ask:type>
                    <ask:lineSketchScribble/>
                  </ask:type>
                </ask:lineSketchStyleProps>
              </a:ext>
            </a:extLst>
          </a:ln>
        </p:spPr>
        <p:txBody>
          <a:bodyPr wrap="square" lIns="121819" tIns="60909" rIns="121819" bIns="60909" rtlCol="0">
            <a:spAutoFit/>
          </a:bodyPr>
          <a:lstStyle/>
          <a:p>
            <a:pPr defTabSz="1215806"/>
            <a:r>
              <a:rPr lang="en-US" sz="3200" b="1" i="1" dirty="0">
                <a:solidFill>
                  <a:prstClr val="black"/>
                </a:solidFill>
                <a:latin typeface="Times New Roman" pitchFamily="18" charset="0"/>
                <a:cs typeface="Times New Roman" pitchFamily="18" charset="0"/>
              </a:rPr>
              <a:t>*</a:t>
            </a:r>
            <a:r>
              <a:rPr lang="en-US" sz="3200" b="1" i="1" dirty="0" err="1">
                <a:solidFill>
                  <a:prstClr val="black"/>
                </a:solidFill>
                <a:latin typeface="Times New Roman" pitchFamily="18" charset="0"/>
                <a:cs typeface="Times New Roman" pitchFamily="18" charset="0"/>
              </a:rPr>
              <a:t>Với</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đồng</a:t>
            </a:r>
            <a:r>
              <a:rPr lang="en-US" sz="3200" b="1" i="1" dirty="0">
                <a:solidFill>
                  <a:prstClr val="black"/>
                </a:solidFill>
                <a:latin typeface="Times New Roman" pitchFamily="18" charset="0"/>
                <a:cs typeface="Times New Roman" pitchFamily="18" charset="0"/>
              </a:rPr>
              <a:t> </a:t>
            </a:r>
            <a:r>
              <a:rPr lang="en-US" sz="3200" b="1" i="1" dirty="0" err="1">
                <a:solidFill>
                  <a:prstClr val="black"/>
                </a:solidFill>
                <a:latin typeface="Times New Roman" pitchFamily="18" charset="0"/>
                <a:cs typeface="Times New Roman" pitchFamily="18" charset="0"/>
              </a:rPr>
              <a:t>đội</a:t>
            </a:r>
            <a:r>
              <a:rPr lang="en-US" sz="3200" b="1" i="1" dirty="0">
                <a:solidFill>
                  <a:prstClr val="black"/>
                </a:solidFill>
                <a:latin typeface="Times New Roman" pitchFamily="18" charset="0"/>
                <a:cs typeface="Times New Roman" pitchFamily="18" charset="0"/>
              </a:rPr>
              <a:t>:</a:t>
            </a:r>
          </a:p>
          <a:p>
            <a:pPr marL="457200" indent="-457200" defTabSz="1215806">
              <a:buFontTx/>
              <a:buChar char="-"/>
            </a:pPr>
            <a:r>
              <a:rPr lang="en-BZ" sz="3200" i="1" dirty="0" err="1">
                <a:solidFill>
                  <a:srgbClr val="000000"/>
                </a:solidFill>
                <a:latin typeface="Times New Roman" pitchFamily="18" charset="0"/>
                <a:cs typeface="Times New Roman" pitchFamily="18" charset="0"/>
              </a:rPr>
              <a:t>Thấu</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hiểu</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và</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gắn</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bó</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với</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chị</a:t>
            </a:r>
            <a:r>
              <a:rPr lang="en-BZ" sz="3200" i="1" dirty="0">
                <a:solidFill>
                  <a:srgbClr val="000000"/>
                </a:solidFill>
                <a:latin typeface="Times New Roman" pitchFamily="18" charset="0"/>
                <a:cs typeface="Times New Roman" pitchFamily="18" charset="0"/>
              </a:rPr>
              <a:t> Thao, </a:t>
            </a:r>
            <a:r>
              <a:rPr lang="en-BZ" sz="3200" i="1" dirty="0" err="1">
                <a:solidFill>
                  <a:srgbClr val="000000"/>
                </a:solidFill>
                <a:latin typeface="Times New Roman" pitchFamily="18" charset="0"/>
                <a:cs typeface="Times New Roman" pitchFamily="18" charset="0"/>
              </a:rPr>
              <a:t>Nho</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nh</a:t>
            </a:r>
            <a:r>
              <a:rPr lang="vi-VN" sz="3200" i="1" dirty="0">
                <a:solidFill>
                  <a:srgbClr val="000000"/>
                </a:solidFill>
                <a:latin typeface="Times New Roman" pitchFamily="18" charset="0"/>
                <a:cs typeface="Times New Roman" pitchFamily="18" charset="0"/>
              </a:rPr>
              <a:t>ư</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chị</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em</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gái</a:t>
            </a:r>
            <a:endParaRPr lang="en-BZ" sz="3200" i="1" dirty="0">
              <a:solidFill>
                <a:srgbClr val="000000"/>
              </a:solidFill>
              <a:latin typeface="Times New Roman" pitchFamily="18" charset="0"/>
              <a:cs typeface="Times New Roman" pitchFamily="18" charset="0"/>
            </a:endParaRPr>
          </a:p>
          <a:p>
            <a:pPr marL="457200" indent="-457200" defTabSz="1215806">
              <a:buFontTx/>
              <a:buChar char="-"/>
            </a:pPr>
            <a:r>
              <a:rPr lang="en-BZ" sz="3200" i="1" dirty="0">
                <a:solidFill>
                  <a:srgbClr val="000000"/>
                </a:solidFill>
                <a:latin typeface="Times New Roman" pitchFamily="18" charset="0"/>
                <a:cs typeface="Times New Roman" pitchFamily="18" charset="0"/>
              </a:rPr>
              <a:t>Lo </a:t>
            </a:r>
            <a:r>
              <a:rPr lang="en-BZ" sz="3200" i="1" dirty="0" err="1">
                <a:solidFill>
                  <a:srgbClr val="000000"/>
                </a:solidFill>
                <a:latin typeface="Times New Roman" pitchFamily="18" charset="0"/>
                <a:cs typeface="Times New Roman" pitchFamily="18" charset="0"/>
              </a:rPr>
              <a:t>lắng</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chăm</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sóc</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khi</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Nho</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bị</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th</a:t>
            </a:r>
            <a:r>
              <a:rPr lang="vi-VN" sz="3200" i="1" dirty="0">
                <a:solidFill>
                  <a:srgbClr val="000000"/>
                </a:solidFill>
                <a:latin typeface="Times New Roman" pitchFamily="18" charset="0"/>
                <a:cs typeface="Times New Roman" pitchFamily="18" charset="0"/>
              </a:rPr>
              <a:t>ư</a:t>
            </a:r>
            <a:r>
              <a:rPr lang="en-BZ" sz="3200" i="1" dirty="0" err="1">
                <a:solidFill>
                  <a:srgbClr val="000000"/>
                </a:solidFill>
                <a:latin typeface="Times New Roman" pitchFamily="18" charset="0"/>
                <a:cs typeface="Times New Roman" pitchFamily="18" charset="0"/>
              </a:rPr>
              <a:t>ơng</a:t>
            </a:r>
            <a:endParaRPr lang="en-BZ" sz="3200" i="1" dirty="0">
              <a:solidFill>
                <a:srgbClr val="000000"/>
              </a:solidFill>
              <a:latin typeface="Times New Roman" pitchFamily="18" charset="0"/>
              <a:cs typeface="Times New Roman" pitchFamily="18" charset="0"/>
            </a:endParaRPr>
          </a:p>
          <a:p>
            <a:pPr marL="457200" indent="-457200" defTabSz="1215806">
              <a:buFontTx/>
              <a:buChar char="-"/>
            </a:pP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Luôn</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nghĩ</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những</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người</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đẹp</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nhất</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là</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những</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người</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mặc</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quân</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phục</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có</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ngôi</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sao</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trên</a:t>
            </a:r>
            <a:r>
              <a:rPr lang="en-BZ" sz="3200" i="1" dirty="0">
                <a:solidFill>
                  <a:srgbClr val="000000"/>
                </a:solidFill>
                <a:latin typeface="Times New Roman" pitchFamily="18" charset="0"/>
                <a:cs typeface="Times New Roman" pitchFamily="18" charset="0"/>
              </a:rPr>
              <a:t> </a:t>
            </a:r>
            <a:r>
              <a:rPr lang="en-BZ" sz="3200" i="1" dirty="0" err="1">
                <a:solidFill>
                  <a:srgbClr val="000000"/>
                </a:solidFill>
                <a:latin typeface="Times New Roman" pitchFamily="18" charset="0"/>
                <a:cs typeface="Times New Roman" pitchFamily="18" charset="0"/>
              </a:rPr>
              <a:t>mũ</a:t>
            </a:r>
            <a:endParaRPr lang="en-BZ" sz="3200" i="1" dirty="0">
              <a:solidFill>
                <a:srgbClr val="00000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357FA61-7D13-4276-B913-6776F1D90BB0}"/>
              </a:ext>
            </a:extLst>
          </p:cNvPr>
          <p:cNvPicPr>
            <a:picLocks noChangeAspect="1"/>
          </p:cNvPicPr>
          <p:nvPr/>
        </p:nvPicPr>
        <p:blipFill>
          <a:blip r:embed="rId3"/>
          <a:stretch>
            <a:fillRect/>
          </a:stretch>
        </p:blipFill>
        <p:spPr>
          <a:xfrm flipH="1">
            <a:off x="1422554" y="3093913"/>
            <a:ext cx="4019868" cy="4019868"/>
          </a:xfrm>
          <a:prstGeom prst="rect">
            <a:avLst/>
          </a:prstGeom>
        </p:spPr>
      </p:pic>
      <p:pic>
        <p:nvPicPr>
          <p:cNvPr id="3" name="Picture 2">
            <a:extLst>
              <a:ext uri="{FF2B5EF4-FFF2-40B4-BE49-F238E27FC236}">
                <a16:creationId xmlns:a16="http://schemas.microsoft.com/office/drawing/2014/main" id="{022EB4E0-E3BD-4174-AFA0-A6C065D86405}"/>
              </a:ext>
            </a:extLst>
          </p:cNvPr>
          <p:cNvPicPr>
            <a:picLocks noChangeAspect="1"/>
          </p:cNvPicPr>
          <p:nvPr/>
        </p:nvPicPr>
        <p:blipFill>
          <a:blip r:embed="rId4"/>
          <a:stretch>
            <a:fillRect/>
          </a:stretch>
        </p:blipFill>
        <p:spPr>
          <a:xfrm rot="1080510">
            <a:off x="9634932" y="-441361"/>
            <a:ext cx="2952750" cy="2952750"/>
          </a:xfrm>
          <a:prstGeom prst="rect">
            <a:avLst/>
          </a:prstGeom>
        </p:spPr>
      </p:pic>
      <p:sp>
        <p:nvSpPr>
          <p:cNvPr id="15" name="Rectangle 14">
            <a:extLst>
              <a:ext uri="{FF2B5EF4-FFF2-40B4-BE49-F238E27FC236}">
                <a16:creationId xmlns:a16="http://schemas.microsoft.com/office/drawing/2014/main" id="{B20B130B-6395-4834-AAB4-598270B42A01}"/>
              </a:ext>
            </a:extLst>
          </p:cNvPr>
          <p:cNvSpPr/>
          <p:nvPr/>
        </p:nvSpPr>
        <p:spPr>
          <a:xfrm>
            <a:off x="4739173" y="4918525"/>
            <a:ext cx="7344140" cy="1231048"/>
          </a:xfrm>
          <a:prstGeom prst="rect">
            <a:avLst/>
          </a:prstGeom>
        </p:spPr>
        <p:txBody>
          <a:bodyPr wrap="square" lIns="121861" tIns="60931" rIns="121861" bIns="60931">
            <a:spAutoFit/>
          </a:bodyPr>
          <a:lstStyle/>
          <a:p>
            <a:pPr defTabSz="1215806"/>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Gắn</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bó</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tình</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cảm</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yêu</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thương</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đồng</a:t>
            </a:r>
            <a:r>
              <a:rPr lang="en-US" sz="3600" b="1" i="1" dirty="0">
                <a:solidFill>
                  <a:srgbClr val="FF0000"/>
                </a:solidFill>
                <a:latin typeface="Times New Roman" pitchFamily="18" charset="0"/>
                <a:cs typeface="Times New Roman" pitchFamily="18" charset="0"/>
                <a:sym typeface="Wingdings" pitchFamily="2" charset="2"/>
              </a:rPr>
              <a:t> </a:t>
            </a:r>
            <a:r>
              <a:rPr lang="en-US" sz="3600" b="1" i="1" dirty="0" err="1">
                <a:solidFill>
                  <a:srgbClr val="FF0000"/>
                </a:solidFill>
                <a:latin typeface="Times New Roman" pitchFamily="18" charset="0"/>
                <a:cs typeface="Times New Roman" pitchFamily="18" charset="0"/>
                <a:sym typeface="Wingdings" pitchFamily="2" charset="2"/>
              </a:rPr>
              <a:t>đội</a:t>
            </a:r>
            <a:endParaRPr lang="en-BZ" sz="36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0602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heel(1)">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heel(1)">
                                      <p:cBhvr>
                                        <p:cTn id="12" dur="20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heel(1)">
                                      <p:cBhvr>
                                        <p:cTn id="17" dur="20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heel(1)">
                                      <p:cBhvr>
                                        <p:cTn id="22" dur="20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B96753A-A9DA-44AD-888F-0B017A9916EA}"/>
              </a:ext>
            </a:extLst>
          </p:cNvPr>
          <p:cNvPicPr>
            <a:picLocks noChangeAspect="1"/>
          </p:cNvPicPr>
          <p:nvPr/>
        </p:nvPicPr>
        <p:blipFill rotWithShape="1">
          <a:blip r:embed="rId2"/>
          <a:srcRect t="8073" r="3" b="23865"/>
          <a:stretch/>
        </p:blipFill>
        <p:spPr>
          <a:xfrm>
            <a:off x="6011603" y="2730122"/>
            <a:ext cx="2975996" cy="2975996"/>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2" name="Picture 1">
            <a:extLst>
              <a:ext uri="{FF2B5EF4-FFF2-40B4-BE49-F238E27FC236}">
                <a16:creationId xmlns:a16="http://schemas.microsoft.com/office/drawing/2014/main" id="{6268EE14-A0BF-468A-A1CE-C1610D123045}"/>
              </a:ext>
            </a:extLst>
          </p:cNvPr>
          <p:cNvPicPr>
            <a:picLocks noChangeAspect="1"/>
          </p:cNvPicPr>
          <p:nvPr/>
        </p:nvPicPr>
        <p:blipFill rotWithShape="1">
          <a:blip r:embed="rId3"/>
          <a:srcRect r="1" b="13581"/>
          <a:stretch/>
        </p:blipFill>
        <p:spPr>
          <a:xfrm>
            <a:off x="8563813" y="3500675"/>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24" name="Freeform: Shape 23">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Snowflakes on watercolour background | Free Vector">
            <a:extLst>
              <a:ext uri="{FF2B5EF4-FFF2-40B4-BE49-F238E27FC236}">
                <a16:creationId xmlns:a16="http://schemas.microsoft.com/office/drawing/2014/main" id="{DF031353-1AAE-4721-A8FE-ABD0212BF6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85" r="-4" b="13844"/>
          <a:stretch/>
        </p:blipFill>
        <p:spPr bwMode="auto">
          <a:xfrm flipV="1">
            <a:off x="7996859" y="-112976"/>
            <a:ext cx="4357269" cy="3650198"/>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25B8C90-CC0A-4248-B263-80A00A2A076A}"/>
              </a:ext>
            </a:extLst>
          </p:cNvPr>
          <p:cNvSpPr txBox="1"/>
          <p:nvPr/>
        </p:nvSpPr>
        <p:spPr>
          <a:xfrm>
            <a:off x="257967" y="1162639"/>
            <a:ext cx="6444390" cy="2975996"/>
          </a:xfrm>
          <a:prstGeom prst="rect">
            <a:avLst/>
          </a:prstGeom>
        </p:spPr>
        <p:txBody>
          <a:bodyPr vert="horz" lIns="91440" tIns="45720" rIns="91440" bIns="45720" rtlCol="0" anchor="t">
            <a:noAutofit/>
          </a:bodyPr>
          <a:lstStyle/>
          <a:p>
            <a:pPr indent="-228600" algn="just">
              <a:lnSpc>
                <a:spcPct val="90000"/>
              </a:lnSpc>
              <a:spcAft>
                <a:spcPts val="600"/>
              </a:spcAft>
              <a:buFont typeface="Arial" panose="020B0604020202020204" pitchFamily="34" charset="0"/>
              <a:buChar char="•"/>
            </a:pPr>
            <a:r>
              <a:rPr lang="en-US" sz="4000" b="1" i="1" dirty="0" err="1">
                <a:solidFill>
                  <a:srgbClr val="002060"/>
                </a:solidFill>
                <a:latin typeface="fiolex girl" panose="020B0506030404030204" pitchFamily="34" charset="0"/>
                <a:cs typeface="fiolex girl" panose="020B0506030404030204" pitchFamily="34" charset="0"/>
              </a:rPr>
              <a:t>Chị</a:t>
            </a:r>
            <a:r>
              <a:rPr lang="en-US" sz="4000" b="1" i="1" dirty="0">
                <a:solidFill>
                  <a:srgbClr val="002060"/>
                </a:solidFill>
                <a:latin typeface="fiolex girl" panose="020B0506030404030204" pitchFamily="34" charset="0"/>
                <a:cs typeface="fiolex girl" panose="020B0506030404030204" pitchFamily="34" charset="0"/>
              </a:rPr>
              <a:t> Thao, </a:t>
            </a:r>
            <a:r>
              <a:rPr lang="en-US" sz="4000" b="1" i="1" dirty="0" err="1">
                <a:solidFill>
                  <a:srgbClr val="002060"/>
                </a:solidFill>
                <a:latin typeface="fiolex girl" panose="020B0506030404030204" pitchFamily="34" charset="0"/>
                <a:cs typeface="fiolex girl" panose="020B0506030404030204" pitchFamily="34" charset="0"/>
              </a:rPr>
              <a:t>Phương</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Định</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và</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Nho</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là</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những</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cô</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gái</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bình</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dị</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có</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cá</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tính</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và</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vô</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cùng</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đáng</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yêu</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Tổ</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quốc</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cần</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họ</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sẵn</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sàng</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đón</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nhận</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những</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nguy</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hiểm</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Và</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cuộc</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sống</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ác</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liệt</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nơi</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chiến</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trường</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đã</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biến</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họ</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thành</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những</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anh</a:t>
            </a:r>
            <a:r>
              <a:rPr lang="en-US" sz="4000" b="1" i="1" dirty="0">
                <a:solidFill>
                  <a:srgbClr val="002060"/>
                </a:solidFill>
                <a:latin typeface="fiolex girl" panose="020B0506030404030204" pitchFamily="34" charset="0"/>
                <a:cs typeface="fiolex girl" panose="020B0506030404030204" pitchFamily="34" charset="0"/>
              </a:rPr>
              <a:t> </a:t>
            </a:r>
            <a:r>
              <a:rPr lang="en-US" sz="4000" b="1" i="1" dirty="0" err="1">
                <a:solidFill>
                  <a:srgbClr val="002060"/>
                </a:solidFill>
                <a:latin typeface="fiolex girl" panose="020B0506030404030204" pitchFamily="34" charset="0"/>
                <a:cs typeface="fiolex girl" panose="020B0506030404030204" pitchFamily="34" charset="0"/>
              </a:rPr>
              <a:t>hùng</a:t>
            </a:r>
            <a:endParaRPr lang="en-US" sz="4000" b="1" i="1" dirty="0">
              <a:solidFill>
                <a:srgbClr val="002060"/>
              </a:solidFill>
              <a:latin typeface="fiolex girl" panose="020B0506030404030204" pitchFamily="34" charset="0"/>
              <a:cs typeface="fiolex girl" panose="020B0506030404030204" pitchFamily="34" charset="0"/>
            </a:endParaRPr>
          </a:p>
        </p:txBody>
      </p:sp>
    </p:spTree>
    <p:extLst>
      <p:ext uri="{BB962C8B-B14F-4D97-AF65-F5344CB8AC3E}">
        <p14:creationId xmlns:p14="http://schemas.microsoft.com/office/powerpoint/2010/main" val="11282832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500"/>
                                        <p:tgtEl>
                                          <p:spTgt spid="5"/>
                                        </p:tgtEl>
                                      </p:cBhvr>
                                    </p:animEffect>
                                    <p:anim calcmode="lin" valueType="num">
                                      <p:cBhvr>
                                        <p:cTn id="11" dur="1500" fill="hold"/>
                                        <p:tgtEl>
                                          <p:spTgt spid="5"/>
                                        </p:tgtEl>
                                        <p:attrNameLst>
                                          <p:attrName>ppt_x</p:attrName>
                                        </p:attrNameLst>
                                      </p:cBhvr>
                                      <p:tavLst>
                                        <p:tav tm="0">
                                          <p:val>
                                            <p:strVal val="#ppt_x"/>
                                          </p:val>
                                        </p:tav>
                                        <p:tav tm="100000">
                                          <p:val>
                                            <p:strVal val="#ppt_x"/>
                                          </p:val>
                                        </p:tav>
                                      </p:tavLst>
                                    </p:anim>
                                    <p:anim calcmode="lin" valueType="num">
                                      <p:cBhvr>
                                        <p:cTn id="12"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06FBBFD6-9D64-418F-B51F-940739822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4" name="Freeform: Shape 83">
            <a:extLst>
              <a:ext uri="{FF2B5EF4-FFF2-40B4-BE49-F238E27FC236}">
                <a16:creationId xmlns:a16="http://schemas.microsoft.com/office/drawing/2014/main" id="{068B0AB6-581C-48A6-B326-FBB06170B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132" y="3489218"/>
            <a:ext cx="4246072" cy="3389255"/>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6" name="Freeform: Shape 85">
            <a:extLst>
              <a:ext uri="{FF2B5EF4-FFF2-40B4-BE49-F238E27FC236}">
                <a16:creationId xmlns:a16="http://schemas.microsoft.com/office/drawing/2014/main" id="{58D256AA-C8BE-4F76-AC46-0394FB4827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19" y="-20472"/>
            <a:ext cx="2803183" cy="3571826"/>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a:extLst>
              <a:ext uri="{FF2B5EF4-FFF2-40B4-BE49-F238E27FC236}">
                <a16:creationId xmlns:a16="http://schemas.microsoft.com/office/drawing/2014/main" id="{6E09F7C8-F52E-4E45-8E51-56A04C6DD29A}"/>
              </a:ext>
            </a:extLst>
          </p:cNvPr>
          <p:cNvPicPr>
            <a:picLocks noChangeAspect="1"/>
          </p:cNvPicPr>
          <p:nvPr/>
        </p:nvPicPr>
        <p:blipFill rotWithShape="1">
          <a:blip r:embed="rId2"/>
          <a:srcRect t="9052" r="2" b="17501"/>
          <a:stretch/>
        </p:blipFill>
        <p:spPr>
          <a:xfrm>
            <a:off x="20" y="10"/>
            <a:ext cx="2623674" cy="3356083"/>
          </a:xfrm>
          <a:custGeom>
            <a:avLst/>
            <a:gdLst/>
            <a:ahLst/>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p:spPr>
      </p:pic>
      <p:sp>
        <p:nvSpPr>
          <p:cNvPr id="88" name="Freeform: Shape 87">
            <a:extLst>
              <a:ext uri="{FF2B5EF4-FFF2-40B4-BE49-F238E27FC236}">
                <a16:creationId xmlns:a16="http://schemas.microsoft.com/office/drawing/2014/main" id="{9EF15C42-298B-42CE-9291-7BC6653A8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23694" cy="3356093"/>
          </a:xfrm>
          <a:custGeom>
            <a:avLst/>
            <a:gdLst>
              <a:gd name="connsiteX0" fmla="*/ 1775633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 name="connsiteX11" fmla="*/ 0 w 2623694"/>
              <a:gd name="connsiteY11" fmla="*/ 2991532 h 3356093"/>
              <a:gd name="connsiteX12" fmla="*/ 134736 w 2623694"/>
              <a:gd name="connsiteY12" fmla="*/ 3061043 h 3356093"/>
              <a:gd name="connsiteX13" fmla="*/ 481624 w 2623694"/>
              <a:gd name="connsiteY13" fmla="*/ 3169294 h 3356093"/>
              <a:gd name="connsiteX14" fmla="*/ 1185684 w 2623694"/>
              <a:gd name="connsiteY14" fmla="*/ 3014789 h 3356093"/>
              <a:gd name="connsiteX15" fmla="*/ 1419114 w 2623694"/>
              <a:gd name="connsiteY15" fmla="*/ 2914266 h 3356093"/>
              <a:gd name="connsiteX16" fmla="*/ 2478886 w 2623694"/>
              <a:gd name="connsiteY16" fmla="*/ 1759733 h 3356093"/>
              <a:gd name="connsiteX17" fmla="*/ 2173948 w 2623694"/>
              <a:gd name="connsiteY17" fmla="*/ 675975 h 3356093"/>
              <a:gd name="connsiteX18" fmla="*/ 2098663 w 2623694"/>
              <a:gd name="connsiteY18" fmla="*/ 536949 h 3356093"/>
              <a:gd name="connsiteX19" fmla="*/ 1798762 w 2623694"/>
              <a:gd name="connsiteY19" fmla="*/ 28883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23694" h="3356093">
                <a:moveTo>
                  <a:pt x="1775633"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lnTo>
                  <a:pt x="0" y="2991532"/>
                </a:lnTo>
                <a:lnTo>
                  <a:pt x="134736" y="3061043"/>
                </a:lnTo>
                <a:cubicBezTo>
                  <a:pt x="246405" y="3110791"/>
                  <a:pt x="362294" y="3146996"/>
                  <a:pt x="481624" y="3169294"/>
                </a:cubicBezTo>
                <a:cubicBezTo>
                  <a:pt x="721986" y="3214210"/>
                  <a:pt x="879690" y="3150834"/>
                  <a:pt x="1185684" y="3014789"/>
                </a:cubicBezTo>
                <a:cubicBezTo>
                  <a:pt x="1259487" y="2981960"/>
                  <a:pt x="1335845" y="2948020"/>
                  <a:pt x="1419114" y="2914266"/>
                </a:cubicBezTo>
                <a:cubicBezTo>
                  <a:pt x="2055318" y="2656295"/>
                  <a:pt x="2372250" y="2310994"/>
                  <a:pt x="2478886" y="1759733"/>
                </a:cubicBezTo>
                <a:cubicBezTo>
                  <a:pt x="2548873" y="1397939"/>
                  <a:pt x="2403558" y="1095733"/>
                  <a:pt x="2173948" y="675975"/>
                </a:cubicBezTo>
                <a:cubicBezTo>
                  <a:pt x="2148292" y="629080"/>
                  <a:pt x="2123037" y="582260"/>
                  <a:pt x="2098663" y="536949"/>
                </a:cubicBezTo>
                <a:cubicBezTo>
                  <a:pt x="1999418" y="352732"/>
                  <a:pt x="1904288" y="176197"/>
                  <a:pt x="1798762" y="2888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6" name="Picture 15">
            <a:extLst>
              <a:ext uri="{FF2B5EF4-FFF2-40B4-BE49-F238E27FC236}">
                <a16:creationId xmlns:a16="http://schemas.microsoft.com/office/drawing/2014/main" id="{2D4686A1-2960-44C6-9C99-827AC3F96FAA}"/>
              </a:ext>
            </a:extLst>
          </p:cNvPr>
          <p:cNvPicPr>
            <a:picLocks noChangeAspect="1"/>
          </p:cNvPicPr>
          <p:nvPr/>
        </p:nvPicPr>
        <p:blipFill rotWithShape="1">
          <a:blip r:embed="rId3"/>
          <a:srcRect l="10054" r="4" b="4"/>
          <a:stretch/>
        </p:blipFill>
        <p:spPr>
          <a:xfrm>
            <a:off x="406302" y="3673502"/>
            <a:ext cx="3852971" cy="3184498"/>
          </a:xfrm>
          <a:custGeom>
            <a:avLst/>
            <a:gdLst/>
            <a:ahLst/>
            <a:cxnLst/>
            <a:rect l="l" t="t" r="r" b="b"/>
            <a:pathLst>
              <a:path w="3852971" h="3184498">
                <a:moveTo>
                  <a:pt x="1993872" y="0"/>
                </a:moveTo>
                <a:cubicBezTo>
                  <a:pt x="2589511" y="0"/>
                  <a:pt x="3011353" y="258710"/>
                  <a:pt x="3404341" y="865108"/>
                </a:cubicBezTo>
                <a:cubicBezTo>
                  <a:pt x="3455768" y="944478"/>
                  <a:pt x="3506039" y="1016662"/>
                  <a:pt x="3554656" y="1086426"/>
                </a:cubicBezTo>
                <a:cubicBezTo>
                  <a:pt x="3756152" y="1375689"/>
                  <a:pt x="3852971" y="1526119"/>
                  <a:pt x="3852971" y="1783705"/>
                </a:cubicBezTo>
                <a:cubicBezTo>
                  <a:pt x="3852971" y="2039470"/>
                  <a:pt x="3792283" y="2292123"/>
                  <a:pt x="3672725" y="2534646"/>
                </a:cubicBezTo>
                <a:cubicBezTo>
                  <a:pt x="3555730" y="2771891"/>
                  <a:pt x="3388466" y="2989054"/>
                  <a:pt x="3175642" y="3179906"/>
                </a:cubicBezTo>
                <a:lnTo>
                  <a:pt x="3170040" y="3184498"/>
                </a:lnTo>
                <a:lnTo>
                  <a:pt x="416323" y="3184498"/>
                </a:lnTo>
                <a:lnTo>
                  <a:pt x="346863" y="3087926"/>
                </a:lnTo>
                <a:cubicBezTo>
                  <a:pt x="122175" y="2739572"/>
                  <a:pt x="0" y="2283705"/>
                  <a:pt x="0" y="1783705"/>
                </a:cubicBezTo>
                <a:cubicBezTo>
                  <a:pt x="0" y="1555721"/>
                  <a:pt x="61764" y="1372746"/>
                  <a:pt x="200173" y="1190378"/>
                </a:cubicBezTo>
                <a:cubicBezTo>
                  <a:pt x="344948" y="999611"/>
                  <a:pt x="562484" y="823907"/>
                  <a:pt x="792836" y="637904"/>
                </a:cubicBezTo>
                <a:cubicBezTo>
                  <a:pt x="835335" y="603627"/>
                  <a:pt x="879238" y="568140"/>
                  <a:pt x="923142" y="532221"/>
                </a:cubicBezTo>
                <a:cubicBezTo>
                  <a:pt x="1316129" y="210758"/>
                  <a:pt x="1602952" y="0"/>
                  <a:pt x="1993872" y="0"/>
                </a:cubicBezTo>
                <a:close/>
              </a:path>
            </a:pathLst>
          </a:custGeom>
        </p:spPr>
      </p:pic>
      <p:sp>
        <p:nvSpPr>
          <p:cNvPr id="90" name="Freeform: Shape 89">
            <a:extLst>
              <a:ext uri="{FF2B5EF4-FFF2-40B4-BE49-F238E27FC236}">
                <a16:creationId xmlns:a16="http://schemas.microsoft.com/office/drawing/2014/main" id="{66631EA5-A729-497B-AFFD-830EA6601A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302" y="3673502"/>
            <a:ext cx="3852971" cy="3184498"/>
          </a:xfrm>
          <a:custGeom>
            <a:avLst/>
            <a:gdLst>
              <a:gd name="connsiteX0" fmla="*/ 1978287 w 3852971"/>
              <a:gd name="connsiteY0" fmla="*/ 183605 h 3184498"/>
              <a:gd name="connsiteX1" fmla="*/ 992785 w 3852971"/>
              <a:gd name="connsiteY1" fmla="*/ 656499 h 3184498"/>
              <a:gd name="connsiteX2" fmla="*/ 872849 w 3852971"/>
              <a:gd name="connsiteY2" fmla="*/ 750400 h 3184498"/>
              <a:gd name="connsiteX3" fmla="*/ 327362 w 3852971"/>
              <a:gd name="connsiteY3" fmla="*/ 1241293 h 3184498"/>
              <a:gd name="connsiteX4" fmla="*/ 143123 w 3852971"/>
              <a:gd name="connsiteY4" fmla="*/ 1768482 h 3184498"/>
              <a:gd name="connsiteX5" fmla="*/ 556731 w 3852971"/>
              <a:gd name="connsiteY5" fmla="*/ 3053964 h 3184498"/>
              <a:gd name="connsiteX6" fmla="*/ 659426 w 3852971"/>
              <a:gd name="connsiteY6" fmla="*/ 3165188 h 3184498"/>
              <a:gd name="connsiteX7" fmla="*/ 681552 w 3852971"/>
              <a:gd name="connsiteY7" fmla="*/ 3184496 h 3184498"/>
              <a:gd name="connsiteX8" fmla="*/ 2830204 w 3852971"/>
              <a:gd name="connsiteY8" fmla="*/ 3184496 h 3184498"/>
              <a:gd name="connsiteX9" fmla="*/ 2915196 w 3852971"/>
              <a:gd name="connsiteY9" fmla="*/ 3128387 h 3184498"/>
              <a:gd name="connsiteX10" fmla="*/ 3065990 w 3852971"/>
              <a:gd name="connsiteY10" fmla="*/ 3009051 h 3184498"/>
              <a:gd name="connsiteX11" fmla="*/ 3523506 w 3852971"/>
              <a:gd name="connsiteY11" fmla="*/ 2435718 h 3184498"/>
              <a:gd name="connsiteX12" fmla="*/ 3689405 w 3852971"/>
              <a:gd name="connsiteY12" fmla="*/ 1768482 h 3184498"/>
              <a:gd name="connsiteX13" fmla="*/ 3414834 w 3852971"/>
              <a:gd name="connsiteY13" fmla="*/ 1148929 h 3184498"/>
              <a:gd name="connsiteX14" fmla="*/ 3276484 w 3852971"/>
              <a:gd name="connsiteY14" fmla="*/ 952280 h 3184498"/>
              <a:gd name="connsiteX15" fmla="*/ 1978287 w 3852971"/>
              <a:gd name="connsiteY15" fmla="*/ 183605 h 3184498"/>
              <a:gd name="connsiteX16" fmla="*/ 1993872 w 3852971"/>
              <a:gd name="connsiteY16" fmla="*/ 0 h 3184498"/>
              <a:gd name="connsiteX17" fmla="*/ 3404341 w 3852971"/>
              <a:gd name="connsiteY17" fmla="*/ 865108 h 3184498"/>
              <a:gd name="connsiteX18" fmla="*/ 3554656 w 3852971"/>
              <a:gd name="connsiteY18" fmla="*/ 1086426 h 3184498"/>
              <a:gd name="connsiteX19" fmla="*/ 3852971 w 3852971"/>
              <a:gd name="connsiteY19" fmla="*/ 1783705 h 3184498"/>
              <a:gd name="connsiteX20" fmla="*/ 3672725 w 3852971"/>
              <a:gd name="connsiteY20" fmla="*/ 2534646 h 3184498"/>
              <a:gd name="connsiteX21" fmla="*/ 3175642 w 3852971"/>
              <a:gd name="connsiteY21" fmla="*/ 3179906 h 3184498"/>
              <a:gd name="connsiteX22" fmla="*/ 3170040 w 3852971"/>
              <a:gd name="connsiteY22" fmla="*/ 3184498 h 3184498"/>
              <a:gd name="connsiteX23" fmla="*/ 416323 w 3852971"/>
              <a:gd name="connsiteY23" fmla="*/ 3184498 h 3184498"/>
              <a:gd name="connsiteX24" fmla="*/ 346863 w 3852971"/>
              <a:gd name="connsiteY24" fmla="*/ 3087926 h 3184498"/>
              <a:gd name="connsiteX25" fmla="*/ 0 w 3852971"/>
              <a:gd name="connsiteY25" fmla="*/ 1783705 h 3184498"/>
              <a:gd name="connsiteX26" fmla="*/ 200173 w 3852971"/>
              <a:gd name="connsiteY26" fmla="*/ 1190378 h 3184498"/>
              <a:gd name="connsiteX27" fmla="*/ 792836 w 3852971"/>
              <a:gd name="connsiteY27" fmla="*/ 637904 h 3184498"/>
              <a:gd name="connsiteX28" fmla="*/ 923142 w 3852971"/>
              <a:gd name="connsiteY28" fmla="*/ 532221 h 3184498"/>
              <a:gd name="connsiteX29" fmla="*/ 1993872 w 3852971"/>
              <a:gd name="connsiteY29" fmla="*/ 0 h 31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52971" h="3184498">
                <a:moveTo>
                  <a:pt x="1978287" y="183605"/>
                </a:moveTo>
                <a:cubicBezTo>
                  <a:pt x="1618484" y="183605"/>
                  <a:pt x="1354491" y="370871"/>
                  <a:pt x="992785" y="656499"/>
                </a:cubicBezTo>
                <a:cubicBezTo>
                  <a:pt x="952377" y="688414"/>
                  <a:pt x="911967" y="719946"/>
                  <a:pt x="872849" y="750400"/>
                </a:cubicBezTo>
                <a:cubicBezTo>
                  <a:pt x="660836" y="915671"/>
                  <a:pt x="460615" y="1071791"/>
                  <a:pt x="327362" y="1241293"/>
                </a:cubicBezTo>
                <a:cubicBezTo>
                  <a:pt x="199971" y="1403333"/>
                  <a:pt x="143123" y="1565910"/>
                  <a:pt x="143123" y="1768482"/>
                </a:cubicBezTo>
                <a:cubicBezTo>
                  <a:pt x="143123" y="2276215"/>
                  <a:pt x="289997" y="2732728"/>
                  <a:pt x="556731" y="3053964"/>
                </a:cubicBezTo>
                <a:cubicBezTo>
                  <a:pt x="589359" y="3093244"/>
                  <a:pt x="623613" y="3130337"/>
                  <a:pt x="659426" y="3165188"/>
                </a:cubicBezTo>
                <a:lnTo>
                  <a:pt x="681552" y="3184496"/>
                </a:lnTo>
                <a:lnTo>
                  <a:pt x="2830204" y="3184496"/>
                </a:lnTo>
                <a:lnTo>
                  <a:pt x="2915196" y="3128387"/>
                </a:lnTo>
                <a:cubicBezTo>
                  <a:pt x="2967464" y="3090591"/>
                  <a:pt x="3017857" y="3050735"/>
                  <a:pt x="3065990" y="3009051"/>
                </a:cubicBezTo>
                <a:cubicBezTo>
                  <a:pt x="3261873" y="2839473"/>
                  <a:pt x="3415824" y="2646518"/>
                  <a:pt x="3523506" y="2435718"/>
                </a:cubicBezTo>
                <a:cubicBezTo>
                  <a:pt x="3633548" y="2220228"/>
                  <a:pt x="3689405" y="1995738"/>
                  <a:pt x="3689405" y="1768482"/>
                </a:cubicBezTo>
                <a:cubicBezTo>
                  <a:pt x="3689405" y="1539609"/>
                  <a:pt x="3600291" y="1405947"/>
                  <a:pt x="3414834" y="1148929"/>
                </a:cubicBezTo>
                <a:cubicBezTo>
                  <a:pt x="3370088" y="1086941"/>
                  <a:pt x="3323818" y="1022802"/>
                  <a:pt x="3276484" y="952280"/>
                </a:cubicBezTo>
                <a:cubicBezTo>
                  <a:pt x="2914777" y="413478"/>
                  <a:pt x="2526514" y="183605"/>
                  <a:pt x="1978287" y="183605"/>
                </a:cubicBezTo>
                <a:close/>
                <a:moveTo>
                  <a:pt x="1993872" y="0"/>
                </a:moveTo>
                <a:cubicBezTo>
                  <a:pt x="2589511" y="0"/>
                  <a:pt x="3011353" y="258710"/>
                  <a:pt x="3404341" y="865108"/>
                </a:cubicBezTo>
                <a:cubicBezTo>
                  <a:pt x="3455768" y="944478"/>
                  <a:pt x="3506039" y="1016662"/>
                  <a:pt x="3554656" y="1086426"/>
                </a:cubicBezTo>
                <a:cubicBezTo>
                  <a:pt x="3756152" y="1375689"/>
                  <a:pt x="3852971" y="1526119"/>
                  <a:pt x="3852971" y="1783705"/>
                </a:cubicBezTo>
                <a:cubicBezTo>
                  <a:pt x="3852971" y="2039470"/>
                  <a:pt x="3792283" y="2292123"/>
                  <a:pt x="3672725" y="2534646"/>
                </a:cubicBezTo>
                <a:cubicBezTo>
                  <a:pt x="3555730" y="2771891"/>
                  <a:pt x="3388466" y="2989054"/>
                  <a:pt x="3175642" y="3179906"/>
                </a:cubicBezTo>
                <a:lnTo>
                  <a:pt x="3170040" y="3184498"/>
                </a:lnTo>
                <a:lnTo>
                  <a:pt x="416323" y="3184498"/>
                </a:lnTo>
                <a:lnTo>
                  <a:pt x="346863" y="3087926"/>
                </a:lnTo>
                <a:cubicBezTo>
                  <a:pt x="122176" y="2739572"/>
                  <a:pt x="0" y="2283705"/>
                  <a:pt x="0" y="1783705"/>
                </a:cubicBezTo>
                <a:cubicBezTo>
                  <a:pt x="0" y="1555721"/>
                  <a:pt x="61764" y="1372746"/>
                  <a:pt x="200173" y="1190378"/>
                </a:cubicBezTo>
                <a:cubicBezTo>
                  <a:pt x="344948" y="999611"/>
                  <a:pt x="562484" y="823907"/>
                  <a:pt x="792836" y="637904"/>
                </a:cubicBezTo>
                <a:cubicBezTo>
                  <a:pt x="835335" y="603627"/>
                  <a:pt x="879239" y="568140"/>
                  <a:pt x="923142" y="532221"/>
                </a:cubicBezTo>
                <a:cubicBezTo>
                  <a:pt x="1316129" y="210758"/>
                  <a:pt x="1602952" y="0"/>
                  <a:pt x="1993872"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2" name="Freeform: Shape 91">
            <a:extLst>
              <a:ext uri="{FF2B5EF4-FFF2-40B4-BE49-F238E27FC236}">
                <a16:creationId xmlns:a16="http://schemas.microsoft.com/office/drawing/2014/main" id="{E278376F-CAC3-43B2-B3BB-316716BCA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3337" y="853391"/>
            <a:ext cx="3120702"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8" name="Picture 7">
            <a:extLst>
              <a:ext uri="{FF2B5EF4-FFF2-40B4-BE49-F238E27FC236}">
                <a16:creationId xmlns:a16="http://schemas.microsoft.com/office/drawing/2014/main" id="{FB2C8A98-D1B5-4F8E-81AC-419B8D424FDB}"/>
              </a:ext>
            </a:extLst>
          </p:cNvPr>
          <p:cNvPicPr>
            <a:picLocks noChangeAspect="1"/>
          </p:cNvPicPr>
          <p:nvPr/>
        </p:nvPicPr>
        <p:blipFill rotWithShape="1">
          <a:blip r:embed="rId4"/>
          <a:srcRect t="18867" r="1" b="13923"/>
          <a:stretch/>
        </p:blipFill>
        <p:spPr>
          <a:xfrm>
            <a:off x="2977490" y="961238"/>
            <a:ext cx="2825510" cy="2688140"/>
          </a:xfrm>
          <a:custGeom>
            <a:avLst/>
            <a:gdLst/>
            <a:ahLst/>
            <a:cxnLst/>
            <a:rect l="l" t="t" r="r" b="b"/>
            <a:pathLst>
              <a:path w="2825510" h="2688140">
                <a:moveTo>
                  <a:pt x="1410956" y="4"/>
                </a:moveTo>
                <a:cubicBezTo>
                  <a:pt x="1461472" y="116"/>
                  <a:pt x="1512367" y="2645"/>
                  <a:pt x="1563554" y="7601"/>
                </a:cubicBezTo>
                <a:cubicBezTo>
                  <a:pt x="1764837" y="27053"/>
                  <a:pt x="1964185" y="85229"/>
                  <a:pt x="2140082" y="175957"/>
                </a:cubicBezTo>
                <a:cubicBezTo>
                  <a:pt x="2320829" y="269025"/>
                  <a:pt x="2472338" y="391882"/>
                  <a:pt x="2590298" y="540930"/>
                </a:cubicBezTo>
                <a:cubicBezTo>
                  <a:pt x="2701541" y="681491"/>
                  <a:pt x="2774199" y="837104"/>
                  <a:pt x="2806380" y="1003438"/>
                </a:cubicBezTo>
                <a:cubicBezTo>
                  <a:pt x="2836495" y="1159362"/>
                  <a:pt x="2831027" y="1324490"/>
                  <a:pt x="2790174" y="1494206"/>
                </a:cubicBezTo>
                <a:cubicBezTo>
                  <a:pt x="2727495" y="1754403"/>
                  <a:pt x="2582711" y="2018048"/>
                  <a:pt x="2373655" y="2257725"/>
                </a:cubicBezTo>
                <a:cubicBezTo>
                  <a:pt x="2303970" y="2337616"/>
                  <a:pt x="2227144" y="2414845"/>
                  <a:pt x="2143838" y="2488395"/>
                </a:cubicBezTo>
                <a:cubicBezTo>
                  <a:pt x="2010889" y="2605773"/>
                  <a:pt x="1877067" y="2665708"/>
                  <a:pt x="1709942" y="2682807"/>
                </a:cubicBezTo>
                <a:cubicBezTo>
                  <a:pt x="1535125" y="2700696"/>
                  <a:pt x="1337140" y="2670461"/>
                  <a:pt x="1127522" y="2638417"/>
                </a:cubicBezTo>
                <a:cubicBezTo>
                  <a:pt x="1088872" y="2632486"/>
                  <a:pt x="1048899" y="2626396"/>
                  <a:pt x="1008674" y="2620530"/>
                </a:cubicBezTo>
                <a:cubicBezTo>
                  <a:pt x="648648" y="2567991"/>
                  <a:pt x="399798" y="2517360"/>
                  <a:pt x="228139" y="2300463"/>
                </a:cubicBezTo>
                <a:cubicBezTo>
                  <a:pt x="-33414" y="1969981"/>
                  <a:pt x="-67786" y="1602732"/>
                  <a:pt x="113264" y="1072485"/>
                </a:cubicBezTo>
                <a:cubicBezTo>
                  <a:pt x="136966" y="1003087"/>
                  <a:pt x="156987" y="938031"/>
                  <a:pt x="176321" y="875138"/>
                </a:cubicBezTo>
                <a:cubicBezTo>
                  <a:pt x="256524" y="614414"/>
                  <a:pt x="301730" y="483246"/>
                  <a:pt x="451940" y="350627"/>
                </a:cubicBezTo>
                <a:cubicBezTo>
                  <a:pt x="601089" y="218947"/>
                  <a:pt x="775071" y="122540"/>
                  <a:pt x="968997" y="64013"/>
                </a:cubicBezTo>
                <a:cubicBezTo>
                  <a:pt x="1111289" y="21088"/>
                  <a:pt x="1259410" y="-332"/>
                  <a:pt x="1410956" y="4"/>
                </a:cubicBezTo>
                <a:close/>
              </a:path>
            </a:pathLst>
          </a:custGeom>
        </p:spPr>
      </p:pic>
      <p:sp>
        <p:nvSpPr>
          <p:cNvPr id="94" name="Freeform: Shape 93">
            <a:extLst>
              <a:ext uri="{FF2B5EF4-FFF2-40B4-BE49-F238E27FC236}">
                <a16:creationId xmlns:a16="http://schemas.microsoft.com/office/drawing/2014/main" id="{B7C6A42B-76CD-4D26-BC28-A1643FD64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7490" y="961238"/>
            <a:ext cx="2825510" cy="2688140"/>
          </a:xfrm>
          <a:custGeom>
            <a:avLst/>
            <a:gdLst>
              <a:gd name="connsiteX0" fmla="*/ 1408574 w 2825510"/>
              <a:gd name="connsiteY0" fmla="*/ 72292 h 2688140"/>
              <a:gd name="connsiteX1" fmla="*/ 1005349 w 2825510"/>
              <a:gd name="connsiteY1" fmla="*/ 137195 h 2688140"/>
              <a:gd name="connsiteX2" fmla="*/ 531012 w 2825510"/>
              <a:gd name="connsiteY2" fmla="*/ 406838 h 2688140"/>
              <a:gd name="connsiteX3" fmla="*/ 273611 w 2825510"/>
              <a:gd name="connsiteY3" fmla="*/ 890665 h 2688140"/>
              <a:gd name="connsiteX4" fmla="*/ 213776 w 2825510"/>
              <a:gd name="connsiteY4" fmla="*/ 1072121 h 2688140"/>
              <a:gd name="connsiteX5" fmla="*/ 303334 w 2825510"/>
              <a:gd name="connsiteY5" fmla="*/ 2193947 h 2688140"/>
              <a:gd name="connsiteX6" fmla="*/ 1010157 w 2825510"/>
              <a:gd name="connsiteY6" fmla="*/ 2475575 h 2688140"/>
              <a:gd name="connsiteX7" fmla="*/ 1118159 w 2825510"/>
              <a:gd name="connsiteY7" fmla="*/ 2490234 h 2688140"/>
              <a:gd name="connsiteX8" fmla="*/ 1647958 w 2825510"/>
              <a:gd name="connsiteY8" fmla="*/ 2522489 h 2688140"/>
              <a:gd name="connsiteX9" fmla="*/ 2045439 w 2825510"/>
              <a:gd name="connsiteY9" fmla="*/ 2338396 h 2688140"/>
              <a:gd name="connsiteX10" fmla="*/ 2349255 w 2825510"/>
              <a:gd name="connsiteY10" fmla="*/ 2011287 h 2688140"/>
              <a:gd name="connsiteX11" fmla="*/ 2646164 w 2825510"/>
              <a:gd name="connsiteY11" fmla="*/ 1419543 h 2688140"/>
              <a:gd name="connsiteX12" fmla="*/ 2666933 w 2825510"/>
              <a:gd name="connsiteY12" fmla="*/ 970308 h 2688140"/>
              <a:gd name="connsiteX13" fmla="*/ 2475839 w 2825510"/>
              <a:gd name="connsiteY13" fmla="*/ 550261 h 2688140"/>
              <a:gd name="connsiteX14" fmla="*/ 2070349 w 2825510"/>
              <a:gd name="connsiteY14" fmla="*/ 222809 h 2688140"/>
              <a:gd name="connsiteX15" fmla="*/ 1547434 w 2825510"/>
              <a:gd name="connsiteY15" fmla="*/ 77052 h 2688140"/>
              <a:gd name="connsiteX16" fmla="*/ 1408574 w 2825510"/>
              <a:gd name="connsiteY16" fmla="*/ 72292 h 2688140"/>
              <a:gd name="connsiteX17" fmla="*/ 1410956 w 2825510"/>
              <a:gd name="connsiteY17" fmla="*/ 4 h 2688140"/>
              <a:gd name="connsiteX18" fmla="*/ 1563554 w 2825510"/>
              <a:gd name="connsiteY18" fmla="*/ 7601 h 2688140"/>
              <a:gd name="connsiteX19" fmla="*/ 2140081 w 2825510"/>
              <a:gd name="connsiteY19" fmla="*/ 175957 h 2688140"/>
              <a:gd name="connsiteX20" fmla="*/ 2590298 w 2825510"/>
              <a:gd name="connsiteY20" fmla="*/ 540930 h 2688140"/>
              <a:gd name="connsiteX21" fmla="*/ 2806379 w 2825510"/>
              <a:gd name="connsiteY21" fmla="*/ 1003438 h 2688140"/>
              <a:gd name="connsiteX22" fmla="*/ 2790174 w 2825510"/>
              <a:gd name="connsiteY22" fmla="*/ 1494206 h 2688140"/>
              <a:gd name="connsiteX23" fmla="*/ 2373655 w 2825510"/>
              <a:gd name="connsiteY23" fmla="*/ 2257725 h 2688140"/>
              <a:gd name="connsiteX24" fmla="*/ 2143838 w 2825510"/>
              <a:gd name="connsiteY24" fmla="*/ 2488395 h 2688140"/>
              <a:gd name="connsiteX25" fmla="*/ 1709942 w 2825510"/>
              <a:gd name="connsiteY25" fmla="*/ 2682807 h 2688140"/>
              <a:gd name="connsiteX26" fmla="*/ 1127522 w 2825510"/>
              <a:gd name="connsiteY26" fmla="*/ 2638417 h 2688140"/>
              <a:gd name="connsiteX27" fmla="*/ 1008674 w 2825510"/>
              <a:gd name="connsiteY27" fmla="*/ 2620530 h 2688140"/>
              <a:gd name="connsiteX28" fmla="*/ 228139 w 2825510"/>
              <a:gd name="connsiteY28" fmla="*/ 2300463 h 2688140"/>
              <a:gd name="connsiteX29" fmla="*/ 113264 w 2825510"/>
              <a:gd name="connsiteY29" fmla="*/ 1072485 h 2688140"/>
              <a:gd name="connsiteX30" fmla="*/ 176321 w 2825510"/>
              <a:gd name="connsiteY30" fmla="*/ 875138 h 2688140"/>
              <a:gd name="connsiteX31" fmla="*/ 451940 w 2825510"/>
              <a:gd name="connsiteY31" fmla="*/ 350627 h 2688140"/>
              <a:gd name="connsiteX32" fmla="*/ 968997 w 2825510"/>
              <a:gd name="connsiteY32" fmla="*/ 64013 h 2688140"/>
              <a:gd name="connsiteX33" fmla="*/ 1410956 w 2825510"/>
              <a:gd name="connsiteY33" fmla="*/ 4 h 268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25510" h="2688140">
                <a:moveTo>
                  <a:pt x="1408574" y="72292"/>
                </a:moveTo>
                <a:cubicBezTo>
                  <a:pt x="1270583" y="74160"/>
                  <a:pt x="1135444" y="95882"/>
                  <a:pt x="1005349" y="137195"/>
                </a:cubicBezTo>
                <a:cubicBezTo>
                  <a:pt x="828045" y="193525"/>
                  <a:pt x="668438" y="284223"/>
                  <a:pt x="531012" y="406838"/>
                </a:cubicBezTo>
                <a:cubicBezTo>
                  <a:pt x="392609" y="530324"/>
                  <a:pt x="349836" y="650978"/>
                  <a:pt x="273611" y="890665"/>
                </a:cubicBezTo>
                <a:cubicBezTo>
                  <a:pt x="255235" y="948482"/>
                  <a:pt x="236208" y="1008290"/>
                  <a:pt x="213776" y="1072121"/>
                </a:cubicBezTo>
                <a:cubicBezTo>
                  <a:pt x="42416" y="1559841"/>
                  <a:pt x="69216" y="1895343"/>
                  <a:pt x="303334" y="2193947"/>
                </a:cubicBezTo>
                <a:cubicBezTo>
                  <a:pt x="456987" y="2389922"/>
                  <a:pt x="682966" y="2432674"/>
                  <a:pt x="1010157" y="2475575"/>
                </a:cubicBezTo>
                <a:cubicBezTo>
                  <a:pt x="1046713" y="2480364"/>
                  <a:pt x="1083037" y="2485361"/>
                  <a:pt x="1118159" y="2490234"/>
                </a:cubicBezTo>
                <a:cubicBezTo>
                  <a:pt x="1308642" y="2516544"/>
                  <a:pt x="1488552" y="2541365"/>
                  <a:pt x="1647958" y="2522489"/>
                </a:cubicBezTo>
                <a:cubicBezTo>
                  <a:pt x="1800349" y="2504448"/>
                  <a:pt x="1922941" y="2447693"/>
                  <a:pt x="2045439" y="2338396"/>
                </a:cubicBezTo>
                <a:cubicBezTo>
                  <a:pt x="2160578" y="2235668"/>
                  <a:pt x="2262540" y="2125574"/>
                  <a:pt x="2349255" y="2011287"/>
                </a:cubicBezTo>
                <a:cubicBezTo>
                  <a:pt x="2493778" y="1820805"/>
                  <a:pt x="2595947" y="1618668"/>
                  <a:pt x="2646164" y="1419543"/>
                </a:cubicBezTo>
                <a:cubicBezTo>
                  <a:pt x="2685443" y="1263685"/>
                  <a:pt x="2692446" y="1112528"/>
                  <a:pt x="2666933" y="970308"/>
                </a:cubicBezTo>
                <a:cubicBezTo>
                  <a:pt x="2639667" y="818591"/>
                  <a:pt x="2575414" y="677263"/>
                  <a:pt x="2475839" y="550261"/>
                </a:cubicBezTo>
                <a:cubicBezTo>
                  <a:pt x="2370251" y="415591"/>
                  <a:pt x="2233796" y="305362"/>
                  <a:pt x="2070349" y="222809"/>
                </a:cubicBezTo>
                <a:cubicBezTo>
                  <a:pt x="1911292" y="142326"/>
                  <a:pt x="1730483" y="91960"/>
                  <a:pt x="1547434" y="77052"/>
                </a:cubicBezTo>
                <a:cubicBezTo>
                  <a:pt x="1500885" y="73253"/>
                  <a:pt x="1454571" y="71669"/>
                  <a:pt x="1408574" y="72292"/>
                </a:cubicBezTo>
                <a:close/>
                <a:moveTo>
                  <a:pt x="1410956" y="4"/>
                </a:moveTo>
                <a:cubicBezTo>
                  <a:pt x="1461471" y="116"/>
                  <a:pt x="1512367" y="2645"/>
                  <a:pt x="1563554" y="7601"/>
                </a:cubicBezTo>
                <a:cubicBezTo>
                  <a:pt x="1764837" y="27053"/>
                  <a:pt x="1964185" y="85229"/>
                  <a:pt x="2140081" y="175957"/>
                </a:cubicBezTo>
                <a:cubicBezTo>
                  <a:pt x="2320829" y="269025"/>
                  <a:pt x="2472338" y="391882"/>
                  <a:pt x="2590298" y="540930"/>
                </a:cubicBezTo>
                <a:cubicBezTo>
                  <a:pt x="2701541" y="681491"/>
                  <a:pt x="2774199" y="837104"/>
                  <a:pt x="2806379" y="1003438"/>
                </a:cubicBezTo>
                <a:cubicBezTo>
                  <a:pt x="2836495" y="1159362"/>
                  <a:pt x="2831027" y="1324490"/>
                  <a:pt x="2790174" y="1494206"/>
                </a:cubicBezTo>
                <a:cubicBezTo>
                  <a:pt x="2727495" y="1754403"/>
                  <a:pt x="2582711" y="2018048"/>
                  <a:pt x="2373655" y="2257725"/>
                </a:cubicBezTo>
                <a:cubicBezTo>
                  <a:pt x="2303969" y="2337616"/>
                  <a:pt x="2227143" y="2414845"/>
                  <a:pt x="2143838" y="2488395"/>
                </a:cubicBezTo>
                <a:cubicBezTo>
                  <a:pt x="2010889" y="2605773"/>
                  <a:pt x="1877067" y="2665708"/>
                  <a:pt x="1709942" y="2682807"/>
                </a:cubicBezTo>
                <a:cubicBezTo>
                  <a:pt x="1535125" y="2700696"/>
                  <a:pt x="1337140" y="2670461"/>
                  <a:pt x="1127522" y="2638417"/>
                </a:cubicBezTo>
                <a:cubicBezTo>
                  <a:pt x="1088872" y="2632486"/>
                  <a:pt x="1048899" y="2626396"/>
                  <a:pt x="1008674" y="2620530"/>
                </a:cubicBezTo>
                <a:cubicBezTo>
                  <a:pt x="648648" y="2567991"/>
                  <a:pt x="399797" y="2517360"/>
                  <a:pt x="228139" y="2300463"/>
                </a:cubicBezTo>
                <a:cubicBezTo>
                  <a:pt x="-33415" y="1969981"/>
                  <a:pt x="-67786" y="1602732"/>
                  <a:pt x="113264" y="1072485"/>
                </a:cubicBezTo>
                <a:cubicBezTo>
                  <a:pt x="136966" y="1003087"/>
                  <a:pt x="156987" y="938031"/>
                  <a:pt x="176321" y="875138"/>
                </a:cubicBezTo>
                <a:cubicBezTo>
                  <a:pt x="256524" y="614414"/>
                  <a:pt x="301730" y="483246"/>
                  <a:pt x="451940" y="350627"/>
                </a:cubicBezTo>
                <a:cubicBezTo>
                  <a:pt x="601089" y="218947"/>
                  <a:pt x="775071" y="122540"/>
                  <a:pt x="968997" y="64013"/>
                </a:cubicBezTo>
                <a:cubicBezTo>
                  <a:pt x="1111289" y="21088"/>
                  <a:pt x="1259410" y="-332"/>
                  <a:pt x="1410956" y="4"/>
                </a:cubicBezTo>
                <a:close/>
              </a:path>
            </a:pathLst>
          </a:custGeom>
          <a:solidFill>
            <a:srgbClr val="FFFFFF">
              <a:alpha val="6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TextBox 18">
            <a:extLst>
              <a:ext uri="{FF2B5EF4-FFF2-40B4-BE49-F238E27FC236}">
                <a16:creationId xmlns:a16="http://schemas.microsoft.com/office/drawing/2014/main" id="{526A8EE6-D5F9-4C47-99BA-DC6A5A81034A}"/>
              </a:ext>
            </a:extLst>
          </p:cNvPr>
          <p:cNvSpPr txBox="1"/>
          <p:nvPr/>
        </p:nvSpPr>
        <p:spPr>
          <a:xfrm>
            <a:off x="5823319" y="284505"/>
            <a:ext cx="6045027" cy="3651250"/>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r>
              <a:rPr lang="en-US" sz="3200" b="1" dirty="0" err="1">
                <a:solidFill>
                  <a:srgbClr val="002060"/>
                </a:solidFill>
                <a:latin typeface="fiolex girl" panose="020B0506030404030204" pitchFamily="34" charset="0"/>
                <a:cs typeface="fiolex girl" panose="020B0506030404030204" pitchFamily="34" charset="0"/>
              </a:rPr>
              <a:t>Họ</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là</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hình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ảnh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của</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tuổi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trẻ</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Việt</a:t>
            </a:r>
            <a:r>
              <a:rPr lang="en-US" sz="3200" b="1" dirty="0">
                <a:solidFill>
                  <a:srgbClr val="002060"/>
                </a:solidFill>
                <a:latin typeface="fiolex girl" panose="020B0506030404030204" pitchFamily="34" charset="0"/>
                <a:cs typeface="fiolex girl" panose="020B0506030404030204" pitchFamily="34" charset="0"/>
              </a:rPr>
              <a:t> Nam </a:t>
            </a:r>
            <a:r>
              <a:rPr lang="en-US" sz="3200" b="1" dirty="0" err="1">
                <a:solidFill>
                  <a:srgbClr val="002060"/>
                </a:solidFill>
                <a:latin typeface="fiolex girl" panose="020B0506030404030204" pitchFamily="34" charset="0"/>
                <a:cs typeface="fiolex girl" panose="020B0506030404030204" pitchFamily="34" charset="0"/>
              </a:rPr>
              <a:t>anh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hùng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thời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kì</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kháng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chiến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chống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Mĩ</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cứu</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nước</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đã</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mang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vào</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Trường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Sơn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cả</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tuổi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thanh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xuân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cống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hiến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không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tiếc</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máu</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xương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để</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giữ</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cho</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tuyến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đường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Trường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Sơn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không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một</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giờ</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đứt</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mạch</a:t>
            </a:r>
            <a:r>
              <a:rPr lang="en-US" sz="3200" b="1" dirty="0">
                <a:solidFill>
                  <a:srgbClr val="002060"/>
                </a:solidFill>
                <a:latin typeface="fiolex girl" panose="020B0506030404030204" pitchFamily="34" charset="0"/>
                <a:cs typeface="fiolex girl" panose="020B0506030404030204" pitchFamily="34" charset="0"/>
              </a:rPr>
              <a:t>. </a:t>
            </a:r>
          </a:p>
          <a:p>
            <a:pPr indent="-228600" algn="just">
              <a:lnSpc>
                <a:spcPct val="90000"/>
              </a:lnSpc>
              <a:spcAft>
                <a:spcPts val="600"/>
              </a:spcAft>
              <a:buFont typeface="Arial" panose="020B0604020202020204" pitchFamily="34" charset="0"/>
              <a:buChar char="•"/>
            </a:pPr>
            <a:r>
              <a:rPr lang="en-US" sz="3200" b="1" dirty="0">
                <a:solidFill>
                  <a:srgbClr val="002060"/>
                </a:solidFill>
                <a:latin typeface="fiolex girl" panose="020B0506030404030204" pitchFamily="34" charset="0"/>
                <a:cs typeface="fiolex girl" panose="020B0506030404030204" pitchFamily="34" charset="0"/>
              </a:rPr>
              <a:t>Qua </a:t>
            </a:r>
            <a:r>
              <a:rPr lang="en-US" sz="3200" b="1" dirty="0" err="1">
                <a:solidFill>
                  <a:srgbClr val="002060"/>
                </a:solidFill>
                <a:latin typeface="fiolex girl" panose="020B0506030404030204" pitchFamily="34" charset="0"/>
                <a:cs typeface="fiolex girl" panose="020B0506030404030204" pitchFamily="34" charset="0"/>
              </a:rPr>
              <a:t>hình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ảnh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các</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cô</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gái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thanh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niên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xung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phong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người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đọc</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thêm</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yêu</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mến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tự</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hào</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trân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trọng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hơn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quá</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khứ</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hào</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hùng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của</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dân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tộc</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thấm</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thía</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hơn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trách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nhiệm</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của</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bản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thân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phải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biết</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tiếp</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nối</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và</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phát</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huy</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những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lí</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tưởng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sống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cao</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đẹp</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của</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thế</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hệ</a:t>
            </a:r>
            <a:r>
              <a:rPr lang="en-US" sz="3200" b="1" dirty="0">
                <a:solidFill>
                  <a:srgbClr val="002060"/>
                </a:solidFill>
                <a:latin typeface="fiolex girl" panose="020B0506030404030204" pitchFamily="34" charset="0"/>
                <a:cs typeface="fiolex girl" panose="020B0506030404030204" pitchFamily="34" charset="0"/>
              </a:rPr>
              <a:t> cha </a:t>
            </a:r>
            <a:r>
              <a:rPr lang="en-US" sz="3200" b="1" dirty="0" err="1">
                <a:solidFill>
                  <a:srgbClr val="002060"/>
                </a:solidFill>
                <a:latin typeface="fiolex girl" panose="020B0506030404030204" pitchFamily="34" charset="0"/>
                <a:cs typeface="fiolex girl" panose="020B0506030404030204" pitchFamily="34" charset="0"/>
              </a:rPr>
              <a:t>anh</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gìn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giữ</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và</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xây</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dựng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đất</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nước</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ngày</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càng</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giàu</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đẹp</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văn</a:t>
            </a:r>
            <a:r>
              <a:rPr lang="en-US" sz="3200" b="1" dirty="0">
                <a:solidFill>
                  <a:srgbClr val="002060"/>
                </a:solidFill>
                <a:latin typeface="fiolex girl" panose="020B0506030404030204" pitchFamily="34" charset="0"/>
                <a:cs typeface="fiolex girl" panose="020B0506030404030204" pitchFamily="34" charset="0"/>
              </a:rPr>
              <a:t> </a:t>
            </a:r>
            <a:r>
              <a:rPr lang="en-US" sz="3200" b="1" dirty="0" err="1">
                <a:solidFill>
                  <a:srgbClr val="002060"/>
                </a:solidFill>
                <a:latin typeface="fiolex girl" panose="020B0506030404030204" pitchFamily="34" charset="0"/>
                <a:cs typeface="fiolex girl" panose="020B0506030404030204" pitchFamily="34" charset="0"/>
              </a:rPr>
              <a:t>minh</a:t>
            </a:r>
            <a:r>
              <a:rPr lang="en-US" sz="3200" b="1" dirty="0">
                <a:solidFill>
                  <a:srgbClr val="002060"/>
                </a:solidFill>
                <a:latin typeface="fiolex girl" panose="020B0506030404030204" pitchFamily="34" charset="0"/>
                <a:cs typeface="fiolex girl" panose="020B0506030404030204" pitchFamily="34" charset="0"/>
              </a:rPr>
              <a:t>,...</a:t>
            </a:r>
            <a:endParaRPr lang="en-US" sz="3200" b="1" i="1" dirty="0">
              <a:solidFill>
                <a:srgbClr val="002060"/>
              </a:solidFill>
              <a:latin typeface="fiolex girl" panose="020B0506030404030204" pitchFamily="34" charset="0"/>
              <a:cs typeface="fiolex girl" panose="020B0506030404030204" pitchFamily="34" charset="0"/>
            </a:endParaRPr>
          </a:p>
        </p:txBody>
      </p:sp>
    </p:spTree>
    <p:extLst>
      <p:ext uri="{BB962C8B-B14F-4D97-AF65-F5344CB8AC3E}">
        <p14:creationId xmlns:p14="http://schemas.microsoft.com/office/powerpoint/2010/main" val="313899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8"/>
          <p:cNvSpPr txBox="1">
            <a:spLocks noGrp="1"/>
          </p:cNvSpPr>
          <p:nvPr>
            <p:ph type="title"/>
          </p:nvPr>
        </p:nvSpPr>
        <p:spPr>
          <a:xfrm>
            <a:off x="413683" y="538247"/>
            <a:ext cx="6849200" cy="736400"/>
          </a:xfrm>
          <a:prstGeom prst="rect">
            <a:avLst/>
          </a:prstGeom>
        </p:spPr>
        <p:txBody>
          <a:bodyPr spcFirstLastPara="1" wrap="square" lIns="0" tIns="0" rIns="0" bIns="0" anchor="ctr" anchorCtr="0">
            <a:noAutofit/>
          </a:bodyPr>
          <a:lstStyle/>
          <a:p>
            <a:r>
              <a:rPr lang="en-US" sz="4800" dirty="0">
                <a:solidFill>
                  <a:schemeClr val="accent6">
                    <a:lumMod val="50000"/>
                  </a:schemeClr>
                </a:solidFill>
                <a:latin typeface="fiolex girl" panose="020B0506030404030204" pitchFamily="34" charset="0"/>
                <a:cs typeface="fiolex girl" panose="020B0506030404030204" pitchFamily="34" charset="0"/>
              </a:rPr>
              <a:t>Ý</a:t>
            </a:r>
            <a:r>
              <a:rPr lang="en" sz="4800" dirty="0">
                <a:solidFill>
                  <a:schemeClr val="accent6">
                    <a:lumMod val="50000"/>
                  </a:schemeClr>
                </a:solidFill>
                <a:latin typeface="fiolex girl" panose="020B0506030404030204" pitchFamily="34" charset="0"/>
                <a:cs typeface="fiolex girl" panose="020B0506030404030204" pitchFamily="34" charset="0"/>
              </a:rPr>
              <a:t> ngh</a:t>
            </a:r>
            <a:r>
              <a:rPr lang="en-US" sz="4800" dirty="0" err="1">
                <a:solidFill>
                  <a:schemeClr val="accent6">
                    <a:lumMod val="50000"/>
                  </a:schemeClr>
                </a:solidFill>
                <a:latin typeface="fiolex girl" panose="020B0506030404030204" pitchFamily="34" charset="0"/>
                <a:cs typeface="fiolex girl" panose="020B0506030404030204" pitchFamily="34" charset="0"/>
              </a:rPr>
              <a:t>ĩa</a:t>
            </a:r>
            <a:r>
              <a:rPr lang="en-US" sz="4800" dirty="0">
                <a:solidFill>
                  <a:schemeClr val="accent6">
                    <a:lumMod val="50000"/>
                  </a:schemeClr>
                </a:solidFill>
                <a:latin typeface="fiolex girl" panose="020B0506030404030204" pitchFamily="34" charset="0"/>
                <a:cs typeface="fiolex girl" panose="020B0506030404030204" pitchFamily="34" charset="0"/>
              </a:rPr>
              <a:t> </a:t>
            </a:r>
            <a:r>
              <a:rPr lang="en-US" sz="4800" dirty="0" err="1">
                <a:solidFill>
                  <a:schemeClr val="accent6">
                    <a:lumMod val="50000"/>
                  </a:schemeClr>
                </a:solidFill>
                <a:latin typeface="fiolex girl" panose="020B0506030404030204" pitchFamily="34" charset="0"/>
                <a:cs typeface="fiolex girl" panose="020B0506030404030204" pitchFamily="34" charset="0"/>
              </a:rPr>
              <a:t>nhan</a:t>
            </a:r>
            <a:r>
              <a:rPr lang="en-US" sz="4800" dirty="0">
                <a:solidFill>
                  <a:schemeClr val="accent6">
                    <a:lumMod val="50000"/>
                  </a:schemeClr>
                </a:solidFill>
                <a:latin typeface="fiolex girl" panose="020B0506030404030204" pitchFamily="34" charset="0"/>
                <a:cs typeface="fiolex girl" panose="020B0506030404030204" pitchFamily="34" charset="0"/>
              </a:rPr>
              <a:t> </a:t>
            </a:r>
            <a:r>
              <a:rPr lang="en-US" sz="4800" dirty="0" err="1">
                <a:solidFill>
                  <a:schemeClr val="accent6">
                    <a:lumMod val="50000"/>
                  </a:schemeClr>
                </a:solidFill>
                <a:latin typeface="fiolex girl" panose="020B0506030404030204" pitchFamily="34" charset="0"/>
                <a:cs typeface="fiolex girl" panose="020B0506030404030204" pitchFamily="34" charset="0"/>
              </a:rPr>
              <a:t>đề</a:t>
            </a:r>
            <a:endParaRPr sz="4800" dirty="0">
              <a:solidFill>
                <a:schemeClr val="accent6">
                  <a:lumMod val="50000"/>
                </a:schemeClr>
              </a:solidFill>
              <a:latin typeface="fiolex girl" panose="020B0506030404030204" pitchFamily="34" charset="0"/>
              <a:cs typeface="fiolex girl" panose="020B0506030404030204" pitchFamily="34" charset="0"/>
            </a:endParaRPr>
          </a:p>
        </p:txBody>
      </p:sp>
      <p:sp>
        <p:nvSpPr>
          <p:cNvPr id="258" name="Google Shape;258;p2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28</a:t>
            </a:fld>
            <a:endParaRPr kern="0">
              <a:solidFill>
                <a:srgbClr val="FFFFFF"/>
              </a:solidFill>
            </a:endParaRPr>
          </a:p>
        </p:txBody>
      </p:sp>
      <p:sp>
        <p:nvSpPr>
          <p:cNvPr id="25" name="TextBox 24">
            <a:extLst>
              <a:ext uri="{FF2B5EF4-FFF2-40B4-BE49-F238E27FC236}">
                <a16:creationId xmlns:a16="http://schemas.microsoft.com/office/drawing/2014/main" id="{0676B354-871F-4230-BB4F-CE09268E4F80}"/>
              </a:ext>
            </a:extLst>
          </p:cNvPr>
          <p:cNvSpPr txBox="1"/>
          <p:nvPr/>
        </p:nvSpPr>
        <p:spPr>
          <a:xfrm>
            <a:off x="2538168" y="1411247"/>
            <a:ext cx="6094428" cy="523220"/>
          </a:xfrm>
          <a:prstGeom prst="rect">
            <a:avLst/>
          </a:prstGeom>
          <a:noFill/>
        </p:spPr>
        <p:txBody>
          <a:bodyPr wrap="square">
            <a:spAutoFit/>
          </a:bodyPr>
          <a:lstStyle/>
          <a:p>
            <a:r>
              <a:rPr lang="en-US" sz="2800" i="1" dirty="0">
                <a:latin typeface="UVF Lobster12" panose="02000506000000020003" pitchFamily="2" charset="0"/>
              </a:rPr>
              <a:t>“</a:t>
            </a:r>
            <a:r>
              <a:rPr lang="en-US" sz="2800" i="1" dirty="0" err="1">
                <a:latin typeface="UVF Lobster12" panose="02000506000000020003" pitchFamily="2" charset="0"/>
              </a:rPr>
              <a:t>Những</a:t>
            </a:r>
            <a:r>
              <a:rPr lang="en-US" sz="2800" i="1" dirty="0">
                <a:latin typeface="UVF Lobster12" panose="02000506000000020003" pitchFamily="2" charset="0"/>
              </a:rPr>
              <a:t> </a:t>
            </a:r>
            <a:r>
              <a:rPr lang="en-US" sz="2800" i="1" dirty="0" err="1">
                <a:latin typeface="UVF Lobster12" panose="02000506000000020003" pitchFamily="2" charset="0"/>
              </a:rPr>
              <a:t>ngôi</a:t>
            </a:r>
            <a:r>
              <a:rPr lang="en-US" sz="2800" i="1" dirty="0">
                <a:latin typeface="UVF Lobster12" panose="02000506000000020003" pitchFamily="2" charset="0"/>
              </a:rPr>
              <a:t> </a:t>
            </a:r>
            <a:r>
              <a:rPr lang="en-US" sz="2800" i="1" dirty="0" err="1">
                <a:latin typeface="UVF Lobster12" panose="02000506000000020003" pitchFamily="2" charset="0"/>
              </a:rPr>
              <a:t>sao</a:t>
            </a:r>
            <a:r>
              <a:rPr lang="en-US" sz="2800" i="1" dirty="0">
                <a:latin typeface="UVF Lobster12" panose="02000506000000020003" pitchFamily="2" charset="0"/>
              </a:rPr>
              <a:t> </a:t>
            </a:r>
            <a:r>
              <a:rPr lang="en-US" sz="2800" i="1" dirty="0" err="1">
                <a:latin typeface="UVF Lobster12" panose="02000506000000020003" pitchFamily="2" charset="0"/>
              </a:rPr>
              <a:t>xa</a:t>
            </a:r>
            <a:r>
              <a:rPr lang="en-US" sz="2800" i="1" dirty="0">
                <a:latin typeface="UVF Lobster12" panose="02000506000000020003" pitchFamily="2" charset="0"/>
              </a:rPr>
              <a:t> </a:t>
            </a:r>
            <a:r>
              <a:rPr lang="en-US" sz="2800" i="1" dirty="0" err="1">
                <a:latin typeface="UVF Lobster12" panose="02000506000000020003" pitchFamily="2" charset="0"/>
              </a:rPr>
              <a:t>xôi</a:t>
            </a:r>
            <a:r>
              <a:rPr lang="en-US" sz="2800" i="1" dirty="0">
                <a:latin typeface="UVF Lobster12" panose="02000506000000020003" pitchFamily="2" charset="0"/>
              </a:rPr>
              <a:t> “</a:t>
            </a:r>
            <a:endParaRPr lang="en-US" sz="2800" dirty="0">
              <a:latin typeface="UVF Lobster12" panose="02000506000000020003" pitchFamily="2" charset="0"/>
            </a:endParaRPr>
          </a:p>
        </p:txBody>
      </p:sp>
      <p:pic>
        <p:nvPicPr>
          <p:cNvPr id="18" name="Picture 17">
            <a:extLst>
              <a:ext uri="{FF2B5EF4-FFF2-40B4-BE49-F238E27FC236}">
                <a16:creationId xmlns:a16="http://schemas.microsoft.com/office/drawing/2014/main" id="{CA4F11A0-37B3-44D4-82A2-4E31BD81CCE6}"/>
              </a:ext>
            </a:extLst>
          </p:cNvPr>
          <p:cNvPicPr>
            <a:picLocks noChangeAspect="1"/>
          </p:cNvPicPr>
          <p:nvPr/>
        </p:nvPicPr>
        <p:blipFill>
          <a:blip r:embed="rId3"/>
          <a:stretch>
            <a:fillRect/>
          </a:stretch>
        </p:blipFill>
        <p:spPr>
          <a:xfrm>
            <a:off x="9221821" y="3428999"/>
            <a:ext cx="1342857" cy="1734523"/>
          </a:xfrm>
          <a:prstGeom prst="rect">
            <a:avLst/>
          </a:prstGeom>
        </p:spPr>
      </p:pic>
      <p:pic>
        <p:nvPicPr>
          <p:cNvPr id="19" name="Picture 18">
            <a:extLst>
              <a:ext uri="{FF2B5EF4-FFF2-40B4-BE49-F238E27FC236}">
                <a16:creationId xmlns:a16="http://schemas.microsoft.com/office/drawing/2014/main" id="{D591A31C-1978-41AE-946B-05739A3BB867}"/>
              </a:ext>
            </a:extLst>
          </p:cNvPr>
          <p:cNvPicPr>
            <a:picLocks noChangeAspect="1"/>
          </p:cNvPicPr>
          <p:nvPr/>
        </p:nvPicPr>
        <p:blipFill>
          <a:blip r:embed="rId4">
            <a:alphaModFix amt="56000"/>
          </a:blip>
          <a:stretch>
            <a:fillRect/>
          </a:stretch>
        </p:blipFill>
        <p:spPr>
          <a:xfrm rot="18591604" flipV="1">
            <a:off x="513905" y="156297"/>
            <a:ext cx="1586265" cy="2952750"/>
          </a:xfrm>
          <a:prstGeom prst="rect">
            <a:avLst/>
          </a:prstGeom>
        </p:spPr>
      </p:pic>
      <p:sp>
        <p:nvSpPr>
          <p:cNvPr id="27" name="TextBox 26">
            <a:extLst>
              <a:ext uri="{FF2B5EF4-FFF2-40B4-BE49-F238E27FC236}">
                <a16:creationId xmlns:a16="http://schemas.microsoft.com/office/drawing/2014/main" id="{57E6E805-F5C9-4086-9C96-0148F3E13B48}"/>
              </a:ext>
            </a:extLst>
          </p:cNvPr>
          <p:cNvSpPr txBox="1"/>
          <p:nvPr/>
        </p:nvSpPr>
        <p:spPr>
          <a:xfrm>
            <a:off x="721072" y="1934467"/>
            <a:ext cx="8356058" cy="4154984"/>
          </a:xfrm>
          <a:prstGeom prst="rect">
            <a:avLst/>
          </a:prstGeom>
          <a:noFill/>
        </p:spPr>
        <p:txBody>
          <a:bodyPr wrap="square">
            <a:spAutoFit/>
          </a:bodyPr>
          <a:lstStyle/>
          <a:p>
            <a:pPr algn="just" defTabSz="684199"/>
            <a:r>
              <a:rPr lang="vi-VN" sz="2400" i="1" dirty="0">
                <a:solidFill>
                  <a:prstClr val="black"/>
                </a:solidFill>
                <a:latin typeface="Times New Roman"/>
              </a:rPr>
              <a:t>+ chỉ những </a:t>
            </a:r>
            <a:r>
              <a:rPr lang="vi-VN" sz="2400" b="1" i="1" dirty="0">
                <a:solidFill>
                  <a:prstClr val="black"/>
                </a:solidFill>
                <a:latin typeface="Times New Roman"/>
              </a:rPr>
              <a:t>ngôi sao tỏa sáng lấp lánh trên bầu trời đêm</a:t>
            </a:r>
            <a:r>
              <a:rPr lang="vi-VN" sz="2400" i="1" dirty="0">
                <a:solidFill>
                  <a:prstClr val="black"/>
                </a:solidFill>
                <a:latin typeface="Times New Roman"/>
              </a:rPr>
              <a:t>. Đó chính là biểu tượng cho vẻ đẹp vĩnh hằng của vũ trụ. </a:t>
            </a:r>
            <a:endParaRPr lang="en-US" sz="2400" i="1" dirty="0">
              <a:solidFill>
                <a:prstClr val="black"/>
              </a:solidFill>
              <a:latin typeface="Times New Roman"/>
            </a:endParaRPr>
          </a:p>
          <a:p>
            <a:pPr algn="just" defTabSz="684199"/>
            <a:endParaRPr lang="vi-VN" sz="2400" i="1" dirty="0">
              <a:solidFill>
                <a:prstClr val="black"/>
              </a:solidFill>
              <a:latin typeface="Times New Roman"/>
            </a:endParaRPr>
          </a:p>
          <a:p>
            <a:pPr algn="just" defTabSz="684199"/>
            <a:r>
              <a:rPr lang="vi-VN" sz="2400" i="1" dirty="0">
                <a:solidFill>
                  <a:prstClr val="black"/>
                </a:solidFill>
                <a:latin typeface="Times New Roman"/>
              </a:rPr>
              <a:t>+ Đặt trong nội dung câu chuyện, NNSXX trở thành </a:t>
            </a:r>
            <a:r>
              <a:rPr lang="vi-VN" sz="2400" b="1" i="1" dirty="0">
                <a:solidFill>
                  <a:prstClr val="black"/>
                </a:solidFill>
                <a:latin typeface="Times New Roman"/>
              </a:rPr>
              <a:t>hình ảnh ẩn dụ chỉ những cô gái TNXP nơi núi rừng Trường Sơn xa xôi. Họ như những ngôi sao lặng lẽ tỏa sáng cho thế hệ trẻ noi theo. Họ chính là biểu tượng về phẩm chất cách mạng, tâm hồn trong sáng, hồn nhiên, lạc quan, đầy trẻ trung, mơ mộng</a:t>
            </a:r>
            <a:r>
              <a:rPr lang="vi-VN" sz="2400" i="1" dirty="0">
                <a:solidFill>
                  <a:prstClr val="black"/>
                </a:solidFill>
                <a:latin typeface="Times New Roman"/>
              </a:rPr>
              <a:t>.</a:t>
            </a:r>
            <a:endParaRPr lang="en-US" sz="2400" i="1" dirty="0">
              <a:solidFill>
                <a:prstClr val="black"/>
              </a:solidFill>
              <a:latin typeface="Times New Roman"/>
            </a:endParaRPr>
          </a:p>
          <a:p>
            <a:pPr algn="just" defTabSz="684199"/>
            <a:r>
              <a:rPr lang="vi-VN" sz="2400" i="1" dirty="0">
                <a:solidFill>
                  <a:prstClr val="black"/>
                </a:solidFill>
                <a:latin typeface="Times New Roman"/>
              </a:rPr>
              <a:t> </a:t>
            </a:r>
          </a:p>
          <a:p>
            <a:pPr algn="just" defTabSz="684199"/>
            <a:r>
              <a:rPr lang="en-US" sz="2400" i="1" dirty="0">
                <a:solidFill>
                  <a:prstClr val="black"/>
                </a:solidFill>
                <a:latin typeface="Times New Roman"/>
              </a:rPr>
              <a:t>+ </a:t>
            </a:r>
            <a:r>
              <a:rPr lang="vi-VN" sz="2400" i="1" dirty="0">
                <a:solidFill>
                  <a:prstClr val="black"/>
                </a:solidFill>
                <a:latin typeface="Times New Roman"/>
              </a:rPr>
              <a:t> còn giúp thể hiện chủ đề tác phẩm. Đây là một nhan đề mang nét đặc trưng của văn học thời kì kháng chiến chống Mĩ cứu nước. </a:t>
            </a:r>
          </a:p>
        </p:txBody>
      </p:sp>
      <p:pic>
        <p:nvPicPr>
          <p:cNvPr id="20" name="Picture 19">
            <a:extLst>
              <a:ext uri="{FF2B5EF4-FFF2-40B4-BE49-F238E27FC236}">
                <a16:creationId xmlns:a16="http://schemas.microsoft.com/office/drawing/2014/main" id="{7CCA24AD-4571-46B9-A634-3F9FB4BFA77C}"/>
              </a:ext>
            </a:extLst>
          </p:cNvPr>
          <p:cNvPicPr>
            <a:picLocks noChangeAspect="1"/>
          </p:cNvPicPr>
          <p:nvPr/>
        </p:nvPicPr>
        <p:blipFill>
          <a:blip r:embed="rId5"/>
          <a:stretch>
            <a:fillRect/>
          </a:stretch>
        </p:blipFill>
        <p:spPr>
          <a:xfrm rot="8719127">
            <a:off x="-1476376" y="-201728"/>
            <a:ext cx="2952750" cy="2952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750"/>
                                        <p:tgtEl>
                                          <p:spTgt spid="27"/>
                                        </p:tgtEl>
                                      </p:cBhvr>
                                    </p:animEffect>
                                    <p:anim calcmode="lin" valueType="num">
                                      <p:cBhvr>
                                        <p:cTn id="8" dur="1750" fill="hold"/>
                                        <p:tgtEl>
                                          <p:spTgt spid="27"/>
                                        </p:tgtEl>
                                        <p:attrNameLst>
                                          <p:attrName>ppt_x</p:attrName>
                                        </p:attrNameLst>
                                      </p:cBhvr>
                                      <p:tavLst>
                                        <p:tav tm="0">
                                          <p:val>
                                            <p:strVal val="#ppt_x"/>
                                          </p:val>
                                        </p:tav>
                                        <p:tav tm="100000">
                                          <p:val>
                                            <p:strVal val="#ppt_x"/>
                                          </p:val>
                                        </p:tav>
                                      </p:tavLst>
                                    </p:anim>
                                    <p:anim calcmode="lin" valueType="num">
                                      <p:cBhvr>
                                        <p:cTn id="9" dur="1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4"/>
          <p:cNvSpPr txBox="1">
            <a:spLocks noGrp="1"/>
          </p:cNvSpPr>
          <p:nvPr>
            <p:ph type="title"/>
          </p:nvPr>
        </p:nvSpPr>
        <p:spPr>
          <a:xfrm>
            <a:off x="677633" y="509967"/>
            <a:ext cx="6849200" cy="736400"/>
          </a:xfrm>
          <a:prstGeom prst="rect">
            <a:avLst/>
          </a:prstGeom>
        </p:spPr>
        <p:txBody>
          <a:bodyPr spcFirstLastPara="1" wrap="square" lIns="0" tIns="0" rIns="0" bIns="0" anchor="ctr" anchorCtr="0">
            <a:noAutofit/>
          </a:bodyPr>
          <a:lstStyle/>
          <a:p>
            <a:r>
              <a:rPr lang="en-US" sz="4000" dirty="0">
                <a:latin typeface="fiolex girl" panose="020B0506030404030204" pitchFamily="34" charset="0"/>
                <a:cs typeface="fiolex girl" panose="020B0506030404030204" pitchFamily="34" charset="0"/>
              </a:rPr>
              <a:t>TỔNG KẾT</a:t>
            </a:r>
            <a:endParaRPr sz="4000" dirty="0"/>
          </a:p>
        </p:txBody>
      </p:sp>
      <p:sp>
        <p:nvSpPr>
          <p:cNvPr id="341" name="Google Shape;341;p34"/>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29</a:t>
            </a:fld>
            <a:endParaRPr kern="0">
              <a:solidFill>
                <a:srgbClr val="FFFFFF"/>
              </a:solidFill>
            </a:endParaRPr>
          </a:p>
        </p:txBody>
      </p:sp>
      <p:pic>
        <p:nvPicPr>
          <p:cNvPr id="342" name="Google Shape;342;p34"/>
          <p:cNvPicPr preferRelativeResize="0"/>
          <p:nvPr/>
        </p:nvPicPr>
        <p:blipFill rotWithShape="1">
          <a:blip r:embed="rId3">
            <a:alphaModFix/>
          </a:blip>
          <a:srcRect l="4708" t="5702" r="44108" b="17856"/>
          <a:stretch/>
        </p:blipFill>
        <p:spPr>
          <a:xfrm>
            <a:off x="8538078" y="3252200"/>
            <a:ext cx="1885600" cy="1875600"/>
          </a:xfrm>
          <a:prstGeom prst="roundRect">
            <a:avLst>
              <a:gd name="adj" fmla="val 865"/>
            </a:avLst>
          </a:prstGeom>
          <a:noFill/>
          <a:ln>
            <a:noFill/>
          </a:ln>
        </p:spPr>
      </p:pic>
      <p:pic>
        <p:nvPicPr>
          <p:cNvPr id="343" name="Google Shape;343;p34"/>
          <p:cNvPicPr preferRelativeResize="0"/>
          <p:nvPr/>
        </p:nvPicPr>
        <p:blipFill>
          <a:blip r:embed="rId4">
            <a:alphaModFix/>
          </a:blip>
          <a:stretch>
            <a:fillRect/>
          </a:stretch>
        </p:blipFill>
        <p:spPr>
          <a:xfrm>
            <a:off x="9287695" y="2953834"/>
            <a:ext cx="386367" cy="401767"/>
          </a:xfrm>
          <a:prstGeom prst="rect">
            <a:avLst/>
          </a:prstGeom>
          <a:noFill/>
          <a:ln>
            <a:noFill/>
          </a:ln>
        </p:spPr>
      </p:pic>
      <p:pic>
        <p:nvPicPr>
          <p:cNvPr id="2" name="Picture 1">
            <a:extLst>
              <a:ext uri="{FF2B5EF4-FFF2-40B4-BE49-F238E27FC236}">
                <a16:creationId xmlns:a16="http://schemas.microsoft.com/office/drawing/2014/main" id="{74CDBF6B-0566-44EA-9D7A-33644D2AAD5E}"/>
              </a:ext>
            </a:extLst>
          </p:cNvPr>
          <p:cNvPicPr>
            <a:picLocks noChangeAspect="1"/>
          </p:cNvPicPr>
          <p:nvPr/>
        </p:nvPicPr>
        <p:blipFill>
          <a:blip r:embed="rId5">
            <a:biLevel thresh="25000"/>
          </a:blip>
          <a:stretch>
            <a:fillRect/>
          </a:stretch>
        </p:blipFill>
        <p:spPr>
          <a:xfrm>
            <a:off x="9012025" y="3357650"/>
            <a:ext cx="1197204" cy="1239960"/>
          </a:xfrm>
          <a:prstGeom prst="rect">
            <a:avLst/>
          </a:prstGeom>
        </p:spPr>
      </p:pic>
      <p:sp>
        <p:nvSpPr>
          <p:cNvPr id="11" name="Rectangle 10">
            <a:extLst>
              <a:ext uri="{FF2B5EF4-FFF2-40B4-BE49-F238E27FC236}">
                <a16:creationId xmlns:a16="http://schemas.microsoft.com/office/drawing/2014/main" id="{46325A61-C968-4362-BC13-7DD19DC84EF7}"/>
              </a:ext>
            </a:extLst>
          </p:cNvPr>
          <p:cNvSpPr/>
          <p:nvPr/>
        </p:nvSpPr>
        <p:spPr>
          <a:xfrm>
            <a:off x="214920" y="1559613"/>
            <a:ext cx="2047513" cy="4114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453151">
              <a:spcBef>
                <a:spcPts val="600"/>
              </a:spcBef>
              <a:defRPr/>
            </a:pPr>
            <a:r>
              <a:rPr lang="en-US" sz="2667" b="1" kern="0" dirty="0">
                <a:solidFill>
                  <a:prstClr val="white"/>
                </a:solidFill>
                <a:latin typeface="Times New Roman" pitchFamily="18" charset="0"/>
                <a:cs typeface="Times New Roman" pitchFamily="18" charset="0"/>
              </a:rPr>
              <a:t>NỘI DUNG</a:t>
            </a:r>
          </a:p>
        </p:txBody>
      </p:sp>
      <p:sp>
        <p:nvSpPr>
          <p:cNvPr id="12" name="Rectangle 11">
            <a:extLst>
              <a:ext uri="{FF2B5EF4-FFF2-40B4-BE49-F238E27FC236}">
                <a16:creationId xmlns:a16="http://schemas.microsoft.com/office/drawing/2014/main" id="{118EFA73-62A7-4ED6-9AF8-2711D9791DB5}"/>
              </a:ext>
            </a:extLst>
          </p:cNvPr>
          <p:cNvSpPr/>
          <p:nvPr/>
        </p:nvSpPr>
        <p:spPr>
          <a:xfrm>
            <a:off x="655098" y="2098193"/>
            <a:ext cx="7745145" cy="1154007"/>
          </a:xfrm>
          <a:prstGeom prst="rect">
            <a:avLst/>
          </a:prstGeom>
        </p:spPr>
        <p:txBody>
          <a:bodyPr wrap="square" lIns="45427" tIns="22783" rIns="45427" bIns="22783">
            <a:spAutoFit/>
          </a:bodyPr>
          <a:lstStyle/>
          <a:p>
            <a:pPr marL="379509" indent="-379509" algn="just" defTabSz="1214458">
              <a:buFont typeface="Wingdings" pitchFamily="2" charset="2"/>
              <a:buChar char="§"/>
            </a:pPr>
            <a:r>
              <a:rPr lang="en-US" altLang="en-US" sz="2400" b="1" dirty="0" err="1">
                <a:solidFill>
                  <a:prstClr val="black"/>
                </a:solidFill>
                <a:latin typeface="Times New Roman" panose="02020603050405020304" pitchFamily="18" charset="0"/>
                <a:cs typeface="Times New Roman" panose="02020603050405020304" pitchFamily="18" charset="0"/>
              </a:rPr>
              <a:t>Hình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ảnh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tiêu</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biểu</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cho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thế</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hệ</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trẻ</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Việt</a:t>
            </a:r>
            <a:r>
              <a:rPr lang="en-US" altLang="en-US" sz="2400" b="1" dirty="0">
                <a:solidFill>
                  <a:prstClr val="black"/>
                </a:solidFill>
                <a:latin typeface="Times New Roman" panose="02020603050405020304" pitchFamily="18" charset="0"/>
                <a:cs typeface="Times New Roman" panose="02020603050405020304" pitchFamily="18" charset="0"/>
              </a:rPr>
              <a:t> Nam </a:t>
            </a:r>
            <a:r>
              <a:rPr lang="en-US" altLang="en-US" sz="2400" b="1" dirty="0" err="1">
                <a:solidFill>
                  <a:prstClr val="black"/>
                </a:solidFill>
                <a:latin typeface="Times New Roman" panose="02020603050405020304" pitchFamily="18" charset="0"/>
                <a:cs typeface="Times New Roman" panose="02020603050405020304" pitchFamily="18" charset="0"/>
              </a:rPr>
              <a:t>yêu</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nước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dũng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cảm</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gan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dạ</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sẵn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sàng</a:t>
            </a:r>
            <a:r>
              <a:rPr lang="en-US" altLang="en-US" sz="2400" b="1" dirty="0">
                <a:solidFill>
                  <a:prstClr val="black"/>
                </a:solidFill>
                <a:latin typeface="Times New Roman" panose="02020603050405020304" pitchFamily="18" charset="0"/>
                <a:cs typeface="Times New Roman" panose="02020603050405020304" pitchFamily="18" charset="0"/>
              </a:rPr>
              <a:t> hi </a:t>
            </a:r>
            <a:r>
              <a:rPr lang="en-US" altLang="en-US" sz="2400" b="1" dirty="0" err="1">
                <a:solidFill>
                  <a:prstClr val="black"/>
                </a:solidFill>
                <a:latin typeface="Times New Roman" panose="02020603050405020304" pitchFamily="18" charset="0"/>
                <a:cs typeface="Times New Roman" panose="02020603050405020304" pitchFamily="18" charset="0"/>
              </a:rPr>
              <a:t>sinh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tuổi</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trẻ</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và</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sinh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mạng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để</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bảo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vệ</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Tổ</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quốc</a:t>
            </a:r>
            <a:endParaRPr lang="en-US" sz="2400" b="1" dirty="0">
              <a:solidFill>
                <a:prstClr val="black"/>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2668337E-5A06-4679-BC76-5D7A4C3E1E8F}"/>
              </a:ext>
            </a:extLst>
          </p:cNvPr>
          <p:cNvSpPr/>
          <p:nvPr/>
        </p:nvSpPr>
        <p:spPr>
          <a:xfrm>
            <a:off x="0" y="3429000"/>
            <a:ext cx="2628298" cy="4114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453151">
              <a:spcBef>
                <a:spcPts val="600"/>
              </a:spcBef>
              <a:defRPr/>
            </a:pPr>
            <a:r>
              <a:rPr lang="en-US" sz="2667" b="1" kern="0" dirty="0">
                <a:solidFill>
                  <a:prstClr val="white"/>
                </a:solidFill>
                <a:latin typeface="Times New Roman" pitchFamily="18" charset="0"/>
                <a:cs typeface="Times New Roman" pitchFamily="18" charset="0"/>
              </a:rPr>
              <a:t>NGHỆ THUẬT</a:t>
            </a:r>
          </a:p>
        </p:txBody>
      </p:sp>
      <p:sp>
        <p:nvSpPr>
          <p:cNvPr id="15" name="Rectangle 14">
            <a:extLst>
              <a:ext uri="{FF2B5EF4-FFF2-40B4-BE49-F238E27FC236}">
                <a16:creationId xmlns:a16="http://schemas.microsoft.com/office/drawing/2014/main" id="{FB6FA57E-E904-4A34-B53C-C569E81BF401}"/>
              </a:ext>
            </a:extLst>
          </p:cNvPr>
          <p:cNvSpPr/>
          <p:nvPr/>
        </p:nvSpPr>
        <p:spPr>
          <a:xfrm>
            <a:off x="828652" y="3977630"/>
            <a:ext cx="7571592" cy="2182538"/>
          </a:xfrm>
          <a:prstGeom prst="rect">
            <a:avLst/>
          </a:prstGeom>
        </p:spPr>
        <p:txBody>
          <a:bodyPr wrap="square" lIns="121301" tIns="60651" rIns="121301" bIns="60651">
            <a:spAutoFit/>
          </a:bodyPr>
          <a:lstStyle/>
          <a:p>
            <a:pPr marL="378996" indent="-378996" defTabSz="1212806">
              <a:lnSpc>
                <a:spcPct val="150000"/>
              </a:lnSpc>
              <a:buFont typeface="Wingdings" pitchFamily="2" charset="2"/>
              <a:buChar char="§"/>
            </a:pPr>
            <a:r>
              <a:rPr lang="en-US" sz="2300" b="1" dirty="0" err="1">
                <a:solidFill>
                  <a:prstClr val="black"/>
                </a:solidFill>
                <a:latin typeface="Times New Roman"/>
              </a:rPr>
              <a:t>Lựa</a:t>
            </a:r>
            <a:r>
              <a:rPr lang="en-US" sz="2300" b="1" dirty="0">
                <a:solidFill>
                  <a:prstClr val="black"/>
                </a:solidFill>
                <a:latin typeface="Times New Roman"/>
              </a:rPr>
              <a:t> </a:t>
            </a:r>
            <a:r>
              <a:rPr lang="en-US" sz="2300" b="1" dirty="0" err="1">
                <a:solidFill>
                  <a:prstClr val="black"/>
                </a:solidFill>
                <a:latin typeface="Times New Roman"/>
              </a:rPr>
              <a:t>chọn</a:t>
            </a:r>
            <a:r>
              <a:rPr lang="en-US" sz="2300" b="1" dirty="0">
                <a:solidFill>
                  <a:prstClr val="black"/>
                </a:solidFill>
                <a:latin typeface="Times New Roman"/>
              </a:rPr>
              <a:t> </a:t>
            </a:r>
            <a:r>
              <a:rPr lang="en-US" sz="2300" b="1" dirty="0" err="1">
                <a:solidFill>
                  <a:prstClr val="black"/>
                </a:solidFill>
                <a:latin typeface="Times New Roman"/>
              </a:rPr>
              <a:t>ngôi</a:t>
            </a:r>
            <a:r>
              <a:rPr lang="en-US" sz="2300" b="1" dirty="0">
                <a:solidFill>
                  <a:prstClr val="black"/>
                </a:solidFill>
                <a:latin typeface="Times New Roman"/>
              </a:rPr>
              <a:t> </a:t>
            </a:r>
            <a:r>
              <a:rPr lang="en-US" sz="2300" b="1" dirty="0" err="1">
                <a:solidFill>
                  <a:prstClr val="black"/>
                </a:solidFill>
                <a:latin typeface="Times New Roman"/>
              </a:rPr>
              <a:t>kể</a:t>
            </a:r>
            <a:r>
              <a:rPr lang="en-US" sz="2300" b="1" dirty="0">
                <a:solidFill>
                  <a:prstClr val="black"/>
                </a:solidFill>
                <a:latin typeface="Times New Roman"/>
              </a:rPr>
              <a:t> </a:t>
            </a:r>
            <a:r>
              <a:rPr lang="en-US" sz="2300" b="1" dirty="0" err="1">
                <a:solidFill>
                  <a:prstClr val="black"/>
                </a:solidFill>
                <a:latin typeface="Times New Roman"/>
              </a:rPr>
              <a:t>phù</a:t>
            </a:r>
            <a:r>
              <a:rPr lang="en-US" sz="2300" b="1" dirty="0">
                <a:solidFill>
                  <a:prstClr val="black"/>
                </a:solidFill>
                <a:latin typeface="Times New Roman"/>
              </a:rPr>
              <a:t> </a:t>
            </a:r>
            <a:r>
              <a:rPr lang="en-US" sz="2300" b="1" dirty="0" err="1">
                <a:solidFill>
                  <a:prstClr val="black"/>
                </a:solidFill>
                <a:latin typeface="Times New Roman"/>
              </a:rPr>
              <a:t>hợp</a:t>
            </a:r>
            <a:endParaRPr lang="vi-VN" sz="2300" b="1" dirty="0">
              <a:solidFill>
                <a:prstClr val="black"/>
              </a:solidFill>
              <a:latin typeface="Times New Roman"/>
            </a:endParaRPr>
          </a:p>
          <a:p>
            <a:pPr marL="378996" indent="-378996" defTabSz="1212806">
              <a:lnSpc>
                <a:spcPct val="150000"/>
              </a:lnSpc>
              <a:buFont typeface="Wingdings" pitchFamily="2" charset="2"/>
              <a:buChar char="§"/>
            </a:pPr>
            <a:r>
              <a:rPr lang="en-US" sz="2300" b="1" dirty="0" err="1">
                <a:solidFill>
                  <a:prstClr val="black"/>
                </a:solidFill>
                <a:latin typeface="Times New Roman"/>
              </a:rPr>
              <a:t>Nghệ</a:t>
            </a:r>
            <a:r>
              <a:rPr lang="en-US" sz="2300" b="1" dirty="0">
                <a:solidFill>
                  <a:prstClr val="black"/>
                </a:solidFill>
                <a:latin typeface="Times New Roman"/>
              </a:rPr>
              <a:t> </a:t>
            </a:r>
            <a:r>
              <a:rPr lang="en-US" sz="2300" b="1" dirty="0" err="1">
                <a:solidFill>
                  <a:prstClr val="black"/>
                </a:solidFill>
                <a:latin typeface="Times New Roman"/>
              </a:rPr>
              <a:t>thuật</a:t>
            </a:r>
            <a:r>
              <a:rPr lang="en-US" sz="2300" b="1" dirty="0">
                <a:solidFill>
                  <a:prstClr val="black"/>
                </a:solidFill>
                <a:latin typeface="Times New Roman"/>
              </a:rPr>
              <a:t> </a:t>
            </a:r>
            <a:r>
              <a:rPr lang="en-US" sz="2300" b="1" dirty="0" err="1">
                <a:solidFill>
                  <a:prstClr val="black"/>
                </a:solidFill>
                <a:latin typeface="Times New Roman"/>
              </a:rPr>
              <a:t>xây</a:t>
            </a:r>
            <a:r>
              <a:rPr lang="en-US" sz="2300" b="1" dirty="0">
                <a:solidFill>
                  <a:prstClr val="black"/>
                </a:solidFill>
                <a:latin typeface="Times New Roman"/>
              </a:rPr>
              <a:t> </a:t>
            </a:r>
            <a:r>
              <a:rPr lang="en-US" sz="2300" b="1" dirty="0" err="1">
                <a:solidFill>
                  <a:prstClr val="black"/>
                </a:solidFill>
                <a:latin typeface="Times New Roman"/>
              </a:rPr>
              <a:t>dựng</a:t>
            </a:r>
            <a:r>
              <a:rPr lang="en-US" sz="2300" b="1" dirty="0">
                <a:solidFill>
                  <a:prstClr val="black"/>
                </a:solidFill>
                <a:latin typeface="Times New Roman"/>
              </a:rPr>
              <a:t> </a:t>
            </a:r>
            <a:r>
              <a:rPr lang="en-US" sz="2300" b="1" dirty="0" err="1">
                <a:solidFill>
                  <a:prstClr val="black"/>
                </a:solidFill>
                <a:latin typeface="Times New Roman"/>
              </a:rPr>
              <a:t>nhân</a:t>
            </a:r>
            <a:r>
              <a:rPr lang="en-US" sz="2300" b="1" dirty="0">
                <a:solidFill>
                  <a:prstClr val="black"/>
                </a:solidFill>
                <a:latin typeface="Times New Roman"/>
              </a:rPr>
              <a:t> </a:t>
            </a:r>
            <a:r>
              <a:rPr lang="en-US" sz="2300" b="1" dirty="0" err="1">
                <a:solidFill>
                  <a:prstClr val="black"/>
                </a:solidFill>
                <a:latin typeface="Times New Roman"/>
              </a:rPr>
              <a:t>vật</a:t>
            </a:r>
            <a:r>
              <a:rPr lang="en-US" sz="2300" b="1" dirty="0">
                <a:solidFill>
                  <a:prstClr val="black"/>
                </a:solidFill>
                <a:latin typeface="Times New Roman"/>
              </a:rPr>
              <a:t>, </a:t>
            </a:r>
            <a:r>
              <a:rPr lang="en-US" sz="2300" b="1" dirty="0" err="1">
                <a:solidFill>
                  <a:prstClr val="black"/>
                </a:solidFill>
                <a:latin typeface="Times New Roman"/>
              </a:rPr>
              <a:t>miêu</a:t>
            </a:r>
            <a:r>
              <a:rPr lang="en-US" sz="2300" b="1" dirty="0">
                <a:solidFill>
                  <a:prstClr val="black"/>
                </a:solidFill>
                <a:latin typeface="Times New Roman"/>
              </a:rPr>
              <a:t> </a:t>
            </a:r>
            <a:r>
              <a:rPr lang="en-US" sz="2300" b="1" dirty="0" err="1">
                <a:solidFill>
                  <a:prstClr val="black"/>
                </a:solidFill>
                <a:latin typeface="Times New Roman"/>
              </a:rPr>
              <a:t>tả</a:t>
            </a:r>
            <a:r>
              <a:rPr lang="en-US" sz="2300" b="1" dirty="0">
                <a:solidFill>
                  <a:prstClr val="black"/>
                </a:solidFill>
                <a:latin typeface="Times New Roman"/>
              </a:rPr>
              <a:t> </a:t>
            </a:r>
            <a:r>
              <a:rPr lang="en-US" sz="2300" b="1" dirty="0" err="1">
                <a:solidFill>
                  <a:prstClr val="black"/>
                </a:solidFill>
                <a:latin typeface="Times New Roman"/>
              </a:rPr>
              <a:t>tâm</a:t>
            </a:r>
            <a:r>
              <a:rPr lang="en-US" sz="2300" b="1" dirty="0">
                <a:solidFill>
                  <a:prstClr val="black"/>
                </a:solidFill>
                <a:latin typeface="Times New Roman"/>
              </a:rPr>
              <a:t> </a:t>
            </a:r>
            <a:r>
              <a:rPr lang="en-US" sz="2300" b="1" dirty="0" err="1">
                <a:solidFill>
                  <a:prstClr val="black"/>
                </a:solidFill>
                <a:latin typeface="Times New Roman"/>
              </a:rPr>
              <a:t>lí</a:t>
            </a:r>
            <a:r>
              <a:rPr lang="en-US" sz="2300" b="1" dirty="0">
                <a:solidFill>
                  <a:prstClr val="black"/>
                </a:solidFill>
                <a:latin typeface="Times New Roman"/>
              </a:rPr>
              <a:t> </a:t>
            </a:r>
            <a:r>
              <a:rPr lang="en-US" sz="2300" b="1" dirty="0" err="1">
                <a:solidFill>
                  <a:prstClr val="black"/>
                </a:solidFill>
                <a:latin typeface="Times New Roman"/>
              </a:rPr>
              <a:t>nhân</a:t>
            </a:r>
            <a:r>
              <a:rPr lang="en-US" sz="2300" b="1" dirty="0">
                <a:solidFill>
                  <a:prstClr val="black"/>
                </a:solidFill>
                <a:latin typeface="Times New Roman"/>
              </a:rPr>
              <a:t> </a:t>
            </a:r>
            <a:r>
              <a:rPr lang="en-US" sz="2300" b="1" dirty="0" err="1">
                <a:solidFill>
                  <a:prstClr val="black"/>
                </a:solidFill>
                <a:latin typeface="Times New Roman"/>
              </a:rPr>
              <a:t>vật</a:t>
            </a:r>
            <a:endParaRPr lang="en-US" sz="2300" b="1" dirty="0">
              <a:solidFill>
                <a:prstClr val="black"/>
              </a:solidFill>
              <a:latin typeface="Times New Roman"/>
            </a:endParaRPr>
          </a:p>
          <a:p>
            <a:pPr marL="378996" indent="-378996" defTabSz="1212806">
              <a:lnSpc>
                <a:spcPct val="150000"/>
              </a:lnSpc>
              <a:buFont typeface="Wingdings" pitchFamily="2" charset="2"/>
              <a:buChar char="§"/>
            </a:pPr>
            <a:r>
              <a:rPr lang="en-US" sz="2300" b="1" dirty="0" err="1">
                <a:solidFill>
                  <a:prstClr val="black"/>
                </a:solidFill>
                <a:latin typeface="Times New Roman"/>
              </a:rPr>
              <a:t>Ngôn</a:t>
            </a:r>
            <a:r>
              <a:rPr lang="en-US" sz="2300" b="1" dirty="0">
                <a:solidFill>
                  <a:prstClr val="black"/>
                </a:solidFill>
                <a:latin typeface="Times New Roman"/>
              </a:rPr>
              <a:t> </a:t>
            </a:r>
            <a:r>
              <a:rPr lang="en-US" sz="2300" b="1" dirty="0" err="1">
                <a:solidFill>
                  <a:prstClr val="black"/>
                </a:solidFill>
                <a:latin typeface="Times New Roman"/>
              </a:rPr>
              <a:t>ngữ</a:t>
            </a:r>
            <a:r>
              <a:rPr lang="en-US" sz="2300" b="1" dirty="0">
                <a:solidFill>
                  <a:prstClr val="black"/>
                </a:solidFill>
                <a:latin typeface="Times New Roman"/>
              </a:rPr>
              <a:t> </a:t>
            </a:r>
            <a:r>
              <a:rPr lang="en-US" sz="2300" b="1" dirty="0" err="1">
                <a:solidFill>
                  <a:prstClr val="black"/>
                </a:solidFill>
                <a:latin typeface="Times New Roman"/>
              </a:rPr>
              <a:t>tinh</a:t>
            </a:r>
            <a:r>
              <a:rPr lang="en-US" sz="2300" b="1" dirty="0">
                <a:solidFill>
                  <a:prstClr val="black"/>
                </a:solidFill>
                <a:latin typeface="Times New Roman"/>
              </a:rPr>
              <a:t> </a:t>
            </a:r>
            <a:r>
              <a:rPr lang="en-US" sz="2300" b="1" dirty="0" err="1">
                <a:solidFill>
                  <a:prstClr val="black"/>
                </a:solidFill>
                <a:latin typeface="Times New Roman"/>
              </a:rPr>
              <a:t>tế</a:t>
            </a:r>
            <a:r>
              <a:rPr lang="en-US" sz="2300" b="1" dirty="0">
                <a:solidFill>
                  <a:prstClr val="black"/>
                </a:solidFill>
                <a:latin typeface="Times New Roman"/>
              </a:rPr>
              <a:t>, </a:t>
            </a:r>
            <a:r>
              <a:rPr lang="en-US" sz="2300" b="1" dirty="0" err="1">
                <a:solidFill>
                  <a:prstClr val="black"/>
                </a:solidFill>
                <a:latin typeface="Times New Roman"/>
              </a:rPr>
              <a:t>nhịp</a:t>
            </a:r>
            <a:r>
              <a:rPr lang="en-US" sz="2300" b="1" dirty="0">
                <a:solidFill>
                  <a:prstClr val="black"/>
                </a:solidFill>
                <a:latin typeface="Times New Roman"/>
              </a:rPr>
              <a:t> </a:t>
            </a:r>
            <a:r>
              <a:rPr lang="en-US" sz="2300" b="1" dirty="0" err="1">
                <a:solidFill>
                  <a:prstClr val="black"/>
                </a:solidFill>
                <a:latin typeface="Times New Roman"/>
              </a:rPr>
              <a:t>điệu</a:t>
            </a:r>
            <a:r>
              <a:rPr lang="en-US" sz="2300" b="1" dirty="0">
                <a:solidFill>
                  <a:prstClr val="black"/>
                </a:solidFill>
                <a:latin typeface="Times New Roman"/>
              </a:rPr>
              <a:t> </a:t>
            </a:r>
            <a:r>
              <a:rPr lang="en-US" sz="2300" b="1" dirty="0" err="1">
                <a:solidFill>
                  <a:prstClr val="black"/>
                </a:solidFill>
                <a:latin typeface="Times New Roman"/>
              </a:rPr>
              <a:t>dồn</a:t>
            </a:r>
            <a:r>
              <a:rPr lang="en-US" sz="2300" b="1" dirty="0">
                <a:solidFill>
                  <a:prstClr val="black"/>
                </a:solidFill>
                <a:latin typeface="Times New Roman"/>
              </a:rPr>
              <a:t> </a:t>
            </a:r>
            <a:r>
              <a:rPr lang="en-US" sz="2300" b="1" dirty="0" err="1">
                <a:solidFill>
                  <a:prstClr val="black"/>
                </a:solidFill>
                <a:latin typeface="Times New Roman"/>
              </a:rPr>
              <a:t>dập</a:t>
            </a:r>
            <a:r>
              <a:rPr lang="en-US" sz="2300" b="1" dirty="0">
                <a:solidFill>
                  <a:prstClr val="black"/>
                </a:solidFill>
                <a:latin typeface="Times New Roman"/>
              </a:rPr>
              <a:t> </a:t>
            </a:r>
            <a:r>
              <a:rPr lang="en-US" sz="2300" b="1" dirty="0" err="1">
                <a:solidFill>
                  <a:prstClr val="black"/>
                </a:solidFill>
                <a:latin typeface="Times New Roman"/>
              </a:rPr>
              <a:t>gợi</a:t>
            </a:r>
            <a:r>
              <a:rPr lang="en-US" sz="2300" b="1" dirty="0">
                <a:solidFill>
                  <a:prstClr val="black"/>
                </a:solidFill>
                <a:latin typeface="Times New Roman"/>
              </a:rPr>
              <a:t> </a:t>
            </a:r>
            <a:r>
              <a:rPr lang="en-US" sz="2300" b="1" dirty="0" err="1">
                <a:solidFill>
                  <a:prstClr val="black"/>
                </a:solidFill>
                <a:latin typeface="Times New Roman"/>
              </a:rPr>
              <a:t>không</a:t>
            </a:r>
            <a:r>
              <a:rPr lang="en-US" sz="2300" b="1" dirty="0">
                <a:solidFill>
                  <a:prstClr val="black"/>
                </a:solidFill>
                <a:latin typeface="Times New Roman"/>
              </a:rPr>
              <a:t> </a:t>
            </a:r>
            <a:r>
              <a:rPr lang="en-US" sz="2300" b="1" dirty="0" err="1">
                <a:solidFill>
                  <a:prstClr val="black"/>
                </a:solidFill>
                <a:latin typeface="Times New Roman"/>
              </a:rPr>
              <a:t>khí</a:t>
            </a:r>
            <a:r>
              <a:rPr lang="en-US" sz="2300" b="1" dirty="0">
                <a:solidFill>
                  <a:prstClr val="black"/>
                </a:solidFill>
                <a:latin typeface="Times New Roman"/>
              </a:rPr>
              <a:t> </a:t>
            </a:r>
            <a:r>
              <a:rPr lang="en-US" sz="2300" b="1" dirty="0" err="1">
                <a:solidFill>
                  <a:prstClr val="black"/>
                </a:solidFill>
                <a:latin typeface="Times New Roman"/>
              </a:rPr>
              <a:t>chiến</a:t>
            </a:r>
            <a:r>
              <a:rPr lang="en-US" sz="2300" b="1" dirty="0">
                <a:solidFill>
                  <a:prstClr val="black"/>
                </a:solidFill>
                <a:latin typeface="Times New Roman"/>
              </a:rPr>
              <a:t> </a:t>
            </a:r>
            <a:r>
              <a:rPr lang="en-US" sz="2300" b="1" dirty="0" err="1">
                <a:solidFill>
                  <a:prstClr val="black"/>
                </a:solidFill>
                <a:latin typeface="Times New Roman"/>
              </a:rPr>
              <a:t>trường</a:t>
            </a:r>
            <a:endParaRPr lang="vi-VN" sz="2300" b="1" dirty="0">
              <a:solidFill>
                <a:prstClr val="black"/>
              </a:solidFill>
              <a:latin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145">
                                          <p:stCondLst>
                                            <p:cond delay="0"/>
                                          </p:stCondLst>
                                        </p:cTn>
                                        <p:tgtEl>
                                          <p:spTgt spid="13"/>
                                        </p:tgtEl>
                                      </p:cBhvr>
                                    </p:animEffect>
                                    <p:anim calcmode="lin" valueType="num">
                                      <p:cBhvr>
                                        <p:cTn id="30"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1"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2"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33"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34"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35" dur="7">
                                          <p:stCondLst>
                                            <p:cond delay="162"/>
                                          </p:stCondLst>
                                        </p:cTn>
                                        <p:tgtEl>
                                          <p:spTgt spid="13"/>
                                        </p:tgtEl>
                                      </p:cBhvr>
                                      <p:to x="100000" y="60000"/>
                                    </p:animScale>
                                    <p:animScale>
                                      <p:cBhvr>
                                        <p:cTn id="36" dur="41" decel="50000">
                                          <p:stCondLst>
                                            <p:cond delay="169"/>
                                          </p:stCondLst>
                                        </p:cTn>
                                        <p:tgtEl>
                                          <p:spTgt spid="13"/>
                                        </p:tgtEl>
                                      </p:cBhvr>
                                      <p:to x="100000" y="100000"/>
                                    </p:animScale>
                                    <p:animScale>
                                      <p:cBhvr>
                                        <p:cTn id="37" dur="7">
                                          <p:stCondLst>
                                            <p:cond delay="328"/>
                                          </p:stCondLst>
                                        </p:cTn>
                                        <p:tgtEl>
                                          <p:spTgt spid="13"/>
                                        </p:tgtEl>
                                      </p:cBhvr>
                                      <p:to x="100000" y="80000"/>
                                    </p:animScale>
                                    <p:animScale>
                                      <p:cBhvr>
                                        <p:cTn id="38" dur="41" decel="50000">
                                          <p:stCondLst>
                                            <p:cond delay="335"/>
                                          </p:stCondLst>
                                        </p:cTn>
                                        <p:tgtEl>
                                          <p:spTgt spid="13"/>
                                        </p:tgtEl>
                                      </p:cBhvr>
                                      <p:to x="100000" y="100000"/>
                                    </p:animScale>
                                    <p:animScale>
                                      <p:cBhvr>
                                        <p:cTn id="39" dur="7">
                                          <p:stCondLst>
                                            <p:cond delay="410"/>
                                          </p:stCondLst>
                                        </p:cTn>
                                        <p:tgtEl>
                                          <p:spTgt spid="13"/>
                                        </p:tgtEl>
                                      </p:cBhvr>
                                      <p:to x="100000" y="90000"/>
                                    </p:animScale>
                                    <p:animScale>
                                      <p:cBhvr>
                                        <p:cTn id="40" dur="41" decel="50000">
                                          <p:stCondLst>
                                            <p:cond delay="417"/>
                                          </p:stCondLst>
                                        </p:cTn>
                                        <p:tgtEl>
                                          <p:spTgt spid="13"/>
                                        </p:tgtEl>
                                      </p:cBhvr>
                                      <p:to x="100000" y="100000"/>
                                    </p:animScale>
                                    <p:animScale>
                                      <p:cBhvr>
                                        <p:cTn id="41" dur="7">
                                          <p:stCondLst>
                                            <p:cond delay="452"/>
                                          </p:stCondLst>
                                        </p:cTn>
                                        <p:tgtEl>
                                          <p:spTgt spid="13"/>
                                        </p:tgtEl>
                                      </p:cBhvr>
                                      <p:to x="100000" y="95000"/>
                                    </p:animScale>
                                    <p:animScale>
                                      <p:cBhvr>
                                        <p:cTn id="42" dur="41" decel="50000">
                                          <p:stCondLst>
                                            <p:cond delay="459"/>
                                          </p:stCondLst>
                                        </p:cTn>
                                        <p:tgtEl>
                                          <p:spTgt spid="13"/>
                                        </p:tgtEl>
                                      </p:cBhvr>
                                      <p:to x="100000" y="100000"/>
                                    </p:animScale>
                                  </p:childTnLst>
                                </p:cTn>
                              </p:par>
                            </p:childTnLst>
                          </p:cTn>
                        </p:par>
                        <p:par>
                          <p:cTn id="43" fill="hold">
                            <p:stCondLst>
                              <p:cond delay="500"/>
                            </p:stCondLst>
                            <p:childTnLst>
                              <p:par>
                                <p:cTn id="44" presetID="42" presetClass="entr" presetSubtype="0" fill="hold" grpId="0" nodeType="afterEffect">
                                  <p:stCondLst>
                                    <p:cond delay="5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anim calcmode="lin" valueType="num">
                                      <p:cBhvr>
                                        <p:cTn id="47" dur="500" fill="hold"/>
                                        <p:tgtEl>
                                          <p:spTgt spid="15"/>
                                        </p:tgtEl>
                                        <p:attrNameLst>
                                          <p:attrName>ppt_x</p:attrName>
                                        </p:attrNameLst>
                                      </p:cBhvr>
                                      <p:tavLst>
                                        <p:tav tm="0">
                                          <p:val>
                                            <p:strVal val="#ppt_x"/>
                                          </p:val>
                                        </p:tav>
                                        <p:tav tm="100000">
                                          <p:val>
                                            <p:strVal val="#ppt_x"/>
                                          </p:val>
                                        </p:tav>
                                      </p:tavLst>
                                    </p:anim>
                                    <p:anim calcmode="lin" valueType="num">
                                      <p:cBhvr>
                                        <p:cTn id="4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1" name="Google Shape;66;p12">
            <a:extLst>
              <a:ext uri="{FF2B5EF4-FFF2-40B4-BE49-F238E27FC236}">
                <a16:creationId xmlns:a16="http://schemas.microsoft.com/office/drawing/2014/main" id="{34F81C51-60DE-4C6B-B5BD-B30C94A23BF7}"/>
              </a:ext>
            </a:extLst>
          </p:cNvPr>
          <p:cNvPicPr preferRelativeResize="0"/>
          <p:nvPr/>
        </p:nvPicPr>
        <p:blipFill rotWithShape="1">
          <a:blip r:embed="rId3">
            <a:alphaModFix/>
          </a:blip>
          <a:srcRect l="21113" r="27764"/>
          <a:stretch/>
        </p:blipFill>
        <p:spPr>
          <a:xfrm rot="997913">
            <a:off x="7759736" y="727534"/>
            <a:ext cx="1443997" cy="1616663"/>
          </a:xfrm>
          <a:prstGeom prst="roundRect">
            <a:avLst>
              <a:gd name="adj" fmla="val 931"/>
            </a:avLst>
          </a:prstGeom>
          <a:noFill/>
          <a:ln>
            <a:noFill/>
          </a:ln>
        </p:spPr>
      </p:pic>
      <p:sp>
        <p:nvSpPr>
          <p:cNvPr id="61" name="Google Shape;61;p12"/>
          <p:cNvSpPr txBox="1">
            <a:spLocks noGrp="1"/>
          </p:cNvSpPr>
          <p:nvPr>
            <p:ph type="title"/>
          </p:nvPr>
        </p:nvSpPr>
        <p:spPr>
          <a:xfrm>
            <a:off x="375153" y="496368"/>
            <a:ext cx="6541213" cy="736400"/>
          </a:xfrm>
          <a:prstGeom prst="rect">
            <a:avLst/>
          </a:prstGeom>
        </p:spPr>
        <p:txBody>
          <a:bodyPr spcFirstLastPara="1" wrap="square" lIns="0" tIns="0" rIns="0" bIns="0" anchor="ctr" anchorCtr="0">
            <a:noAutofit/>
          </a:bodyPr>
          <a:lstStyle/>
          <a:p>
            <a:r>
              <a:rPr lang="en" sz="6000" dirty="0">
                <a:latin typeface="fiolex girl" panose="020B0506030404030204" pitchFamily="34" charset="0"/>
                <a:cs typeface="fiolex girl" panose="020B0506030404030204" pitchFamily="34" charset="0"/>
              </a:rPr>
              <a:t>1, T</a:t>
            </a:r>
            <a:r>
              <a:rPr lang="en-US" sz="6000" dirty="0">
                <a:latin typeface="fiolex girl" panose="020B0506030404030204" pitchFamily="34" charset="0"/>
                <a:cs typeface="fiolex girl" panose="020B0506030404030204" pitchFamily="34" charset="0"/>
              </a:rPr>
              <a:t>á</a:t>
            </a:r>
            <a:r>
              <a:rPr lang="en" sz="6000" dirty="0">
                <a:latin typeface="fiolex girl" panose="020B0506030404030204" pitchFamily="34" charset="0"/>
                <a:cs typeface="fiolex girl" panose="020B0506030404030204" pitchFamily="34" charset="0"/>
              </a:rPr>
              <a:t>c gi</a:t>
            </a:r>
            <a:r>
              <a:rPr lang="en-US" sz="6000" dirty="0">
                <a:latin typeface="fiolex girl" panose="020B0506030404030204" pitchFamily="34" charset="0"/>
                <a:cs typeface="fiolex girl" panose="020B0506030404030204" pitchFamily="34" charset="0"/>
              </a:rPr>
              <a:t>ả</a:t>
            </a:r>
            <a:endParaRPr sz="6000" dirty="0">
              <a:latin typeface="fiolex girl" panose="020B0506030404030204" pitchFamily="34" charset="0"/>
              <a:cs typeface="fiolex girl" panose="020B0506030404030204" pitchFamily="34" charset="0"/>
            </a:endParaRPr>
          </a:p>
        </p:txBody>
      </p:sp>
      <p:sp>
        <p:nvSpPr>
          <p:cNvPr id="65" name="Google Shape;65;p12"/>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3</a:t>
            </a:fld>
            <a:endParaRPr kern="0">
              <a:solidFill>
                <a:srgbClr val="FFFFFF"/>
              </a:solidFill>
            </a:endParaRPr>
          </a:p>
        </p:txBody>
      </p:sp>
      <p:pic>
        <p:nvPicPr>
          <p:cNvPr id="68" name="Google Shape;68;p12"/>
          <p:cNvPicPr preferRelativeResize="0"/>
          <p:nvPr/>
        </p:nvPicPr>
        <p:blipFill>
          <a:blip r:embed="rId4">
            <a:alphaModFix/>
          </a:blip>
          <a:stretch>
            <a:fillRect/>
          </a:stretch>
        </p:blipFill>
        <p:spPr>
          <a:xfrm>
            <a:off x="8795698" y="2465403"/>
            <a:ext cx="1255767" cy="402800"/>
          </a:xfrm>
          <a:prstGeom prst="rect">
            <a:avLst/>
          </a:prstGeom>
          <a:noFill/>
          <a:ln>
            <a:noFill/>
          </a:ln>
        </p:spPr>
      </p:pic>
      <p:pic>
        <p:nvPicPr>
          <p:cNvPr id="10" name="图片占位符 9">
            <a:extLst>
              <a:ext uri="{FF2B5EF4-FFF2-40B4-BE49-F238E27FC236}">
                <a16:creationId xmlns:a16="http://schemas.microsoft.com/office/drawing/2014/main" id="{29149610-D166-4013-B295-B9AD83565E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0269" y="2868203"/>
            <a:ext cx="2094867" cy="37789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 Placeholder 2">
            <a:extLst>
              <a:ext uri="{FF2B5EF4-FFF2-40B4-BE49-F238E27FC236}">
                <a16:creationId xmlns:a16="http://schemas.microsoft.com/office/drawing/2014/main" id="{C1F9771A-054F-42C9-A56D-B6D22392E21B}"/>
              </a:ext>
            </a:extLst>
          </p:cNvPr>
          <p:cNvSpPr>
            <a:spLocks noGrp="1"/>
          </p:cNvSpPr>
          <p:nvPr>
            <p:ph type="body" idx="1"/>
          </p:nvPr>
        </p:nvSpPr>
        <p:spPr>
          <a:xfrm>
            <a:off x="1019933" y="1624333"/>
            <a:ext cx="7517780" cy="4306400"/>
          </a:xfrm>
        </p:spPr>
        <p:txBody>
          <a:bodyPr/>
          <a:lstStyle/>
          <a:p>
            <a:r>
              <a:rPr lang="en-US" sz="2400" dirty="0">
                <a:latin typeface="Times New Roman" panose="02020603050405020304" pitchFamily="18" charset="0"/>
                <a:cs typeface="Times New Roman" panose="02020603050405020304" pitchFamily="18" charset="0"/>
              </a:rPr>
              <a:t> Lê Minh </a:t>
            </a:r>
            <a:r>
              <a:rPr lang="en-US" sz="2400" dirty="0" err="1">
                <a:latin typeface="Times New Roman" panose="02020603050405020304" pitchFamily="18" charset="0"/>
                <a:cs typeface="Times New Roman" panose="02020603050405020304" pitchFamily="18" charset="0"/>
              </a:rPr>
              <a:t>Khuê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1949,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ở Thanh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a:t>
            </a:r>
          </a:p>
          <a:p>
            <a:r>
              <a:rPr lang="en-BZ" sz="2400" dirty="0" err="1">
                <a:latin typeface="Times New Roman" panose="02020603050405020304" pitchFamily="18" charset="0"/>
                <a:cs typeface="Times New Roman" panose="02020603050405020304" pitchFamily="18" charset="0"/>
              </a:rPr>
              <a:t>Đề</a:t>
            </a:r>
            <a:r>
              <a:rPr lang="en-BZ" sz="2400" dirty="0">
                <a:latin typeface="Times New Roman" panose="02020603050405020304" pitchFamily="18" charset="0"/>
                <a:cs typeface="Times New Roman" panose="02020603050405020304" pitchFamily="18" charset="0"/>
              </a:rPr>
              <a:t> </a:t>
            </a:r>
            <a:r>
              <a:rPr lang="en-BZ" sz="2400" dirty="0" err="1">
                <a:latin typeface="Times New Roman" panose="02020603050405020304" pitchFamily="18" charset="0"/>
                <a:cs typeface="Times New Roman" panose="02020603050405020304" pitchFamily="18" charset="0"/>
              </a:rPr>
              <a:t>tài</a:t>
            </a:r>
            <a:r>
              <a:rPr lang="en-BZ" sz="2400" dirty="0">
                <a:latin typeface="Times New Roman" panose="02020603050405020304" pitchFamily="18" charset="0"/>
                <a:cs typeface="Times New Roman" panose="02020603050405020304" pitchFamily="18" charset="0"/>
              </a:rPr>
              <a:t>:</a:t>
            </a:r>
          </a:p>
          <a:p>
            <a:endParaRPr lang="en-US" dirty="0"/>
          </a:p>
        </p:txBody>
      </p:sp>
      <p:sp>
        <p:nvSpPr>
          <p:cNvPr id="16" name="Chỗ dành sẵn cho Nội dung 2">
            <a:extLst>
              <a:ext uri="{FF2B5EF4-FFF2-40B4-BE49-F238E27FC236}">
                <a16:creationId xmlns:a16="http://schemas.microsoft.com/office/drawing/2014/main" id="{205872D1-5D55-4E15-8D0D-DB5CF45F6EBE}"/>
              </a:ext>
            </a:extLst>
          </p:cNvPr>
          <p:cNvSpPr txBox="1">
            <a:spLocks/>
          </p:cNvSpPr>
          <p:nvPr/>
        </p:nvSpPr>
        <p:spPr>
          <a:xfrm>
            <a:off x="1199460" y="1888232"/>
            <a:ext cx="3757591" cy="177481"/>
          </a:xfrm>
          <a:prstGeom prst="rect">
            <a:avLst/>
          </a:prstGeom>
        </p:spPr>
        <p:txBody>
          <a:bodyPr lIns="91184" tIns="45595" rIns="91184" bIns="45595"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endParaRPr lang="en-BZ" sz="2400" dirty="0">
              <a:latin typeface="Times New Roman" panose="02020603050405020304" pitchFamily="18" charset="0"/>
              <a:cs typeface="Times New Roman" panose="02020603050405020304" pitchFamily="18" charset="0"/>
            </a:endParaRPr>
          </a:p>
        </p:txBody>
      </p:sp>
      <p:sp>
        <p:nvSpPr>
          <p:cNvPr id="17" name="Chỗ dành sẵn cho Nội dung 2">
            <a:extLst>
              <a:ext uri="{FF2B5EF4-FFF2-40B4-BE49-F238E27FC236}">
                <a16:creationId xmlns:a16="http://schemas.microsoft.com/office/drawing/2014/main" id="{AE3F8B9C-99AE-401D-B8C4-7BB87031950B}"/>
              </a:ext>
            </a:extLst>
          </p:cNvPr>
          <p:cNvSpPr txBox="1">
            <a:spLocks/>
          </p:cNvSpPr>
          <p:nvPr/>
        </p:nvSpPr>
        <p:spPr>
          <a:xfrm>
            <a:off x="1199550" y="3236808"/>
            <a:ext cx="3550882" cy="133111"/>
          </a:xfrm>
          <a:prstGeom prst="rect">
            <a:avLst/>
          </a:prstGeom>
        </p:spPr>
        <p:txBody>
          <a:bodyPr lIns="91184" tIns="45595" rIns="91184" bIns="45595"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endParaRPr lang="en-BZ" sz="24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27C640CA-2E35-4197-8DAA-DD943CCDEABC}"/>
              </a:ext>
            </a:extLst>
          </p:cNvPr>
          <p:cNvSpPr/>
          <p:nvPr/>
        </p:nvSpPr>
        <p:spPr>
          <a:xfrm>
            <a:off x="1061863" y="3191768"/>
            <a:ext cx="1921427" cy="492087"/>
          </a:xfrm>
          <a:prstGeom prst="rect">
            <a:avLst/>
          </a:prstGeom>
          <a:solidFill>
            <a:schemeClr val="accent5">
              <a:lumMod val="20000"/>
              <a:lumOff val="80000"/>
            </a:schemeClr>
          </a:solidFill>
        </p:spPr>
        <p:txBody>
          <a:bodyPr wrap="square" lIns="121568" tIns="60784" rIns="121568" bIns="60784">
            <a:spAutoFit/>
          </a:bodyPr>
          <a:lstStyle/>
          <a:p>
            <a:pPr lvl="0"/>
            <a:r>
              <a:rPr lang="en-US" sz="2400" b="1" dirty="0" err="1">
                <a:solidFill>
                  <a:srgbClr val="FF0000"/>
                </a:solidFill>
                <a:latin typeface="Times New Roman" panose="02020603050405020304" pitchFamily="18" charset="0"/>
                <a:cs typeface="Times New Roman" panose="02020603050405020304" pitchFamily="18" charset="0"/>
              </a:rPr>
              <a:t>Trước</a:t>
            </a:r>
            <a:r>
              <a:rPr lang="en-US" sz="2400" b="1" dirty="0">
                <a:solidFill>
                  <a:srgbClr val="FF0000"/>
                </a:solidFill>
                <a:latin typeface="Times New Roman" panose="02020603050405020304" pitchFamily="18" charset="0"/>
                <a:cs typeface="Times New Roman" panose="02020603050405020304" pitchFamily="18" charset="0"/>
              </a:rPr>
              <a:t> 1975</a:t>
            </a:r>
            <a:endParaRPr lang="en-US" sz="2400" dirty="0"/>
          </a:p>
        </p:txBody>
      </p:sp>
      <p:sp>
        <p:nvSpPr>
          <p:cNvPr id="26" name="Rectangle 25">
            <a:extLst>
              <a:ext uri="{FF2B5EF4-FFF2-40B4-BE49-F238E27FC236}">
                <a16:creationId xmlns:a16="http://schemas.microsoft.com/office/drawing/2014/main" id="{B2FE3352-F5C6-4E51-882F-E2BFBE07A5B5}"/>
              </a:ext>
            </a:extLst>
          </p:cNvPr>
          <p:cNvSpPr/>
          <p:nvPr/>
        </p:nvSpPr>
        <p:spPr>
          <a:xfrm>
            <a:off x="2949862" y="2996432"/>
            <a:ext cx="4951747" cy="861419"/>
          </a:xfrm>
          <a:prstGeom prst="rect">
            <a:avLst/>
          </a:prstGeom>
        </p:spPr>
        <p:txBody>
          <a:bodyPr wrap="square" lIns="121568" tIns="60784" rIns="121568" bIns="60784">
            <a:spAutoFit/>
          </a:bodyPr>
          <a:lstStyle/>
          <a:p>
            <a:pPr lvl="0"/>
            <a:r>
              <a:rPr lang="en-US" sz="2400" i="1" dirty="0" err="1">
                <a:latin typeface="Times New Roman" panose="02020603050405020304" pitchFamily="18" charset="0"/>
                <a:cs typeface="Times New Roman" panose="02020603050405020304" pitchFamily="18" charset="0"/>
              </a:rPr>
              <a:t>Viết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cuộc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TNXP, </a:t>
            </a:r>
            <a:r>
              <a:rPr lang="en-US" sz="2400" i="1" dirty="0" err="1">
                <a:latin typeface="Times New Roman" panose="02020603050405020304" pitchFamily="18" charset="0"/>
                <a:cs typeface="Times New Roman" panose="02020603050405020304" pitchFamily="18" charset="0"/>
              </a:rPr>
              <a:t>bộ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Sơn</a:t>
            </a:r>
            <a:r>
              <a:rPr lang="en-US" sz="2400" i="1" dirty="0">
                <a:latin typeface="Times New Roman" panose="02020603050405020304" pitchFamily="18" charset="0"/>
                <a:cs typeface="Times New Roman" panose="02020603050405020304" pitchFamily="18" charset="0"/>
              </a:rPr>
              <a:t>.</a:t>
            </a:r>
            <a:endParaRPr lang="en-US" sz="2400" i="1" dirty="0"/>
          </a:p>
        </p:txBody>
      </p:sp>
      <p:sp>
        <p:nvSpPr>
          <p:cNvPr id="27" name="Rectangle 26">
            <a:extLst>
              <a:ext uri="{FF2B5EF4-FFF2-40B4-BE49-F238E27FC236}">
                <a16:creationId xmlns:a16="http://schemas.microsoft.com/office/drawing/2014/main" id="{09641981-9695-4DEB-8C29-81025F661BDA}"/>
              </a:ext>
            </a:extLst>
          </p:cNvPr>
          <p:cNvSpPr/>
          <p:nvPr/>
        </p:nvSpPr>
        <p:spPr>
          <a:xfrm>
            <a:off x="2856987" y="4133864"/>
            <a:ext cx="5285297" cy="861419"/>
          </a:xfrm>
          <a:prstGeom prst="rect">
            <a:avLst/>
          </a:prstGeom>
        </p:spPr>
        <p:txBody>
          <a:bodyPr wrap="square" lIns="121568" tIns="60784" rIns="121568" bIns="60784">
            <a:spAutoFit/>
          </a:bodyPr>
          <a:lstStyle/>
          <a:p>
            <a:pPr lvl="0"/>
            <a:r>
              <a:rPr lang="en-US" sz="2400" i="1" dirty="0" err="1">
                <a:latin typeface="Times New Roman" panose="02020603050405020304" pitchFamily="18" charset="0"/>
                <a:cs typeface="Times New Roman" panose="02020603050405020304" pitchFamily="18" charset="0"/>
              </a:rPr>
              <a:t>Viết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chuyển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hội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mới</a:t>
            </a:r>
            <a:endParaRPr lang="en-US" sz="2400" i="1" dirty="0"/>
          </a:p>
        </p:txBody>
      </p:sp>
      <p:sp>
        <p:nvSpPr>
          <p:cNvPr id="28" name="Rectangle 27">
            <a:extLst>
              <a:ext uri="{FF2B5EF4-FFF2-40B4-BE49-F238E27FC236}">
                <a16:creationId xmlns:a16="http://schemas.microsoft.com/office/drawing/2014/main" id="{163DF2DA-4ABD-496D-AC35-59D4B126158A}"/>
              </a:ext>
            </a:extLst>
          </p:cNvPr>
          <p:cNvSpPr/>
          <p:nvPr/>
        </p:nvSpPr>
        <p:spPr>
          <a:xfrm>
            <a:off x="1165545" y="4272037"/>
            <a:ext cx="1552040" cy="492087"/>
          </a:xfrm>
          <a:prstGeom prst="rect">
            <a:avLst/>
          </a:prstGeom>
          <a:solidFill>
            <a:schemeClr val="accent5">
              <a:lumMod val="20000"/>
              <a:lumOff val="80000"/>
            </a:schemeClr>
          </a:solidFill>
        </p:spPr>
        <p:txBody>
          <a:bodyPr wrap="square" lIns="121568" tIns="60784" rIns="121568" bIns="60784">
            <a:spAutoFit/>
          </a:bodyPr>
          <a:lstStyle/>
          <a:p>
            <a:pPr lvl="0"/>
            <a:r>
              <a:rPr lang="en-US" sz="2400" b="1" dirty="0">
                <a:solidFill>
                  <a:srgbClr val="FF0000"/>
                </a:solidFill>
                <a:latin typeface="Times New Roman" panose="02020603050405020304" pitchFamily="18" charset="0"/>
                <a:cs typeface="Times New Roman" panose="02020603050405020304" pitchFamily="18" charset="0"/>
              </a:rPr>
              <a:t>Sau 1975</a:t>
            </a:r>
            <a:endParaRPr lang="en-US" sz="2400" dirty="0"/>
          </a:p>
        </p:txBody>
      </p:sp>
      <p:sp>
        <p:nvSpPr>
          <p:cNvPr id="29" name="Hình tự do: Hình 7">
            <a:extLst>
              <a:ext uri="{FF2B5EF4-FFF2-40B4-BE49-F238E27FC236}">
                <a16:creationId xmlns:a16="http://schemas.microsoft.com/office/drawing/2014/main" id="{8A8DEB54-6C9E-4272-9BB0-12C540C065F7}"/>
              </a:ext>
            </a:extLst>
          </p:cNvPr>
          <p:cNvSpPr/>
          <p:nvPr/>
        </p:nvSpPr>
        <p:spPr>
          <a:xfrm>
            <a:off x="1061863" y="5169279"/>
            <a:ext cx="7137496" cy="1055545"/>
          </a:xfrm>
          <a:custGeom>
            <a:avLst/>
            <a:gdLst>
              <a:gd name="connsiteX0" fmla="*/ 0 w 7137496"/>
              <a:gd name="connsiteY0" fmla="*/ 175927 h 1055545"/>
              <a:gd name="connsiteX1" fmla="*/ 390256 w 7137496"/>
              <a:gd name="connsiteY1" fmla="*/ 0 h 1055545"/>
              <a:gd name="connsiteX2" fmla="*/ 6747239 w 7137496"/>
              <a:gd name="connsiteY2" fmla="*/ 0 h 1055545"/>
              <a:gd name="connsiteX3" fmla="*/ 7137496 w 7137496"/>
              <a:gd name="connsiteY3" fmla="*/ 175927 h 1055545"/>
              <a:gd name="connsiteX4" fmla="*/ 7137496 w 7137496"/>
              <a:gd name="connsiteY4" fmla="*/ 879617 h 1055545"/>
              <a:gd name="connsiteX5" fmla="*/ 6747239 w 7137496"/>
              <a:gd name="connsiteY5" fmla="*/ 1055545 h 1055545"/>
              <a:gd name="connsiteX6" fmla="*/ 390256 w 7137496"/>
              <a:gd name="connsiteY6" fmla="*/ 1055545 h 1055545"/>
              <a:gd name="connsiteX7" fmla="*/ 0 w 7137496"/>
              <a:gd name="connsiteY7" fmla="*/ 879617 h 1055545"/>
              <a:gd name="connsiteX8" fmla="*/ 0 w 7137496"/>
              <a:gd name="connsiteY8" fmla="*/ 175927 h 10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496" h="1055545" fill="none" extrusionOk="0">
                <a:moveTo>
                  <a:pt x="0" y="175927"/>
                </a:moveTo>
                <a:cubicBezTo>
                  <a:pt x="-17161" y="77897"/>
                  <a:pt x="182171" y="1577"/>
                  <a:pt x="390256" y="0"/>
                </a:cubicBezTo>
                <a:cubicBezTo>
                  <a:pt x="1911612" y="-20428"/>
                  <a:pt x="5356154" y="-58449"/>
                  <a:pt x="6747239" y="0"/>
                </a:cubicBezTo>
                <a:cubicBezTo>
                  <a:pt x="6975904" y="11128"/>
                  <a:pt x="7121864" y="83191"/>
                  <a:pt x="7137496" y="175927"/>
                </a:cubicBezTo>
                <a:cubicBezTo>
                  <a:pt x="7124837" y="334950"/>
                  <a:pt x="7097362" y="544123"/>
                  <a:pt x="7137496" y="879617"/>
                </a:cubicBezTo>
                <a:cubicBezTo>
                  <a:pt x="7136366" y="983063"/>
                  <a:pt x="6961486" y="1070657"/>
                  <a:pt x="6747239" y="1055545"/>
                </a:cubicBezTo>
                <a:cubicBezTo>
                  <a:pt x="4222618" y="1037969"/>
                  <a:pt x="1954097" y="1186650"/>
                  <a:pt x="390256" y="1055545"/>
                </a:cubicBezTo>
                <a:cubicBezTo>
                  <a:pt x="166776" y="1048810"/>
                  <a:pt x="-1599" y="992650"/>
                  <a:pt x="0" y="879617"/>
                </a:cubicBezTo>
                <a:cubicBezTo>
                  <a:pt x="10719" y="578896"/>
                  <a:pt x="-22773" y="313024"/>
                  <a:pt x="0" y="175927"/>
                </a:cubicBezTo>
                <a:close/>
              </a:path>
              <a:path w="7137496" h="1055545" stroke="0" extrusionOk="0">
                <a:moveTo>
                  <a:pt x="0" y="175927"/>
                </a:moveTo>
                <a:cubicBezTo>
                  <a:pt x="3811" y="68618"/>
                  <a:pt x="212595" y="1650"/>
                  <a:pt x="390256" y="0"/>
                </a:cubicBezTo>
                <a:cubicBezTo>
                  <a:pt x="1780430" y="-61894"/>
                  <a:pt x="4071706" y="-120946"/>
                  <a:pt x="6747239" y="0"/>
                </a:cubicBezTo>
                <a:cubicBezTo>
                  <a:pt x="6959556" y="-2554"/>
                  <a:pt x="7146153" y="90010"/>
                  <a:pt x="7137496" y="175927"/>
                </a:cubicBezTo>
                <a:cubicBezTo>
                  <a:pt x="7102150" y="442433"/>
                  <a:pt x="7189270" y="715754"/>
                  <a:pt x="7137496" y="879617"/>
                </a:cubicBezTo>
                <a:cubicBezTo>
                  <a:pt x="7144190" y="967874"/>
                  <a:pt x="6956250" y="1020498"/>
                  <a:pt x="6747239" y="1055545"/>
                </a:cubicBezTo>
                <a:cubicBezTo>
                  <a:pt x="4497949" y="1037854"/>
                  <a:pt x="1729609" y="1211950"/>
                  <a:pt x="390256" y="1055545"/>
                </a:cubicBezTo>
                <a:cubicBezTo>
                  <a:pt x="184891" y="1056058"/>
                  <a:pt x="-376" y="965248"/>
                  <a:pt x="0" y="879617"/>
                </a:cubicBezTo>
                <a:cubicBezTo>
                  <a:pt x="-1513" y="677569"/>
                  <a:pt x="-62870" y="326537"/>
                  <a:pt x="0" y="175927"/>
                </a:cubicBezTo>
                <a:close/>
              </a:path>
            </a:pathLst>
          </a:custGeom>
          <a:solidFill>
            <a:schemeClr val="accent5">
              <a:lumMod val="20000"/>
              <a:lumOff val="80000"/>
            </a:schemeClr>
          </a:solidFill>
          <a:ln>
            <a:extLst>
              <a:ext uri="{C807C97D-BFC1-408E-A445-0C87EB9F89A2}">
                <ask:lineSketchStyleProps xmlns:ask="http://schemas.microsoft.com/office/drawing/2018/sketchyshapes" sd="4082911482">
                  <a:custGeom>
                    <a:avLst/>
                    <a:gdLst>
                      <a:gd name="connsiteX0" fmla="*/ 0 w 5866838"/>
                      <a:gd name="connsiteY0" fmla="*/ 320781 h 1924649"/>
                      <a:gd name="connsiteX1" fmla="*/ 320781 w 5866838"/>
                      <a:gd name="connsiteY1" fmla="*/ 0 h 1924649"/>
                      <a:gd name="connsiteX2" fmla="*/ 5546057 w 5866838"/>
                      <a:gd name="connsiteY2" fmla="*/ 0 h 1924649"/>
                      <a:gd name="connsiteX3" fmla="*/ 5866838 w 5866838"/>
                      <a:gd name="connsiteY3" fmla="*/ 320781 h 1924649"/>
                      <a:gd name="connsiteX4" fmla="*/ 5866838 w 5866838"/>
                      <a:gd name="connsiteY4" fmla="*/ 1603868 h 1924649"/>
                      <a:gd name="connsiteX5" fmla="*/ 5546057 w 5866838"/>
                      <a:gd name="connsiteY5" fmla="*/ 1924649 h 1924649"/>
                      <a:gd name="connsiteX6" fmla="*/ 320781 w 5866838"/>
                      <a:gd name="connsiteY6" fmla="*/ 1924649 h 1924649"/>
                      <a:gd name="connsiteX7" fmla="*/ 0 w 5866838"/>
                      <a:gd name="connsiteY7" fmla="*/ 1603868 h 1924649"/>
                      <a:gd name="connsiteX8" fmla="*/ 0 w 5866838"/>
                      <a:gd name="connsiteY8" fmla="*/ 320781 h 19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924649">
                        <a:moveTo>
                          <a:pt x="0" y="320781"/>
                        </a:moveTo>
                        <a:cubicBezTo>
                          <a:pt x="0" y="143619"/>
                          <a:pt x="143619" y="0"/>
                          <a:pt x="320781" y="0"/>
                        </a:cubicBezTo>
                        <a:lnTo>
                          <a:pt x="5546057" y="0"/>
                        </a:lnTo>
                        <a:cubicBezTo>
                          <a:pt x="5723219" y="0"/>
                          <a:pt x="5866838" y="143619"/>
                          <a:pt x="5866838" y="320781"/>
                        </a:cubicBezTo>
                        <a:lnTo>
                          <a:pt x="5866838" y="1603868"/>
                        </a:lnTo>
                        <a:cubicBezTo>
                          <a:pt x="5866838" y="1781030"/>
                          <a:pt x="5723219" y="1924649"/>
                          <a:pt x="5546057" y="1924649"/>
                        </a:cubicBezTo>
                        <a:lnTo>
                          <a:pt x="320781" y="1924649"/>
                        </a:lnTo>
                        <a:cubicBezTo>
                          <a:pt x="143619" y="1924649"/>
                          <a:pt x="0" y="1781030"/>
                          <a:pt x="0" y="1603868"/>
                        </a:cubicBezTo>
                        <a:lnTo>
                          <a:pt x="0" y="320781"/>
                        </a:lnTo>
                        <a:close/>
                      </a:path>
                    </a:pathLst>
                  </a:custGeom>
                  <ask:type>
                    <ask:lineSketchCurved/>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707" tIns="226707" rIns="226707" bIns="226707" numCol="1" spcCol="953" anchor="ctr" anchorCtr="0">
            <a:noAutofit/>
          </a:bodyPr>
          <a:lstStyle/>
          <a:p>
            <a:pPr algn="just" defTabSz="1551600">
              <a:lnSpc>
                <a:spcPct val="90000"/>
              </a:lnSpc>
              <a:spcBef>
                <a:spcPct val="0"/>
              </a:spcBef>
              <a:spcAft>
                <a:spcPct val="35000"/>
              </a:spcAft>
            </a:pPr>
            <a:r>
              <a:rPr lang="en-US" sz="2400" b="1" i="1" dirty="0" err="1">
                <a:solidFill>
                  <a:srgbClr val="FF0000"/>
                </a:solidFill>
                <a:latin typeface="Times New Roman" panose="02020603050405020304" pitchFamily="18" charset="0"/>
                <a:cs typeface="Times New Roman" panose="02020603050405020304" pitchFamily="18" charset="0"/>
              </a:rPr>
              <a:t>Sở</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Viết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truyện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ngắn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với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ngòi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bút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tả</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tâm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lí</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phụ</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nữ</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tế</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đặc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sắc</a:t>
            </a:r>
            <a:r>
              <a:rPr lang="en-US" sz="2400" i="1" dirty="0">
                <a:solidFill>
                  <a:prstClr val="black"/>
                </a:solidFill>
                <a:latin typeface="Times New Roman" panose="02020603050405020304" pitchFamily="18" charset="0"/>
                <a:cs typeface="Times New Roman" panose="02020603050405020304" pitchFamily="18" charset="0"/>
              </a:rPr>
              <a:t>.</a:t>
            </a:r>
            <a:endParaRPr lang="en-BZ" sz="2400" i="1" dirty="0">
              <a:solidFill>
                <a:prstClr val="black"/>
              </a:solidFill>
              <a:latin typeface="Times New Roman" panose="02020603050405020304" pitchFamily="18" charset="0"/>
              <a:cs typeface="Times New Roman" panose="02020603050405020304" pitchFamily="18" charset="0"/>
            </a:endParaRPr>
          </a:p>
        </p:txBody>
      </p:sp>
      <p:pic>
        <p:nvPicPr>
          <p:cNvPr id="30" name="Google Shape;55;p11">
            <a:extLst>
              <a:ext uri="{FF2B5EF4-FFF2-40B4-BE49-F238E27FC236}">
                <a16:creationId xmlns:a16="http://schemas.microsoft.com/office/drawing/2014/main" id="{166096F6-8AE8-40D8-BDD7-E321CA103998}"/>
              </a:ext>
            </a:extLst>
          </p:cNvPr>
          <p:cNvPicPr preferRelativeResize="0"/>
          <p:nvPr/>
        </p:nvPicPr>
        <p:blipFill>
          <a:blip r:embed="rId6">
            <a:alphaModFix/>
          </a:blip>
          <a:stretch>
            <a:fillRect/>
          </a:stretch>
        </p:blipFill>
        <p:spPr>
          <a:xfrm rot="2120049">
            <a:off x="8875721" y="672803"/>
            <a:ext cx="338067" cy="3515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6" presetClass="entr" presetSubtype="21" fill="hold" grpId="0" nodeType="afterEffect">
                                  <p:stCondLst>
                                    <p:cond delay="50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grpId="0" nodeType="withEffect">
                                  <p:stCondLst>
                                    <p:cond delay="50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par>
                          <p:cTn id="24" fill="hold">
                            <p:stCondLst>
                              <p:cond delay="2000"/>
                            </p:stCondLst>
                            <p:childTnLst>
                              <p:par>
                                <p:cTn id="25" presetID="42" presetClass="entr" presetSubtype="0" fill="hold" grpId="0" nodeType="afterEffect">
                                  <p:stCondLst>
                                    <p:cond delay="75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75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par>
                          <p:cTn id="33" fill="hold">
                            <p:stCondLst>
                              <p:cond delay="3750"/>
                            </p:stCondLst>
                            <p:childTnLst>
                              <p:par>
                                <p:cTn id="34" presetID="22" presetClass="entr" presetSubtype="4" fill="hold" grpId="0" nodeType="afterEffect">
                                  <p:stCondLst>
                                    <p:cond delay="100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527"/>
            <a:ext cx="12192000" cy="6858000"/>
          </a:xfrm>
          <a:prstGeom prst="rect">
            <a:avLst/>
          </a:prstGeom>
        </p:spPr>
      </p:pic>
      <p:pic>
        <p:nvPicPr>
          <p:cNvPr id="4" name="Picture 3" descr="Colorful strings being woven togehter">
            <a:extLst>
              <a:ext uri="{FF2B5EF4-FFF2-40B4-BE49-F238E27FC236}">
                <a16:creationId xmlns:a16="http://schemas.microsoft.com/office/drawing/2014/main" id="{4611E3A7-C3F7-424E-AB96-4DBBCDEF2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9617" y="356659"/>
            <a:ext cx="4856724" cy="621523"/>
          </a:xfrm>
          <a:prstGeom prst="rect">
            <a:avLst/>
          </a:prstGeom>
        </p:spPr>
      </p:pic>
      <p:pic>
        <p:nvPicPr>
          <p:cNvPr id="5" name="Picture 4" descr="Colorful strings being woven togehter">
            <a:extLst>
              <a:ext uri="{FF2B5EF4-FFF2-40B4-BE49-F238E27FC236}">
                <a16:creationId xmlns:a16="http://schemas.microsoft.com/office/drawing/2014/main" id="{5D27DDFA-CA4D-4EC2-AB3A-4824BEBC62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864085" y="356659"/>
            <a:ext cx="4128459" cy="621523"/>
          </a:xfrm>
          <a:prstGeom prst="rect">
            <a:avLst/>
          </a:prstGeom>
        </p:spPr>
      </p:pic>
    </p:spTree>
    <p:extLst>
      <p:ext uri="{BB962C8B-B14F-4D97-AF65-F5344CB8AC3E}">
        <p14:creationId xmlns:p14="http://schemas.microsoft.com/office/powerpoint/2010/main" val="3251813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6" y="15325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BZ" sz="4000" b="1" i="1" dirty="0" err="1">
                <a:solidFill>
                  <a:prstClr val="white"/>
                </a:solidFill>
              </a:rPr>
              <a:t>Truyện</a:t>
            </a:r>
            <a:r>
              <a:rPr lang="en-BZ" sz="4000" b="1" i="1" dirty="0">
                <a:solidFill>
                  <a:prstClr val="white"/>
                </a:solidFill>
              </a:rPr>
              <a:t> </a:t>
            </a:r>
            <a:r>
              <a:rPr lang="en-BZ" sz="4000" b="1" dirty="0" err="1">
                <a:solidFill>
                  <a:srgbClr val="FFFF00"/>
                </a:solidFill>
              </a:rPr>
              <a:t>Những</a:t>
            </a:r>
            <a:r>
              <a:rPr lang="en-BZ" sz="4000" b="1" dirty="0">
                <a:solidFill>
                  <a:srgbClr val="FFFF00"/>
                </a:solidFill>
              </a:rPr>
              <a:t> </a:t>
            </a:r>
            <a:r>
              <a:rPr lang="en-BZ" sz="4000" b="1" dirty="0" err="1">
                <a:solidFill>
                  <a:srgbClr val="FFFF00"/>
                </a:solidFill>
              </a:rPr>
              <a:t>ngôi</a:t>
            </a:r>
            <a:r>
              <a:rPr lang="en-BZ" sz="4000" b="1" dirty="0">
                <a:solidFill>
                  <a:srgbClr val="FFFF00"/>
                </a:solidFill>
              </a:rPr>
              <a:t> </a:t>
            </a:r>
            <a:r>
              <a:rPr lang="en-BZ" sz="4000" b="1" dirty="0" err="1">
                <a:solidFill>
                  <a:srgbClr val="FFFF00"/>
                </a:solidFill>
              </a:rPr>
              <a:t>sao</a:t>
            </a:r>
            <a:r>
              <a:rPr lang="en-BZ" sz="4000" b="1" dirty="0">
                <a:solidFill>
                  <a:srgbClr val="FFFF00"/>
                </a:solidFill>
              </a:rPr>
              <a:t> </a:t>
            </a:r>
            <a:r>
              <a:rPr lang="en-BZ" sz="4000" b="1" dirty="0" err="1">
                <a:solidFill>
                  <a:srgbClr val="FFFF00"/>
                </a:solidFill>
              </a:rPr>
              <a:t>xa</a:t>
            </a:r>
            <a:r>
              <a:rPr lang="en-BZ" sz="4000" b="1" dirty="0">
                <a:solidFill>
                  <a:srgbClr val="FFFF00"/>
                </a:solidFill>
              </a:rPr>
              <a:t> </a:t>
            </a:r>
            <a:r>
              <a:rPr lang="en-BZ" sz="4000" b="1" dirty="0" err="1">
                <a:solidFill>
                  <a:srgbClr val="FFFF00"/>
                </a:solidFill>
              </a:rPr>
              <a:t>xôi</a:t>
            </a:r>
            <a:r>
              <a:rPr lang="en-BZ" sz="4000" b="1" dirty="0">
                <a:solidFill>
                  <a:srgbClr val="FFFF00"/>
                </a:solidFill>
              </a:rPr>
              <a:t> </a:t>
            </a:r>
            <a:r>
              <a:rPr lang="en-BZ" sz="4000" b="1" i="1" dirty="0" err="1">
                <a:solidFill>
                  <a:prstClr val="white"/>
                </a:solidFill>
              </a:rPr>
              <a:t>được</a:t>
            </a:r>
            <a:r>
              <a:rPr lang="en-BZ" sz="4000" b="1" i="1" dirty="0">
                <a:solidFill>
                  <a:prstClr val="white"/>
                </a:solidFill>
              </a:rPr>
              <a:t> </a:t>
            </a:r>
            <a:r>
              <a:rPr lang="en-BZ" sz="4000" b="1" i="1" dirty="0" err="1">
                <a:solidFill>
                  <a:prstClr val="white"/>
                </a:solidFill>
              </a:rPr>
              <a:t>viết</a:t>
            </a:r>
            <a:r>
              <a:rPr lang="en-BZ" sz="4000" b="1" i="1" dirty="0">
                <a:solidFill>
                  <a:prstClr val="white"/>
                </a:solidFill>
              </a:rPr>
              <a:t> </a:t>
            </a:r>
            <a:r>
              <a:rPr lang="en-BZ" sz="4000" b="1" i="1" dirty="0" err="1">
                <a:solidFill>
                  <a:prstClr val="white"/>
                </a:solidFill>
              </a:rPr>
              <a:t>vào</a:t>
            </a:r>
            <a:r>
              <a:rPr lang="en-BZ" sz="4000" b="1" i="1" dirty="0">
                <a:solidFill>
                  <a:prstClr val="white"/>
                </a:solidFill>
              </a:rPr>
              <a:t> </a:t>
            </a:r>
            <a:r>
              <a:rPr lang="en-BZ" sz="4000" b="1" i="1" dirty="0" err="1">
                <a:solidFill>
                  <a:prstClr val="white"/>
                </a:solidFill>
              </a:rPr>
              <a:t>năm</a:t>
            </a:r>
            <a:r>
              <a:rPr lang="en-BZ" sz="4000" b="1" i="1" dirty="0">
                <a:solidFill>
                  <a:prstClr val="white"/>
                </a:solidFill>
              </a:rPr>
              <a:t> </a:t>
            </a:r>
            <a:r>
              <a:rPr lang="en-BZ" sz="4000" b="1" i="1" dirty="0" err="1">
                <a:solidFill>
                  <a:prstClr val="white"/>
                </a:solidFill>
              </a:rPr>
              <a:t>nào</a:t>
            </a:r>
            <a:r>
              <a:rPr lang="en-BZ" sz="4000" b="1" i="1" dirty="0">
                <a:solidFill>
                  <a:prstClr val="white"/>
                </a:solidFill>
              </a:rPr>
              <a:t>?</a:t>
            </a:r>
            <a:endParaRPr lang="en-US" sz="4000" b="1" dirty="0">
              <a:solidFill>
                <a:prstClr val="white"/>
              </a:solidFill>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5467" b="1" dirty="0">
                <a:solidFill>
                  <a:prstClr val="white"/>
                </a:solidFill>
                <a:cs typeface="Times New Roman" panose="02020603050405020304" pitchFamily="18" charset="0"/>
              </a:rPr>
              <a:t>1971</a:t>
            </a: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5467" b="1" dirty="0">
                <a:solidFill>
                  <a:prstClr val="white"/>
                </a:solidFill>
                <a:ea typeface="Calibri" panose="020F0502020204030204" pitchFamily="34" charset="0"/>
              </a:rPr>
              <a:t>1972</a:t>
            </a:r>
            <a:endParaRPr lang="en-US" sz="5467" b="1" dirty="0">
              <a:solidFill>
                <a:prstClr val="white"/>
              </a:solidFill>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5467" b="1" dirty="0">
                <a:solidFill>
                  <a:prstClr val="white"/>
                </a:solidFill>
              </a:rPr>
              <a:t>1976</a:t>
            </a:r>
            <a:endParaRPr lang="en-US" sz="5467"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5467" b="1" dirty="0">
                <a:solidFill>
                  <a:prstClr val="white"/>
                </a:solidFill>
              </a:rPr>
              <a:t>1977</a:t>
            </a:r>
            <a:endParaRPr lang="en-US" sz="5467"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pic>
        <p:nvPicPr>
          <p:cNvPr id="47" name="Picture 7" descr="num1">
            <a:hlinkClick r:id="" action="ppaction://noaction"/>
          </p:cNvPr>
          <p:cNvPicPr>
            <a:picLocks noChangeAspect="1" noChangeArrowheads="1"/>
          </p:cNvPicPr>
          <p:nvPr/>
        </p:nvPicPr>
        <p:blipFill>
          <a:blip r:embed="rId16">
            <a:duotone>
              <a:schemeClr val="bg2">
                <a:shade val="45000"/>
                <a:satMod val="135000"/>
              </a:schemeClr>
              <a:prstClr val="white"/>
            </a:duotone>
            <a:extLst>
              <a:ext uri="{BEBA8EAE-BF5A-486C-A8C5-ECC9F3942E4B}">
                <a14:imgProps xmlns:a14="http://schemas.microsoft.com/office/drawing/2010/main">
                  <a14:imgLayer r:embed="rId1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5" y="-51170"/>
            <a:ext cx="1068395" cy="1964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7307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5"/>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800" b="1" i="1" dirty="0" err="1">
                <a:solidFill>
                  <a:prstClr val="white"/>
                </a:solidFill>
              </a:rPr>
              <a:t>Truyện</a:t>
            </a:r>
            <a:r>
              <a:rPr lang="en-US" sz="4800" b="1" i="1" dirty="0">
                <a:solidFill>
                  <a:prstClr val="white"/>
                </a:solidFill>
              </a:rPr>
              <a:t> </a:t>
            </a:r>
            <a:r>
              <a:rPr lang="en-US" sz="4800" b="1" i="1" dirty="0" err="1">
                <a:solidFill>
                  <a:prstClr val="white"/>
                </a:solidFill>
              </a:rPr>
              <a:t>được</a:t>
            </a:r>
            <a:r>
              <a:rPr lang="en-US" sz="4800" b="1" i="1" dirty="0">
                <a:solidFill>
                  <a:prstClr val="white"/>
                </a:solidFill>
              </a:rPr>
              <a:t> </a:t>
            </a:r>
            <a:r>
              <a:rPr lang="en-US" sz="4800" b="1" i="1" dirty="0" err="1">
                <a:solidFill>
                  <a:prstClr val="white"/>
                </a:solidFill>
              </a:rPr>
              <a:t>kể</a:t>
            </a:r>
            <a:r>
              <a:rPr lang="en-US" sz="4800" b="1" i="1" dirty="0">
                <a:solidFill>
                  <a:prstClr val="white"/>
                </a:solidFill>
              </a:rPr>
              <a:t> </a:t>
            </a:r>
            <a:r>
              <a:rPr lang="en-US" sz="4800" b="1" i="1" dirty="0" err="1">
                <a:solidFill>
                  <a:prstClr val="white"/>
                </a:solidFill>
              </a:rPr>
              <a:t>theo</a:t>
            </a:r>
            <a:r>
              <a:rPr lang="en-US" sz="4800" b="1" i="1" dirty="0">
                <a:solidFill>
                  <a:prstClr val="white"/>
                </a:solidFill>
              </a:rPr>
              <a:t> </a:t>
            </a:r>
            <a:r>
              <a:rPr lang="en-US" sz="4800" b="1" i="1" dirty="0" err="1">
                <a:solidFill>
                  <a:prstClr val="white"/>
                </a:solidFill>
              </a:rPr>
              <a:t>ngôi</a:t>
            </a:r>
            <a:r>
              <a:rPr lang="en-US" sz="4800" b="1" i="1" dirty="0">
                <a:solidFill>
                  <a:prstClr val="white"/>
                </a:solidFill>
              </a:rPr>
              <a:t> </a:t>
            </a:r>
            <a:r>
              <a:rPr lang="en-US" sz="4800" b="1" i="1" dirty="0" err="1">
                <a:solidFill>
                  <a:prstClr val="white"/>
                </a:solidFill>
              </a:rPr>
              <a:t>thứ</a:t>
            </a:r>
            <a:r>
              <a:rPr lang="en-US" sz="4800" b="1" i="1" dirty="0">
                <a:solidFill>
                  <a:prstClr val="white"/>
                </a:solidFill>
              </a:rPr>
              <a:t> </a:t>
            </a:r>
            <a:r>
              <a:rPr lang="en-US" sz="4800" b="1" i="1" dirty="0" err="1">
                <a:solidFill>
                  <a:prstClr val="white"/>
                </a:solidFill>
              </a:rPr>
              <a:t>mấy</a:t>
            </a:r>
            <a:r>
              <a:rPr lang="en-US" sz="4800" b="1" i="1" dirty="0">
                <a:solidFill>
                  <a:prstClr val="white"/>
                </a:solidFill>
              </a:rPr>
              <a:t>?</a:t>
            </a:r>
            <a:endParaRPr lang="en-US" sz="48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Thứ</a:t>
            </a:r>
            <a:r>
              <a:rPr lang="en-US" sz="4400" b="1" dirty="0">
                <a:solidFill>
                  <a:prstClr val="white"/>
                </a:solidFill>
              </a:rPr>
              <a:t> </a:t>
            </a:r>
            <a:r>
              <a:rPr lang="en-US" sz="4400" b="1" dirty="0" err="1">
                <a:solidFill>
                  <a:prstClr val="white"/>
                </a:solidFill>
              </a:rPr>
              <a:t>ba</a:t>
            </a:r>
            <a:r>
              <a:rPr lang="en-US" sz="4400" b="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Thứ</a:t>
            </a:r>
            <a:r>
              <a:rPr lang="en-US" sz="4400" b="1" dirty="0">
                <a:solidFill>
                  <a:prstClr val="white"/>
                </a:solidFill>
              </a:rPr>
              <a:t> </a:t>
            </a:r>
            <a:r>
              <a:rPr lang="en-US" sz="4400" b="1" dirty="0" err="1">
                <a:solidFill>
                  <a:prstClr val="white"/>
                </a:solidFill>
              </a:rPr>
              <a:t>hai</a:t>
            </a:r>
            <a:r>
              <a:rPr lang="en-US" sz="4400" b="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Thứ</a:t>
            </a:r>
            <a:r>
              <a:rPr lang="en-US" sz="4400" b="1" dirty="0">
                <a:solidFill>
                  <a:prstClr val="white"/>
                </a:solidFill>
              </a:rPr>
              <a:t> </a:t>
            </a:r>
            <a:r>
              <a:rPr lang="en-US" sz="4400" b="1" dirty="0" err="1">
                <a:solidFill>
                  <a:prstClr val="white"/>
                </a:solidFill>
              </a:rPr>
              <a:t>nhất</a:t>
            </a:r>
            <a:r>
              <a:rPr lang="en-US" sz="4400" b="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Không</a:t>
            </a:r>
            <a:r>
              <a:rPr lang="en-US" sz="4400" b="1" dirty="0">
                <a:solidFill>
                  <a:prstClr val="white"/>
                </a:solidFill>
              </a:rPr>
              <a:t> </a:t>
            </a:r>
            <a:r>
              <a:rPr lang="en-US" sz="4400" b="1" dirty="0" err="1">
                <a:solidFill>
                  <a:prstClr val="white"/>
                </a:solidFill>
              </a:rPr>
              <a:t>có</a:t>
            </a:r>
            <a:r>
              <a:rPr lang="en-US" sz="4400" b="1" dirty="0">
                <a:solidFill>
                  <a:prstClr val="white"/>
                </a:solidFill>
              </a:rPr>
              <a:t> </a:t>
            </a:r>
            <a:r>
              <a:rPr lang="en-US" sz="4400" b="1" dirty="0" err="1">
                <a:solidFill>
                  <a:prstClr val="white"/>
                </a:solidFill>
              </a:rPr>
              <a:t>ngôi</a:t>
            </a:r>
            <a:r>
              <a:rPr lang="en-US" sz="4400" b="1" dirty="0">
                <a:solidFill>
                  <a:prstClr val="white"/>
                </a:solidFill>
              </a:rPr>
              <a:t> </a:t>
            </a:r>
            <a:r>
              <a:rPr lang="en-US" sz="4400" b="1" dirty="0" err="1">
                <a:solidFill>
                  <a:prstClr val="white"/>
                </a:solidFill>
              </a:rPr>
              <a:t>kể</a:t>
            </a:r>
            <a:r>
              <a:rPr lang="en-US" sz="4400" b="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pic>
        <p:nvPicPr>
          <p:cNvPr id="47" name="Picture 8" descr="num2"/>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32" y="57825"/>
            <a:ext cx="1161265" cy="19167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8085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9"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22943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400" b="1" i="1" dirty="0">
                <a:solidFill>
                  <a:prstClr val="white"/>
                </a:solidFill>
              </a:rPr>
              <a:t>Lê Minh </a:t>
            </a:r>
            <a:r>
              <a:rPr lang="en-US" sz="4400" b="1" i="1" dirty="0" err="1">
                <a:solidFill>
                  <a:prstClr val="white"/>
                </a:solidFill>
              </a:rPr>
              <a:t>Khuê</a:t>
            </a:r>
            <a:r>
              <a:rPr lang="en-US" sz="4400" b="1" i="1" dirty="0">
                <a:solidFill>
                  <a:prstClr val="white"/>
                </a:solidFill>
              </a:rPr>
              <a:t> </a:t>
            </a:r>
            <a:r>
              <a:rPr lang="en-US" sz="4400" b="1" i="1" dirty="0" err="1">
                <a:solidFill>
                  <a:prstClr val="white"/>
                </a:solidFill>
              </a:rPr>
              <a:t>sinh</a:t>
            </a:r>
            <a:r>
              <a:rPr lang="en-US" sz="4400" b="1" i="1" dirty="0">
                <a:solidFill>
                  <a:prstClr val="white"/>
                </a:solidFill>
              </a:rPr>
              <a:t> </a:t>
            </a:r>
            <a:r>
              <a:rPr lang="en-US" sz="4400" b="1" i="1" dirty="0" err="1">
                <a:solidFill>
                  <a:prstClr val="white"/>
                </a:solidFill>
              </a:rPr>
              <a:t>năm</a:t>
            </a:r>
            <a:r>
              <a:rPr lang="en-US" sz="4400" b="1" i="1" dirty="0">
                <a:solidFill>
                  <a:prstClr val="white"/>
                </a:solidFill>
              </a:rPr>
              <a:t> bao </a:t>
            </a:r>
            <a:r>
              <a:rPr lang="en-US" sz="4400" b="1" i="1" dirty="0" err="1">
                <a:solidFill>
                  <a:prstClr val="white"/>
                </a:solidFill>
              </a:rPr>
              <a:t>nhiêu</a:t>
            </a:r>
            <a:r>
              <a:rPr lang="en-US" sz="4400" b="1" i="1" dirty="0">
                <a:solidFill>
                  <a:prstClr val="white"/>
                </a:solidFill>
              </a:rPr>
              <a:t>? </a:t>
            </a:r>
            <a:r>
              <a:rPr lang="en-US" sz="4400" b="1" i="1" dirty="0" err="1">
                <a:solidFill>
                  <a:prstClr val="white"/>
                </a:solidFill>
              </a:rPr>
              <a:t>Quê</a:t>
            </a:r>
            <a:r>
              <a:rPr lang="en-US" sz="4400" b="1" i="1" dirty="0">
                <a:solidFill>
                  <a:prstClr val="white"/>
                </a:solidFill>
              </a:rPr>
              <a:t> ở </a:t>
            </a:r>
            <a:r>
              <a:rPr lang="en-US" sz="4400" b="1" i="1" dirty="0" err="1">
                <a:solidFill>
                  <a:prstClr val="white"/>
                </a:solidFill>
              </a:rPr>
              <a:t>đâu</a:t>
            </a:r>
            <a:r>
              <a:rPr lang="en-US" sz="4400" b="1" i="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a:solidFill>
                  <a:prstClr val="white"/>
                </a:solidFill>
              </a:rPr>
              <a:t>1930, </a:t>
            </a:r>
            <a:r>
              <a:rPr lang="en-US" sz="4000" b="1" dirty="0" err="1">
                <a:solidFill>
                  <a:prstClr val="white"/>
                </a:solidFill>
              </a:rPr>
              <a:t>Nghệ</a:t>
            </a:r>
            <a:r>
              <a:rPr lang="en-US" sz="4000" b="1" dirty="0">
                <a:solidFill>
                  <a:prstClr val="white"/>
                </a:solidFill>
              </a:rPr>
              <a:t> An.</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buSzPts val="1000"/>
              <a:tabLst>
                <a:tab pos="457039" algn="l"/>
              </a:tabLst>
            </a:pPr>
            <a:r>
              <a:rPr lang="en-US" sz="4000" b="1" dirty="0">
                <a:solidFill>
                  <a:prstClr val="white"/>
                </a:solidFill>
              </a:rPr>
              <a:t>1949, Thanh </a:t>
            </a:r>
            <a:r>
              <a:rPr lang="en-US" sz="4000" b="1" dirty="0" err="1">
                <a:solidFill>
                  <a:prstClr val="white"/>
                </a:solidFill>
              </a:rPr>
              <a:t>Hóa</a:t>
            </a:r>
            <a:r>
              <a:rPr lang="en-US" sz="4000" b="1" dirty="0">
                <a:solidFill>
                  <a:prstClr val="white"/>
                </a:solidFill>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a:solidFill>
                  <a:prstClr val="white"/>
                </a:solidFill>
              </a:rPr>
              <a:t>1928, An </a:t>
            </a:r>
            <a:r>
              <a:rPr lang="en-US" sz="4000" b="1" dirty="0" err="1">
                <a:solidFill>
                  <a:prstClr val="white"/>
                </a:solidFill>
              </a:rPr>
              <a:t>Giang</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a:solidFill>
                  <a:prstClr val="white"/>
                </a:solidFill>
              </a:rPr>
              <a:t>1948, Cao </a:t>
            </a:r>
            <a:r>
              <a:rPr lang="en-US" sz="4000" b="1" dirty="0" err="1">
                <a:solidFill>
                  <a:prstClr val="white"/>
                </a:solidFill>
              </a:rPr>
              <a:t>Bằng</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pic>
        <p:nvPicPr>
          <p:cNvPr id="47" name="Picture 9" descr="num3">
            <a:hlinkClick r:id="" action="ppaction://noaction"/>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4" y="157161"/>
            <a:ext cx="1210156" cy="18500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909440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5"/>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400" b="1" i="1" dirty="0" err="1">
                <a:solidFill>
                  <a:prstClr val="white"/>
                </a:solidFill>
              </a:rPr>
              <a:t>Cụm</a:t>
            </a:r>
            <a:r>
              <a:rPr lang="en-US" sz="4400" b="1" i="1" dirty="0">
                <a:solidFill>
                  <a:prstClr val="white"/>
                </a:solidFill>
              </a:rPr>
              <a:t> </a:t>
            </a:r>
            <a:r>
              <a:rPr lang="en-US" sz="4400" b="1" i="1" dirty="0" err="1">
                <a:solidFill>
                  <a:prstClr val="white"/>
                </a:solidFill>
              </a:rPr>
              <a:t>từ</a:t>
            </a:r>
            <a:r>
              <a:rPr lang="en-US" sz="4400" b="1" i="1" dirty="0">
                <a:solidFill>
                  <a:prstClr val="white"/>
                </a:solidFill>
              </a:rPr>
              <a:t> </a:t>
            </a:r>
            <a:r>
              <a:rPr lang="en-US" sz="4400" b="1" i="1" dirty="0" err="1">
                <a:solidFill>
                  <a:prstClr val="white"/>
                </a:solidFill>
              </a:rPr>
              <a:t>nào</a:t>
            </a:r>
            <a:r>
              <a:rPr lang="en-US" sz="4400" b="1" i="1" dirty="0">
                <a:solidFill>
                  <a:prstClr val="white"/>
                </a:solidFill>
              </a:rPr>
              <a:t> </a:t>
            </a:r>
            <a:r>
              <a:rPr lang="en-US" sz="4400" b="1" i="1" dirty="0" err="1">
                <a:solidFill>
                  <a:prstClr val="white"/>
                </a:solidFill>
              </a:rPr>
              <a:t>được</a:t>
            </a:r>
            <a:r>
              <a:rPr lang="en-US" sz="4400" b="1" i="1" dirty="0">
                <a:solidFill>
                  <a:prstClr val="white"/>
                </a:solidFill>
              </a:rPr>
              <a:t> </a:t>
            </a:r>
            <a:r>
              <a:rPr lang="en-US" sz="4400" b="1" i="1" dirty="0" err="1">
                <a:solidFill>
                  <a:prstClr val="white"/>
                </a:solidFill>
              </a:rPr>
              <a:t>dùng</a:t>
            </a:r>
            <a:r>
              <a:rPr lang="en-US" sz="4400" b="1" i="1" dirty="0">
                <a:solidFill>
                  <a:prstClr val="white"/>
                </a:solidFill>
              </a:rPr>
              <a:t> </a:t>
            </a:r>
            <a:r>
              <a:rPr lang="en-US" sz="4400" b="1" i="1" dirty="0" err="1">
                <a:solidFill>
                  <a:prstClr val="white"/>
                </a:solidFill>
              </a:rPr>
              <a:t>để</a:t>
            </a:r>
            <a:r>
              <a:rPr lang="en-US" sz="4400" b="1" i="1" dirty="0">
                <a:solidFill>
                  <a:prstClr val="white"/>
                </a:solidFill>
              </a:rPr>
              <a:t> </a:t>
            </a:r>
            <a:r>
              <a:rPr lang="en-US" sz="4400" b="1" i="1" dirty="0" err="1">
                <a:solidFill>
                  <a:prstClr val="white"/>
                </a:solidFill>
              </a:rPr>
              <a:t>miêu</a:t>
            </a:r>
            <a:r>
              <a:rPr lang="en-US" sz="4400" b="1" i="1" dirty="0">
                <a:solidFill>
                  <a:prstClr val="white"/>
                </a:solidFill>
              </a:rPr>
              <a:t> </a:t>
            </a:r>
            <a:r>
              <a:rPr lang="en-US" sz="4400" b="1" i="1" dirty="0" err="1">
                <a:solidFill>
                  <a:prstClr val="white"/>
                </a:solidFill>
              </a:rPr>
              <a:t>tả</a:t>
            </a:r>
            <a:r>
              <a:rPr lang="en-US" sz="4400" b="1" i="1" dirty="0">
                <a:solidFill>
                  <a:prstClr val="white"/>
                </a:solidFill>
              </a:rPr>
              <a:t> </a:t>
            </a:r>
            <a:r>
              <a:rPr lang="en-US" sz="4400" b="1" i="1" dirty="0" err="1">
                <a:solidFill>
                  <a:prstClr val="white"/>
                </a:solidFill>
              </a:rPr>
              <a:t>đôi</a:t>
            </a:r>
            <a:r>
              <a:rPr lang="en-US" sz="4400" b="1" i="1" dirty="0">
                <a:solidFill>
                  <a:prstClr val="white"/>
                </a:solidFill>
              </a:rPr>
              <a:t> </a:t>
            </a:r>
            <a:r>
              <a:rPr lang="en-US" sz="4400" b="1" i="1" dirty="0" err="1">
                <a:solidFill>
                  <a:prstClr val="white"/>
                </a:solidFill>
              </a:rPr>
              <a:t>mắt</a:t>
            </a:r>
            <a:r>
              <a:rPr lang="en-US" sz="4400" b="1" i="1" dirty="0">
                <a:solidFill>
                  <a:prstClr val="white"/>
                </a:solidFill>
              </a:rPr>
              <a:t> </a:t>
            </a:r>
            <a:r>
              <a:rPr lang="en-US" sz="4400" b="1" i="1" dirty="0" err="1">
                <a:solidFill>
                  <a:prstClr val="white"/>
                </a:solidFill>
              </a:rPr>
              <a:t>của</a:t>
            </a:r>
            <a:r>
              <a:rPr lang="en-US" sz="4400" b="1" i="1" dirty="0">
                <a:solidFill>
                  <a:prstClr val="white"/>
                </a:solidFill>
              </a:rPr>
              <a:t> </a:t>
            </a:r>
            <a:r>
              <a:rPr lang="en-US" sz="4400" b="1" i="1" dirty="0" err="1">
                <a:solidFill>
                  <a:prstClr val="white"/>
                </a:solidFill>
              </a:rPr>
              <a:t>Phương</a:t>
            </a:r>
            <a:r>
              <a:rPr lang="en-US" sz="4400" b="1" i="1" dirty="0">
                <a:solidFill>
                  <a:prstClr val="white"/>
                </a:solidFill>
              </a:rPr>
              <a:t> </a:t>
            </a:r>
            <a:r>
              <a:rPr lang="en-US" sz="4400" b="1" i="1" dirty="0" err="1">
                <a:solidFill>
                  <a:prstClr val="white"/>
                </a:solidFill>
              </a:rPr>
              <a:t>Định</a:t>
            </a:r>
            <a:r>
              <a:rPr lang="en-US" sz="4400" b="1" i="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rPr>
              <a:t>Dài</a:t>
            </a:r>
            <a:r>
              <a:rPr lang="en-BZ" sz="3200" b="1" dirty="0">
                <a:solidFill>
                  <a:prstClr val="white"/>
                </a:solidFill>
              </a:rPr>
              <a:t>, </a:t>
            </a:r>
            <a:r>
              <a:rPr lang="en-BZ" sz="3200" b="1" dirty="0" err="1">
                <a:solidFill>
                  <a:prstClr val="white"/>
                </a:solidFill>
              </a:rPr>
              <a:t>màu</a:t>
            </a:r>
            <a:r>
              <a:rPr lang="en-BZ" sz="3200" b="1" dirty="0">
                <a:solidFill>
                  <a:prstClr val="white"/>
                </a:solidFill>
              </a:rPr>
              <a:t> </a:t>
            </a:r>
            <a:r>
              <a:rPr lang="en-BZ" sz="3200" b="1" dirty="0" err="1">
                <a:solidFill>
                  <a:prstClr val="white"/>
                </a:solidFill>
              </a:rPr>
              <a:t>nâu</a:t>
            </a:r>
            <a:r>
              <a:rPr lang="en-BZ" sz="3200" b="1" dirty="0">
                <a:solidFill>
                  <a:prstClr val="white"/>
                </a:solidFill>
              </a:rPr>
              <a:t>, hay </a:t>
            </a:r>
            <a:r>
              <a:rPr lang="en-BZ" sz="3200" b="1" dirty="0" err="1">
                <a:solidFill>
                  <a:prstClr val="white"/>
                </a:solidFill>
              </a:rPr>
              <a:t>nheo</a:t>
            </a:r>
            <a:r>
              <a:rPr lang="en-BZ" sz="3200" b="1" dirty="0">
                <a:solidFill>
                  <a:prstClr val="white"/>
                </a:solidFill>
              </a:rPr>
              <a:t> </a:t>
            </a:r>
            <a:r>
              <a:rPr lang="en-BZ" sz="3200" b="1" dirty="0" err="1">
                <a:solidFill>
                  <a:prstClr val="white"/>
                </a:solidFill>
              </a:rPr>
              <a:t>lại</a:t>
            </a:r>
            <a:r>
              <a:rPr lang="en-BZ" sz="3200" b="1" dirty="0">
                <a:solidFill>
                  <a:prstClr val="white"/>
                </a:solidFill>
              </a:rPr>
              <a:t> </a:t>
            </a:r>
            <a:r>
              <a:rPr lang="en-BZ" sz="3200" b="1" dirty="0" err="1">
                <a:solidFill>
                  <a:prstClr val="white"/>
                </a:solidFill>
              </a:rPr>
              <a:t>như</a:t>
            </a:r>
            <a:r>
              <a:rPr lang="en-BZ" sz="3200" b="1" dirty="0">
                <a:solidFill>
                  <a:prstClr val="white"/>
                </a:solidFill>
              </a:rPr>
              <a:t> </a:t>
            </a:r>
            <a:r>
              <a:rPr lang="en-BZ" sz="3200" b="1" dirty="0" err="1">
                <a:solidFill>
                  <a:prstClr val="white"/>
                </a:solidFill>
              </a:rPr>
              <a:t>chói</a:t>
            </a:r>
            <a:r>
              <a:rPr lang="en-BZ" sz="3200" b="1" dirty="0">
                <a:solidFill>
                  <a:prstClr val="white"/>
                </a:solidFill>
              </a:rPr>
              <a:t> </a:t>
            </a:r>
            <a:r>
              <a:rPr lang="en-BZ" sz="3200" b="1" dirty="0" err="1">
                <a:solidFill>
                  <a:prstClr val="white"/>
                </a:solidFill>
              </a:rPr>
              <a:t>sáng</a:t>
            </a:r>
            <a:r>
              <a:rPr lang="en-BZ" sz="3200" b="1" dirty="0">
                <a:solidFill>
                  <a:prstClr val="white"/>
                </a:solidFill>
              </a:rPr>
              <a:t>.</a:t>
            </a:r>
            <a:endParaRPr lang="en-US" sz="3200" b="1" dirty="0">
              <a:solidFill>
                <a:prstClr val="white"/>
              </a:solidFill>
              <a:ea typeface="Calibri" panose="020F0502020204030204" pitchFamily="34"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rPr>
              <a:t>Dài</a:t>
            </a:r>
            <a:r>
              <a:rPr lang="en-BZ" sz="3200" b="1" dirty="0">
                <a:solidFill>
                  <a:prstClr val="white"/>
                </a:solidFill>
              </a:rPr>
              <a:t>, </a:t>
            </a:r>
            <a:r>
              <a:rPr lang="en-BZ" sz="3200" b="1" dirty="0" err="1">
                <a:solidFill>
                  <a:prstClr val="white"/>
                </a:solidFill>
              </a:rPr>
              <a:t>màu</a:t>
            </a:r>
            <a:r>
              <a:rPr lang="en-BZ" sz="3200" b="1" dirty="0">
                <a:solidFill>
                  <a:prstClr val="white"/>
                </a:solidFill>
              </a:rPr>
              <a:t> </a:t>
            </a:r>
            <a:r>
              <a:rPr lang="en-BZ" sz="3200" b="1" dirty="0" err="1">
                <a:solidFill>
                  <a:prstClr val="white"/>
                </a:solidFill>
              </a:rPr>
              <a:t>nâu</a:t>
            </a:r>
            <a:r>
              <a:rPr lang="en-BZ" sz="3200" b="1" dirty="0">
                <a:solidFill>
                  <a:prstClr val="white"/>
                </a:solidFill>
              </a:rPr>
              <a:t>, hay </a:t>
            </a:r>
            <a:r>
              <a:rPr lang="en-BZ" sz="3200" b="1" dirty="0" err="1">
                <a:solidFill>
                  <a:prstClr val="white"/>
                </a:solidFill>
              </a:rPr>
              <a:t>nheo</a:t>
            </a:r>
            <a:r>
              <a:rPr lang="en-BZ" sz="3200" b="1" dirty="0">
                <a:solidFill>
                  <a:prstClr val="white"/>
                </a:solidFill>
              </a:rPr>
              <a:t> </a:t>
            </a:r>
            <a:r>
              <a:rPr lang="en-BZ" sz="3200" b="1" dirty="0" err="1">
                <a:solidFill>
                  <a:prstClr val="white"/>
                </a:solidFill>
              </a:rPr>
              <a:t>lại</a:t>
            </a:r>
            <a:r>
              <a:rPr lang="en-BZ" sz="3200" b="1" dirty="0">
                <a:solidFill>
                  <a:prstClr val="white"/>
                </a:solidFill>
              </a:rPr>
              <a:t> </a:t>
            </a:r>
            <a:r>
              <a:rPr lang="en-BZ" sz="3200" b="1" dirty="0" err="1">
                <a:solidFill>
                  <a:prstClr val="white"/>
                </a:solidFill>
              </a:rPr>
              <a:t>như</a:t>
            </a:r>
            <a:r>
              <a:rPr lang="en-BZ" sz="3200" b="1" dirty="0">
                <a:solidFill>
                  <a:prstClr val="white"/>
                </a:solidFill>
              </a:rPr>
              <a:t> </a:t>
            </a:r>
            <a:r>
              <a:rPr lang="en-BZ" sz="3200" b="1" dirty="0" err="1">
                <a:solidFill>
                  <a:prstClr val="white"/>
                </a:solidFill>
              </a:rPr>
              <a:t>chói</a:t>
            </a:r>
            <a:r>
              <a:rPr lang="en-BZ" sz="3200" b="1" dirty="0">
                <a:solidFill>
                  <a:prstClr val="white"/>
                </a:solidFill>
              </a:rPr>
              <a:t> </a:t>
            </a:r>
            <a:r>
              <a:rPr lang="en-BZ" sz="3200" b="1" dirty="0" err="1">
                <a:solidFill>
                  <a:prstClr val="white"/>
                </a:solidFill>
              </a:rPr>
              <a:t>nắng</a:t>
            </a:r>
            <a:r>
              <a:rPr lang="en-BZ" sz="3200" b="1" dirty="0">
                <a:solidFill>
                  <a:prstClr val="white"/>
                </a:solidFill>
              </a:rPr>
              <a:t>.</a:t>
            </a:r>
            <a:endParaRPr lang="en-US" sz="3200" b="1" dirty="0">
              <a:solidFill>
                <a:prstClr val="white"/>
              </a:solidFill>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a:solidFill>
                  <a:prstClr val="white"/>
                </a:solidFill>
              </a:rPr>
              <a:t>To </a:t>
            </a:r>
            <a:r>
              <a:rPr lang="en-BZ" sz="3200" b="1" dirty="0" err="1">
                <a:solidFill>
                  <a:prstClr val="white"/>
                </a:solidFill>
              </a:rPr>
              <a:t>tròn</a:t>
            </a:r>
            <a:r>
              <a:rPr lang="en-BZ" sz="3200" b="1" dirty="0">
                <a:solidFill>
                  <a:prstClr val="white"/>
                </a:solidFill>
              </a:rPr>
              <a:t>, </a:t>
            </a:r>
            <a:r>
              <a:rPr lang="en-BZ" sz="3200" b="1" dirty="0" err="1">
                <a:solidFill>
                  <a:prstClr val="white"/>
                </a:solidFill>
              </a:rPr>
              <a:t>màu</a:t>
            </a:r>
            <a:r>
              <a:rPr lang="en-BZ" sz="3200" b="1" dirty="0">
                <a:solidFill>
                  <a:prstClr val="white"/>
                </a:solidFill>
              </a:rPr>
              <a:t> </a:t>
            </a:r>
            <a:r>
              <a:rPr lang="en-BZ" sz="3200" b="1" dirty="0" err="1">
                <a:solidFill>
                  <a:prstClr val="white"/>
                </a:solidFill>
              </a:rPr>
              <a:t>nâu</a:t>
            </a:r>
            <a:r>
              <a:rPr lang="en-BZ" sz="3200" b="1" dirty="0">
                <a:solidFill>
                  <a:prstClr val="white"/>
                </a:solidFill>
              </a:rPr>
              <a:t>, hay </a:t>
            </a:r>
            <a:r>
              <a:rPr lang="en-BZ" sz="3200" b="1" dirty="0" err="1">
                <a:solidFill>
                  <a:prstClr val="white"/>
                </a:solidFill>
              </a:rPr>
              <a:t>nheo</a:t>
            </a:r>
            <a:r>
              <a:rPr lang="en-BZ" sz="3200" b="1" dirty="0">
                <a:solidFill>
                  <a:prstClr val="white"/>
                </a:solidFill>
              </a:rPr>
              <a:t> </a:t>
            </a:r>
            <a:r>
              <a:rPr lang="en-BZ" sz="3200" b="1" dirty="0" err="1">
                <a:solidFill>
                  <a:prstClr val="white"/>
                </a:solidFill>
              </a:rPr>
              <a:t>lại</a:t>
            </a:r>
            <a:r>
              <a:rPr lang="en-BZ" sz="3200" b="1" dirty="0">
                <a:solidFill>
                  <a:prstClr val="white"/>
                </a:solidFill>
              </a:rPr>
              <a:t> </a:t>
            </a:r>
            <a:r>
              <a:rPr lang="en-BZ" sz="3200" b="1" dirty="0" err="1">
                <a:solidFill>
                  <a:prstClr val="white"/>
                </a:solidFill>
              </a:rPr>
              <a:t>như</a:t>
            </a:r>
            <a:r>
              <a:rPr lang="en-BZ" sz="3200" b="1" dirty="0">
                <a:solidFill>
                  <a:prstClr val="white"/>
                </a:solidFill>
              </a:rPr>
              <a:t> </a:t>
            </a:r>
            <a:r>
              <a:rPr lang="en-BZ" sz="3200" b="1" dirty="0" err="1">
                <a:solidFill>
                  <a:prstClr val="white"/>
                </a:solidFill>
              </a:rPr>
              <a:t>chói</a:t>
            </a:r>
            <a:r>
              <a:rPr lang="en-BZ" sz="3200" b="1" dirty="0">
                <a:solidFill>
                  <a:prstClr val="white"/>
                </a:solidFill>
              </a:rPr>
              <a:t> </a:t>
            </a:r>
            <a:r>
              <a:rPr lang="en-BZ" sz="3200" b="1" dirty="0" err="1">
                <a:solidFill>
                  <a:prstClr val="white"/>
                </a:solidFill>
              </a:rPr>
              <a:t>nắng</a:t>
            </a:r>
            <a:r>
              <a:rPr lang="en-BZ" sz="3200" b="1" dirty="0">
                <a:solidFill>
                  <a:prstClr val="white"/>
                </a:solidFill>
              </a:rPr>
              <a:t>.</a:t>
            </a:r>
            <a:endParaRPr lang="en-US" sz="3200" b="1" dirty="0">
              <a:solidFill>
                <a:prstClr val="white"/>
              </a:solidFill>
              <a:ea typeface="Calibri" panose="020F0502020204030204" pitchFamily="34"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rPr>
              <a:t>Dài</a:t>
            </a:r>
            <a:r>
              <a:rPr lang="en-BZ" sz="3200" b="1" dirty="0">
                <a:solidFill>
                  <a:prstClr val="white"/>
                </a:solidFill>
              </a:rPr>
              <a:t>, </a:t>
            </a:r>
            <a:r>
              <a:rPr lang="en-BZ" sz="3200" b="1" dirty="0" err="1">
                <a:solidFill>
                  <a:prstClr val="white"/>
                </a:solidFill>
              </a:rPr>
              <a:t>màu</a:t>
            </a:r>
            <a:r>
              <a:rPr lang="en-BZ" sz="3200" b="1" dirty="0">
                <a:solidFill>
                  <a:prstClr val="white"/>
                </a:solidFill>
              </a:rPr>
              <a:t> </a:t>
            </a:r>
            <a:r>
              <a:rPr lang="en-BZ" sz="3200" b="1" dirty="0" err="1">
                <a:solidFill>
                  <a:prstClr val="white"/>
                </a:solidFill>
              </a:rPr>
              <a:t>đen</a:t>
            </a:r>
            <a:r>
              <a:rPr lang="en-BZ" sz="3200" b="1" dirty="0">
                <a:solidFill>
                  <a:prstClr val="white"/>
                </a:solidFill>
              </a:rPr>
              <a:t> </a:t>
            </a:r>
            <a:r>
              <a:rPr lang="en-BZ" sz="3200" b="1" dirty="0" err="1">
                <a:solidFill>
                  <a:prstClr val="white"/>
                </a:solidFill>
              </a:rPr>
              <a:t>láy</a:t>
            </a:r>
            <a:r>
              <a:rPr lang="en-BZ" sz="3200" b="1" dirty="0">
                <a:solidFill>
                  <a:prstClr val="white"/>
                </a:solidFill>
              </a:rPr>
              <a:t>, hay </a:t>
            </a:r>
            <a:r>
              <a:rPr lang="en-BZ" sz="3200" b="1" dirty="0" err="1">
                <a:solidFill>
                  <a:prstClr val="white"/>
                </a:solidFill>
              </a:rPr>
              <a:t>nheo</a:t>
            </a:r>
            <a:r>
              <a:rPr lang="en-BZ" sz="3200" b="1" dirty="0">
                <a:solidFill>
                  <a:prstClr val="white"/>
                </a:solidFill>
              </a:rPr>
              <a:t> </a:t>
            </a:r>
            <a:r>
              <a:rPr lang="en-BZ" sz="3200" b="1" dirty="0" err="1">
                <a:solidFill>
                  <a:prstClr val="white"/>
                </a:solidFill>
              </a:rPr>
              <a:t>lại</a:t>
            </a:r>
            <a:r>
              <a:rPr lang="en-BZ" sz="3200" b="1" dirty="0">
                <a:solidFill>
                  <a:prstClr val="white"/>
                </a:solidFill>
              </a:rPr>
              <a:t> </a:t>
            </a:r>
            <a:r>
              <a:rPr lang="en-BZ" sz="3200" b="1" dirty="0" err="1">
                <a:solidFill>
                  <a:prstClr val="white"/>
                </a:solidFill>
              </a:rPr>
              <a:t>như</a:t>
            </a:r>
            <a:r>
              <a:rPr lang="en-BZ" sz="3200" b="1" dirty="0">
                <a:solidFill>
                  <a:prstClr val="white"/>
                </a:solidFill>
              </a:rPr>
              <a:t> </a:t>
            </a:r>
            <a:r>
              <a:rPr lang="en-BZ" sz="3200" b="1" dirty="0" err="1">
                <a:solidFill>
                  <a:prstClr val="white"/>
                </a:solidFill>
              </a:rPr>
              <a:t>chói</a:t>
            </a:r>
            <a:r>
              <a:rPr lang="en-BZ" sz="3200" b="1" dirty="0">
                <a:solidFill>
                  <a:prstClr val="white"/>
                </a:solidFill>
              </a:rPr>
              <a:t> </a:t>
            </a:r>
            <a:r>
              <a:rPr lang="en-BZ" sz="3200" b="1" dirty="0" err="1">
                <a:solidFill>
                  <a:prstClr val="white"/>
                </a:solidFill>
              </a:rPr>
              <a:t>nắng</a:t>
            </a:r>
            <a:r>
              <a:rPr lang="en-BZ" sz="3200" b="1" dirty="0">
                <a:solidFill>
                  <a:prstClr val="white"/>
                </a:solidFill>
              </a:rPr>
              <a:t>.</a:t>
            </a:r>
            <a:endParaRPr lang="en-US" sz="3200" b="1" dirty="0">
              <a:solidFill>
                <a:prstClr val="white"/>
              </a:solidFill>
              <a:ea typeface="Calibri" panose="020F0502020204030204" pitchFamily="34"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pic>
        <p:nvPicPr>
          <p:cNvPr id="46" name="Picture 10" descr="num4">
            <a:hlinkClick r:id="" action="ppaction://noaction"/>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9626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6" y="15325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BZ" sz="4400" b="1" i="1" dirty="0" err="1">
                <a:solidFill>
                  <a:prstClr val="white"/>
                </a:solidFill>
              </a:rPr>
              <a:t>Với</a:t>
            </a:r>
            <a:r>
              <a:rPr lang="en-BZ" sz="4400" b="1" i="1" dirty="0">
                <a:solidFill>
                  <a:prstClr val="white"/>
                </a:solidFill>
              </a:rPr>
              <a:t> </a:t>
            </a:r>
            <a:r>
              <a:rPr lang="en-BZ" sz="4400" b="1" i="1" dirty="0" err="1">
                <a:solidFill>
                  <a:prstClr val="white"/>
                </a:solidFill>
              </a:rPr>
              <a:t>Phương</a:t>
            </a:r>
            <a:r>
              <a:rPr lang="en-BZ" sz="4400" b="1" i="1" dirty="0">
                <a:solidFill>
                  <a:prstClr val="white"/>
                </a:solidFill>
              </a:rPr>
              <a:t> </a:t>
            </a:r>
            <a:r>
              <a:rPr lang="en-BZ" sz="4400" b="1" i="1" dirty="0" err="1">
                <a:solidFill>
                  <a:prstClr val="white"/>
                </a:solidFill>
              </a:rPr>
              <a:t>Định</a:t>
            </a:r>
            <a:r>
              <a:rPr lang="en-BZ" sz="4400" b="1" i="1" dirty="0">
                <a:solidFill>
                  <a:prstClr val="white"/>
                </a:solidFill>
              </a:rPr>
              <a:t>, ai </a:t>
            </a:r>
            <a:r>
              <a:rPr lang="en-BZ" sz="4400" b="1" i="1" dirty="0" err="1">
                <a:solidFill>
                  <a:prstClr val="white"/>
                </a:solidFill>
              </a:rPr>
              <a:t>là</a:t>
            </a:r>
            <a:r>
              <a:rPr lang="en-BZ" sz="4400" b="1" i="1" dirty="0">
                <a:solidFill>
                  <a:prstClr val="white"/>
                </a:solidFill>
              </a:rPr>
              <a:t> </a:t>
            </a:r>
            <a:r>
              <a:rPr lang="en-BZ" sz="4400" b="1" i="1" dirty="0" err="1">
                <a:solidFill>
                  <a:prstClr val="white"/>
                </a:solidFill>
              </a:rPr>
              <a:t>những</a:t>
            </a:r>
            <a:r>
              <a:rPr lang="en-BZ" sz="4400" b="1" i="1" dirty="0">
                <a:solidFill>
                  <a:prstClr val="white"/>
                </a:solidFill>
              </a:rPr>
              <a:t> </a:t>
            </a:r>
            <a:r>
              <a:rPr lang="en-BZ" sz="4400" b="1" i="1" dirty="0" err="1">
                <a:solidFill>
                  <a:prstClr val="white"/>
                </a:solidFill>
              </a:rPr>
              <a:t>người</a:t>
            </a:r>
            <a:r>
              <a:rPr lang="en-BZ" sz="4400" b="1" i="1" dirty="0">
                <a:solidFill>
                  <a:prstClr val="white"/>
                </a:solidFill>
              </a:rPr>
              <a:t> </a:t>
            </a:r>
            <a:r>
              <a:rPr lang="en-BZ" sz="4400" b="1" i="1" dirty="0" err="1">
                <a:solidFill>
                  <a:prstClr val="white"/>
                </a:solidFill>
              </a:rPr>
              <a:t>đẹp</a:t>
            </a:r>
            <a:r>
              <a:rPr lang="en-BZ" sz="4400" b="1" i="1" dirty="0">
                <a:solidFill>
                  <a:prstClr val="white"/>
                </a:solidFill>
              </a:rPr>
              <a:t> </a:t>
            </a:r>
            <a:r>
              <a:rPr lang="en-BZ" sz="4400" b="1" i="1" dirty="0" err="1">
                <a:solidFill>
                  <a:prstClr val="white"/>
                </a:solidFill>
              </a:rPr>
              <a:t>nhất</a:t>
            </a:r>
            <a:r>
              <a:rPr lang="en-BZ" sz="4400" b="1" i="1" dirty="0">
                <a:solidFill>
                  <a:prstClr val="white"/>
                </a:solidFill>
              </a:rPr>
              <a:t>?</a:t>
            </a:r>
            <a:endParaRPr lang="en-US" sz="4400" b="1" dirty="0">
              <a:solidFill>
                <a:prstClr val="white"/>
              </a:solidFill>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i="1" kern="0" dirty="0">
                    <a:solidFill>
                      <a:srgbClr val="FFFFFF"/>
                    </a:solidFill>
                    <a:latin typeface="Arial" panose="020B0604020202020204" pitchFamily="34" charset="0"/>
                  </a:rPr>
                  <a:t>5</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3600" b="1" dirty="0" err="1">
                <a:solidFill>
                  <a:prstClr val="white"/>
                </a:solidFill>
                <a:cs typeface="Times New Roman" panose="02020603050405020304" pitchFamily="18" charset="0"/>
              </a:rPr>
              <a:t>Những</a:t>
            </a:r>
            <a:r>
              <a:rPr lang="en-US" sz="3600" b="1" dirty="0">
                <a:solidFill>
                  <a:prstClr val="white"/>
                </a:solidFill>
                <a:cs typeface="Times New Roman" panose="02020603050405020304" pitchFamily="18" charset="0"/>
              </a:rPr>
              <a:t> </a:t>
            </a:r>
            <a:r>
              <a:rPr lang="en-US" sz="3600" b="1" dirty="0" err="1">
                <a:solidFill>
                  <a:prstClr val="white"/>
                </a:solidFill>
                <a:cs typeface="Times New Roman" panose="02020603050405020304" pitchFamily="18" charset="0"/>
              </a:rPr>
              <a:t>anh</a:t>
            </a:r>
            <a:r>
              <a:rPr lang="en-US" sz="3600" b="1" dirty="0">
                <a:solidFill>
                  <a:prstClr val="white"/>
                </a:solidFill>
                <a:cs typeface="Times New Roman" panose="02020603050405020304" pitchFamily="18" charset="0"/>
              </a:rPr>
              <a:t> </a:t>
            </a:r>
            <a:r>
              <a:rPr lang="en-US" sz="3600" b="1" dirty="0" err="1">
                <a:solidFill>
                  <a:prstClr val="white"/>
                </a:solidFill>
                <a:cs typeface="Times New Roman" panose="02020603050405020304" pitchFamily="18" charset="0"/>
              </a:rPr>
              <a:t>bộ</a:t>
            </a:r>
            <a:r>
              <a:rPr lang="en-US" sz="3600" b="1" dirty="0">
                <a:solidFill>
                  <a:prstClr val="white"/>
                </a:solidFill>
                <a:cs typeface="Times New Roman" panose="02020603050405020304" pitchFamily="18" charset="0"/>
              </a:rPr>
              <a:t> </a:t>
            </a:r>
            <a:r>
              <a:rPr lang="en-US" sz="3600" b="1" dirty="0" err="1">
                <a:solidFill>
                  <a:prstClr val="white"/>
                </a:solidFill>
                <a:cs typeface="Times New Roman" panose="02020603050405020304" pitchFamily="18" charset="0"/>
              </a:rPr>
              <a:t>đội</a:t>
            </a:r>
            <a:endParaRPr lang="en-US" sz="3600" b="1" dirty="0">
              <a:solidFill>
                <a:prstClr val="white"/>
              </a:solidFill>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rPr>
              <a:t>Những</a:t>
            </a:r>
            <a:r>
              <a:rPr lang="en-US" sz="3600" b="1" dirty="0">
                <a:solidFill>
                  <a:prstClr val="white"/>
                </a:solidFill>
              </a:rPr>
              <a:t> </a:t>
            </a:r>
            <a:r>
              <a:rPr lang="en-US" sz="3600" b="1" dirty="0" err="1">
                <a:solidFill>
                  <a:prstClr val="white"/>
                </a:solidFill>
              </a:rPr>
              <a:t>người</a:t>
            </a:r>
            <a:r>
              <a:rPr lang="en-US" sz="3600" b="1" dirty="0">
                <a:solidFill>
                  <a:prstClr val="white"/>
                </a:solidFill>
              </a:rPr>
              <a:t> </a:t>
            </a:r>
            <a:r>
              <a:rPr lang="en-US" sz="3600" b="1" dirty="0" err="1">
                <a:solidFill>
                  <a:prstClr val="white"/>
                </a:solidFill>
              </a:rPr>
              <a:t>ruột</a:t>
            </a:r>
            <a:r>
              <a:rPr lang="en-US" sz="3600" b="1" dirty="0">
                <a:solidFill>
                  <a:prstClr val="white"/>
                </a:solidFill>
              </a:rPr>
              <a:t> </a:t>
            </a:r>
            <a:r>
              <a:rPr lang="en-US" sz="3600" b="1" dirty="0" err="1">
                <a:solidFill>
                  <a:prstClr val="white"/>
                </a:solidFill>
              </a:rPr>
              <a:t>thịt</a:t>
            </a:r>
            <a:endParaRPr lang="en-US" sz="3600" b="1" dirty="0">
              <a:solidFill>
                <a:prstClr val="white"/>
              </a:solidFill>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rPr>
              <a:t>Những</a:t>
            </a:r>
            <a:r>
              <a:rPr lang="en-US" sz="3600" b="1" dirty="0">
                <a:solidFill>
                  <a:prstClr val="white"/>
                </a:solidFill>
              </a:rPr>
              <a:t> con </a:t>
            </a:r>
            <a:r>
              <a:rPr lang="en-US" sz="3600" b="1" dirty="0" err="1">
                <a:solidFill>
                  <a:prstClr val="white"/>
                </a:solidFill>
              </a:rPr>
              <a:t>người</a:t>
            </a:r>
            <a:r>
              <a:rPr lang="en-US" sz="3600" b="1" dirty="0">
                <a:solidFill>
                  <a:prstClr val="white"/>
                </a:solidFill>
              </a:rPr>
              <a:t>  </a:t>
            </a:r>
            <a:r>
              <a:rPr lang="en-US" sz="3600" b="1" dirty="0" err="1">
                <a:solidFill>
                  <a:prstClr val="white"/>
                </a:solidFill>
              </a:rPr>
              <a:t>Hà</a:t>
            </a:r>
            <a:r>
              <a:rPr lang="en-US" sz="3600" b="1" dirty="0">
                <a:solidFill>
                  <a:prstClr val="white"/>
                </a:solidFill>
              </a:rPr>
              <a:t> </a:t>
            </a:r>
            <a:r>
              <a:rPr lang="en-US" sz="3600" b="1" dirty="0" err="1">
                <a:solidFill>
                  <a:prstClr val="white"/>
                </a:solidFill>
              </a:rPr>
              <a:t>Nội</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rPr>
              <a:t>Những</a:t>
            </a:r>
            <a:r>
              <a:rPr lang="en-US" sz="3600" b="1" dirty="0">
                <a:solidFill>
                  <a:prstClr val="white"/>
                </a:solidFill>
              </a:rPr>
              <a:t> </a:t>
            </a:r>
            <a:r>
              <a:rPr lang="en-US" sz="3600" b="1" dirty="0" err="1">
                <a:solidFill>
                  <a:prstClr val="white"/>
                </a:solidFill>
              </a:rPr>
              <a:t>người</a:t>
            </a:r>
            <a:r>
              <a:rPr lang="en-US" sz="3600" b="1" dirty="0">
                <a:solidFill>
                  <a:prstClr val="white"/>
                </a:solidFill>
              </a:rPr>
              <a:t> </a:t>
            </a:r>
            <a:r>
              <a:rPr lang="en-US" sz="3600" b="1" dirty="0" err="1">
                <a:solidFill>
                  <a:prstClr val="white"/>
                </a:solidFill>
              </a:rPr>
              <a:t>bạn</a:t>
            </a:r>
            <a:r>
              <a:rPr lang="en-US" sz="3600" b="1" dirty="0">
                <a:solidFill>
                  <a:prstClr val="white"/>
                </a:solidFill>
              </a:rPr>
              <a:t> </a:t>
            </a:r>
            <a:r>
              <a:rPr lang="en-US" sz="3600" b="1" dirty="0" err="1">
                <a:solidFill>
                  <a:prstClr val="white"/>
                </a:solidFill>
              </a:rPr>
              <a:t>từ</a:t>
            </a:r>
            <a:r>
              <a:rPr lang="en-US" sz="3600" b="1" dirty="0">
                <a:solidFill>
                  <a:prstClr val="white"/>
                </a:solidFill>
              </a:rPr>
              <a:t> </a:t>
            </a:r>
            <a:r>
              <a:rPr lang="en-US" sz="3600" b="1" dirty="0" err="1">
                <a:solidFill>
                  <a:prstClr val="white"/>
                </a:solidFill>
              </a:rPr>
              <a:t>thưở</a:t>
            </a:r>
            <a:r>
              <a:rPr lang="en-US" sz="3600" b="1" dirty="0">
                <a:solidFill>
                  <a:prstClr val="white"/>
                </a:solidFill>
              </a:rPr>
              <a:t> </a:t>
            </a:r>
            <a:r>
              <a:rPr lang="en-US" sz="3600" b="1" dirty="0" err="1">
                <a:solidFill>
                  <a:prstClr val="white"/>
                </a:solidFill>
              </a:rPr>
              <a:t>ấu</a:t>
            </a:r>
            <a:r>
              <a:rPr lang="en-US" sz="3600" b="1" dirty="0">
                <a:solidFill>
                  <a:prstClr val="white"/>
                </a:solidFill>
              </a:rPr>
              <a:t> </a:t>
            </a:r>
            <a:r>
              <a:rPr lang="en-US" sz="3600" b="1" dirty="0" err="1">
                <a:solidFill>
                  <a:prstClr val="white"/>
                </a:solidFill>
              </a:rPr>
              <a:t>thơ</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spTree>
    <p:custDataLst>
      <p:tags r:id="rId1"/>
    </p:custDataLst>
    <p:extLst>
      <p:ext uri="{BB962C8B-B14F-4D97-AF65-F5344CB8AC3E}">
        <p14:creationId xmlns:p14="http://schemas.microsoft.com/office/powerpoint/2010/main" val="2586037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7"/>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000" b="1" i="1" dirty="0" err="1">
                <a:solidFill>
                  <a:srgbClr val="FFFF00"/>
                </a:solidFill>
              </a:rPr>
              <a:t>Thích</a:t>
            </a:r>
            <a:r>
              <a:rPr lang="en-US" sz="4000" b="1" i="1" dirty="0">
                <a:solidFill>
                  <a:srgbClr val="FFFF00"/>
                </a:solidFill>
              </a:rPr>
              <a:t> </a:t>
            </a:r>
            <a:r>
              <a:rPr lang="en-US" sz="4000" b="1" i="1" dirty="0" err="1">
                <a:solidFill>
                  <a:srgbClr val="FFFF00"/>
                </a:solidFill>
              </a:rPr>
              <a:t>thêu</a:t>
            </a:r>
            <a:r>
              <a:rPr lang="en-US" sz="4000" b="1" i="1" dirty="0">
                <a:solidFill>
                  <a:srgbClr val="FFFF00"/>
                </a:solidFill>
              </a:rPr>
              <a:t> </a:t>
            </a:r>
            <a:r>
              <a:rPr lang="en-US" sz="4000" b="1" i="1" dirty="0" err="1">
                <a:solidFill>
                  <a:srgbClr val="FFFF00"/>
                </a:solidFill>
              </a:rPr>
              <a:t>thùa</a:t>
            </a:r>
            <a:r>
              <a:rPr lang="en-US" sz="4000" b="1" i="1" dirty="0">
                <a:solidFill>
                  <a:srgbClr val="FFFF00"/>
                </a:solidFill>
              </a:rPr>
              <a:t> </a:t>
            </a:r>
            <a:r>
              <a:rPr lang="en-US" sz="4000" b="1" i="1" dirty="0" err="1">
                <a:solidFill>
                  <a:srgbClr val="FFFF00"/>
                </a:solidFill>
              </a:rPr>
              <a:t>và</a:t>
            </a:r>
            <a:r>
              <a:rPr lang="en-US" sz="4000" b="1" i="1" dirty="0">
                <a:solidFill>
                  <a:srgbClr val="FFFF00"/>
                </a:solidFill>
              </a:rPr>
              <a:t> </a:t>
            </a:r>
            <a:r>
              <a:rPr lang="en-US" sz="4000" b="1" i="1" dirty="0" err="1">
                <a:solidFill>
                  <a:srgbClr val="FFFF00"/>
                </a:solidFill>
              </a:rPr>
              <a:t>tỉa</a:t>
            </a:r>
            <a:r>
              <a:rPr lang="en-US" sz="4000" b="1" i="1" dirty="0">
                <a:solidFill>
                  <a:srgbClr val="FFFF00"/>
                </a:solidFill>
              </a:rPr>
              <a:t> </a:t>
            </a:r>
            <a:r>
              <a:rPr lang="en-US" sz="4000" b="1" i="1" dirty="0" err="1">
                <a:solidFill>
                  <a:srgbClr val="FFFF00"/>
                </a:solidFill>
              </a:rPr>
              <a:t>nhỏ</a:t>
            </a:r>
            <a:r>
              <a:rPr lang="en-US" sz="4000" b="1" i="1" dirty="0">
                <a:solidFill>
                  <a:srgbClr val="FFFF00"/>
                </a:solidFill>
              </a:rPr>
              <a:t> </a:t>
            </a:r>
            <a:r>
              <a:rPr lang="en-US" sz="4000" b="1" i="1" dirty="0" err="1">
                <a:solidFill>
                  <a:srgbClr val="FFFF00"/>
                </a:solidFill>
              </a:rPr>
              <a:t>lông</a:t>
            </a:r>
            <a:r>
              <a:rPr lang="en-US" sz="4000" b="1" i="1" dirty="0">
                <a:solidFill>
                  <a:srgbClr val="FFFF00"/>
                </a:solidFill>
              </a:rPr>
              <a:t> </a:t>
            </a:r>
            <a:r>
              <a:rPr lang="en-US" sz="4000" b="1" i="1" dirty="0" err="1">
                <a:solidFill>
                  <a:srgbClr val="FFFF00"/>
                </a:solidFill>
              </a:rPr>
              <a:t>mày</a:t>
            </a:r>
            <a:r>
              <a:rPr lang="en-US" sz="4000" b="1" i="1" dirty="0">
                <a:solidFill>
                  <a:srgbClr val="FFFF00"/>
                </a:solidFill>
              </a:rPr>
              <a:t> </a:t>
            </a:r>
            <a:r>
              <a:rPr lang="en-US" sz="4000" b="1" i="1" dirty="0" err="1">
                <a:solidFill>
                  <a:prstClr val="white"/>
                </a:solidFill>
              </a:rPr>
              <a:t>là</a:t>
            </a:r>
            <a:r>
              <a:rPr lang="en-US" sz="4000" b="1" i="1" dirty="0">
                <a:solidFill>
                  <a:prstClr val="white"/>
                </a:solidFill>
              </a:rPr>
              <a:t> </a:t>
            </a:r>
            <a:r>
              <a:rPr lang="en-US" sz="4000" b="1" i="1" dirty="0" err="1">
                <a:solidFill>
                  <a:prstClr val="white"/>
                </a:solidFill>
              </a:rPr>
              <a:t>đặc</a:t>
            </a:r>
            <a:r>
              <a:rPr lang="en-US" sz="4000" b="1" i="1" dirty="0">
                <a:solidFill>
                  <a:prstClr val="white"/>
                </a:solidFill>
              </a:rPr>
              <a:t> </a:t>
            </a:r>
            <a:r>
              <a:rPr lang="en-US" sz="4000" b="1" i="1" dirty="0" err="1">
                <a:solidFill>
                  <a:prstClr val="white"/>
                </a:solidFill>
              </a:rPr>
              <a:t>điểm</a:t>
            </a:r>
            <a:r>
              <a:rPr lang="en-US" sz="4000" b="1" i="1" dirty="0">
                <a:solidFill>
                  <a:prstClr val="white"/>
                </a:solidFill>
              </a:rPr>
              <a:t> </a:t>
            </a:r>
            <a:r>
              <a:rPr lang="en-US" sz="4000" b="1" i="1" dirty="0" err="1">
                <a:solidFill>
                  <a:prstClr val="white"/>
                </a:solidFill>
              </a:rPr>
              <a:t>của</a:t>
            </a:r>
            <a:r>
              <a:rPr lang="en-US" sz="4000" b="1" i="1" dirty="0">
                <a:solidFill>
                  <a:prstClr val="white"/>
                </a:solidFill>
              </a:rPr>
              <a:t> ai?</a:t>
            </a:r>
            <a:endParaRPr lang="en-US" sz="40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3" y="-108323"/>
            <a:ext cx="3100901" cy="3123387"/>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b="1" i="1" kern="0" dirty="0">
                    <a:solidFill>
                      <a:srgbClr val="FFFFFF"/>
                    </a:solidFill>
                    <a:latin typeface="Arial" panose="020B0604020202020204" pitchFamily="34" charset="0"/>
                  </a:rPr>
                  <a:t>6</a:t>
                </a:r>
              </a:p>
            </p:txBody>
          </p:sp>
        </p:grpSp>
        <p:pic>
          <p:nvPicPr>
            <p:cNvPr id="10" name="Picture 147" descr="Picture2">
              <a:hlinkClick r:id="" action="ppaction://noaction"/>
            </p:cNvPr>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Nho</a:t>
            </a:r>
            <a:r>
              <a:rPr lang="en-US" sz="4400" b="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Chị</a:t>
            </a:r>
            <a:r>
              <a:rPr lang="en-US" sz="4400" b="1" dirty="0">
                <a:solidFill>
                  <a:prstClr val="white"/>
                </a:solidFill>
              </a:rPr>
              <a:t> Thao</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rPr>
              <a:t>Phương</a:t>
            </a:r>
            <a:r>
              <a:rPr lang="en-US" sz="4400" b="1" dirty="0">
                <a:solidFill>
                  <a:prstClr val="white"/>
                </a:solidFill>
              </a:rPr>
              <a:t> </a:t>
            </a:r>
            <a:r>
              <a:rPr lang="en-US" sz="4400" b="1" dirty="0" err="1">
                <a:solidFill>
                  <a:prstClr val="white"/>
                </a:solidFill>
              </a:rPr>
              <a:t>Định</a:t>
            </a:r>
            <a:r>
              <a:rPr lang="en-US" sz="4400" b="1" dirty="0">
                <a:solidFill>
                  <a:prstClr val="white"/>
                </a:solidFill>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cs typeface="Times New Roman" panose="02020603050405020304" pitchFamily="18" charset="0"/>
              </a:rPr>
              <a:t>Người</a:t>
            </a:r>
            <a:r>
              <a:rPr lang="en-US" sz="4400" b="1" dirty="0">
                <a:solidFill>
                  <a:prstClr val="white"/>
                </a:solidFill>
                <a:cs typeface="Times New Roman" panose="02020603050405020304" pitchFamily="18" charset="0"/>
              </a:rPr>
              <a:t> </a:t>
            </a:r>
            <a:r>
              <a:rPr lang="en-US" sz="4400" b="1" dirty="0" err="1">
                <a:solidFill>
                  <a:prstClr val="white"/>
                </a:solidFill>
                <a:cs typeface="Times New Roman" panose="02020603050405020304" pitchFamily="18" charset="0"/>
              </a:rPr>
              <a:t>mẹ</a:t>
            </a:r>
            <a:r>
              <a:rPr lang="en-US" sz="4400" b="1" dirty="0">
                <a:solidFill>
                  <a:prstClr val="white"/>
                </a:solidFill>
                <a:cs typeface="Times New Roman" panose="02020603050405020304" pitchFamily="18" charset="0"/>
              </a:rPr>
              <a:t>.</a:t>
            </a: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spTree>
    <p:custDataLst>
      <p:tags r:id="rId1"/>
    </p:custDataLst>
    <p:extLst>
      <p:ext uri="{BB962C8B-B14F-4D97-AF65-F5344CB8AC3E}">
        <p14:creationId xmlns:p14="http://schemas.microsoft.com/office/powerpoint/2010/main" val="2877456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5"/>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000" b="1" i="1" dirty="0" err="1">
                <a:solidFill>
                  <a:prstClr val="white"/>
                </a:solidFill>
              </a:rPr>
              <a:t>Đặc</a:t>
            </a:r>
            <a:r>
              <a:rPr lang="en-US" sz="4000" b="1" i="1" dirty="0">
                <a:solidFill>
                  <a:prstClr val="white"/>
                </a:solidFill>
              </a:rPr>
              <a:t> </a:t>
            </a:r>
            <a:r>
              <a:rPr lang="en-US" sz="4000" b="1" i="1" dirty="0" err="1">
                <a:solidFill>
                  <a:prstClr val="white"/>
                </a:solidFill>
              </a:rPr>
              <a:t>điểm</a:t>
            </a:r>
            <a:r>
              <a:rPr lang="en-US" sz="4000" b="1" i="1" dirty="0">
                <a:solidFill>
                  <a:prstClr val="white"/>
                </a:solidFill>
              </a:rPr>
              <a:t> </a:t>
            </a:r>
            <a:r>
              <a:rPr lang="en-US" sz="4000" b="1" i="1" dirty="0" err="1">
                <a:solidFill>
                  <a:prstClr val="white"/>
                </a:solidFill>
              </a:rPr>
              <a:t>nào</a:t>
            </a:r>
            <a:r>
              <a:rPr lang="en-US" sz="4000" b="1" i="1" dirty="0">
                <a:solidFill>
                  <a:prstClr val="white"/>
                </a:solidFill>
              </a:rPr>
              <a:t> </a:t>
            </a:r>
            <a:r>
              <a:rPr lang="en-US" sz="4000" b="1" i="1" dirty="0" err="1">
                <a:solidFill>
                  <a:prstClr val="white"/>
                </a:solidFill>
              </a:rPr>
              <a:t>sau</a:t>
            </a:r>
            <a:r>
              <a:rPr lang="en-US" sz="4000" b="1" i="1" dirty="0">
                <a:solidFill>
                  <a:prstClr val="white"/>
                </a:solidFill>
              </a:rPr>
              <a:t> </a:t>
            </a:r>
            <a:r>
              <a:rPr lang="en-US" sz="4000" b="1" i="1" dirty="0" err="1">
                <a:solidFill>
                  <a:prstClr val="white"/>
                </a:solidFill>
              </a:rPr>
              <a:t>đây</a:t>
            </a:r>
            <a:r>
              <a:rPr lang="en-US" sz="4000" b="1" i="1" dirty="0">
                <a:solidFill>
                  <a:prstClr val="white"/>
                </a:solidFill>
              </a:rPr>
              <a:t> </a:t>
            </a:r>
            <a:r>
              <a:rPr lang="en-US" sz="4000" b="1" i="1" dirty="0" err="1">
                <a:solidFill>
                  <a:prstClr val="white"/>
                </a:solidFill>
              </a:rPr>
              <a:t>đúng</a:t>
            </a:r>
            <a:r>
              <a:rPr lang="en-US" sz="4000" b="1" i="1" dirty="0">
                <a:solidFill>
                  <a:prstClr val="white"/>
                </a:solidFill>
              </a:rPr>
              <a:t> </a:t>
            </a:r>
            <a:r>
              <a:rPr lang="en-US" sz="4000" b="1" i="1" dirty="0" err="1">
                <a:solidFill>
                  <a:prstClr val="white"/>
                </a:solidFill>
              </a:rPr>
              <a:t>với</a:t>
            </a:r>
            <a:r>
              <a:rPr lang="en-US" sz="4000" b="1" i="1" dirty="0">
                <a:solidFill>
                  <a:prstClr val="white"/>
                </a:solidFill>
              </a:rPr>
              <a:t> </a:t>
            </a:r>
            <a:r>
              <a:rPr lang="en-US" sz="4000" b="1" i="1" dirty="0" err="1">
                <a:solidFill>
                  <a:prstClr val="white"/>
                </a:solidFill>
              </a:rPr>
              <a:t>nhân</a:t>
            </a:r>
            <a:r>
              <a:rPr lang="en-US" sz="4000" b="1" i="1" dirty="0">
                <a:solidFill>
                  <a:prstClr val="white"/>
                </a:solidFill>
              </a:rPr>
              <a:t> </a:t>
            </a:r>
            <a:r>
              <a:rPr lang="en-US" sz="4000" b="1" i="1" dirty="0" err="1">
                <a:solidFill>
                  <a:prstClr val="white"/>
                </a:solidFill>
              </a:rPr>
              <a:t>vật</a:t>
            </a:r>
            <a:r>
              <a:rPr lang="en-US" sz="4000" b="1" i="1" dirty="0">
                <a:solidFill>
                  <a:prstClr val="white"/>
                </a:solidFill>
              </a:rPr>
              <a:t> </a:t>
            </a:r>
            <a:r>
              <a:rPr lang="en-US" sz="4000" b="1" i="1" dirty="0" err="1">
                <a:solidFill>
                  <a:prstClr val="white"/>
                </a:solidFill>
              </a:rPr>
              <a:t>Nho</a:t>
            </a:r>
            <a:r>
              <a:rPr lang="en-US" sz="4000" b="1" i="1" dirty="0">
                <a:solidFill>
                  <a:prstClr val="white"/>
                </a:solidFill>
              </a:rPr>
              <a:t>?</a:t>
            </a:r>
            <a:endParaRPr lang="en-US" sz="40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b="1" i="1" kern="0" dirty="0">
                    <a:solidFill>
                      <a:srgbClr val="FFFFFF"/>
                    </a:solidFill>
                    <a:latin typeface="Arial" panose="020B0604020202020204" pitchFamily="34" charset="0"/>
                  </a:rPr>
                  <a:t>7</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rPr>
              <a:t>Thích</a:t>
            </a:r>
            <a:r>
              <a:rPr lang="en-US" sz="4000" b="1" dirty="0">
                <a:solidFill>
                  <a:prstClr val="white"/>
                </a:solidFill>
              </a:rPr>
              <a:t> </a:t>
            </a:r>
            <a:r>
              <a:rPr lang="en-US" sz="4000" b="1" dirty="0" err="1">
                <a:solidFill>
                  <a:prstClr val="white"/>
                </a:solidFill>
              </a:rPr>
              <a:t>bịa</a:t>
            </a:r>
            <a:r>
              <a:rPr lang="en-US" sz="4000" b="1" dirty="0">
                <a:solidFill>
                  <a:prstClr val="white"/>
                </a:solidFill>
              </a:rPr>
              <a:t> </a:t>
            </a:r>
            <a:r>
              <a:rPr lang="en-US" sz="4000" b="1" dirty="0" err="1">
                <a:solidFill>
                  <a:prstClr val="white"/>
                </a:solidFill>
              </a:rPr>
              <a:t>lời</a:t>
            </a:r>
            <a:r>
              <a:rPr lang="en-US" sz="4000" b="1" dirty="0">
                <a:solidFill>
                  <a:prstClr val="white"/>
                </a:solidFill>
              </a:rPr>
              <a:t> </a:t>
            </a:r>
            <a:r>
              <a:rPr lang="en-US" sz="4000" b="1" dirty="0" err="1">
                <a:solidFill>
                  <a:prstClr val="white"/>
                </a:solidFill>
              </a:rPr>
              <a:t>hát</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rPr>
              <a:t>Thích</a:t>
            </a:r>
            <a:r>
              <a:rPr lang="en-US" sz="4000" b="1" dirty="0">
                <a:solidFill>
                  <a:prstClr val="white"/>
                </a:solidFill>
              </a:rPr>
              <a:t> </a:t>
            </a:r>
            <a:r>
              <a:rPr lang="en-US" sz="4000" b="1" dirty="0" err="1">
                <a:solidFill>
                  <a:prstClr val="white"/>
                </a:solidFill>
              </a:rPr>
              <a:t>ăn</a:t>
            </a:r>
            <a:r>
              <a:rPr lang="en-US" sz="4000" b="1" dirty="0">
                <a:solidFill>
                  <a:prstClr val="white"/>
                </a:solidFill>
              </a:rPr>
              <a:t> </a:t>
            </a:r>
            <a:r>
              <a:rPr lang="en-US" sz="4000" b="1" dirty="0" err="1">
                <a:solidFill>
                  <a:prstClr val="white"/>
                </a:solidFill>
              </a:rPr>
              <a:t>bích</a:t>
            </a:r>
            <a:r>
              <a:rPr lang="en-US" sz="4000" b="1" dirty="0">
                <a:solidFill>
                  <a:prstClr val="white"/>
                </a:solidFill>
              </a:rPr>
              <a:t> </a:t>
            </a:r>
            <a:r>
              <a:rPr lang="en-US" sz="4000" b="1" dirty="0" err="1">
                <a:solidFill>
                  <a:prstClr val="white"/>
                </a:solidFill>
              </a:rPr>
              <a:t>quy</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rPr>
              <a:t>Thích</a:t>
            </a:r>
            <a:r>
              <a:rPr lang="en-US" sz="4000" b="1" dirty="0">
                <a:solidFill>
                  <a:prstClr val="white"/>
                </a:solidFill>
              </a:rPr>
              <a:t> </a:t>
            </a:r>
            <a:r>
              <a:rPr lang="en-US" sz="4000" b="1" dirty="0" err="1">
                <a:solidFill>
                  <a:prstClr val="white"/>
                </a:solidFill>
              </a:rPr>
              <a:t>ăn</a:t>
            </a:r>
            <a:r>
              <a:rPr lang="en-US" sz="4000" b="1" dirty="0">
                <a:solidFill>
                  <a:prstClr val="white"/>
                </a:solidFill>
              </a:rPr>
              <a:t> </a:t>
            </a:r>
            <a:r>
              <a:rPr lang="en-US" sz="4000" b="1" dirty="0" err="1">
                <a:solidFill>
                  <a:prstClr val="white"/>
                </a:solidFill>
              </a:rPr>
              <a:t>kẹo</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rPr>
              <a:t>Thích</a:t>
            </a:r>
            <a:r>
              <a:rPr lang="en-US" sz="4000" b="1" dirty="0">
                <a:solidFill>
                  <a:prstClr val="white"/>
                </a:solidFill>
              </a:rPr>
              <a:t> </a:t>
            </a:r>
            <a:r>
              <a:rPr lang="en-US" sz="4000" b="1" dirty="0" err="1">
                <a:solidFill>
                  <a:prstClr val="white"/>
                </a:solidFill>
              </a:rPr>
              <a:t>bó</a:t>
            </a:r>
            <a:r>
              <a:rPr lang="en-US" sz="4000" b="1" dirty="0">
                <a:solidFill>
                  <a:prstClr val="white"/>
                </a:solidFill>
              </a:rPr>
              <a:t> </a:t>
            </a:r>
            <a:r>
              <a:rPr lang="en-US" sz="4000" b="1" dirty="0" err="1">
                <a:solidFill>
                  <a:prstClr val="white"/>
                </a:solidFill>
              </a:rPr>
              <a:t>gối</a:t>
            </a:r>
            <a:r>
              <a:rPr lang="en-US" sz="4000" b="1" dirty="0">
                <a:solidFill>
                  <a:prstClr val="white"/>
                </a:solidFill>
              </a:rPr>
              <a:t> </a:t>
            </a:r>
            <a:r>
              <a:rPr lang="en-US" sz="4000" b="1" dirty="0" err="1">
                <a:solidFill>
                  <a:prstClr val="white"/>
                </a:solidFill>
              </a:rPr>
              <a:t>mơ</a:t>
            </a:r>
            <a:r>
              <a:rPr lang="en-US" sz="4000" b="1" dirty="0">
                <a:solidFill>
                  <a:prstClr val="white"/>
                </a:solidFill>
              </a:rPr>
              <a:t> </a:t>
            </a:r>
            <a:r>
              <a:rPr lang="en-US" sz="4000" b="1" dirty="0" err="1">
                <a:solidFill>
                  <a:prstClr val="white"/>
                </a:solidFill>
              </a:rPr>
              <a:t>màng</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spTree>
    <p:custDataLst>
      <p:tags r:id="rId1"/>
    </p:custDataLst>
    <p:extLst>
      <p:ext uri="{BB962C8B-B14F-4D97-AF65-F5344CB8AC3E}">
        <p14:creationId xmlns:p14="http://schemas.microsoft.com/office/powerpoint/2010/main" val="4246290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9"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5"/>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vi-VN" sz="3200" b="1" i="1" dirty="0">
                <a:solidFill>
                  <a:prstClr val="white"/>
                </a:solidFill>
              </a:rPr>
              <a:t>Theo </a:t>
            </a:r>
            <a:r>
              <a:rPr lang="vi-VN" sz="3200" b="1" i="1" dirty="0" err="1">
                <a:solidFill>
                  <a:prstClr val="white"/>
                </a:solidFill>
              </a:rPr>
              <a:t>lời</a:t>
            </a:r>
            <a:r>
              <a:rPr lang="vi-VN" sz="3200" b="1" i="1" dirty="0">
                <a:solidFill>
                  <a:prstClr val="white"/>
                </a:solidFill>
              </a:rPr>
              <a:t> </a:t>
            </a:r>
            <a:r>
              <a:rPr lang="vi-VN" sz="3200" b="1" i="1" dirty="0" err="1">
                <a:solidFill>
                  <a:prstClr val="white"/>
                </a:solidFill>
              </a:rPr>
              <a:t>kể</a:t>
            </a:r>
            <a:r>
              <a:rPr lang="vi-VN" sz="3200" b="1" i="1" dirty="0">
                <a:solidFill>
                  <a:prstClr val="white"/>
                </a:solidFill>
              </a:rPr>
              <a:t> </a:t>
            </a:r>
            <a:r>
              <a:rPr lang="vi-VN" sz="3200" b="1" i="1" dirty="0" err="1">
                <a:solidFill>
                  <a:prstClr val="white"/>
                </a:solidFill>
              </a:rPr>
              <a:t>của</a:t>
            </a:r>
            <a:r>
              <a:rPr lang="vi-VN" sz="3200" b="1" i="1" dirty="0">
                <a:solidFill>
                  <a:prstClr val="white"/>
                </a:solidFill>
              </a:rPr>
              <a:t> Phương </a:t>
            </a:r>
            <a:r>
              <a:rPr lang="vi-VN" sz="3200" b="1" i="1" dirty="0" err="1">
                <a:solidFill>
                  <a:prstClr val="white"/>
                </a:solidFill>
              </a:rPr>
              <a:t>Định</a:t>
            </a:r>
            <a:r>
              <a:rPr lang="vi-VN" sz="3200" b="1" i="1" dirty="0">
                <a:solidFill>
                  <a:prstClr val="white"/>
                </a:solidFill>
              </a:rPr>
              <a:t>, ai </a:t>
            </a:r>
            <a:r>
              <a:rPr lang="vi-VN" sz="3200" b="1" i="1" dirty="0" err="1">
                <a:solidFill>
                  <a:prstClr val="white"/>
                </a:solidFill>
              </a:rPr>
              <a:t>là</a:t>
            </a:r>
            <a:r>
              <a:rPr lang="vi-VN" sz="3200" b="1" i="1" dirty="0">
                <a:solidFill>
                  <a:prstClr val="white"/>
                </a:solidFill>
              </a:rPr>
              <a:t> "</a:t>
            </a:r>
            <a:r>
              <a:rPr lang="vi-VN" sz="3200" b="1" i="1" dirty="0" err="1">
                <a:solidFill>
                  <a:prstClr val="white"/>
                </a:solidFill>
              </a:rPr>
              <a:t>kẻ</a:t>
            </a:r>
            <a:r>
              <a:rPr lang="vi-VN" sz="3200" b="1" i="1" dirty="0">
                <a:solidFill>
                  <a:prstClr val="white"/>
                </a:solidFill>
              </a:rPr>
              <a:t> không </a:t>
            </a:r>
            <a:r>
              <a:rPr lang="vi-VN" sz="3200" b="1" i="1" dirty="0" err="1">
                <a:solidFill>
                  <a:prstClr val="white"/>
                </a:solidFill>
              </a:rPr>
              <a:t>thích</a:t>
            </a:r>
            <a:r>
              <a:rPr lang="vi-VN" sz="3200" b="1" i="1" dirty="0">
                <a:solidFill>
                  <a:prstClr val="white"/>
                </a:solidFill>
              </a:rPr>
              <a:t> </a:t>
            </a:r>
            <a:r>
              <a:rPr lang="vi-VN" sz="3200" b="1" i="1" dirty="0" err="1">
                <a:solidFill>
                  <a:prstClr val="white"/>
                </a:solidFill>
              </a:rPr>
              <a:t>đùa</a:t>
            </a:r>
            <a:r>
              <a:rPr lang="vi-VN" sz="3200" b="1" i="1" dirty="0">
                <a:solidFill>
                  <a:prstClr val="white"/>
                </a:solidFill>
              </a:rPr>
              <a:t>" trong </a:t>
            </a:r>
            <a:r>
              <a:rPr lang="vi-VN" sz="3200" b="1" i="1" dirty="0" err="1">
                <a:solidFill>
                  <a:prstClr val="white"/>
                </a:solidFill>
              </a:rPr>
              <a:t>truyện</a:t>
            </a:r>
            <a:r>
              <a:rPr lang="vi-VN" sz="3200" b="1" i="1" dirty="0">
                <a:solidFill>
                  <a:prstClr val="white"/>
                </a:solidFill>
              </a:rPr>
              <a:t> "</a:t>
            </a:r>
            <a:r>
              <a:rPr lang="vi-VN" sz="3200" b="1" i="1" dirty="0" err="1">
                <a:solidFill>
                  <a:prstClr val="white"/>
                </a:solidFill>
              </a:rPr>
              <a:t>Những</a:t>
            </a:r>
            <a:r>
              <a:rPr lang="vi-VN" sz="3200" b="1" i="1" dirty="0">
                <a:solidFill>
                  <a:prstClr val="white"/>
                </a:solidFill>
              </a:rPr>
              <a:t> ngôi sao xa xôi" </a:t>
            </a:r>
            <a:r>
              <a:rPr lang="vi-VN" sz="3200" b="1" i="1" dirty="0" err="1">
                <a:solidFill>
                  <a:prstClr val="white"/>
                </a:solidFill>
              </a:rPr>
              <a:t>của</a:t>
            </a:r>
            <a:r>
              <a:rPr lang="vi-VN" sz="3200" b="1" i="1" dirty="0">
                <a:solidFill>
                  <a:prstClr val="white"/>
                </a:solidFill>
              </a:rPr>
              <a:t> Lê Minh Khuê?</a:t>
            </a:r>
            <a:endParaRPr lang="en-US" sz="4400" b="1" i="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6666" b="1" i="1" kern="0" dirty="0">
                    <a:solidFill>
                      <a:srgbClr val="FFFFFF"/>
                    </a:solidFill>
                    <a:latin typeface="Arial" panose="020B0604020202020204" pitchFamily="34" charset="0"/>
                  </a:rPr>
                  <a:t>8</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rPr>
              <a:t>Những</a:t>
            </a:r>
            <a:r>
              <a:rPr lang="en-US" sz="3600" b="1" dirty="0">
                <a:solidFill>
                  <a:prstClr val="white"/>
                </a:solidFill>
              </a:rPr>
              <a:t> </a:t>
            </a:r>
            <a:r>
              <a:rPr lang="en-US" sz="3600" b="1" dirty="0" err="1">
                <a:solidFill>
                  <a:prstClr val="white"/>
                </a:solidFill>
              </a:rPr>
              <a:t>tên</a:t>
            </a:r>
            <a:r>
              <a:rPr lang="en-US" sz="3600" b="1" dirty="0">
                <a:solidFill>
                  <a:prstClr val="white"/>
                </a:solidFill>
              </a:rPr>
              <a:t> </a:t>
            </a:r>
            <a:r>
              <a:rPr lang="en-US" sz="3600" b="1" dirty="0" err="1">
                <a:solidFill>
                  <a:prstClr val="white"/>
                </a:solidFill>
              </a:rPr>
              <a:t>giặc</a:t>
            </a:r>
            <a:r>
              <a:rPr lang="en-US" sz="3600" b="1" dirty="0">
                <a:solidFill>
                  <a:prstClr val="white"/>
                </a:solidFill>
              </a:rPr>
              <a:t> </a:t>
            </a:r>
            <a:r>
              <a:rPr lang="en-US" sz="3600" b="1" dirty="0" err="1">
                <a:solidFill>
                  <a:prstClr val="white"/>
                </a:solidFill>
              </a:rPr>
              <a:t>lái</a:t>
            </a:r>
            <a:r>
              <a:rPr lang="en-US" sz="3600" b="1" dirty="0">
                <a:solidFill>
                  <a:prstClr val="white"/>
                </a:solidFill>
              </a:rPr>
              <a:t> </a:t>
            </a:r>
            <a:r>
              <a:rPr lang="en-US" sz="3600" b="1" dirty="0" err="1">
                <a:solidFill>
                  <a:prstClr val="white"/>
                </a:solidFill>
              </a:rPr>
              <a:t>người</a:t>
            </a:r>
            <a:r>
              <a:rPr lang="en-US" sz="3600" b="1" dirty="0">
                <a:solidFill>
                  <a:prstClr val="white"/>
                </a:solidFill>
              </a:rPr>
              <a:t> </a:t>
            </a:r>
            <a:r>
              <a:rPr lang="en-US" sz="3600" b="1" dirty="0" err="1">
                <a:solidFill>
                  <a:prstClr val="white"/>
                </a:solidFill>
              </a:rPr>
              <a:t>Mĩ</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600" b="1" dirty="0" err="1">
                <a:solidFill>
                  <a:prstClr val="white"/>
                </a:solidFill>
              </a:rPr>
              <a:t>Thần</a:t>
            </a:r>
            <a:r>
              <a:rPr lang="en-BZ" sz="3600" b="1" dirty="0">
                <a:solidFill>
                  <a:prstClr val="white"/>
                </a:solidFill>
              </a:rPr>
              <a:t> </a:t>
            </a:r>
            <a:r>
              <a:rPr lang="en-BZ" sz="3600" b="1" dirty="0" err="1">
                <a:solidFill>
                  <a:prstClr val="white"/>
                </a:solidFill>
              </a:rPr>
              <a:t>Chết</a:t>
            </a:r>
            <a:r>
              <a:rPr lang="en-US" sz="3600" b="1" dirty="0">
                <a:solidFill>
                  <a:prstClr val="white"/>
                </a:solidFill>
              </a:rPr>
              <a:t>.</a:t>
            </a:r>
            <a:endParaRPr lang="en-US" sz="3600" b="1" dirty="0">
              <a:solidFill>
                <a:prstClr val="white"/>
              </a:solidFill>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rPr>
              <a:t>Những</a:t>
            </a:r>
            <a:r>
              <a:rPr lang="en-US" sz="3600" b="1" dirty="0">
                <a:solidFill>
                  <a:prstClr val="white"/>
                </a:solidFill>
              </a:rPr>
              <a:t> </a:t>
            </a:r>
            <a:r>
              <a:rPr lang="en-US" sz="3600" b="1" dirty="0" err="1">
                <a:solidFill>
                  <a:prstClr val="white"/>
                </a:solidFill>
              </a:rPr>
              <a:t>người</a:t>
            </a:r>
            <a:r>
              <a:rPr lang="en-US" sz="3600" b="1" dirty="0">
                <a:solidFill>
                  <a:prstClr val="white"/>
                </a:solidFill>
              </a:rPr>
              <a:t> </a:t>
            </a:r>
            <a:r>
              <a:rPr lang="en-US" sz="3600" b="1" dirty="0" err="1">
                <a:solidFill>
                  <a:prstClr val="white"/>
                </a:solidFill>
              </a:rPr>
              <a:t>lái</a:t>
            </a:r>
            <a:r>
              <a:rPr lang="en-US" sz="3600" b="1" dirty="0">
                <a:solidFill>
                  <a:prstClr val="white"/>
                </a:solidFill>
              </a:rPr>
              <a:t> </a:t>
            </a:r>
            <a:r>
              <a:rPr lang="en-US" sz="3600" b="1" dirty="0" err="1">
                <a:solidFill>
                  <a:prstClr val="white"/>
                </a:solidFill>
              </a:rPr>
              <a:t>xe</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904835"/>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rPr>
              <a:t>Đại</a:t>
            </a:r>
            <a:r>
              <a:rPr lang="en-US" sz="3600" b="1" dirty="0">
                <a:solidFill>
                  <a:prstClr val="white"/>
                </a:solidFill>
              </a:rPr>
              <a:t> </a:t>
            </a:r>
            <a:r>
              <a:rPr lang="en-US" sz="3600" b="1" dirty="0" err="1">
                <a:solidFill>
                  <a:prstClr val="white"/>
                </a:solidFill>
              </a:rPr>
              <a:t>đội</a:t>
            </a:r>
            <a:r>
              <a:rPr lang="en-US" sz="3600" b="1" dirty="0">
                <a:solidFill>
                  <a:prstClr val="white"/>
                </a:solidFill>
              </a:rPr>
              <a:t> </a:t>
            </a:r>
            <a:r>
              <a:rPr lang="en-US" sz="3600" b="1" dirty="0" err="1">
                <a:solidFill>
                  <a:prstClr val="white"/>
                </a:solidFill>
              </a:rPr>
              <a:t>trưởng</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spTree>
    <p:custDataLst>
      <p:tags r:id="rId1"/>
    </p:custDataLst>
    <p:extLst>
      <p:ext uri="{BB962C8B-B14F-4D97-AF65-F5344CB8AC3E}">
        <p14:creationId xmlns:p14="http://schemas.microsoft.com/office/powerpoint/2010/main" val="3975427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22943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3200" b="1" i="1" dirty="0" err="1">
                <a:solidFill>
                  <a:prstClr val="white"/>
                </a:solidFill>
              </a:rPr>
              <a:t>Phương</a:t>
            </a:r>
            <a:r>
              <a:rPr lang="en-US" sz="3200" b="1" i="1" dirty="0">
                <a:solidFill>
                  <a:prstClr val="white"/>
                </a:solidFill>
              </a:rPr>
              <a:t> </a:t>
            </a:r>
            <a:r>
              <a:rPr lang="en-US" sz="3200" b="1" i="1" dirty="0" err="1">
                <a:solidFill>
                  <a:prstClr val="white"/>
                </a:solidFill>
              </a:rPr>
              <a:t>Định</a:t>
            </a:r>
            <a:r>
              <a:rPr lang="en-US" sz="3200" b="1" i="1" dirty="0">
                <a:solidFill>
                  <a:prstClr val="white"/>
                </a:solidFill>
              </a:rPr>
              <a:t> </a:t>
            </a:r>
            <a:r>
              <a:rPr lang="en-US" sz="3200" b="1" i="1" dirty="0" err="1">
                <a:solidFill>
                  <a:prstClr val="white"/>
                </a:solidFill>
              </a:rPr>
              <a:t>nhớ</a:t>
            </a:r>
            <a:r>
              <a:rPr lang="en-US" sz="3200" b="1" i="1" dirty="0">
                <a:solidFill>
                  <a:prstClr val="white"/>
                </a:solidFill>
              </a:rPr>
              <a:t> </a:t>
            </a:r>
            <a:r>
              <a:rPr lang="en-US" sz="3200" b="1" i="1" dirty="0" err="1">
                <a:solidFill>
                  <a:prstClr val="white"/>
                </a:solidFill>
              </a:rPr>
              <a:t>về</a:t>
            </a:r>
            <a:r>
              <a:rPr lang="en-US" sz="3200" b="1" i="1" dirty="0">
                <a:solidFill>
                  <a:prstClr val="white"/>
                </a:solidFill>
              </a:rPr>
              <a:t> </a:t>
            </a:r>
            <a:r>
              <a:rPr lang="en-US" sz="3200" b="1" i="1" dirty="0" err="1">
                <a:solidFill>
                  <a:prstClr val="white"/>
                </a:solidFill>
              </a:rPr>
              <a:t>điều</a:t>
            </a:r>
            <a:r>
              <a:rPr lang="en-US" sz="3200" b="1" i="1" dirty="0">
                <a:solidFill>
                  <a:prstClr val="white"/>
                </a:solidFill>
              </a:rPr>
              <a:t> </a:t>
            </a:r>
            <a:r>
              <a:rPr lang="en-US" sz="3200" b="1" i="1" dirty="0" err="1">
                <a:solidFill>
                  <a:prstClr val="white"/>
                </a:solidFill>
              </a:rPr>
              <a:t>gì</a:t>
            </a:r>
            <a:r>
              <a:rPr lang="en-US" sz="3200" b="1" i="1" dirty="0">
                <a:solidFill>
                  <a:prstClr val="white"/>
                </a:solidFill>
              </a:rPr>
              <a:t> </a:t>
            </a:r>
            <a:r>
              <a:rPr lang="en-US" sz="3200" b="1" i="1" dirty="0" err="1">
                <a:solidFill>
                  <a:prstClr val="white"/>
                </a:solidFill>
              </a:rPr>
              <a:t>trước</a:t>
            </a:r>
            <a:r>
              <a:rPr lang="en-US" sz="3200" b="1" i="1" dirty="0">
                <a:solidFill>
                  <a:prstClr val="white"/>
                </a:solidFill>
              </a:rPr>
              <a:t> </a:t>
            </a:r>
            <a:r>
              <a:rPr lang="en-US" sz="3200" b="1" i="1" dirty="0" err="1">
                <a:solidFill>
                  <a:prstClr val="white"/>
                </a:solidFill>
              </a:rPr>
              <a:t>tiên</a:t>
            </a:r>
            <a:r>
              <a:rPr lang="en-US" sz="3200" b="1" i="1" dirty="0">
                <a:solidFill>
                  <a:prstClr val="white"/>
                </a:solidFill>
              </a:rPr>
              <a:t> </a:t>
            </a:r>
            <a:r>
              <a:rPr lang="en-US" sz="3200" b="1" i="1" dirty="0" err="1">
                <a:solidFill>
                  <a:prstClr val="white"/>
                </a:solidFill>
              </a:rPr>
              <a:t>sau</a:t>
            </a:r>
            <a:r>
              <a:rPr lang="en-US" sz="3200" b="1" i="1" dirty="0">
                <a:solidFill>
                  <a:prstClr val="white"/>
                </a:solidFill>
              </a:rPr>
              <a:t> </a:t>
            </a:r>
            <a:r>
              <a:rPr lang="en-US" sz="3200" b="1" i="1" dirty="0" err="1">
                <a:solidFill>
                  <a:prstClr val="white"/>
                </a:solidFill>
              </a:rPr>
              <a:t>cơn</a:t>
            </a:r>
            <a:r>
              <a:rPr lang="en-US" sz="3200" b="1" i="1" dirty="0">
                <a:solidFill>
                  <a:prstClr val="white"/>
                </a:solidFill>
              </a:rPr>
              <a:t> </a:t>
            </a:r>
            <a:r>
              <a:rPr lang="en-US" sz="3200" b="1" i="1" dirty="0" err="1">
                <a:solidFill>
                  <a:prstClr val="white"/>
                </a:solidFill>
              </a:rPr>
              <a:t>mưa</a:t>
            </a:r>
            <a:r>
              <a:rPr lang="en-US" sz="3200" b="1" i="1" dirty="0">
                <a:solidFill>
                  <a:prstClr val="white"/>
                </a:solidFill>
              </a:rPr>
              <a:t> </a:t>
            </a:r>
            <a:r>
              <a:rPr lang="en-US" sz="3200" b="1" i="1" dirty="0" err="1">
                <a:solidFill>
                  <a:prstClr val="white"/>
                </a:solidFill>
              </a:rPr>
              <a:t>đá</a:t>
            </a:r>
            <a:r>
              <a:rPr lang="en-US" sz="3200" b="1" i="1" dirty="0">
                <a:solidFill>
                  <a:prstClr val="white"/>
                </a:solidFill>
              </a:rPr>
              <a:t>?</a:t>
            </a:r>
            <a:endParaRPr lang="en-US" sz="32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9866" b="1" i="1" kern="0" dirty="0">
                    <a:solidFill>
                      <a:srgbClr val="FFFFFF"/>
                    </a:solidFill>
                    <a:latin typeface="Arial" panose="020B0604020202020204" pitchFamily="34" charset="0"/>
                  </a:rPr>
                  <a:t>9</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rPr>
              <a:t>Bà</a:t>
            </a:r>
            <a:r>
              <a:rPr lang="en-US" sz="4000" b="1" dirty="0">
                <a:solidFill>
                  <a:prstClr val="white"/>
                </a:solidFill>
              </a:rPr>
              <a:t> </a:t>
            </a:r>
            <a:r>
              <a:rPr lang="en-US" sz="4000" b="1" dirty="0" err="1">
                <a:solidFill>
                  <a:prstClr val="white"/>
                </a:solidFill>
              </a:rPr>
              <a:t>bán</a:t>
            </a:r>
            <a:r>
              <a:rPr lang="en-US" sz="4000" b="1" dirty="0">
                <a:solidFill>
                  <a:prstClr val="white"/>
                </a:solidFill>
              </a:rPr>
              <a:t> </a:t>
            </a:r>
            <a:r>
              <a:rPr lang="en-US" sz="4000" b="1" dirty="0" err="1">
                <a:solidFill>
                  <a:prstClr val="white"/>
                </a:solidFill>
              </a:rPr>
              <a:t>kem</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buSzPts val="1000"/>
              <a:tabLst>
                <a:tab pos="457039" algn="l"/>
              </a:tabLst>
            </a:pPr>
            <a:r>
              <a:rPr lang="en-US" sz="4000" b="1" dirty="0" err="1">
                <a:solidFill>
                  <a:prstClr val="white"/>
                </a:solidFill>
              </a:rPr>
              <a:t>Người</a:t>
            </a:r>
            <a:r>
              <a:rPr lang="en-US" sz="4000" b="1" dirty="0">
                <a:solidFill>
                  <a:prstClr val="white"/>
                </a:solidFill>
              </a:rPr>
              <a:t> </a:t>
            </a:r>
            <a:r>
              <a:rPr lang="en-US" sz="4000" b="1" dirty="0" err="1">
                <a:solidFill>
                  <a:prstClr val="white"/>
                </a:solidFill>
              </a:rPr>
              <a:t>mẹ</a:t>
            </a:r>
            <a:r>
              <a:rPr lang="en-US" sz="4000" b="1" dirty="0">
                <a:solidFill>
                  <a:prstClr val="white"/>
                </a:solidFill>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rPr>
              <a:t>Những</a:t>
            </a:r>
            <a:r>
              <a:rPr lang="en-US" sz="4000" b="1" dirty="0">
                <a:solidFill>
                  <a:prstClr val="white"/>
                </a:solidFill>
              </a:rPr>
              <a:t> </a:t>
            </a:r>
            <a:r>
              <a:rPr lang="en-US" sz="4000" b="1" dirty="0" err="1">
                <a:solidFill>
                  <a:prstClr val="white"/>
                </a:solidFill>
              </a:rPr>
              <a:t>ngọn</a:t>
            </a:r>
            <a:r>
              <a:rPr lang="en-US" sz="4000" b="1" dirty="0">
                <a:solidFill>
                  <a:prstClr val="white"/>
                </a:solidFill>
              </a:rPr>
              <a:t> </a:t>
            </a:r>
            <a:r>
              <a:rPr lang="en-US" sz="4000" b="1" dirty="0" err="1">
                <a:solidFill>
                  <a:prstClr val="white"/>
                </a:solidFill>
              </a:rPr>
              <a:t>điện</a:t>
            </a:r>
            <a:r>
              <a:rPr lang="en-US" sz="4000" b="1" dirty="0">
                <a:solidFill>
                  <a:prstClr val="white"/>
                </a:solidFill>
              </a:rPr>
              <a:t> </a:t>
            </a:r>
            <a:r>
              <a:rPr lang="en-US" sz="4000" b="1" dirty="0" err="1">
                <a:solidFill>
                  <a:prstClr val="white"/>
                </a:solidFill>
              </a:rPr>
              <a:t>trên</a:t>
            </a:r>
            <a:r>
              <a:rPr lang="en-US" sz="4000" b="1" dirty="0">
                <a:solidFill>
                  <a:prstClr val="white"/>
                </a:solidFill>
              </a:rPr>
              <a:t> </a:t>
            </a:r>
            <a:r>
              <a:rPr lang="en-US" sz="4000" b="1" dirty="0" err="1">
                <a:solidFill>
                  <a:prstClr val="white"/>
                </a:solidFill>
              </a:rPr>
              <a:t>quảng</a:t>
            </a:r>
            <a:r>
              <a:rPr lang="en-US" sz="4000" b="1" dirty="0">
                <a:solidFill>
                  <a:prstClr val="white"/>
                </a:solidFill>
              </a:rPr>
              <a:t> </a:t>
            </a:r>
            <a:r>
              <a:rPr lang="en-US" sz="4000" b="1" dirty="0" err="1">
                <a:solidFill>
                  <a:prstClr val="white"/>
                </a:solidFill>
              </a:rPr>
              <a:t>trường</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rPr>
              <a:t>Hoa</a:t>
            </a:r>
            <a:r>
              <a:rPr lang="en-US" sz="4000" b="1" dirty="0">
                <a:solidFill>
                  <a:prstClr val="white"/>
                </a:solidFill>
              </a:rPr>
              <a:t> </a:t>
            </a:r>
            <a:r>
              <a:rPr lang="en-US" sz="4000" b="1" dirty="0" err="1">
                <a:solidFill>
                  <a:prstClr val="white"/>
                </a:solidFill>
              </a:rPr>
              <a:t>trong</a:t>
            </a:r>
            <a:r>
              <a:rPr lang="en-US" sz="4000" b="1" dirty="0">
                <a:solidFill>
                  <a:prstClr val="white"/>
                </a:solidFill>
              </a:rPr>
              <a:t> </a:t>
            </a:r>
            <a:r>
              <a:rPr lang="en-US" sz="4000" b="1" dirty="0" err="1">
                <a:solidFill>
                  <a:prstClr val="white"/>
                </a:solidFill>
              </a:rPr>
              <a:t>công</a:t>
            </a:r>
            <a:r>
              <a:rPr lang="en-US" sz="4000" b="1" dirty="0">
                <a:solidFill>
                  <a:prstClr val="white"/>
                </a:solidFill>
              </a:rPr>
              <a:t> </a:t>
            </a:r>
            <a:r>
              <a:rPr lang="en-US" sz="4000" b="1" dirty="0" err="1">
                <a:solidFill>
                  <a:prstClr val="white"/>
                </a:solidFill>
              </a:rPr>
              <a:t>viên</a:t>
            </a:r>
            <a:r>
              <a:rPr lang="en-US" sz="4000" b="1" dirty="0">
                <a:solidFill>
                  <a:prstClr val="white"/>
                </a:solidFill>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spTree>
    <p:custDataLst>
      <p:tags r:id="rId1"/>
    </p:custDataLst>
    <p:extLst>
      <p:ext uri="{BB962C8B-B14F-4D97-AF65-F5344CB8AC3E}">
        <p14:creationId xmlns:p14="http://schemas.microsoft.com/office/powerpoint/2010/main" val="2369641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Google Shape;94;p1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4</a:t>
            </a:fld>
            <a:endParaRPr kern="0">
              <a:solidFill>
                <a:srgbClr val="FFFFFF"/>
              </a:solidFill>
            </a:endParaRPr>
          </a:p>
        </p:txBody>
      </p:sp>
      <p:sp>
        <p:nvSpPr>
          <p:cNvPr id="95" name="Google Shape;95;p15"/>
          <p:cNvSpPr/>
          <p:nvPr/>
        </p:nvSpPr>
        <p:spPr>
          <a:xfrm>
            <a:off x="8482361" y="1176055"/>
            <a:ext cx="1213111" cy="703032"/>
          </a:xfrm>
          <a:custGeom>
            <a:avLst/>
            <a:gdLst/>
            <a:ahLst/>
            <a:cxnLst/>
            <a:rect l="l" t="t" r="r" b="b"/>
            <a:pathLst>
              <a:path w="19735" h="11437" extrusionOk="0">
                <a:moveTo>
                  <a:pt x="17155" y="1363"/>
                </a:moveTo>
                <a:lnTo>
                  <a:pt x="17058" y="1387"/>
                </a:lnTo>
                <a:lnTo>
                  <a:pt x="16985" y="1460"/>
                </a:lnTo>
                <a:lnTo>
                  <a:pt x="16936" y="1533"/>
                </a:lnTo>
                <a:lnTo>
                  <a:pt x="16912" y="1777"/>
                </a:lnTo>
                <a:lnTo>
                  <a:pt x="16912" y="1825"/>
                </a:lnTo>
                <a:lnTo>
                  <a:pt x="16936" y="1874"/>
                </a:lnTo>
                <a:lnTo>
                  <a:pt x="16985" y="1971"/>
                </a:lnTo>
                <a:lnTo>
                  <a:pt x="17082" y="2044"/>
                </a:lnTo>
                <a:lnTo>
                  <a:pt x="17204" y="2069"/>
                </a:lnTo>
                <a:lnTo>
                  <a:pt x="17277" y="2069"/>
                </a:lnTo>
                <a:lnTo>
                  <a:pt x="17374" y="2093"/>
                </a:lnTo>
                <a:lnTo>
                  <a:pt x="17496" y="2069"/>
                </a:lnTo>
                <a:lnTo>
                  <a:pt x="17593" y="2020"/>
                </a:lnTo>
                <a:lnTo>
                  <a:pt x="17666" y="1947"/>
                </a:lnTo>
                <a:lnTo>
                  <a:pt x="17691" y="1874"/>
                </a:lnTo>
                <a:lnTo>
                  <a:pt x="17715" y="1801"/>
                </a:lnTo>
                <a:lnTo>
                  <a:pt x="17715" y="1655"/>
                </a:lnTo>
                <a:lnTo>
                  <a:pt x="17642" y="1533"/>
                </a:lnTo>
                <a:lnTo>
                  <a:pt x="17593" y="1485"/>
                </a:lnTo>
                <a:lnTo>
                  <a:pt x="17545" y="1436"/>
                </a:lnTo>
                <a:lnTo>
                  <a:pt x="17447" y="1387"/>
                </a:lnTo>
                <a:lnTo>
                  <a:pt x="17326" y="1387"/>
                </a:lnTo>
                <a:lnTo>
                  <a:pt x="17277" y="1363"/>
                </a:lnTo>
                <a:close/>
                <a:moveTo>
                  <a:pt x="16523" y="511"/>
                </a:moveTo>
                <a:lnTo>
                  <a:pt x="16888" y="560"/>
                </a:lnTo>
                <a:lnTo>
                  <a:pt x="17058" y="609"/>
                </a:lnTo>
                <a:lnTo>
                  <a:pt x="17228" y="657"/>
                </a:lnTo>
                <a:lnTo>
                  <a:pt x="17374" y="730"/>
                </a:lnTo>
                <a:lnTo>
                  <a:pt x="17520" y="828"/>
                </a:lnTo>
                <a:lnTo>
                  <a:pt x="17642" y="949"/>
                </a:lnTo>
                <a:lnTo>
                  <a:pt x="17764" y="1071"/>
                </a:lnTo>
                <a:lnTo>
                  <a:pt x="17861" y="1217"/>
                </a:lnTo>
                <a:lnTo>
                  <a:pt x="17934" y="1387"/>
                </a:lnTo>
                <a:lnTo>
                  <a:pt x="17983" y="1533"/>
                </a:lnTo>
                <a:lnTo>
                  <a:pt x="18031" y="1704"/>
                </a:lnTo>
                <a:lnTo>
                  <a:pt x="18056" y="2044"/>
                </a:lnTo>
                <a:lnTo>
                  <a:pt x="18031" y="2385"/>
                </a:lnTo>
                <a:lnTo>
                  <a:pt x="18031" y="2726"/>
                </a:lnTo>
                <a:lnTo>
                  <a:pt x="17958" y="3504"/>
                </a:lnTo>
                <a:lnTo>
                  <a:pt x="17885" y="4283"/>
                </a:lnTo>
                <a:lnTo>
                  <a:pt x="17861" y="4331"/>
                </a:lnTo>
                <a:lnTo>
                  <a:pt x="17739" y="4380"/>
                </a:lnTo>
                <a:lnTo>
                  <a:pt x="17593" y="4453"/>
                </a:lnTo>
                <a:lnTo>
                  <a:pt x="17520" y="4502"/>
                </a:lnTo>
                <a:lnTo>
                  <a:pt x="17472" y="4575"/>
                </a:lnTo>
                <a:lnTo>
                  <a:pt x="17472" y="4599"/>
                </a:lnTo>
                <a:lnTo>
                  <a:pt x="17496" y="4648"/>
                </a:lnTo>
                <a:lnTo>
                  <a:pt x="17569" y="4672"/>
                </a:lnTo>
                <a:lnTo>
                  <a:pt x="17618" y="4696"/>
                </a:lnTo>
                <a:lnTo>
                  <a:pt x="17764" y="4696"/>
                </a:lnTo>
                <a:lnTo>
                  <a:pt x="17812" y="4672"/>
                </a:lnTo>
                <a:lnTo>
                  <a:pt x="17764" y="4891"/>
                </a:lnTo>
                <a:lnTo>
                  <a:pt x="17715" y="4867"/>
                </a:lnTo>
                <a:lnTo>
                  <a:pt x="17569" y="4818"/>
                </a:lnTo>
                <a:lnTo>
                  <a:pt x="17423" y="4769"/>
                </a:lnTo>
                <a:lnTo>
                  <a:pt x="17350" y="4769"/>
                </a:lnTo>
                <a:lnTo>
                  <a:pt x="17326" y="4794"/>
                </a:lnTo>
                <a:lnTo>
                  <a:pt x="17301" y="4842"/>
                </a:lnTo>
                <a:lnTo>
                  <a:pt x="17301" y="4915"/>
                </a:lnTo>
                <a:lnTo>
                  <a:pt x="17374" y="4988"/>
                </a:lnTo>
                <a:lnTo>
                  <a:pt x="17472" y="5061"/>
                </a:lnTo>
                <a:lnTo>
                  <a:pt x="17593" y="5134"/>
                </a:lnTo>
                <a:lnTo>
                  <a:pt x="17691" y="5159"/>
                </a:lnTo>
                <a:lnTo>
                  <a:pt x="17642" y="5353"/>
                </a:lnTo>
                <a:lnTo>
                  <a:pt x="17569" y="5329"/>
                </a:lnTo>
                <a:lnTo>
                  <a:pt x="17374" y="5256"/>
                </a:lnTo>
                <a:lnTo>
                  <a:pt x="17277" y="5207"/>
                </a:lnTo>
                <a:lnTo>
                  <a:pt x="17155" y="5183"/>
                </a:lnTo>
                <a:lnTo>
                  <a:pt x="17131" y="5207"/>
                </a:lnTo>
                <a:lnTo>
                  <a:pt x="17107" y="5232"/>
                </a:lnTo>
                <a:lnTo>
                  <a:pt x="17082" y="5305"/>
                </a:lnTo>
                <a:lnTo>
                  <a:pt x="17107" y="5378"/>
                </a:lnTo>
                <a:lnTo>
                  <a:pt x="17131" y="5426"/>
                </a:lnTo>
                <a:lnTo>
                  <a:pt x="17228" y="5548"/>
                </a:lnTo>
                <a:lnTo>
                  <a:pt x="17374" y="5645"/>
                </a:lnTo>
                <a:lnTo>
                  <a:pt x="17545" y="5694"/>
                </a:lnTo>
                <a:lnTo>
                  <a:pt x="17399" y="6059"/>
                </a:lnTo>
                <a:lnTo>
                  <a:pt x="17253" y="6010"/>
                </a:lnTo>
                <a:lnTo>
                  <a:pt x="17107" y="5937"/>
                </a:lnTo>
                <a:lnTo>
                  <a:pt x="17034" y="5864"/>
                </a:lnTo>
                <a:lnTo>
                  <a:pt x="16961" y="5791"/>
                </a:lnTo>
                <a:lnTo>
                  <a:pt x="16888" y="5718"/>
                </a:lnTo>
                <a:lnTo>
                  <a:pt x="16790" y="5645"/>
                </a:lnTo>
                <a:lnTo>
                  <a:pt x="16742" y="5621"/>
                </a:lnTo>
                <a:lnTo>
                  <a:pt x="16693" y="5645"/>
                </a:lnTo>
                <a:lnTo>
                  <a:pt x="16644" y="5670"/>
                </a:lnTo>
                <a:lnTo>
                  <a:pt x="16620" y="5743"/>
                </a:lnTo>
                <a:lnTo>
                  <a:pt x="16644" y="5840"/>
                </a:lnTo>
                <a:lnTo>
                  <a:pt x="16669" y="5962"/>
                </a:lnTo>
                <a:lnTo>
                  <a:pt x="16742" y="6059"/>
                </a:lnTo>
                <a:lnTo>
                  <a:pt x="16815" y="6156"/>
                </a:lnTo>
                <a:lnTo>
                  <a:pt x="16912" y="6229"/>
                </a:lnTo>
                <a:lnTo>
                  <a:pt x="17034" y="6302"/>
                </a:lnTo>
                <a:lnTo>
                  <a:pt x="17131" y="6351"/>
                </a:lnTo>
                <a:lnTo>
                  <a:pt x="17253" y="6400"/>
                </a:lnTo>
                <a:lnTo>
                  <a:pt x="17082" y="6740"/>
                </a:lnTo>
                <a:lnTo>
                  <a:pt x="16985" y="6740"/>
                </a:lnTo>
                <a:lnTo>
                  <a:pt x="16790" y="6643"/>
                </a:lnTo>
                <a:lnTo>
                  <a:pt x="16596" y="6546"/>
                </a:lnTo>
                <a:lnTo>
                  <a:pt x="16401" y="6424"/>
                </a:lnTo>
                <a:lnTo>
                  <a:pt x="16231" y="6278"/>
                </a:lnTo>
                <a:lnTo>
                  <a:pt x="16158" y="6278"/>
                </a:lnTo>
                <a:lnTo>
                  <a:pt x="16133" y="6302"/>
                </a:lnTo>
                <a:lnTo>
                  <a:pt x="16133" y="6327"/>
                </a:lnTo>
                <a:lnTo>
                  <a:pt x="16182" y="6448"/>
                </a:lnTo>
                <a:lnTo>
                  <a:pt x="16255" y="6546"/>
                </a:lnTo>
                <a:lnTo>
                  <a:pt x="16401" y="6740"/>
                </a:lnTo>
                <a:lnTo>
                  <a:pt x="16571" y="6886"/>
                </a:lnTo>
                <a:lnTo>
                  <a:pt x="16790" y="7008"/>
                </a:lnTo>
                <a:lnTo>
                  <a:pt x="16888" y="7057"/>
                </a:lnTo>
                <a:lnTo>
                  <a:pt x="16669" y="7373"/>
                </a:lnTo>
                <a:lnTo>
                  <a:pt x="16401" y="7251"/>
                </a:lnTo>
                <a:lnTo>
                  <a:pt x="16158" y="7154"/>
                </a:lnTo>
                <a:lnTo>
                  <a:pt x="15987" y="7057"/>
                </a:lnTo>
                <a:lnTo>
                  <a:pt x="15817" y="6935"/>
                </a:lnTo>
                <a:lnTo>
                  <a:pt x="15647" y="6813"/>
                </a:lnTo>
                <a:lnTo>
                  <a:pt x="15476" y="6740"/>
                </a:lnTo>
                <a:lnTo>
                  <a:pt x="15428" y="6740"/>
                </a:lnTo>
                <a:lnTo>
                  <a:pt x="15403" y="6765"/>
                </a:lnTo>
                <a:lnTo>
                  <a:pt x="15379" y="6789"/>
                </a:lnTo>
                <a:lnTo>
                  <a:pt x="15379" y="6813"/>
                </a:lnTo>
                <a:lnTo>
                  <a:pt x="15403" y="6935"/>
                </a:lnTo>
                <a:lnTo>
                  <a:pt x="15452" y="7032"/>
                </a:lnTo>
                <a:lnTo>
                  <a:pt x="15525" y="7130"/>
                </a:lnTo>
                <a:lnTo>
                  <a:pt x="15598" y="7227"/>
                </a:lnTo>
                <a:lnTo>
                  <a:pt x="15768" y="7373"/>
                </a:lnTo>
                <a:lnTo>
                  <a:pt x="15963" y="7495"/>
                </a:lnTo>
                <a:lnTo>
                  <a:pt x="16133" y="7616"/>
                </a:lnTo>
                <a:lnTo>
                  <a:pt x="16352" y="7689"/>
                </a:lnTo>
                <a:lnTo>
                  <a:pt x="16036" y="7957"/>
                </a:lnTo>
                <a:lnTo>
                  <a:pt x="15866" y="7884"/>
                </a:lnTo>
                <a:lnTo>
                  <a:pt x="15671" y="7811"/>
                </a:lnTo>
                <a:lnTo>
                  <a:pt x="15501" y="7738"/>
                </a:lnTo>
                <a:lnTo>
                  <a:pt x="15330" y="7665"/>
                </a:lnTo>
                <a:lnTo>
                  <a:pt x="14892" y="7422"/>
                </a:lnTo>
                <a:lnTo>
                  <a:pt x="14649" y="7300"/>
                </a:lnTo>
                <a:lnTo>
                  <a:pt x="14430" y="7227"/>
                </a:lnTo>
                <a:lnTo>
                  <a:pt x="14406" y="7227"/>
                </a:lnTo>
                <a:lnTo>
                  <a:pt x="14406" y="7251"/>
                </a:lnTo>
                <a:lnTo>
                  <a:pt x="14454" y="7373"/>
                </a:lnTo>
                <a:lnTo>
                  <a:pt x="14503" y="7495"/>
                </a:lnTo>
                <a:lnTo>
                  <a:pt x="14600" y="7592"/>
                </a:lnTo>
                <a:lnTo>
                  <a:pt x="14698" y="7689"/>
                </a:lnTo>
                <a:lnTo>
                  <a:pt x="14892" y="7860"/>
                </a:lnTo>
                <a:lnTo>
                  <a:pt x="15111" y="8006"/>
                </a:lnTo>
                <a:lnTo>
                  <a:pt x="15355" y="8127"/>
                </a:lnTo>
                <a:lnTo>
                  <a:pt x="15622" y="8249"/>
                </a:lnTo>
                <a:lnTo>
                  <a:pt x="15379" y="8371"/>
                </a:lnTo>
                <a:lnTo>
                  <a:pt x="15111" y="8492"/>
                </a:lnTo>
                <a:lnTo>
                  <a:pt x="15038" y="8419"/>
                </a:lnTo>
                <a:lnTo>
                  <a:pt x="14917" y="8371"/>
                </a:lnTo>
                <a:lnTo>
                  <a:pt x="14698" y="8249"/>
                </a:lnTo>
                <a:lnTo>
                  <a:pt x="14454" y="8176"/>
                </a:lnTo>
                <a:lnTo>
                  <a:pt x="14235" y="8079"/>
                </a:lnTo>
                <a:lnTo>
                  <a:pt x="14016" y="7957"/>
                </a:lnTo>
                <a:lnTo>
                  <a:pt x="13797" y="7811"/>
                </a:lnTo>
                <a:lnTo>
                  <a:pt x="13578" y="7689"/>
                </a:lnTo>
                <a:lnTo>
                  <a:pt x="13359" y="7568"/>
                </a:lnTo>
                <a:lnTo>
                  <a:pt x="13335" y="7592"/>
                </a:lnTo>
                <a:lnTo>
                  <a:pt x="13311" y="7616"/>
                </a:lnTo>
                <a:lnTo>
                  <a:pt x="13384" y="7738"/>
                </a:lnTo>
                <a:lnTo>
                  <a:pt x="13432" y="7860"/>
                </a:lnTo>
                <a:lnTo>
                  <a:pt x="13627" y="8054"/>
                </a:lnTo>
                <a:lnTo>
                  <a:pt x="13822" y="8249"/>
                </a:lnTo>
                <a:lnTo>
                  <a:pt x="14041" y="8419"/>
                </a:lnTo>
                <a:lnTo>
                  <a:pt x="14284" y="8565"/>
                </a:lnTo>
                <a:lnTo>
                  <a:pt x="14552" y="8687"/>
                </a:lnTo>
                <a:lnTo>
                  <a:pt x="14211" y="8760"/>
                </a:lnTo>
                <a:lnTo>
                  <a:pt x="13870" y="8833"/>
                </a:lnTo>
                <a:lnTo>
                  <a:pt x="13724" y="8736"/>
                </a:lnTo>
                <a:lnTo>
                  <a:pt x="13578" y="8663"/>
                </a:lnTo>
                <a:lnTo>
                  <a:pt x="13286" y="8492"/>
                </a:lnTo>
                <a:lnTo>
                  <a:pt x="13092" y="8322"/>
                </a:lnTo>
                <a:lnTo>
                  <a:pt x="12897" y="8152"/>
                </a:lnTo>
                <a:lnTo>
                  <a:pt x="12678" y="7981"/>
                </a:lnTo>
                <a:lnTo>
                  <a:pt x="12483" y="7835"/>
                </a:lnTo>
                <a:lnTo>
                  <a:pt x="12435" y="7835"/>
                </a:lnTo>
                <a:lnTo>
                  <a:pt x="12410" y="7860"/>
                </a:lnTo>
                <a:lnTo>
                  <a:pt x="12386" y="7884"/>
                </a:lnTo>
                <a:lnTo>
                  <a:pt x="12386" y="7908"/>
                </a:lnTo>
                <a:lnTo>
                  <a:pt x="12435" y="8030"/>
                </a:lnTo>
                <a:lnTo>
                  <a:pt x="12508" y="8176"/>
                </a:lnTo>
                <a:lnTo>
                  <a:pt x="12654" y="8395"/>
                </a:lnTo>
                <a:lnTo>
                  <a:pt x="12848" y="8614"/>
                </a:lnTo>
                <a:lnTo>
                  <a:pt x="13043" y="8784"/>
                </a:lnTo>
                <a:lnTo>
                  <a:pt x="13189" y="8906"/>
                </a:lnTo>
                <a:lnTo>
                  <a:pt x="12727" y="8906"/>
                </a:lnTo>
                <a:lnTo>
                  <a:pt x="12556" y="8760"/>
                </a:lnTo>
                <a:lnTo>
                  <a:pt x="12410" y="8638"/>
                </a:lnTo>
                <a:lnTo>
                  <a:pt x="12094" y="8322"/>
                </a:lnTo>
                <a:lnTo>
                  <a:pt x="11729" y="8054"/>
                </a:lnTo>
                <a:lnTo>
                  <a:pt x="11680" y="8054"/>
                </a:lnTo>
                <a:lnTo>
                  <a:pt x="11656" y="8079"/>
                </a:lnTo>
                <a:lnTo>
                  <a:pt x="11632" y="8103"/>
                </a:lnTo>
                <a:lnTo>
                  <a:pt x="11632" y="8152"/>
                </a:lnTo>
                <a:lnTo>
                  <a:pt x="11899" y="8517"/>
                </a:lnTo>
                <a:lnTo>
                  <a:pt x="12167" y="8857"/>
                </a:lnTo>
                <a:lnTo>
                  <a:pt x="12191" y="8882"/>
                </a:lnTo>
                <a:lnTo>
                  <a:pt x="12118" y="8882"/>
                </a:lnTo>
                <a:lnTo>
                  <a:pt x="11753" y="8833"/>
                </a:lnTo>
                <a:lnTo>
                  <a:pt x="11632" y="8663"/>
                </a:lnTo>
                <a:lnTo>
                  <a:pt x="11486" y="8517"/>
                </a:lnTo>
                <a:lnTo>
                  <a:pt x="11218" y="8176"/>
                </a:lnTo>
                <a:lnTo>
                  <a:pt x="10926" y="7860"/>
                </a:lnTo>
                <a:lnTo>
                  <a:pt x="10878" y="7835"/>
                </a:lnTo>
                <a:lnTo>
                  <a:pt x="10853" y="7835"/>
                </a:lnTo>
                <a:lnTo>
                  <a:pt x="10780" y="7860"/>
                </a:lnTo>
                <a:lnTo>
                  <a:pt x="10732" y="7908"/>
                </a:lnTo>
                <a:lnTo>
                  <a:pt x="10732" y="7957"/>
                </a:lnTo>
                <a:lnTo>
                  <a:pt x="10756" y="8006"/>
                </a:lnTo>
                <a:lnTo>
                  <a:pt x="10926" y="8322"/>
                </a:lnTo>
                <a:lnTo>
                  <a:pt x="11145" y="8638"/>
                </a:lnTo>
                <a:lnTo>
                  <a:pt x="11242" y="8736"/>
                </a:lnTo>
                <a:lnTo>
                  <a:pt x="10659" y="8614"/>
                </a:lnTo>
                <a:lnTo>
                  <a:pt x="10513" y="8492"/>
                </a:lnTo>
                <a:lnTo>
                  <a:pt x="10391" y="8273"/>
                </a:lnTo>
                <a:lnTo>
                  <a:pt x="10269" y="8054"/>
                </a:lnTo>
                <a:lnTo>
                  <a:pt x="10221" y="8006"/>
                </a:lnTo>
                <a:lnTo>
                  <a:pt x="10172" y="8006"/>
                </a:lnTo>
                <a:lnTo>
                  <a:pt x="10123" y="8030"/>
                </a:lnTo>
                <a:lnTo>
                  <a:pt x="10075" y="8079"/>
                </a:lnTo>
                <a:lnTo>
                  <a:pt x="10075" y="8176"/>
                </a:lnTo>
                <a:lnTo>
                  <a:pt x="10075" y="8298"/>
                </a:lnTo>
                <a:lnTo>
                  <a:pt x="10099" y="8395"/>
                </a:lnTo>
                <a:lnTo>
                  <a:pt x="10123" y="8492"/>
                </a:lnTo>
                <a:lnTo>
                  <a:pt x="9856" y="8419"/>
                </a:lnTo>
                <a:lnTo>
                  <a:pt x="9807" y="8273"/>
                </a:lnTo>
                <a:lnTo>
                  <a:pt x="9734" y="8103"/>
                </a:lnTo>
                <a:lnTo>
                  <a:pt x="9685" y="8079"/>
                </a:lnTo>
                <a:lnTo>
                  <a:pt x="9661" y="8103"/>
                </a:lnTo>
                <a:lnTo>
                  <a:pt x="9612" y="8225"/>
                </a:lnTo>
                <a:lnTo>
                  <a:pt x="9637" y="8371"/>
                </a:lnTo>
                <a:lnTo>
                  <a:pt x="9637" y="8371"/>
                </a:lnTo>
                <a:lnTo>
                  <a:pt x="9199" y="8249"/>
                </a:lnTo>
                <a:lnTo>
                  <a:pt x="8566" y="8079"/>
                </a:lnTo>
                <a:lnTo>
                  <a:pt x="8250" y="7957"/>
                </a:lnTo>
                <a:lnTo>
                  <a:pt x="7933" y="7835"/>
                </a:lnTo>
                <a:lnTo>
                  <a:pt x="7641" y="7689"/>
                </a:lnTo>
                <a:lnTo>
                  <a:pt x="7374" y="7519"/>
                </a:lnTo>
                <a:lnTo>
                  <a:pt x="7106" y="7300"/>
                </a:lnTo>
                <a:lnTo>
                  <a:pt x="6863" y="7057"/>
                </a:lnTo>
                <a:lnTo>
                  <a:pt x="6814" y="7008"/>
                </a:lnTo>
                <a:lnTo>
                  <a:pt x="6741" y="6984"/>
                </a:lnTo>
                <a:lnTo>
                  <a:pt x="6692" y="6886"/>
                </a:lnTo>
                <a:lnTo>
                  <a:pt x="6571" y="6813"/>
                </a:lnTo>
                <a:lnTo>
                  <a:pt x="6473" y="6813"/>
                </a:lnTo>
                <a:lnTo>
                  <a:pt x="6400" y="6862"/>
                </a:lnTo>
                <a:lnTo>
                  <a:pt x="6352" y="6886"/>
                </a:lnTo>
                <a:lnTo>
                  <a:pt x="5865" y="7422"/>
                </a:lnTo>
                <a:lnTo>
                  <a:pt x="5354" y="7933"/>
                </a:lnTo>
                <a:lnTo>
                  <a:pt x="4794" y="8395"/>
                </a:lnTo>
                <a:lnTo>
                  <a:pt x="4235" y="8857"/>
                </a:lnTo>
                <a:lnTo>
                  <a:pt x="3699" y="9222"/>
                </a:lnTo>
                <a:lnTo>
                  <a:pt x="3140" y="9563"/>
                </a:lnTo>
                <a:lnTo>
                  <a:pt x="2580" y="9904"/>
                </a:lnTo>
                <a:lnTo>
                  <a:pt x="2288" y="10050"/>
                </a:lnTo>
                <a:lnTo>
                  <a:pt x="2045" y="10123"/>
                </a:lnTo>
                <a:lnTo>
                  <a:pt x="1923" y="10171"/>
                </a:lnTo>
                <a:lnTo>
                  <a:pt x="1777" y="10171"/>
                </a:lnTo>
                <a:lnTo>
                  <a:pt x="1729" y="10123"/>
                </a:lnTo>
                <a:lnTo>
                  <a:pt x="1680" y="10074"/>
                </a:lnTo>
                <a:lnTo>
                  <a:pt x="1656" y="10001"/>
                </a:lnTo>
                <a:lnTo>
                  <a:pt x="1631" y="9904"/>
                </a:lnTo>
                <a:lnTo>
                  <a:pt x="1631" y="9782"/>
                </a:lnTo>
                <a:lnTo>
                  <a:pt x="1704" y="9685"/>
                </a:lnTo>
                <a:lnTo>
                  <a:pt x="1875" y="9612"/>
                </a:lnTo>
                <a:lnTo>
                  <a:pt x="2045" y="9539"/>
                </a:lnTo>
                <a:lnTo>
                  <a:pt x="2361" y="9320"/>
                </a:lnTo>
                <a:lnTo>
                  <a:pt x="2994" y="8906"/>
                </a:lnTo>
                <a:lnTo>
                  <a:pt x="3918" y="8298"/>
                </a:lnTo>
                <a:lnTo>
                  <a:pt x="4356" y="8030"/>
                </a:lnTo>
                <a:lnTo>
                  <a:pt x="4527" y="7884"/>
                </a:lnTo>
                <a:lnTo>
                  <a:pt x="4697" y="7714"/>
                </a:lnTo>
                <a:lnTo>
                  <a:pt x="4721" y="7665"/>
                </a:lnTo>
                <a:lnTo>
                  <a:pt x="4697" y="7616"/>
                </a:lnTo>
                <a:lnTo>
                  <a:pt x="4648" y="7592"/>
                </a:lnTo>
                <a:lnTo>
                  <a:pt x="4624" y="7592"/>
                </a:lnTo>
                <a:lnTo>
                  <a:pt x="4381" y="7665"/>
                </a:lnTo>
                <a:lnTo>
                  <a:pt x="4186" y="7762"/>
                </a:lnTo>
                <a:lnTo>
                  <a:pt x="3772" y="8030"/>
                </a:lnTo>
                <a:lnTo>
                  <a:pt x="2824" y="8638"/>
                </a:lnTo>
                <a:lnTo>
                  <a:pt x="2215" y="8979"/>
                </a:lnTo>
                <a:lnTo>
                  <a:pt x="1899" y="9198"/>
                </a:lnTo>
                <a:lnTo>
                  <a:pt x="1607" y="9417"/>
                </a:lnTo>
                <a:lnTo>
                  <a:pt x="1534" y="9368"/>
                </a:lnTo>
                <a:lnTo>
                  <a:pt x="1437" y="9344"/>
                </a:lnTo>
                <a:lnTo>
                  <a:pt x="1339" y="9344"/>
                </a:lnTo>
                <a:lnTo>
                  <a:pt x="1242" y="9417"/>
                </a:lnTo>
                <a:lnTo>
                  <a:pt x="1169" y="9466"/>
                </a:lnTo>
                <a:lnTo>
                  <a:pt x="1096" y="9539"/>
                </a:lnTo>
                <a:lnTo>
                  <a:pt x="1023" y="9539"/>
                </a:lnTo>
                <a:lnTo>
                  <a:pt x="999" y="9490"/>
                </a:lnTo>
                <a:lnTo>
                  <a:pt x="974" y="9417"/>
                </a:lnTo>
                <a:lnTo>
                  <a:pt x="950" y="9344"/>
                </a:lnTo>
                <a:lnTo>
                  <a:pt x="974" y="9271"/>
                </a:lnTo>
                <a:lnTo>
                  <a:pt x="999" y="9222"/>
                </a:lnTo>
                <a:lnTo>
                  <a:pt x="1072" y="9174"/>
                </a:lnTo>
                <a:lnTo>
                  <a:pt x="1315" y="9174"/>
                </a:lnTo>
                <a:lnTo>
                  <a:pt x="1388" y="9125"/>
                </a:lnTo>
                <a:lnTo>
                  <a:pt x="1437" y="9028"/>
                </a:lnTo>
                <a:lnTo>
                  <a:pt x="1485" y="8955"/>
                </a:lnTo>
                <a:lnTo>
                  <a:pt x="1729" y="8857"/>
                </a:lnTo>
                <a:lnTo>
                  <a:pt x="1996" y="8736"/>
                </a:lnTo>
                <a:lnTo>
                  <a:pt x="2580" y="8468"/>
                </a:lnTo>
                <a:lnTo>
                  <a:pt x="3164" y="8200"/>
                </a:lnTo>
                <a:lnTo>
                  <a:pt x="3772" y="7860"/>
                </a:lnTo>
                <a:lnTo>
                  <a:pt x="4405" y="7495"/>
                </a:lnTo>
                <a:lnTo>
                  <a:pt x="4648" y="7373"/>
                </a:lnTo>
                <a:lnTo>
                  <a:pt x="4892" y="7227"/>
                </a:lnTo>
                <a:lnTo>
                  <a:pt x="5111" y="7032"/>
                </a:lnTo>
                <a:lnTo>
                  <a:pt x="5208" y="6935"/>
                </a:lnTo>
                <a:lnTo>
                  <a:pt x="5281" y="6838"/>
                </a:lnTo>
                <a:lnTo>
                  <a:pt x="5281" y="6789"/>
                </a:lnTo>
                <a:lnTo>
                  <a:pt x="5281" y="6765"/>
                </a:lnTo>
                <a:lnTo>
                  <a:pt x="5232" y="6740"/>
                </a:lnTo>
                <a:lnTo>
                  <a:pt x="5208" y="6740"/>
                </a:lnTo>
                <a:lnTo>
                  <a:pt x="5062" y="6765"/>
                </a:lnTo>
                <a:lnTo>
                  <a:pt x="4940" y="6813"/>
                </a:lnTo>
                <a:lnTo>
                  <a:pt x="4697" y="6935"/>
                </a:lnTo>
                <a:lnTo>
                  <a:pt x="4235" y="7227"/>
                </a:lnTo>
                <a:lnTo>
                  <a:pt x="3699" y="7543"/>
                </a:lnTo>
                <a:lnTo>
                  <a:pt x="3164" y="7835"/>
                </a:lnTo>
                <a:lnTo>
                  <a:pt x="2605" y="8127"/>
                </a:lnTo>
                <a:lnTo>
                  <a:pt x="2045" y="8395"/>
                </a:lnTo>
                <a:lnTo>
                  <a:pt x="1704" y="8541"/>
                </a:lnTo>
                <a:lnTo>
                  <a:pt x="1534" y="8590"/>
                </a:lnTo>
                <a:lnTo>
                  <a:pt x="1388" y="8687"/>
                </a:lnTo>
                <a:lnTo>
                  <a:pt x="1291" y="8638"/>
                </a:lnTo>
                <a:lnTo>
                  <a:pt x="1120" y="8614"/>
                </a:lnTo>
                <a:lnTo>
                  <a:pt x="974" y="8638"/>
                </a:lnTo>
                <a:lnTo>
                  <a:pt x="804" y="8614"/>
                </a:lnTo>
                <a:lnTo>
                  <a:pt x="682" y="8273"/>
                </a:lnTo>
                <a:lnTo>
                  <a:pt x="1047" y="8127"/>
                </a:lnTo>
                <a:lnTo>
                  <a:pt x="2142" y="7738"/>
                </a:lnTo>
                <a:lnTo>
                  <a:pt x="4332" y="6935"/>
                </a:lnTo>
                <a:lnTo>
                  <a:pt x="6327" y="6181"/>
                </a:lnTo>
                <a:lnTo>
                  <a:pt x="7422" y="5767"/>
                </a:lnTo>
                <a:lnTo>
                  <a:pt x="7690" y="5645"/>
                </a:lnTo>
                <a:lnTo>
                  <a:pt x="7787" y="5597"/>
                </a:lnTo>
                <a:lnTo>
                  <a:pt x="7909" y="5499"/>
                </a:lnTo>
                <a:lnTo>
                  <a:pt x="8079" y="5499"/>
                </a:lnTo>
                <a:lnTo>
                  <a:pt x="8055" y="5524"/>
                </a:lnTo>
                <a:lnTo>
                  <a:pt x="8055" y="5597"/>
                </a:lnTo>
                <a:lnTo>
                  <a:pt x="8079" y="5694"/>
                </a:lnTo>
                <a:lnTo>
                  <a:pt x="8128" y="5791"/>
                </a:lnTo>
                <a:lnTo>
                  <a:pt x="8201" y="5840"/>
                </a:lnTo>
                <a:lnTo>
                  <a:pt x="8639" y="6035"/>
                </a:lnTo>
                <a:lnTo>
                  <a:pt x="9101" y="6205"/>
                </a:lnTo>
                <a:lnTo>
                  <a:pt x="9564" y="6327"/>
                </a:lnTo>
                <a:lnTo>
                  <a:pt x="10050" y="6424"/>
                </a:lnTo>
                <a:lnTo>
                  <a:pt x="10537" y="6497"/>
                </a:lnTo>
                <a:lnTo>
                  <a:pt x="11023" y="6521"/>
                </a:lnTo>
                <a:lnTo>
                  <a:pt x="11510" y="6497"/>
                </a:lnTo>
                <a:lnTo>
                  <a:pt x="11997" y="6448"/>
                </a:lnTo>
                <a:lnTo>
                  <a:pt x="12459" y="6351"/>
                </a:lnTo>
                <a:lnTo>
                  <a:pt x="12921" y="6229"/>
                </a:lnTo>
                <a:lnTo>
                  <a:pt x="13384" y="6083"/>
                </a:lnTo>
                <a:lnTo>
                  <a:pt x="13870" y="5889"/>
                </a:lnTo>
                <a:lnTo>
                  <a:pt x="14308" y="5670"/>
                </a:lnTo>
                <a:lnTo>
                  <a:pt x="14722" y="5402"/>
                </a:lnTo>
                <a:lnTo>
                  <a:pt x="14917" y="5256"/>
                </a:lnTo>
                <a:lnTo>
                  <a:pt x="15111" y="5086"/>
                </a:lnTo>
                <a:lnTo>
                  <a:pt x="15257" y="4915"/>
                </a:lnTo>
                <a:lnTo>
                  <a:pt x="15403" y="4745"/>
                </a:lnTo>
                <a:lnTo>
                  <a:pt x="15452" y="4672"/>
                </a:lnTo>
                <a:lnTo>
                  <a:pt x="15452" y="4575"/>
                </a:lnTo>
                <a:lnTo>
                  <a:pt x="15428" y="4502"/>
                </a:lnTo>
                <a:lnTo>
                  <a:pt x="15379" y="4453"/>
                </a:lnTo>
                <a:lnTo>
                  <a:pt x="15306" y="4404"/>
                </a:lnTo>
                <a:lnTo>
                  <a:pt x="15233" y="4380"/>
                </a:lnTo>
                <a:lnTo>
                  <a:pt x="15160" y="4380"/>
                </a:lnTo>
                <a:lnTo>
                  <a:pt x="15063" y="4404"/>
                </a:lnTo>
                <a:lnTo>
                  <a:pt x="14746" y="4623"/>
                </a:lnTo>
                <a:lnTo>
                  <a:pt x="14406" y="4842"/>
                </a:lnTo>
                <a:lnTo>
                  <a:pt x="14089" y="5086"/>
                </a:lnTo>
                <a:lnTo>
                  <a:pt x="13749" y="5280"/>
                </a:lnTo>
                <a:lnTo>
                  <a:pt x="13359" y="5475"/>
                </a:lnTo>
                <a:lnTo>
                  <a:pt x="12970" y="5621"/>
                </a:lnTo>
                <a:lnTo>
                  <a:pt x="12581" y="5743"/>
                </a:lnTo>
                <a:lnTo>
                  <a:pt x="12167" y="5840"/>
                </a:lnTo>
                <a:lnTo>
                  <a:pt x="11729" y="5913"/>
                </a:lnTo>
                <a:lnTo>
                  <a:pt x="11291" y="5937"/>
                </a:lnTo>
                <a:lnTo>
                  <a:pt x="10853" y="5937"/>
                </a:lnTo>
                <a:lnTo>
                  <a:pt x="10415" y="5913"/>
                </a:lnTo>
                <a:lnTo>
                  <a:pt x="9977" y="5840"/>
                </a:lnTo>
                <a:lnTo>
                  <a:pt x="9539" y="5743"/>
                </a:lnTo>
                <a:lnTo>
                  <a:pt x="9126" y="5597"/>
                </a:lnTo>
                <a:lnTo>
                  <a:pt x="8712" y="5451"/>
                </a:lnTo>
                <a:lnTo>
                  <a:pt x="8785" y="5353"/>
                </a:lnTo>
                <a:lnTo>
                  <a:pt x="8858" y="5280"/>
                </a:lnTo>
                <a:lnTo>
                  <a:pt x="8907" y="5183"/>
                </a:lnTo>
                <a:lnTo>
                  <a:pt x="8931" y="5110"/>
                </a:lnTo>
                <a:lnTo>
                  <a:pt x="8931" y="5013"/>
                </a:lnTo>
                <a:lnTo>
                  <a:pt x="8882" y="4915"/>
                </a:lnTo>
                <a:lnTo>
                  <a:pt x="8834" y="4842"/>
                </a:lnTo>
                <a:lnTo>
                  <a:pt x="8761" y="4794"/>
                </a:lnTo>
                <a:lnTo>
                  <a:pt x="8688" y="4769"/>
                </a:lnTo>
                <a:lnTo>
                  <a:pt x="8566" y="4794"/>
                </a:lnTo>
                <a:lnTo>
                  <a:pt x="8323" y="4867"/>
                </a:lnTo>
                <a:lnTo>
                  <a:pt x="8201" y="4915"/>
                </a:lnTo>
                <a:lnTo>
                  <a:pt x="8055" y="4940"/>
                </a:lnTo>
                <a:lnTo>
                  <a:pt x="7933" y="4940"/>
                </a:lnTo>
                <a:lnTo>
                  <a:pt x="7812" y="4915"/>
                </a:lnTo>
                <a:lnTo>
                  <a:pt x="7714" y="4842"/>
                </a:lnTo>
                <a:lnTo>
                  <a:pt x="7617" y="4721"/>
                </a:lnTo>
                <a:lnTo>
                  <a:pt x="7617" y="4696"/>
                </a:lnTo>
                <a:lnTo>
                  <a:pt x="7641" y="4672"/>
                </a:lnTo>
                <a:lnTo>
                  <a:pt x="7714" y="4599"/>
                </a:lnTo>
                <a:lnTo>
                  <a:pt x="7812" y="4550"/>
                </a:lnTo>
                <a:lnTo>
                  <a:pt x="7958" y="4502"/>
                </a:lnTo>
                <a:lnTo>
                  <a:pt x="8250" y="4429"/>
                </a:lnTo>
                <a:lnTo>
                  <a:pt x="8420" y="4404"/>
                </a:lnTo>
                <a:lnTo>
                  <a:pt x="10269" y="3991"/>
                </a:lnTo>
                <a:lnTo>
                  <a:pt x="12118" y="3553"/>
                </a:lnTo>
                <a:lnTo>
                  <a:pt x="12970" y="3383"/>
                </a:lnTo>
                <a:lnTo>
                  <a:pt x="13189" y="3334"/>
                </a:lnTo>
                <a:lnTo>
                  <a:pt x="13408" y="3261"/>
                </a:lnTo>
                <a:lnTo>
                  <a:pt x="13603" y="3188"/>
                </a:lnTo>
                <a:lnTo>
                  <a:pt x="13773" y="3066"/>
                </a:lnTo>
                <a:lnTo>
                  <a:pt x="13846" y="2993"/>
                </a:lnTo>
                <a:lnTo>
                  <a:pt x="13846" y="2896"/>
                </a:lnTo>
                <a:lnTo>
                  <a:pt x="13895" y="2847"/>
                </a:lnTo>
                <a:lnTo>
                  <a:pt x="13895" y="2750"/>
                </a:lnTo>
                <a:lnTo>
                  <a:pt x="13895" y="2555"/>
                </a:lnTo>
                <a:lnTo>
                  <a:pt x="13919" y="2385"/>
                </a:lnTo>
                <a:lnTo>
                  <a:pt x="13943" y="2215"/>
                </a:lnTo>
                <a:lnTo>
                  <a:pt x="13992" y="2044"/>
                </a:lnTo>
                <a:lnTo>
                  <a:pt x="14065" y="1874"/>
                </a:lnTo>
                <a:lnTo>
                  <a:pt x="14138" y="1728"/>
                </a:lnTo>
                <a:lnTo>
                  <a:pt x="14211" y="1582"/>
                </a:lnTo>
                <a:lnTo>
                  <a:pt x="14333" y="1436"/>
                </a:lnTo>
                <a:lnTo>
                  <a:pt x="14552" y="1193"/>
                </a:lnTo>
                <a:lnTo>
                  <a:pt x="14844" y="974"/>
                </a:lnTo>
                <a:lnTo>
                  <a:pt x="15136" y="779"/>
                </a:lnTo>
                <a:lnTo>
                  <a:pt x="15476" y="657"/>
                </a:lnTo>
                <a:lnTo>
                  <a:pt x="15817" y="560"/>
                </a:lnTo>
                <a:lnTo>
                  <a:pt x="16158" y="511"/>
                </a:lnTo>
                <a:close/>
                <a:moveTo>
                  <a:pt x="16182" y="0"/>
                </a:moveTo>
                <a:lnTo>
                  <a:pt x="15817" y="49"/>
                </a:lnTo>
                <a:lnTo>
                  <a:pt x="15476" y="122"/>
                </a:lnTo>
                <a:lnTo>
                  <a:pt x="15136" y="268"/>
                </a:lnTo>
                <a:lnTo>
                  <a:pt x="14795" y="414"/>
                </a:lnTo>
                <a:lnTo>
                  <a:pt x="14503" y="633"/>
                </a:lnTo>
                <a:lnTo>
                  <a:pt x="14235" y="852"/>
                </a:lnTo>
                <a:lnTo>
                  <a:pt x="13992" y="1120"/>
                </a:lnTo>
                <a:lnTo>
                  <a:pt x="13797" y="1387"/>
                </a:lnTo>
                <a:lnTo>
                  <a:pt x="13651" y="1704"/>
                </a:lnTo>
                <a:lnTo>
                  <a:pt x="13530" y="2044"/>
                </a:lnTo>
                <a:lnTo>
                  <a:pt x="13505" y="2215"/>
                </a:lnTo>
                <a:lnTo>
                  <a:pt x="13481" y="2385"/>
                </a:lnTo>
                <a:lnTo>
                  <a:pt x="13481" y="2580"/>
                </a:lnTo>
                <a:lnTo>
                  <a:pt x="13481" y="2750"/>
                </a:lnTo>
                <a:lnTo>
                  <a:pt x="13481" y="2774"/>
                </a:lnTo>
                <a:lnTo>
                  <a:pt x="13238" y="2799"/>
                </a:lnTo>
                <a:lnTo>
                  <a:pt x="12994" y="2847"/>
                </a:lnTo>
                <a:lnTo>
                  <a:pt x="12532" y="2945"/>
                </a:lnTo>
                <a:lnTo>
                  <a:pt x="11802" y="3115"/>
                </a:lnTo>
                <a:lnTo>
                  <a:pt x="11048" y="3261"/>
                </a:lnTo>
                <a:lnTo>
                  <a:pt x="8104" y="3918"/>
                </a:lnTo>
                <a:lnTo>
                  <a:pt x="7885" y="3967"/>
                </a:lnTo>
                <a:lnTo>
                  <a:pt x="7666" y="4015"/>
                </a:lnTo>
                <a:lnTo>
                  <a:pt x="7447" y="4113"/>
                </a:lnTo>
                <a:lnTo>
                  <a:pt x="7276" y="4210"/>
                </a:lnTo>
                <a:lnTo>
                  <a:pt x="7203" y="4283"/>
                </a:lnTo>
                <a:lnTo>
                  <a:pt x="7130" y="4356"/>
                </a:lnTo>
                <a:lnTo>
                  <a:pt x="7082" y="4429"/>
                </a:lnTo>
                <a:lnTo>
                  <a:pt x="7057" y="4526"/>
                </a:lnTo>
                <a:lnTo>
                  <a:pt x="7033" y="4623"/>
                </a:lnTo>
                <a:lnTo>
                  <a:pt x="7033" y="4721"/>
                </a:lnTo>
                <a:lnTo>
                  <a:pt x="7057" y="4842"/>
                </a:lnTo>
                <a:lnTo>
                  <a:pt x="7106" y="4988"/>
                </a:lnTo>
                <a:lnTo>
                  <a:pt x="7155" y="5086"/>
                </a:lnTo>
                <a:lnTo>
                  <a:pt x="7228" y="5183"/>
                </a:lnTo>
                <a:lnTo>
                  <a:pt x="7301" y="5280"/>
                </a:lnTo>
                <a:lnTo>
                  <a:pt x="7374" y="5329"/>
                </a:lnTo>
                <a:lnTo>
                  <a:pt x="7057" y="5451"/>
                </a:lnTo>
                <a:lnTo>
                  <a:pt x="6765" y="5572"/>
                </a:lnTo>
                <a:lnTo>
                  <a:pt x="6035" y="5816"/>
                </a:lnTo>
                <a:lnTo>
                  <a:pt x="5305" y="6059"/>
                </a:lnTo>
                <a:lnTo>
                  <a:pt x="2191" y="7154"/>
                </a:lnTo>
                <a:lnTo>
                  <a:pt x="731" y="7689"/>
                </a:lnTo>
                <a:lnTo>
                  <a:pt x="512" y="7762"/>
                </a:lnTo>
                <a:lnTo>
                  <a:pt x="342" y="7860"/>
                </a:lnTo>
                <a:lnTo>
                  <a:pt x="196" y="8006"/>
                </a:lnTo>
                <a:lnTo>
                  <a:pt x="123" y="8079"/>
                </a:lnTo>
                <a:lnTo>
                  <a:pt x="74" y="8176"/>
                </a:lnTo>
                <a:lnTo>
                  <a:pt x="25" y="8322"/>
                </a:lnTo>
                <a:lnTo>
                  <a:pt x="1" y="8468"/>
                </a:lnTo>
                <a:lnTo>
                  <a:pt x="1" y="8565"/>
                </a:lnTo>
                <a:lnTo>
                  <a:pt x="50" y="8687"/>
                </a:lnTo>
                <a:lnTo>
                  <a:pt x="123" y="8784"/>
                </a:lnTo>
                <a:lnTo>
                  <a:pt x="196" y="8857"/>
                </a:lnTo>
                <a:lnTo>
                  <a:pt x="293" y="8930"/>
                </a:lnTo>
                <a:lnTo>
                  <a:pt x="415" y="9003"/>
                </a:lnTo>
                <a:lnTo>
                  <a:pt x="366" y="9125"/>
                </a:lnTo>
                <a:lnTo>
                  <a:pt x="317" y="9271"/>
                </a:lnTo>
                <a:lnTo>
                  <a:pt x="317" y="9417"/>
                </a:lnTo>
                <a:lnTo>
                  <a:pt x="317" y="9563"/>
                </a:lnTo>
                <a:lnTo>
                  <a:pt x="366" y="9685"/>
                </a:lnTo>
                <a:lnTo>
                  <a:pt x="415" y="9782"/>
                </a:lnTo>
                <a:lnTo>
                  <a:pt x="488" y="9879"/>
                </a:lnTo>
                <a:lnTo>
                  <a:pt x="561" y="9952"/>
                </a:lnTo>
                <a:lnTo>
                  <a:pt x="682" y="10001"/>
                </a:lnTo>
                <a:lnTo>
                  <a:pt x="780" y="10025"/>
                </a:lnTo>
                <a:lnTo>
                  <a:pt x="901" y="10050"/>
                </a:lnTo>
                <a:lnTo>
                  <a:pt x="1023" y="10050"/>
                </a:lnTo>
                <a:lnTo>
                  <a:pt x="1047" y="10196"/>
                </a:lnTo>
                <a:lnTo>
                  <a:pt x="1096" y="10317"/>
                </a:lnTo>
                <a:lnTo>
                  <a:pt x="1193" y="10415"/>
                </a:lnTo>
                <a:lnTo>
                  <a:pt x="1315" y="10512"/>
                </a:lnTo>
                <a:lnTo>
                  <a:pt x="1412" y="10561"/>
                </a:lnTo>
                <a:lnTo>
                  <a:pt x="1534" y="10609"/>
                </a:lnTo>
                <a:lnTo>
                  <a:pt x="1656" y="10658"/>
                </a:lnTo>
                <a:lnTo>
                  <a:pt x="1996" y="10658"/>
                </a:lnTo>
                <a:lnTo>
                  <a:pt x="2240" y="10609"/>
                </a:lnTo>
                <a:lnTo>
                  <a:pt x="2459" y="10536"/>
                </a:lnTo>
                <a:lnTo>
                  <a:pt x="2702" y="10415"/>
                </a:lnTo>
                <a:lnTo>
                  <a:pt x="3140" y="10196"/>
                </a:lnTo>
                <a:lnTo>
                  <a:pt x="3578" y="9928"/>
                </a:lnTo>
                <a:lnTo>
                  <a:pt x="4040" y="9636"/>
                </a:lnTo>
                <a:lnTo>
                  <a:pt x="4478" y="9320"/>
                </a:lnTo>
                <a:lnTo>
                  <a:pt x="4892" y="9003"/>
                </a:lnTo>
                <a:lnTo>
                  <a:pt x="5305" y="8663"/>
                </a:lnTo>
                <a:lnTo>
                  <a:pt x="5719" y="8298"/>
                </a:lnTo>
                <a:lnTo>
                  <a:pt x="6108" y="7933"/>
                </a:lnTo>
                <a:lnTo>
                  <a:pt x="6473" y="7543"/>
                </a:lnTo>
                <a:lnTo>
                  <a:pt x="6717" y="7787"/>
                </a:lnTo>
                <a:lnTo>
                  <a:pt x="7009" y="8030"/>
                </a:lnTo>
                <a:lnTo>
                  <a:pt x="7325" y="8200"/>
                </a:lnTo>
                <a:lnTo>
                  <a:pt x="7641" y="8371"/>
                </a:lnTo>
                <a:lnTo>
                  <a:pt x="7982" y="8517"/>
                </a:lnTo>
                <a:lnTo>
                  <a:pt x="8347" y="8614"/>
                </a:lnTo>
                <a:lnTo>
                  <a:pt x="9053" y="8809"/>
                </a:lnTo>
                <a:lnTo>
                  <a:pt x="10221" y="9101"/>
                </a:lnTo>
                <a:lnTo>
                  <a:pt x="10829" y="9198"/>
                </a:lnTo>
                <a:lnTo>
                  <a:pt x="11413" y="9295"/>
                </a:lnTo>
                <a:lnTo>
                  <a:pt x="11364" y="9368"/>
                </a:lnTo>
                <a:lnTo>
                  <a:pt x="11291" y="9758"/>
                </a:lnTo>
                <a:lnTo>
                  <a:pt x="11194" y="10147"/>
                </a:lnTo>
                <a:lnTo>
                  <a:pt x="11145" y="10536"/>
                </a:lnTo>
                <a:lnTo>
                  <a:pt x="11121" y="10926"/>
                </a:lnTo>
                <a:lnTo>
                  <a:pt x="11121" y="10999"/>
                </a:lnTo>
                <a:lnTo>
                  <a:pt x="11169" y="11072"/>
                </a:lnTo>
                <a:lnTo>
                  <a:pt x="11218" y="11096"/>
                </a:lnTo>
                <a:lnTo>
                  <a:pt x="11291" y="11096"/>
                </a:lnTo>
                <a:lnTo>
                  <a:pt x="11340" y="11169"/>
                </a:lnTo>
                <a:lnTo>
                  <a:pt x="11388" y="11218"/>
                </a:lnTo>
                <a:lnTo>
                  <a:pt x="11534" y="11291"/>
                </a:lnTo>
                <a:lnTo>
                  <a:pt x="11729" y="11388"/>
                </a:lnTo>
                <a:lnTo>
                  <a:pt x="11826" y="11437"/>
                </a:lnTo>
                <a:lnTo>
                  <a:pt x="11972" y="11437"/>
                </a:lnTo>
                <a:lnTo>
                  <a:pt x="12021" y="11412"/>
                </a:lnTo>
                <a:lnTo>
                  <a:pt x="12070" y="11364"/>
                </a:lnTo>
                <a:lnTo>
                  <a:pt x="12070" y="11339"/>
                </a:lnTo>
                <a:lnTo>
                  <a:pt x="12070" y="11218"/>
                </a:lnTo>
                <a:lnTo>
                  <a:pt x="12045" y="11193"/>
                </a:lnTo>
                <a:lnTo>
                  <a:pt x="11997" y="11145"/>
                </a:lnTo>
                <a:lnTo>
                  <a:pt x="11851" y="11072"/>
                </a:lnTo>
                <a:lnTo>
                  <a:pt x="11705" y="10999"/>
                </a:lnTo>
                <a:lnTo>
                  <a:pt x="11632" y="10974"/>
                </a:lnTo>
                <a:lnTo>
                  <a:pt x="11997" y="10877"/>
                </a:lnTo>
                <a:lnTo>
                  <a:pt x="12094" y="10828"/>
                </a:lnTo>
                <a:lnTo>
                  <a:pt x="12118" y="10780"/>
                </a:lnTo>
                <a:lnTo>
                  <a:pt x="12143" y="10707"/>
                </a:lnTo>
                <a:lnTo>
                  <a:pt x="12143" y="10634"/>
                </a:lnTo>
                <a:lnTo>
                  <a:pt x="12118" y="10561"/>
                </a:lnTo>
                <a:lnTo>
                  <a:pt x="12070" y="10512"/>
                </a:lnTo>
                <a:lnTo>
                  <a:pt x="11997" y="10488"/>
                </a:lnTo>
                <a:lnTo>
                  <a:pt x="11899" y="10488"/>
                </a:lnTo>
                <a:lnTo>
                  <a:pt x="11753" y="10512"/>
                </a:lnTo>
                <a:lnTo>
                  <a:pt x="11510" y="10585"/>
                </a:lnTo>
                <a:lnTo>
                  <a:pt x="11559" y="10366"/>
                </a:lnTo>
                <a:lnTo>
                  <a:pt x="11583" y="10147"/>
                </a:lnTo>
                <a:lnTo>
                  <a:pt x="11632" y="9952"/>
                </a:lnTo>
                <a:lnTo>
                  <a:pt x="11705" y="9758"/>
                </a:lnTo>
                <a:lnTo>
                  <a:pt x="11826" y="9393"/>
                </a:lnTo>
                <a:lnTo>
                  <a:pt x="11826" y="9368"/>
                </a:lnTo>
                <a:lnTo>
                  <a:pt x="11899" y="9368"/>
                </a:lnTo>
                <a:lnTo>
                  <a:pt x="11924" y="9539"/>
                </a:lnTo>
                <a:lnTo>
                  <a:pt x="11972" y="9733"/>
                </a:lnTo>
                <a:lnTo>
                  <a:pt x="12094" y="10074"/>
                </a:lnTo>
                <a:lnTo>
                  <a:pt x="12216" y="10415"/>
                </a:lnTo>
                <a:lnTo>
                  <a:pt x="12337" y="10731"/>
                </a:lnTo>
                <a:lnTo>
                  <a:pt x="12337" y="10780"/>
                </a:lnTo>
                <a:lnTo>
                  <a:pt x="12386" y="10853"/>
                </a:lnTo>
                <a:lnTo>
                  <a:pt x="12435" y="10926"/>
                </a:lnTo>
                <a:lnTo>
                  <a:pt x="12605" y="11047"/>
                </a:lnTo>
                <a:lnTo>
                  <a:pt x="12800" y="11193"/>
                </a:lnTo>
                <a:lnTo>
                  <a:pt x="13019" y="11291"/>
                </a:lnTo>
                <a:lnTo>
                  <a:pt x="13116" y="11315"/>
                </a:lnTo>
                <a:lnTo>
                  <a:pt x="13189" y="11315"/>
                </a:lnTo>
                <a:lnTo>
                  <a:pt x="13238" y="11266"/>
                </a:lnTo>
                <a:lnTo>
                  <a:pt x="13286" y="11218"/>
                </a:lnTo>
                <a:lnTo>
                  <a:pt x="13311" y="11169"/>
                </a:lnTo>
                <a:lnTo>
                  <a:pt x="13311" y="11096"/>
                </a:lnTo>
                <a:lnTo>
                  <a:pt x="13286" y="11023"/>
                </a:lnTo>
                <a:lnTo>
                  <a:pt x="13213" y="10950"/>
                </a:lnTo>
                <a:lnTo>
                  <a:pt x="13116" y="10901"/>
                </a:lnTo>
                <a:lnTo>
                  <a:pt x="13457" y="10901"/>
                </a:lnTo>
                <a:lnTo>
                  <a:pt x="13603" y="10877"/>
                </a:lnTo>
                <a:lnTo>
                  <a:pt x="13676" y="10853"/>
                </a:lnTo>
                <a:lnTo>
                  <a:pt x="13724" y="10804"/>
                </a:lnTo>
                <a:lnTo>
                  <a:pt x="13773" y="10731"/>
                </a:lnTo>
                <a:lnTo>
                  <a:pt x="13773" y="10658"/>
                </a:lnTo>
                <a:lnTo>
                  <a:pt x="13773" y="10609"/>
                </a:lnTo>
                <a:lnTo>
                  <a:pt x="13724" y="10536"/>
                </a:lnTo>
                <a:lnTo>
                  <a:pt x="13676" y="10488"/>
                </a:lnTo>
                <a:lnTo>
                  <a:pt x="13627" y="10463"/>
                </a:lnTo>
                <a:lnTo>
                  <a:pt x="13481" y="10439"/>
                </a:lnTo>
                <a:lnTo>
                  <a:pt x="13019" y="10439"/>
                </a:lnTo>
                <a:lnTo>
                  <a:pt x="12824" y="10463"/>
                </a:lnTo>
                <a:lnTo>
                  <a:pt x="12556" y="9831"/>
                </a:lnTo>
                <a:lnTo>
                  <a:pt x="12410" y="9417"/>
                </a:lnTo>
                <a:lnTo>
                  <a:pt x="12848" y="9441"/>
                </a:lnTo>
                <a:lnTo>
                  <a:pt x="13189" y="9417"/>
                </a:lnTo>
                <a:lnTo>
                  <a:pt x="13554" y="9417"/>
                </a:lnTo>
                <a:lnTo>
                  <a:pt x="13895" y="9368"/>
                </a:lnTo>
                <a:lnTo>
                  <a:pt x="14211" y="9295"/>
                </a:lnTo>
                <a:lnTo>
                  <a:pt x="14552" y="9222"/>
                </a:lnTo>
                <a:lnTo>
                  <a:pt x="14868" y="9125"/>
                </a:lnTo>
                <a:lnTo>
                  <a:pt x="15184" y="9003"/>
                </a:lnTo>
                <a:lnTo>
                  <a:pt x="15476" y="8882"/>
                </a:lnTo>
                <a:lnTo>
                  <a:pt x="15768" y="8736"/>
                </a:lnTo>
                <a:lnTo>
                  <a:pt x="16036" y="8565"/>
                </a:lnTo>
                <a:lnTo>
                  <a:pt x="16304" y="8371"/>
                </a:lnTo>
                <a:lnTo>
                  <a:pt x="16571" y="8152"/>
                </a:lnTo>
                <a:lnTo>
                  <a:pt x="16790" y="7933"/>
                </a:lnTo>
                <a:lnTo>
                  <a:pt x="17034" y="7689"/>
                </a:lnTo>
                <a:lnTo>
                  <a:pt x="17228" y="7422"/>
                </a:lnTo>
                <a:lnTo>
                  <a:pt x="17423" y="7154"/>
                </a:lnTo>
                <a:lnTo>
                  <a:pt x="17545" y="7105"/>
                </a:lnTo>
                <a:lnTo>
                  <a:pt x="17666" y="7057"/>
                </a:lnTo>
                <a:lnTo>
                  <a:pt x="17691" y="7008"/>
                </a:lnTo>
                <a:lnTo>
                  <a:pt x="17691" y="6959"/>
                </a:lnTo>
                <a:lnTo>
                  <a:pt x="17666" y="6911"/>
                </a:lnTo>
                <a:lnTo>
                  <a:pt x="17642" y="6862"/>
                </a:lnTo>
                <a:lnTo>
                  <a:pt x="17593" y="6862"/>
                </a:lnTo>
                <a:lnTo>
                  <a:pt x="17739" y="6619"/>
                </a:lnTo>
                <a:lnTo>
                  <a:pt x="17837" y="6351"/>
                </a:lnTo>
                <a:lnTo>
                  <a:pt x="18007" y="5937"/>
                </a:lnTo>
                <a:lnTo>
                  <a:pt x="18129" y="5524"/>
                </a:lnTo>
                <a:lnTo>
                  <a:pt x="18226" y="5086"/>
                </a:lnTo>
                <a:lnTo>
                  <a:pt x="18323" y="4672"/>
                </a:lnTo>
                <a:lnTo>
                  <a:pt x="18396" y="4234"/>
                </a:lnTo>
                <a:lnTo>
                  <a:pt x="18445" y="3796"/>
                </a:lnTo>
                <a:lnTo>
                  <a:pt x="18518" y="2920"/>
                </a:lnTo>
                <a:lnTo>
                  <a:pt x="18542" y="2653"/>
                </a:lnTo>
                <a:lnTo>
                  <a:pt x="18786" y="2774"/>
                </a:lnTo>
                <a:lnTo>
                  <a:pt x="19029" y="2872"/>
                </a:lnTo>
                <a:lnTo>
                  <a:pt x="19150" y="2896"/>
                </a:lnTo>
                <a:lnTo>
                  <a:pt x="19223" y="2872"/>
                </a:lnTo>
                <a:lnTo>
                  <a:pt x="19296" y="2799"/>
                </a:lnTo>
                <a:lnTo>
                  <a:pt x="19345" y="2726"/>
                </a:lnTo>
                <a:lnTo>
                  <a:pt x="19369" y="2628"/>
                </a:lnTo>
                <a:lnTo>
                  <a:pt x="19369" y="2531"/>
                </a:lnTo>
                <a:lnTo>
                  <a:pt x="19321" y="2434"/>
                </a:lnTo>
                <a:lnTo>
                  <a:pt x="19248" y="2361"/>
                </a:lnTo>
                <a:lnTo>
                  <a:pt x="19102" y="2288"/>
                </a:lnTo>
                <a:lnTo>
                  <a:pt x="18956" y="2215"/>
                </a:lnTo>
                <a:lnTo>
                  <a:pt x="18737" y="2117"/>
                </a:lnTo>
                <a:lnTo>
                  <a:pt x="18980" y="2020"/>
                </a:lnTo>
                <a:lnTo>
                  <a:pt x="19199" y="1947"/>
                </a:lnTo>
                <a:lnTo>
                  <a:pt x="19394" y="1874"/>
                </a:lnTo>
                <a:lnTo>
                  <a:pt x="19588" y="1801"/>
                </a:lnTo>
                <a:lnTo>
                  <a:pt x="19661" y="1728"/>
                </a:lnTo>
                <a:lnTo>
                  <a:pt x="19710" y="1655"/>
                </a:lnTo>
                <a:lnTo>
                  <a:pt x="19734" y="1582"/>
                </a:lnTo>
                <a:lnTo>
                  <a:pt x="19686" y="1460"/>
                </a:lnTo>
                <a:lnTo>
                  <a:pt x="19637" y="1387"/>
                </a:lnTo>
                <a:lnTo>
                  <a:pt x="19540" y="1339"/>
                </a:lnTo>
                <a:lnTo>
                  <a:pt x="19442" y="1314"/>
                </a:lnTo>
                <a:lnTo>
                  <a:pt x="19321" y="1314"/>
                </a:lnTo>
                <a:lnTo>
                  <a:pt x="19102" y="1363"/>
                </a:lnTo>
                <a:lnTo>
                  <a:pt x="18883" y="1436"/>
                </a:lnTo>
                <a:lnTo>
                  <a:pt x="18688" y="1509"/>
                </a:lnTo>
                <a:lnTo>
                  <a:pt x="18494" y="1606"/>
                </a:lnTo>
                <a:lnTo>
                  <a:pt x="18445" y="1412"/>
                </a:lnTo>
                <a:lnTo>
                  <a:pt x="18396" y="1217"/>
                </a:lnTo>
                <a:lnTo>
                  <a:pt x="18323" y="1022"/>
                </a:lnTo>
                <a:lnTo>
                  <a:pt x="18202" y="852"/>
                </a:lnTo>
                <a:lnTo>
                  <a:pt x="18080" y="682"/>
                </a:lnTo>
                <a:lnTo>
                  <a:pt x="17934" y="511"/>
                </a:lnTo>
                <a:lnTo>
                  <a:pt x="17764" y="390"/>
                </a:lnTo>
                <a:lnTo>
                  <a:pt x="17545" y="268"/>
                </a:lnTo>
                <a:lnTo>
                  <a:pt x="17228" y="122"/>
                </a:lnTo>
                <a:lnTo>
                  <a:pt x="16888" y="25"/>
                </a:lnTo>
                <a:lnTo>
                  <a:pt x="16523"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Text Box 3">
            <a:extLst>
              <a:ext uri="{FF2B5EF4-FFF2-40B4-BE49-F238E27FC236}">
                <a16:creationId xmlns:a16="http://schemas.microsoft.com/office/drawing/2014/main" id="{6E529F00-7962-4324-91A3-DCA998BF349D}"/>
              </a:ext>
            </a:extLst>
          </p:cNvPr>
          <p:cNvSpPr txBox="1">
            <a:spLocks noChangeArrowheads="1"/>
          </p:cNvSpPr>
          <p:nvPr/>
        </p:nvSpPr>
        <p:spPr bwMode="auto">
          <a:xfrm>
            <a:off x="4203808" y="1053673"/>
            <a:ext cx="3784384" cy="3416320"/>
          </a:xfrm>
          <a:prstGeom prst="rect">
            <a:avLst/>
          </a:prstGeom>
          <a:noFill/>
          <a:ln>
            <a:noFill/>
          </a:ln>
          <a:effectLst>
            <a:outerShdw dist="35921" dir="2700000" sy="50000" kx="2115830" algn="bl" rotWithShape="0">
              <a:schemeClr val="bg2">
                <a:alpha val="79999"/>
              </a:schemeClr>
            </a:outerShdw>
          </a:effectLst>
          <a:extLst>
            <a:ext uri="{909E8E84-426E-40DD-AFC4-6F175D3DCCD1}">
              <a14:hiddenFill xmlns:a14="http://schemas.microsoft.com/office/drawing/2010/mai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Truyện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dịch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xuất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bản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tại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Kì</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Điển</a:t>
            </a:r>
            <a:r>
              <a:rPr lang="en-US" altLang="en-US" sz="2400" b="1" dirty="0">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tên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Từ</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Đông</a:t>
            </a:r>
            <a:r>
              <a:rPr lang="en-US" altLang="en-US" sz="2400" b="1" dirty="0">
                <a:latin typeface="Times New Roman" panose="02020603050405020304" pitchFamily="18" charset="0"/>
                <a:cs typeface="Times New Roman" panose="02020603050405020304" pitchFamily="18" charset="0"/>
              </a:rPr>
              <a:t> Nam Á.</a:t>
            </a:r>
          </a:p>
          <a:p>
            <a:pPr algn="just">
              <a:spcBef>
                <a:spcPct val="0"/>
              </a:spcBef>
              <a:buFontTx/>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Truyện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dạy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trường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Trung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học</a:t>
            </a:r>
            <a:r>
              <a:rPr lang="en-US" altLang="en-US" sz="2400" b="1" dirty="0">
                <a:latin typeface="Times New Roman" panose="02020603050405020304" pitchFamily="18" charset="0"/>
                <a:cs typeface="Times New Roman" panose="02020603050405020304" pitchFamily="18" charset="0"/>
              </a:rPr>
              <a:t> ở </a:t>
            </a:r>
            <a:r>
              <a:rPr lang="en-US" altLang="en-US" sz="2400" b="1" dirty="0" err="1">
                <a:latin typeface="Times New Roman" panose="02020603050405020304" pitchFamily="18" charset="0"/>
                <a:cs typeface="Times New Roman" panose="02020603050405020304" pitchFamily="18" charset="0"/>
              </a:rPr>
              <a:t>Mĩ</a:t>
            </a:r>
            <a:r>
              <a:rPr lang="en-US" altLang="en-US" sz="2400" b="1" dirty="0">
                <a:latin typeface="Times New Roman" panose="02020603050405020304" pitchFamily="18" charset="0"/>
                <a:cs typeface="Times New Roman" panose="02020603050405020304" pitchFamily="18" charset="0"/>
              </a:rPr>
              <a:t>.</a:t>
            </a:r>
            <a:endParaRPr lang="vi-VN" altLang="en-US" sz="2400" b="1" dirty="0">
              <a:latin typeface="Times New Roman" panose="02020603050405020304" pitchFamily="18" charset="0"/>
              <a:cs typeface="Times New Roman" panose="02020603050405020304" pitchFamily="18" charset="0"/>
            </a:endParaRPr>
          </a:p>
        </p:txBody>
      </p:sp>
      <p:sp>
        <p:nvSpPr>
          <p:cNvPr id="10" name="Text Box 4">
            <a:extLst>
              <a:ext uri="{FF2B5EF4-FFF2-40B4-BE49-F238E27FC236}">
                <a16:creationId xmlns:a16="http://schemas.microsoft.com/office/drawing/2014/main" id="{985B6C8F-277D-4569-B031-E478585468FA}"/>
              </a:ext>
            </a:extLst>
          </p:cNvPr>
          <p:cNvSpPr txBox="1">
            <a:spLocks noChangeArrowheads="1"/>
          </p:cNvSpPr>
          <p:nvPr/>
        </p:nvSpPr>
        <p:spPr bwMode="auto">
          <a:xfrm>
            <a:off x="3874564" y="4712449"/>
            <a:ext cx="5746513" cy="1938992"/>
          </a:xfrm>
          <a:custGeom>
            <a:avLst/>
            <a:gdLst>
              <a:gd name="connsiteX0" fmla="*/ 0 w 5746513"/>
              <a:gd name="connsiteY0" fmla="*/ 0 h 1938992"/>
              <a:gd name="connsiteX1" fmla="*/ 632116 w 5746513"/>
              <a:gd name="connsiteY1" fmla="*/ 0 h 1938992"/>
              <a:gd name="connsiteX2" fmla="*/ 1321698 w 5746513"/>
              <a:gd name="connsiteY2" fmla="*/ 0 h 1938992"/>
              <a:gd name="connsiteX3" fmla="*/ 1781419 w 5746513"/>
              <a:gd name="connsiteY3" fmla="*/ 0 h 1938992"/>
              <a:gd name="connsiteX4" fmla="*/ 2356070 w 5746513"/>
              <a:gd name="connsiteY4" fmla="*/ 0 h 1938992"/>
              <a:gd name="connsiteX5" fmla="*/ 2930722 w 5746513"/>
              <a:gd name="connsiteY5" fmla="*/ 0 h 1938992"/>
              <a:gd name="connsiteX6" fmla="*/ 3447908 w 5746513"/>
              <a:gd name="connsiteY6" fmla="*/ 0 h 1938992"/>
              <a:gd name="connsiteX7" fmla="*/ 3907629 w 5746513"/>
              <a:gd name="connsiteY7" fmla="*/ 0 h 1938992"/>
              <a:gd name="connsiteX8" fmla="*/ 4539745 w 5746513"/>
              <a:gd name="connsiteY8" fmla="*/ 0 h 1938992"/>
              <a:gd name="connsiteX9" fmla="*/ 5056931 w 5746513"/>
              <a:gd name="connsiteY9" fmla="*/ 0 h 1938992"/>
              <a:gd name="connsiteX10" fmla="*/ 5746513 w 5746513"/>
              <a:gd name="connsiteY10" fmla="*/ 0 h 1938992"/>
              <a:gd name="connsiteX11" fmla="*/ 5746513 w 5746513"/>
              <a:gd name="connsiteY11" fmla="*/ 504138 h 1938992"/>
              <a:gd name="connsiteX12" fmla="*/ 5746513 w 5746513"/>
              <a:gd name="connsiteY12" fmla="*/ 930716 h 1938992"/>
              <a:gd name="connsiteX13" fmla="*/ 5746513 w 5746513"/>
              <a:gd name="connsiteY13" fmla="*/ 1376684 h 1938992"/>
              <a:gd name="connsiteX14" fmla="*/ 5746513 w 5746513"/>
              <a:gd name="connsiteY14" fmla="*/ 1938992 h 1938992"/>
              <a:gd name="connsiteX15" fmla="*/ 5056931 w 5746513"/>
              <a:gd name="connsiteY15" fmla="*/ 1938992 h 1938992"/>
              <a:gd name="connsiteX16" fmla="*/ 4424815 w 5746513"/>
              <a:gd name="connsiteY16" fmla="*/ 1938992 h 1938992"/>
              <a:gd name="connsiteX17" fmla="*/ 3850164 w 5746513"/>
              <a:gd name="connsiteY17" fmla="*/ 1938992 h 1938992"/>
              <a:gd name="connsiteX18" fmla="*/ 3447908 w 5746513"/>
              <a:gd name="connsiteY18" fmla="*/ 1938992 h 1938992"/>
              <a:gd name="connsiteX19" fmla="*/ 2988187 w 5746513"/>
              <a:gd name="connsiteY19" fmla="*/ 1938992 h 1938992"/>
              <a:gd name="connsiteX20" fmla="*/ 2298605 w 5746513"/>
              <a:gd name="connsiteY20" fmla="*/ 1938992 h 1938992"/>
              <a:gd name="connsiteX21" fmla="*/ 1896349 w 5746513"/>
              <a:gd name="connsiteY21" fmla="*/ 1938992 h 1938992"/>
              <a:gd name="connsiteX22" fmla="*/ 1206768 w 5746513"/>
              <a:gd name="connsiteY22" fmla="*/ 1938992 h 1938992"/>
              <a:gd name="connsiteX23" fmla="*/ 747047 w 5746513"/>
              <a:gd name="connsiteY23" fmla="*/ 1938992 h 1938992"/>
              <a:gd name="connsiteX24" fmla="*/ 0 w 5746513"/>
              <a:gd name="connsiteY24" fmla="*/ 1938992 h 1938992"/>
              <a:gd name="connsiteX25" fmla="*/ 0 w 5746513"/>
              <a:gd name="connsiteY25" fmla="*/ 1493024 h 1938992"/>
              <a:gd name="connsiteX26" fmla="*/ 0 w 5746513"/>
              <a:gd name="connsiteY26" fmla="*/ 988886 h 1938992"/>
              <a:gd name="connsiteX27" fmla="*/ 0 w 5746513"/>
              <a:gd name="connsiteY27" fmla="*/ 484748 h 1938992"/>
              <a:gd name="connsiteX28" fmla="*/ 0 w 5746513"/>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46513" h="1938992" fill="none" extrusionOk="0">
                <a:moveTo>
                  <a:pt x="0" y="0"/>
                </a:moveTo>
                <a:cubicBezTo>
                  <a:pt x="175806" y="-69912"/>
                  <a:pt x="327573" y="12780"/>
                  <a:pt x="632116" y="0"/>
                </a:cubicBezTo>
                <a:cubicBezTo>
                  <a:pt x="936659" y="-12780"/>
                  <a:pt x="1071690" y="45739"/>
                  <a:pt x="1321698" y="0"/>
                </a:cubicBezTo>
                <a:cubicBezTo>
                  <a:pt x="1571706" y="-45739"/>
                  <a:pt x="1683424" y="27164"/>
                  <a:pt x="1781419" y="0"/>
                </a:cubicBezTo>
                <a:cubicBezTo>
                  <a:pt x="1879414" y="-27164"/>
                  <a:pt x="2214495" y="58436"/>
                  <a:pt x="2356070" y="0"/>
                </a:cubicBezTo>
                <a:cubicBezTo>
                  <a:pt x="2497645" y="-58436"/>
                  <a:pt x="2775719" y="55077"/>
                  <a:pt x="2930722" y="0"/>
                </a:cubicBezTo>
                <a:cubicBezTo>
                  <a:pt x="3085725" y="-55077"/>
                  <a:pt x="3253443" y="7092"/>
                  <a:pt x="3447908" y="0"/>
                </a:cubicBezTo>
                <a:cubicBezTo>
                  <a:pt x="3642373" y="-7092"/>
                  <a:pt x="3805097" y="19777"/>
                  <a:pt x="3907629" y="0"/>
                </a:cubicBezTo>
                <a:cubicBezTo>
                  <a:pt x="4010161" y="-19777"/>
                  <a:pt x="4297277" y="6909"/>
                  <a:pt x="4539745" y="0"/>
                </a:cubicBezTo>
                <a:cubicBezTo>
                  <a:pt x="4782213" y="-6909"/>
                  <a:pt x="4867390" y="10028"/>
                  <a:pt x="5056931" y="0"/>
                </a:cubicBezTo>
                <a:cubicBezTo>
                  <a:pt x="5246472" y="-10028"/>
                  <a:pt x="5574526" y="33352"/>
                  <a:pt x="5746513" y="0"/>
                </a:cubicBezTo>
                <a:cubicBezTo>
                  <a:pt x="5760152" y="133045"/>
                  <a:pt x="5698791" y="341495"/>
                  <a:pt x="5746513" y="504138"/>
                </a:cubicBezTo>
                <a:cubicBezTo>
                  <a:pt x="5794235" y="666781"/>
                  <a:pt x="5711806" y="798049"/>
                  <a:pt x="5746513" y="930716"/>
                </a:cubicBezTo>
                <a:cubicBezTo>
                  <a:pt x="5781220" y="1063383"/>
                  <a:pt x="5718714" y="1264844"/>
                  <a:pt x="5746513" y="1376684"/>
                </a:cubicBezTo>
                <a:cubicBezTo>
                  <a:pt x="5774312" y="1488524"/>
                  <a:pt x="5680187" y="1755721"/>
                  <a:pt x="5746513" y="1938992"/>
                </a:cubicBezTo>
                <a:cubicBezTo>
                  <a:pt x="5522905" y="1965157"/>
                  <a:pt x="5301977" y="1877050"/>
                  <a:pt x="5056931" y="1938992"/>
                </a:cubicBezTo>
                <a:cubicBezTo>
                  <a:pt x="4811885" y="2000934"/>
                  <a:pt x="4719484" y="1880893"/>
                  <a:pt x="4424815" y="1938992"/>
                </a:cubicBezTo>
                <a:cubicBezTo>
                  <a:pt x="4130146" y="1997091"/>
                  <a:pt x="4093668" y="1890065"/>
                  <a:pt x="3850164" y="1938992"/>
                </a:cubicBezTo>
                <a:cubicBezTo>
                  <a:pt x="3606660" y="1987919"/>
                  <a:pt x="3601723" y="1924118"/>
                  <a:pt x="3447908" y="1938992"/>
                </a:cubicBezTo>
                <a:cubicBezTo>
                  <a:pt x="3294093" y="1953866"/>
                  <a:pt x="3095364" y="1892508"/>
                  <a:pt x="2988187" y="1938992"/>
                </a:cubicBezTo>
                <a:cubicBezTo>
                  <a:pt x="2881010" y="1985476"/>
                  <a:pt x="2555450" y="1906124"/>
                  <a:pt x="2298605" y="1938992"/>
                </a:cubicBezTo>
                <a:cubicBezTo>
                  <a:pt x="2041760" y="1971860"/>
                  <a:pt x="2020183" y="1937592"/>
                  <a:pt x="1896349" y="1938992"/>
                </a:cubicBezTo>
                <a:cubicBezTo>
                  <a:pt x="1772515" y="1940392"/>
                  <a:pt x="1541504" y="1876725"/>
                  <a:pt x="1206768" y="1938992"/>
                </a:cubicBezTo>
                <a:cubicBezTo>
                  <a:pt x="872032" y="2001259"/>
                  <a:pt x="942326" y="1932877"/>
                  <a:pt x="747047" y="1938992"/>
                </a:cubicBezTo>
                <a:cubicBezTo>
                  <a:pt x="551768" y="1945107"/>
                  <a:pt x="176529" y="1890546"/>
                  <a:pt x="0" y="1938992"/>
                </a:cubicBezTo>
                <a:cubicBezTo>
                  <a:pt x="-42847" y="1839549"/>
                  <a:pt x="41422" y="1619365"/>
                  <a:pt x="0" y="1493024"/>
                </a:cubicBezTo>
                <a:cubicBezTo>
                  <a:pt x="-41422" y="1366683"/>
                  <a:pt x="6319" y="1227196"/>
                  <a:pt x="0" y="988886"/>
                </a:cubicBezTo>
                <a:cubicBezTo>
                  <a:pt x="-6319" y="750576"/>
                  <a:pt x="16610" y="734546"/>
                  <a:pt x="0" y="484748"/>
                </a:cubicBezTo>
                <a:cubicBezTo>
                  <a:pt x="-16610" y="234950"/>
                  <a:pt x="38047" y="195246"/>
                  <a:pt x="0" y="0"/>
                </a:cubicBezTo>
                <a:close/>
              </a:path>
              <a:path w="5746513" h="1938992" stroke="0" extrusionOk="0">
                <a:moveTo>
                  <a:pt x="0" y="0"/>
                </a:moveTo>
                <a:cubicBezTo>
                  <a:pt x="135955" y="-46148"/>
                  <a:pt x="255840" y="18014"/>
                  <a:pt x="459721" y="0"/>
                </a:cubicBezTo>
                <a:cubicBezTo>
                  <a:pt x="663602" y="-18014"/>
                  <a:pt x="713989" y="14205"/>
                  <a:pt x="861977" y="0"/>
                </a:cubicBezTo>
                <a:cubicBezTo>
                  <a:pt x="1009965" y="-14205"/>
                  <a:pt x="1185340" y="17095"/>
                  <a:pt x="1321698" y="0"/>
                </a:cubicBezTo>
                <a:cubicBezTo>
                  <a:pt x="1458056" y="-17095"/>
                  <a:pt x="1670306" y="13745"/>
                  <a:pt x="1953814" y="0"/>
                </a:cubicBezTo>
                <a:cubicBezTo>
                  <a:pt x="2237322" y="-13745"/>
                  <a:pt x="2244508" y="53455"/>
                  <a:pt x="2413535" y="0"/>
                </a:cubicBezTo>
                <a:cubicBezTo>
                  <a:pt x="2582562" y="-53455"/>
                  <a:pt x="2803916" y="45400"/>
                  <a:pt x="2988187" y="0"/>
                </a:cubicBezTo>
                <a:cubicBezTo>
                  <a:pt x="3172458" y="-45400"/>
                  <a:pt x="3391548" y="39295"/>
                  <a:pt x="3620303" y="0"/>
                </a:cubicBezTo>
                <a:cubicBezTo>
                  <a:pt x="3849058" y="-39295"/>
                  <a:pt x="3965926" y="33365"/>
                  <a:pt x="4080024" y="0"/>
                </a:cubicBezTo>
                <a:cubicBezTo>
                  <a:pt x="4194122" y="-33365"/>
                  <a:pt x="4400956" y="50099"/>
                  <a:pt x="4597210" y="0"/>
                </a:cubicBezTo>
                <a:cubicBezTo>
                  <a:pt x="4793464" y="-50099"/>
                  <a:pt x="4926973" y="55456"/>
                  <a:pt x="5171862" y="0"/>
                </a:cubicBezTo>
                <a:cubicBezTo>
                  <a:pt x="5416751" y="-55456"/>
                  <a:pt x="5483707" y="43752"/>
                  <a:pt x="5746513" y="0"/>
                </a:cubicBezTo>
                <a:cubicBezTo>
                  <a:pt x="5777322" y="211156"/>
                  <a:pt x="5722991" y="253765"/>
                  <a:pt x="5746513" y="484748"/>
                </a:cubicBezTo>
                <a:cubicBezTo>
                  <a:pt x="5770035" y="715731"/>
                  <a:pt x="5716157" y="736073"/>
                  <a:pt x="5746513" y="930716"/>
                </a:cubicBezTo>
                <a:cubicBezTo>
                  <a:pt x="5776869" y="1125359"/>
                  <a:pt x="5735508" y="1267399"/>
                  <a:pt x="5746513" y="1357294"/>
                </a:cubicBezTo>
                <a:cubicBezTo>
                  <a:pt x="5757518" y="1447189"/>
                  <a:pt x="5695578" y="1805538"/>
                  <a:pt x="5746513" y="1938992"/>
                </a:cubicBezTo>
                <a:cubicBezTo>
                  <a:pt x="5590402" y="1947299"/>
                  <a:pt x="5508453" y="1924578"/>
                  <a:pt x="5286792" y="1938992"/>
                </a:cubicBezTo>
                <a:cubicBezTo>
                  <a:pt x="5065131" y="1953406"/>
                  <a:pt x="4973257" y="1903945"/>
                  <a:pt x="4769606" y="1938992"/>
                </a:cubicBezTo>
                <a:cubicBezTo>
                  <a:pt x="4565955" y="1974039"/>
                  <a:pt x="4370474" y="1906272"/>
                  <a:pt x="4252420" y="1938992"/>
                </a:cubicBezTo>
                <a:cubicBezTo>
                  <a:pt x="4134366" y="1971712"/>
                  <a:pt x="4027424" y="1906556"/>
                  <a:pt x="3850164" y="1938992"/>
                </a:cubicBezTo>
                <a:cubicBezTo>
                  <a:pt x="3672904" y="1971428"/>
                  <a:pt x="3541427" y="1906059"/>
                  <a:pt x="3275512" y="1938992"/>
                </a:cubicBezTo>
                <a:cubicBezTo>
                  <a:pt x="3009597" y="1971925"/>
                  <a:pt x="3020205" y="1898593"/>
                  <a:pt x="2815791" y="1938992"/>
                </a:cubicBezTo>
                <a:cubicBezTo>
                  <a:pt x="2611377" y="1979391"/>
                  <a:pt x="2583567" y="1915961"/>
                  <a:pt x="2356070" y="1938992"/>
                </a:cubicBezTo>
                <a:cubicBezTo>
                  <a:pt x="2128573" y="1962023"/>
                  <a:pt x="2111820" y="1897436"/>
                  <a:pt x="1896349" y="1938992"/>
                </a:cubicBezTo>
                <a:cubicBezTo>
                  <a:pt x="1680878" y="1980548"/>
                  <a:pt x="1621393" y="1935874"/>
                  <a:pt x="1494093" y="1938992"/>
                </a:cubicBezTo>
                <a:cubicBezTo>
                  <a:pt x="1366793" y="1942110"/>
                  <a:pt x="1113581" y="1920672"/>
                  <a:pt x="919442" y="1938992"/>
                </a:cubicBezTo>
                <a:cubicBezTo>
                  <a:pt x="725303" y="1957312"/>
                  <a:pt x="350698" y="1889755"/>
                  <a:pt x="0" y="1938992"/>
                </a:cubicBezTo>
                <a:cubicBezTo>
                  <a:pt x="-3324" y="1777435"/>
                  <a:pt x="13038" y="1608006"/>
                  <a:pt x="0" y="1454244"/>
                </a:cubicBezTo>
                <a:cubicBezTo>
                  <a:pt x="-13038" y="1300482"/>
                  <a:pt x="44812" y="1142435"/>
                  <a:pt x="0" y="950106"/>
                </a:cubicBezTo>
                <a:cubicBezTo>
                  <a:pt x="-44812" y="757777"/>
                  <a:pt x="14092" y="612576"/>
                  <a:pt x="0" y="504138"/>
                </a:cubicBezTo>
                <a:cubicBezTo>
                  <a:pt x="-14092" y="395700"/>
                  <a:pt x="15372" y="184432"/>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2848426702">
                  <a:prstGeom prst="rect">
                    <a:avLst/>
                  </a:prstGeom>
                  <ask:type>
                    <ask:lineSketchScribble/>
                  </ask:type>
                </ask:lineSketchStyleProps>
              </a:ext>
            </a:extLst>
          </a:ln>
          <a:effectLst>
            <a:outerShdw dist="35921" dir="2700000" sy="50000" kx="2115830" algn="bl" rotWithShape="0">
              <a:schemeClr val="bg2">
                <a:alpha val="79999"/>
              </a:schemeClr>
            </a:outerShdw>
          </a:effectLst>
          <a:scene3d>
            <a:camera prst="obliqueBottomLeft"/>
            <a:lightRig rig="threePt" dir="t"/>
          </a:scene3d>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a:latin typeface="Times New Roman" panose="02020603050405020304" pitchFamily="18" charset="0"/>
                <a:cs typeface="Times New Roman" panose="02020603050405020304" pitchFamily="18" charset="0"/>
              </a:rPr>
              <a:t>“</a:t>
            </a:r>
            <a:r>
              <a:rPr lang="en-US" altLang="en-US" sz="2400" b="1" i="1" dirty="0">
                <a:latin typeface="Times New Roman" panose="02020603050405020304" pitchFamily="18" charset="0"/>
                <a:cs typeface="Times New Roman" panose="02020603050405020304" pitchFamily="18" charset="0"/>
              </a:rPr>
              <a:t>Qua </a:t>
            </a:r>
            <a:r>
              <a:rPr lang="en-US" altLang="en-US" sz="2400" b="1" i="1" dirty="0" err="1">
                <a:latin typeface="Times New Roman" panose="02020603050405020304" pitchFamily="18" charset="0"/>
                <a:cs typeface="Times New Roman" panose="02020603050405020304" pitchFamily="18" charset="0"/>
              </a:rPr>
              <a:t>bản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dịch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tác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giả</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đã</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hiện</a:t>
            </a:r>
            <a:r>
              <a:rPr lang="en-US" altLang="en-US" sz="2400" b="1" i="1" dirty="0">
                <a:latin typeface="Times New Roman" panose="02020603050405020304" pitchFamily="18" charset="0"/>
                <a:cs typeface="Times New Roman" panose="02020603050405020304" pitchFamily="18" charset="0"/>
              </a:rPr>
              <a:t> ra </a:t>
            </a:r>
            <a:r>
              <a:rPr lang="en-US" altLang="en-US" sz="2400" b="1" i="1" dirty="0" err="1">
                <a:latin typeface="Times New Roman" panose="02020603050405020304" pitchFamily="18" charset="0"/>
                <a:cs typeface="Times New Roman" panose="02020603050405020304" pitchFamily="18" charset="0"/>
              </a:rPr>
              <a:t>một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người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có</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văn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phong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đẹp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nghiêm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trang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vô</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cùng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tinh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tế</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sắc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sảo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đồng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thời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có</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những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nhận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xét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đầy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gợi</a:t>
            </a:r>
            <a:r>
              <a:rPr lang="en-US" altLang="en-US" sz="2400" b="1" i="1" dirty="0">
                <a:latin typeface="Times New Roman" panose="02020603050405020304" pitchFamily="18" charset="0"/>
                <a:cs typeface="Times New Roman" panose="02020603050405020304" pitchFamily="18" charset="0"/>
              </a:rPr>
              <a:t>…”</a:t>
            </a:r>
            <a:endParaRPr lang="vi-VN" altLang="en-US" sz="2400" b="1" i="1" dirty="0">
              <a:latin typeface="Times New Roman" panose="02020603050405020304" pitchFamily="18" charset="0"/>
              <a:cs typeface="Times New Roman" panose="02020603050405020304" pitchFamily="18" charset="0"/>
            </a:endParaRPr>
          </a:p>
          <a:p>
            <a:pPr algn="ctr">
              <a:spcBef>
                <a:spcPct val="0"/>
              </a:spcBef>
              <a:buFontTx/>
              <a:buNone/>
            </a:pPr>
            <a:r>
              <a:rPr lang="vi-VN" altLang="en-US" sz="2400" b="1" i="1" dirty="0">
                <a:solidFill>
                  <a:srgbClr val="0000FF"/>
                </a:solidFill>
                <a:latin typeface="Times New Roman" panose="02020603050405020304" pitchFamily="18" charset="0"/>
                <a:cs typeface="Times New Roman" panose="02020603050405020304" pitchFamily="18" charset="0"/>
              </a:rPr>
              <a:t>      </a:t>
            </a:r>
            <a:r>
              <a:rPr lang="vi-VN" altLang="en-US" sz="1600" b="1" i="1" dirty="0">
                <a:solidFill>
                  <a:srgbClr val="0000FF"/>
                </a:solidFill>
                <a:latin typeface="Times New Roman" panose="02020603050405020304" pitchFamily="18" charset="0"/>
                <a:cs typeface="Times New Roman" panose="02020603050405020304" pitchFamily="18" charset="0"/>
              </a:rPr>
              <a:t>(New York Times số ra thứ Bảy, 21/10/1995)</a:t>
            </a:r>
            <a:endParaRPr lang="vi-VN" altLang="en-US" sz="2400" b="1" i="1" dirty="0">
              <a:solidFill>
                <a:srgbClr val="0000FF"/>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1A10CDA-5D4C-434D-BD36-265A7FF59154}"/>
              </a:ext>
            </a:extLst>
          </p:cNvPr>
          <p:cNvPicPr>
            <a:picLocks noChangeAspect="1"/>
          </p:cNvPicPr>
          <p:nvPr/>
        </p:nvPicPr>
        <p:blipFill>
          <a:blip r:embed="rId3"/>
          <a:stretch>
            <a:fillRect/>
          </a:stretch>
        </p:blipFill>
        <p:spPr>
          <a:xfrm>
            <a:off x="2636699" y="2261992"/>
            <a:ext cx="841792" cy="9996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7"/>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800" b="1" i="1" dirty="0">
                <a:solidFill>
                  <a:prstClr val="white"/>
                </a:solidFill>
              </a:rPr>
              <a:t>Lê Minh </a:t>
            </a:r>
            <a:r>
              <a:rPr lang="en-US" sz="4800" b="1" i="1" dirty="0" err="1">
                <a:solidFill>
                  <a:prstClr val="white"/>
                </a:solidFill>
              </a:rPr>
              <a:t>Khuê</a:t>
            </a:r>
            <a:r>
              <a:rPr lang="en-US" sz="4800" b="1" i="1" dirty="0">
                <a:solidFill>
                  <a:prstClr val="white"/>
                </a:solidFill>
              </a:rPr>
              <a:t> </a:t>
            </a:r>
            <a:r>
              <a:rPr lang="en-US" sz="4800" b="1" i="1" dirty="0" err="1">
                <a:solidFill>
                  <a:prstClr val="white"/>
                </a:solidFill>
              </a:rPr>
              <a:t>đã</a:t>
            </a:r>
            <a:r>
              <a:rPr lang="en-US" sz="4800" b="1" i="1" dirty="0">
                <a:solidFill>
                  <a:prstClr val="white"/>
                </a:solidFill>
              </a:rPr>
              <a:t> </a:t>
            </a:r>
            <a:r>
              <a:rPr lang="en-US" sz="4800" b="1" i="1" dirty="0" err="1">
                <a:solidFill>
                  <a:prstClr val="white"/>
                </a:solidFill>
              </a:rPr>
              <a:t>từng</a:t>
            </a:r>
            <a:r>
              <a:rPr lang="en-US" sz="4800" b="1" i="1" dirty="0">
                <a:solidFill>
                  <a:prstClr val="white"/>
                </a:solidFill>
              </a:rPr>
              <a:t> </a:t>
            </a:r>
            <a:r>
              <a:rPr lang="en-US" sz="4800" b="1" i="1" dirty="0" err="1">
                <a:solidFill>
                  <a:prstClr val="white"/>
                </a:solidFill>
              </a:rPr>
              <a:t>đạt</a:t>
            </a:r>
            <a:r>
              <a:rPr lang="en-US" sz="4800" b="1" i="1" dirty="0">
                <a:solidFill>
                  <a:prstClr val="white"/>
                </a:solidFill>
              </a:rPr>
              <a:t> </a:t>
            </a:r>
            <a:r>
              <a:rPr lang="en-US" sz="4800" b="1" i="1" dirty="0" err="1">
                <a:solidFill>
                  <a:prstClr val="white"/>
                </a:solidFill>
              </a:rPr>
              <a:t>giải</a:t>
            </a:r>
            <a:r>
              <a:rPr lang="en-US" sz="4800" b="1" i="1" dirty="0">
                <a:solidFill>
                  <a:prstClr val="white"/>
                </a:solidFill>
              </a:rPr>
              <a:t> </a:t>
            </a:r>
            <a:r>
              <a:rPr lang="en-US" sz="4800" b="1" i="1" dirty="0" err="1">
                <a:solidFill>
                  <a:prstClr val="white"/>
                </a:solidFill>
              </a:rPr>
              <a:t>thưởng</a:t>
            </a:r>
            <a:r>
              <a:rPr lang="en-US" sz="4800" b="1" i="1" dirty="0">
                <a:solidFill>
                  <a:prstClr val="white"/>
                </a:solidFill>
              </a:rPr>
              <a:t> </a:t>
            </a:r>
            <a:r>
              <a:rPr lang="en-US" sz="4800" b="1" i="1" dirty="0" err="1">
                <a:solidFill>
                  <a:prstClr val="white"/>
                </a:solidFill>
              </a:rPr>
              <a:t>của</a:t>
            </a:r>
            <a:r>
              <a:rPr lang="en-US" sz="4800" b="1" i="1" dirty="0">
                <a:solidFill>
                  <a:prstClr val="white"/>
                </a:solidFill>
              </a:rPr>
              <a:t> </a:t>
            </a:r>
            <a:r>
              <a:rPr lang="en-US" sz="4800" b="1" i="1" dirty="0" err="1">
                <a:solidFill>
                  <a:prstClr val="white"/>
                </a:solidFill>
              </a:rPr>
              <a:t>nước</a:t>
            </a:r>
            <a:r>
              <a:rPr lang="en-US" sz="4800" b="1" i="1" dirty="0">
                <a:solidFill>
                  <a:prstClr val="white"/>
                </a:solidFill>
              </a:rPr>
              <a:t> </a:t>
            </a:r>
            <a:r>
              <a:rPr lang="en-US" sz="4800" b="1" i="1" dirty="0" err="1">
                <a:solidFill>
                  <a:prstClr val="white"/>
                </a:solidFill>
              </a:rPr>
              <a:t>nào</a:t>
            </a:r>
            <a:r>
              <a:rPr lang="en-US" sz="4800" b="1" i="1" dirty="0">
                <a:solidFill>
                  <a:prstClr val="white"/>
                </a:solidFill>
              </a:rPr>
              <a:t>? </a:t>
            </a:r>
            <a:r>
              <a:rPr lang="en-US" sz="4800" b="1" i="1" dirty="0" err="1">
                <a:solidFill>
                  <a:prstClr val="white"/>
                </a:solidFill>
              </a:rPr>
              <a:t>Năm</a:t>
            </a:r>
            <a:r>
              <a:rPr lang="en-US" sz="4800" b="1" i="1" dirty="0">
                <a:solidFill>
                  <a:prstClr val="white"/>
                </a:solidFill>
              </a:rPr>
              <a:t> bao </a:t>
            </a:r>
            <a:r>
              <a:rPr lang="en-US" sz="4800" b="1" i="1" dirty="0" err="1">
                <a:solidFill>
                  <a:prstClr val="white"/>
                </a:solidFill>
              </a:rPr>
              <a:t>nhiêu</a:t>
            </a:r>
            <a:r>
              <a:rPr lang="en-US" sz="4800" b="1" i="1" dirty="0">
                <a:solidFill>
                  <a:prstClr val="white"/>
                </a:solidFill>
              </a:rPr>
              <a:t>?</a:t>
            </a:r>
            <a:endParaRPr lang="en-US" sz="48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en-US" sz="13866" b="1" i="1" kern="0" dirty="0">
                    <a:solidFill>
                      <a:srgbClr val="FFFFFF"/>
                    </a:solidFill>
                    <a:latin typeface="Arial" panose="020B0604020202020204" pitchFamily="34" charset="0"/>
                  </a:rPr>
                  <a:t>10</a:t>
                </a: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00</a:t>
            </a:r>
            <a:endParaRPr lang="vi-VN" sz="4800" b="1" kern="0">
              <a:solidFill>
                <a:sysClr val="windowText" lastClr="000000"/>
              </a:solidFill>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01</a:t>
            </a:r>
            <a:endParaRPr lang="vi-VN" sz="4800" b="1" kern="0">
              <a:solidFill>
                <a:sysClr val="windowText" lastClr="000000"/>
              </a:solidFill>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02</a:t>
            </a:r>
            <a:endParaRPr lang="vi-VN" sz="4800" b="1" kern="0">
              <a:solidFill>
                <a:sysClr val="windowText" lastClr="000000"/>
              </a:solidFill>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03</a:t>
            </a:r>
            <a:endParaRPr lang="vi-VN" sz="4800" b="1" kern="0">
              <a:solidFill>
                <a:sysClr val="windowText" lastClr="000000"/>
              </a:solidFill>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04</a:t>
            </a:r>
            <a:endParaRPr lang="vi-VN" sz="4800" b="1" kern="0">
              <a:solidFill>
                <a:sysClr val="windowText" lastClr="000000"/>
              </a:solidFill>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05</a:t>
            </a:r>
            <a:endParaRPr lang="vi-VN" sz="4800" b="1" kern="0">
              <a:solidFill>
                <a:sysClr val="windowText" lastClr="000000"/>
              </a:solidFill>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06</a:t>
            </a:r>
            <a:endParaRPr lang="vi-VN" sz="4800" b="1" kern="0">
              <a:solidFill>
                <a:sysClr val="windowText" lastClr="000000"/>
              </a:solidFill>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07</a:t>
            </a:r>
            <a:endParaRPr lang="vi-VN" sz="4800" b="1" kern="0">
              <a:solidFill>
                <a:sysClr val="windowText" lastClr="000000"/>
              </a:solidFill>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08</a:t>
            </a:r>
            <a:endParaRPr lang="vi-VN" sz="4800" b="1" kern="0">
              <a:solidFill>
                <a:sysClr val="windowText" lastClr="000000"/>
              </a:solidFill>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09</a:t>
            </a:r>
            <a:endParaRPr lang="vi-VN" sz="4800" b="1" kern="0">
              <a:solidFill>
                <a:sysClr val="windowText" lastClr="000000"/>
              </a:solidFill>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10</a:t>
            </a:r>
            <a:endParaRPr lang="vi-VN" sz="4800" b="1" kern="0">
              <a:solidFill>
                <a:sysClr val="windowText" lastClr="000000"/>
              </a:solidFill>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11</a:t>
            </a:r>
            <a:endParaRPr lang="vi-VN" sz="4800" b="1" kern="0">
              <a:solidFill>
                <a:sysClr val="windowText" lastClr="000000"/>
              </a:solidFill>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12</a:t>
            </a:r>
            <a:endParaRPr lang="vi-VN" sz="4800" b="1" kern="0">
              <a:solidFill>
                <a:sysClr val="windowText" lastClr="000000"/>
              </a:solidFill>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13</a:t>
            </a:r>
            <a:endParaRPr lang="vi-VN" sz="4800" b="1" kern="0">
              <a:solidFill>
                <a:sysClr val="windowText" lastClr="000000"/>
              </a:solidFill>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14</a:t>
            </a:r>
            <a:endParaRPr lang="vi-VN" sz="4800" b="1" kern="0">
              <a:solidFill>
                <a:sysClr val="windowText" lastClr="000000"/>
              </a:solidFill>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rPr>
              <a:t>15</a:t>
            </a:r>
            <a:endParaRPr lang="vi-VN" sz="4800" b="1" kern="0">
              <a:solidFill>
                <a:sysClr val="windowText" lastClr="000000"/>
              </a:solidFill>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a:solidFill>
                  <a:prstClr val="white"/>
                </a:solidFill>
              </a:rPr>
              <a:t>Anh, 2007.</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err="1">
                <a:solidFill>
                  <a:prstClr val="white"/>
                </a:solidFill>
              </a:rPr>
              <a:t>Trung</a:t>
            </a:r>
            <a:r>
              <a:rPr lang="en-US" sz="2800" b="1" dirty="0">
                <a:solidFill>
                  <a:prstClr val="white"/>
                </a:solidFill>
              </a:rPr>
              <a:t> </a:t>
            </a:r>
            <a:r>
              <a:rPr lang="en-US" sz="2800" b="1" dirty="0" err="1">
                <a:solidFill>
                  <a:prstClr val="white"/>
                </a:solidFill>
              </a:rPr>
              <a:t>Quốc</a:t>
            </a:r>
            <a:r>
              <a:rPr lang="en-US" sz="2800" b="1" dirty="0">
                <a:solidFill>
                  <a:prstClr val="white"/>
                </a:solidFill>
              </a:rPr>
              <a:t>, 2007.</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err="1">
                <a:solidFill>
                  <a:prstClr val="white"/>
                </a:solidFill>
              </a:rPr>
              <a:t>Nhật</a:t>
            </a:r>
            <a:r>
              <a:rPr lang="en-US" sz="2800" b="1" dirty="0">
                <a:solidFill>
                  <a:prstClr val="white"/>
                </a:solidFill>
              </a:rPr>
              <a:t> </a:t>
            </a:r>
            <a:r>
              <a:rPr lang="en-US" sz="2800" b="1" dirty="0" err="1">
                <a:solidFill>
                  <a:prstClr val="white"/>
                </a:solidFill>
              </a:rPr>
              <a:t>Bản</a:t>
            </a:r>
            <a:r>
              <a:rPr lang="en-US" sz="2800" b="1" dirty="0">
                <a:solidFill>
                  <a:prstClr val="white"/>
                </a:solidFill>
              </a:rPr>
              <a:t>, 2009.</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2800" b="1" dirty="0" err="1">
                <a:solidFill>
                  <a:prstClr val="white"/>
                </a:solidFill>
                <a:cs typeface="Times New Roman" panose="02020603050405020304" pitchFamily="18" charset="0"/>
              </a:rPr>
              <a:t>Hàn</a:t>
            </a:r>
            <a:r>
              <a:rPr lang="en-US" sz="2800" b="1" dirty="0">
                <a:solidFill>
                  <a:prstClr val="white"/>
                </a:solidFill>
                <a:cs typeface="Times New Roman" panose="02020603050405020304" pitchFamily="18" charset="0"/>
              </a:rPr>
              <a:t> </a:t>
            </a:r>
            <a:r>
              <a:rPr lang="en-US" sz="2800" b="1" dirty="0" err="1">
                <a:solidFill>
                  <a:prstClr val="white"/>
                </a:solidFill>
                <a:cs typeface="Times New Roman" panose="02020603050405020304" pitchFamily="18" charset="0"/>
              </a:rPr>
              <a:t>Quốc</a:t>
            </a:r>
            <a:r>
              <a:rPr lang="en-US" sz="2800" b="1" dirty="0">
                <a:solidFill>
                  <a:prstClr val="white"/>
                </a:solidFill>
                <a:cs typeface="Times New Roman" panose="02020603050405020304" pitchFamily="18" charset="0"/>
              </a:rPr>
              <a:t>, 2008.</a:t>
            </a: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rPr>
              <a:t>D</a:t>
            </a:r>
          </a:p>
        </p:txBody>
      </p:sp>
      <p:sp>
        <p:nvSpPr>
          <p:cNvPr id="3" name="Hình chữ nhật: Góc Tròn 2">
            <a:extLst>
              <a:ext uri="{FF2B5EF4-FFF2-40B4-BE49-F238E27FC236}">
                <a16:creationId xmlns:a16="http://schemas.microsoft.com/office/drawing/2014/main" id="{149BA5C2-9124-401F-8BE6-58D5B44201C3}"/>
              </a:ext>
            </a:extLst>
          </p:cNvPr>
          <p:cNvSpPr/>
          <p:nvPr/>
        </p:nvSpPr>
        <p:spPr>
          <a:xfrm>
            <a:off x="11201401" y="5873768"/>
            <a:ext cx="711995" cy="907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endParaRPr lang="en-BZ" sz="1867">
              <a:solidFill>
                <a:prstClr val="white"/>
              </a:solidFill>
            </a:endParaRPr>
          </a:p>
        </p:txBody>
      </p:sp>
    </p:spTree>
    <p:custDataLst>
      <p:tags r:id="rId1"/>
    </p:custDataLst>
    <p:extLst>
      <p:ext uri="{BB962C8B-B14F-4D97-AF65-F5344CB8AC3E}">
        <p14:creationId xmlns:p14="http://schemas.microsoft.com/office/powerpoint/2010/main" val="579679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13" presetClass="exit" presetSubtype="32" fill="hold" grpId="1" nodeType="withEffect">
                                  <p:stCondLst>
                                    <p:cond delay="0"/>
                                  </p:stCondLst>
                                  <p:childTnLst>
                                    <p:animEffect transition="out" filter="plus(out)">
                                      <p:cBhvr>
                                        <p:cTn id="214" dur="2000"/>
                                        <p:tgtEl>
                                          <p:spTgt spid="36"/>
                                        </p:tgtEl>
                                      </p:cBhvr>
                                    </p:animEffect>
                                    <p:set>
                                      <p:cBhvr>
                                        <p:cTn id="215" dur="1" fill="hold">
                                          <p:stCondLst>
                                            <p:cond delay="1999"/>
                                          </p:stCondLst>
                                        </p:cTn>
                                        <p:tgtEl>
                                          <p:spTgt spid="36"/>
                                        </p:tgtEl>
                                        <p:attrNameLst>
                                          <p:attrName>style.visibility</p:attrName>
                                        </p:attrNameLst>
                                      </p:cBhvr>
                                      <p:to>
                                        <p:strVal val="hidden"/>
                                      </p:to>
                                    </p:set>
                                  </p:childTnLst>
                                </p:cTn>
                              </p:par>
                              <p:par>
                                <p:cTn id="216" presetID="13" presetClass="exit" presetSubtype="32" fill="hold" grpId="1" nodeType="withEffect">
                                  <p:stCondLst>
                                    <p:cond delay="0"/>
                                  </p:stCondLst>
                                  <p:childTnLst>
                                    <p:animEffect transition="out" filter="plus(out)">
                                      <p:cBhvr>
                                        <p:cTn id="217" dur="2000"/>
                                        <p:tgtEl>
                                          <p:spTgt spid="43"/>
                                        </p:tgtEl>
                                      </p:cBhvr>
                                    </p:animEffect>
                                    <p:set>
                                      <p:cBhvr>
                                        <p:cTn id="218" dur="1" fill="hold">
                                          <p:stCondLst>
                                            <p:cond delay="1999"/>
                                          </p:stCondLst>
                                        </p:cTn>
                                        <p:tgtEl>
                                          <p:spTgt spid="43"/>
                                        </p:tgtEl>
                                        <p:attrNameLst>
                                          <p:attrName>style.visibility</p:attrName>
                                        </p:attrNameLst>
                                      </p:cBhvr>
                                      <p:to>
                                        <p:strVal val="hidden"/>
                                      </p:to>
                                    </p:set>
                                  </p:childTnLst>
                                </p:cTn>
                              </p:par>
                              <p:par>
                                <p:cTn id="219" presetID="13" presetClass="exit" presetSubtype="32" fill="hold" grpId="1" nodeType="withEffect">
                                  <p:stCondLst>
                                    <p:cond delay="0"/>
                                  </p:stCondLst>
                                  <p:childTnLst>
                                    <p:animEffect transition="out" filter="plus(out)">
                                      <p:cBhvr>
                                        <p:cTn id="220" dur="2000"/>
                                        <p:tgtEl>
                                          <p:spTgt spid="39"/>
                                        </p:tgtEl>
                                      </p:cBhvr>
                                    </p:animEffect>
                                    <p:set>
                                      <p:cBhvr>
                                        <p:cTn id="221" dur="1" fill="hold">
                                          <p:stCondLst>
                                            <p:cond delay="1999"/>
                                          </p:stCondLst>
                                        </p:cTn>
                                        <p:tgtEl>
                                          <p:spTgt spid="39"/>
                                        </p:tgtEl>
                                        <p:attrNameLst>
                                          <p:attrName>style.visibility</p:attrName>
                                        </p:attrNameLst>
                                      </p:cBhvr>
                                      <p:to>
                                        <p:strVal val="hidden"/>
                                      </p:to>
                                    </p:set>
                                  </p:childTnLst>
                                </p:cTn>
                              </p:par>
                              <p:par>
                                <p:cTn id="222" presetID="37" presetClass="exit" presetSubtype="0" fill="hold" grpId="1" nodeType="withEffect">
                                  <p:stCondLst>
                                    <p:cond delay="0"/>
                                  </p:stCondLst>
                                  <p:childTnLst>
                                    <p:animEffect transition="out" filter="fade">
                                      <p:cBhvr>
                                        <p:cTn id="223" dur="1000"/>
                                        <p:tgtEl>
                                          <p:spTgt spid="38"/>
                                        </p:tgtEl>
                                      </p:cBhvr>
                                    </p:animEffect>
                                    <p:anim calcmode="lin" valueType="num">
                                      <p:cBhvr>
                                        <p:cTn id="224" dur="1000"/>
                                        <p:tgtEl>
                                          <p:spTgt spid="38"/>
                                        </p:tgtEl>
                                        <p:attrNameLst>
                                          <p:attrName>ppt_x</p:attrName>
                                        </p:attrNameLst>
                                      </p:cBhvr>
                                      <p:tavLst>
                                        <p:tav tm="0">
                                          <p:val>
                                            <p:strVal val="ppt_x"/>
                                          </p:val>
                                        </p:tav>
                                        <p:tav tm="100000">
                                          <p:val>
                                            <p:strVal val="ppt_x"/>
                                          </p:val>
                                        </p:tav>
                                      </p:tavLst>
                                    </p:anim>
                                    <p:anim calcmode="lin" valueType="num">
                                      <p:cBhvr>
                                        <p:cTn id="225" dur="100" decel="100000"/>
                                        <p:tgtEl>
                                          <p:spTgt spid="38"/>
                                        </p:tgtEl>
                                        <p:attrNameLst>
                                          <p:attrName>ppt_y</p:attrName>
                                        </p:attrNameLst>
                                      </p:cBhvr>
                                      <p:tavLst>
                                        <p:tav tm="0">
                                          <p:val>
                                            <p:strVal val="ppt_y"/>
                                          </p:val>
                                        </p:tav>
                                        <p:tav tm="100000">
                                          <p:val>
                                            <p:strVal val="ppt_y-.03"/>
                                          </p:val>
                                        </p:tav>
                                      </p:tavLst>
                                    </p:anim>
                                    <p:anim calcmode="lin" valueType="num">
                                      <p:cBhvr>
                                        <p:cTn id="226" dur="900" accel="100000">
                                          <p:stCondLst>
                                            <p:cond delay="100"/>
                                          </p:stCondLst>
                                        </p:cTn>
                                        <p:tgtEl>
                                          <p:spTgt spid="38"/>
                                        </p:tgtEl>
                                        <p:attrNameLst>
                                          <p:attrName>ppt_y</p:attrName>
                                        </p:attrNameLst>
                                      </p:cBhvr>
                                      <p:tavLst>
                                        <p:tav tm="0">
                                          <p:val>
                                            <p:strVal val="ppt_y"/>
                                          </p:val>
                                        </p:tav>
                                        <p:tav tm="100000">
                                          <p:val>
                                            <p:strVal val="ppt_y+1"/>
                                          </p:val>
                                        </p:tav>
                                      </p:tavLst>
                                    </p:anim>
                                    <p:set>
                                      <p:cBhvr>
                                        <p:cTn id="227"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2"/>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44"/>
                                        </p:tgtEl>
                                      </p:cBhvr>
                                    </p:animEffect>
                                    <p:anim calcmode="lin" valueType="num">
                                      <p:cBhvr>
                                        <p:cTn id="230" dur="1000"/>
                                        <p:tgtEl>
                                          <p:spTgt spid="44"/>
                                        </p:tgtEl>
                                        <p:attrNameLst>
                                          <p:attrName>ppt_x</p:attrName>
                                        </p:attrNameLst>
                                      </p:cBhvr>
                                      <p:tavLst>
                                        <p:tav tm="0">
                                          <p:val>
                                            <p:strVal val="ppt_x"/>
                                          </p:val>
                                        </p:tav>
                                        <p:tav tm="100000">
                                          <p:val>
                                            <p:strVal val="ppt_x"/>
                                          </p:val>
                                        </p:tav>
                                      </p:tavLst>
                                    </p:anim>
                                    <p:anim calcmode="lin" valueType="num">
                                      <p:cBhvr>
                                        <p:cTn id="231" dur="100" decel="100000"/>
                                        <p:tgtEl>
                                          <p:spTgt spid="44"/>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44"/>
                                        </p:tgtEl>
                                        <p:attrNameLst>
                                          <p:attrName>ppt_y</p:attrName>
                                        </p:attrNameLst>
                                      </p:cBhvr>
                                      <p:tavLst>
                                        <p:tav tm="0">
                                          <p:val>
                                            <p:strVal val="ppt_y"/>
                                          </p:val>
                                        </p:tav>
                                        <p:tav tm="100000">
                                          <p:val>
                                            <p:strVal val="ppt_y+1"/>
                                          </p:val>
                                        </p:tav>
                                      </p:tavLst>
                                    </p:anim>
                                    <p:set>
                                      <p:cBhvr>
                                        <p:cTn id="233"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0"/>
                                        </p:tgtEl>
                                      </p:cBhvr>
                                    </p:animEffect>
                                    <p:anim calcmode="lin" valueType="num">
                                      <p:cBhvr>
                                        <p:cTn id="236" dur="1000"/>
                                        <p:tgtEl>
                                          <p:spTgt spid="40"/>
                                        </p:tgtEl>
                                        <p:attrNameLst>
                                          <p:attrName>ppt_x</p:attrName>
                                        </p:attrNameLst>
                                      </p:cBhvr>
                                      <p:tavLst>
                                        <p:tav tm="0">
                                          <p:val>
                                            <p:strVal val="ppt_x"/>
                                          </p:val>
                                        </p:tav>
                                        <p:tav tm="100000">
                                          <p:val>
                                            <p:strVal val="ppt_x"/>
                                          </p:val>
                                        </p:tav>
                                      </p:tavLst>
                                    </p:anim>
                                    <p:anim calcmode="lin" valueType="num">
                                      <p:cBhvr>
                                        <p:cTn id="237" dur="100" decel="100000"/>
                                        <p:tgtEl>
                                          <p:spTgt spid="40"/>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0"/>
                                        </p:tgtEl>
                                        <p:attrNameLst>
                                          <p:attrName>ppt_y</p:attrName>
                                        </p:attrNameLst>
                                      </p:cBhvr>
                                      <p:tavLst>
                                        <p:tav tm="0">
                                          <p:val>
                                            <p:strVal val="ppt_y"/>
                                          </p:val>
                                        </p:tav>
                                        <p:tav tm="100000">
                                          <p:val>
                                            <p:strVal val="ppt_y+1"/>
                                          </p:val>
                                        </p:tav>
                                      </p:tavLst>
                                    </p:anim>
                                    <p:set>
                                      <p:cBhvr>
                                        <p:cTn id="239"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27" presetClass="emph" presetSubtype="0" fill="remove" grpId="1" nodeType="withEffect">
                                  <p:stCondLst>
                                    <p:cond delay="0"/>
                                  </p:stCondLst>
                                  <p:childTnLst>
                                    <p:animClr clrSpc="rgb" dir="cw">
                                      <p:cBhvr override="childStyle">
                                        <p:cTn id="241" dur="250" autoRev="1" fill="remove"/>
                                        <p:tgtEl>
                                          <p:spTgt spid="37"/>
                                        </p:tgtEl>
                                        <p:attrNameLst>
                                          <p:attrName>style.color</p:attrName>
                                        </p:attrNameLst>
                                      </p:cBhvr>
                                      <p:to>
                                        <a:schemeClr val="bg1"/>
                                      </p:to>
                                    </p:animClr>
                                    <p:animClr clrSpc="rgb" dir="cw">
                                      <p:cBhvr>
                                        <p:cTn id="242" dur="250" autoRev="1" fill="remove"/>
                                        <p:tgtEl>
                                          <p:spTgt spid="37"/>
                                        </p:tgtEl>
                                        <p:attrNameLst>
                                          <p:attrName>fillcolor</p:attrName>
                                        </p:attrNameLst>
                                      </p:cBhvr>
                                      <p:to>
                                        <a:schemeClr val="bg1"/>
                                      </p:to>
                                    </p:animClr>
                                    <p:set>
                                      <p:cBhvr>
                                        <p:cTn id="243" dur="250" autoRev="1" fill="remove"/>
                                        <p:tgtEl>
                                          <p:spTgt spid="37"/>
                                        </p:tgtEl>
                                        <p:attrNameLst>
                                          <p:attrName>fill.type</p:attrName>
                                        </p:attrNameLst>
                                      </p:cBhvr>
                                      <p:to>
                                        <p:strVal val="solid"/>
                                      </p:to>
                                    </p:set>
                                    <p:set>
                                      <p:cBhvr>
                                        <p:cTn id="244" dur="250" autoRev="1" fill="remove"/>
                                        <p:tgtEl>
                                          <p:spTgt spid="37"/>
                                        </p:tgtEl>
                                        <p:attrNameLst>
                                          <p:attrName>fill.on</p:attrName>
                                        </p:attrNameLst>
                                      </p:cBhvr>
                                      <p:to>
                                        <p:strVal val="true"/>
                                      </p:to>
                                    </p:set>
                                  </p:childTnLst>
                                </p:cTn>
                              </p:par>
                              <p:par>
                                <p:cTn id="245" presetID="27" presetClass="emph" presetSubtype="0" fill="remove" grpId="1" nodeType="withEffect">
                                  <p:stCondLst>
                                    <p:cond delay="0"/>
                                  </p:stCondLst>
                                  <p:childTnLst>
                                    <p:animClr clrSpc="rgb" dir="cw">
                                      <p:cBhvr override="childStyle">
                                        <p:cTn id="246" dur="250" autoRev="1" fill="remove"/>
                                        <p:tgtEl>
                                          <p:spTgt spid="45"/>
                                        </p:tgtEl>
                                        <p:attrNameLst>
                                          <p:attrName>style.color</p:attrName>
                                        </p:attrNameLst>
                                      </p:cBhvr>
                                      <p:to>
                                        <a:schemeClr val="bg1"/>
                                      </p:to>
                                    </p:animClr>
                                    <p:animClr clrSpc="rgb" dir="cw">
                                      <p:cBhvr>
                                        <p:cTn id="247" dur="250" autoRev="1" fill="remove"/>
                                        <p:tgtEl>
                                          <p:spTgt spid="45"/>
                                        </p:tgtEl>
                                        <p:attrNameLst>
                                          <p:attrName>fillcolor</p:attrName>
                                        </p:attrNameLst>
                                      </p:cBhvr>
                                      <p:to>
                                        <a:schemeClr val="bg1"/>
                                      </p:to>
                                    </p:animClr>
                                    <p:set>
                                      <p:cBhvr>
                                        <p:cTn id="248" dur="250" autoRev="1" fill="remove"/>
                                        <p:tgtEl>
                                          <p:spTgt spid="45"/>
                                        </p:tgtEl>
                                        <p:attrNameLst>
                                          <p:attrName>fill.type</p:attrName>
                                        </p:attrNameLst>
                                      </p:cBhvr>
                                      <p:to>
                                        <p:strVal val="solid"/>
                                      </p:to>
                                    </p:set>
                                    <p:set>
                                      <p:cBhvr>
                                        <p:cTn id="249" dur="250" autoRev="1" fill="remove"/>
                                        <p:tgtEl>
                                          <p:spTgt spid="45"/>
                                        </p:tgtEl>
                                        <p:attrNameLst>
                                          <p:attrName>fill.on</p:attrName>
                                        </p:attrNameLst>
                                      </p:cBhvr>
                                      <p:to>
                                        <p:strVal val="true"/>
                                      </p:to>
                                    </p:set>
                                  </p:childTnLst>
                                </p:cTn>
                              </p:par>
                              <p:par>
                                <p:cTn id="250" presetID="27" presetClass="emph" presetSubtype="0" fill="remove" grpId="1" nodeType="withEffect">
                                  <p:stCondLst>
                                    <p:cond delay="0"/>
                                  </p:stCondLst>
                                  <p:childTnLst>
                                    <p:animClr clrSpc="rgb" dir="cw">
                                      <p:cBhvr override="childStyle">
                                        <p:cTn id="251" dur="250" autoRev="1" fill="remove"/>
                                        <p:tgtEl>
                                          <p:spTgt spid="41"/>
                                        </p:tgtEl>
                                        <p:attrNameLst>
                                          <p:attrName>style.color</p:attrName>
                                        </p:attrNameLst>
                                      </p:cBhvr>
                                      <p:to>
                                        <a:schemeClr val="bg1"/>
                                      </p:to>
                                    </p:animClr>
                                    <p:animClr clrSpc="rgb" dir="cw">
                                      <p:cBhvr>
                                        <p:cTn id="252" dur="250" autoRev="1" fill="remove"/>
                                        <p:tgtEl>
                                          <p:spTgt spid="41"/>
                                        </p:tgtEl>
                                        <p:attrNameLst>
                                          <p:attrName>fillcolor</p:attrName>
                                        </p:attrNameLst>
                                      </p:cBhvr>
                                      <p:to>
                                        <a:schemeClr val="bg1"/>
                                      </p:to>
                                    </p:animClr>
                                    <p:set>
                                      <p:cBhvr>
                                        <p:cTn id="253" dur="250" autoRev="1" fill="remove"/>
                                        <p:tgtEl>
                                          <p:spTgt spid="41"/>
                                        </p:tgtEl>
                                        <p:attrNameLst>
                                          <p:attrName>fill.type</p:attrName>
                                        </p:attrNameLst>
                                      </p:cBhvr>
                                      <p:to>
                                        <p:strVal val="solid"/>
                                      </p:to>
                                    </p:set>
                                    <p:set>
                                      <p:cBhvr>
                                        <p:cTn id="254" dur="250" autoRev="1" fill="remove"/>
                                        <p:tgtEl>
                                          <p:spTgt spid="41"/>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0"/>
          <p:cNvPicPr preferRelativeResize="0"/>
          <p:nvPr/>
        </p:nvPicPr>
        <p:blipFill rotWithShape="1">
          <a:blip r:embed="rId3">
            <a:alphaModFix/>
          </a:blip>
          <a:srcRect l="4708" t="5702" r="44108" b="17856"/>
          <a:stretch/>
        </p:blipFill>
        <p:spPr>
          <a:xfrm>
            <a:off x="8539969" y="3210803"/>
            <a:ext cx="1885600" cy="1875600"/>
          </a:xfrm>
          <a:prstGeom prst="roundRect">
            <a:avLst>
              <a:gd name="adj" fmla="val 865"/>
            </a:avLst>
          </a:prstGeom>
          <a:noFill/>
          <a:ln>
            <a:noFill/>
          </a:ln>
        </p:spPr>
      </p:pic>
      <p:sp>
        <p:nvSpPr>
          <p:cNvPr id="145" name="Google Shape;145;p2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5</a:t>
            </a:fld>
            <a:endParaRPr kern="0">
              <a:solidFill>
                <a:srgbClr val="FFFFFF"/>
              </a:solidFill>
            </a:endParaRPr>
          </a:p>
        </p:txBody>
      </p:sp>
      <p:pic>
        <p:nvPicPr>
          <p:cNvPr id="146" name="Google Shape;146;p20"/>
          <p:cNvPicPr preferRelativeResize="0"/>
          <p:nvPr/>
        </p:nvPicPr>
        <p:blipFill>
          <a:blip r:embed="rId4">
            <a:alphaModFix/>
          </a:blip>
          <a:stretch>
            <a:fillRect/>
          </a:stretch>
        </p:blipFill>
        <p:spPr>
          <a:xfrm rot="-41">
            <a:off x="1800553" y="1438706"/>
            <a:ext cx="1078135" cy="345821"/>
          </a:xfrm>
          <a:prstGeom prst="rect">
            <a:avLst/>
          </a:prstGeom>
          <a:noFill/>
          <a:ln>
            <a:noFill/>
          </a:ln>
        </p:spPr>
      </p:pic>
      <p:sp>
        <p:nvSpPr>
          <p:cNvPr id="147" name="Google Shape;147;p20"/>
          <p:cNvSpPr/>
          <p:nvPr/>
        </p:nvSpPr>
        <p:spPr>
          <a:xfrm>
            <a:off x="9119376" y="3821362"/>
            <a:ext cx="731616" cy="738877"/>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48" name="Google Shape;148;p20"/>
          <p:cNvPicPr preferRelativeResize="0"/>
          <p:nvPr/>
        </p:nvPicPr>
        <p:blipFill>
          <a:blip r:embed="rId5">
            <a:alphaModFix/>
          </a:blip>
          <a:stretch>
            <a:fillRect/>
          </a:stretch>
        </p:blipFill>
        <p:spPr>
          <a:xfrm>
            <a:off x="9287695" y="2953834"/>
            <a:ext cx="386367" cy="401767"/>
          </a:xfrm>
          <a:prstGeom prst="rect">
            <a:avLst/>
          </a:prstGeom>
          <a:noFill/>
          <a:ln>
            <a:noFill/>
          </a:ln>
        </p:spPr>
      </p:pic>
      <p:sp>
        <p:nvSpPr>
          <p:cNvPr id="12" name="Google Shape;61;p12">
            <a:extLst>
              <a:ext uri="{FF2B5EF4-FFF2-40B4-BE49-F238E27FC236}">
                <a16:creationId xmlns:a16="http://schemas.microsoft.com/office/drawing/2014/main" id="{EA10E379-7E40-4996-BE85-2F20FF8B41CA}"/>
              </a:ext>
            </a:extLst>
          </p:cNvPr>
          <p:cNvSpPr txBox="1">
            <a:spLocks noGrp="1"/>
          </p:cNvSpPr>
          <p:nvPr>
            <p:ph type="title"/>
          </p:nvPr>
        </p:nvSpPr>
        <p:spPr>
          <a:xfrm>
            <a:off x="375153" y="496368"/>
            <a:ext cx="6541213" cy="736400"/>
          </a:xfrm>
          <a:prstGeom prst="rect">
            <a:avLst/>
          </a:prstGeom>
        </p:spPr>
        <p:txBody>
          <a:bodyPr spcFirstLastPara="1" wrap="square" lIns="0" tIns="0" rIns="0" bIns="0" anchor="ctr" anchorCtr="0">
            <a:noAutofit/>
          </a:bodyPr>
          <a:lstStyle/>
          <a:p>
            <a:r>
              <a:rPr lang="en" sz="6000" dirty="0">
                <a:latin typeface="fiolex girl" panose="020B0506030404030204" pitchFamily="34" charset="0"/>
                <a:cs typeface="fiolex girl" panose="020B0506030404030204" pitchFamily="34" charset="0"/>
              </a:rPr>
              <a:t>2, T</a:t>
            </a:r>
            <a:r>
              <a:rPr lang="en-US" sz="6000" dirty="0">
                <a:latin typeface="fiolex girl" panose="020B0506030404030204" pitchFamily="34" charset="0"/>
                <a:cs typeface="fiolex girl" panose="020B0506030404030204" pitchFamily="34" charset="0"/>
              </a:rPr>
              <a:t>á</a:t>
            </a:r>
            <a:r>
              <a:rPr lang="en" sz="6000" dirty="0">
                <a:latin typeface="fiolex girl" panose="020B0506030404030204" pitchFamily="34" charset="0"/>
                <a:cs typeface="fiolex girl" panose="020B0506030404030204" pitchFamily="34" charset="0"/>
              </a:rPr>
              <a:t>c </a:t>
            </a:r>
            <a:r>
              <a:rPr lang="en-US" sz="6000" dirty="0" err="1">
                <a:latin typeface="fiolex girl" panose="020B0506030404030204" pitchFamily="34" charset="0"/>
                <a:cs typeface="fiolex girl" panose="020B0506030404030204" pitchFamily="34" charset="0"/>
              </a:rPr>
              <a:t>phẩm</a:t>
            </a:r>
            <a:endParaRPr sz="6000" dirty="0">
              <a:latin typeface="fiolex girl" panose="020B0506030404030204" pitchFamily="34" charset="0"/>
              <a:cs typeface="fiolex girl" panose="020B0506030404030204" pitchFamily="34" charset="0"/>
            </a:endParaRPr>
          </a:p>
        </p:txBody>
      </p:sp>
      <p:pic>
        <p:nvPicPr>
          <p:cNvPr id="4" name="Picture 3">
            <a:extLst>
              <a:ext uri="{FF2B5EF4-FFF2-40B4-BE49-F238E27FC236}">
                <a16:creationId xmlns:a16="http://schemas.microsoft.com/office/drawing/2014/main" id="{0F97502A-9D1A-472E-90F9-F61C204FDF70}"/>
              </a:ext>
            </a:extLst>
          </p:cNvPr>
          <p:cNvPicPr>
            <a:picLocks noChangeAspect="1"/>
          </p:cNvPicPr>
          <p:nvPr/>
        </p:nvPicPr>
        <p:blipFill rotWithShape="1">
          <a:blip r:embed="rId6"/>
          <a:srcRect t="10492"/>
          <a:stretch/>
        </p:blipFill>
        <p:spPr>
          <a:xfrm>
            <a:off x="797784" y="1784533"/>
            <a:ext cx="3058599" cy="4138999"/>
          </a:xfrm>
          <a:prstGeom prst="rect">
            <a:avLst/>
          </a:prstGeom>
        </p:spPr>
      </p:pic>
      <p:grpSp>
        <p:nvGrpSpPr>
          <p:cNvPr id="9" name="Group 8">
            <a:extLst>
              <a:ext uri="{FF2B5EF4-FFF2-40B4-BE49-F238E27FC236}">
                <a16:creationId xmlns:a16="http://schemas.microsoft.com/office/drawing/2014/main" id="{D0DDBCA0-1F0B-4585-B91B-7C12331A1376}"/>
              </a:ext>
            </a:extLst>
          </p:cNvPr>
          <p:cNvGrpSpPr/>
          <p:nvPr/>
        </p:nvGrpSpPr>
        <p:grpSpPr>
          <a:xfrm>
            <a:off x="3301853" y="1932302"/>
            <a:ext cx="5524095" cy="3991230"/>
            <a:chOff x="3301853" y="1932302"/>
            <a:chExt cx="5524095" cy="3991230"/>
          </a:xfrm>
        </p:grpSpPr>
        <p:pic>
          <p:nvPicPr>
            <p:cNvPr id="8" name="Picture 7">
              <a:extLst>
                <a:ext uri="{FF2B5EF4-FFF2-40B4-BE49-F238E27FC236}">
                  <a16:creationId xmlns:a16="http://schemas.microsoft.com/office/drawing/2014/main" id="{BB1304C2-B133-49A9-A415-9D6B276F21DB}"/>
                </a:ext>
              </a:extLst>
            </p:cNvPr>
            <p:cNvPicPr>
              <a:picLocks noChangeAspect="1"/>
            </p:cNvPicPr>
            <p:nvPr/>
          </p:nvPicPr>
          <p:blipFill>
            <a:blip r:embed="rId7"/>
            <a:stretch>
              <a:fillRect/>
            </a:stretch>
          </p:blipFill>
          <p:spPr>
            <a:xfrm>
              <a:off x="3301853" y="1932302"/>
              <a:ext cx="5524095" cy="987638"/>
            </a:xfrm>
            <a:prstGeom prst="rect">
              <a:avLst/>
            </a:prstGeom>
          </p:spPr>
        </p:pic>
        <p:pic>
          <p:nvPicPr>
            <p:cNvPr id="7" name="Picture 6">
              <a:extLst>
                <a:ext uri="{FF2B5EF4-FFF2-40B4-BE49-F238E27FC236}">
                  <a16:creationId xmlns:a16="http://schemas.microsoft.com/office/drawing/2014/main" id="{AB784A78-2BE5-48B7-A328-BA0B39825CE3}"/>
                </a:ext>
              </a:extLst>
            </p:cNvPr>
            <p:cNvPicPr>
              <a:picLocks noChangeAspect="1"/>
            </p:cNvPicPr>
            <p:nvPr/>
          </p:nvPicPr>
          <p:blipFill>
            <a:blip r:embed="rId8"/>
            <a:stretch>
              <a:fillRect/>
            </a:stretch>
          </p:blipFill>
          <p:spPr>
            <a:xfrm>
              <a:off x="3982088" y="1932302"/>
              <a:ext cx="4432176" cy="399123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7"/>
          <p:cNvSpPr txBox="1">
            <a:spLocks noGrp="1"/>
          </p:cNvSpPr>
          <p:nvPr>
            <p:ph type="title"/>
          </p:nvPr>
        </p:nvSpPr>
        <p:spPr>
          <a:xfrm>
            <a:off x="677633" y="509967"/>
            <a:ext cx="6849200" cy="736400"/>
          </a:xfrm>
          <a:prstGeom prst="rect">
            <a:avLst/>
          </a:prstGeom>
        </p:spPr>
        <p:txBody>
          <a:bodyPr spcFirstLastPara="1" wrap="square" lIns="0" tIns="0" rIns="0" bIns="0" anchor="ctr" anchorCtr="0">
            <a:noAutofit/>
          </a:bodyPr>
          <a:lstStyle/>
          <a:p>
            <a:r>
              <a:rPr lang="en" sz="5400" b="1" dirty="0">
                <a:latin typeface="fiolex girl" panose="020B0506030404030204" pitchFamily="34" charset="0"/>
                <a:cs typeface="fiolex girl" panose="020B0506030404030204" pitchFamily="34" charset="0"/>
              </a:rPr>
              <a:t>3. </a:t>
            </a:r>
            <a:r>
              <a:rPr lang="en-US" sz="5400" b="1" dirty="0" err="1">
                <a:latin typeface="fiolex girl" panose="020B0506030404030204" pitchFamily="34" charset="0"/>
                <a:cs typeface="fiolex girl" panose="020B0506030404030204" pitchFamily="34" charset="0"/>
              </a:rPr>
              <a:t>Bố</a:t>
            </a:r>
            <a:r>
              <a:rPr lang="en-US" sz="5400" b="1" dirty="0">
                <a:latin typeface="fiolex girl" panose="020B0506030404030204" pitchFamily="34" charset="0"/>
                <a:cs typeface="fiolex girl" panose="020B0506030404030204" pitchFamily="34" charset="0"/>
              </a:rPr>
              <a:t> </a:t>
            </a:r>
            <a:r>
              <a:rPr lang="en-US" sz="5400" b="1" dirty="0" err="1">
                <a:latin typeface="fiolex girl" panose="020B0506030404030204" pitchFamily="34" charset="0"/>
                <a:cs typeface="fiolex girl" panose="020B0506030404030204" pitchFamily="34" charset="0"/>
              </a:rPr>
              <a:t>cục</a:t>
            </a:r>
            <a:endParaRPr sz="5400" b="1" dirty="0">
              <a:latin typeface="fiolex girl" panose="020B0506030404030204" pitchFamily="34" charset="0"/>
              <a:cs typeface="fiolex girl" panose="020B0506030404030204" pitchFamily="34" charset="0"/>
            </a:endParaRPr>
          </a:p>
        </p:txBody>
      </p:sp>
      <p:sp>
        <p:nvSpPr>
          <p:cNvPr id="225" name="Google Shape;225;p2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6</a:t>
            </a:fld>
            <a:endParaRPr kern="0">
              <a:solidFill>
                <a:srgbClr val="FFFFFF"/>
              </a:solidFill>
            </a:endParaRPr>
          </a:p>
        </p:txBody>
      </p:sp>
      <p:pic>
        <p:nvPicPr>
          <p:cNvPr id="227" name="Google Shape;227;p27"/>
          <p:cNvPicPr preferRelativeResize="0"/>
          <p:nvPr/>
        </p:nvPicPr>
        <p:blipFill>
          <a:blip r:embed="rId3">
            <a:alphaModFix/>
          </a:blip>
          <a:stretch>
            <a:fillRect/>
          </a:stretch>
        </p:blipFill>
        <p:spPr>
          <a:xfrm>
            <a:off x="9315983" y="321231"/>
            <a:ext cx="338067" cy="351533"/>
          </a:xfrm>
          <a:prstGeom prst="rect">
            <a:avLst/>
          </a:prstGeom>
          <a:noFill/>
          <a:ln>
            <a:noFill/>
          </a:ln>
        </p:spPr>
      </p:pic>
      <p:sp>
        <p:nvSpPr>
          <p:cNvPr id="228" name="Google Shape;228;p27"/>
          <p:cNvSpPr txBox="1"/>
          <p:nvPr/>
        </p:nvSpPr>
        <p:spPr>
          <a:xfrm>
            <a:off x="344301" y="2638806"/>
            <a:ext cx="3271520" cy="1719600"/>
          </a:xfrm>
          <a:prstGeom prst="rect">
            <a:avLst/>
          </a:prstGeom>
          <a:noFill/>
          <a:ln>
            <a:noFill/>
          </a:ln>
        </p:spPr>
        <p:txBody>
          <a:bodyPr spcFirstLastPara="1" wrap="square" lIns="121900" tIns="121900" rIns="121900" bIns="121900" anchor="ctr" anchorCtr="0">
            <a:noAutofit/>
          </a:bodyPr>
          <a:lstStyle/>
          <a:p>
            <a:pPr algn="r" defTabSz="1219170">
              <a:spcAft>
                <a:spcPts val="2133"/>
              </a:spcAft>
              <a:buClr>
                <a:srgbClr val="000000"/>
              </a:buClr>
            </a:pPr>
            <a:r>
              <a:rPr lang="en" sz="2800" kern="0" dirty="0">
                <a:solidFill>
                  <a:srgbClr val="49413E"/>
                </a:solidFill>
                <a:latin typeface="Bitter"/>
                <a:ea typeface="Bitter"/>
                <a:cs typeface="Bitter"/>
                <a:sym typeface="Bitter"/>
              </a:rPr>
              <a:t>.</a:t>
            </a:r>
            <a:endParaRPr sz="2800" b="1" kern="0" dirty="0">
              <a:solidFill>
                <a:srgbClr val="49413E"/>
              </a:solidFill>
              <a:latin typeface="Bitter"/>
              <a:ea typeface="Bitter"/>
              <a:cs typeface="Bitter"/>
              <a:sym typeface="Bitter"/>
            </a:endParaRPr>
          </a:p>
        </p:txBody>
      </p:sp>
      <p:cxnSp>
        <p:nvCxnSpPr>
          <p:cNvPr id="229" name="Google Shape;229;p27"/>
          <p:cNvCxnSpPr>
            <a:cxnSpLocks/>
          </p:cNvCxnSpPr>
          <p:nvPr/>
        </p:nvCxnSpPr>
        <p:spPr>
          <a:xfrm flipH="1">
            <a:off x="2454965" y="2811487"/>
            <a:ext cx="1210067" cy="21897"/>
          </a:xfrm>
          <a:prstGeom prst="straightConnector1">
            <a:avLst/>
          </a:prstGeom>
          <a:noFill/>
          <a:ln w="57150" cap="flat" cmpd="sng">
            <a:solidFill>
              <a:schemeClr val="accent3"/>
            </a:solidFill>
            <a:prstDash val="solid"/>
            <a:round/>
            <a:headEnd type="none" w="sm" len="sm"/>
            <a:tailEnd type="oval" w="med" len="med"/>
          </a:ln>
        </p:spPr>
      </p:cxnSp>
      <p:sp>
        <p:nvSpPr>
          <p:cNvPr id="230" name="Google Shape;230;p27"/>
          <p:cNvSpPr txBox="1"/>
          <p:nvPr/>
        </p:nvSpPr>
        <p:spPr>
          <a:xfrm>
            <a:off x="6648893" y="1926700"/>
            <a:ext cx="1935353" cy="1719600"/>
          </a:xfrm>
          <a:prstGeom prst="rect">
            <a:avLst/>
          </a:prstGeom>
          <a:noFill/>
          <a:ln>
            <a:noFill/>
          </a:ln>
        </p:spPr>
        <p:txBody>
          <a:bodyPr spcFirstLastPara="1" wrap="square" lIns="121900" tIns="121900" rIns="121900" bIns="121900" anchor="ctr" anchorCtr="0">
            <a:noAutofit/>
          </a:bodyPr>
          <a:lstStyle/>
          <a:p>
            <a:pPr algn="ctr" eaLnBrk="1" hangingPunct="1">
              <a:spcBef>
                <a:spcPct val="0"/>
              </a:spcBef>
              <a:buFontTx/>
              <a:buNone/>
            </a:pPr>
            <a:endParaRPr lang="en-US" altLang="en-US" sz="2400" b="1" i="1" dirty="0">
              <a:solidFill>
                <a:srgbClr val="FF3300"/>
              </a:solidFill>
              <a:latin typeface="Times New Roman" panose="02020603050405020304" pitchFamily="18" charset="0"/>
            </a:endParaRPr>
          </a:p>
          <a:p>
            <a:pPr defTabSz="1219170">
              <a:buClr>
                <a:srgbClr val="000000"/>
              </a:buClr>
            </a:pPr>
            <a:endParaRPr sz="2400" b="1" kern="0" dirty="0">
              <a:solidFill>
                <a:srgbClr val="49413E"/>
              </a:solidFill>
              <a:latin typeface="Bitter"/>
              <a:ea typeface="Bitter"/>
              <a:cs typeface="Bitter"/>
              <a:sym typeface="Bitter"/>
            </a:endParaRPr>
          </a:p>
        </p:txBody>
      </p:sp>
      <p:cxnSp>
        <p:nvCxnSpPr>
          <p:cNvPr id="231" name="Google Shape;231;p27"/>
          <p:cNvCxnSpPr/>
          <p:nvPr/>
        </p:nvCxnSpPr>
        <p:spPr>
          <a:xfrm>
            <a:off x="5628758" y="2425406"/>
            <a:ext cx="1172336" cy="0"/>
          </a:xfrm>
          <a:prstGeom prst="straightConnector1">
            <a:avLst/>
          </a:prstGeom>
          <a:noFill/>
          <a:ln w="57150" cap="flat" cmpd="sng">
            <a:solidFill>
              <a:schemeClr val="accent1"/>
            </a:solidFill>
            <a:prstDash val="solid"/>
            <a:round/>
            <a:headEnd type="none" w="sm" len="sm"/>
            <a:tailEnd type="oval" w="med" len="med"/>
          </a:ln>
        </p:spPr>
      </p:cxnSp>
      <p:sp>
        <p:nvSpPr>
          <p:cNvPr id="232" name="Google Shape;232;p27"/>
          <p:cNvSpPr txBox="1"/>
          <p:nvPr/>
        </p:nvSpPr>
        <p:spPr>
          <a:xfrm>
            <a:off x="6473978" y="5535243"/>
            <a:ext cx="3141912" cy="1719600"/>
          </a:xfrm>
          <a:prstGeom prst="rect">
            <a:avLst/>
          </a:prstGeom>
          <a:noFill/>
          <a:ln>
            <a:noFill/>
          </a:ln>
        </p:spPr>
        <p:txBody>
          <a:bodyPr spcFirstLastPara="1" wrap="square" lIns="121900" tIns="121900" rIns="121900" bIns="121900" anchor="ctr" anchorCtr="0">
            <a:noAutofit/>
          </a:bodyPr>
          <a:lstStyle/>
          <a:p>
            <a:pPr algn="ctr">
              <a:spcBef>
                <a:spcPct val="0"/>
              </a:spcBef>
            </a:pPr>
            <a:r>
              <a:rPr lang="en-US" altLang="en-US" sz="2400" b="1" dirty="0" err="1">
                <a:solidFill>
                  <a:srgbClr val="336600"/>
                </a:solidFill>
                <a:latin typeface="Times New Roman" panose="02020603050405020304" pitchFamily="18" charset="0"/>
              </a:rPr>
              <a:t>Đoạn</a:t>
            </a:r>
            <a:r>
              <a:rPr lang="en-US" altLang="en-US" sz="2400" b="1" dirty="0">
                <a:solidFill>
                  <a:srgbClr val="336600"/>
                </a:solidFill>
                <a:latin typeface="Times New Roman" panose="02020603050405020304" pitchFamily="18" charset="0"/>
              </a:rPr>
              <a:t> </a:t>
            </a:r>
            <a:r>
              <a:rPr lang="en-US" altLang="en-US" sz="2400" b="1" dirty="0" err="1">
                <a:solidFill>
                  <a:srgbClr val="336600"/>
                </a:solidFill>
                <a:latin typeface="Times New Roman" panose="02020603050405020304" pitchFamily="18" charset="0"/>
              </a:rPr>
              <a:t>còn</a:t>
            </a:r>
            <a:r>
              <a:rPr lang="en-US" altLang="en-US" sz="2400" b="1" dirty="0">
                <a:solidFill>
                  <a:srgbClr val="336600"/>
                </a:solidFill>
                <a:latin typeface="Times New Roman" panose="02020603050405020304" pitchFamily="18" charset="0"/>
              </a:rPr>
              <a:t> </a:t>
            </a:r>
            <a:r>
              <a:rPr lang="en-US" altLang="en-US" sz="2400" b="1" dirty="0" err="1">
                <a:solidFill>
                  <a:srgbClr val="336600"/>
                </a:solidFill>
                <a:latin typeface="Times New Roman" panose="02020603050405020304" pitchFamily="18" charset="0"/>
              </a:rPr>
              <a:t>lại</a:t>
            </a:r>
            <a:r>
              <a:rPr lang="en-US" altLang="en-US" sz="2400" b="1" dirty="0">
                <a:solidFill>
                  <a:srgbClr val="336600"/>
                </a:solidFill>
                <a:latin typeface="Times New Roman" panose="02020603050405020304" pitchFamily="18" charset="0"/>
              </a:rPr>
              <a:t> =&gt;</a:t>
            </a:r>
          </a:p>
          <a:p>
            <a:pPr algn="just">
              <a:spcBef>
                <a:spcPct val="0"/>
              </a:spcBef>
            </a:pPr>
            <a:r>
              <a:rPr lang="en-US" altLang="en-US" sz="2400" b="1" i="1" dirty="0">
                <a:latin typeface="Times New Roman" panose="02020603050405020304" pitchFamily="18" charset="0"/>
              </a:rPr>
              <a:t>Sau </a:t>
            </a:r>
            <a:r>
              <a:rPr lang="en-US" altLang="en-US" sz="2400" b="1" i="1" dirty="0" err="1">
                <a:latin typeface="Times New Roman" panose="02020603050405020304" pitchFamily="18" charset="0"/>
              </a:rPr>
              <a:t>phút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hiểm</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nguy</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niềm</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vui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của</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cả</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tổ</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với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cơn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mưa</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bất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chợt</a:t>
            </a:r>
            <a:r>
              <a:rPr lang="en-US" altLang="en-US" sz="2400" b="1" i="1" dirty="0">
                <a:latin typeface="Times New Roman" panose="02020603050405020304" pitchFamily="18" charset="0"/>
              </a:rPr>
              <a:t>.</a:t>
            </a:r>
          </a:p>
          <a:p>
            <a:pPr algn="just" eaLnBrk="1" hangingPunct="1">
              <a:spcBef>
                <a:spcPct val="0"/>
              </a:spcBef>
              <a:buFontTx/>
              <a:buNone/>
            </a:pPr>
            <a:endParaRPr lang="en-US" altLang="en-US" sz="2400" b="1" dirty="0">
              <a:latin typeface="Times New Roman" panose="02020603050405020304" pitchFamily="18" charset="0"/>
            </a:endParaRPr>
          </a:p>
          <a:p>
            <a:pPr algn="just" defTabSz="1219170">
              <a:buClr>
                <a:srgbClr val="000000"/>
              </a:buClr>
            </a:pPr>
            <a:endParaRPr sz="2400" b="1" kern="0" dirty="0">
              <a:solidFill>
                <a:srgbClr val="49413E"/>
              </a:solidFill>
              <a:latin typeface="Bitter"/>
              <a:ea typeface="Bitter"/>
              <a:cs typeface="Bitter"/>
              <a:sym typeface="Bitter"/>
            </a:endParaRPr>
          </a:p>
          <a:p>
            <a:pPr algn="just" defTabSz="1219170">
              <a:spcAft>
                <a:spcPts val="2133"/>
              </a:spcAft>
              <a:buClr>
                <a:srgbClr val="000000"/>
              </a:buClr>
            </a:pPr>
            <a:endParaRPr sz="2400" b="1" kern="0" dirty="0">
              <a:solidFill>
                <a:srgbClr val="49413E"/>
              </a:solidFill>
              <a:latin typeface="Bitter"/>
              <a:ea typeface="Bitter"/>
              <a:cs typeface="Bitter"/>
              <a:sym typeface="Bitter"/>
            </a:endParaRPr>
          </a:p>
        </p:txBody>
      </p:sp>
      <p:cxnSp>
        <p:nvCxnSpPr>
          <p:cNvPr id="233" name="Google Shape;233;p27"/>
          <p:cNvCxnSpPr/>
          <p:nvPr/>
        </p:nvCxnSpPr>
        <p:spPr>
          <a:xfrm>
            <a:off x="5294161" y="5377300"/>
            <a:ext cx="1172400" cy="0"/>
          </a:xfrm>
          <a:prstGeom prst="straightConnector1">
            <a:avLst/>
          </a:prstGeom>
          <a:noFill/>
          <a:ln w="57150" cap="flat" cmpd="sng">
            <a:solidFill>
              <a:schemeClr val="accent4"/>
            </a:solidFill>
            <a:prstDash val="solid"/>
            <a:round/>
            <a:headEnd type="none" w="sm" len="sm"/>
            <a:tailEnd type="oval" w="med" len="med"/>
          </a:ln>
        </p:spPr>
      </p:cxnSp>
      <p:grpSp>
        <p:nvGrpSpPr>
          <p:cNvPr id="234" name="Google Shape;234;p27"/>
          <p:cNvGrpSpPr/>
          <p:nvPr/>
        </p:nvGrpSpPr>
        <p:grpSpPr>
          <a:xfrm>
            <a:off x="2928230" y="1943085"/>
            <a:ext cx="3741930" cy="3727921"/>
            <a:chOff x="1930758" y="1600024"/>
            <a:chExt cx="2806447" cy="2795941"/>
          </a:xfrm>
        </p:grpSpPr>
        <p:sp>
          <p:nvSpPr>
            <p:cNvPr id="235" name="Google Shape;235;p27"/>
            <p:cNvSpPr/>
            <p:nvPr/>
          </p:nvSpPr>
          <p:spPr>
            <a:xfrm rot="3600185">
              <a:off x="1930758" y="1621306"/>
              <a:ext cx="2774659" cy="2774659"/>
            </a:xfrm>
            <a:prstGeom prst="blockArc">
              <a:avLst>
                <a:gd name="adj1" fmla="val 12622480"/>
                <a:gd name="adj2" fmla="val 19781569"/>
                <a:gd name="adj3" fmla="val 20773"/>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 name="Google Shape;236;p27"/>
            <p:cNvSpPr/>
            <p:nvPr/>
          </p:nvSpPr>
          <p:spPr>
            <a:xfrm rot="10800000">
              <a:off x="1944265" y="1600024"/>
              <a:ext cx="2774700" cy="2774700"/>
            </a:xfrm>
            <a:prstGeom prst="blockArc">
              <a:avLst>
                <a:gd name="adj1" fmla="val 12622480"/>
                <a:gd name="adj2" fmla="val 19662822"/>
                <a:gd name="adj3" fmla="val 20729"/>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 name="Google Shape;237;p27"/>
            <p:cNvSpPr/>
            <p:nvPr/>
          </p:nvSpPr>
          <p:spPr>
            <a:xfrm rot="17999815">
              <a:off x="1962546" y="1621306"/>
              <a:ext cx="2774659" cy="2774659"/>
            </a:xfrm>
            <a:prstGeom prst="blockArc">
              <a:avLst>
                <a:gd name="adj1" fmla="val 12622480"/>
                <a:gd name="adj2" fmla="val 19703271"/>
                <a:gd name="adj3" fmla="val 20851"/>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nvGrpSpPr>
            <p:cNvPr id="238" name="Google Shape;238;p27"/>
            <p:cNvGrpSpPr/>
            <p:nvPr/>
          </p:nvGrpSpPr>
          <p:grpSpPr>
            <a:xfrm rot="-7200165">
              <a:off x="2098454" y="3263580"/>
              <a:ext cx="585011" cy="585536"/>
              <a:chOff x="2255558" y="-458638"/>
              <a:chExt cx="588000" cy="588000"/>
            </a:xfrm>
          </p:grpSpPr>
          <p:sp>
            <p:nvSpPr>
              <p:cNvPr id="239" name="Google Shape;239;p27"/>
              <p:cNvSpPr/>
              <p:nvPr/>
            </p:nvSpPr>
            <p:spPr>
              <a:xfrm rot="39023">
                <a:off x="2258839" y="-455357"/>
                <a:ext cx="581437" cy="581437"/>
              </a:xfrm>
              <a:prstGeom prst="pie">
                <a:avLst>
                  <a:gd name="adj1" fmla="val 6190354"/>
                  <a:gd name="adj2" fmla="val 14996165"/>
                </a:avLst>
              </a:prstGeom>
              <a:solidFill>
                <a:schemeClr val="accent3"/>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240;p27"/>
              <p:cNvSpPr/>
              <p:nvPr/>
            </p:nvSpPr>
            <p:spPr>
              <a:xfrm rot="10800000">
                <a:off x="2258805" y="-455324"/>
                <a:ext cx="581400" cy="581400"/>
              </a:xfrm>
              <a:prstGeom prst="pie">
                <a:avLst>
                  <a:gd name="adj1" fmla="val 4028252"/>
                  <a:gd name="adj2" fmla="val 17183677"/>
                </a:avLst>
              </a:pr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1" name="Google Shape;241;p27"/>
            <p:cNvGrpSpPr/>
            <p:nvPr/>
          </p:nvGrpSpPr>
          <p:grpSpPr>
            <a:xfrm>
              <a:off x="3024872" y="1617126"/>
              <a:ext cx="585001" cy="585530"/>
              <a:chOff x="724470" y="1197910"/>
              <a:chExt cx="588000" cy="588000"/>
            </a:xfrm>
          </p:grpSpPr>
          <p:sp>
            <p:nvSpPr>
              <p:cNvPr id="242" name="Google Shape;242;p27"/>
              <p:cNvSpPr/>
              <p:nvPr/>
            </p:nvSpPr>
            <p:spPr>
              <a:xfrm rot="39023">
                <a:off x="727752" y="1201192"/>
                <a:ext cx="581437" cy="581437"/>
              </a:xfrm>
              <a:prstGeom prst="pie">
                <a:avLst>
                  <a:gd name="adj1" fmla="val 6190354"/>
                  <a:gd name="adj2" fmla="val 14996165"/>
                </a:avLst>
              </a:prstGeom>
              <a:solidFill>
                <a:schemeClr val="accent1"/>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243;p27"/>
              <p:cNvSpPr/>
              <p:nvPr/>
            </p:nvSpPr>
            <p:spPr>
              <a:xfrm rot="10800000">
                <a:off x="727718" y="1201225"/>
                <a:ext cx="581400" cy="581400"/>
              </a:xfrm>
              <a:prstGeom prst="pie">
                <a:avLst>
                  <a:gd name="adj1" fmla="val 4028252"/>
                  <a:gd name="adj2" fmla="val 17183677"/>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4" name="Google Shape;244;p27"/>
            <p:cNvGrpSpPr/>
            <p:nvPr/>
          </p:nvGrpSpPr>
          <p:grpSpPr>
            <a:xfrm rot="7200165">
              <a:off x="3990705" y="3241511"/>
              <a:ext cx="585011" cy="585536"/>
              <a:chOff x="2934698" y="1696172"/>
              <a:chExt cx="588000" cy="588000"/>
            </a:xfrm>
          </p:grpSpPr>
          <p:sp>
            <p:nvSpPr>
              <p:cNvPr id="245" name="Google Shape;245;p27"/>
              <p:cNvSpPr/>
              <p:nvPr/>
            </p:nvSpPr>
            <p:spPr>
              <a:xfrm rot="39023">
                <a:off x="2937979" y="1699453"/>
                <a:ext cx="581437" cy="581437"/>
              </a:xfrm>
              <a:prstGeom prst="pie">
                <a:avLst>
                  <a:gd name="adj1" fmla="val 6190354"/>
                  <a:gd name="adj2" fmla="val 14996165"/>
                </a:avLst>
              </a:prstGeom>
              <a:solidFill>
                <a:schemeClr val="accent4"/>
              </a:solidFill>
              <a:ln>
                <a:noFill/>
              </a:ln>
              <a:effectLst>
                <a:outerShdw blurRad="142875" algn="bl" rotWithShape="0">
                  <a:srgbClr val="000000">
                    <a:alpha val="43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 name="Google Shape;246;p27"/>
              <p:cNvSpPr/>
              <p:nvPr/>
            </p:nvSpPr>
            <p:spPr>
              <a:xfrm rot="10800000">
                <a:off x="2937945" y="1699487"/>
                <a:ext cx="581400" cy="581400"/>
              </a:xfrm>
              <a:prstGeom prst="pie">
                <a:avLst>
                  <a:gd name="adj1" fmla="val 4028252"/>
                  <a:gd name="adj2" fmla="val 17183677"/>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7" name="Google Shape;247;p27"/>
            <p:cNvSpPr txBox="1"/>
            <p:nvPr/>
          </p:nvSpPr>
          <p:spPr>
            <a:xfrm>
              <a:off x="3095325" y="1692107"/>
              <a:ext cx="509100" cy="267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b="1" kern="0" dirty="0">
                  <a:solidFill>
                    <a:srgbClr val="FFFFFF"/>
                  </a:solidFill>
                  <a:latin typeface="Dancing Script"/>
                  <a:ea typeface="Dancing Script"/>
                  <a:cs typeface="Dancing Script"/>
                  <a:sym typeface="Dancing Script"/>
                </a:rPr>
                <a:t>02 </a:t>
              </a:r>
              <a:endParaRPr sz="2133" b="1" kern="0" dirty="0">
                <a:solidFill>
                  <a:srgbClr val="FFFFFF"/>
                </a:solidFill>
                <a:latin typeface="Dancing Script"/>
                <a:ea typeface="Dancing Script"/>
                <a:cs typeface="Dancing Script"/>
                <a:sym typeface="Dancing Script"/>
              </a:endParaRPr>
            </a:p>
          </p:txBody>
        </p:sp>
        <p:sp>
          <p:nvSpPr>
            <p:cNvPr id="248" name="Google Shape;248;p27"/>
            <p:cNvSpPr txBox="1"/>
            <p:nvPr/>
          </p:nvSpPr>
          <p:spPr>
            <a:xfrm>
              <a:off x="2136423" y="3324235"/>
              <a:ext cx="509100" cy="267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b="1" kern="0" dirty="0">
                  <a:solidFill>
                    <a:srgbClr val="FFFFFF"/>
                  </a:solidFill>
                  <a:latin typeface="Dancing Script"/>
                  <a:ea typeface="Dancing Script"/>
                  <a:cs typeface="Dancing Script"/>
                  <a:sym typeface="Dancing Script"/>
                </a:rPr>
                <a:t>01 </a:t>
              </a:r>
              <a:endParaRPr sz="2133" b="1" kern="0" dirty="0">
                <a:solidFill>
                  <a:srgbClr val="FFFFFF"/>
                </a:solidFill>
                <a:latin typeface="Dancing Script"/>
                <a:ea typeface="Dancing Script"/>
                <a:cs typeface="Dancing Script"/>
                <a:sym typeface="Dancing Script"/>
              </a:endParaRPr>
            </a:p>
          </p:txBody>
        </p:sp>
        <p:sp>
          <p:nvSpPr>
            <p:cNvPr id="249" name="Google Shape;249;p27"/>
            <p:cNvSpPr txBox="1"/>
            <p:nvPr/>
          </p:nvSpPr>
          <p:spPr>
            <a:xfrm>
              <a:off x="4042652" y="3294660"/>
              <a:ext cx="509100" cy="267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133" b="1" kern="0" dirty="0">
                  <a:solidFill>
                    <a:srgbClr val="FFFFFF"/>
                  </a:solidFill>
                  <a:latin typeface="Dancing Script"/>
                  <a:ea typeface="Dancing Script"/>
                  <a:cs typeface="Dancing Script"/>
                  <a:sym typeface="Dancing Script"/>
                </a:rPr>
                <a:t>03 </a:t>
              </a:r>
              <a:endParaRPr sz="2133" b="1" kern="0" dirty="0">
                <a:solidFill>
                  <a:srgbClr val="FFFFFF"/>
                </a:solidFill>
                <a:latin typeface="Dancing Script"/>
                <a:ea typeface="Dancing Script"/>
                <a:cs typeface="Dancing Script"/>
                <a:sym typeface="Dancing Script"/>
              </a:endParaRPr>
            </a:p>
          </p:txBody>
        </p:sp>
      </p:grpSp>
      <p:sp>
        <p:nvSpPr>
          <p:cNvPr id="29" name="Rectangle 6">
            <a:extLst>
              <a:ext uri="{FF2B5EF4-FFF2-40B4-BE49-F238E27FC236}">
                <a16:creationId xmlns:a16="http://schemas.microsoft.com/office/drawing/2014/main" id="{AE9F5DC8-5B2E-47AC-999D-767F12F58B79}"/>
              </a:ext>
            </a:extLst>
          </p:cNvPr>
          <p:cNvSpPr>
            <a:spLocks noChangeArrowheads="1"/>
          </p:cNvSpPr>
          <p:nvPr/>
        </p:nvSpPr>
        <p:spPr bwMode="auto">
          <a:xfrm>
            <a:off x="113374" y="2583029"/>
            <a:ext cx="304163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b="1" dirty="0" err="1">
                <a:solidFill>
                  <a:srgbClr val="FFFF00"/>
                </a:solidFill>
                <a:latin typeface="Times New Roman" panose="02020603050405020304" pitchFamily="18" charset="0"/>
              </a:rPr>
              <a:t>Từ</a:t>
            </a:r>
            <a:r>
              <a:rPr lang="en-US" altLang="en-US" sz="2400" b="1" dirty="0">
                <a:solidFill>
                  <a:srgbClr val="FFFF00"/>
                </a:solidFill>
                <a:latin typeface="Times New Roman" panose="02020603050405020304" pitchFamily="18" charset="0"/>
              </a:rPr>
              <a:t> </a:t>
            </a:r>
            <a:r>
              <a:rPr lang="en-US" altLang="en-US" sz="2400" b="1" dirty="0" err="1">
                <a:solidFill>
                  <a:srgbClr val="FFFF00"/>
                </a:solidFill>
                <a:latin typeface="Times New Roman" panose="02020603050405020304" pitchFamily="18" charset="0"/>
              </a:rPr>
              <a:t>đầu</a:t>
            </a:r>
            <a:r>
              <a:rPr lang="en-US" altLang="en-US" sz="2400" b="1" i="1" dirty="0">
                <a:solidFill>
                  <a:srgbClr val="FFFF00"/>
                </a:solidFill>
                <a:latin typeface="Times New Roman" panose="02020603050405020304" pitchFamily="18" charset="0"/>
                <a:sym typeface="Wingdings" panose="05000000000000000000" pitchFamily="2" charset="2"/>
              </a:rPr>
              <a:t></a:t>
            </a:r>
          </a:p>
          <a:p>
            <a:pPr algn="ctr">
              <a:spcBef>
                <a:spcPct val="0"/>
              </a:spcBef>
              <a:buNone/>
            </a:pPr>
            <a:r>
              <a:rPr lang="en-US" altLang="en-US" sz="2400" b="1" i="1" dirty="0">
                <a:solidFill>
                  <a:srgbClr val="FFFF00"/>
                </a:solidFill>
                <a:latin typeface="Times New Roman" panose="02020603050405020304" pitchFamily="18" charset="0"/>
                <a:sym typeface="Wingdings" panose="05000000000000000000" pitchFamily="2" charset="2"/>
              </a:rPr>
              <a:t>” </a:t>
            </a:r>
            <a:r>
              <a:rPr lang="en-US" altLang="en-US" sz="2400" b="1" i="1" dirty="0" err="1">
                <a:solidFill>
                  <a:srgbClr val="FFFF00"/>
                </a:solidFill>
                <a:latin typeface="Times New Roman" panose="02020603050405020304" pitchFamily="18" charset="0"/>
                <a:sym typeface="Wingdings" panose="05000000000000000000" pitchFamily="2" charset="2"/>
              </a:rPr>
              <a:t>ngôi</a:t>
            </a:r>
            <a:r>
              <a:rPr lang="en-US" altLang="en-US" sz="2400" b="1" i="1" dirty="0">
                <a:solidFill>
                  <a:srgbClr val="FFFF00"/>
                </a:solidFill>
                <a:latin typeface="Times New Roman" panose="02020603050405020304" pitchFamily="18" charset="0"/>
                <a:sym typeface="Wingdings" panose="05000000000000000000" pitchFamily="2" charset="2"/>
              </a:rPr>
              <a:t> </a:t>
            </a:r>
            <a:r>
              <a:rPr lang="en-US" altLang="en-US" sz="2400" b="1" i="1" dirty="0" err="1">
                <a:solidFill>
                  <a:srgbClr val="FFFF00"/>
                </a:solidFill>
                <a:latin typeface="Times New Roman" panose="02020603050405020304" pitchFamily="18" charset="0"/>
                <a:sym typeface="Wingdings" panose="05000000000000000000" pitchFamily="2" charset="2"/>
              </a:rPr>
              <a:t>sao</a:t>
            </a:r>
            <a:r>
              <a:rPr lang="en-US" altLang="en-US" sz="2400" b="1" i="1" dirty="0">
                <a:solidFill>
                  <a:srgbClr val="FFFF00"/>
                </a:solidFill>
                <a:latin typeface="Times New Roman" panose="02020603050405020304" pitchFamily="18" charset="0"/>
                <a:sym typeface="Wingdings" panose="05000000000000000000" pitchFamily="2" charset="2"/>
              </a:rPr>
              <a:t> </a:t>
            </a:r>
            <a:r>
              <a:rPr lang="en-US" altLang="en-US" sz="2400" b="1" i="1" dirty="0" err="1">
                <a:solidFill>
                  <a:srgbClr val="FFFF00"/>
                </a:solidFill>
                <a:latin typeface="Times New Roman" panose="02020603050405020304" pitchFamily="18" charset="0"/>
                <a:sym typeface="Wingdings" panose="05000000000000000000" pitchFamily="2" charset="2"/>
              </a:rPr>
              <a:t>trên</a:t>
            </a:r>
            <a:r>
              <a:rPr lang="en-US" altLang="en-US" sz="2400" b="1" i="1" dirty="0">
                <a:solidFill>
                  <a:srgbClr val="FFFF00"/>
                </a:solidFill>
                <a:latin typeface="Times New Roman" panose="02020603050405020304" pitchFamily="18" charset="0"/>
                <a:sym typeface="Wingdings" panose="05000000000000000000" pitchFamily="2" charset="2"/>
              </a:rPr>
              <a:t> </a:t>
            </a:r>
            <a:r>
              <a:rPr lang="en-US" altLang="en-US" sz="2400" b="1" i="1" dirty="0" err="1">
                <a:solidFill>
                  <a:srgbClr val="FFFF00"/>
                </a:solidFill>
                <a:latin typeface="Times New Roman" panose="02020603050405020304" pitchFamily="18" charset="0"/>
                <a:sym typeface="Wingdings" panose="05000000000000000000" pitchFamily="2" charset="2"/>
              </a:rPr>
              <a:t>mũ</a:t>
            </a:r>
            <a:r>
              <a:rPr lang="en-US" altLang="en-US" sz="2400" b="1" i="1" dirty="0">
                <a:solidFill>
                  <a:srgbClr val="FFFF00"/>
                </a:solidFill>
                <a:latin typeface="Times New Roman" panose="02020603050405020304" pitchFamily="18" charset="0"/>
                <a:sym typeface="Wingdings" panose="05000000000000000000" pitchFamily="2" charset="2"/>
              </a:rPr>
              <a:t>”</a:t>
            </a:r>
            <a:endParaRPr lang="en-US" altLang="en-US" sz="2400" b="1" i="1" dirty="0">
              <a:solidFill>
                <a:srgbClr val="FFFF00"/>
              </a:solidFill>
              <a:latin typeface="Times New Roman" panose="02020603050405020304" pitchFamily="18" charset="0"/>
            </a:endParaRPr>
          </a:p>
          <a:p>
            <a:pPr algn="just" eaLnBrk="1" hangingPunct="1">
              <a:spcBef>
                <a:spcPct val="0"/>
              </a:spcBef>
              <a:buFontTx/>
              <a:buNone/>
            </a:pPr>
            <a:r>
              <a:rPr lang="en-US" altLang="en-US" sz="2400" b="1" i="1" dirty="0" err="1">
                <a:latin typeface="Times New Roman" panose="02020603050405020304" pitchFamily="18" charset="0"/>
              </a:rPr>
              <a:t>Hoàn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cảnh</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sống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và</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công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việc</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của</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tổ</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trinh</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sát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mặt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đường</a:t>
            </a:r>
            <a:r>
              <a:rPr lang="en-US" altLang="en-US" sz="2400" b="1" i="1" dirty="0">
                <a:latin typeface="Times New Roman" panose="02020603050405020304" pitchFamily="18" charset="0"/>
              </a:rPr>
              <a:t>.</a:t>
            </a:r>
          </a:p>
        </p:txBody>
      </p:sp>
      <p:sp>
        <p:nvSpPr>
          <p:cNvPr id="31" name="Rectangle 8">
            <a:extLst>
              <a:ext uri="{FF2B5EF4-FFF2-40B4-BE49-F238E27FC236}">
                <a16:creationId xmlns:a16="http://schemas.microsoft.com/office/drawing/2014/main" id="{CC8B99CA-533D-45D0-A27F-BA58AA082203}"/>
              </a:ext>
            </a:extLst>
          </p:cNvPr>
          <p:cNvSpPr>
            <a:spLocks noChangeArrowheads="1"/>
          </p:cNvSpPr>
          <p:nvPr/>
        </p:nvSpPr>
        <p:spPr bwMode="auto">
          <a:xfrm>
            <a:off x="6343104" y="1875610"/>
            <a:ext cx="314191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b="1" dirty="0" err="1">
                <a:solidFill>
                  <a:srgbClr val="FF3300"/>
                </a:solidFill>
                <a:latin typeface="Times New Roman" panose="02020603050405020304" pitchFamily="18" charset="0"/>
              </a:rPr>
              <a:t>Tiếp</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theo</a:t>
            </a:r>
            <a:r>
              <a:rPr lang="en-US" altLang="en-US" sz="2400" b="1" dirty="0">
                <a:solidFill>
                  <a:srgbClr val="FF3300"/>
                </a:solidFill>
                <a:latin typeface="Times New Roman" panose="02020603050405020304" pitchFamily="18" charset="0"/>
              </a:rPr>
              <a:t> </a:t>
            </a:r>
            <a:r>
              <a:rPr lang="en-US" altLang="en-US" sz="2400" b="1" i="1" dirty="0">
                <a:solidFill>
                  <a:srgbClr val="FF3300"/>
                </a:solidFill>
                <a:latin typeface="Times New Roman" panose="02020603050405020304" pitchFamily="18" charset="0"/>
                <a:sym typeface="Wingdings" panose="05000000000000000000" pitchFamily="2" charset="2"/>
              </a:rPr>
              <a:t> </a:t>
            </a:r>
          </a:p>
          <a:p>
            <a:pPr algn="ctr">
              <a:spcBef>
                <a:spcPct val="0"/>
              </a:spcBef>
              <a:buNone/>
            </a:pPr>
            <a:r>
              <a:rPr lang="en-US" altLang="en-US" sz="2400" b="1" i="1" dirty="0">
                <a:solidFill>
                  <a:srgbClr val="FF3300"/>
                </a:solidFill>
                <a:latin typeface="Times New Roman" panose="02020603050405020304" pitchFamily="18" charset="0"/>
                <a:sym typeface="Wingdings" panose="05000000000000000000" pitchFamily="2" charset="2"/>
              </a:rPr>
              <a:t>“</a:t>
            </a:r>
            <a:r>
              <a:rPr lang="en-US" altLang="en-US" sz="2400" b="1" i="1" dirty="0" err="1">
                <a:solidFill>
                  <a:srgbClr val="FF3300"/>
                </a:solidFill>
                <a:latin typeface="Times New Roman" panose="02020603050405020304" pitchFamily="18" charset="0"/>
                <a:sym typeface="Wingdings" panose="05000000000000000000" pitchFamily="2" charset="2"/>
              </a:rPr>
              <a:t>là</a:t>
            </a:r>
            <a:r>
              <a:rPr lang="en-US" altLang="en-US" sz="2400" b="1" i="1" dirty="0">
                <a:solidFill>
                  <a:srgbClr val="FF3300"/>
                </a:solidFill>
                <a:latin typeface="Times New Roman" panose="02020603050405020304" pitchFamily="18" charset="0"/>
                <a:sym typeface="Wingdings" panose="05000000000000000000" pitchFamily="2" charset="2"/>
              </a:rPr>
              <a:t> </a:t>
            </a:r>
            <a:r>
              <a:rPr lang="en-US" altLang="en-US" sz="2400" b="1" i="1" dirty="0" err="1">
                <a:solidFill>
                  <a:srgbClr val="FF3300"/>
                </a:solidFill>
                <a:latin typeface="Times New Roman" panose="02020603050405020304" pitchFamily="18" charset="0"/>
                <a:sym typeface="Wingdings" panose="05000000000000000000" pitchFamily="2" charset="2"/>
              </a:rPr>
              <a:t>buổi</a:t>
            </a:r>
            <a:r>
              <a:rPr lang="en-US" altLang="en-US" sz="2400" b="1" i="1" dirty="0">
                <a:solidFill>
                  <a:srgbClr val="FF3300"/>
                </a:solidFill>
                <a:latin typeface="Times New Roman" panose="02020603050405020304" pitchFamily="18" charset="0"/>
                <a:sym typeface="Wingdings" panose="05000000000000000000" pitchFamily="2" charset="2"/>
              </a:rPr>
              <a:t> </a:t>
            </a:r>
            <a:r>
              <a:rPr lang="en-US" altLang="en-US" sz="2400" b="1" i="1" dirty="0" err="1">
                <a:solidFill>
                  <a:srgbClr val="FF3300"/>
                </a:solidFill>
                <a:latin typeface="Times New Roman" panose="02020603050405020304" pitchFamily="18" charset="0"/>
                <a:sym typeface="Wingdings" panose="05000000000000000000" pitchFamily="2" charset="2"/>
              </a:rPr>
              <a:t>trưa</a:t>
            </a:r>
            <a:r>
              <a:rPr lang="en-US" altLang="en-US" sz="2400" b="1" i="1" dirty="0">
                <a:solidFill>
                  <a:srgbClr val="FF3300"/>
                </a:solidFill>
                <a:latin typeface="Times New Roman" panose="02020603050405020304" pitchFamily="18" charset="0"/>
                <a:sym typeface="Wingdings" panose="05000000000000000000" pitchFamily="2" charset="2"/>
              </a:rPr>
              <a:t>”</a:t>
            </a:r>
          </a:p>
          <a:p>
            <a:pPr eaLnBrk="1" hangingPunct="1">
              <a:spcBef>
                <a:spcPct val="50000"/>
              </a:spcBef>
              <a:buFontTx/>
              <a:buNone/>
            </a:pPr>
            <a:r>
              <a:rPr lang="en-US" altLang="en-US" sz="2400" b="1" i="1" dirty="0" err="1">
                <a:latin typeface="Times New Roman" panose="02020603050405020304" pitchFamily="18" charset="0"/>
              </a:rPr>
              <a:t>Một</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lần</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phá</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bom</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Nho</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bị</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thương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cả</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tổ</a:t>
            </a:r>
            <a:r>
              <a:rPr lang="en-US" altLang="en-US" sz="2400" b="1" i="1" dirty="0">
                <a:latin typeface="Times New Roman" panose="02020603050405020304" pitchFamily="18" charset="0"/>
              </a:rPr>
              <a:t> lo </a:t>
            </a:r>
            <a:r>
              <a:rPr lang="en-US" altLang="en-US" sz="2400" b="1" i="1" dirty="0" err="1">
                <a:latin typeface="Times New Roman" panose="02020603050405020304" pitchFamily="18" charset="0"/>
              </a:rPr>
              <a:t>lắng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chăm</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sóc</a:t>
            </a:r>
            <a:r>
              <a:rPr lang="en-US" altLang="en-US" sz="2400" b="1" i="1" dirty="0">
                <a:latin typeface="Times New Roman" panose="02020603050405020304" pitchFamily="18" charset="0"/>
              </a:rPr>
              <a:t>.</a:t>
            </a:r>
          </a:p>
        </p:txBody>
      </p:sp>
      <p:pic>
        <p:nvPicPr>
          <p:cNvPr id="4" name="Picture 3">
            <a:extLst>
              <a:ext uri="{FF2B5EF4-FFF2-40B4-BE49-F238E27FC236}">
                <a16:creationId xmlns:a16="http://schemas.microsoft.com/office/drawing/2014/main" id="{C2BFE100-97F3-446D-85F5-EFC7764B3A5F}"/>
              </a:ext>
            </a:extLst>
          </p:cNvPr>
          <p:cNvPicPr>
            <a:picLocks noChangeAspect="1"/>
          </p:cNvPicPr>
          <p:nvPr/>
        </p:nvPicPr>
        <p:blipFill>
          <a:blip r:embed="rId4"/>
          <a:stretch>
            <a:fillRect/>
          </a:stretch>
        </p:blipFill>
        <p:spPr>
          <a:xfrm>
            <a:off x="8889226" y="940517"/>
            <a:ext cx="1185245" cy="11344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wipe(right)">
                                      <p:cBhvr>
                                        <p:cTn id="7" dur="500"/>
                                        <p:tgtEl>
                                          <p:spTgt spid="22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childTnLst>
                          </p:cTn>
                        </p:par>
                        <p:par>
                          <p:cTn id="11" fill="hold">
                            <p:stCondLst>
                              <p:cond delay="500"/>
                            </p:stCondLst>
                            <p:childTnLst>
                              <p:par>
                                <p:cTn id="12" presetID="8" presetClass="entr" presetSubtype="16"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diamond(in)">
                                      <p:cBhvr>
                                        <p:cTn id="14" dur="2000"/>
                                        <p:tgtEl>
                                          <p:spTgt spid="31"/>
                                        </p:tgtEl>
                                      </p:cBhvr>
                                    </p:animEffect>
                                  </p:childTnLst>
                                </p:cTn>
                              </p:par>
                              <p:par>
                                <p:cTn id="15" presetID="22" presetClass="entr" presetSubtype="8" fill="hold" nodeType="withEffect">
                                  <p:stCondLst>
                                    <p:cond delay="0"/>
                                  </p:stCondLst>
                                  <p:childTnLst>
                                    <p:set>
                                      <p:cBhvr>
                                        <p:cTn id="16" dur="1" fill="hold">
                                          <p:stCondLst>
                                            <p:cond delay="0"/>
                                          </p:stCondLst>
                                        </p:cTn>
                                        <p:tgtEl>
                                          <p:spTgt spid="231"/>
                                        </p:tgtEl>
                                        <p:attrNameLst>
                                          <p:attrName>style.visibility</p:attrName>
                                        </p:attrNameLst>
                                      </p:cBhvr>
                                      <p:to>
                                        <p:strVal val="visible"/>
                                      </p:to>
                                    </p:set>
                                    <p:animEffect transition="in" filter="wipe(left)">
                                      <p:cBhvr>
                                        <p:cTn id="17" dur="500"/>
                                        <p:tgtEl>
                                          <p:spTgt spid="231"/>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233"/>
                                        </p:tgtEl>
                                        <p:attrNameLst>
                                          <p:attrName>style.visibility</p:attrName>
                                        </p:attrNameLst>
                                      </p:cBhvr>
                                      <p:to>
                                        <p:strVal val="visible"/>
                                      </p:to>
                                    </p:set>
                                    <p:animEffect transition="in" filter="wipe(left)">
                                      <p:cBhvr>
                                        <p:cTn id="21" dur="500"/>
                                        <p:tgtEl>
                                          <p:spTgt spid="233"/>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232"/>
                                        </p:tgtEl>
                                        <p:attrNameLst>
                                          <p:attrName>style.visibility</p:attrName>
                                        </p:attrNameLst>
                                      </p:cBhvr>
                                      <p:to>
                                        <p:strVal val="visible"/>
                                      </p:to>
                                    </p:set>
                                    <p:animEffect transition="in" filter="diamond(in)">
                                      <p:cBhvr>
                                        <p:cTn id="24" dur="2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8" name="Google Shape;208;p2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7</a:t>
            </a:fld>
            <a:endParaRPr kern="0">
              <a:solidFill>
                <a:srgbClr val="FFFFFF"/>
              </a:solidFill>
            </a:endParaRPr>
          </a:p>
        </p:txBody>
      </p:sp>
      <p:sp>
        <p:nvSpPr>
          <p:cNvPr id="5" name="Rectangle 3">
            <a:extLst>
              <a:ext uri="{FF2B5EF4-FFF2-40B4-BE49-F238E27FC236}">
                <a16:creationId xmlns:a16="http://schemas.microsoft.com/office/drawing/2014/main" id="{68EF6139-E714-4348-9E63-88ABF28F0A98}"/>
              </a:ext>
            </a:extLst>
          </p:cNvPr>
          <p:cNvSpPr>
            <a:spLocks noChangeArrowheads="1"/>
          </p:cNvSpPr>
          <p:nvPr/>
        </p:nvSpPr>
        <p:spPr bwMode="auto">
          <a:xfrm>
            <a:off x="954156" y="977592"/>
            <a:ext cx="10188326"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i="1" dirty="0">
                <a:solidFill>
                  <a:schemeClr val="bg1"/>
                </a:solidFill>
                <a:latin typeface="Times New Roman" panose="02020603050405020304" pitchFamily="18" charset="0"/>
              </a:rPr>
              <a:t>	-</a:t>
            </a:r>
            <a:r>
              <a:rPr lang="vi-VN" altLang="en-US" sz="2400" b="1" i="1" dirty="0">
                <a:solidFill>
                  <a:schemeClr val="bg1"/>
                </a:solidFill>
                <a:latin typeface="Times New Roman" panose="02020603050405020304" pitchFamily="18" charset="0"/>
              </a:rPr>
              <a:t>Tính đến ngày Việt Nam thống nhất, đường Trường Sơn đã tồn tại gần 6000 ngày đêm. Các lực lượng công binh, thanh niên xung phong, dân công hỏa tuyến Trường Sơn gồm khoảng 120.000 người đã làm nên mạng đường liên hoàn, vững chắc với 5 hệ thống đường trục dọc, 21 đường trục ngang, nối Đông với Tây Trường Sơn, vươn tới các chiến trường, với tổng chiều dài gần 2 vạn km đường ô tô, 1.400 km đường ống dẫn xǎng dầu, 3.140 km "đường kín" cho xe chạy ban ngày và hàng ngàn cầu, cống, ngầm.</a:t>
            </a:r>
            <a:endParaRPr lang="en-US" altLang="en-US" sz="2400" b="1" i="1" dirty="0">
              <a:solidFill>
                <a:schemeClr val="bg1"/>
              </a:solidFill>
              <a:latin typeface="Times New Roman" panose="02020603050405020304" pitchFamily="18" charset="0"/>
            </a:endParaRPr>
          </a:p>
          <a:p>
            <a:pPr algn="just" eaLnBrk="1" hangingPunct="1">
              <a:spcBef>
                <a:spcPct val="0"/>
              </a:spcBef>
              <a:buFontTx/>
              <a:buNone/>
            </a:pPr>
            <a:endParaRPr lang="en-US" altLang="en-US" sz="2400" b="1" i="1" dirty="0">
              <a:solidFill>
                <a:schemeClr val="bg1"/>
              </a:solidFill>
              <a:latin typeface="Times New Roman" panose="02020603050405020304" pitchFamily="18" charset="0"/>
            </a:endParaRPr>
          </a:p>
          <a:p>
            <a:pPr algn="just" eaLnBrk="1" hangingPunct="1">
              <a:spcBef>
                <a:spcPct val="0"/>
              </a:spcBef>
              <a:buFontTx/>
              <a:buNone/>
            </a:pPr>
            <a:r>
              <a:rPr lang="en-US" altLang="en-US" sz="2400" b="1" i="1" dirty="0">
                <a:solidFill>
                  <a:schemeClr val="bg1"/>
                </a:solidFill>
                <a:latin typeface="Times New Roman" panose="02020603050405020304" pitchFamily="18" charset="0"/>
              </a:rPr>
              <a:t>	-</a:t>
            </a:r>
            <a:r>
              <a:rPr lang="vi-VN" altLang="en-US" sz="2400" b="1" i="1" dirty="0">
                <a:solidFill>
                  <a:schemeClr val="bg1"/>
                </a:solidFill>
                <a:latin typeface="Times New Roman" panose="02020603050405020304" pitchFamily="18" charset="0"/>
              </a:rPr>
              <a:t>Trong các chiến dịch đánh phá từ năm 1965 đến năm 1972, Mỹ đã huy động khoảng 733.000 chuyến máy bay, đánh phá khoảng 152.000 trận; ném xuống các tuyến đường Trường Sơn gần 4 triệu tấn bom đạn. Hơn 20.000 bộ đội, thanh niên xung phong, công nhân giao thông đã hy sinh; hơn ba vạn người bị thương, khoảng 14.500 xe - máy các loại, hơn 700 khẩu súng pháo bị hư hỏng; hơn 90.000 tấn hàng hóa bị đánh cháy...</a:t>
            </a:r>
          </a:p>
        </p:txBody>
      </p:sp>
      <p:sp>
        <p:nvSpPr>
          <p:cNvPr id="7" name="TextBox 6">
            <a:extLst>
              <a:ext uri="{FF2B5EF4-FFF2-40B4-BE49-F238E27FC236}">
                <a16:creationId xmlns:a16="http://schemas.microsoft.com/office/drawing/2014/main" id="{5369B19A-9148-47AD-B5F2-ABF3EE09C8A8}"/>
              </a:ext>
            </a:extLst>
          </p:cNvPr>
          <p:cNvSpPr txBox="1"/>
          <p:nvPr/>
        </p:nvSpPr>
        <p:spPr>
          <a:xfrm>
            <a:off x="3329609" y="337137"/>
            <a:ext cx="5886449" cy="461665"/>
          </a:xfrm>
          <a:prstGeom prst="rect">
            <a:avLst/>
          </a:prstGeom>
          <a:noFill/>
        </p:spPr>
        <p:txBody>
          <a:bodyPr wrap="square">
            <a:spAutoFit/>
          </a:bodyPr>
          <a:lstStyle/>
          <a:p>
            <a:pPr algn="just" eaLnBrk="1" hangingPunct="1">
              <a:spcBef>
                <a:spcPct val="0"/>
              </a:spcBef>
              <a:buFontTx/>
              <a:buNone/>
            </a:pPr>
            <a:r>
              <a:rPr lang="en-US" altLang="en-US" sz="2400" b="1" dirty="0">
                <a:latin typeface="Times New Roman" panose="02020603050405020304" pitchFamily="18" charset="0"/>
              </a:rPr>
              <a:t>HIỂU THÊM VỀ ĐƯỜNG TRƯỜNG SƠN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431F2-F73B-4F62-BE8C-4282DEBBFBB2}"/>
              </a:ext>
            </a:extLst>
          </p:cNvPr>
          <p:cNvSpPr>
            <a:spLocks noGrp="1"/>
          </p:cNvSpPr>
          <p:nvPr>
            <p:ph type="sldNum" idx="12"/>
          </p:nvPr>
        </p:nvSpPr>
        <p:spPr/>
        <p:txBody>
          <a:bodyPr/>
          <a:lstStyle/>
          <a:p>
            <a:fld id="{00000000-1234-1234-1234-123412341234}" type="slidenum">
              <a:rPr lang="en" smtClean="0"/>
              <a:pPr/>
              <a:t>8</a:t>
            </a:fld>
            <a:endParaRPr lang="en"/>
          </a:p>
        </p:txBody>
      </p:sp>
      <p:pic>
        <p:nvPicPr>
          <p:cNvPr id="3" name="Picture 2">
            <a:extLst>
              <a:ext uri="{FF2B5EF4-FFF2-40B4-BE49-F238E27FC236}">
                <a16:creationId xmlns:a16="http://schemas.microsoft.com/office/drawing/2014/main" id="{7D4B68E9-0F7A-4210-8598-C22B218F86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77455" y="-2353810"/>
            <a:ext cx="1132082" cy="5856651"/>
          </a:xfrm>
          <a:prstGeom prst="rect">
            <a:avLst/>
          </a:prstGeom>
        </p:spPr>
      </p:pic>
      <p:sp>
        <p:nvSpPr>
          <p:cNvPr id="4" name="Graphic 12">
            <a:extLst>
              <a:ext uri="{FF2B5EF4-FFF2-40B4-BE49-F238E27FC236}">
                <a16:creationId xmlns:a16="http://schemas.microsoft.com/office/drawing/2014/main" id="{848797BB-873E-4EDD-B912-664808966D68}"/>
              </a:ext>
            </a:extLst>
          </p:cNvPr>
          <p:cNvSpPr/>
          <p:nvPr/>
        </p:nvSpPr>
        <p:spPr>
          <a:xfrm rot="1218983">
            <a:off x="9311941" y="3539411"/>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91143" tIns="45591" rIns="91143" bIns="45591" rtlCol="0" anchor="ctr"/>
          <a:lstStyle/>
          <a:p>
            <a:pPr defTabSz="910835"/>
            <a:endParaRPr lang="en-US" sz="1867">
              <a:solidFill>
                <a:prstClr val="black"/>
              </a:solidFill>
              <a:latin typeface="Arial"/>
            </a:endParaRPr>
          </a:p>
        </p:txBody>
      </p:sp>
      <p:pic>
        <p:nvPicPr>
          <p:cNvPr id="5" name="Picture Placeholder 7">
            <a:extLst>
              <a:ext uri="{FF2B5EF4-FFF2-40B4-BE49-F238E27FC236}">
                <a16:creationId xmlns:a16="http://schemas.microsoft.com/office/drawing/2014/main" id="{48C13B2B-DFCA-4E44-960C-EAB0144901CD}"/>
              </a:ext>
            </a:extLst>
          </p:cNvPr>
          <p:cNvPicPr>
            <a:picLocks noChangeAspect="1"/>
          </p:cNvPicPr>
          <p:nvPr/>
        </p:nvPicPr>
        <p:blipFill>
          <a:blip r:embed="rId3">
            <a:extLst>
              <a:ext uri="{28A0092B-C50C-407E-A947-70E740481C1C}">
                <a14:useLocalDpi xmlns:a14="http://schemas.microsoft.com/office/drawing/2010/main" val="0"/>
              </a:ext>
            </a:extLst>
          </a:blip>
          <a:srcRect l="16188" r="16188"/>
          <a:stretch>
            <a:fillRect/>
          </a:stretch>
        </p:blipFill>
        <p:spPr>
          <a:xfrm>
            <a:off x="7277774" y="539229"/>
            <a:ext cx="3042617" cy="3042617"/>
          </a:xfrm>
          <a:prstGeom prst="diamond">
            <a:avLst/>
          </a:prstGeom>
        </p:spPr>
      </p:pic>
      <p:pic>
        <p:nvPicPr>
          <p:cNvPr id="6" name="Picture Placeholder 9">
            <a:extLst>
              <a:ext uri="{FF2B5EF4-FFF2-40B4-BE49-F238E27FC236}">
                <a16:creationId xmlns:a16="http://schemas.microsoft.com/office/drawing/2014/main" id="{3AADB049-888D-4D2F-9885-25FAD75967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831090" y="2719360"/>
            <a:ext cx="1673440" cy="1673440"/>
          </a:xfrm>
          <a:prstGeom prst="diamond">
            <a:avLst/>
          </a:prstGeom>
        </p:spPr>
      </p:pic>
      <p:pic>
        <p:nvPicPr>
          <p:cNvPr id="7" name="Picture Placeholder 11">
            <a:extLst>
              <a:ext uri="{FF2B5EF4-FFF2-40B4-BE49-F238E27FC236}">
                <a16:creationId xmlns:a16="http://schemas.microsoft.com/office/drawing/2014/main" id="{4BECECF5-D197-4D54-A01E-19D91DD1BFFC}"/>
              </a:ext>
            </a:extLst>
          </p:cNvPr>
          <p:cNvPicPr>
            <a:picLocks noChangeAspect="1"/>
          </p:cNvPicPr>
          <p:nvPr/>
        </p:nvPicPr>
        <p:blipFill>
          <a:blip r:embed="rId5" cstate="print">
            <a:extLst>
              <a:ext uri="{28A0092B-C50C-407E-A947-70E740481C1C}">
                <a14:useLocalDpi xmlns:a14="http://schemas.microsoft.com/office/drawing/2010/main" val="0"/>
              </a:ext>
            </a:extLst>
          </a:blip>
          <a:srcRect l="17308" r="17308"/>
          <a:stretch>
            <a:fillRect/>
          </a:stretch>
        </p:blipFill>
        <p:spPr>
          <a:xfrm>
            <a:off x="9808202" y="2334304"/>
            <a:ext cx="1672665" cy="1674453"/>
          </a:xfrm>
          <a:prstGeom prst="rect">
            <a:avLst/>
          </a:prstGeom>
          <a:noFill/>
          <a:ln>
            <a:noFill/>
          </a:ln>
        </p:spPr>
      </p:pic>
      <p:pic>
        <p:nvPicPr>
          <p:cNvPr id="8" name="Picture Placeholder 14">
            <a:extLst>
              <a:ext uri="{FF2B5EF4-FFF2-40B4-BE49-F238E27FC236}">
                <a16:creationId xmlns:a16="http://schemas.microsoft.com/office/drawing/2014/main" id="{8C46FC8A-D609-4662-99AD-05B8CF0FC5ED}"/>
              </a:ext>
            </a:extLst>
          </p:cNvPr>
          <p:cNvPicPr>
            <a:picLocks noChangeAspect="1"/>
          </p:cNvPicPr>
          <p:nvPr/>
        </p:nvPicPr>
        <p:blipFill>
          <a:blip r:embed="rId6">
            <a:extLst>
              <a:ext uri="{28A0092B-C50C-407E-A947-70E740481C1C}">
                <a14:useLocalDpi xmlns:a14="http://schemas.microsoft.com/office/drawing/2010/main" val="0"/>
              </a:ext>
            </a:extLst>
          </a:blip>
          <a:srcRect l="12000" r="12000"/>
          <a:stretch>
            <a:fillRect/>
          </a:stretch>
        </p:blipFill>
        <p:spPr>
          <a:xfrm>
            <a:off x="7818616" y="3014158"/>
            <a:ext cx="3042617" cy="3042617"/>
          </a:xfrm>
          <a:prstGeom prst="diamond">
            <a:avLst/>
          </a:prstGeom>
        </p:spPr>
      </p:pic>
      <p:sp>
        <p:nvSpPr>
          <p:cNvPr id="9" name="Rectangle 8">
            <a:extLst>
              <a:ext uri="{FF2B5EF4-FFF2-40B4-BE49-F238E27FC236}">
                <a16:creationId xmlns:a16="http://schemas.microsoft.com/office/drawing/2014/main" id="{FADAA5B0-DBB5-46E8-AFB7-6E42A5117A49}"/>
              </a:ext>
            </a:extLst>
          </p:cNvPr>
          <p:cNvSpPr/>
          <p:nvPr/>
        </p:nvSpPr>
        <p:spPr>
          <a:xfrm>
            <a:off x="4979748" y="256218"/>
            <a:ext cx="1773173" cy="697208"/>
          </a:xfrm>
          <a:prstGeom prst="rect">
            <a:avLst/>
          </a:prstGeom>
        </p:spPr>
        <p:txBody>
          <a:bodyPr wrap="none" lIns="121568" tIns="60784" rIns="121568" bIns="60784">
            <a:spAutoFit/>
          </a:bodyPr>
          <a:lstStyle/>
          <a:p>
            <a:pPr defTabSz="1215806"/>
            <a:r>
              <a:rPr lang="en-SG" sz="3733" b="1" i="1" dirty="0" err="1">
                <a:solidFill>
                  <a:prstClr val="black"/>
                </a:solidFill>
                <a:latin typeface="Times New Roman" pitchFamily="18" charset="0"/>
                <a:cs typeface="Times New Roman" pitchFamily="18" charset="0"/>
              </a:rPr>
              <a:t>Tóm</a:t>
            </a:r>
            <a:r>
              <a:rPr lang="en-SG" sz="3733" b="1" i="1" dirty="0">
                <a:solidFill>
                  <a:prstClr val="black"/>
                </a:solidFill>
                <a:latin typeface="Times New Roman" pitchFamily="18" charset="0"/>
                <a:cs typeface="Times New Roman" pitchFamily="18" charset="0"/>
              </a:rPr>
              <a:t> </a:t>
            </a:r>
            <a:r>
              <a:rPr lang="en-SG" sz="3733" b="1" i="1" dirty="0" err="1">
                <a:solidFill>
                  <a:prstClr val="black"/>
                </a:solidFill>
                <a:latin typeface="Times New Roman" pitchFamily="18" charset="0"/>
                <a:cs typeface="Times New Roman" pitchFamily="18" charset="0"/>
              </a:rPr>
              <a:t>tắt</a:t>
            </a:r>
            <a:endParaRPr lang="en-US" sz="3733" b="1" i="1" dirty="0">
              <a:solidFill>
                <a:prstClr val="black"/>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95B402A2-1255-4450-B8AB-65D1EF5E6039}"/>
              </a:ext>
            </a:extLst>
          </p:cNvPr>
          <p:cNvSpPr/>
          <p:nvPr/>
        </p:nvSpPr>
        <p:spPr>
          <a:xfrm>
            <a:off x="1668578" y="1992043"/>
            <a:ext cx="5035251" cy="2572945"/>
          </a:xfrm>
          <a:prstGeom prst="rect">
            <a:avLst/>
          </a:prstGeom>
          <a:ln w="28575">
            <a:solidFill>
              <a:schemeClr val="accent6">
                <a:lumMod val="50000"/>
              </a:schemeClr>
            </a:solidFill>
            <a:prstDash val="lgDashDot"/>
          </a:ln>
        </p:spPr>
        <p:style>
          <a:lnRef idx="2">
            <a:schemeClr val="accent5"/>
          </a:lnRef>
          <a:fillRef idx="1">
            <a:schemeClr val="lt1"/>
          </a:fillRef>
          <a:effectRef idx="0">
            <a:schemeClr val="accent5"/>
          </a:effectRef>
          <a:fontRef idx="minor">
            <a:schemeClr val="dk1"/>
          </a:fontRef>
        </p:style>
        <p:txBody>
          <a:bodyPr lIns="91216" tIns="45611" rIns="91216" bIns="45611" rtlCol="0" anchor="ctr"/>
          <a:lstStyle/>
          <a:p>
            <a:pPr defTabSz="912243"/>
            <a:endParaRPr lang="vi-VN" sz="2667" i="1" dirty="0">
              <a:solidFill>
                <a:prstClr val="black"/>
              </a:solidFill>
              <a:latin typeface="Times New Roman"/>
            </a:endParaRPr>
          </a:p>
        </p:txBody>
      </p:sp>
      <p:sp>
        <p:nvSpPr>
          <p:cNvPr id="11" name="TextBox 10">
            <a:extLst>
              <a:ext uri="{FF2B5EF4-FFF2-40B4-BE49-F238E27FC236}">
                <a16:creationId xmlns:a16="http://schemas.microsoft.com/office/drawing/2014/main" id="{3810A57F-AD0F-44FD-8DEC-76C812469B03}"/>
              </a:ext>
            </a:extLst>
          </p:cNvPr>
          <p:cNvSpPr txBox="1"/>
          <p:nvPr/>
        </p:nvSpPr>
        <p:spPr>
          <a:xfrm>
            <a:off x="1795452" y="2103910"/>
            <a:ext cx="4760074" cy="615450"/>
          </a:xfrm>
          <a:prstGeom prst="rect">
            <a:avLst/>
          </a:prstGeom>
          <a:noFill/>
        </p:spPr>
        <p:txBody>
          <a:bodyPr wrap="none" lIns="121819" tIns="60909" rIns="121819" bIns="60909" rtlCol="0">
            <a:spAutoFit/>
          </a:bodyPr>
          <a:lstStyle/>
          <a:p>
            <a:pPr defTabSz="1215806"/>
            <a:r>
              <a:rPr lang="en-US" sz="3200" b="1" i="1" u="sng" dirty="0">
                <a:solidFill>
                  <a:srgbClr val="FF0000"/>
                </a:solidFill>
                <a:latin typeface="Arial"/>
              </a:rPr>
              <a:t>HOẠT ĐỘNG CÁ NHÂN</a:t>
            </a:r>
          </a:p>
        </p:txBody>
      </p:sp>
      <p:sp>
        <p:nvSpPr>
          <p:cNvPr id="12" name="TextBox 11">
            <a:extLst>
              <a:ext uri="{FF2B5EF4-FFF2-40B4-BE49-F238E27FC236}">
                <a16:creationId xmlns:a16="http://schemas.microsoft.com/office/drawing/2014/main" id="{5FD2D11E-0310-4C67-9BCE-297D1A3ED835}"/>
              </a:ext>
            </a:extLst>
          </p:cNvPr>
          <p:cNvSpPr txBox="1"/>
          <p:nvPr/>
        </p:nvSpPr>
        <p:spPr>
          <a:xfrm>
            <a:off x="1767165" y="3003415"/>
            <a:ext cx="4760074" cy="1025784"/>
          </a:xfrm>
          <a:prstGeom prst="rect">
            <a:avLst/>
          </a:prstGeom>
          <a:noFill/>
        </p:spPr>
        <p:txBody>
          <a:bodyPr wrap="square" lIns="121909" tIns="60955" rIns="121909" bIns="60955" rtlCol="0">
            <a:spAutoFit/>
          </a:bodyPr>
          <a:lstStyle/>
          <a:p>
            <a:pPr defTabSz="1215806"/>
            <a:r>
              <a:rPr lang="en-US" sz="2933" b="1" i="1" dirty="0" err="1">
                <a:solidFill>
                  <a:prstClr val="black"/>
                </a:solidFill>
                <a:latin typeface="Times New Roman" pitchFamily="18" charset="0"/>
                <a:cs typeface="Times New Roman" pitchFamily="18" charset="0"/>
              </a:rPr>
              <a:t>Các</a:t>
            </a:r>
            <a:r>
              <a:rPr lang="en-US" sz="2933" b="1" i="1" dirty="0">
                <a:solidFill>
                  <a:prstClr val="black"/>
                </a:solidFill>
                <a:latin typeface="Times New Roman" pitchFamily="18" charset="0"/>
                <a:cs typeface="Times New Roman" pitchFamily="18" charset="0"/>
              </a:rPr>
              <a:t> </a:t>
            </a:r>
            <a:r>
              <a:rPr lang="en-US" sz="2933" b="1" i="1" dirty="0" err="1">
                <a:solidFill>
                  <a:prstClr val="black"/>
                </a:solidFill>
                <a:latin typeface="Times New Roman" pitchFamily="18" charset="0"/>
                <a:cs typeface="Times New Roman" pitchFamily="18" charset="0"/>
              </a:rPr>
              <a:t>bạn</a:t>
            </a:r>
            <a:r>
              <a:rPr lang="en-US" sz="2933" b="1" i="1" dirty="0">
                <a:solidFill>
                  <a:prstClr val="black"/>
                </a:solidFill>
                <a:latin typeface="Times New Roman" pitchFamily="18" charset="0"/>
                <a:cs typeface="Times New Roman" pitchFamily="18" charset="0"/>
              </a:rPr>
              <a:t> </a:t>
            </a:r>
            <a:r>
              <a:rPr lang="en-US" sz="2933" b="1" i="1" dirty="0" err="1">
                <a:solidFill>
                  <a:prstClr val="black"/>
                </a:solidFill>
                <a:latin typeface="Times New Roman" pitchFamily="18" charset="0"/>
                <a:cs typeface="Times New Roman" pitchFamily="18" charset="0"/>
              </a:rPr>
              <a:t>có</a:t>
            </a:r>
            <a:r>
              <a:rPr lang="en-US" sz="2933" b="1" i="1" dirty="0">
                <a:solidFill>
                  <a:prstClr val="black"/>
                </a:solidFill>
                <a:latin typeface="Times New Roman" pitchFamily="18" charset="0"/>
                <a:cs typeface="Times New Roman" pitchFamily="18" charset="0"/>
              </a:rPr>
              <a:t> 8p </a:t>
            </a:r>
            <a:r>
              <a:rPr lang="en-US" sz="2933" b="1" i="1" dirty="0" err="1">
                <a:solidFill>
                  <a:prstClr val="black"/>
                </a:solidFill>
                <a:latin typeface="Times New Roman" pitchFamily="18" charset="0"/>
                <a:cs typeface="Times New Roman" pitchFamily="18" charset="0"/>
              </a:rPr>
              <a:t>để</a:t>
            </a:r>
            <a:r>
              <a:rPr lang="en-US" sz="2933" b="1" i="1" dirty="0">
                <a:solidFill>
                  <a:prstClr val="black"/>
                </a:solidFill>
                <a:latin typeface="Times New Roman" pitchFamily="18" charset="0"/>
                <a:cs typeface="Times New Roman" pitchFamily="18" charset="0"/>
              </a:rPr>
              <a:t> </a:t>
            </a:r>
            <a:r>
              <a:rPr lang="en-US" sz="2933" b="1" i="1" dirty="0" err="1">
                <a:solidFill>
                  <a:prstClr val="black"/>
                </a:solidFill>
                <a:latin typeface="Times New Roman" pitchFamily="18" charset="0"/>
                <a:cs typeface="Times New Roman" pitchFamily="18" charset="0"/>
              </a:rPr>
              <a:t>đọc</a:t>
            </a:r>
            <a:r>
              <a:rPr lang="en-US" sz="2933" b="1" i="1" dirty="0">
                <a:solidFill>
                  <a:prstClr val="black"/>
                </a:solidFill>
                <a:latin typeface="Times New Roman" pitchFamily="18" charset="0"/>
                <a:cs typeface="Times New Roman" pitchFamily="18" charset="0"/>
              </a:rPr>
              <a:t> </a:t>
            </a:r>
            <a:r>
              <a:rPr lang="en-US" sz="2933" b="1" i="1" dirty="0" err="1">
                <a:solidFill>
                  <a:prstClr val="black"/>
                </a:solidFill>
                <a:latin typeface="Times New Roman" pitchFamily="18" charset="0"/>
                <a:cs typeface="Times New Roman" pitchFamily="18" charset="0"/>
              </a:rPr>
              <a:t>và</a:t>
            </a:r>
            <a:r>
              <a:rPr lang="en-US" sz="2933" b="1" i="1" dirty="0">
                <a:solidFill>
                  <a:prstClr val="black"/>
                </a:solidFill>
                <a:latin typeface="Times New Roman" pitchFamily="18" charset="0"/>
                <a:cs typeface="Times New Roman" pitchFamily="18" charset="0"/>
              </a:rPr>
              <a:t> </a:t>
            </a:r>
            <a:r>
              <a:rPr lang="en-US" sz="2933" b="1" i="1" dirty="0" err="1">
                <a:solidFill>
                  <a:prstClr val="black"/>
                </a:solidFill>
                <a:latin typeface="Times New Roman" pitchFamily="18" charset="0"/>
                <a:cs typeface="Times New Roman" pitchFamily="18" charset="0"/>
              </a:rPr>
              <a:t>tóm</a:t>
            </a:r>
            <a:r>
              <a:rPr lang="en-US" sz="2933" b="1" i="1" dirty="0">
                <a:solidFill>
                  <a:prstClr val="black"/>
                </a:solidFill>
                <a:latin typeface="Times New Roman" pitchFamily="18" charset="0"/>
                <a:cs typeface="Times New Roman" pitchFamily="18" charset="0"/>
              </a:rPr>
              <a:t> </a:t>
            </a:r>
            <a:r>
              <a:rPr lang="en-US" sz="2933" b="1" i="1" dirty="0" err="1">
                <a:solidFill>
                  <a:prstClr val="black"/>
                </a:solidFill>
                <a:latin typeface="Times New Roman" pitchFamily="18" charset="0"/>
                <a:cs typeface="Times New Roman" pitchFamily="18" charset="0"/>
              </a:rPr>
              <a:t>tắt</a:t>
            </a:r>
            <a:r>
              <a:rPr lang="en-US" sz="2933" b="1" i="1" dirty="0">
                <a:solidFill>
                  <a:prstClr val="black"/>
                </a:solidFill>
                <a:latin typeface="Times New Roman" pitchFamily="18" charset="0"/>
                <a:cs typeface="Times New Roman" pitchFamily="18" charset="0"/>
              </a:rPr>
              <a:t> </a:t>
            </a:r>
            <a:r>
              <a:rPr lang="en-US" sz="2933" b="1" i="1" dirty="0" err="1">
                <a:solidFill>
                  <a:prstClr val="black"/>
                </a:solidFill>
                <a:latin typeface="Times New Roman" pitchFamily="18" charset="0"/>
                <a:cs typeface="Times New Roman" pitchFamily="18" charset="0"/>
              </a:rPr>
              <a:t>lại</a:t>
            </a:r>
            <a:r>
              <a:rPr lang="en-US" sz="2933" b="1" i="1" dirty="0">
                <a:solidFill>
                  <a:prstClr val="black"/>
                </a:solidFill>
                <a:latin typeface="Times New Roman" pitchFamily="18" charset="0"/>
                <a:cs typeface="Times New Roman" pitchFamily="18" charset="0"/>
              </a:rPr>
              <a:t> </a:t>
            </a:r>
            <a:r>
              <a:rPr lang="en-US" sz="2933" b="1" i="1" dirty="0" err="1">
                <a:solidFill>
                  <a:prstClr val="black"/>
                </a:solidFill>
                <a:latin typeface="Times New Roman" pitchFamily="18" charset="0"/>
                <a:cs typeface="Times New Roman" pitchFamily="18" charset="0"/>
              </a:rPr>
              <a:t>tác</a:t>
            </a:r>
            <a:r>
              <a:rPr lang="en-US" sz="2933" b="1" i="1" dirty="0">
                <a:solidFill>
                  <a:prstClr val="black"/>
                </a:solidFill>
                <a:latin typeface="Times New Roman" pitchFamily="18" charset="0"/>
                <a:cs typeface="Times New Roman" pitchFamily="18" charset="0"/>
              </a:rPr>
              <a:t> </a:t>
            </a:r>
            <a:r>
              <a:rPr lang="en-US" sz="2933" b="1" i="1" dirty="0" err="1">
                <a:solidFill>
                  <a:prstClr val="black"/>
                </a:solidFill>
                <a:latin typeface="Times New Roman" pitchFamily="18" charset="0"/>
                <a:cs typeface="Times New Roman" pitchFamily="18" charset="0"/>
              </a:rPr>
              <a:t>phẩm</a:t>
            </a:r>
            <a:r>
              <a:rPr lang="en-US" sz="2933" b="1" i="1"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340358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nodePh="1">
                                  <p:stCondLst>
                                    <p:cond delay="0"/>
                                  </p:stCondLst>
                                  <p:endCondLst>
                                    <p:cond evt="begin" delay="0">
                                      <p:tn val="19"/>
                                    </p:cond>
                                  </p:end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A88C4B-3040-482F-A5D9-08EA4190FFFF}"/>
              </a:ext>
            </a:extLst>
          </p:cNvPr>
          <p:cNvSpPr>
            <a:spLocks noGrp="1"/>
          </p:cNvSpPr>
          <p:nvPr>
            <p:ph type="sldNum" idx="12"/>
          </p:nvPr>
        </p:nvSpPr>
        <p:spPr/>
        <p:txBody>
          <a:bodyPr/>
          <a:lstStyle/>
          <a:p>
            <a:fld id="{00000000-1234-1234-1234-123412341234}" type="slidenum">
              <a:rPr lang="en" smtClean="0"/>
              <a:pPr/>
              <a:t>9</a:t>
            </a:fld>
            <a:endParaRPr lang="en"/>
          </a:p>
        </p:txBody>
      </p:sp>
      <p:pic>
        <p:nvPicPr>
          <p:cNvPr id="3" name="Picture 2">
            <a:extLst>
              <a:ext uri="{FF2B5EF4-FFF2-40B4-BE49-F238E27FC236}">
                <a16:creationId xmlns:a16="http://schemas.microsoft.com/office/drawing/2014/main" id="{082D7283-7D02-43EA-9782-68F7ED79BE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177455" y="-2353810"/>
            <a:ext cx="1132082" cy="5856651"/>
          </a:xfrm>
          <a:prstGeom prst="rect">
            <a:avLst/>
          </a:prstGeom>
        </p:spPr>
      </p:pic>
      <p:sp>
        <p:nvSpPr>
          <p:cNvPr id="4" name="Rectangle 3">
            <a:extLst>
              <a:ext uri="{FF2B5EF4-FFF2-40B4-BE49-F238E27FC236}">
                <a16:creationId xmlns:a16="http://schemas.microsoft.com/office/drawing/2014/main" id="{16A12991-DC19-49D6-8096-47533C0EBE3C}"/>
              </a:ext>
            </a:extLst>
          </p:cNvPr>
          <p:cNvSpPr/>
          <p:nvPr/>
        </p:nvSpPr>
        <p:spPr>
          <a:xfrm>
            <a:off x="4979748" y="256218"/>
            <a:ext cx="1773173" cy="697208"/>
          </a:xfrm>
          <a:prstGeom prst="rect">
            <a:avLst/>
          </a:prstGeom>
        </p:spPr>
        <p:txBody>
          <a:bodyPr wrap="none" lIns="121568" tIns="60784" rIns="121568" bIns="60784">
            <a:spAutoFit/>
          </a:bodyPr>
          <a:lstStyle/>
          <a:p>
            <a:pPr defTabSz="1215806"/>
            <a:r>
              <a:rPr lang="en-SG" sz="3733" b="1" i="1" dirty="0" err="1">
                <a:solidFill>
                  <a:prstClr val="black"/>
                </a:solidFill>
                <a:latin typeface="Times New Roman" pitchFamily="18" charset="0"/>
                <a:cs typeface="Times New Roman" pitchFamily="18" charset="0"/>
              </a:rPr>
              <a:t>Tóm</a:t>
            </a:r>
            <a:r>
              <a:rPr lang="en-SG" sz="3733" b="1" i="1" dirty="0">
                <a:solidFill>
                  <a:prstClr val="black"/>
                </a:solidFill>
                <a:latin typeface="Times New Roman" pitchFamily="18" charset="0"/>
                <a:cs typeface="Times New Roman" pitchFamily="18" charset="0"/>
              </a:rPr>
              <a:t> </a:t>
            </a:r>
            <a:r>
              <a:rPr lang="en-SG" sz="3733" b="1" i="1" dirty="0" err="1">
                <a:solidFill>
                  <a:prstClr val="black"/>
                </a:solidFill>
                <a:latin typeface="Times New Roman" pitchFamily="18" charset="0"/>
                <a:cs typeface="Times New Roman" pitchFamily="18" charset="0"/>
              </a:rPr>
              <a:t>tắt</a:t>
            </a:r>
            <a:endParaRPr lang="en-US" sz="3733" b="1" i="1" dirty="0">
              <a:solidFill>
                <a:prstClr val="black"/>
              </a:solidFill>
              <a:latin typeface="Times New Roman" pitchFamily="18" charset="0"/>
              <a:cs typeface="Times New Roman" pitchFamily="18" charset="0"/>
            </a:endParaRPr>
          </a:p>
        </p:txBody>
      </p:sp>
      <p:grpSp>
        <p:nvGrpSpPr>
          <p:cNvPr id="6" name="Google Shape;904;p47">
            <a:extLst>
              <a:ext uri="{FF2B5EF4-FFF2-40B4-BE49-F238E27FC236}">
                <a16:creationId xmlns:a16="http://schemas.microsoft.com/office/drawing/2014/main" id="{95D60CBF-B37B-48A0-A9A7-0A5CFA4A2CED}"/>
              </a:ext>
            </a:extLst>
          </p:cNvPr>
          <p:cNvGrpSpPr/>
          <p:nvPr/>
        </p:nvGrpSpPr>
        <p:grpSpPr>
          <a:xfrm>
            <a:off x="3488635" y="1707429"/>
            <a:ext cx="5046327" cy="3957875"/>
            <a:chOff x="5926265" y="4424051"/>
            <a:chExt cx="720246" cy="720181"/>
          </a:xfrm>
        </p:grpSpPr>
        <p:sp>
          <p:nvSpPr>
            <p:cNvPr id="7" name="Google Shape;905;p47">
              <a:extLst>
                <a:ext uri="{FF2B5EF4-FFF2-40B4-BE49-F238E27FC236}">
                  <a16:creationId xmlns:a16="http://schemas.microsoft.com/office/drawing/2014/main" id="{F719888C-4512-410B-A1E9-9AD61EECA897}"/>
                </a:ext>
              </a:extLst>
            </p:cNvPr>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8" name="Google Shape;906;p47">
              <a:extLst>
                <a:ext uri="{FF2B5EF4-FFF2-40B4-BE49-F238E27FC236}">
                  <a16:creationId xmlns:a16="http://schemas.microsoft.com/office/drawing/2014/main" id="{5223F3DD-10C5-46EA-96F0-24A748AC4FFF}"/>
                </a:ext>
              </a:extLst>
            </p:cNvPr>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9" name="Google Shape;907;p47">
              <a:extLst>
                <a:ext uri="{FF2B5EF4-FFF2-40B4-BE49-F238E27FC236}">
                  <a16:creationId xmlns:a16="http://schemas.microsoft.com/office/drawing/2014/main" id="{8E519104-9FE5-4958-9805-97302D55C6D5}"/>
                </a:ext>
              </a:extLst>
            </p:cNvPr>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sp>
          <p:nvSpPr>
            <p:cNvPr id="10" name="Google Shape;908;p47">
              <a:extLst>
                <a:ext uri="{FF2B5EF4-FFF2-40B4-BE49-F238E27FC236}">
                  <a16:creationId xmlns:a16="http://schemas.microsoft.com/office/drawing/2014/main" id="{E652150B-B86A-44FD-B632-E2FFA6016C03}"/>
                </a:ext>
              </a:extLst>
            </p:cNvPr>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p:txBody>
        </p:sp>
      </p:grpSp>
      <p:sp>
        <p:nvSpPr>
          <p:cNvPr id="11" name="Rectangle 10">
            <a:extLst>
              <a:ext uri="{FF2B5EF4-FFF2-40B4-BE49-F238E27FC236}">
                <a16:creationId xmlns:a16="http://schemas.microsoft.com/office/drawing/2014/main" id="{C25477D2-1082-4EE4-8F4B-F6298923CF63}"/>
              </a:ext>
            </a:extLst>
          </p:cNvPr>
          <p:cNvSpPr/>
          <p:nvPr/>
        </p:nvSpPr>
        <p:spPr>
          <a:xfrm rot="20903341">
            <a:off x="6592461" y="2467507"/>
            <a:ext cx="698607" cy="63076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21675" tIns="60837" rIns="121675" bIns="60837" spcCol="0" rtlCol="0" anchor="ctr"/>
          <a:lstStyle/>
          <a:p>
            <a:pPr algn="ctr" defTabSz="1215806"/>
            <a:r>
              <a:rPr lang="en-US" sz="4267" b="1" dirty="0">
                <a:solidFill>
                  <a:prstClr val="black"/>
                </a:solidFill>
                <a:latin typeface="Chiller" pitchFamily="82" charset="0"/>
              </a:rPr>
              <a:t>1</a:t>
            </a:r>
          </a:p>
        </p:txBody>
      </p:sp>
      <p:sp>
        <p:nvSpPr>
          <p:cNvPr id="12" name="Rectangle 11">
            <a:extLst>
              <a:ext uri="{FF2B5EF4-FFF2-40B4-BE49-F238E27FC236}">
                <a16:creationId xmlns:a16="http://schemas.microsoft.com/office/drawing/2014/main" id="{62D80F90-B9EA-4C1E-AF07-EC69D1BCCF1B}"/>
              </a:ext>
            </a:extLst>
          </p:cNvPr>
          <p:cNvSpPr/>
          <p:nvPr/>
        </p:nvSpPr>
        <p:spPr>
          <a:xfrm rot="575070">
            <a:off x="7542953" y="1315148"/>
            <a:ext cx="4496093" cy="2585459"/>
          </a:xfrm>
          <a:prstGeom prst="rect">
            <a:avLst/>
          </a:prstGeom>
          <a:noFill/>
        </p:spPr>
        <p:txBody>
          <a:bodyPr wrap="square" lIns="121675" tIns="60837" rIns="121675" bIns="60837">
            <a:spAutoFit/>
          </a:bodyPr>
          <a:lstStyle/>
          <a:p>
            <a:pPr algn="just" defTabSz="1215806"/>
            <a:r>
              <a:rPr lang="vi-VN" sz="2667" b="1" i="1" dirty="0">
                <a:solidFill>
                  <a:prstClr val="black"/>
                </a:solidFill>
                <a:latin typeface="Times New Roman" panose="02020603050405020304" pitchFamily="18" charset="0"/>
              </a:rPr>
              <a:t>Ba Nữ thanh niên xung phong </a:t>
            </a:r>
            <a:r>
              <a:rPr lang="en-US" sz="2667" b="1" i="1" dirty="0">
                <a:solidFill>
                  <a:prstClr val="black"/>
                </a:solidFill>
                <a:latin typeface="Calibri"/>
              </a:rPr>
              <a:t>(Đ</a:t>
            </a:r>
            <a:r>
              <a:rPr lang="vi-VN" sz="2667" b="1" i="1" dirty="0">
                <a:solidFill>
                  <a:prstClr val="black"/>
                </a:solidFill>
                <a:latin typeface="Times New Roman" panose="02020603050405020304" pitchFamily="18" charset="0"/>
              </a:rPr>
              <a:t>ịnh và </a:t>
            </a:r>
            <a:r>
              <a:rPr lang="en-US" sz="2667" b="1" i="1" dirty="0">
                <a:solidFill>
                  <a:prstClr val="black"/>
                </a:solidFill>
                <a:latin typeface="Calibri"/>
              </a:rPr>
              <a:t>N</a:t>
            </a:r>
            <a:r>
              <a:rPr lang="vi-VN" sz="2667" b="1" i="1" dirty="0">
                <a:solidFill>
                  <a:prstClr val="black"/>
                </a:solidFill>
                <a:latin typeface="Times New Roman" panose="02020603050405020304" pitchFamily="18" charset="0"/>
              </a:rPr>
              <a:t>ho, chị Thao</a:t>
            </a:r>
            <a:r>
              <a:rPr lang="en-US" sz="2667" b="1" i="1" dirty="0">
                <a:solidFill>
                  <a:prstClr val="black"/>
                </a:solidFill>
                <a:latin typeface="Calibri"/>
              </a:rPr>
              <a:t>)</a:t>
            </a:r>
            <a:r>
              <a:rPr lang="vi-VN" sz="2667" b="1" i="1" dirty="0">
                <a:solidFill>
                  <a:prstClr val="black"/>
                </a:solidFill>
                <a:latin typeface="Times New Roman" panose="02020603050405020304" pitchFamily="18" charset="0"/>
              </a:rPr>
              <a:t> đã làm thành một tổ trinh sát mặt đường tại một cao điểm trên tuyến đường Trường Sơn</a:t>
            </a:r>
          </a:p>
        </p:txBody>
      </p:sp>
      <p:sp>
        <p:nvSpPr>
          <p:cNvPr id="13" name="Rectangle 12">
            <a:extLst>
              <a:ext uri="{FF2B5EF4-FFF2-40B4-BE49-F238E27FC236}">
                <a16:creationId xmlns:a16="http://schemas.microsoft.com/office/drawing/2014/main" id="{FE7E6558-DFAD-4A36-AF1B-31BA692877F8}"/>
              </a:ext>
            </a:extLst>
          </p:cNvPr>
          <p:cNvSpPr/>
          <p:nvPr/>
        </p:nvSpPr>
        <p:spPr>
          <a:xfrm rot="20723041">
            <a:off x="6513658" y="4455338"/>
            <a:ext cx="5517410" cy="2175027"/>
          </a:xfrm>
          <a:prstGeom prst="rect">
            <a:avLst/>
          </a:prstGeom>
          <a:noFill/>
        </p:spPr>
        <p:txBody>
          <a:bodyPr wrap="square" lIns="121675" tIns="60837" rIns="121675" bIns="60837">
            <a:spAutoFit/>
          </a:bodyPr>
          <a:lstStyle/>
          <a:p>
            <a:pPr algn="just" defTabSz="1215806"/>
            <a:r>
              <a:rPr lang="vi-VN" sz="2667" b="1" i="1" dirty="0">
                <a:latin typeface="Times New Roman" panose="02020603050405020304" pitchFamily="18" charset="0"/>
              </a:rPr>
              <a:t>Nhiệm vụ của họ là quan sát địch ném bom, đo khối lượng đất đá phải sang lắp do bom địch gây ra, đánh dấu vị trí của các trái bom chưa nổ và phá bom</a:t>
            </a:r>
          </a:p>
        </p:txBody>
      </p:sp>
      <p:sp>
        <p:nvSpPr>
          <p:cNvPr id="14" name="Rectangle 13">
            <a:extLst>
              <a:ext uri="{FF2B5EF4-FFF2-40B4-BE49-F238E27FC236}">
                <a16:creationId xmlns:a16="http://schemas.microsoft.com/office/drawing/2014/main" id="{28183A55-6952-44B3-9EA3-2C98676C14F1}"/>
              </a:ext>
            </a:extLst>
          </p:cNvPr>
          <p:cNvSpPr/>
          <p:nvPr/>
        </p:nvSpPr>
        <p:spPr>
          <a:xfrm rot="226645">
            <a:off x="6824327" y="4272450"/>
            <a:ext cx="698607" cy="6307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21675" tIns="60837" rIns="121675" bIns="60837" spcCol="0" rtlCol="0" anchor="ctr"/>
          <a:lstStyle/>
          <a:p>
            <a:pPr algn="ctr" defTabSz="1215806"/>
            <a:r>
              <a:rPr lang="en-US" sz="4267" b="1" dirty="0">
                <a:solidFill>
                  <a:prstClr val="white"/>
                </a:solidFill>
                <a:latin typeface="Chiller" pitchFamily="82" charset="0"/>
              </a:rPr>
              <a:t>2</a:t>
            </a:r>
          </a:p>
        </p:txBody>
      </p:sp>
      <p:sp>
        <p:nvSpPr>
          <p:cNvPr id="15" name="Rectangle 14">
            <a:extLst>
              <a:ext uri="{FF2B5EF4-FFF2-40B4-BE49-F238E27FC236}">
                <a16:creationId xmlns:a16="http://schemas.microsoft.com/office/drawing/2014/main" id="{2E911F02-C79E-43FC-8EA1-B0AC493875FA}"/>
              </a:ext>
            </a:extLst>
          </p:cNvPr>
          <p:cNvSpPr/>
          <p:nvPr/>
        </p:nvSpPr>
        <p:spPr>
          <a:xfrm>
            <a:off x="537445" y="4102051"/>
            <a:ext cx="3610845" cy="2708185"/>
          </a:xfrm>
          <a:prstGeom prst="rect">
            <a:avLst/>
          </a:prstGeom>
          <a:noFill/>
        </p:spPr>
        <p:txBody>
          <a:bodyPr wrap="square" lIns="121675" tIns="60837" rIns="121675" bIns="60837">
            <a:spAutoFit/>
          </a:bodyPr>
          <a:lstStyle/>
          <a:p>
            <a:pPr algn="just" defTabSz="1215806"/>
            <a:r>
              <a:rPr lang="en-US" sz="2400" b="1" i="1" dirty="0" err="1">
                <a:solidFill>
                  <a:prstClr val="black"/>
                </a:solidFill>
                <a:latin typeface="Times New Roman" pitchFamily="18" charset="0"/>
                <a:cs typeface="Times New Roman" pitchFamily="18" charset="0"/>
              </a:rPr>
              <a:t>Tuy</a:t>
            </a:r>
            <a:r>
              <a:rPr lang="vi-VN" sz="2400" b="1" i="1" dirty="0">
                <a:solidFill>
                  <a:prstClr val="black"/>
                </a:solidFill>
                <a:latin typeface="Times New Roman" panose="02020603050405020304" pitchFamily="18" charset="0"/>
              </a:rPr>
              <a:t> vậy, họ vẫn lạc quan yêu đời, có những giây phút thanh thản, mơ mộng và họ rất yêu thương nhau trong tình đồng đội, dù mỗi người một cá tính</a:t>
            </a:r>
          </a:p>
        </p:txBody>
      </p:sp>
      <p:sp>
        <p:nvSpPr>
          <p:cNvPr id="16" name="Rectangle 15">
            <a:extLst>
              <a:ext uri="{FF2B5EF4-FFF2-40B4-BE49-F238E27FC236}">
                <a16:creationId xmlns:a16="http://schemas.microsoft.com/office/drawing/2014/main" id="{F6D64E66-8E52-4BB6-A5A6-012F301E7C91}"/>
              </a:ext>
            </a:extLst>
          </p:cNvPr>
          <p:cNvSpPr/>
          <p:nvPr/>
        </p:nvSpPr>
        <p:spPr>
          <a:xfrm rot="20903341">
            <a:off x="4024207" y="4651679"/>
            <a:ext cx="698607" cy="63076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21675" tIns="60837" rIns="121675" bIns="60837" spcCol="0" rtlCol="0" anchor="ctr"/>
          <a:lstStyle/>
          <a:p>
            <a:pPr algn="ctr" defTabSz="1215806"/>
            <a:r>
              <a:rPr lang="en-US" sz="4267" b="1" dirty="0">
                <a:solidFill>
                  <a:prstClr val="black"/>
                </a:solidFill>
                <a:latin typeface="Chiller" pitchFamily="82" charset="0"/>
              </a:rPr>
              <a:t>3</a:t>
            </a:r>
          </a:p>
        </p:txBody>
      </p:sp>
      <p:sp>
        <p:nvSpPr>
          <p:cNvPr id="17" name="Rectangle 16">
            <a:extLst>
              <a:ext uri="{FF2B5EF4-FFF2-40B4-BE49-F238E27FC236}">
                <a16:creationId xmlns:a16="http://schemas.microsoft.com/office/drawing/2014/main" id="{E07F8B77-E047-4384-A2E8-7AAEEC6E39A6}"/>
              </a:ext>
            </a:extLst>
          </p:cNvPr>
          <p:cNvSpPr/>
          <p:nvPr/>
        </p:nvSpPr>
        <p:spPr>
          <a:xfrm rot="226645">
            <a:off x="4732255" y="2689958"/>
            <a:ext cx="698607" cy="63076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121675" tIns="60837" rIns="121675" bIns="60837" spcCol="0" rtlCol="0" anchor="ctr"/>
          <a:lstStyle/>
          <a:p>
            <a:pPr algn="ctr" defTabSz="1215806"/>
            <a:r>
              <a:rPr lang="en-US" sz="4267" b="1" dirty="0">
                <a:solidFill>
                  <a:prstClr val="white"/>
                </a:solidFill>
                <a:latin typeface="Chiller" pitchFamily="82" charset="0"/>
              </a:rPr>
              <a:t>4</a:t>
            </a:r>
          </a:p>
        </p:txBody>
      </p:sp>
      <p:sp>
        <p:nvSpPr>
          <p:cNvPr id="18" name="Rectangle 17">
            <a:extLst>
              <a:ext uri="{FF2B5EF4-FFF2-40B4-BE49-F238E27FC236}">
                <a16:creationId xmlns:a16="http://schemas.microsoft.com/office/drawing/2014/main" id="{6997149A-6090-49E0-ACAD-34BCA408046B}"/>
              </a:ext>
            </a:extLst>
          </p:cNvPr>
          <p:cNvSpPr/>
          <p:nvPr/>
        </p:nvSpPr>
        <p:spPr>
          <a:xfrm rot="400954">
            <a:off x="360748" y="781645"/>
            <a:ext cx="4429150" cy="3077517"/>
          </a:xfrm>
          <a:prstGeom prst="rect">
            <a:avLst/>
          </a:prstGeom>
          <a:noFill/>
        </p:spPr>
        <p:txBody>
          <a:bodyPr wrap="square" lIns="121675" tIns="60837" rIns="121675" bIns="60837">
            <a:spAutoFit/>
          </a:bodyPr>
          <a:lstStyle/>
          <a:p>
            <a:pPr algn="just" defTabSz="1215806"/>
            <a:r>
              <a:rPr lang="vi-VN" sz="2400" b="1" i="1" dirty="0">
                <a:latin typeface="Times New Roman" panose="02020603050405020304" pitchFamily="18" charset="0"/>
              </a:rPr>
              <a:t>Phương </a:t>
            </a:r>
            <a:r>
              <a:rPr lang="en-US" sz="2400" b="1" i="1" dirty="0">
                <a:latin typeface="Calibri"/>
              </a:rPr>
              <a:t>Đ</a:t>
            </a:r>
            <a:r>
              <a:rPr lang="vi-VN" sz="2400" b="1" i="1" dirty="0">
                <a:latin typeface="Times New Roman" panose="02020603050405020304" pitchFamily="18" charset="0"/>
              </a:rPr>
              <a:t>ịnh, nhân vật kể chuyện và là nhân vật chính, là cô gái hay mơ mộng, luôn nhớ về những kỷ niệm với gia</a:t>
            </a:r>
            <a:r>
              <a:rPr lang="vi-VN" sz="2000" b="1" i="1" dirty="0">
                <a:latin typeface="Times New Roman" panose="02020603050405020304" pitchFamily="18" charset="0"/>
              </a:rPr>
              <a:t> </a:t>
            </a:r>
            <a:r>
              <a:rPr lang="vi-VN" sz="2400" b="1" i="1" dirty="0">
                <a:latin typeface="Times New Roman" panose="02020603050405020304" pitchFamily="18" charset="0"/>
              </a:rPr>
              <a:t>đình và thành phố quê hương. Đoạn cuối chuyện tập trung tả tâm trạng Phương </a:t>
            </a:r>
            <a:r>
              <a:rPr lang="en-US" sz="2400" b="1" i="1" dirty="0">
                <a:latin typeface="Calibri"/>
              </a:rPr>
              <a:t>Đ</a:t>
            </a:r>
            <a:r>
              <a:rPr lang="vi-VN" sz="2400" b="1" i="1" dirty="0">
                <a:latin typeface="Times New Roman" panose="02020603050405020304" pitchFamily="18" charset="0"/>
              </a:rPr>
              <a:t>ịnh trong một lần phá bom và </a:t>
            </a:r>
            <a:r>
              <a:rPr lang="en-US" sz="2400" b="1" i="1" dirty="0">
                <a:latin typeface="Calibri"/>
              </a:rPr>
              <a:t>N</a:t>
            </a:r>
            <a:r>
              <a:rPr lang="vi-VN" sz="2400" b="1" i="1" dirty="0">
                <a:latin typeface="Times New Roman" panose="02020603050405020304" pitchFamily="18" charset="0"/>
              </a:rPr>
              <a:t>ho bị thương</a:t>
            </a:r>
          </a:p>
        </p:txBody>
      </p:sp>
    </p:spTree>
    <p:extLst>
      <p:ext uri="{BB962C8B-B14F-4D97-AF65-F5344CB8AC3E}">
        <p14:creationId xmlns:p14="http://schemas.microsoft.com/office/powerpoint/2010/main" val="412994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animBg="1"/>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is template">
  <a:themeElements>
    <a:clrScheme name="Custom 347">
      <a:dk1>
        <a:srgbClr val="49413E"/>
      </a:dk1>
      <a:lt1>
        <a:srgbClr val="FFFFFF"/>
      </a:lt1>
      <a:dk2>
        <a:srgbClr val="9D9A8E"/>
      </a:dk2>
      <a:lt2>
        <a:srgbClr val="EDEADE"/>
      </a:lt2>
      <a:accent1>
        <a:srgbClr val="E2AB30"/>
      </a:accent1>
      <a:accent2>
        <a:srgbClr val="998B36"/>
      </a:accent2>
      <a:accent3>
        <a:srgbClr val="D8CA7E"/>
      </a:accent3>
      <a:accent4>
        <a:srgbClr val="D89168"/>
      </a:accent4>
      <a:accent5>
        <a:srgbClr val="BB584C"/>
      </a:accent5>
      <a:accent6>
        <a:srgbClr val="994F5F"/>
      </a:accent6>
      <a:hlink>
        <a:srgbClr val="6B331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uliet template">
  <a:themeElements>
    <a:clrScheme name="Custom 347">
      <a:dk1>
        <a:srgbClr val="666666"/>
      </a:dk1>
      <a:lt1>
        <a:srgbClr val="FFFFFF"/>
      </a:lt1>
      <a:dk2>
        <a:srgbClr val="B7B7B7"/>
      </a:dk2>
      <a:lt2>
        <a:srgbClr val="E4E4E4"/>
      </a:lt2>
      <a:accent1>
        <a:srgbClr val="5C91E6"/>
      </a:accent1>
      <a:accent2>
        <a:srgbClr val="4CD5D5"/>
      </a:accent2>
      <a:accent3>
        <a:srgbClr val="7A6DDD"/>
      </a:accent3>
      <a:accent4>
        <a:srgbClr val="EC59B6"/>
      </a:accent4>
      <a:accent5>
        <a:srgbClr val="F79E3A"/>
      </a:accent5>
      <a:accent6>
        <a:srgbClr val="EEDC14"/>
      </a:accent6>
      <a:hlink>
        <a:srgbClr val="66666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3165</Words>
  <Application>Microsoft Office PowerPoint</Application>
  <PresentationFormat>Widescreen</PresentationFormat>
  <Paragraphs>453</Paragraphs>
  <Slides>40</Slides>
  <Notes>22</Notes>
  <HiddenSlides>0</HiddenSlides>
  <MMClips>20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40</vt:i4>
      </vt:variant>
    </vt:vector>
  </HeadingPairs>
  <TitlesOfParts>
    <vt:vector size="63" baseType="lpstr">
      <vt:lpstr>Meiryo</vt:lpstr>
      <vt:lpstr>Arial</vt:lpstr>
      <vt:lpstr>Bitter</vt:lpstr>
      <vt:lpstr>Bitter Thin</vt:lpstr>
      <vt:lpstr>Calibri</vt:lpstr>
      <vt:lpstr>Calibri Light</vt:lpstr>
      <vt:lpstr>Chiller</vt:lpstr>
      <vt:lpstr>Dancing Script</vt:lpstr>
      <vt:lpstr>fiolex girl</vt:lpstr>
      <vt:lpstr>iCiel Cucho</vt:lpstr>
      <vt:lpstr>iCiel Kermel</vt:lpstr>
      <vt:lpstr>Montserrat</vt:lpstr>
      <vt:lpstr>Montserrat ExtraBold</vt:lpstr>
      <vt:lpstr>Montserrat Light</vt:lpstr>
      <vt:lpstr>Tahoma</vt:lpstr>
      <vt:lpstr>Times New Roman</vt:lpstr>
      <vt:lpstr>UVF Lobster12</vt:lpstr>
      <vt:lpstr>Wingdings</vt:lpstr>
      <vt:lpstr>Office Theme</vt:lpstr>
      <vt:lpstr>Paris template</vt:lpstr>
      <vt:lpstr>https://freeppt7.com</vt:lpstr>
      <vt:lpstr>Juliet template</vt:lpstr>
      <vt:lpstr>2_Office Theme</vt:lpstr>
      <vt:lpstr>PowerPoint Presentation</vt:lpstr>
      <vt:lpstr>I. TÌM HIỂU CHUNG</vt:lpstr>
      <vt:lpstr>1, Tác giả</vt:lpstr>
      <vt:lpstr>PowerPoint Presentation</vt:lpstr>
      <vt:lpstr>2, Tác phẩm</vt:lpstr>
      <vt:lpstr>3. Bố cục</vt:lpstr>
      <vt:lpstr>PowerPoint Presentation</vt:lpstr>
      <vt:lpstr>PowerPoint Presentation</vt:lpstr>
      <vt:lpstr>PowerPoint Presentation</vt:lpstr>
      <vt:lpstr>I. TÌM HIỂU VĂN BẢN</vt:lpstr>
      <vt:lpstr> 1.   Hoàn cảnh sống và chiến đấu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NHO</vt:lpstr>
      <vt:lpstr>CHỊ THAO</vt:lpstr>
      <vt:lpstr>PHƯƠNG ĐỊNH</vt:lpstr>
      <vt:lpstr>PHƯƠNG ĐỊNH</vt:lpstr>
      <vt:lpstr>PHƯƠNG ĐỊNH</vt:lpstr>
      <vt:lpstr>PHƯƠNG ĐỊNH</vt:lpstr>
      <vt:lpstr>PHƯƠNG ĐỊNH</vt:lpstr>
      <vt:lpstr>PowerPoint Presentation</vt:lpstr>
      <vt:lpstr>PowerPoint Presentation</vt:lpstr>
      <vt:lpstr>Ý nghĩa nhan đề</vt:lpstr>
      <vt:lpstr>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7378</dc:creator>
  <cp:lastModifiedBy>7378</cp:lastModifiedBy>
  <cp:revision>12</cp:revision>
  <dcterms:created xsi:type="dcterms:W3CDTF">2022-03-03T05:55:34Z</dcterms:created>
  <dcterms:modified xsi:type="dcterms:W3CDTF">2022-03-03T13:48:53Z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