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345" r:id="rId3"/>
    <p:sldId id="346" r:id="rId4"/>
    <p:sldId id="318" r:id="rId5"/>
    <p:sldId id="265" r:id="rId6"/>
    <p:sldId id="343" r:id="rId7"/>
    <p:sldId id="347" r:id="rId8"/>
    <p:sldId id="348" r:id="rId9"/>
    <p:sldId id="349" r:id="rId10"/>
    <p:sldId id="350" r:id="rId11"/>
    <p:sldId id="316" r:id="rId12"/>
    <p:sldId id="291" r:id="rId13"/>
    <p:sldId id="310" r:id="rId14"/>
    <p:sldId id="306" r:id="rId15"/>
    <p:sldId id="351" r:id="rId16"/>
    <p:sldId id="352" r:id="rId17"/>
    <p:sldId id="353" r:id="rId18"/>
    <p:sldId id="354" r:id="rId19"/>
    <p:sldId id="264" r:id="rId20"/>
    <p:sldId id="317" r:id="rId21"/>
    <p:sldId id="355" r:id="rId22"/>
    <p:sldId id="358" r:id="rId23"/>
    <p:sldId id="357" r:id="rId24"/>
    <p:sldId id="356" r:id="rId25"/>
    <p:sldId id="359" r:id="rId26"/>
    <p:sldId id="360" r:id="rId27"/>
    <p:sldId id="361" r:id="rId28"/>
    <p:sldId id="311" r:id="rId29"/>
    <p:sldId id="363" r:id="rId30"/>
    <p:sldId id="362" r:id="rId31"/>
    <p:sldId id="365" r:id="rId32"/>
    <p:sldId id="367" r:id="rId33"/>
    <p:sldId id="368" r:id="rId34"/>
    <p:sldId id="366" r:id="rId35"/>
    <p:sldId id="369" r:id="rId36"/>
    <p:sldId id="370" r:id="rId37"/>
    <p:sldId id="371" r:id="rId38"/>
    <p:sldId id="372" r:id="rId39"/>
    <p:sldId id="373" r:id="rId40"/>
    <p:sldId id="374" r:id="rId41"/>
    <p:sldId id="315" r:id="rId42"/>
    <p:sldId id="327" r:id="rId43"/>
  </p:sldIdLst>
  <p:sldSz cx="9144000" cy="51450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14"/>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t>2023/5/17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a:t>
            </a:fld>
            <a:endParaRPr lang="zh-CN" altLang="en-US"/>
          </a:p>
        </p:txBody>
      </p:sp>
    </p:spTree>
    <p:extLst>
      <p:ext uri="{BB962C8B-B14F-4D97-AF65-F5344CB8AC3E}">
        <p14:creationId xmlns:p14="http://schemas.microsoft.com/office/powerpoint/2010/main" val="318025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54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11</a:t>
            </a:fld>
            <a:endParaRPr lang="zh-CN" altLang="en-US"/>
          </a:p>
        </p:txBody>
      </p:sp>
    </p:spTree>
    <p:extLst>
      <p:ext uri="{BB962C8B-B14F-4D97-AF65-F5344CB8AC3E}">
        <p14:creationId xmlns:p14="http://schemas.microsoft.com/office/powerpoint/2010/main" val="14280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12</a:t>
            </a:fld>
            <a:endParaRPr lang="zh-CN" altLang="en-US"/>
          </a:p>
        </p:txBody>
      </p:sp>
    </p:spTree>
    <p:extLst>
      <p:ext uri="{BB962C8B-B14F-4D97-AF65-F5344CB8AC3E}">
        <p14:creationId xmlns:p14="http://schemas.microsoft.com/office/powerpoint/2010/main" val="284722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13</a:t>
            </a:fld>
            <a:endParaRPr lang="zh-CN" altLang="en-US"/>
          </a:p>
        </p:txBody>
      </p:sp>
    </p:spTree>
    <p:extLst>
      <p:ext uri="{BB962C8B-B14F-4D97-AF65-F5344CB8AC3E}">
        <p14:creationId xmlns:p14="http://schemas.microsoft.com/office/powerpoint/2010/main" val="336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t>14</a:t>
            </a:fld>
            <a:endParaRPr lang="zh-CN" altLang="en-US"/>
          </a:p>
        </p:txBody>
      </p:sp>
    </p:spTree>
    <p:extLst>
      <p:ext uri="{BB962C8B-B14F-4D97-AF65-F5344CB8AC3E}">
        <p14:creationId xmlns:p14="http://schemas.microsoft.com/office/powerpoint/2010/main" val="3264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3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26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19</a:t>
            </a:fld>
            <a:endParaRPr lang="zh-CN" altLang="en-US"/>
          </a:p>
        </p:txBody>
      </p:sp>
    </p:spTree>
    <p:extLst>
      <p:ext uri="{BB962C8B-B14F-4D97-AF65-F5344CB8AC3E}">
        <p14:creationId xmlns:p14="http://schemas.microsoft.com/office/powerpoint/2010/main" val="186710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20</a:t>
            </a:fld>
            <a:endParaRPr lang="zh-CN" altLang="en-US"/>
          </a:p>
        </p:txBody>
      </p:sp>
    </p:spTree>
    <p:extLst>
      <p:ext uri="{BB962C8B-B14F-4D97-AF65-F5344CB8AC3E}">
        <p14:creationId xmlns:p14="http://schemas.microsoft.com/office/powerpoint/2010/main" val="2968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a:t>
            </a:fld>
            <a:endParaRPr lang="zh-CN" altLang="en-US"/>
          </a:p>
        </p:txBody>
      </p:sp>
    </p:spTree>
    <p:extLst>
      <p:ext uri="{BB962C8B-B14F-4D97-AF65-F5344CB8AC3E}">
        <p14:creationId xmlns:p14="http://schemas.microsoft.com/office/powerpoint/2010/main" val="15542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2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98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242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91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39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01928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8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79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36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6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787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8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25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41</a:t>
            </a:fld>
            <a:endParaRPr lang="en-US"/>
          </a:p>
        </p:txBody>
      </p:sp>
    </p:spTree>
    <p:extLst>
      <p:ext uri="{BB962C8B-B14F-4D97-AF65-F5344CB8AC3E}">
        <p14:creationId xmlns:p14="http://schemas.microsoft.com/office/powerpoint/2010/main" val="2303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42</a:t>
            </a:fld>
            <a:endParaRPr lang="zh-CN" altLang="en-US"/>
          </a:p>
        </p:txBody>
      </p:sp>
    </p:spTree>
    <p:extLst>
      <p:ext uri="{BB962C8B-B14F-4D97-AF65-F5344CB8AC3E}">
        <p14:creationId xmlns:p14="http://schemas.microsoft.com/office/powerpoint/2010/main" val="28485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9684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5</a:t>
            </a:fld>
            <a:endParaRPr lang="zh-CN" altLang="en-US"/>
          </a:p>
        </p:txBody>
      </p:sp>
    </p:spTree>
    <p:extLst>
      <p:ext uri="{BB962C8B-B14F-4D97-AF65-F5344CB8AC3E}">
        <p14:creationId xmlns:p14="http://schemas.microsoft.com/office/powerpoint/2010/main" val="24293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5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218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4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73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CF36186-DEC9-4703-B7D0-8383BB8A13CF}"/>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B9D0AB-77BA-4FA4-AEE0-7F8F1AA9243D}"/>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板书设计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1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6266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2320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t>2023/5/17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267FF2B-30A9-47CC-8F33-308E7BC31903}"/>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教学背景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CFA6FF-1EBC-4B22-A00B-DD4EA277F356}"/>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教学分析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A99BB02-92C8-4E37-B89F-494BE97D3142}" type="datetimeFigureOut">
              <a:rPr lang="zh-CN" altLang="en-US" smtClean="0"/>
              <a:t>2023/5/17</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045996A-A120-4E88-8483-03A2E5AF7A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5" r:id="rId9"/>
    <p:sldLayoutId id="2147483666" r:id="rId10"/>
    <p:sldLayoutId id="2147483667" r:id="rId11"/>
    <p:sldLayoutId id="2147483656" r:id="rId12"/>
    <p:sldLayoutId id="2147483657" r:id="rId13"/>
    <p:sldLayoutId id="2147483658" r:id="rId14"/>
    <p:sldLayoutId id="2147483659" r:id="rId15"/>
    <p:sldLayoutId id="2147483661" r:id="rId16"/>
    <p:sldLayoutId id="2147483662" r:id="rId17"/>
    <p:sldLayoutId id="2147483663" r:id="rId18"/>
    <p:sldLayoutId id="2147483669" r:id="rId19"/>
    <p:sldLayoutId id="2147483670" r:id="rId20"/>
    <p:sldLayoutId id="2147483671" r:id="rId21"/>
    <p:sldLayoutId id="2147483672" r:id="rId22"/>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slideLayout" Target="../slideLayouts/slideLayout10.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1.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slideLayout" Target="../slideLayouts/slideLayout11.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slideLayout" Target="../slideLayouts/slideLayout11.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slideLayout" Target="../slideLayouts/slideLayout8.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0.jp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217" y="945847"/>
            <a:ext cx="6917024" cy="18249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CHÀO MỪNG CÁC EM </a:t>
            </a:r>
          </a:p>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ĐẾN VỚI TIẾT HỌC!!</a:t>
            </a:r>
            <a:endParaRPr lang="en-US" sz="4000" b="1" cap="none" spc="0" dirty="0">
              <a:ln w="9525">
                <a:solidFill>
                  <a:schemeClr val="bg1"/>
                </a:solidFill>
                <a:prstDash val="solid"/>
              </a:ln>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163116"/>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468B423-9658-4523-BFF7-B9DB2E062A8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6" y="197706"/>
            <a:ext cx="4047182" cy="2515126"/>
          </a:xfrm>
          <a:prstGeom prst="roundRect">
            <a:avLst/>
          </a:prstGeom>
        </p:spPr>
      </p:pic>
      <p:sp>
        <p:nvSpPr>
          <p:cNvPr id="3" name="TextBox 2">
            <a:extLst>
              <a:ext uri="{FF2B5EF4-FFF2-40B4-BE49-F238E27FC236}">
                <a16:creationId xmlns:a16="http://schemas.microsoft.com/office/drawing/2014/main"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89F7BB-B174-41F9-A001-53A509B15EB3}"/>
              </a:ext>
            </a:extLst>
          </p:cNvPr>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74858" y="3291999"/>
            <a:ext cx="1853089" cy="1853089"/>
          </a:xfrm>
          <a:prstGeom prst="rect">
            <a:avLst/>
          </a:prstGeom>
        </p:spPr>
      </p:pic>
      <p:sp>
        <p:nvSpPr>
          <p:cNvPr id="13" name="Thought Bubble: Cloud 12">
            <a:extLst>
              <a:ext uri="{FF2B5EF4-FFF2-40B4-BE49-F238E27FC236}">
                <a16:creationId xmlns:a16="http://schemas.microsoft.com/office/drawing/2014/main"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6258590"/>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2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3553E2-E28D-4A84-8097-EB472C84AC24}"/>
              </a:ext>
            </a:extLst>
          </p:cNvPr>
          <p:cNvPicPr>
            <a:picLocks noChangeAspect="1"/>
          </p:cNvPicPr>
          <p:nvPr/>
        </p:nvPicPr>
        <p:blipFill>
          <a:blip r:embed="rId3"/>
          <a:stretch>
            <a:fillRect/>
          </a:stretch>
        </p:blipFill>
        <p:spPr>
          <a:xfrm>
            <a:off x="4896036" y="516447"/>
            <a:ext cx="3739505" cy="3002221"/>
          </a:xfrm>
          <a:prstGeom prst="rect">
            <a:avLst/>
          </a:prstGeom>
        </p:spPr>
      </p:pic>
      <p:sp>
        <p:nvSpPr>
          <p:cNvPr id="4" name="TextBox 3">
            <a:extLst>
              <a:ext uri="{FF2B5EF4-FFF2-40B4-BE49-F238E27FC236}">
                <a16:creationId xmlns:a16="http://schemas.microsoft.com/office/drawing/2014/main"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3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1A2D2D4E-700F-4447-ABF3-3F7227F15D4D}"/>
              </a:ext>
            </a:extLst>
          </p:cNvPr>
          <p:cNvSpPr txBox="1"/>
          <p:nvPr/>
        </p:nvSpPr>
        <p:spPr>
          <a:xfrm>
            <a:off x="57200"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A8EF61-20AD-4CE3-8C7E-0C84E3B9F3C9}"/>
              </a:ext>
            </a:extLst>
          </p:cNvPr>
          <p:cNvPicPr>
            <a:picLocks noChangeAspect="1"/>
          </p:cNvPicPr>
          <p:nvPr/>
        </p:nvPicPr>
        <p:blipFill>
          <a:blip r:embed="rId3"/>
          <a:stretch>
            <a:fillRect/>
          </a:stretch>
        </p:blipFill>
        <p:spPr>
          <a:xfrm>
            <a:off x="5472100" y="1348408"/>
            <a:ext cx="3528392" cy="2799492"/>
          </a:xfrm>
          <a:prstGeom prst="rect">
            <a:avLst/>
          </a:prstGeom>
        </p:spPr>
      </p:pic>
      <p:sp>
        <p:nvSpPr>
          <p:cNvPr id="3" name="TextBox 2">
            <a:extLst>
              <a:ext uri="{FF2B5EF4-FFF2-40B4-BE49-F238E27FC236}">
                <a16:creationId xmlns:a16="http://schemas.microsoft.com/office/drawing/2014/main"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val="340462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264188" y="2176500"/>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157415164"/>
              </p:ext>
            </p:extLst>
          </p:nvPr>
        </p:nvGraphicFramePr>
        <p:xfrm>
          <a:off x="431540" y="2064976"/>
          <a:ext cx="5688633" cy="1390408"/>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val="763773987"/>
                    </a:ext>
                  </a:extLst>
                </a:gridCol>
                <a:gridCol w="812662">
                  <a:extLst>
                    <a:ext uri="{9D8B030D-6E8A-4147-A177-3AD203B41FA5}">
                      <a16:colId xmlns:a16="http://schemas.microsoft.com/office/drawing/2014/main" val="2585373215"/>
                    </a:ext>
                  </a:extLst>
                </a:gridCol>
                <a:gridCol w="812662">
                  <a:extLst>
                    <a:ext uri="{9D8B030D-6E8A-4147-A177-3AD203B41FA5}">
                      <a16:colId xmlns:a16="http://schemas.microsoft.com/office/drawing/2014/main" val="2316425841"/>
                    </a:ext>
                  </a:extLst>
                </a:gridCol>
                <a:gridCol w="812662">
                  <a:extLst>
                    <a:ext uri="{9D8B030D-6E8A-4147-A177-3AD203B41FA5}">
                      <a16:colId xmlns:a16="http://schemas.microsoft.com/office/drawing/2014/main" val="3998331850"/>
                    </a:ext>
                  </a:extLst>
                </a:gridCol>
                <a:gridCol w="812662">
                  <a:extLst>
                    <a:ext uri="{9D8B030D-6E8A-4147-A177-3AD203B41FA5}">
                      <a16:colId xmlns:a16="http://schemas.microsoft.com/office/drawing/2014/main" val="3344788071"/>
                    </a:ext>
                  </a:extLst>
                </a:gridCol>
                <a:gridCol w="812662">
                  <a:extLst>
                    <a:ext uri="{9D8B030D-6E8A-4147-A177-3AD203B41FA5}">
                      <a16:colId xmlns:a16="http://schemas.microsoft.com/office/drawing/2014/main"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364561" y="3565061"/>
            <a:ext cx="578354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hang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48106" y="185747"/>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093024064"/>
              </p:ext>
            </p:extLst>
          </p:nvPr>
        </p:nvGraphicFramePr>
        <p:xfrm>
          <a:off x="316760" y="1210884"/>
          <a:ext cx="5654341" cy="1344326"/>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val="763773987"/>
                    </a:ext>
                  </a:extLst>
                </a:gridCol>
                <a:gridCol w="807763">
                  <a:extLst>
                    <a:ext uri="{9D8B030D-6E8A-4147-A177-3AD203B41FA5}">
                      <a16:colId xmlns:a16="http://schemas.microsoft.com/office/drawing/2014/main" val="2585373215"/>
                    </a:ext>
                  </a:extLst>
                </a:gridCol>
                <a:gridCol w="807763">
                  <a:extLst>
                    <a:ext uri="{9D8B030D-6E8A-4147-A177-3AD203B41FA5}">
                      <a16:colId xmlns:a16="http://schemas.microsoft.com/office/drawing/2014/main" val="2316425841"/>
                    </a:ext>
                  </a:extLst>
                </a:gridCol>
                <a:gridCol w="807763">
                  <a:extLst>
                    <a:ext uri="{9D8B030D-6E8A-4147-A177-3AD203B41FA5}">
                      <a16:colId xmlns:a16="http://schemas.microsoft.com/office/drawing/2014/main" val="3998331850"/>
                    </a:ext>
                  </a:extLst>
                </a:gridCol>
                <a:gridCol w="807763">
                  <a:extLst>
                    <a:ext uri="{9D8B030D-6E8A-4147-A177-3AD203B41FA5}">
                      <a16:colId xmlns:a16="http://schemas.microsoft.com/office/drawing/2014/main" val="3344788071"/>
                    </a:ext>
                  </a:extLst>
                </a:gridCol>
                <a:gridCol w="807763">
                  <a:extLst>
                    <a:ext uri="{9D8B030D-6E8A-4147-A177-3AD203B41FA5}">
                      <a16:colId xmlns:a16="http://schemas.microsoft.com/office/drawing/2014/main"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270843" y="2698206"/>
            <a:ext cx="555318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hang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6FB55D-4CD7-4028-97AF-566C69F4F729}"/>
              </a:ext>
            </a:extLst>
          </p:cNvPr>
          <p:cNvPicPr>
            <a:picLocks noChangeAspect="1"/>
          </p:cNvPicPr>
          <p:nvPr/>
        </p:nvPicPr>
        <p:blipFill>
          <a:blip r:embed="rId4"/>
          <a:stretch>
            <a:fillRect/>
          </a:stretch>
        </p:blipFill>
        <p:spPr>
          <a:xfrm>
            <a:off x="6148106" y="2698206"/>
            <a:ext cx="2725051" cy="2284512"/>
          </a:xfrm>
          <a:prstGeom prst="rect">
            <a:avLst/>
          </a:prstGeom>
        </p:spPr>
      </p:pic>
    </p:spTree>
    <p:extLst>
      <p:ext uri="{BB962C8B-B14F-4D97-AF65-F5344CB8AC3E}">
        <p14:creationId xmlns:p14="http://schemas.microsoft.com/office/powerpoint/2010/main" val="1121085496"/>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2DCC36-2A07-4637-9699-260F197FB8BA}"/>
              </a:ext>
            </a:extLst>
          </p:cNvPr>
          <p:cNvGrpSpPr/>
          <p:nvPr/>
        </p:nvGrpSpPr>
        <p:grpSpPr>
          <a:xfrm>
            <a:off x="1634242" y="148128"/>
            <a:ext cx="7596844" cy="552450"/>
            <a:chOff x="539552" y="196280"/>
            <a:chExt cx="7596844" cy="552450"/>
          </a:xfrm>
        </p:grpSpPr>
        <p:pic>
          <p:nvPicPr>
            <p:cNvPr id="2" name="Picture 1">
              <a:extLst>
                <a:ext uri="{FF2B5EF4-FFF2-40B4-BE49-F238E27FC236}">
                  <a16:creationId xmlns:a16="http://schemas.microsoft.com/office/drawing/2014/main"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6" name="Arrow: Curved Right 5">
            <a:extLst>
              <a:ext uri="{FF2B5EF4-FFF2-40B4-BE49-F238E27FC236}">
                <a16:creationId xmlns:a16="http://schemas.microsoft.com/office/drawing/2014/main" id="{57E9C907-5793-4691-97F8-80FE2ACA0636}"/>
              </a:ext>
            </a:extLst>
          </p:cNvPr>
          <p:cNvSpPr/>
          <p:nvPr/>
        </p:nvSpPr>
        <p:spPr>
          <a:xfrm>
            <a:off x="608082" y="438010"/>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id="{5221B25E-C42D-4A0E-AB9C-74588EBB3925}"/>
              </a:ext>
            </a:extLst>
          </p:cNvPr>
          <p:cNvGraphicFramePr>
            <a:graphicFrameLocks noGrp="1"/>
          </p:cNvGraphicFramePr>
          <p:nvPr>
            <p:extLst>
              <p:ext uri="{D42A27DB-BD31-4B8C-83A1-F6EECF244321}">
                <p14:modId xmlns:p14="http://schemas.microsoft.com/office/powerpoint/2010/main" val="2340470187"/>
              </p:ext>
            </p:extLst>
          </p:nvPr>
        </p:nvGraphicFramePr>
        <p:xfrm>
          <a:off x="1716048" y="3689519"/>
          <a:ext cx="3148811" cy="1033410"/>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val="763773987"/>
                    </a:ext>
                  </a:extLst>
                </a:gridCol>
                <a:gridCol w="449830">
                  <a:extLst>
                    <a:ext uri="{9D8B030D-6E8A-4147-A177-3AD203B41FA5}">
                      <a16:colId xmlns:a16="http://schemas.microsoft.com/office/drawing/2014/main" val="2585373215"/>
                    </a:ext>
                  </a:extLst>
                </a:gridCol>
                <a:gridCol w="449830">
                  <a:extLst>
                    <a:ext uri="{9D8B030D-6E8A-4147-A177-3AD203B41FA5}">
                      <a16:colId xmlns:a16="http://schemas.microsoft.com/office/drawing/2014/main" val="2316425841"/>
                    </a:ext>
                  </a:extLst>
                </a:gridCol>
                <a:gridCol w="449830">
                  <a:extLst>
                    <a:ext uri="{9D8B030D-6E8A-4147-A177-3AD203B41FA5}">
                      <a16:colId xmlns:a16="http://schemas.microsoft.com/office/drawing/2014/main" val="3998331850"/>
                    </a:ext>
                  </a:extLst>
                </a:gridCol>
                <a:gridCol w="449830">
                  <a:extLst>
                    <a:ext uri="{9D8B030D-6E8A-4147-A177-3AD203B41FA5}">
                      <a16:colId xmlns:a16="http://schemas.microsoft.com/office/drawing/2014/main" val="3344788071"/>
                    </a:ext>
                  </a:extLst>
                </a:gridCol>
                <a:gridCol w="449830">
                  <a:extLst>
                    <a:ext uri="{9D8B030D-6E8A-4147-A177-3AD203B41FA5}">
                      <a16:colId xmlns:a16="http://schemas.microsoft.com/office/drawing/2014/main"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0954"/>
      </p:ext>
    </p:extLst>
  </p:cSld>
  <p:clrMapOvr>
    <a:masterClrMapping/>
  </p:clrMapOvr>
  <mc:AlternateContent xmlns:mc="http://schemas.openxmlformats.org/markup-compatibility/2006" xmlns:p15="http://schemas.microsoft.com/office/powerpoint/2012/main">
    <mc:Choice Requires="p15">
      <p:transition spd="slow"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anim calcmode="lin" valueType="num">
                                      <p:cBhvr>
                                        <p:cTn id="34" dur="500" fill="hold"/>
                                        <p:tgtEl>
                                          <p:spTgt spid="2052"/>
                                        </p:tgtEl>
                                        <p:attrNameLst>
                                          <p:attrName>ppt_x</p:attrName>
                                        </p:attrNameLst>
                                      </p:cBhvr>
                                      <p:tavLst>
                                        <p:tav tm="0">
                                          <p:val>
                                            <p:strVal val="#ppt_x"/>
                                          </p:val>
                                        </p:tav>
                                        <p:tav tm="100000">
                                          <p:val>
                                            <p:strVal val="#ppt_x"/>
                                          </p:val>
                                        </p:tav>
                                      </p:tavLst>
                                    </p:anim>
                                    <p:anim calcmode="lin" valueType="num">
                                      <p:cBhvr>
                                        <p:cTn id="35" dur="500" fill="hold"/>
                                        <p:tgtEl>
                                          <p:spTgt spid="2052"/>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randombar(horizontal)">
                                      <p:cBhvr>
                                        <p:cTn id="45" dur="500"/>
                                        <p:tgtEl>
                                          <p:spTgt spid="2054"/>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2968742133"/>
              </p:ext>
            </p:extLst>
          </p:nvPr>
        </p:nvGraphicFramePr>
        <p:xfrm>
          <a:off x="323528" y="4016905"/>
          <a:ext cx="8460940" cy="91073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763773987"/>
                    </a:ext>
                  </a:extLst>
                </a:gridCol>
                <a:gridCol w="1296144">
                  <a:extLst>
                    <a:ext uri="{9D8B030D-6E8A-4147-A177-3AD203B41FA5}">
                      <a16:colId xmlns:a16="http://schemas.microsoft.com/office/drawing/2014/main" val="2585373215"/>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DF68FE9-D5FD-4777-8E66-27FF96A82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val="2461332414"/>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827584" y="938795"/>
            <a:ext cx="6732748" cy="3267498"/>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a:solidFill>
                  <a:srgbClr val="7030A0"/>
                </a:solidFill>
                <a:latin typeface="Arial" panose="020B0604020202020204" pitchFamily="34" charset="0"/>
                <a:cs typeface="Arial" panose="020B0604020202020204" pitchFamily="34" charset="0"/>
              </a:rPr>
              <a:t>II.</a:t>
            </a:r>
          </a:p>
          <a:p>
            <a:pPr algn="ctr" defTabSz="816208">
              <a:lnSpc>
                <a:spcPct val="150000"/>
              </a:lnSpc>
            </a:pP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PHÂN TÍCH VÀ XỬ LÍ DỮ LIỆU BIỂU DIỄN BẰNG BIỂU ĐỒ ĐOẠN THẲNG</a:t>
            </a:r>
          </a:p>
        </p:txBody>
      </p:sp>
    </p:spTree>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777F8-30EA-41B8-932F-7805B1490411}"/>
              </a:ext>
            </a:extLst>
          </p:cNvPr>
          <p:cNvSpPr txBox="1"/>
          <p:nvPr/>
        </p:nvSpPr>
        <p:spPr>
          <a:xfrm>
            <a:off x="2411760" y="143961"/>
            <a:ext cx="5040560" cy="707886"/>
          </a:xfrm>
          <a:prstGeom prst="rect">
            <a:avLst/>
          </a:prstGeom>
          <a:noFill/>
          <a:ln>
            <a:noFill/>
          </a:ln>
          <a:effectLst/>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KHỞI ĐỘNG</a:t>
            </a:r>
            <a:endParaRPr lang="vi-VN"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descr="Chart&#10;&#10;Description automatically generated">
            <a:extLst>
              <a:ext uri="{FF2B5EF4-FFF2-40B4-BE49-F238E27FC236}">
                <a16:creationId xmlns:a16="http://schemas.microsoft.com/office/drawing/2014/main" id="{A345067D-C73C-461B-8F57-517AEB235019}"/>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19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id="{B368388A-CF7B-4867-9FDA-B3EE0E336538}"/>
              </a:ext>
            </a:extLst>
          </p:cNvPr>
          <p:cNvPicPr>
            <a:picLocks noChangeAspect="1"/>
          </p:cNvPicPr>
          <p:nvPr/>
        </p:nvPicPr>
        <p:blipFill>
          <a:blip r:embed="rId4"/>
          <a:stretch>
            <a:fillRect/>
          </a:stretch>
        </p:blipFill>
        <p:spPr>
          <a:xfrm>
            <a:off x="3365349" y="2899685"/>
            <a:ext cx="2724647" cy="2190509"/>
          </a:xfrm>
          <a:prstGeom prst="rect">
            <a:avLst/>
          </a:prstGeom>
        </p:spPr>
      </p:pic>
    </p:spTree>
    <p:extLst>
      <p:ext uri="{BB962C8B-B14F-4D97-AF65-F5344CB8AC3E}">
        <p14:creationId xmlns:p14="http://schemas.microsoft.com/office/powerpoint/2010/main" val="42861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9349-971C-4864-B0E5-F1986D1EDD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19872" y="33425"/>
            <a:ext cx="2592288" cy="2084098"/>
          </a:xfrm>
          <a:prstGeom prst="rect">
            <a:avLst/>
          </a:prstGeom>
        </p:spPr>
      </p:pic>
      <p:sp>
        <p:nvSpPr>
          <p:cNvPr id="3" name="TextBox 2">
            <a:extLst>
              <a:ext uri="{FF2B5EF4-FFF2-40B4-BE49-F238E27FC236}">
                <a16:creationId xmlns:a16="http://schemas.microsoft.com/office/drawing/2014/main"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162464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5">
            <a:extLst>
              <a:ext uri="{FF2B5EF4-FFF2-40B4-BE49-F238E27FC236}">
                <a16:creationId xmlns:a16="http://schemas.microsoft.com/office/drawing/2014/main" id="{0ECB3839-8E6E-4592-B3DB-ABAA826E4824}"/>
              </a:ext>
            </a:extLst>
          </p:cNvPr>
          <p:cNvSpPr/>
          <p:nvPr/>
        </p:nvSpPr>
        <p:spPr>
          <a:xfrm>
            <a:off x="3203845" y="517712"/>
            <a:ext cx="3051339" cy="64807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HOẠT ĐỘNG NHÓM 4</a:t>
            </a:r>
            <a:endParaRPr lang="vi-VN"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0306CC-EDF6-454A-9194-FAB5B1EA4B5C}"/>
              </a:ext>
            </a:extLst>
          </p:cNvPr>
          <p:cNvSpPr txBox="1"/>
          <p:nvPr/>
        </p:nvSpPr>
        <p:spPr>
          <a:xfrm>
            <a:off x="755576" y="2956276"/>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Nhiệm</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vụ</a:t>
            </a:r>
            <a:r>
              <a:rPr lang="en-US" sz="2000" b="1" u="sng"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dụ</a:t>
            </a:r>
            <a:r>
              <a:rPr lang="en-US" sz="2000" i="1"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449F8-3F72-498C-B911-E910320832B0}"/>
              </a:ext>
            </a:extLst>
          </p:cNvPr>
          <p:cNvSpPr txBox="1"/>
          <p:nvPr/>
        </p:nvSpPr>
        <p:spPr>
          <a:xfrm>
            <a:off x="752777" y="3736937"/>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Thời</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8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B87E1DD-EE89-4D47-9FB8-166E2230603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815916" y="1052078"/>
            <a:ext cx="1904198" cy="1904198"/>
          </a:xfrm>
          <a:prstGeom prst="rect">
            <a:avLst/>
          </a:prstGeom>
        </p:spPr>
      </p:pic>
      <p:pic>
        <p:nvPicPr>
          <p:cNvPr id="9" name="图片 55">
            <a:extLst>
              <a:ext uri="{FF2B5EF4-FFF2-40B4-BE49-F238E27FC236}">
                <a16:creationId xmlns:a16="http://schemas.microsoft.com/office/drawing/2014/main" id="{FA15B626-F750-44F7-918F-334E64C5D874}"/>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7208093" y="517712"/>
            <a:ext cx="1373090" cy="1972226"/>
          </a:xfrm>
          <a:prstGeom prst="rect">
            <a:avLst/>
          </a:prstGeom>
        </p:spPr>
      </p:pic>
      <p:pic>
        <p:nvPicPr>
          <p:cNvPr id="10" name="图片占位符 20">
            <a:extLst>
              <a:ext uri="{FF2B5EF4-FFF2-40B4-BE49-F238E27FC236}">
                <a16:creationId xmlns:a16="http://schemas.microsoft.com/office/drawing/2014/main" id="{8E54F6F9-1357-4CAB-819C-350A76844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448"/>
            <a:ext cx="2176462" cy="1498600"/>
          </a:xfrm>
          <a:prstGeom prst="homePlate">
            <a:avLst/>
          </a:prstGeom>
        </p:spPr>
      </p:pic>
    </p:spTree>
    <p:extLst>
      <p:ext uri="{BB962C8B-B14F-4D97-AF65-F5344CB8AC3E}">
        <p14:creationId xmlns:p14="http://schemas.microsoft.com/office/powerpoint/2010/main" val="75285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105668748"/>
              </p:ext>
            </p:extLst>
          </p:nvPr>
        </p:nvGraphicFramePr>
        <p:xfrm>
          <a:off x="433647" y="1155512"/>
          <a:ext cx="8460940" cy="94629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428711"/>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3593500065"/>
              </p:ext>
            </p:extLst>
          </p:nvPr>
        </p:nvGraphicFramePr>
        <p:xfrm>
          <a:off x="341530" y="2305965"/>
          <a:ext cx="8460940" cy="91073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378"/>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65571" y="159988"/>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val="1698211398"/>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val="3759210629"/>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9280306"/>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val="38591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450959574"/>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48AB8-948A-49EA-A6D6-9D444686E849}"/>
              </a:ext>
            </a:extLst>
          </p:cNvPr>
          <p:cNvSpPr txBox="1"/>
          <p:nvPr/>
        </p:nvSpPr>
        <p:spPr>
          <a:xfrm>
            <a:off x="2541131" y="3044861"/>
            <a:ext cx="27723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dirty="0">
                <a:solidFill>
                  <a:srgbClr val="C00000"/>
                </a:solidFill>
                <a:latin typeface="Arial" panose="020B0604020202020204" pitchFamily="34" charset="0"/>
                <a:cs typeface="Arial" panose="020B0604020202020204" pitchFamily="34" charset="0"/>
              </a:rPr>
              <a:t>BÀI 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val="338863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8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val="137631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val="3470859157"/>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87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442058"/>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238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790440"/>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9643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363F761A-1099-4277-B9B7-7E36F5813C0D}"/>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F5DB0D2F-82C7-41DF-B008-C98DBC0F21CE}"/>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27E72AA7-6412-406D-B51E-CC6E597CD828}"/>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21139173-4D21-4B24-9262-5BA1F4802435}"/>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AC9F4D47-ACBF-4585-8F4D-E7BE63B097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id="{30182954-FDF7-42A1-BC0D-37D824AC22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id="{C5F70599-927F-4AD8-B02E-8D4FC02715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id="{87645FC1-E920-48F0-A89A-FA33C59FF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7DDDBB23-6B3C-44BD-8D2B-3FE34177B6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AB69E12C-B37B-4AD8-BCE4-360E574715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63E5975E-27BF-44DC-9CF7-B065160635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9F0CDDCC-9AA9-4567-ABE7-5BE74124EAA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id="{3148DD31-A3B6-4EB9-AF10-D4330F7D86B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1369" y="819055"/>
            <a:ext cx="3818462" cy="2223099"/>
          </a:xfrm>
          <a:prstGeom prst="rect">
            <a:avLst/>
          </a:prstGeom>
          <a:noFill/>
          <a:ln>
            <a:noFill/>
          </a:ln>
        </p:spPr>
      </p:pic>
      <p:sp>
        <p:nvSpPr>
          <p:cNvPr id="49" name="TextBox 48">
            <a:extLst>
              <a:ext uri="{FF2B5EF4-FFF2-40B4-BE49-F238E27FC236}">
                <a16:creationId xmlns:a16="http://schemas.microsoft.com/office/drawing/2014/main"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390607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FFFFA66B-6D43-424D-843E-C3931368A81C}"/>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D555039A-D49C-4049-ADB7-686338B73018}"/>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E15BA01A-58DE-4CAF-8622-37D775DE41D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5C05945A-BA6C-4E1E-AFD8-43EF7059F63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5FCB6815-240F-4D84-BD91-CD882C2B1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id="{04F43E04-84DE-49B9-B959-9AE9CB4C8A6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id="{7C9DA341-7221-4CA3-9F41-FC3BD7AEEC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id="{0214FEF1-D17F-46CA-B89F-6088B48DC0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BC608279-98C1-4D1B-BB27-6B2A90B44C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4E80D68-DEBF-4818-B7C4-20C077E7CA8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id="{1F5D50BE-B554-44EE-AF10-31800176D15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0CFD7031-7753-4871-9DF6-FDA60FDE8CD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spTree>
    <p:extLst>
      <p:ext uri="{BB962C8B-B14F-4D97-AF65-F5344CB8AC3E}">
        <p14:creationId xmlns:p14="http://schemas.microsoft.com/office/powerpoint/2010/main" val="59419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audio>
              <p:cMediaNode vol="80000">
                <p:cTn id="79" fill="hold" display="0">
                  <p:stCondLst>
                    <p:cond delay="indefinite"/>
                  </p:stCondLst>
                  <p:endCondLst>
                    <p:cond evt="onStopAudio" delay="0">
                      <p:tgtEl>
                        <p:sldTgt/>
                      </p:tgtEl>
                    </p:cond>
                  </p:endCondLst>
                </p:cTn>
                <p:tgtEl>
                  <p:spTgt spid="42"/>
                </p:tgtEl>
              </p:cMediaNode>
            </p:audio>
            <p:audio>
              <p:cMediaNode vol="80000">
                <p:cTn id="80" fill="hold" display="0">
                  <p:stCondLst>
                    <p:cond delay="indefinite"/>
                  </p:stCondLst>
                  <p:endCondLst>
                    <p:cond evt="onStopAudio" delay="0">
                      <p:tgtEl>
                        <p:sldTgt/>
                      </p:tgtEl>
                    </p:cond>
                  </p:endCondLst>
                </p:cTn>
                <p:tgtEl>
                  <p:spTgt spid="43"/>
                </p:tgtEl>
              </p:cMediaNode>
            </p:audio>
            <p:audio>
              <p:cMediaNode vol="80000">
                <p:cTn id="81" fill="hold" display="0">
                  <p:stCondLst>
                    <p:cond delay="indefinite"/>
                  </p:stCondLst>
                  <p:endCondLst>
                    <p:cond evt="onStopAudio" delay="0">
                      <p:tgtEl>
                        <p:sldTgt/>
                      </p:tgtEl>
                    </p:cond>
                  </p:endCondLst>
                </p:cTn>
                <p:tgtEl>
                  <p:spTgt spid="44"/>
                </p:tgtEl>
              </p:cMediaNode>
            </p:audio>
            <p:audio>
              <p:cMediaNode vol="80000">
                <p:cTn id="82" fill="hold" display="0">
                  <p:stCondLst>
                    <p:cond delay="indefinite"/>
                  </p:stCondLst>
                  <p:endCondLst>
                    <p:cond evt="onStopAudio" delay="0">
                      <p:tgtEl>
                        <p:sldTgt/>
                      </p:tgtEl>
                    </p:cond>
                  </p:endCondLst>
                </p:cTn>
                <p:tgtEl>
                  <p:spTgt spid="45"/>
                </p:tgtEl>
              </p:cMediaNode>
            </p:audio>
          </p:childTnLst>
        </p:cTn>
      </p:par>
    </p:tnLst>
    <p:bldLst>
      <p:bldP spid="33" grpId="0"/>
      <p:bldP spid="34" grpId="0"/>
      <p:bldP spid="34" grpId="1"/>
      <p:bldP spid="35" grpId="0"/>
      <p:bldP spid="35" grpId="1"/>
      <p:bldP spid="36" grpId="0"/>
      <p:bldP spid="36" grpId="1"/>
      <p:bldP spid="37" grpId="0"/>
      <p:bldP spid="3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01D1CEA2-2B63-48F5-A95D-FB6EEEBF47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id="{2FE00027-F8E0-463D-BB14-00445FD425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id="{F62208B8-C414-49EA-BA28-C4BDB8BE2B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id="{317C14B8-6FEF-486B-BFE7-C678D59FF3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2A66B736-14F4-4034-9C61-EF7EA684304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5A13AC8-4DB6-481D-999A-C25C9771C2D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C8663BF2-60B6-49FE-B944-247BFFDBDB7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7C200B6-0711-4BED-B7D6-89E1D7933F1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id="{856C162D-8B93-4126-B20A-32514F56DB1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630" y="987871"/>
            <a:ext cx="3398520" cy="1983105"/>
          </a:xfrm>
          <a:prstGeom prst="rect">
            <a:avLst/>
          </a:prstGeom>
          <a:noFill/>
          <a:ln>
            <a:noFill/>
          </a:ln>
        </p:spPr>
      </p:pic>
      <p:sp>
        <p:nvSpPr>
          <p:cNvPr id="25" name="TextBox 24">
            <a:extLst>
              <a:ext uri="{FF2B5EF4-FFF2-40B4-BE49-F238E27FC236}">
                <a16:creationId xmlns:a16="http://schemas.microsoft.com/office/drawing/2014/main"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0454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20"/>
                </p:tgtEl>
              </p:cMediaNode>
            </p:audio>
            <p:audio>
              <p:cMediaNode vol="80000">
                <p:cTn id="90" fill="hold" display="0">
                  <p:stCondLst>
                    <p:cond delay="indefinite"/>
                  </p:stCondLst>
                  <p:endCondLst>
                    <p:cond evt="onStopAudio" delay="0">
                      <p:tgtEl>
                        <p:sldTgt/>
                      </p:tgtEl>
                    </p:cond>
                  </p:endCondLst>
                </p:cTn>
                <p:tgtEl>
                  <p:spTgt spid="21"/>
                </p:tgtEl>
              </p:cMediaNode>
            </p:audio>
            <p:audio>
              <p:cMediaNode vol="80000">
                <p:cTn id="91" fill="hold" display="0">
                  <p:stCondLst>
                    <p:cond delay="indefinite"/>
                  </p:stCondLst>
                  <p:endCondLst>
                    <p:cond evt="onStopAudio" delay="0">
                      <p:tgtEl>
                        <p:sldTgt/>
                      </p:tgtEl>
                    </p:cond>
                  </p:endCondLst>
                </p:cTn>
                <p:tgtEl>
                  <p:spTgt spid="22"/>
                </p:tgtEl>
              </p:cMediaNode>
            </p:audio>
            <p:audio>
              <p:cMediaNode vol="80000">
                <p:cTn id="9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7CD1891C-86E1-4A95-B7A8-489A0EC57AC3}"/>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ED40A280-613A-479B-9400-F69E91072A1F}"/>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A79D7C6A-E4C6-4222-A818-E2635836D5C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CF2E6AE4-C555-45A7-8EFD-F3AE0FAE70A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385DE526-FB6D-462B-B8AF-832EF2353A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id="{10B95132-4B45-4142-85FB-41A0E44247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id="{B1483221-B3BB-4423-85A4-1D97072C35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id="{D7067608-6B36-4B86-A000-C3E9F33D48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D0E4BD9D-3455-41DD-91B0-28A6F9C75F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C6560E78-60D6-4B06-85BC-3D13F37B866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A52783C5-7690-4097-905C-B081303457C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1EE80E68-C5CD-46F9-868F-1125066AFCC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id="{BAB28F6D-189F-4BAE-91AC-672C92FDED07}"/>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99002" y="862789"/>
            <a:ext cx="3753217" cy="2277146"/>
          </a:xfrm>
          <a:prstGeom prst="rect">
            <a:avLst/>
          </a:prstGeom>
          <a:noFill/>
          <a:ln>
            <a:noFill/>
          </a:ln>
        </p:spPr>
      </p:pic>
      <p:sp>
        <p:nvSpPr>
          <p:cNvPr id="49" name="TextBox 48">
            <a:extLst>
              <a:ext uri="{FF2B5EF4-FFF2-40B4-BE49-F238E27FC236}">
                <a16:creationId xmlns:a16="http://schemas.microsoft.com/office/drawing/2014/main"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val="1446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2" descr="C:\Users\Thinkpad\Desktop\e3e3.png"/>
          <p:cNvPicPr>
            <a:picLocks noChangeAspect="1" noChangeArrowheads="1"/>
          </p:cNvPicPr>
          <p:nvPr/>
        </p:nvPicPr>
        <p:blipFill>
          <a:blip r:embed="rId3" cstate="print"/>
          <a:srcRect/>
          <a:stretch>
            <a:fillRect/>
          </a:stretch>
        </p:blipFill>
        <p:spPr bwMode="auto">
          <a:xfrm flipH="1">
            <a:off x="0" y="0"/>
            <a:ext cx="2404283" cy="2040677"/>
          </a:xfrm>
          <a:prstGeom prst="rect">
            <a:avLst/>
          </a:prstGeom>
          <a:noFill/>
          <a:ln w="9525">
            <a:noFill/>
            <a:miter lim="800000"/>
            <a:headEnd/>
            <a:tailEnd/>
          </a:ln>
        </p:spPr>
      </p:pic>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val="168220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fade">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wipe(up)">
                                      <p:cBhvr>
                                        <p:cTn id="21" dur="500"/>
                                        <p:tgtEl>
                                          <p:spTgt spid="379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7920"/>
                                        </p:tgtEl>
                                        <p:attrNameLst>
                                          <p:attrName>style.visibility</p:attrName>
                                        </p:attrNameLst>
                                      </p:cBhvr>
                                      <p:to>
                                        <p:strVal val="visible"/>
                                      </p:to>
                                    </p:set>
                                    <p:animEffect transition="in" filter="wipe(up)">
                                      <p:cBhvr>
                                        <p:cTn id="35" dur="500"/>
                                        <p:tgtEl>
                                          <p:spTgt spid="3792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57F56D3F-C994-462A-91CC-0357B22C3106}"/>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F57B5EA2-8025-4B40-93AC-B0FCED5FBB09}"/>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44D8D6E9-4418-415D-9548-ED29E6DABC7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D8AA7CFA-CFCC-49A8-9E79-57A017F3F6DC}"/>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B836E2F9-32D6-460C-853B-BCB7FB34D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id="{EF209A13-430F-4E1D-B1FE-B5AE38FEE1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id="{9551243E-9BD7-4124-9DD4-09D388228D3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id="{18454E4B-6311-49DE-AC12-B14436EA70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E5C5900D-AF2B-451A-B9D6-B8EED3E4E6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4A00CE1F-5CFF-4C81-B32D-BB2C5E47B6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id="{9CC3AA77-EF29-4230-BB30-7DA734CB2BD9}"/>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1515" y="829909"/>
            <a:ext cx="3516669" cy="2064559"/>
          </a:xfrm>
          <a:prstGeom prst="rect">
            <a:avLst/>
          </a:prstGeom>
          <a:noFill/>
          <a:ln>
            <a:noFill/>
          </a:ln>
        </p:spPr>
      </p:pic>
      <p:sp>
        <p:nvSpPr>
          <p:cNvPr id="45" name="TextBox 44">
            <a:extLst>
              <a:ext uri="{FF2B5EF4-FFF2-40B4-BE49-F238E27FC236}">
                <a16:creationId xmlns:a16="http://schemas.microsoft.com/office/drawing/2014/main"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2235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audio>
              <p:cMediaNode vol="80000">
                <p:cTn id="85" fill="hold" display="0">
                  <p:stCondLst>
                    <p:cond delay="indefinite"/>
                  </p:stCondLst>
                  <p:endCondLst>
                    <p:cond evt="onStopAudio" delay="0">
                      <p:tgtEl>
                        <p:sldTgt/>
                      </p:tgtEl>
                    </p:cond>
                  </p:endCondLst>
                </p:cTn>
                <p:tgtEl>
                  <p:spTgt spid="42"/>
                </p:tgtEl>
              </p:cMediaNode>
            </p:audio>
            <p:audio>
              <p:cMediaNode vol="80000">
                <p:cTn id="86" fill="hold" display="0">
                  <p:stCondLst>
                    <p:cond delay="indefinite"/>
                  </p:stCondLst>
                  <p:endCondLst>
                    <p:cond evt="onStopAudio" delay="0">
                      <p:tgtEl>
                        <p:sldTgt/>
                      </p:tgtEl>
                    </p:cond>
                  </p:endCondLst>
                </p:cTn>
                <p:tgtEl>
                  <p:spTgt spid="43"/>
                </p:tgtEl>
              </p:cMediaNode>
            </p:audi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b="2919"/>
          <a:stretch/>
        </p:blipFill>
        <p:spPr>
          <a:xfrm>
            <a:off x="622736" y="1443038"/>
            <a:ext cx="2271713" cy="1498600"/>
          </a:xfrm>
          <a:prstGeom prst="homePlate">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6516216" y="1443038"/>
            <a:ext cx="2176462" cy="1498600"/>
          </a:xfrm>
          <a:prstGeom prst="homePlate">
            <a:avLst/>
          </a:prstGeom>
        </p:spPr>
      </p:pic>
      <p:pic>
        <p:nvPicPr>
          <p:cNvPr id="27" name="图片占位符 26"/>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3635896" y="1073944"/>
            <a:ext cx="2309812" cy="1498600"/>
          </a:xfrm>
          <a:prstGeom prst="homePlate">
            <a:avLst/>
          </a:prstGeom>
        </p:spPr>
      </p:pic>
      <p:sp>
        <p:nvSpPr>
          <p:cNvPr id="4" name="TextBox 3">
            <a:extLst>
              <a:ext uri="{FF2B5EF4-FFF2-40B4-BE49-F238E27FC236}">
                <a16:creationId xmlns:a16="http://schemas.microsoft.com/office/drawing/2014/main" id="{3C2A8884-3986-40F0-9539-4B1435B514CC}"/>
              </a:ext>
            </a:extLst>
          </p:cNvPr>
          <p:cNvSpPr txBox="1"/>
          <p:nvPr/>
        </p:nvSpPr>
        <p:spPr>
          <a:xfrm>
            <a:off x="2894449" y="2611061"/>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4202B0-1465-4D12-86DF-371E926574F1}"/>
              </a:ext>
            </a:extLst>
          </p:cNvPr>
          <p:cNvSpPr txBox="1"/>
          <p:nvPr/>
        </p:nvSpPr>
        <p:spPr>
          <a:xfrm>
            <a:off x="2762896" y="200055"/>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id="{FDAA28FB-3C68-4642-8570-CB912A5F143B}"/>
              </a:ext>
            </a:extLst>
          </p:cNvPr>
          <p:cNvSpPr txBox="1"/>
          <p:nvPr/>
        </p:nvSpPr>
        <p:spPr>
          <a:xfrm>
            <a:off x="359532" y="324362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64F1B-9382-4273-A36B-B0C29D5DEA40}"/>
              </a:ext>
            </a:extLst>
          </p:cNvPr>
          <p:cNvSpPr txBox="1"/>
          <p:nvPr/>
        </p:nvSpPr>
        <p:spPr>
          <a:xfrm>
            <a:off x="6468590" y="3260335"/>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473032"/>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F0CAF938-5E7B-4477-AB39-ABD189AAB358}"/>
              </a:ext>
            </a:extLst>
          </p:cNvPr>
          <p:cNvSpPr txBox="1">
            <a:spLocks/>
          </p:cNvSpPr>
          <p:nvPr/>
        </p:nvSpPr>
        <p:spPr>
          <a:xfrm>
            <a:off x="1655676" y="917921"/>
            <a:ext cx="4778146" cy="1654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60000"/>
              </a:lnSpc>
              <a:buNone/>
            </a:pPr>
            <a:r>
              <a:rPr lang="en-US" b="1" dirty="0">
                <a:solidFill>
                  <a:srgbClr val="C00000"/>
                </a:solidFill>
                <a:latin typeface="Arial" panose="020B0604020202020204" pitchFamily="34" charset="0"/>
                <a:cs typeface="Arial" panose="020B0604020202020204" pitchFamily="34" charset="0"/>
              </a:rPr>
              <a:t>CẢM ƠN CÁC EM ĐÃ CHÚ Ý BÀI GIẢNG!</a:t>
            </a:r>
          </a:p>
        </p:txBody>
      </p:sp>
    </p:spTree>
    <p:extLst>
      <p:ext uri="{BB962C8B-B14F-4D97-AF65-F5344CB8AC3E}">
        <p14:creationId xmlns:p14="http://schemas.microsoft.com/office/powerpoint/2010/main" val="1712196094"/>
      </p:ext>
    </p:extLst>
  </p:cSld>
  <p:clrMapOvr>
    <a:masterClrMapping/>
  </p:clrMapOvr>
  <mc:AlternateContent xmlns:mc="http://schemas.openxmlformats.org/markup-compatibility/2006" xmlns:p15="http://schemas.microsoft.com/office/powerpoint/2012/main">
    <mc:Choice Requires="p15">
      <p:transition spd="med" advClick="0" advTm="3000">
        <p15:prstTrans prst="airplan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CD1B1F1-0DDD-4086-957F-E18F79CEFBD0}"/>
              </a:ext>
            </a:extLst>
          </p:cNvPr>
          <p:cNvPicPr>
            <a:picLocks noChangeAspect="1"/>
          </p:cNvPicPr>
          <p:nvPr/>
        </p:nvPicPr>
        <p:blipFill>
          <a:blip r:embed="rId3"/>
          <a:stretch>
            <a:fillRect/>
          </a:stretch>
        </p:blipFill>
        <p:spPr>
          <a:xfrm>
            <a:off x="1842" y="1910"/>
            <a:ext cx="9145761" cy="5144491"/>
          </a:xfrm>
          <a:prstGeom prst="rect">
            <a:avLst/>
          </a:prstGeom>
        </p:spPr>
      </p:pic>
      <p:sp>
        <p:nvSpPr>
          <p:cNvPr id="2" name="TextBox 1">
            <a:extLst>
              <a:ext uri="{FF2B5EF4-FFF2-40B4-BE49-F238E27FC236}">
                <a16:creationId xmlns:a16="http://schemas.microsoft.com/office/drawing/2014/main" id="{1F667570-F1A0-4E82-AEFB-8F425B98F455}"/>
              </a:ext>
            </a:extLst>
          </p:cNvPr>
          <p:cNvSpPr txBox="1"/>
          <p:nvPr/>
        </p:nvSpPr>
        <p:spPr>
          <a:xfrm>
            <a:off x="827584" y="1276400"/>
            <a:ext cx="6372708" cy="1824923"/>
          </a:xfrm>
          <a:prstGeom prst="rect">
            <a:avLst/>
          </a:prstGeom>
          <a:noFill/>
        </p:spPr>
        <p:txBody>
          <a:bodyPr wrap="square" rtlCol="0">
            <a:spAutoFit/>
          </a:bodyPr>
          <a:lstStyle/>
          <a:p>
            <a:pPr algn="ctr">
              <a:lnSpc>
                <a:spcPct val="150000"/>
              </a:lnSpc>
            </a:pPr>
            <a:r>
              <a:rPr lang="en-US" sz="4000" b="1" dirty="0">
                <a:solidFill>
                  <a:srgbClr val="7030A0"/>
                </a:solidFill>
                <a:latin typeface="Arial" panose="020B0604020202020204" pitchFamily="34" charset="0"/>
                <a:cs typeface="Arial" panose="020B0604020202020204" pitchFamily="34" charset="0"/>
              </a:rPr>
              <a:t>I. </a:t>
            </a:r>
          </a:p>
          <a:p>
            <a:pPr algn="ctr">
              <a:lnSpc>
                <a:spcPct val="150000"/>
              </a:lnSpc>
            </a:pPr>
            <a:r>
              <a:rPr lang="en-US" sz="4000" b="1" dirty="0">
                <a:solidFill>
                  <a:srgbClr val="7030A0"/>
                </a:solidFill>
                <a:latin typeface="Arial" panose="020B0604020202020204" pitchFamily="34" charset="0"/>
                <a:cs typeface="Arial" panose="020B0604020202020204" pitchFamily="34" charset="0"/>
              </a:rPr>
              <a:t>BIỂU ĐỒ ĐOẠN THẲNG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35342"/>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6" y="-98817"/>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0443"/>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12103" y="1515862"/>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28998" y="2470539"/>
            <a:ext cx="4047182" cy="2343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đứng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quân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565896296"/>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2539</Words>
  <Application>Microsoft Office PowerPoint</Application>
  <PresentationFormat>Custom</PresentationFormat>
  <Paragraphs>346</Paragraphs>
  <Slides>42</Slides>
  <Notes>33</Notes>
  <HiddenSlides>0</HiddenSlides>
  <MMClips>18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微软雅黑</vt:lpstr>
      <vt:lpstr>宋体</vt:lpstr>
      <vt:lpstr>Arial</vt:lpstr>
      <vt:lpstr>Arial Unicode MS</vt:lpstr>
      <vt:lpstr>Calibri</vt:lpstr>
      <vt:lpstr>Cambria Math</vt:lpstr>
      <vt:lpstr>Times New Roman</vt:lpstr>
      <vt:lpstr>Wingdings</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dc:title>
  <dc:creator>Administrator</dc:creator>
  <cp:lastModifiedBy>ASUS</cp:lastModifiedBy>
  <cp:revision>172</cp:revision>
  <dcterms:created xsi:type="dcterms:W3CDTF">2017-06-17T14:14:12Z</dcterms:created>
  <dcterms:modified xsi:type="dcterms:W3CDTF">2023-05-17T16:13:22Z</dcterms:modified>
</cp:coreProperties>
</file>