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307" r:id="rId4"/>
    <p:sldId id="308" r:id="rId5"/>
    <p:sldId id="257" r:id="rId6"/>
    <p:sldId id="258" r:id="rId7"/>
    <p:sldId id="259" r:id="rId8"/>
    <p:sldId id="260" r:id="rId9"/>
    <p:sldId id="302" r:id="rId10"/>
    <p:sldId id="303" r:id="rId11"/>
    <p:sldId id="310" r:id="rId12"/>
    <p:sldId id="262" r:id="rId13"/>
    <p:sldId id="261" r:id="rId14"/>
    <p:sldId id="263" r:id="rId15"/>
    <p:sldId id="264" r:id="rId16"/>
    <p:sldId id="265" r:id="rId17"/>
    <p:sldId id="266" r:id="rId18"/>
    <p:sldId id="311" r:id="rId19"/>
    <p:sldId id="313" r:id="rId20"/>
    <p:sldId id="269" r:id="rId21"/>
    <p:sldId id="282" r:id="rId22"/>
    <p:sldId id="268" r:id="rId23"/>
    <p:sldId id="315" r:id="rId24"/>
    <p:sldId id="318" r:id="rId25"/>
    <p:sldId id="317" r:id="rId26"/>
    <p:sldId id="316" r:id="rId27"/>
    <p:sldId id="274" r:id="rId28"/>
    <p:sldId id="288" r:id="rId29"/>
    <p:sldId id="295" r:id="rId30"/>
    <p:sldId id="297" r:id="rId31"/>
    <p:sldId id="296" r:id="rId32"/>
    <p:sldId id="300" r:id="rId33"/>
    <p:sldId id="299" r:id="rId34"/>
    <p:sldId id="298" r:id="rId35"/>
    <p:sldId id="301" r:id="rId36"/>
    <p:sldId id="294" r:id="rId37"/>
    <p:sldId id="291" r:id="rId38"/>
  </p:sldIdLst>
  <p:sldSz cx="18288000" cy="10287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3A0"/>
    <a:srgbClr val="FF5050"/>
    <a:srgbClr val="FFCC66"/>
    <a:srgbClr val="EE8A4F"/>
    <a:srgbClr val="99CC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3326" autoAdjust="0"/>
  </p:normalViewPr>
  <p:slideViewPr>
    <p:cSldViewPr>
      <p:cViewPr varScale="1">
        <p:scale>
          <a:sx n="72" d="100"/>
          <a:sy n="72" d="100"/>
        </p:scale>
        <p:origin x="5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17/05/2023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26" Type="http://schemas.openxmlformats.org/officeDocument/2006/relationships/image" Target="../media/image107.svg"/><Relationship Id="rId3" Type="http://schemas.openxmlformats.org/officeDocument/2006/relationships/image" Target="../media/image2.svg"/><Relationship Id="rId21" Type="http://schemas.openxmlformats.org/officeDocument/2006/relationships/image" Target="../media/image10.png"/><Relationship Id="rId34" Type="http://schemas.openxmlformats.org/officeDocument/2006/relationships/image" Target="../media/image39.sv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7" Type="http://schemas.openxmlformats.org/officeDocument/2006/relationships/image" Target="../media/image47.sv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37.svg"/><Relationship Id="rId32" Type="http://schemas.openxmlformats.org/officeDocument/2006/relationships/image" Target="../media/image41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1.png"/><Relationship Id="rId28" Type="http://schemas.openxmlformats.org/officeDocument/2006/relationships/image" Target="../media/image128.svg"/><Relationship Id="rId36" Type="http://schemas.openxmlformats.org/officeDocument/2006/relationships/image" Target="../media/image35.svg"/><Relationship Id="rId10" Type="http://schemas.openxmlformats.org/officeDocument/2006/relationships/image" Target="../media/image4.png"/><Relationship Id="rId19" Type="http://schemas.openxmlformats.org/officeDocument/2006/relationships/image" Target="../media/image28.svg"/><Relationship Id="rId31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6.png"/><Relationship Id="rId22" Type="http://schemas.openxmlformats.org/officeDocument/2006/relationships/image" Target="../media/image45.svg"/><Relationship Id="rId27" Type="http://schemas.openxmlformats.org/officeDocument/2006/relationships/image" Target="../media/image13.png"/><Relationship Id="rId30" Type="http://schemas.openxmlformats.org/officeDocument/2006/relationships/image" Target="../media/image22.sv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9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image" Target="../media/image50.png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0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77.sv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svg"/><Relationship Id="rId18" Type="http://schemas.openxmlformats.org/officeDocument/2006/relationships/image" Target="../media/image63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18.png"/><Relationship Id="rId17" Type="http://schemas.openxmlformats.org/officeDocument/2006/relationships/image" Target="../media/image97.svg"/><Relationship Id="rId2" Type="http://schemas.openxmlformats.org/officeDocument/2006/relationships/image" Target="../media/image57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10" Type="http://schemas.openxmlformats.org/officeDocument/2006/relationships/image" Target="../media/image60.png"/><Relationship Id="rId19" Type="http://schemas.openxmlformats.org/officeDocument/2006/relationships/image" Target="../media/image61.svg"/><Relationship Id="rId4" Type="http://schemas.openxmlformats.org/officeDocument/2006/relationships/image" Target="../media/image58.png"/><Relationship Id="rId9" Type="http://schemas.openxmlformats.org/officeDocument/2006/relationships/image" Target="../media/image91.sv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01.svg"/><Relationship Id="rId15" Type="http://schemas.openxmlformats.org/officeDocument/2006/relationships/image" Target="../media/image68.png"/><Relationship Id="rId10" Type="http://schemas.openxmlformats.org/officeDocument/2006/relationships/image" Target="../media/image66.png"/><Relationship Id="rId9" Type="http://schemas.openxmlformats.org/officeDocument/2006/relationships/image" Target="../media/image103.sv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35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8.png"/><Relationship Id="rId5" Type="http://schemas.openxmlformats.org/officeDocument/2006/relationships/image" Target="../media/image79.svg"/><Relationship Id="rId10" Type="http://schemas.openxmlformats.org/officeDocument/2006/relationships/image" Target="../media/image70.png"/><Relationship Id="rId4" Type="http://schemas.openxmlformats.org/officeDocument/2006/relationships/image" Target="../media/image29.png"/><Relationship Id="rId9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28.png"/><Relationship Id="rId26" Type="http://schemas.openxmlformats.org/officeDocument/2006/relationships/image" Target="../media/image76.png"/><Relationship Id="rId3" Type="http://schemas.openxmlformats.org/officeDocument/2006/relationships/image" Target="../media/image99.svg"/><Relationship Id="rId21" Type="http://schemas.openxmlformats.org/officeDocument/2006/relationships/image" Target="../media/image10.svg"/><Relationship Id="rId12" Type="http://schemas.openxmlformats.org/officeDocument/2006/relationships/image" Target="../media/image74.png"/><Relationship Id="rId17" Type="http://schemas.openxmlformats.org/officeDocument/2006/relationships/image" Target="../media/image105.svg"/><Relationship Id="rId25" Type="http://schemas.openxmlformats.org/officeDocument/2006/relationships/image" Target="../media/image24.svg"/><Relationship Id="rId2" Type="http://schemas.openxmlformats.org/officeDocument/2006/relationships/image" Target="../media/image7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8.svg"/><Relationship Id="rId24" Type="http://schemas.openxmlformats.org/officeDocument/2006/relationships/image" Target="../media/image34.png"/><Relationship Id="rId5" Type="http://schemas.openxmlformats.org/officeDocument/2006/relationships/image" Target="../media/image113.svg"/><Relationship Id="rId23" Type="http://schemas.openxmlformats.org/officeDocument/2006/relationships/image" Target="../media/image16.svg"/><Relationship Id="rId10" Type="http://schemas.openxmlformats.org/officeDocument/2006/relationships/image" Target="../media/image73.png"/><Relationship Id="rId19" Type="http://schemas.openxmlformats.org/officeDocument/2006/relationships/image" Target="../media/image75.svg"/><Relationship Id="rId4" Type="http://schemas.openxmlformats.org/officeDocument/2006/relationships/image" Target="../media/image72.png"/><Relationship Id="rId9" Type="http://schemas.openxmlformats.org/officeDocument/2006/relationships/image" Target="../media/image28.svg"/><Relationship Id="rId14" Type="http://schemas.openxmlformats.org/officeDocument/2006/relationships/image" Target="../media/image75.png"/><Relationship Id="rId22" Type="http://schemas.openxmlformats.org/officeDocument/2006/relationships/image" Target="../media/image7.png"/><Relationship Id="rId27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7" Type="http://schemas.openxmlformats.org/officeDocument/2006/relationships/image" Target="../media/image5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9.svg"/><Relationship Id="rId18" Type="http://schemas.openxmlformats.org/officeDocument/2006/relationships/image" Target="../media/image20.png"/><Relationship Id="rId3" Type="http://schemas.openxmlformats.org/officeDocument/2006/relationships/image" Target="../media/image66.svg"/><Relationship Id="rId21" Type="http://schemas.openxmlformats.org/officeDocument/2006/relationships/image" Target="../media/image80.png"/><Relationship Id="rId7" Type="http://schemas.openxmlformats.org/officeDocument/2006/relationships/image" Target="../media/image91.svg"/><Relationship Id="rId12" Type="http://schemas.openxmlformats.org/officeDocument/2006/relationships/image" Target="../media/image29.png"/><Relationship Id="rId17" Type="http://schemas.openxmlformats.org/officeDocument/2006/relationships/image" Target="../media/image128.svg"/><Relationship Id="rId2" Type="http://schemas.openxmlformats.org/officeDocument/2006/relationships/image" Target="../media/image24.png"/><Relationship Id="rId16" Type="http://schemas.openxmlformats.org/officeDocument/2006/relationships/image" Target="../media/image13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5.svg"/><Relationship Id="rId5" Type="http://schemas.openxmlformats.org/officeDocument/2006/relationships/image" Target="../media/image33.svg"/><Relationship Id="rId15" Type="http://schemas.openxmlformats.org/officeDocument/2006/relationships/image" Target="../media/image107.svg"/><Relationship Id="rId10" Type="http://schemas.openxmlformats.org/officeDocument/2006/relationships/image" Target="../media/image28.png"/><Relationship Id="rId19" Type="http://schemas.openxmlformats.org/officeDocument/2006/relationships/image" Target="../media/image57.svg"/><Relationship Id="rId4" Type="http://schemas.openxmlformats.org/officeDocument/2006/relationships/image" Target="../media/image25.png"/><Relationship Id="rId9" Type="http://schemas.openxmlformats.org/officeDocument/2006/relationships/image" Target="../media/image18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8" Type="http://schemas.openxmlformats.org/officeDocument/2006/relationships/image" Target="../media/image57.svg"/><Relationship Id="rId3" Type="http://schemas.openxmlformats.org/officeDocument/2006/relationships/image" Target="../media/image43.svg"/><Relationship Id="rId21" Type="http://schemas.openxmlformats.org/officeDocument/2006/relationships/image" Target="../media/image22.png"/><Relationship Id="rId7" Type="http://schemas.openxmlformats.org/officeDocument/2006/relationships/image" Target="../media/image47.svg"/><Relationship Id="rId17" Type="http://schemas.openxmlformats.org/officeDocument/2006/relationships/image" Target="../media/image20.png"/><Relationship Id="rId2" Type="http://schemas.openxmlformats.org/officeDocument/2006/relationships/image" Target="../media/image18.pn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24" Type="http://schemas.openxmlformats.org/officeDocument/2006/relationships/image" Target="../media/image63.svg"/><Relationship Id="rId5" Type="http://schemas.openxmlformats.org/officeDocument/2006/relationships/image" Target="../media/image45.svg"/><Relationship Id="rId23" Type="http://schemas.openxmlformats.org/officeDocument/2006/relationships/image" Target="../media/image23.png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22" Type="http://schemas.openxmlformats.org/officeDocument/2006/relationships/image" Target="../media/image6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5.svg"/><Relationship Id="rId18" Type="http://schemas.openxmlformats.org/officeDocument/2006/relationships/image" Target="../media/image89.png"/><Relationship Id="rId3" Type="http://schemas.openxmlformats.org/officeDocument/2006/relationships/image" Target="../media/image91.svg"/><Relationship Id="rId21" Type="http://schemas.openxmlformats.org/officeDocument/2006/relationships/image" Target="../media/image92.png"/><Relationship Id="rId7" Type="http://schemas.openxmlformats.org/officeDocument/2006/relationships/image" Target="../media/image79.svg"/><Relationship Id="rId12" Type="http://schemas.openxmlformats.org/officeDocument/2006/relationships/image" Target="../media/image28.png"/><Relationship Id="rId17" Type="http://schemas.openxmlformats.org/officeDocument/2006/relationships/image" Target="../media/image18.svg"/><Relationship Id="rId2" Type="http://schemas.openxmlformats.org/officeDocument/2006/relationships/image" Target="../media/image26.png"/><Relationship Id="rId16" Type="http://schemas.openxmlformats.org/officeDocument/2006/relationships/image" Target="../media/image2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128.svg"/><Relationship Id="rId5" Type="http://schemas.openxmlformats.org/officeDocument/2006/relationships/image" Target="../media/image71.svg"/><Relationship Id="rId15" Type="http://schemas.openxmlformats.org/officeDocument/2006/relationships/image" Target="../media/image33.svg"/><Relationship Id="rId10" Type="http://schemas.openxmlformats.org/officeDocument/2006/relationships/image" Target="../media/image13.png"/><Relationship Id="rId19" Type="http://schemas.openxmlformats.org/officeDocument/2006/relationships/image" Target="../media/image90.png"/><Relationship Id="rId4" Type="http://schemas.openxmlformats.org/officeDocument/2006/relationships/image" Target="../media/image50.png"/><Relationship Id="rId9" Type="http://schemas.openxmlformats.org/officeDocument/2006/relationships/image" Target="../media/image10.svg"/><Relationship Id="rId14" Type="http://schemas.openxmlformats.org/officeDocument/2006/relationships/image" Target="../media/image25.png"/><Relationship Id="rId22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9.svg"/><Relationship Id="rId18" Type="http://schemas.openxmlformats.org/officeDocument/2006/relationships/image" Target="../media/image57.png"/><Relationship Id="rId3" Type="http://schemas.openxmlformats.org/officeDocument/2006/relationships/image" Target="../media/image43.svg"/><Relationship Id="rId21" Type="http://schemas.openxmlformats.org/officeDocument/2006/relationships/image" Target="../media/image95.svg"/><Relationship Id="rId7" Type="http://schemas.openxmlformats.org/officeDocument/2006/relationships/image" Target="../media/image47.svg"/><Relationship Id="rId12" Type="http://schemas.openxmlformats.org/officeDocument/2006/relationships/image" Target="../media/image21.png"/><Relationship Id="rId17" Type="http://schemas.openxmlformats.org/officeDocument/2006/relationships/image" Target="../media/image63.svg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7.svg"/><Relationship Id="rId5" Type="http://schemas.openxmlformats.org/officeDocument/2006/relationships/image" Target="../media/image45.svg"/><Relationship Id="rId15" Type="http://schemas.openxmlformats.org/officeDocument/2006/relationships/image" Target="../media/image61.svg"/><Relationship Id="rId23" Type="http://schemas.openxmlformats.org/officeDocument/2006/relationships/image" Target="../media/image61.svg"/><Relationship Id="rId10" Type="http://schemas.openxmlformats.org/officeDocument/2006/relationships/image" Target="../media/image20.png"/><Relationship Id="rId19" Type="http://schemas.openxmlformats.org/officeDocument/2006/relationships/image" Target="../media/image85.svg"/><Relationship Id="rId4" Type="http://schemas.openxmlformats.org/officeDocument/2006/relationships/image" Target="../media/image10.png"/><Relationship Id="rId9" Type="http://schemas.openxmlformats.org/officeDocument/2006/relationships/image" Target="../media/image55.svg"/><Relationship Id="rId14" Type="http://schemas.openxmlformats.org/officeDocument/2006/relationships/image" Target="../media/image22.png"/><Relationship Id="rId2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7.svg"/><Relationship Id="rId10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37.svg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8.png"/><Relationship Id="rId12" Type="http://schemas.openxmlformats.org/officeDocument/2006/relationships/image" Target="../media/image10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5.png"/><Relationship Id="rId11" Type="http://schemas.openxmlformats.org/officeDocument/2006/relationships/image" Target="../media/image106.png"/><Relationship Id="rId5" Type="http://schemas.openxmlformats.org/officeDocument/2006/relationships/image" Target="../media/image84.png"/><Relationship Id="rId10" Type="http://schemas.openxmlformats.org/officeDocument/2006/relationships/image" Target="../media/image10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image" Target="../media/image121.png"/><Relationship Id="rId3" Type="http://schemas.microsoft.com/office/2007/relationships/media" Target="../media/media3.mp3"/><Relationship Id="rId21" Type="http://schemas.openxmlformats.org/officeDocument/2006/relationships/image" Target="../media/image124.png"/><Relationship Id="rId7" Type="http://schemas.openxmlformats.org/officeDocument/2006/relationships/audio" Target="../media/audio1.wav"/><Relationship Id="rId12" Type="http://schemas.openxmlformats.org/officeDocument/2006/relationships/image" Target="../media/image112.png"/><Relationship Id="rId17" Type="http://schemas.openxmlformats.org/officeDocument/2006/relationships/image" Target="../media/image120.png"/><Relationship Id="rId25" Type="http://schemas.openxmlformats.org/officeDocument/2006/relationships/image" Target="../media/image106.png"/><Relationship Id="rId2" Type="http://schemas.openxmlformats.org/officeDocument/2006/relationships/audio" Target="../media/media2.wav"/><Relationship Id="rId16" Type="http://schemas.openxmlformats.org/officeDocument/2006/relationships/image" Target="../media/image119.png"/><Relationship Id="rId20" Type="http://schemas.openxmlformats.org/officeDocument/2006/relationships/image" Target="../media/image116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1.png"/><Relationship Id="rId24" Type="http://schemas.openxmlformats.org/officeDocument/2006/relationships/image" Target="../media/image12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15.png"/><Relationship Id="rId23" Type="http://schemas.openxmlformats.org/officeDocument/2006/relationships/image" Target="../media/image118.png"/><Relationship Id="rId10" Type="http://schemas.openxmlformats.org/officeDocument/2006/relationships/image" Target="../media/image84.png"/><Relationship Id="rId19" Type="http://schemas.openxmlformats.org/officeDocument/2006/relationships/image" Target="../media/image122.png"/><Relationship Id="rId4" Type="http://schemas.openxmlformats.org/officeDocument/2006/relationships/audio" Target="../media/media3.mp3"/><Relationship Id="rId9" Type="http://schemas.openxmlformats.org/officeDocument/2006/relationships/image" Target="../media/image110.png"/><Relationship Id="rId14" Type="http://schemas.openxmlformats.org/officeDocument/2006/relationships/image" Target="../media/image114.png"/><Relationship Id="rId22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9.svg"/><Relationship Id="rId18" Type="http://schemas.openxmlformats.org/officeDocument/2006/relationships/image" Target="../media/image20.png"/><Relationship Id="rId3" Type="http://schemas.openxmlformats.org/officeDocument/2006/relationships/image" Target="../media/image66.svg"/><Relationship Id="rId21" Type="http://schemas.openxmlformats.org/officeDocument/2006/relationships/image" Target="../media/image31.png"/><Relationship Id="rId7" Type="http://schemas.openxmlformats.org/officeDocument/2006/relationships/image" Target="../media/image91.svg"/><Relationship Id="rId12" Type="http://schemas.openxmlformats.org/officeDocument/2006/relationships/image" Target="../media/image29.png"/><Relationship Id="rId17" Type="http://schemas.openxmlformats.org/officeDocument/2006/relationships/image" Target="../media/image128.svg"/><Relationship Id="rId2" Type="http://schemas.openxmlformats.org/officeDocument/2006/relationships/image" Target="../media/image24.png"/><Relationship Id="rId16" Type="http://schemas.openxmlformats.org/officeDocument/2006/relationships/image" Target="../media/image13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5.svg"/><Relationship Id="rId5" Type="http://schemas.openxmlformats.org/officeDocument/2006/relationships/image" Target="../media/image33.svg"/><Relationship Id="rId15" Type="http://schemas.openxmlformats.org/officeDocument/2006/relationships/image" Target="../media/image107.svg"/><Relationship Id="rId10" Type="http://schemas.openxmlformats.org/officeDocument/2006/relationships/image" Target="../media/image28.png"/><Relationship Id="rId19" Type="http://schemas.openxmlformats.org/officeDocument/2006/relationships/image" Target="../media/image57.svg"/><Relationship Id="rId4" Type="http://schemas.openxmlformats.org/officeDocument/2006/relationships/image" Target="../media/image25.png"/><Relationship Id="rId9" Type="http://schemas.openxmlformats.org/officeDocument/2006/relationships/image" Target="../media/image18.svg"/><Relationship Id="rId14" Type="http://schemas.openxmlformats.org/officeDocument/2006/relationships/image" Target="../media/image12.png"/><Relationship Id="rId22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25.png"/><Relationship Id="rId18" Type="http://schemas.openxmlformats.org/officeDocument/2006/relationships/image" Target="../media/image132.png"/><Relationship Id="rId26" Type="http://schemas.openxmlformats.org/officeDocument/2006/relationships/image" Target="../media/image106.png"/><Relationship Id="rId3" Type="http://schemas.microsoft.com/office/2007/relationships/media" Target="../media/media3.mp3"/><Relationship Id="rId21" Type="http://schemas.openxmlformats.org/officeDocument/2006/relationships/image" Target="../media/image118.png"/><Relationship Id="rId7" Type="http://schemas.openxmlformats.org/officeDocument/2006/relationships/audio" Target="../media/audio1.wav"/><Relationship Id="rId12" Type="http://schemas.openxmlformats.org/officeDocument/2006/relationships/image" Target="../media/image112.png"/><Relationship Id="rId17" Type="http://schemas.openxmlformats.org/officeDocument/2006/relationships/image" Target="../media/image131.png"/><Relationship Id="rId25" Type="http://schemas.openxmlformats.org/officeDocument/2006/relationships/image" Target="../media/image123.png"/><Relationship Id="rId2" Type="http://schemas.openxmlformats.org/officeDocument/2006/relationships/audio" Target="../media/media2.wav"/><Relationship Id="rId16" Type="http://schemas.openxmlformats.org/officeDocument/2006/relationships/image" Target="../media/image115.png"/><Relationship Id="rId20" Type="http://schemas.openxmlformats.org/officeDocument/2006/relationships/image" Target="../media/image134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11.png"/><Relationship Id="rId24" Type="http://schemas.openxmlformats.org/officeDocument/2006/relationships/image" Target="../media/image11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84.png"/><Relationship Id="rId19" Type="http://schemas.openxmlformats.org/officeDocument/2006/relationships/image" Target="../media/image133.png"/><Relationship Id="rId4" Type="http://schemas.openxmlformats.org/officeDocument/2006/relationships/audio" Target="../media/media3.mp3"/><Relationship Id="rId9" Type="http://schemas.openxmlformats.org/officeDocument/2006/relationships/image" Target="../media/image110.png"/><Relationship Id="rId14" Type="http://schemas.openxmlformats.org/officeDocument/2006/relationships/image" Target="../media/image126.png"/><Relationship Id="rId22" Type="http://schemas.openxmlformats.org/officeDocument/2006/relationships/image" Target="../media/image11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image" Target="../media/image138.png"/><Relationship Id="rId3" Type="http://schemas.microsoft.com/office/2007/relationships/media" Target="../media/media3.mp3"/><Relationship Id="rId21" Type="http://schemas.openxmlformats.org/officeDocument/2006/relationships/image" Target="../media/image140.png"/><Relationship Id="rId7" Type="http://schemas.openxmlformats.org/officeDocument/2006/relationships/audio" Target="../media/audio1.wav"/><Relationship Id="rId12" Type="http://schemas.openxmlformats.org/officeDocument/2006/relationships/image" Target="../media/image112.png"/><Relationship Id="rId17" Type="http://schemas.openxmlformats.org/officeDocument/2006/relationships/image" Target="../media/image137.png"/><Relationship Id="rId25" Type="http://schemas.openxmlformats.org/officeDocument/2006/relationships/image" Target="../media/image106.png"/><Relationship Id="rId2" Type="http://schemas.openxmlformats.org/officeDocument/2006/relationships/audio" Target="../media/media2.wav"/><Relationship Id="rId16" Type="http://schemas.openxmlformats.org/officeDocument/2006/relationships/image" Target="../media/image136.png"/><Relationship Id="rId20" Type="http://schemas.openxmlformats.org/officeDocument/2006/relationships/image" Target="../media/image116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1.png"/><Relationship Id="rId24" Type="http://schemas.openxmlformats.org/officeDocument/2006/relationships/image" Target="../media/image12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15.png"/><Relationship Id="rId23" Type="http://schemas.openxmlformats.org/officeDocument/2006/relationships/image" Target="../media/image118.png"/><Relationship Id="rId10" Type="http://schemas.openxmlformats.org/officeDocument/2006/relationships/image" Target="../media/image84.png"/><Relationship Id="rId19" Type="http://schemas.openxmlformats.org/officeDocument/2006/relationships/image" Target="../media/image139.png"/><Relationship Id="rId4" Type="http://schemas.openxmlformats.org/officeDocument/2006/relationships/audio" Target="../media/media3.mp3"/><Relationship Id="rId9" Type="http://schemas.openxmlformats.org/officeDocument/2006/relationships/image" Target="../media/image110.png"/><Relationship Id="rId14" Type="http://schemas.openxmlformats.org/officeDocument/2006/relationships/image" Target="../media/image114.png"/><Relationship Id="rId22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8.png"/><Relationship Id="rId18" Type="http://schemas.openxmlformats.org/officeDocument/2006/relationships/image" Target="../media/image144.png"/><Relationship Id="rId3" Type="http://schemas.microsoft.com/office/2007/relationships/media" Target="../media/media3.mp3"/><Relationship Id="rId21" Type="http://schemas.openxmlformats.org/officeDocument/2006/relationships/image" Target="../media/image146.pn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image" Target="../media/image143.png"/><Relationship Id="rId2" Type="http://schemas.openxmlformats.org/officeDocument/2006/relationships/audio" Target="../media/media2.wav"/><Relationship Id="rId16" Type="http://schemas.openxmlformats.org/officeDocument/2006/relationships/image" Target="../media/image142.png"/><Relationship Id="rId20" Type="http://schemas.openxmlformats.org/officeDocument/2006/relationships/image" Target="../media/image116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12.png"/><Relationship Id="rId24" Type="http://schemas.openxmlformats.org/officeDocument/2006/relationships/image" Target="../media/image10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4.png"/><Relationship Id="rId19" Type="http://schemas.openxmlformats.org/officeDocument/2006/relationships/image" Target="../media/image145.png"/><Relationship Id="rId4" Type="http://schemas.openxmlformats.org/officeDocument/2006/relationships/audio" Target="../media/media3.mp3"/><Relationship Id="rId9" Type="http://schemas.openxmlformats.org/officeDocument/2006/relationships/image" Target="../media/image84.png"/><Relationship Id="rId14" Type="http://schemas.openxmlformats.org/officeDocument/2006/relationships/image" Target="../media/image128.png"/><Relationship Id="rId22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29.png"/><Relationship Id="rId18" Type="http://schemas.openxmlformats.org/officeDocument/2006/relationships/image" Target="../media/image151.png"/><Relationship Id="rId3" Type="http://schemas.microsoft.com/office/2007/relationships/media" Target="../media/media3.mp3"/><Relationship Id="rId21" Type="http://schemas.openxmlformats.org/officeDocument/2006/relationships/image" Target="../media/image117.png"/><Relationship Id="rId7" Type="http://schemas.openxmlformats.org/officeDocument/2006/relationships/image" Target="../media/image109.png"/><Relationship Id="rId12" Type="http://schemas.openxmlformats.org/officeDocument/2006/relationships/image" Target="../media/image125.png"/><Relationship Id="rId17" Type="http://schemas.openxmlformats.org/officeDocument/2006/relationships/image" Target="../media/image150.png"/><Relationship Id="rId2" Type="http://schemas.openxmlformats.org/officeDocument/2006/relationships/audio" Target="../media/media2.wav"/><Relationship Id="rId16" Type="http://schemas.openxmlformats.org/officeDocument/2006/relationships/image" Target="../media/image149.png"/><Relationship Id="rId20" Type="http://schemas.openxmlformats.org/officeDocument/2006/relationships/image" Target="../media/image15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13.png"/><Relationship Id="rId24" Type="http://schemas.openxmlformats.org/officeDocument/2006/relationships/image" Target="../media/image10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48.png"/><Relationship Id="rId23" Type="http://schemas.openxmlformats.org/officeDocument/2006/relationships/image" Target="../media/image123.png"/><Relationship Id="rId10" Type="http://schemas.openxmlformats.org/officeDocument/2006/relationships/image" Target="../media/image111.png"/><Relationship Id="rId19" Type="http://schemas.openxmlformats.org/officeDocument/2006/relationships/image" Target="../media/image116.emf"/><Relationship Id="rId4" Type="http://schemas.openxmlformats.org/officeDocument/2006/relationships/audio" Target="../media/media3.mp3"/><Relationship Id="rId9" Type="http://schemas.openxmlformats.org/officeDocument/2006/relationships/image" Target="../media/image84.png"/><Relationship Id="rId14" Type="http://schemas.openxmlformats.org/officeDocument/2006/relationships/image" Target="../media/image115.png"/><Relationship Id="rId22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25.png"/><Relationship Id="rId18" Type="http://schemas.openxmlformats.org/officeDocument/2006/relationships/image" Target="../media/image154.png"/><Relationship Id="rId26" Type="http://schemas.openxmlformats.org/officeDocument/2006/relationships/image" Target="../media/image106.png"/><Relationship Id="rId3" Type="http://schemas.microsoft.com/office/2007/relationships/media" Target="../media/media3.mp3"/><Relationship Id="rId21" Type="http://schemas.openxmlformats.org/officeDocument/2006/relationships/image" Target="../media/image118.png"/><Relationship Id="rId7" Type="http://schemas.openxmlformats.org/officeDocument/2006/relationships/audio" Target="../media/audio1.wav"/><Relationship Id="rId12" Type="http://schemas.openxmlformats.org/officeDocument/2006/relationships/image" Target="../media/image112.png"/><Relationship Id="rId17" Type="http://schemas.openxmlformats.org/officeDocument/2006/relationships/image" Target="../media/image153.png"/><Relationship Id="rId25" Type="http://schemas.openxmlformats.org/officeDocument/2006/relationships/image" Target="../media/image123.png"/><Relationship Id="rId2" Type="http://schemas.openxmlformats.org/officeDocument/2006/relationships/audio" Target="../media/media2.wav"/><Relationship Id="rId16" Type="http://schemas.openxmlformats.org/officeDocument/2006/relationships/image" Target="../media/image115.png"/><Relationship Id="rId20" Type="http://schemas.openxmlformats.org/officeDocument/2006/relationships/image" Target="../media/image156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1.png"/><Relationship Id="rId24" Type="http://schemas.openxmlformats.org/officeDocument/2006/relationships/image" Target="../media/image11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7.png"/><Relationship Id="rId23" Type="http://schemas.openxmlformats.org/officeDocument/2006/relationships/image" Target="../media/image157.png"/><Relationship Id="rId10" Type="http://schemas.openxmlformats.org/officeDocument/2006/relationships/image" Target="../media/image84.png"/><Relationship Id="rId19" Type="http://schemas.openxmlformats.org/officeDocument/2006/relationships/image" Target="../media/image155.png"/><Relationship Id="rId4" Type="http://schemas.openxmlformats.org/officeDocument/2006/relationships/audio" Target="../media/media3.mp3"/><Relationship Id="rId9" Type="http://schemas.openxmlformats.org/officeDocument/2006/relationships/image" Target="../media/image110.png"/><Relationship Id="rId14" Type="http://schemas.openxmlformats.org/officeDocument/2006/relationships/image" Target="../media/image126.png"/><Relationship Id="rId22" Type="http://schemas.openxmlformats.org/officeDocument/2006/relationships/image" Target="../media/image11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5.svg"/><Relationship Id="rId3" Type="http://schemas.openxmlformats.org/officeDocument/2006/relationships/image" Target="../media/image201.svg"/><Relationship Id="rId7" Type="http://schemas.openxmlformats.org/officeDocument/2006/relationships/image" Target="../media/image79.svg"/><Relationship Id="rId12" Type="http://schemas.openxmlformats.org/officeDocument/2006/relationships/image" Target="../media/image17.png"/><Relationship Id="rId17" Type="http://schemas.openxmlformats.org/officeDocument/2006/relationships/image" Target="../media/image203.svg"/><Relationship Id="rId2" Type="http://schemas.openxmlformats.org/officeDocument/2006/relationships/image" Target="../media/image130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7.svg"/><Relationship Id="rId5" Type="http://schemas.openxmlformats.org/officeDocument/2006/relationships/image" Target="../media/image10.svg"/><Relationship Id="rId15" Type="http://schemas.openxmlformats.org/officeDocument/2006/relationships/image" Target="../media/image55.svg"/><Relationship Id="rId10" Type="http://schemas.openxmlformats.org/officeDocument/2006/relationships/image" Target="../media/image20.png"/><Relationship Id="rId4" Type="http://schemas.openxmlformats.org/officeDocument/2006/relationships/image" Target="../media/image69.png"/><Relationship Id="rId9" Type="http://schemas.openxmlformats.org/officeDocument/2006/relationships/image" Target="../media/image77.svg"/><Relationship Id="rId1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svg"/><Relationship Id="rId18" Type="http://schemas.openxmlformats.org/officeDocument/2006/relationships/image" Target="../media/image62.png"/><Relationship Id="rId3" Type="http://schemas.openxmlformats.org/officeDocument/2006/relationships/image" Target="../media/image85.svg"/><Relationship Id="rId21" Type="http://schemas.openxmlformats.org/officeDocument/2006/relationships/image" Target="../media/image61.svg"/><Relationship Id="rId7" Type="http://schemas.openxmlformats.org/officeDocument/2006/relationships/image" Target="../media/image89.svg"/><Relationship Id="rId12" Type="http://schemas.openxmlformats.org/officeDocument/2006/relationships/image" Target="../media/image18.png"/><Relationship Id="rId17" Type="http://schemas.openxmlformats.org/officeDocument/2006/relationships/image" Target="../media/image205.svg"/><Relationship Id="rId2" Type="http://schemas.openxmlformats.org/officeDocument/2006/relationships/image" Target="../media/image57.png"/><Relationship Id="rId16" Type="http://schemas.openxmlformats.org/officeDocument/2006/relationships/image" Target="../media/image147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23" Type="http://schemas.openxmlformats.org/officeDocument/2006/relationships/image" Target="../media/image71.svg"/><Relationship Id="rId10" Type="http://schemas.openxmlformats.org/officeDocument/2006/relationships/image" Target="../media/image60.png"/><Relationship Id="rId19" Type="http://schemas.openxmlformats.org/officeDocument/2006/relationships/image" Target="../media/image97.svg"/><Relationship Id="rId4" Type="http://schemas.openxmlformats.org/officeDocument/2006/relationships/image" Target="../media/image58.png"/><Relationship Id="rId9" Type="http://schemas.openxmlformats.org/officeDocument/2006/relationships/image" Target="../media/image91.svg"/><Relationship Id="rId14" Type="http://schemas.openxmlformats.org/officeDocument/2006/relationships/image" Target="../media/image61.png"/><Relationship Id="rId2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24.sv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18" Type="http://schemas.openxmlformats.org/officeDocument/2006/relationships/image" Target="../media/image57.svg"/><Relationship Id="rId3" Type="http://schemas.openxmlformats.org/officeDocument/2006/relationships/image" Target="../media/image43.svg"/><Relationship Id="rId21" Type="http://schemas.openxmlformats.org/officeDocument/2006/relationships/image" Target="../media/image22.png"/><Relationship Id="rId7" Type="http://schemas.openxmlformats.org/officeDocument/2006/relationships/image" Target="../media/image47.svg"/><Relationship Id="rId12" Type="http://schemas.openxmlformats.org/officeDocument/2006/relationships/image" Target="../media/image41.png"/><Relationship Id="rId17" Type="http://schemas.openxmlformats.org/officeDocument/2006/relationships/image" Target="../media/image20.png"/><Relationship Id="rId2" Type="http://schemas.openxmlformats.org/officeDocument/2006/relationships/image" Target="../media/image18.pn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1.svg"/><Relationship Id="rId24" Type="http://schemas.openxmlformats.org/officeDocument/2006/relationships/image" Target="../media/image63.svg"/><Relationship Id="rId5" Type="http://schemas.openxmlformats.org/officeDocument/2006/relationships/image" Target="../media/image45.sv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40.png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49.svg"/><Relationship Id="rId14" Type="http://schemas.openxmlformats.org/officeDocument/2006/relationships/image" Target="../media/image42.png"/><Relationship Id="rId22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68.svg"/><Relationship Id="rId4" Type="http://schemas.openxmlformats.org/officeDocument/2006/relationships/image" Target="../media/image66.sv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FC18B026-F3AB-DA4A-8052-E4DA1055AD90}"/>
              </a:ext>
            </a:extLst>
          </p:cNvPr>
          <p:cNvGrpSpPr/>
          <p:nvPr/>
        </p:nvGrpSpPr>
        <p:grpSpPr>
          <a:xfrm rot="211071">
            <a:off x="2054191" y="944728"/>
            <a:ext cx="13771490" cy="7638416"/>
            <a:chOff x="3349171" y="2091585"/>
            <a:chExt cx="11589658" cy="512052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49171" y="2091585"/>
              <a:ext cx="11589658" cy="512052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33950" y="2261587"/>
              <a:ext cx="10820099" cy="4780517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838632">
            <a:off x="14276561" y="-115624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676741">
            <a:off x="630478" y="937319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05649">
            <a:off x="716" y="8336004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839886">
            <a:off x="13895159" y="7749917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-259171" y="-874514"/>
            <a:ext cx="3229617" cy="40517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/>
          <p:nvPr/>
        </p:nvSpPr>
        <p:spPr>
          <a:xfrm>
            <a:off x="3419513" y="2972305"/>
            <a:ext cx="112500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THẦY CÔ ĐẾN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VỚI LỚP HỌC</a:t>
            </a: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15172" y="5143500"/>
            <a:ext cx="1860582" cy="4991806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34630" y="5478511"/>
            <a:ext cx="1991111" cy="460497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5400000">
            <a:off x="2318347" y="29284"/>
            <a:ext cx="1400175" cy="1265408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5400000">
            <a:off x="2782008" y="35246"/>
            <a:ext cx="1400175" cy="1265408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5400000">
            <a:off x="313617" y="3423746"/>
            <a:ext cx="1400175" cy="1265408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5400000">
            <a:off x="777278" y="3429708"/>
            <a:ext cx="1400175" cy="1265408"/>
          </a:xfrm>
          <a:prstGeom prst="rect">
            <a:avLst/>
          </a:prstGeom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5400000">
            <a:off x="8397955" y="-491515"/>
            <a:ext cx="1083961" cy="2057400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16732148">
            <a:off x="3749350" y="1193179"/>
            <a:ext cx="1570526" cy="1745029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3314486" y="1410297"/>
            <a:ext cx="1570526" cy="174502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5710079" y="5911107"/>
            <a:ext cx="789759" cy="773964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262652" y="137029"/>
            <a:ext cx="789759" cy="773964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0848846" y="132465"/>
            <a:ext cx="789759" cy="773964"/>
          </a:xfrm>
          <a:prstGeom prst="rect">
            <a:avLst/>
          </a:prstGeom>
        </p:spPr>
      </p:pic>
      <p:pic>
        <p:nvPicPr>
          <p:cNvPr id="31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8818511" y="2171671"/>
            <a:ext cx="789759" cy="773964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6881893" y="4388861"/>
            <a:ext cx="789759" cy="773964"/>
          </a:xfrm>
          <a:prstGeom prst="rect">
            <a:avLst/>
          </a:prstGeom>
        </p:spPr>
      </p:pic>
      <p:pic>
        <p:nvPicPr>
          <p:cNvPr id="33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6563968" flipH="1">
            <a:off x="15685340" y="49763"/>
            <a:ext cx="1013961" cy="2058803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6563968" flipH="1">
            <a:off x="8526477" y="5261373"/>
            <a:ext cx="1274907" cy="3175081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 l="66042" t="13726" b="24508"/>
          <a:stretch>
            <a:fillRect/>
          </a:stretch>
        </p:blipFill>
        <p:spPr>
          <a:xfrm rot="10648063">
            <a:off x="8199945" y="8353417"/>
            <a:ext cx="2238177" cy="1373804"/>
          </a:xfrm>
          <a:prstGeom prst="rect">
            <a:avLst/>
          </a:prstGeom>
        </p:spPr>
      </p:pic>
      <p:pic>
        <p:nvPicPr>
          <p:cNvPr id="36" name="Picture 1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19443589">
            <a:off x="2604686" y="8717820"/>
            <a:ext cx="3611895" cy="920204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 flipH="1" flipV="1">
            <a:off x="12185027" y="8602308"/>
            <a:ext cx="3031659" cy="162562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2324100"/>
            <a:ext cx="15163800" cy="655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33650"/>
            <a:ext cx="15011400" cy="5962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342900"/>
            <a:ext cx="12344400" cy="22837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8750230" y="-1665976"/>
            <a:ext cx="946299" cy="45331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35000" y="173892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3437" t="30795"/>
          <a:stretch>
            <a:fillRect/>
          </a:stretch>
        </p:blipFill>
        <p:spPr>
          <a:xfrm rot="13471336">
            <a:off x="328598" y="-378069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916400" y="153301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V="1">
            <a:off x="8013722" y="3997721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56942" y="-4363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76200" y="1083600"/>
                <a:ext cx="18211800" cy="35378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4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chồng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4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𝑩𝑪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𝑪𝑨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083600"/>
                <a:ext cx="18211800" cy="3537828"/>
              </a:xfrm>
              <a:prstGeom prst="rect">
                <a:avLst/>
              </a:prstGeom>
              <a:blipFill>
                <a:blip r:embed="rId16"/>
                <a:stretch>
                  <a:fillRect l="-1540" b="-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2227108" y="5976118"/>
                <a:ext cx="13464228" cy="27218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5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5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𝑩𝑪</m:t>
                    </m:r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5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𝑪𝑨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vi-VN" sz="5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vi-VN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vi-VN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5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vi-VN" sz="5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vi-VN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108" y="5976118"/>
                <a:ext cx="13464228" cy="2721899"/>
              </a:xfrm>
              <a:prstGeom prst="rect">
                <a:avLst/>
              </a:prstGeom>
              <a:blipFill>
                <a:blip r:embed="rId17"/>
                <a:stretch>
                  <a:fillRect l="-2399" b="-5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584115" y="851135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29380" y="5309684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800905" y="2537975"/>
            <a:ext cx="11263805" cy="546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tam giác bằng nhau là hai tam giác có các cạnh tương ứng bằng nhau và các góc tương ứng bằng nhau</a:t>
            </a:r>
            <a:endParaRPr lang="en-US" sz="6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6819907" y="1234250"/>
            <a:ext cx="5225799" cy="1239052"/>
          </a:xfrm>
          <a:prstGeom prst="flowChartAlternateProcess">
            <a:avLst/>
          </a:prstGeom>
          <a:solidFill>
            <a:srgbClr val="FF000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8600" y="-85821"/>
            <a:ext cx="17907000" cy="109443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85378" y="4353814"/>
            <a:ext cx="1299101" cy="11675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72142">
            <a:off x="-182077" y="64536"/>
            <a:ext cx="953470" cy="841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609600" y="6119288"/>
                <a:ext cx="17373600" cy="3896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Có các </a:t>
                </a:r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cặp cạnh tương 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 bằng nhau </a:t>
                </a:r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là: </a:t>
                </a:r>
                <a:endParaRPr lang="en-US" sz="4800" b="1" i="1" dirty="0" smtClean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𝑨𝑩</m:t>
                    </m:r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4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,  </a:t>
                </a:r>
                <a14:m>
                  <m:oMath xmlns:m="http://schemas.openxmlformats.org/officeDocument/2006/math"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𝑨𝑪</m:t>
                    </m:r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4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 </a:t>
                </a:r>
                <a14:m>
                  <m:oMath xmlns:m="http://schemas.openxmlformats.org/officeDocument/2006/math"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𝑩𝑪</m:t>
                    </m:r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4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nl-NL" sz="48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8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Có các </a:t>
                </a:r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cặp góc tương 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 bằng nhau </a:t>
                </a:r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4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nl-NL" sz="48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4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𝑩</m:t>
                        </m:r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nl-NL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4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nl-NL" sz="48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𝑪</m:t>
                        </m:r>
                        <m:r>
                          <a:rPr lang="nl-NL" sz="48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119288"/>
                <a:ext cx="17373600" cy="3896901"/>
              </a:xfrm>
              <a:prstGeom prst="rect">
                <a:avLst/>
              </a:prstGeom>
              <a:blipFill>
                <a:blip r:embed="rId14"/>
                <a:stretch>
                  <a:fillRect l="-1579" b="-3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808407" y="-85821"/>
            <a:ext cx="16283597" cy="5344178"/>
            <a:chOff x="2340516" y="1218227"/>
            <a:chExt cx="12847034" cy="40599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340516" y="1218227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43950" y="1218227"/>
              <a:ext cx="5943600" cy="405996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863750" y="5119735"/>
            <a:ext cx="16282325" cy="1190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3401" y="5090052"/>
            <a:ext cx="16282325" cy="11907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A’B’C’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323195" y="435176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50860" y="7518523"/>
            <a:ext cx="4152105" cy="302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18211" flipH="1">
            <a:off x="15684512" y="-20553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-533400" y="8420100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9396" y="3818656"/>
                <a:ext cx="17431404" cy="28623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6000" b="1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tam giác </a:t>
                </a:r>
                <a14:m>
                  <m:oMath xmlns:m="http://schemas.openxmlformats.org/officeDocument/2006/math">
                    <m:r>
                      <a:rPr lang="vi-VN" sz="6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𝑨𝑩𝑪</m:t>
                    </m:r>
                  </m:oMath>
                </a14:m>
                <a:r>
                  <a:rPr lang="vi-VN" sz="6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6000" b="1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vi-VN" sz="6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</m:t>
                    </m:r>
                    <m:r>
                      <a:rPr lang="vi-VN" sz="6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6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𝑩</m:t>
                    </m:r>
                    <m:r>
                      <a:rPr lang="vi-VN" sz="6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6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𝑪</m:t>
                    </m:r>
                    <m:r>
                      <a:rPr lang="vi-VN" sz="6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6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6000" b="1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60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60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60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vi-VN" sz="6000" b="1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en-US" sz="60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vi-VN" sz="6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6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6" y="3818656"/>
                <a:ext cx="17431404" cy="2862322"/>
              </a:xfrm>
              <a:prstGeom prst="rect">
                <a:avLst/>
              </a:prstGeom>
              <a:blipFill>
                <a:blip r:embed="rId10"/>
                <a:stretch>
                  <a:fillRect l="-804" r="-1783" b="-74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2268825" y="-318930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56732" y="6566417"/>
            <a:ext cx="18231268" cy="368248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54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vi-VN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hai tam giác bằng nhau, tên đỉnh của hai tam giác đó phải viết theo đúng thứ tự tương ứng với sự bằng nhau. </a:t>
            </a:r>
            <a:endParaRPr lang="en-US" sz="5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4E661C16-3F89-EFD4-C0D3-48C065D8DEBA}"/>
              </a:ext>
            </a:extLst>
          </p:cNvPr>
          <p:cNvGrpSpPr/>
          <p:nvPr/>
        </p:nvGrpSpPr>
        <p:grpSpPr>
          <a:xfrm>
            <a:off x="480330" y="394781"/>
            <a:ext cx="17364951" cy="1031131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01143" y="5617432"/>
            <a:ext cx="1860582" cy="4991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55376" y="5961056"/>
            <a:ext cx="2710189" cy="4039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33437" t="30795"/>
          <a:stretch>
            <a:fillRect/>
          </a:stretch>
        </p:blipFill>
        <p:spPr>
          <a:xfrm rot="16200000">
            <a:off x="15055014" y="55997"/>
            <a:ext cx="1726754" cy="172346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483397" y="4152900"/>
            <a:ext cx="1146522" cy="1146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587885">
            <a:off x="13311207" y="8740034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0676741">
            <a:off x="507709" y="1380721"/>
            <a:ext cx="1496634" cy="15543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5400000">
            <a:off x="-386243" y="-363322"/>
            <a:ext cx="3229617" cy="4051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061809">
            <a:off x="16931327" y="2289417"/>
            <a:ext cx="727411" cy="1343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2701452" y="1068190"/>
                <a:ext cx="15525633" cy="9090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5400" b="1" dirty="0" smtClean="0">
                    <a:latin typeface="+mj-lt"/>
                  </a:rPr>
                  <a:t>Nếu: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5400" b="1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5400" b="1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𝑪𝑨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5400" b="1" dirty="0">
                    <a:latin typeface="+mj-lt"/>
                  </a:rPr>
                  <a:t> </a:t>
                </a:r>
                <a:endParaRPr lang="en-US" sz="5400" b="1" dirty="0" smtClean="0">
                  <a:latin typeface="+mj-lt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5400" b="1" dirty="0" smtClean="0">
                    <a:latin typeface="+mj-lt"/>
                  </a:rPr>
                  <a:t>              </a:t>
                </a:r>
                <a:r>
                  <a:rPr lang="vi-VN" sz="5400" b="1" dirty="0" smtClean="0">
                    <a:latin typeface="+mj-lt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5400" b="1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5400" b="1" i="0" dirty="0">
                    <a:latin typeface="+mj-lt"/>
                  </a:rPr>
                  <a:t>; </a:t>
                </a:r>
                <a:r>
                  <a:rPr lang="vi-VN" sz="5400" b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5400" b="1" dirty="0" smtClean="0">
                  <a:latin typeface="+mj-lt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5400" b="1" dirty="0">
                    <a:latin typeface="+mj-lt"/>
                  </a:rPr>
                  <a:t> </a:t>
                </a:r>
                <a:r>
                  <a:rPr lang="en-US" sz="5400" b="1" dirty="0" smtClean="0">
                    <a:latin typeface="+mj-lt"/>
                  </a:rPr>
                  <a:t>              </a:t>
                </a:r>
                <a:r>
                  <a:rPr lang="vi-VN" sz="5400" b="1" dirty="0" smtClean="0">
                    <a:solidFill>
                      <a:srgbClr val="FF0000"/>
                    </a:solidFill>
                    <a:latin typeface="+mj-lt"/>
                  </a:rPr>
                  <a:t>thì</a:t>
                </a:r>
                <a:r>
                  <a:rPr lang="en-US" sz="5400" b="1" dirty="0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5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5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vi-VN" sz="5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b="1" dirty="0" smtClean="0">
                    <a:solidFill>
                      <a:srgbClr val="FF0000"/>
                    </a:solidFill>
                    <a:latin typeface="+mj-lt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endParaRPr lang="en-US" sz="5400" b="1" dirty="0">
                  <a:solidFill>
                    <a:srgbClr val="FF0000"/>
                  </a:solidFill>
                  <a:latin typeface="+mj-lt"/>
                </a:endParaRP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5400" b="1" dirty="0"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=∆ 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vi-VN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5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vi-VN" sz="5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5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5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 dirty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5400" b="1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5400" b="1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𝑪𝑨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vi-VN" sz="5400" b="1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5400" b="1" dirty="0">
                    <a:latin typeface="+mj-lt"/>
                  </a:rPr>
                  <a:t> </a:t>
                </a:r>
                <a:endParaRPr lang="en-US" sz="5400" b="1" dirty="0" smtClean="0">
                  <a:latin typeface="+mj-lt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5400" b="1" dirty="0" smtClean="0">
                    <a:latin typeface="+mj-lt"/>
                  </a:rPr>
                  <a:t>        </a:t>
                </a:r>
                <a:r>
                  <a:rPr lang="vi-VN" sz="5400" b="1" dirty="0" smtClean="0">
                    <a:latin typeface="+mj-lt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5400" b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vi-VN" sz="5400" b="1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vi-VN" sz="5400" b="1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5400" b="1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452" y="1068190"/>
                <a:ext cx="15525633" cy="9090950"/>
              </a:xfrm>
              <a:prstGeom prst="rect">
                <a:avLst/>
              </a:prstGeom>
              <a:blipFill>
                <a:blip r:embed="rId26"/>
                <a:stretch>
                  <a:fillRect l="-1885" b="-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CE573D4-32E4-F2FA-4726-25B27E589E46}"/>
                  </a:ext>
                </a:extLst>
              </p:cNvPr>
              <p:cNvSpPr txBox="1"/>
              <p:nvPr/>
            </p:nvSpPr>
            <p:spPr>
              <a:xfrm>
                <a:off x="1662274" y="123267"/>
                <a:ext cx="15102334" cy="830997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ý: Cho</a:t>
                </a:r>
                <a:r>
                  <a:rPr lang="vi-VN" sz="4800" b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4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𝒂𝒎</m:t>
                    </m:r>
                    <m:r>
                      <a:rPr lang="en-US" sz="4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𝒈𝒊</m:t>
                    </m:r>
                    <m:r>
                      <a:rPr lang="en-US" sz="4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a:rPr lang="en-US" sz="48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𝒕𝒂𝒎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𝒈𝒊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vi-VN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vi-VN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vi-VN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vi-VN" sz="4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800" b="1" dirty="0">
                    <a:solidFill>
                      <a:schemeClr val="bg1"/>
                    </a:solidFill>
                  </a:rPr>
                  <a:t> </a:t>
                </a:r>
                <a:endPara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CE573D4-32E4-F2FA-4726-25B27E589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274" y="123267"/>
                <a:ext cx="15102334" cy="830997"/>
              </a:xfrm>
              <a:prstGeom prst="rect">
                <a:avLst/>
              </a:prstGeom>
              <a:blipFill>
                <a:blip r:embed="rId27"/>
                <a:stretch>
                  <a:fillRect t="-16058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79141" y="4606040"/>
            <a:ext cx="1726754" cy="17234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668533" y="8977159"/>
            <a:ext cx="2341191" cy="1735408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2133600" y="1250447"/>
            <a:ext cx="16002000" cy="230832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tam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-76200" y="1409700"/>
            <a:ext cx="2209800" cy="2002899"/>
          </a:xfrm>
          <a:prstGeom prst="ellipse">
            <a:avLst/>
          </a:prstGeom>
          <a:solidFill>
            <a:srgbClr val="F9B3A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-76200" y="4076700"/>
            <a:ext cx="18592800" cy="61116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200" y="52316"/>
            <a:ext cx="14020800" cy="11779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TRONG PHIẾU HỌC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667000" y="114300"/>
            <a:ext cx="23850600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52930" y="876300"/>
            <a:ext cx="9982200" cy="464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506200" y="38100"/>
            <a:ext cx="99822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3400" y="4686300"/>
                <a:ext cx="17297400" cy="51816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 :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𝐆𝐇</m:t>
                    </m:r>
                  </m:oMath>
                </a14:m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𝐑𝐒</m:t>
                    </m:r>
                  </m:oMath>
                </a14:m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 cm ; HK </a:t>
                </a:r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 = 5 cm ; GK = RT = 3 cm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𝑯</m:t>
                        </m:r>
                      </m:e>
                    </m:acc>
                  </m:oMath>
                </a14:m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𝑺</m:t>
                        </m:r>
                      </m:e>
                    </m:acc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; </m:t>
                    </m:r>
                  </m:oMath>
                </a14:m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𝑹</m:t>
                        </m:r>
                      </m:e>
                    </m:acc>
                  </m:oMath>
                </a14:m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;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endParaRPr lang="en-US" sz="5400" dirty="0" smtClean="0">
                  <a:solidFill>
                    <a:schemeClr val="tx1"/>
                  </a:solidFill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𝑮𝑯𝑲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5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𝑹𝑺𝑻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686300"/>
                <a:ext cx="17297400" cy="5181600"/>
              </a:xfrm>
              <a:prstGeom prst="rect">
                <a:avLst/>
              </a:prstGeom>
              <a:blipFill>
                <a:blip r:embed="rId3"/>
                <a:stretch>
                  <a:fillRect l="-1830" t="-2108" b="-8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8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-6781800" y="38100"/>
            <a:ext cx="23850600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229600" y="0"/>
            <a:ext cx="9982200" cy="464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7086600" y="2628900"/>
            <a:ext cx="99822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4838700"/>
                <a:ext cx="17297400" cy="52959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 :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NP = YZ = 6 cm ; MN </a:t>
                </a:r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XY = 7 cm ; PM = ZX = 5 cm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𝑷</m:t>
                        </m:r>
                      </m:e>
                    </m:acc>
                  </m:oMath>
                </a14:m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𝒁</m:t>
                        </m:r>
                      </m:e>
                    </m:acc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; </m:t>
                    </m:r>
                  </m:oMath>
                </a14:m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𝒀</m:t>
                        </m:r>
                      </m:e>
                    </m:acc>
                  </m:oMath>
                </a14:m>
                <a:r>
                  <a:rPr lang="nl-NL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;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nl-NL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𝑿</m:t>
                        </m:r>
                      </m:e>
                    </m:acc>
                  </m:oMath>
                </a14:m>
                <a:endParaRPr lang="en-US" sz="5400" dirty="0" smtClean="0">
                  <a:solidFill>
                    <a:schemeClr val="tx1"/>
                  </a:solidFill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𝑵𝑷𝑴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54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en-US" sz="5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𝒀𝒁𝑿</m:t>
                    </m:r>
                  </m:oMath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38700"/>
                <a:ext cx="17297400" cy="5295900"/>
              </a:xfrm>
              <a:prstGeom prst="rect">
                <a:avLst/>
              </a:prstGeom>
              <a:blipFill>
                <a:blip r:embed="rId3"/>
                <a:stretch>
                  <a:fillRect l="-1795" t="-916" b="-6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8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11856">
            <a:off x="1860900" y="-280891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86096" y="37785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12851">
            <a:off x="201014" y="7873634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4658086" y="682496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089448" flipV="1">
            <a:off x="-2205585" y="-36288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930453" y="0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6765211" y="1339035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5474511">
            <a:off x="8377096" y="-943819"/>
            <a:ext cx="548369" cy="262691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6834658" y="709287"/>
            <a:ext cx="3657600" cy="1259496"/>
          </a:xfrm>
          <a:prstGeom prst="roundRect">
            <a:avLst/>
          </a:prstGeom>
          <a:solidFill>
            <a:srgbClr val="00B0F0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609600" y="1982900"/>
                <a:ext cx="19138307" cy="2946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  <m:r>
                      <a:rPr lang="en-US" sz="6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𝑴𝑵𝑷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𝑨𝑪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6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6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𝑴𝑷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982900"/>
                <a:ext cx="19138307" cy="2946256"/>
              </a:xfrm>
              <a:prstGeom prst="rect">
                <a:avLst/>
              </a:prstGeom>
              <a:blipFill>
                <a:blip r:embed="rId20"/>
                <a:stretch>
                  <a:fillRect l="-1878" b="-67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365280" y="475230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4648200" y="5753100"/>
                <a:ext cx="8595410" cy="4292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6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  <m:r>
                      <a:rPr lang="en-US" sz="6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𝑴𝑵𝑷</m:t>
                    </m:r>
                  </m:oMath>
                </a14:m>
                <a:r>
                  <a: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𝑴𝑷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𝑨𝑪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6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6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6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5753100"/>
                <a:ext cx="8595410" cy="4292650"/>
              </a:xfrm>
              <a:prstGeom prst="rect">
                <a:avLst/>
              </a:prstGeom>
              <a:blipFill>
                <a:blip r:embed="rId21"/>
                <a:stretch>
                  <a:fillRect l="-4326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2561632" y="76129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533" y="0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-281479" y="3150804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78694" y="7391248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265039">
            <a:off x="7830495" y="1117013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472142">
            <a:off x="14219321" y="795430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5131" y="5936282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069900" y="75834"/>
            <a:ext cx="94488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KIỂM TRA BÀI CŨ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76401" y="2513690"/>
            <a:ext cx="16611600" cy="2151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8305" y="4873224"/>
            <a:ext cx="17459696" cy="51794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7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76741">
            <a:off x="17172377" y="-35529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381000" y="1187735"/>
                <a:ext cx="17438095" cy="21755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 (SGK – tr.79)</a:t>
                </a:r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 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=∆ 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𝑫𝑬𝑮</m:t>
                    </m:r>
                    <m:r>
                      <a:rPr lang="en-US" sz="4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;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  <m:r>
                      <a:rPr lang="en-US" sz="4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;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i="1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𝑩𝑪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𝑪𝑨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</m:t>
                    </m:r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𝑫𝑬𝑮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87735"/>
                <a:ext cx="17438095" cy="2175596"/>
              </a:xfrm>
              <a:prstGeom prst="rect">
                <a:avLst/>
              </a:prstGeom>
              <a:blipFill>
                <a:blip r:embed="rId8"/>
                <a:stretch>
                  <a:fillRect l="-1572" b="-13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914401" y="4042693"/>
                <a:ext cx="16611600" cy="62478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8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800" b="1" i="0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𝚫</m:t>
                    </m:r>
                    <m:r>
                      <a:rPr lang="en-US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𝑨𝑩𝑪</m:t>
                    </m:r>
                    <m:r>
                      <a:rPr lang="nl-NL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0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𝚫</m:t>
                    </m:r>
                    <m:r>
                      <a:rPr lang="en-US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l-NL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𝑫𝑬𝑮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          </m:t>
                    </m:r>
                    <m:r>
                      <a:rPr lang="vi-VN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𝑫𝑬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8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          </m:t>
                    </m:r>
                    <m:r>
                      <a:rPr lang="vi-VN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𝑩𝑪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𝑬𝑮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8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          </m:t>
                    </m:r>
                    <m:r>
                      <a:rPr lang="vi-VN" sz="4800" b="1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𝑨𝑪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𝑫𝑮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𝟔</m:t>
                    </m:r>
                    <m:r>
                      <a:rPr lang="vi-VN" sz="4800" b="1" i="1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vi-VN" sz="48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8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DE = 3 cm ; EG = 4 cm ; DG = 6 cm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4042693"/>
                <a:ext cx="16611600" cy="6247864"/>
              </a:xfrm>
              <a:prstGeom prst="rect">
                <a:avLst/>
              </a:prstGeom>
              <a:blipFill>
                <a:blip r:embed="rId9"/>
                <a:stretch>
                  <a:fillRect l="-1613" b="-20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086600" y="3287514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8276" y="0"/>
            <a:ext cx="14020800" cy="11779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TRONG PHIẾU HỌC TẬP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0" y="5855290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526056" flipH="1">
            <a:off x="2104594" y="6740825"/>
            <a:ext cx="2807669" cy="20478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76741">
            <a:off x="16720175" y="1200527"/>
            <a:ext cx="1496634" cy="15543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59809">
            <a:off x="15124207" y="5331589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69541" y="270828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400000">
            <a:off x="5390" y="4359602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996714" y="3701976"/>
            <a:ext cx="753277" cy="195108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93722">
            <a:off x="15466984" y="8417632"/>
            <a:ext cx="3059459" cy="78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28600" y="1191423"/>
                <a:ext cx="17906999" cy="25853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𝑷𝑸𝑹</m:t>
                    </m:r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 </m:t>
                    </m:r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𝑰𝑯𝑲</m:t>
                    </m:r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𝑰𝑯𝑲</m:t>
                    </m:r>
                  </m:oMath>
                </a14:m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91423"/>
                <a:ext cx="17906999" cy="2585323"/>
              </a:xfrm>
              <a:prstGeom prst="rect">
                <a:avLst/>
              </a:prstGeom>
              <a:blipFill>
                <a:blip r:embed="rId18"/>
                <a:stretch>
                  <a:fillRect l="-1803" r="-1769" b="-70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2368276" y="0"/>
            <a:ext cx="14020800" cy="11779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(2 BÀN / NHÓM) – 4 NHÓM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79628" y="4051684"/>
                <a:ext cx="9317371" cy="106680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𝟕𝟏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628" y="4051684"/>
                <a:ext cx="9317371" cy="1066800"/>
              </a:xfrm>
              <a:prstGeom prst="rect">
                <a:avLst/>
              </a:prstGeom>
              <a:blipFill>
                <a:blip r:embed="rId19"/>
                <a:stretch>
                  <a:fillRect t="-11732" b="-35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317718" y="187491"/>
            <a:ext cx="789759" cy="773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779627" y="5410972"/>
                <a:ext cx="9317371" cy="1066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𝟐𝟑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𝟔𝟕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627" y="5410972"/>
                <a:ext cx="9317371" cy="1066800"/>
              </a:xfrm>
              <a:prstGeom prst="rect">
                <a:avLst/>
              </a:prstGeom>
              <a:blipFill>
                <a:blip r:embed="rId20"/>
                <a:stretch>
                  <a:fillRect t="-11732" b="-35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779627" y="6920106"/>
                <a:ext cx="9317371" cy="10668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𝟓𝟔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𝟕𝟒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627" y="6920106"/>
                <a:ext cx="9317371" cy="1066800"/>
              </a:xfrm>
              <a:prstGeom prst="rect">
                <a:avLst/>
              </a:prstGeom>
              <a:blipFill>
                <a:blip r:embed="rId21"/>
                <a:stretch>
                  <a:fillRect t="-11732" b="-35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866313" y="8478079"/>
                <a:ext cx="9317371" cy="10668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𝟓𝟔</m:t>
                    </m:r>
                    <m:r>
                      <a:rPr lang="en-US" sz="6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313" y="8478079"/>
                <a:ext cx="9317371" cy="1066800"/>
              </a:xfrm>
              <a:prstGeom prst="rect">
                <a:avLst/>
              </a:prstGeom>
              <a:blipFill>
                <a:blip r:embed="rId22"/>
                <a:stretch>
                  <a:fillRect t="-11732" b="-35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𝟕𝟏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r>
                  <a:rPr lang="vi-VN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𝑰𝑯𝑲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blipFill>
                <a:blip r:embed="rId2"/>
                <a:stretch>
                  <a:fillRect l="-1390" b="-19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010400" y="280179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𝑷𝑸𝑹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𝑰𝑯𝑲</m:t>
                    </m:r>
                    <m:r>
                      <a:rPr lang="en-US" sz="4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𝑰𝑯𝑲</m:t>
                    </m:r>
                  </m:oMath>
                </a14:m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endParaRPr lang="en-US" sz="4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blipFill>
                <a:blip r:embed="rId3"/>
                <a:stretch>
                  <a:fillRect l="-1531" r="-1497" b="-13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86200" y="1316125"/>
                <a:ext cx="9317371" cy="106680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𝟕𝟏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16125"/>
                <a:ext cx="9317371" cy="1066800"/>
              </a:xfrm>
              <a:prstGeom prst="rect">
                <a:avLst/>
              </a:prstGeom>
              <a:blipFill>
                <a:blip r:embed="rId4"/>
                <a:stretch>
                  <a:fillRect t="-11732" b="-35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7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𝟐𝟑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𝟔𝟕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r>
                  <a:rPr lang="vi-VN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𝑰𝑯𝑲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blipFill>
                <a:blip r:embed="rId2"/>
                <a:stretch>
                  <a:fillRect l="-1390" b="-19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010400" y="280179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𝑷𝑸𝑹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𝑰𝑯𝑲</m:t>
                    </m:r>
                    <m:r>
                      <a:rPr lang="en-US" sz="4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𝑰𝑯𝑲</m:t>
                    </m:r>
                  </m:oMath>
                </a14:m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endParaRPr lang="en-US" sz="4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blipFill>
                <a:blip r:embed="rId3"/>
                <a:stretch>
                  <a:fillRect l="-1531" r="-1497" b="-13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62400" y="1335048"/>
                <a:ext cx="9317371" cy="1066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𝟐𝟑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𝟔𝟕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335048"/>
                <a:ext cx="9317371" cy="1066800"/>
              </a:xfrm>
              <a:prstGeom prst="rect">
                <a:avLst/>
              </a:prstGeom>
              <a:blipFill>
                <a:blip r:embed="rId4"/>
                <a:stretch>
                  <a:fillRect t="-11732" b="-35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94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𝟓𝟔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𝟕𝟒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𝟏𝟑𝟎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r>
                  <a:rPr lang="vi-VN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𝑰𝑯𝑲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blipFill>
                <a:blip r:embed="rId2"/>
                <a:stretch>
                  <a:fillRect l="-1390" b="-19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010400" y="280179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𝑷𝑸𝑹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𝑰𝑯𝑲</m:t>
                    </m:r>
                    <m:r>
                      <a:rPr lang="en-US" sz="4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𝑰𝑯𝑲</m:t>
                    </m:r>
                  </m:oMath>
                </a14:m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endParaRPr lang="en-US" sz="4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blipFill>
                <a:blip r:embed="rId3"/>
                <a:stretch>
                  <a:fillRect l="-1531" r="-1497" b="-13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62400" y="1362912"/>
                <a:ext cx="9317371" cy="10668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𝟓𝟔</m:t>
                    </m:r>
                    <m:r>
                      <a:rPr lang="en-US" sz="6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𝟕𝟒</m:t>
                    </m:r>
                    <m:r>
                      <a:rPr lang="en-US" sz="6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362912"/>
                <a:ext cx="9317371" cy="1066800"/>
              </a:xfrm>
              <a:prstGeom prst="rect">
                <a:avLst/>
              </a:prstGeom>
              <a:blipFill>
                <a:blip r:embed="rId4"/>
                <a:stretch>
                  <a:fillRect t="-11732" b="-35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9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</m:acc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𝟒𝟒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𝟓𝟔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r>
                  <a:rPr lang="vi-VN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𝑷𝑸𝑹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𝑰𝑯𝑲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4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</m:acc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400" b="1" dirty="0" smtClea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(5đ)</a:t>
                </a:r>
                <a:endPara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3543300"/>
                <a:ext cx="17525999" cy="5874300"/>
              </a:xfrm>
              <a:prstGeom prst="rect">
                <a:avLst/>
              </a:prstGeom>
              <a:blipFill>
                <a:blip r:embed="rId2"/>
                <a:stretch>
                  <a:fillRect l="-1390" b="-19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010400" y="280179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𝑷𝑸𝑹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 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𝑰𝑯𝑲</m:t>
                    </m:r>
                    <m:r>
                      <a:rPr lang="en-US" sz="4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𝑰𝑯𝑲</m:t>
                    </m:r>
                  </m:oMath>
                </a14:m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endParaRPr lang="en-US" sz="4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207329"/>
                <a:ext cx="17906999" cy="2175596"/>
              </a:xfrm>
              <a:prstGeom prst="rect">
                <a:avLst/>
              </a:prstGeom>
              <a:blipFill>
                <a:blip r:embed="rId3"/>
                <a:stretch>
                  <a:fillRect l="-1531" r="-1497" b="-13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57600" y="1362912"/>
                <a:ext cx="9317371" cy="10668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6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;   </m:t>
                    </m:r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6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𝟓𝟔</m:t>
                    </m:r>
                    <m:r>
                      <a:rPr lang="en-US" sz="6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362912"/>
                <a:ext cx="9317371" cy="1066800"/>
              </a:xfrm>
              <a:prstGeom prst="rect">
                <a:avLst/>
              </a:prstGeom>
              <a:blipFill>
                <a:blip r:embed="rId4"/>
                <a:stretch>
                  <a:fillRect t="-11732" b="-35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85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6865700" y="1858585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71710" y="2991224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72142">
            <a:off x="295528" y="4739041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05835" y="111692"/>
            <a:ext cx="11277600" cy="2185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14399" y="3196984"/>
            <a:ext cx="15830367" cy="4689716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472142">
            <a:off x="1376295" y="3759591"/>
            <a:ext cx="953470" cy="841437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472142">
            <a:off x="1741612" y="2672839"/>
            <a:ext cx="768670" cy="678352"/>
          </a:xfrm>
          <a:prstGeom prst="rect">
            <a:avLst/>
          </a:prstGeom>
        </p:spPr>
      </p:pic>
      <p:sp>
        <p:nvSpPr>
          <p:cNvPr id="21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2364266" y="3300189"/>
            <a:ext cx="1328094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tam giác bằng nhau là hai tam giác có các cạnh tương ứng bằng nhau và các góc tương ứng bằng nhau</a:t>
            </a:r>
            <a:endParaRPr lang="en-US" sz="5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91219" y="1843996"/>
            <a:ext cx="15445260" cy="1239052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 HAI TAM GIÁC BẰNG NHAU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033462" y="626437"/>
            <a:ext cx="1400175" cy="1265408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50398">
            <a:off x="15237058" y="383502"/>
            <a:ext cx="1400175" cy="1265408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6261522" y="560577"/>
            <a:ext cx="1400175" cy="1265408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031474" y="207764"/>
            <a:ext cx="1400175" cy="126540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584813" y="294063"/>
            <a:ext cx="1400175" cy="1265408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5785602" y="119511"/>
            <a:ext cx="1400175" cy="126540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497123" y="632399"/>
            <a:ext cx="1400175" cy="12654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48222" y="8040266"/>
            <a:ext cx="18191556" cy="21755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8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vi-V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hai tam giác bằng nhau, tên đỉnh của hai tam giác đó phải viết theo đúng thứ tự tương ứng với sự bằng nhau. </a:t>
            </a:r>
            <a:endParaRPr lang="en-US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21046">
            <a:off x="15186928" y="2864331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271832">
            <a:off x="2137970" y="-39215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95118" y="363758"/>
            <a:ext cx="7924800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7F7434B-C6A3-4B83-6C7F-0D21C34E676F}"/>
              </a:ext>
            </a:extLst>
          </p:cNvPr>
          <p:cNvSpPr/>
          <p:nvPr/>
        </p:nvSpPr>
        <p:spPr>
          <a:xfrm>
            <a:off x="5910368" y="2324100"/>
            <a:ext cx="10286999" cy="5207193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𝑨𝑪</m:t>
                        </m:r>
                        <m:r>
                          <a:rPr lang="vi-VN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60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𝑵𝑷</m:t>
                        </m:r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80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8000" b="1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𝐀</m:t>
                            </m:r>
                          </m:e>
                        </m:acc>
                        <m:r>
                          <a:rPr lang="vi-VN" sz="8000" b="1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8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8000" b="1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𝐌</m:t>
                            </m:r>
                          </m:e>
                        </m:acc>
                      </m:oMath>
                    </m:oMathPara>
                  </a14:m>
                  <a:endParaRPr lang="en-US" sz="8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72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</m:t>
                        </m:r>
                        <m:r>
                          <a:rPr lang="vi-VN" sz="72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72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𝑴𝑵</m:t>
                        </m:r>
                      </m:oMath>
                    </m:oMathPara>
                  </a14:m>
                  <a:endParaRPr lang="en-US" sz="7200" b="1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72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72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</m:acc>
                        <m:r>
                          <a:rPr lang="en-US" sz="7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72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72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</m:acc>
                      </m:oMath>
                    </m:oMathPara>
                  </a14:m>
                  <a:endParaRPr lang="en-US" sz="7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554423" cy="3149598"/>
            <a:chOff x="150128" y="102542"/>
            <a:chExt cx="11702948" cy="20997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682540" y="296956"/>
              <a:ext cx="10170536" cy="1905318"/>
              <a:chOff x="1695783" y="296955"/>
              <a:chExt cx="10404597" cy="190531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95783" y="338334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184279" y="296955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7200" b="1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72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𝚫</m:t>
                        </m:r>
                        <m:r>
                          <a:rPr lang="vi-VN" sz="72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  <m:r>
                          <a:rPr lang="vi-VN" sz="72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72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𝚫</m:t>
                        </m:r>
                        <m:r>
                          <a:rPr lang="vi-VN" sz="72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𝑴𝑵𝑷</m:t>
                        </m:r>
                      </m:oMath>
                    </a14:m>
                    <a:r>
                      <a:rPr lang="vi-VN" sz="7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7200" b="1" dirty="0">
                      <a:solidFill>
                        <a:schemeClr val="tx1"/>
                      </a:solidFill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84279" y="296955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3259" r="-98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11856">
            <a:off x="2116634" y="273972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65900" y="406294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089">
            <a:off x="706499" y="9185005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94195">
            <a:off x="58090" y="9160969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70065">
            <a:off x="15244645" y="9096722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3416411" flipV="1">
            <a:off x="1709517" y="1513689"/>
            <a:ext cx="423913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002000" y="-72354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2687719" y="468630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5474511">
            <a:off x="8737451" y="99517"/>
            <a:ext cx="548369" cy="26269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47" y="1763651"/>
            <a:ext cx="8811453" cy="3532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 Cho tam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= 5 cm, BC = 7 cm. </a:t>
            </a:r>
          </a:p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090228" y="1745029"/>
                <a:ext cx="8969172" cy="3550871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2: 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en-US" sz="6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𝟕𝟓</m:t>
                        </m:r>
                      </m:e>
                      <m:sup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  <m:r>
                      <a:rPr lang="en-US" sz="6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  <m:sup>
                        <m: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sz="6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 </m:t>
                    </m:r>
                  </m:oMath>
                </a14:m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</a:t>
                </a:r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228" y="1745029"/>
                <a:ext cx="8969172" cy="3550871"/>
              </a:xfrm>
              <a:prstGeom prst="rect">
                <a:avLst/>
              </a:prstGeom>
              <a:blipFill>
                <a:blip r:embed="rId20"/>
                <a:stretch>
                  <a:fillRect l="-3930" r="-2981" b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2399" y="5295900"/>
                <a:ext cx="8839201" cy="494723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u="sng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000" b="1" u="sng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endParaRPr lang="en-US" sz="6000" b="1" u="sng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AB= 5cm, BC= 7cm</a:t>
                </a:r>
              </a:p>
              <a:p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&lt; BC</a:t>
                </a:r>
              </a:p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5295900"/>
                <a:ext cx="8839201" cy="4947234"/>
              </a:xfrm>
              <a:prstGeom prst="rect">
                <a:avLst/>
              </a:prstGeom>
              <a:blipFill>
                <a:blip r:embed="rId21"/>
                <a:stretch>
                  <a:fillRect l="-3989" t="-982" r="-3095" b="-5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090229" y="5325366"/>
                <a:ext cx="8969171" cy="494723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u="sng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6000" b="1" u="sng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endParaRPr lang="en-US" sz="6000" b="1" u="sng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𝟕𝟓</m:t>
                        </m:r>
                      </m:e>
                      <m:sup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  <m:r>
                      <a:rPr lang="en-US" sz="6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  <m:sup>
                        <m: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</m:oMath>
                </a14:m>
                <a:endParaRPr lang="en-US" sz="6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60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&gt; AB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229" y="5325366"/>
                <a:ext cx="8969171" cy="4947234"/>
              </a:xfrm>
              <a:prstGeom prst="rect">
                <a:avLst/>
              </a:prstGeom>
              <a:blipFill>
                <a:blip r:embed="rId22"/>
                <a:stretch>
                  <a:fillRect l="-3930" t="-1350" b="-5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6732148">
            <a:off x="322348" y="28658"/>
            <a:ext cx="1570526" cy="1745029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069900" y="75834"/>
            <a:ext cx="94488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KIỂM TRA BÀI CŨ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1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 </m:t>
                        </m:r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 </m:t>
                        </m:r>
                      </m:oMath>
                    </m:oMathPara>
                  </a14:m>
                  <a:endParaRPr lang="en-US" sz="6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𝟒𝟐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𝟒𝟐</m:t>
                        </m:r>
                        <m:r>
                          <a:rPr lang="en-US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6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6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en-US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en-US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6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en-US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a14:m>
                    <a:r>
                      <a:rPr lang="en-US" sz="6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endParaRPr lang="en-US" sz="6600" b="1" dirty="0" smtClean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defTabSz="1371600"/>
                    <a:r>
                      <a:rPr lang="en-US" sz="6600" b="1" dirty="0" err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Biết</a:t>
                    </a:r>
                    <a:r>
                      <a:rPr lang="en-US" sz="6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6600" b="1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𝟑𝟎</m:t>
                        </m:r>
                        <m:r>
                          <a:rPr lang="en-US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°</m:t>
                        </m:r>
                      </m:oMath>
                    </a14:m>
                    <a:r>
                      <a:rPr lang="vi-VN" sz="6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en-US" sz="66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600" b="1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𝟒𝟐</m:t>
                        </m:r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6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Khi </a:t>
                    </a:r>
                    <a:r>
                      <a:rPr lang="en-US" sz="6600" b="1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đó</a:t>
                    </a:r>
                    <a:r>
                      <a:rPr lang="en-US" sz="6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:</a:t>
                    </a:r>
                    <a:endParaRPr lang="en-US" sz="66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t="-2506" b="-130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vi-VN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66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6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𝑬𝑭𝑫</m:t>
                        </m:r>
                      </m:oMath>
                    </m:oMathPara>
                  </a14:m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𝑭𝑫𝑬</m:t>
                        </m:r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𝑫𝑭𝑬</m:t>
                        </m:r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9442893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5400" b="1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54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</m:oMath>
                    </a14:m>
                    <a:r>
                      <a:rPr lang="vi-VN" sz="5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54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a14:m>
                    <a:r>
                      <a:rPr lang="vi-VN" sz="5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𝑬𝑭</m:t>
                        </m:r>
                      </m:oMath>
                    </a14:m>
                    <a:r>
                      <a:rPr lang="vi-VN" sz="5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𝑩𝑪</m:t>
                        </m:r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𝑭𝑫</m:t>
                        </m:r>
                      </m:oMath>
                    </a14:m>
                    <a:r>
                      <a:rPr lang="vi-VN" sz="5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𝑨𝑪</m:t>
                        </m:r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𝑬𝑫</m:t>
                        </m:r>
                      </m:oMath>
                    </a14:m>
                    <a:r>
                      <a:rPr lang="vi-VN" sz="5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</m:oMath>
                    </a14:m>
                    <a:r>
                      <a:rPr lang="vi-VN" sz="54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5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</m:acc>
                      </m:oMath>
                    </a14:m>
                    <a:r>
                      <a:rPr lang="vi-VN" sz="5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9442893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333" r="-2333" b="-1203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𝟕𝟎</m:t>
                        </m:r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6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𝟕𝟖</m:t>
                        </m:r>
                        <m:r>
                          <a:rPr lang="vi-VN" sz="6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𝟕𝟖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°; </m:t>
                        </m:r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776445" cy="2795909"/>
            <a:chOff x="7386970" y="4651605"/>
            <a:chExt cx="4517630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149213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°; </m:t>
                        </m:r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𝟕𝟎</m:t>
                        </m:r>
                        <m:r>
                          <a:rPr lang="vi-VN" sz="5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149213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6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</m:oMath>
                    </a14:m>
                    <a:r>
                      <a:rPr lang="vi-VN" sz="6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6000" b="1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a14:m>
                    <a:r>
                      <a:rPr lang="vi-VN" sz="6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sz="6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  <m:r>
                          <a:rPr lang="en-US" sz="6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60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sz="6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6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𝟕𝟖</m:t>
                        </m:r>
                        <m:r>
                          <a:rPr lang="en-US" sz="6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6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</m:oMath>
                    </a14:m>
                    <a:r>
                      <a:rPr lang="en-US" sz="60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6000" b="1" i="0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60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60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</m:oMath>
                    </a14:m>
                    <a:r>
                      <a:rPr lang="en-US" sz="6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908" t="-4261" r="-2957" b="-1979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𝑵𝑷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𝑩𝑪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m:oMathPara>
                  </a14:m>
                  <a:endParaRPr lang="en-US" sz="5400" b="1" dirty="0">
                    <a:solidFill>
                      <a:srgbClr val="9C5043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𝑵𝑷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𝑩𝑪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m:oMathPara>
                  </a14:m>
                  <a:endParaRPr lang="en-US" sz="5400" b="1" dirty="0">
                    <a:solidFill>
                      <a:srgbClr val="9C5043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𝑵𝑷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𝑩𝑪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m:oMathPara>
                  </a14:m>
                  <a:endParaRPr lang="en-US" sz="5400" b="1" dirty="0">
                    <a:solidFill>
                      <a:srgbClr val="9C5043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5400" b="1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𝑵𝑷</m:t>
                      </m:r>
                      <m:r>
                        <a:rPr lang="vi-VN" sz="5400" b="1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vi-VN" sz="5400" b="1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𝟗</m:t>
                      </m:r>
                      <m:r>
                        <a:rPr lang="vi-VN" sz="5400" b="1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𝒄𝒎</m:t>
                      </m:r>
                    </m:oMath>
                  </a14:m>
                  <a:r>
                    <a:rPr lang="vi-VN" sz="5400" b="1" i="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;</a:t>
                  </a:r>
                  <a:r>
                    <a:rPr lang="en-US" sz="5400" b="1" i="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𝑩</m:t>
                        </m:r>
                        <m:r>
                          <a:rPr lang="en-US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𝑪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  <m:r>
                          <a:rPr lang="vi-VN" sz="5400" b="1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9C5043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-228600" y="238569"/>
            <a:ext cx="18219883" cy="3425878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93941" y="287351"/>
                    <a:ext cx="9962705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b="1" dirty="0" smtClean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4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𝑴𝑵𝑷</m:t>
                        </m:r>
                      </m:oMath>
                    </a14:m>
                    <a:r>
                      <a:rPr lang="vi-VN" sz="4800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a14:m>
                    <a:r>
                      <a:rPr lang="vi-VN" sz="4800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𝑴𝑷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</m:t>
                        </m:r>
                        <m:r>
                          <a:rPr lang="en-US" sz="48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𝐦</m:t>
                        </m:r>
                      </m:oMath>
                    </a14:m>
                    <a:r>
                      <a:rPr lang="vi-VN" sz="4800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</m:oMath>
                    </a14:m>
                    <a:r>
                      <a:rPr lang="vi-VN" sz="4800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𝟐𝟐</m:t>
                        </m:r>
                        <m:r>
                          <a:rPr lang="vi-VN" sz="4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a14:m>
                    <a:r>
                      <a:rPr lang="vi-VN" sz="4800" b="1" dirty="0">
                        <a:solidFill>
                          <a:schemeClr val="tx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800" b="1" dirty="0">
                      <a:solidFill>
                        <a:schemeClr val="tx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93941" y="287351"/>
                    <a:ext cx="9962705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810" t="-8168" r="-1810" b="-1788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19881" y="-236818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  <m:r>
                          <a:rPr lang="en-US" sz="66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66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𝐜𝐦</m:t>
                        </m:r>
                      </m:oMath>
                    </m:oMathPara>
                  </a14:m>
                  <a:endParaRPr kumimoji="0" lang="en-US" sz="6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6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𝟏𝟖</m:t>
                        </m:r>
                        <m:r>
                          <a:rPr lang="en-US" sz="66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66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𝐜𝐦</m:t>
                        </m:r>
                      </m:oMath>
                    </m:oMathPara>
                  </a14:m>
                  <a:endParaRPr kumimoji="0" lang="en-US" sz="6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  <m:r>
                          <a:rPr lang="en-US" sz="60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60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𝐜𝐦</m:t>
                        </m:r>
                      </m:oMath>
                    </m:oMathPara>
                  </a14:m>
                  <a:endParaRPr kumimoji="0" lang="en-US" sz="6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𝟑𝟎</m:t>
                        </m:r>
                        <m:r>
                          <a:rPr lang="en-US" sz="60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6000" b="1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𝐜𝐦</m:t>
                        </m:r>
                      </m:oMath>
                    </m:oMathPara>
                  </a14:m>
                  <a:endParaRPr kumimoji="0" lang="en-US" sz="6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55425" y="-470917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8083688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9" y="359923"/>
                    <a:ext cx="9686698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5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𝐀𝐁𝐂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𝐃𝐄𝐅</m:t>
                        </m:r>
                      </m:oMath>
                    </a14:m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en-US" sz="5400" b="1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Biết</a:t>
                    </a:r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5400" b="1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rằng</a:t>
                    </a:r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𝐀𝐁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𝟔𝐜𝐦</m:t>
                        </m:r>
                      </m:oMath>
                    </a14:m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:endParaRPr lang="en-US" sz="5400" b="1" i="0" dirty="0" smtClean="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</a:endParaRPr>
                  </a:p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𝐀𝐂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𝟖𝐜𝐦</m:t>
                        </m:r>
                      </m:oMath>
                    </a14:m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𝐄𝐅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𝟏𝟎𝐜𝐦</m:t>
                        </m:r>
                      </m:oMath>
                    </a14:m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en-US" sz="5400" b="1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Tính</a:t>
                    </a:r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chu vi tam </a:t>
                    </a:r>
                    <a:r>
                      <a:rPr lang="en-US" sz="5400" b="1" dirty="0" err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giác</a:t>
                    </a:r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5400" b="1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𝐃𝐄𝐅</m:t>
                        </m:r>
                      </m:oMath>
                    </a14:m>
                    <a:r>
                      <a:rPr lang="en-US" sz="5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endParaRPr kumimoji="0" lang="en-US" sz="5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9" y="359923"/>
                    <a:ext cx="9686698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2100" b="-1152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7025205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8211" flipH="1">
            <a:off x="14920298" y="1189251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1130252" y="5241000"/>
            <a:ext cx="4340942" cy="439158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thuộc định nghĩa hai tam giác bằng nhau.</a:t>
            </a:r>
          </a:p>
          <a:p>
            <a:pPr algn="ctr">
              <a:lnSpc>
                <a:spcPct val="150000"/>
              </a:lnSpc>
            </a:pP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531759" y="5241000"/>
            <a:ext cx="4569542" cy="439158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bài tập </a:t>
            </a:r>
            <a:r>
              <a:rPr lang="nl-NL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và 4 </a:t>
            </a:r>
          </a:p>
          <a:p>
            <a:pPr algn="ctr">
              <a:lnSpc>
                <a:spcPct val="150000"/>
              </a:lnSpc>
            </a:pPr>
            <a:r>
              <a:rPr lang="nl-NL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/ trang 79</a:t>
            </a:r>
            <a:r>
              <a:rPr lang="nl-NL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2128884" y="5276991"/>
            <a:ext cx="4748331" cy="415498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bài 4: TH bằng nhau thứ nhất của tam giác: cạnh-cạnh-cạnh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749828" y="3322942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787830" y="3322942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:a16="http://schemas.microsoft.com/office/drawing/2014/main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3800103" y="337726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THẦY CÔ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587211">
            <a:off x="4553349" y="701944"/>
            <a:ext cx="1453334" cy="7514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7011005" y="-985612"/>
            <a:ext cx="1013961" cy="20588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07825">
            <a:off x="664993" y="422622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962143">
            <a:off x="16004742" y="9053538"/>
            <a:ext cx="2509116" cy="125035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5429636" y="52369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052804" y="1823282"/>
            <a:ext cx="876759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</a:t>
            </a:r>
            <a:r>
              <a:rPr lang="vi-VN" sz="44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4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vi-VN" sz="44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đóng gói hàng, người ta xếp chúng chồng khít lên nhau.</a:t>
            </a:r>
            <a:endParaRPr lang="en-US" sz="4400" b="1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880660" y="992315"/>
            <a:ext cx="7010400" cy="60436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216044" y="7035932"/>
            <a:ext cx="15285490" cy="2349579"/>
          </a:xfrm>
          <a:prstGeom prst="wedgeRoundRectCallout">
            <a:avLst>
              <a:gd name="adj1" fmla="val -52825"/>
              <a:gd name="adj2" fmla="val -84525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400" b="1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32229" y="6200283"/>
            <a:ext cx="2907262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120014" flipH="1" flipV="1">
            <a:off x="15258984" y="8278211"/>
            <a:ext cx="3039239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7954320" y="0"/>
            <a:ext cx="10839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9373">
            <a:off x="514832" y="869200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5730317" y="345980"/>
            <a:ext cx="2238177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1045751" y="2176094"/>
            <a:ext cx="150543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TIẾT 27 - BÀI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endParaRPr lang="en-US" sz="9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9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185253" y="3718323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11856" flipH="1">
            <a:off x="16335431" y="403226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082318" y="5395481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2367" y="272645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1835465" y="361237"/>
            <a:ext cx="134874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 HAI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343470" y="2419478"/>
            <a:ext cx="2399729" cy="12192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3A14685-719C-DC15-1BAB-6DD116F98FAD}"/>
              </a:ext>
            </a:extLst>
          </p:cNvPr>
          <p:cNvSpPr txBox="1"/>
          <p:nvPr/>
        </p:nvSpPr>
        <p:spPr>
          <a:xfrm>
            <a:off x="1371600" y="4058388"/>
            <a:ext cx="15168304" cy="43858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(HOẠT ĐỘNG NHÓM ĐÔI)</a:t>
            </a:r>
          </a:p>
          <a:p>
            <a:pPr>
              <a:lnSpc>
                <a:spcPct val="150000"/>
              </a:lnSpc>
            </a:pP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1981200" y="2324100"/>
            <a:ext cx="32361264" cy="6934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0" y="488576"/>
            <a:ext cx="7543800" cy="979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" y="264459"/>
                <a:ext cx="18211800" cy="22837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kéo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4459"/>
                <a:ext cx="18211800" cy="2283759"/>
              </a:xfrm>
              <a:prstGeom prst="rect">
                <a:avLst/>
              </a:prstGeom>
              <a:blipFill>
                <a:blip r:embed="rId3"/>
                <a:stretch>
                  <a:fillRect l="-736" r="-702" b="-9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2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-12725400" y="3381935"/>
            <a:ext cx="31242000" cy="693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2400" y="266700"/>
                <a:ext cx="18135600" cy="3053603"/>
              </a:xfrm>
              <a:prstGeom prst="rect">
                <a:avLst/>
              </a:pr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hồng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hồng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sz="60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66700"/>
                <a:ext cx="18135600" cy="3053603"/>
              </a:xfrm>
              <a:prstGeom prst="rect">
                <a:avLst/>
              </a:prstGeom>
              <a:blipFill>
                <a:blip r:embed="rId3"/>
                <a:stretch>
                  <a:fillRect t="-2178" r="-772" b="-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4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1430</Words>
  <Application>Microsoft Office PowerPoint</Application>
  <PresentationFormat>Custom</PresentationFormat>
  <Paragraphs>205</Paragraphs>
  <Slides>36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Cambria Math</vt:lpstr>
      <vt:lpstr>Arial</vt:lpstr>
      <vt:lpstr>iCiel Cadena</vt:lpstr>
      <vt:lpstr>Times New Roman</vt:lpstr>
      <vt:lpstr>Yu Mincho</vt:lpstr>
      <vt:lpstr>Calibri Light</vt:lpstr>
      <vt:lpstr>Calibri</vt:lpstr>
      <vt:lpstr>Arial (Body)</vt:lpstr>
      <vt:lpstr>Wingdings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ASUS</cp:lastModifiedBy>
  <cp:revision>49</cp:revision>
  <dcterms:created xsi:type="dcterms:W3CDTF">2006-08-16T00:00:00Z</dcterms:created>
  <dcterms:modified xsi:type="dcterms:W3CDTF">2023-05-17T16:09:18Z</dcterms:modified>
  <dc:identifier>DAFO_vq2ktk</dc:identifier>
</cp:coreProperties>
</file>