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275" r:id="rId36"/>
    <p:sldId id="282" r:id="rId37"/>
    <p:sldId id="287" r:id="rId38"/>
  </p:sldIdLst>
  <p:sldSz cx="18288000" cy="10287000"/>
  <p:notesSz cx="6858000" cy="9144000"/>
  <p:embeddedFontLst>
    <p:embeddedFont>
      <p:font typeface="DM Serif Display" panose="020B0604020202020204" charset="0"/>
      <p:regular r:id="rId40"/>
      <p:italic r:id="rId41"/>
    </p:embeddedFont>
    <p:embeddedFont>
      <p:font typeface="Cambria Math" panose="02040503050406030204" pitchFamily="18" charset="0"/>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17/05/2023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4.svg"/><Relationship Id="rId1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2.pn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44.png"/><Relationship Id="rId9" Type="http://schemas.openxmlformats.org/officeDocument/2006/relationships/image" Target="../media/image82.sv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89.png"/><Relationship Id="rId10"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4.svg"/><Relationship Id="rId5" Type="http://schemas.openxmlformats.org/officeDocument/2006/relationships/image" Target="../media/image91.svg"/><Relationship Id="rId10"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6.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8.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96.png"/><Relationship Id="rId10"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image" Target="../media/image48.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104.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41.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5.png"/><Relationship Id="rId18" Type="http://schemas.openxmlformats.org/officeDocument/2006/relationships/image" Target="../media/image66.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49.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47.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43.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8.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10.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23.png"/><Relationship Id="rId4" Type="http://schemas.openxmlformats.org/officeDocument/2006/relationships/image" Target="../media/image44.png"/><Relationship Id="rId9" Type="http://schemas.openxmlformats.org/officeDocument/2006/relationships/image" Target="../media/image78.svg"/><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40.png"/><Relationship Id="rId2" Type="http://schemas.openxmlformats.org/officeDocument/2006/relationships/image" Target="../media/image1.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70.pn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50.svg"/><Relationship Id="rId1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4.svg"/><Relationship Id="rId5" Type="http://schemas.openxmlformats.org/officeDocument/2006/relationships/image" Target="../media/image91.svg"/><Relationship Id="rId15" Type="http://schemas.openxmlformats.org/officeDocument/2006/relationships/image" Target="../media/image1080.png"/><Relationship Id="rId10"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6.svg"/><Relationship Id="rId1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00.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76.svg"/><Relationship Id="rId17" Type="http://schemas.openxmlformats.org/officeDocument/2006/relationships/image" Target="../media/image117.png"/><Relationship Id="rId2" Type="http://schemas.openxmlformats.org/officeDocument/2006/relationships/notesSlide" Target="../notesSlides/notesSlide2.xm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46.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4.svg"/><Relationship Id="rId18" Type="http://schemas.openxmlformats.org/officeDocument/2006/relationships/image" Target="../media/image74.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2.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44.png"/><Relationship Id="rId9" Type="http://schemas.openxmlformats.org/officeDocument/2006/relationships/image" Target="../media/image82.sv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74.png"/><Relationship Id="rId10"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121.png"/><Relationship Id="rId10"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image" Target="../media/image48.svg"/><Relationship Id="rId14"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2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3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5.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4.svg"/><Relationship Id="rId5" Type="http://schemas.openxmlformats.org/officeDocument/2006/relationships/image" Target="../media/image125.svg"/><Relationship Id="rId1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76.png"/><Relationship Id="rId9" Type="http://schemas.openxmlformats.org/officeDocument/2006/relationships/image" Target="../media/image57.svg"/><Relationship Id="rId14"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2.svg"/><Relationship Id="rId7" Type="http://schemas.openxmlformats.org/officeDocument/2006/relationships/image" Target="../media/image50.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png"/><Relationship Id="rId5" Type="http://schemas.openxmlformats.org/officeDocument/2006/relationships/image" Target="../media/image79.png"/><Relationship Id="rId10" Type="http://schemas.openxmlformats.org/officeDocument/2006/relationships/image" Target="../media/image100.svg"/><Relationship Id="rId4" Type="http://schemas.openxmlformats.org/officeDocument/2006/relationships/image" Target="../media/image78.png"/><Relationship Id="rId9" Type="http://schemas.openxmlformats.org/officeDocument/2006/relationships/image" Target="../media/image62.png"/><Relationship Id="rId14" Type="http://schemas.openxmlformats.org/officeDocument/2006/relationships/image" Target="../media/image13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3.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34.svg"/><Relationship Id="rId15" Type="http://schemas.openxmlformats.org/officeDocument/2006/relationships/image" Target="../media/image138.png"/><Relationship Id="rId10"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21.svg"/><Relationship Id="rId14"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34.png"/><Relationship Id="rId5" Type="http://schemas.openxmlformats.org/officeDocument/2006/relationships/image" Target="../media/image37.sv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141.pn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143.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4.svg"/><Relationship Id="rId5" Type="http://schemas.openxmlformats.org/officeDocument/2006/relationships/image" Target="../media/image25.svg"/><Relationship Id="rId10"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77.png"/></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100.svg"/><Relationship Id="rId3" Type="http://schemas.openxmlformats.org/officeDocument/2006/relationships/image" Target="../media/image2.svg"/><Relationship Id="rId7" Type="http://schemas.openxmlformats.org/officeDocument/2006/relationships/image" Target="../media/image37.png"/><Relationship Id="rId12"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2.svg"/><Relationship Id="rId5" Type="http://schemas.openxmlformats.org/officeDocument/2006/relationships/image" Target="../media/image78.png"/><Relationship Id="rId10"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45.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6.sv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50.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1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36.pn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png"/><Relationship Id="rId5" Type="http://schemas.openxmlformats.org/officeDocument/2006/relationships/image" Target="../media/image54.svg"/><Relationship Id="rId15" Type="http://schemas.openxmlformats.org/officeDocument/2006/relationships/image" Target="../media/image25.svg"/><Relationship Id="rId10" Type="http://schemas.openxmlformats.org/officeDocument/2006/relationships/image" Target="../media/image5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8.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76.svg"/><Relationship Id="rId1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46.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4"/>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5"/>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18"/>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44818" y="2299114"/>
            <a:ext cx="2033143" cy="1371448"/>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516" y="1215597"/>
            <a:ext cx="13474966" cy="747562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6">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𝐴𝐷𝐶</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𝐴𝐶𝐵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𝐴𝐶𝐷</m:t>
                        </m:r>
                      </m:e>
                    </m:acc>
                  </m:oMath>
                </a14:m>
                <a:r>
                  <a:rPr lang="en-US" sz="4400" dirty="0">
                    <a:latin typeface="Arial (Body)"/>
                  </a:rPr>
                  <a:t>.</a:t>
                </a:r>
              </a:p>
            </p:txBody>
          </p:sp>
        </mc:Choice>
        <mc:Fallback xmlns="">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182306" y="609108"/>
            <a:ext cx="4071481" cy="64125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𝐵𝐴𝐷</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4"/>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0277" y="1028700"/>
            <a:ext cx="1267542" cy="124536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=65</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=71</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xmlns="">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2"/>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254260" y="1028700"/>
            <a:ext cx="1833877" cy="140708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5"/>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6"/>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634104"/>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xmlns="">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0"/>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3"/>
          <a:stretch>
            <a:fillRect/>
          </a:stretch>
        </p:blipFill>
        <p:spPr>
          <a:xfrm>
            <a:off x="3004071" y="4294629"/>
            <a:ext cx="11074331" cy="315566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61317" y="3552298"/>
            <a:ext cx="1363675" cy="142606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496792" y="5072330"/>
            <a:ext cx="5519426" cy="3239663"/>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2"/>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3"/>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4"/>
          <a:srcRect/>
          <a:stretch>
            <a:fillRect/>
          </a:stretch>
        </p:blipFill>
        <p:spPr>
          <a:xfrm>
            <a:off x="173843" y="6743700"/>
            <a:ext cx="1911401" cy="3239663"/>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𝐷𝐸𝐶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4"/>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1126</Words>
  <Application>Microsoft Office PowerPoint</Application>
  <PresentationFormat>Custom</PresentationFormat>
  <Paragraphs>162</Paragraphs>
  <Slides>37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DM Serif Display</vt:lpstr>
      <vt:lpstr>Yu Mincho</vt:lpstr>
      <vt:lpstr>Cambria Math</vt:lpstr>
      <vt:lpstr>Arial</vt:lpstr>
      <vt:lpstr>Noto Sans Symbols</vt:lpstr>
      <vt:lpstr>Times New Roman</vt:lpstr>
      <vt:lpstr>Symbol</vt:lpstr>
      <vt:lpstr>Arial (Body)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ASUS</cp:lastModifiedBy>
  <cp:revision>6</cp:revision>
  <dcterms:created xsi:type="dcterms:W3CDTF">2006-08-16T00:00:00Z</dcterms:created>
  <dcterms:modified xsi:type="dcterms:W3CDTF">2023-05-17T16:26:35Z</dcterms:modified>
  <dc:identifier>DAFPXz5jK6c</dc:identifier>
</cp:coreProperties>
</file>