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84" r:id="rId6"/>
    <p:sldId id="261" r:id="rId7"/>
    <p:sldId id="283" r:id="rId8"/>
    <p:sldId id="265" r:id="rId9"/>
    <p:sldId id="266" r:id="rId10"/>
    <p:sldId id="279" r:id="rId11"/>
    <p:sldId id="268" r:id="rId12"/>
    <p:sldId id="281" r:id="rId13"/>
    <p:sldId id="272" r:id="rId14"/>
    <p:sldId id="273" r:id="rId15"/>
    <p:sldId id="274" r:id="rId16"/>
    <p:sldId id="275" r:id="rId17"/>
    <p:sldId id="276" r:id="rId18"/>
    <p:sldId id="277" r:id="rId19"/>
    <p:sldId id="271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70123-999B-4F39-BDAC-806F8A688F76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D4DB02-5009-4F58-A77F-3C6F631A22EF}">
      <dgm:prSet phldrT="[Text]" custT="1"/>
      <dgm:spPr/>
      <dgm:t>
        <a:bodyPr/>
        <a:lstStyle/>
        <a:p>
          <a:r>
            <a: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4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TÌM HIỂU VỀ LỰC</a:t>
          </a:r>
          <a:endParaRPr lang="en-US" sz="48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D9A24-5B1E-4EDE-8515-6AE08724102E}" type="parTrans" cxnId="{F3E5BCD2-80C9-419E-80D7-55ED4F34AB39}">
      <dgm:prSet/>
      <dgm:spPr/>
      <dgm:t>
        <a:bodyPr/>
        <a:lstStyle/>
        <a:p>
          <a:endParaRPr lang="en-US"/>
        </a:p>
      </dgm:t>
    </dgm:pt>
    <dgm:pt modelId="{2B6A3233-D119-4A45-B61C-923658799EFA}" type="sibTrans" cxnId="{F3E5BCD2-80C9-419E-80D7-55ED4F34AB39}">
      <dgm:prSet/>
      <dgm:spPr/>
      <dgm:t>
        <a:bodyPr/>
        <a:lstStyle/>
        <a:p>
          <a:endParaRPr lang="en-US"/>
        </a:p>
      </dgm:t>
    </dgm:pt>
    <dgm:pt modelId="{50C3D84D-A449-4AAA-8CCF-758E3908FE61}">
      <dgm:prSet phldrT="[Text]" custT="1"/>
      <dgm:spPr/>
      <dgm:t>
        <a:bodyPr/>
        <a:lstStyle/>
        <a:p>
          <a:r>
            <a: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ĐO LỰC</a:t>
          </a:r>
          <a:endParaRPr lang="en-US" sz="48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B4992B-22D3-4446-95AE-7C43FE61E7D2}" type="parTrans" cxnId="{72789223-93C5-476D-A5BA-748E19EEDAE4}">
      <dgm:prSet/>
      <dgm:spPr/>
      <dgm:t>
        <a:bodyPr/>
        <a:lstStyle/>
        <a:p>
          <a:endParaRPr lang="en-US"/>
        </a:p>
      </dgm:t>
    </dgm:pt>
    <dgm:pt modelId="{C1C6BF0A-793B-4612-A65F-1BED736181C3}" type="sibTrans" cxnId="{72789223-93C5-476D-A5BA-748E19EEDAE4}">
      <dgm:prSet/>
      <dgm:spPr/>
      <dgm:t>
        <a:bodyPr/>
        <a:lstStyle/>
        <a:p>
          <a:endParaRPr lang="en-US"/>
        </a:p>
      </dgm:t>
    </dgm:pt>
    <dgm:pt modelId="{30892E78-6D9A-437B-BCF3-2A6F48D0E424}">
      <dgm:prSet phldrT="[Text]" custT="1"/>
      <dgm:spPr/>
      <dgm:t>
        <a:bodyPr/>
        <a:lstStyle/>
        <a:p>
          <a:r>
            <a: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en-US" sz="48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BIỂU DIỄN LỰC</a:t>
          </a:r>
          <a:endParaRPr lang="en-US" sz="48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C26DB1-7FB6-4999-ADBC-4F8891CDA6BF}" type="parTrans" cxnId="{53C8FB9B-07F4-46C0-8737-3899E2174AAB}">
      <dgm:prSet/>
      <dgm:spPr/>
      <dgm:t>
        <a:bodyPr/>
        <a:lstStyle/>
        <a:p>
          <a:endParaRPr lang="en-US"/>
        </a:p>
      </dgm:t>
    </dgm:pt>
    <dgm:pt modelId="{1FFB501C-9804-42E6-A919-AE663785790D}" type="sibTrans" cxnId="{53C8FB9B-07F4-46C0-8737-3899E2174AAB}">
      <dgm:prSet/>
      <dgm:spPr/>
      <dgm:t>
        <a:bodyPr/>
        <a:lstStyle/>
        <a:p>
          <a:endParaRPr lang="en-US"/>
        </a:p>
      </dgm:t>
    </dgm:pt>
    <dgm:pt modelId="{D82EA529-64E0-4AB7-A7E4-5A5B09AF6C9B}" type="pres">
      <dgm:prSet presAssocID="{6FD70123-999B-4F39-BDAC-806F8A688F7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316A11-A1F4-4D27-8E0F-5CF0472561BA}" type="pres">
      <dgm:prSet presAssocID="{4CD4DB02-5009-4F58-A77F-3C6F631A22EF}" presName="parentLin" presStyleCnt="0"/>
      <dgm:spPr/>
    </dgm:pt>
    <dgm:pt modelId="{792A665B-AD0E-400C-A995-1C73A7AF7E26}" type="pres">
      <dgm:prSet presAssocID="{4CD4DB02-5009-4F58-A77F-3C6F631A22E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388E267-7EDB-429B-82C5-1A8341196000}" type="pres">
      <dgm:prSet presAssocID="{4CD4DB02-5009-4F58-A77F-3C6F631A22EF}" presName="parentText" presStyleLbl="node1" presStyleIdx="0" presStyleCnt="3" custScaleX="142857" custLinFactNeighborX="-6575" custLinFactNeighborY="17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A1B65-8555-4364-A8D7-DBDA9D372699}" type="pres">
      <dgm:prSet presAssocID="{4CD4DB02-5009-4F58-A77F-3C6F631A22EF}" presName="negativeSpace" presStyleCnt="0"/>
      <dgm:spPr/>
    </dgm:pt>
    <dgm:pt modelId="{F3969905-6525-43DA-9C00-C893E3A6A2F6}" type="pres">
      <dgm:prSet presAssocID="{4CD4DB02-5009-4F58-A77F-3C6F631A22EF}" presName="childText" presStyleLbl="conFgAcc1" presStyleIdx="0" presStyleCnt="3">
        <dgm:presLayoutVars>
          <dgm:bulletEnabled val="1"/>
        </dgm:presLayoutVars>
      </dgm:prSet>
      <dgm:spPr/>
    </dgm:pt>
    <dgm:pt modelId="{A1D56497-8777-446B-8241-A47449C09A30}" type="pres">
      <dgm:prSet presAssocID="{2B6A3233-D119-4A45-B61C-923658799EFA}" presName="spaceBetweenRectangles" presStyleCnt="0"/>
      <dgm:spPr/>
    </dgm:pt>
    <dgm:pt modelId="{B28CD3A5-CCB8-4431-AAEC-E47D49F77BDB}" type="pres">
      <dgm:prSet presAssocID="{50C3D84D-A449-4AAA-8CCF-758E3908FE61}" presName="parentLin" presStyleCnt="0"/>
      <dgm:spPr/>
    </dgm:pt>
    <dgm:pt modelId="{239D23F0-B6D1-4E63-B323-81A43550B6EB}" type="pres">
      <dgm:prSet presAssocID="{50C3D84D-A449-4AAA-8CCF-758E3908FE6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D08DAD5-723F-43C2-B592-F47375A4C97F}" type="pres">
      <dgm:prSet presAssocID="{50C3D84D-A449-4AAA-8CCF-758E3908FE61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52614-F18F-4A4E-8D29-CDC641B52094}" type="pres">
      <dgm:prSet presAssocID="{50C3D84D-A449-4AAA-8CCF-758E3908FE61}" presName="negativeSpace" presStyleCnt="0"/>
      <dgm:spPr/>
    </dgm:pt>
    <dgm:pt modelId="{C26D692B-E9D8-4023-9168-1FD7BB86AD32}" type="pres">
      <dgm:prSet presAssocID="{50C3D84D-A449-4AAA-8CCF-758E3908FE61}" presName="childText" presStyleLbl="conFgAcc1" presStyleIdx="1" presStyleCnt="3">
        <dgm:presLayoutVars>
          <dgm:bulletEnabled val="1"/>
        </dgm:presLayoutVars>
      </dgm:prSet>
      <dgm:spPr/>
    </dgm:pt>
    <dgm:pt modelId="{0A297AB8-EFB3-4B27-91C6-E7D856AA3673}" type="pres">
      <dgm:prSet presAssocID="{C1C6BF0A-793B-4612-A65F-1BED736181C3}" presName="spaceBetweenRectangles" presStyleCnt="0"/>
      <dgm:spPr/>
    </dgm:pt>
    <dgm:pt modelId="{80FBDEE4-0279-469C-A4C1-C00ACF9BCC6D}" type="pres">
      <dgm:prSet presAssocID="{30892E78-6D9A-437B-BCF3-2A6F48D0E424}" presName="parentLin" presStyleCnt="0"/>
      <dgm:spPr/>
    </dgm:pt>
    <dgm:pt modelId="{FBCB2864-E448-47F6-B815-C686CEAA10DB}" type="pres">
      <dgm:prSet presAssocID="{30892E78-6D9A-437B-BCF3-2A6F48D0E42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FD258476-1A6F-44FA-9C79-D580C393CFD5}" type="pres">
      <dgm:prSet presAssocID="{30892E78-6D9A-437B-BCF3-2A6F48D0E42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22AB2-1AD2-428A-B238-5DB93A6D2DC4}" type="pres">
      <dgm:prSet presAssocID="{30892E78-6D9A-437B-BCF3-2A6F48D0E424}" presName="negativeSpace" presStyleCnt="0"/>
      <dgm:spPr/>
    </dgm:pt>
    <dgm:pt modelId="{D84D155A-36CE-403F-B5A3-6C58AF35D738}" type="pres">
      <dgm:prSet presAssocID="{30892E78-6D9A-437B-BCF3-2A6F48D0E42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3C8FB9B-07F4-46C0-8737-3899E2174AAB}" srcId="{6FD70123-999B-4F39-BDAC-806F8A688F76}" destId="{30892E78-6D9A-437B-BCF3-2A6F48D0E424}" srcOrd="2" destOrd="0" parTransId="{64C26DB1-7FB6-4999-ADBC-4F8891CDA6BF}" sibTransId="{1FFB501C-9804-42E6-A919-AE663785790D}"/>
    <dgm:cxn modelId="{F89A6821-C8C5-46DC-9B85-CEBB7C455674}" type="presOf" srcId="{50C3D84D-A449-4AAA-8CCF-758E3908FE61}" destId="{DD08DAD5-723F-43C2-B592-F47375A4C97F}" srcOrd="1" destOrd="0" presId="urn:microsoft.com/office/officeart/2005/8/layout/list1"/>
    <dgm:cxn modelId="{303B2893-08CB-46EB-895F-14999E2A0AB2}" type="presOf" srcId="{30892E78-6D9A-437B-BCF3-2A6F48D0E424}" destId="{FD258476-1A6F-44FA-9C79-D580C393CFD5}" srcOrd="1" destOrd="0" presId="urn:microsoft.com/office/officeart/2005/8/layout/list1"/>
    <dgm:cxn modelId="{5C25D34A-2433-4775-BFD7-B6F2CF212991}" type="presOf" srcId="{4CD4DB02-5009-4F58-A77F-3C6F631A22EF}" destId="{C388E267-7EDB-429B-82C5-1A8341196000}" srcOrd="1" destOrd="0" presId="urn:microsoft.com/office/officeart/2005/8/layout/list1"/>
    <dgm:cxn modelId="{841A70C5-16F4-460D-B853-A36B7A6D18DF}" type="presOf" srcId="{6FD70123-999B-4F39-BDAC-806F8A688F76}" destId="{D82EA529-64E0-4AB7-A7E4-5A5B09AF6C9B}" srcOrd="0" destOrd="0" presId="urn:microsoft.com/office/officeart/2005/8/layout/list1"/>
    <dgm:cxn modelId="{F3E5BCD2-80C9-419E-80D7-55ED4F34AB39}" srcId="{6FD70123-999B-4F39-BDAC-806F8A688F76}" destId="{4CD4DB02-5009-4F58-A77F-3C6F631A22EF}" srcOrd="0" destOrd="0" parTransId="{3B3D9A24-5B1E-4EDE-8515-6AE08724102E}" sibTransId="{2B6A3233-D119-4A45-B61C-923658799EFA}"/>
    <dgm:cxn modelId="{B35DBB46-BC13-4A65-8BF4-AF9C539CAEA5}" type="presOf" srcId="{50C3D84D-A449-4AAA-8CCF-758E3908FE61}" destId="{239D23F0-B6D1-4E63-B323-81A43550B6EB}" srcOrd="0" destOrd="0" presId="urn:microsoft.com/office/officeart/2005/8/layout/list1"/>
    <dgm:cxn modelId="{ECB7D363-947B-4AE7-BC59-4F68015ABCC0}" type="presOf" srcId="{4CD4DB02-5009-4F58-A77F-3C6F631A22EF}" destId="{792A665B-AD0E-400C-A995-1C73A7AF7E26}" srcOrd="0" destOrd="0" presId="urn:microsoft.com/office/officeart/2005/8/layout/list1"/>
    <dgm:cxn modelId="{D9089CF8-EFCD-4A66-A031-BD586D9D328D}" type="presOf" srcId="{30892E78-6D9A-437B-BCF3-2A6F48D0E424}" destId="{FBCB2864-E448-47F6-B815-C686CEAA10DB}" srcOrd="0" destOrd="0" presId="urn:microsoft.com/office/officeart/2005/8/layout/list1"/>
    <dgm:cxn modelId="{72789223-93C5-476D-A5BA-748E19EEDAE4}" srcId="{6FD70123-999B-4F39-BDAC-806F8A688F76}" destId="{50C3D84D-A449-4AAA-8CCF-758E3908FE61}" srcOrd="1" destOrd="0" parTransId="{64B4992B-22D3-4446-95AE-7C43FE61E7D2}" sibTransId="{C1C6BF0A-793B-4612-A65F-1BED736181C3}"/>
    <dgm:cxn modelId="{CF903FE3-2681-41FC-90EC-B72007C9B7E3}" type="presParOf" srcId="{D82EA529-64E0-4AB7-A7E4-5A5B09AF6C9B}" destId="{82316A11-A1F4-4D27-8E0F-5CF0472561BA}" srcOrd="0" destOrd="0" presId="urn:microsoft.com/office/officeart/2005/8/layout/list1"/>
    <dgm:cxn modelId="{19DEE9B7-E060-4819-B851-04487C931510}" type="presParOf" srcId="{82316A11-A1F4-4D27-8E0F-5CF0472561BA}" destId="{792A665B-AD0E-400C-A995-1C73A7AF7E26}" srcOrd="0" destOrd="0" presId="urn:microsoft.com/office/officeart/2005/8/layout/list1"/>
    <dgm:cxn modelId="{5D47F2A6-E9E0-479D-9415-32A378F77618}" type="presParOf" srcId="{82316A11-A1F4-4D27-8E0F-5CF0472561BA}" destId="{C388E267-7EDB-429B-82C5-1A8341196000}" srcOrd="1" destOrd="0" presId="urn:microsoft.com/office/officeart/2005/8/layout/list1"/>
    <dgm:cxn modelId="{CE58679D-0FFE-47BA-8ED4-4CDB620B0AC9}" type="presParOf" srcId="{D82EA529-64E0-4AB7-A7E4-5A5B09AF6C9B}" destId="{BB5A1B65-8555-4364-A8D7-DBDA9D372699}" srcOrd="1" destOrd="0" presId="urn:microsoft.com/office/officeart/2005/8/layout/list1"/>
    <dgm:cxn modelId="{C99F8587-2FE9-451A-BB35-AA1289D988BC}" type="presParOf" srcId="{D82EA529-64E0-4AB7-A7E4-5A5B09AF6C9B}" destId="{F3969905-6525-43DA-9C00-C893E3A6A2F6}" srcOrd="2" destOrd="0" presId="urn:microsoft.com/office/officeart/2005/8/layout/list1"/>
    <dgm:cxn modelId="{6ECFC15D-2074-48FA-8BBA-F901FC4DDBDB}" type="presParOf" srcId="{D82EA529-64E0-4AB7-A7E4-5A5B09AF6C9B}" destId="{A1D56497-8777-446B-8241-A47449C09A30}" srcOrd="3" destOrd="0" presId="urn:microsoft.com/office/officeart/2005/8/layout/list1"/>
    <dgm:cxn modelId="{AF4A3C6E-FD04-4AB5-896C-D5BFD2E0C22B}" type="presParOf" srcId="{D82EA529-64E0-4AB7-A7E4-5A5B09AF6C9B}" destId="{B28CD3A5-CCB8-4431-AAEC-E47D49F77BDB}" srcOrd="4" destOrd="0" presId="urn:microsoft.com/office/officeart/2005/8/layout/list1"/>
    <dgm:cxn modelId="{A9B6AA49-E97B-4D99-903B-AB4CE9A68F8C}" type="presParOf" srcId="{B28CD3A5-CCB8-4431-AAEC-E47D49F77BDB}" destId="{239D23F0-B6D1-4E63-B323-81A43550B6EB}" srcOrd="0" destOrd="0" presId="urn:microsoft.com/office/officeart/2005/8/layout/list1"/>
    <dgm:cxn modelId="{2C221099-304D-49A1-B5D3-DD2E254458CA}" type="presParOf" srcId="{B28CD3A5-CCB8-4431-AAEC-E47D49F77BDB}" destId="{DD08DAD5-723F-43C2-B592-F47375A4C97F}" srcOrd="1" destOrd="0" presId="urn:microsoft.com/office/officeart/2005/8/layout/list1"/>
    <dgm:cxn modelId="{D9A20D68-E8A7-45B9-8BB2-6871AC274A97}" type="presParOf" srcId="{D82EA529-64E0-4AB7-A7E4-5A5B09AF6C9B}" destId="{7EC52614-F18F-4A4E-8D29-CDC641B52094}" srcOrd="5" destOrd="0" presId="urn:microsoft.com/office/officeart/2005/8/layout/list1"/>
    <dgm:cxn modelId="{5025877C-D3E2-40B1-A5A0-4CB3D32B4324}" type="presParOf" srcId="{D82EA529-64E0-4AB7-A7E4-5A5B09AF6C9B}" destId="{C26D692B-E9D8-4023-9168-1FD7BB86AD32}" srcOrd="6" destOrd="0" presId="urn:microsoft.com/office/officeart/2005/8/layout/list1"/>
    <dgm:cxn modelId="{28C3E436-690C-4048-8053-D44C5FBC7479}" type="presParOf" srcId="{D82EA529-64E0-4AB7-A7E4-5A5B09AF6C9B}" destId="{0A297AB8-EFB3-4B27-91C6-E7D856AA3673}" srcOrd="7" destOrd="0" presId="urn:microsoft.com/office/officeart/2005/8/layout/list1"/>
    <dgm:cxn modelId="{85832AAB-05E3-4750-BD2B-13DA4BA9CB2A}" type="presParOf" srcId="{D82EA529-64E0-4AB7-A7E4-5A5B09AF6C9B}" destId="{80FBDEE4-0279-469C-A4C1-C00ACF9BCC6D}" srcOrd="8" destOrd="0" presId="urn:microsoft.com/office/officeart/2005/8/layout/list1"/>
    <dgm:cxn modelId="{06D4E7AA-991A-492A-BE64-3E349938CE29}" type="presParOf" srcId="{80FBDEE4-0279-469C-A4C1-C00ACF9BCC6D}" destId="{FBCB2864-E448-47F6-B815-C686CEAA10DB}" srcOrd="0" destOrd="0" presId="urn:microsoft.com/office/officeart/2005/8/layout/list1"/>
    <dgm:cxn modelId="{24DE3EAC-1B22-4E93-A881-4EC167A1498F}" type="presParOf" srcId="{80FBDEE4-0279-469C-A4C1-C00ACF9BCC6D}" destId="{FD258476-1A6F-44FA-9C79-D580C393CFD5}" srcOrd="1" destOrd="0" presId="urn:microsoft.com/office/officeart/2005/8/layout/list1"/>
    <dgm:cxn modelId="{DA8B7DCF-E8F2-4887-8AD6-4B0030D01F06}" type="presParOf" srcId="{D82EA529-64E0-4AB7-A7E4-5A5B09AF6C9B}" destId="{99822AB2-1AD2-428A-B238-5DB93A6D2DC4}" srcOrd="9" destOrd="0" presId="urn:microsoft.com/office/officeart/2005/8/layout/list1"/>
    <dgm:cxn modelId="{AA2125EC-2547-450B-89A8-055ACBEE3BE8}" type="presParOf" srcId="{D82EA529-64E0-4AB7-A7E4-5A5B09AF6C9B}" destId="{D84D155A-36CE-403F-B5A3-6C58AF35D73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21CCF-C16A-458D-8702-857AF473E02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73DBB-01C6-4656-A6F6-2999F3BFB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1b28ef904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1b28ef904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960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8FEB2-C9C5-47E3-91A3-87412A8AF8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4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1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7130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55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9770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0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58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55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 txBox="1">
            <a:spLocks noGrp="1"/>
          </p:cNvSpPr>
          <p:nvPr>
            <p:ph type="title"/>
          </p:nvPr>
        </p:nvSpPr>
        <p:spPr>
          <a:xfrm>
            <a:off x="682300" y="666933"/>
            <a:ext cx="1059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"/>
          <p:cNvSpPr txBox="1">
            <a:spLocks noGrp="1"/>
          </p:cNvSpPr>
          <p:nvPr>
            <p:ph type="body" idx="1"/>
          </p:nvPr>
        </p:nvSpPr>
        <p:spPr>
          <a:xfrm>
            <a:off x="682300" y="1635900"/>
            <a:ext cx="3114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1" name="Google Shape;17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2" name="Google Shape;172;p7"/>
          <p:cNvSpPr txBox="1">
            <a:spLocks noGrp="1"/>
          </p:cNvSpPr>
          <p:nvPr>
            <p:ph type="body" idx="2"/>
          </p:nvPr>
        </p:nvSpPr>
        <p:spPr>
          <a:xfrm>
            <a:off x="4424131" y="1635900"/>
            <a:ext cx="3114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body" idx="3"/>
          </p:nvPr>
        </p:nvSpPr>
        <p:spPr>
          <a:xfrm>
            <a:off x="8165960" y="1635900"/>
            <a:ext cx="3114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77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9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0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2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3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9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02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8B4CB-2759-4301-AC77-AC90FE39DAB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5F58DF-85E1-405E-B02E-F923CE81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6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fif"/><Relationship Id="rId4" Type="http://schemas.openxmlformats.org/officeDocument/2006/relationships/image" Target="../media/image18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hyperlink" Target="v&#7853;t%20bi&#7871;n%20d&#7841;ng.mp4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s&#7921;%20&#273;&#7849;y%20k&#233;o.mp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s&#7921;%20&#273;&#7849;y%20k&#233;o.mp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"/>
          <p:cNvSpPr txBox="1">
            <a:spLocks noGrp="1"/>
          </p:cNvSpPr>
          <p:nvPr>
            <p:ph type="title"/>
          </p:nvPr>
        </p:nvSpPr>
        <p:spPr>
          <a:xfrm>
            <a:off x="3436848" y="270888"/>
            <a:ext cx="5418828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4400" dirty="0" err="1" smtClean="0">
                <a:latin typeface=".VnBook-Antiqua" panose="020B7200000000000000" pitchFamily="34" charset="0"/>
              </a:rPr>
              <a:t>Kiểm</a:t>
            </a:r>
            <a:r>
              <a:rPr lang="en-GB" sz="4400" dirty="0" smtClean="0">
                <a:latin typeface=".VnBook-Antiqua" panose="020B7200000000000000" pitchFamily="34" charset="0"/>
              </a:rPr>
              <a:t> </a:t>
            </a:r>
            <a:r>
              <a:rPr lang="en-GB" sz="4400" dirty="0" err="1" smtClean="0">
                <a:latin typeface=".VnBook-Antiqua" panose="020B7200000000000000" pitchFamily="34" charset="0"/>
              </a:rPr>
              <a:t>tra</a:t>
            </a:r>
            <a:r>
              <a:rPr lang="en-GB" sz="4400" dirty="0" smtClean="0">
                <a:latin typeface=".VnBook-Antiqua" panose="020B7200000000000000" pitchFamily="34" charset="0"/>
              </a:rPr>
              <a:t> </a:t>
            </a:r>
            <a:r>
              <a:rPr lang="en-GB" sz="4400" dirty="0" err="1" smtClean="0">
                <a:latin typeface=".VnBook-Antiqua" panose="020B7200000000000000" pitchFamily="34" charset="0"/>
              </a:rPr>
              <a:t>bài</a:t>
            </a:r>
            <a:r>
              <a:rPr lang="en-GB" sz="4400" dirty="0" smtClean="0">
                <a:latin typeface=".VnBook-Antiqua" panose="020B7200000000000000" pitchFamily="34" charset="0"/>
              </a:rPr>
              <a:t> </a:t>
            </a:r>
            <a:r>
              <a:rPr lang="en-GB" sz="4400" dirty="0" err="1" smtClean="0">
                <a:latin typeface=".VnBook-Antiqua" panose="020B7200000000000000" pitchFamily="34" charset="0"/>
              </a:rPr>
              <a:t>cũ</a:t>
            </a:r>
            <a:endParaRPr sz="4400" dirty="0">
              <a:latin typeface=".VnBook-Antiqua" panose="020B7200000000000000" pitchFamily="34" charset="0"/>
            </a:endParaRPr>
          </a:p>
        </p:txBody>
      </p:sp>
      <p:sp>
        <p:nvSpPr>
          <p:cNvPr id="444" name="Google Shape;444;p25"/>
          <p:cNvSpPr txBox="1">
            <a:spLocks noGrp="1"/>
          </p:cNvSpPr>
          <p:nvPr>
            <p:ph type="body" idx="1"/>
          </p:nvPr>
        </p:nvSpPr>
        <p:spPr>
          <a:xfrm>
            <a:off x="989374" y="1848463"/>
            <a:ext cx="10359364" cy="561022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186262" indent="0">
              <a:lnSpc>
                <a:spcPct val="150000"/>
              </a:lnSpc>
              <a:buNone/>
              <a:defRPr/>
            </a:pP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vi-VN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lnSpc>
                <a:spcPct val="150000"/>
              </a:lnSpc>
              <a:buNone/>
              <a:defRPr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: </a:t>
            </a:r>
            <a:r>
              <a:rPr lang="en-US" alt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altLang="vi-VN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hước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alt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alt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               </a:t>
            </a:r>
            <a:endParaRPr lang="en-US" altLang="vi-VN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6262" indent="0">
              <a:lnSpc>
                <a:spcPct val="150000"/>
              </a:lnSpc>
              <a:buNone/>
              <a:defRPr/>
            </a:pPr>
            <a:r>
              <a:rPr lang="en-US" alt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: </a:t>
            </a:r>
            <a:r>
              <a:rPr lang="en-US" altLang="vi-VN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D : </a:t>
            </a:r>
            <a:r>
              <a:rPr lang="en-US" altLang="vi-VN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alt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lnSpc>
                <a:spcPct val="150000"/>
              </a:lnSpc>
              <a:buNone/>
              <a:defRPr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lnSpc>
                <a:spcPct val="150000"/>
              </a:lnSpc>
              <a:buNone/>
              <a:defRPr/>
            </a:pPr>
            <a:r>
              <a:rPr lang="fr-FR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° C 	</a:t>
            </a:r>
            <a:r>
              <a:rPr lang="en-US" altLang="vi-VN" sz="28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     B :</a:t>
            </a:r>
            <a:r>
              <a:rPr lang="fr-FR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fr-FR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C : </a:t>
            </a:r>
            <a:r>
              <a:rPr lang="fr-FR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fr-FR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D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kilogam</a:t>
            </a:r>
            <a:endParaRPr lang="fr-FR" alt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lnSpc>
                <a:spcPct val="150000"/>
              </a:lnSpc>
              <a:buNone/>
              <a:defRPr/>
            </a:pPr>
            <a:endParaRPr lang="vi-VN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lnSpc>
                <a:spcPct val="150000"/>
              </a:lnSpc>
              <a:buNone/>
              <a:defRPr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86262" indent="0">
              <a:lnSpc>
                <a:spcPct val="150000"/>
              </a:lnSpc>
              <a:buNone/>
              <a:defRPr/>
            </a:pP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B :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 :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 :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alt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lnSpc>
                <a:spcPct val="150000"/>
              </a:lnSpc>
              <a:buNone/>
              <a:defRPr/>
            </a:pPr>
            <a:endParaRPr lang="vi-VN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lnSpc>
                <a:spcPct val="150000"/>
              </a:lnSpc>
              <a:buNone/>
              <a:defRPr/>
            </a:pPr>
            <a:r>
              <a:rPr lang="en-US" altLang="vi-VN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fr-FR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vi-VN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2800" dirty="0"/>
          </a:p>
        </p:txBody>
      </p:sp>
      <p:grpSp>
        <p:nvGrpSpPr>
          <p:cNvPr id="8" name="Google Shape;673;p33"/>
          <p:cNvGrpSpPr/>
          <p:nvPr/>
        </p:nvGrpSpPr>
        <p:grpSpPr>
          <a:xfrm>
            <a:off x="7812709" y="3903134"/>
            <a:ext cx="522450" cy="480354"/>
            <a:chOff x="674800" y="2146225"/>
            <a:chExt cx="252500" cy="252500"/>
          </a:xfrm>
          <a:solidFill>
            <a:srgbClr val="FFFF00"/>
          </a:solidFill>
        </p:grpSpPr>
        <p:sp>
          <p:nvSpPr>
            <p:cNvPr id="9" name="Google Shape;674;p33"/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Google Shape;675;p33"/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Google Shape;676;p33"/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Google Shape;677;p33"/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oogle Shape;673;p33"/>
          <p:cNvGrpSpPr/>
          <p:nvPr/>
        </p:nvGrpSpPr>
        <p:grpSpPr>
          <a:xfrm>
            <a:off x="870428" y="2013926"/>
            <a:ext cx="524199" cy="451392"/>
            <a:chOff x="674800" y="2146225"/>
            <a:chExt cx="252500" cy="252500"/>
          </a:xfrm>
          <a:solidFill>
            <a:srgbClr val="FFFF00"/>
          </a:solidFill>
        </p:grpSpPr>
        <p:sp>
          <p:nvSpPr>
            <p:cNvPr id="14" name="Google Shape;674;p33"/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endParaRPr sz="2400" b="1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15" name="Google Shape;675;p33"/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endParaRPr sz="2400" b="1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16" name="Google Shape;676;p33"/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endParaRPr sz="2400" b="1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17" name="Google Shape;677;p33"/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endParaRPr sz="2400" b="1">
                <a:ln/>
                <a:solidFill>
                  <a:schemeClr val="accent4"/>
                </a:solidFill>
              </a:endParaRPr>
            </a:p>
          </p:txBody>
        </p:sp>
      </p:grpSp>
      <p:grpSp>
        <p:nvGrpSpPr>
          <p:cNvPr id="18" name="Google Shape;673;p33"/>
          <p:cNvGrpSpPr/>
          <p:nvPr/>
        </p:nvGrpSpPr>
        <p:grpSpPr>
          <a:xfrm>
            <a:off x="5034739" y="5853318"/>
            <a:ext cx="522450" cy="480354"/>
            <a:chOff x="674800" y="2146225"/>
            <a:chExt cx="252500" cy="252500"/>
          </a:xfrm>
          <a:solidFill>
            <a:srgbClr val="FFFF00"/>
          </a:solidFill>
        </p:grpSpPr>
        <p:sp>
          <p:nvSpPr>
            <p:cNvPr id="19" name="Google Shape;674;p33"/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" name="Google Shape;675;p33"/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Google Shape;676;p33"/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2" name="Google Shape;677;p33"/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2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806" y="140016"/>
            <a:ext cx="8264434" cy="1280890"/>
          </a:xfrm>
        </p:spPr>
        <p:txBody>
          <a:bodyPr>
            <a:normAutofit fontScale="90000"/>
          </a:bodyPr>
          <a:lstStyle/>
          <a:p>
            <a:r>
              <a:rPr lang="en-US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( 5 PHÚT )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50863" y="1284259"/>
            <a:ext cx="120411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THỰC HÀNH BAO GỒM 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BÓNG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BÓNG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KHAY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ĐỰNG DỤNG CỤ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PHIẾU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THỰC HÀNH : </a:t>
            </a:r>
            <a:endParaRPr lang="en-US" sz="24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QUAN SÁT VÀ GHI KẾT QUẢ VÀO PHIẾU THỰC HÀNH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071" y="140016"/>
            <a:ext cx="1541929" cy="205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8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2356" y="0"/>
            <a:ext cx="4844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THỰC HÀNH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909089"/>
              </p:ext>
            </p:extLst>
          </p:nvPr>
        </p:nvGraphicFramePr>
        <p:xfrm>
          <a:off x="0" y="984068"/>
          <a:ext cx="12191999" cy="5277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4904">
                  <a:extLst>
                    <a:ext uri="{9D8B030D-6E8A-4147-A177-3AD203B41FA5}">
                      <a16:colId xmlns="" xmlns:a16="http://schemas.microsoft.com/office/drawing/2014/main" val="1766852882"/>
                    </a:ext>
                  </a:extLst>
                </a:gridCol>
                <a:gridCol w="5777095">
                  <a:extLst>
                    <a:ext uri="{9D8B030D-6E8A-4147-A177-3AD203B41FA5}">
                      <a16:colId xmlns="" xmlns:a16="http://schemas.microsoft.com/office/drawing/2014/main" val="3025634509"/>
                    </a:ext>
                  </a:extLst>
                </a:gridCol>
              </a:tblGrid>
              <a:tr h="102994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THỰC HÀNH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KẾT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QUẢ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70995452"/>
                  </a:ext>
                </a:extLst>
              </a:tr>
              <a:tr h="102994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0670893"/>
                  </a:ext>
                </a:extLst>
              </a:tr>
              <a:tr h="102994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770157"/>
                  </a:ext>
                </a:extLst>
              </a:tr>
              <a:tr h="130173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26250207"/>
                  </a:ext>
                </a:extLst>
              </a:tr>
              <a:tr h="88582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4 - 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316382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57990" y="2063512"/>
            <a:ext cx="3047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57990" y="3251005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2640" y="4226095"/>
            <a:ext cx="4387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1776" y="5484757"/>
            <a:ext cx="496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781704"/>
              </p:ext>
            </p:extLst>
          </p:nvPr>
        </p:nvGraphicFramePr>
        <p:xfrm>
          <a:off x="8682562" y="0"/>
          <a:ext cx="350943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719"/>
                <a:gridCol w="1754719"/>
              </a:tblGrid>
              <a:tr h="313599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 NHÓM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ĐIỂM</a:t>
                      </a:r>
                      <a:endParaRPr lang="en-US" dirty="0"/>
                    </a:p>
                  </a:txBody>
                  <a:tcPr/>
                </a:tc>
              </a:tr>
              <a:tr h="3135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9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68" y="1217516"/>
            <a:ext cx="9016232" cy="20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0188">
            <a:off x="3205953" y="2848564"/>
            <a:ext cx="9109165" cy="158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06" y="266889"/>
            <a:ext cx="7106194" cy="283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图片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312" r="32213" b="28914"/>
          <a:stretch>
            <a:fillRect/>
          </a:stretch>
        </p:blipFill>
        <p:spPr bwMode="auto">
          <a:xfrm>
            <a:off x="392291" y="340179"/>
            <a:ext cx="9032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-522801" y="1894752"/>
            <a:ext cx="3262538" cy="2743201"/>
            <a:chOff x="778681" y="3161444"/>
            <a:chExt cx="3339009" cy="2241184"/>
          </a:xfrm>
        </p:grpSpPr>
        <p:pic>
          <p:nvPicPr>
            <p:cNvPr id="411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76"/>
            <a:stretch>
              <a:fillRect/>
            </a:stretch>
          </p:blipFill>
          <p:spPr bwMode="auto">
            <a:xfrm>
              <a:off x="778681" y="3161444"/>
              <a:ext cx="3339009" cy="224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3" name="TextBox 22"/>
            <p:cNvSpPr txBox="1">
              <a:spLocks noChangeArrowheads="1"/>
            </p:cNvSpPr>
            <p:nvPr/>
          </p:nvSpPr>
          <p:spPr bwMode="auto">
            <a:xfrm>
              <a:off x="1560180" y="3702377"/>
              <a:ext cx="2547003" cy="128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smtClean="0">
                  <a:solidFill>
                    <a:srgbClr val="7A96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QUẢ  TÁC </a:t>
              </a:r>
              <a:r>
                <a:rPr lang="en-US" altLang="en-US" b="1" dirty="0">
                  <a:solidFill>
                    <a:srgbClr val="7A96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7A96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LỰC</a:t>
              </a: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346544" y="3170772"/>
            <a:ext cx="27271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i="1" u="sng" dirty="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266602" y="1262320"/>
            <a:ext cx="28869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sz="2800" b="1" dirty="0">
              <a:solidFill>
                <a:srgbClr val="A476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521002" y="220763"/>
            <a:ext cx="3846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i="1" u="sng" dirty="0"/>
          </a:p>
        </p:txBody>
      </p:sp>
      <p:sp>
        <p:nvSpPr>
          <p:cNvPr id="29" name="Rounded Rectangle 28"/>
          <p:cNvSpPr/>
          <p:nvPr/>
        </p:nvSpPr>
        <p:spPr>
          <a:xfrm>
            <a:off x="2898109" y="2420804"/>
            <a:ext cx="3511400" cy="6792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898109" y="3575066"/>
            <a:ext cx="3489260" cy="67530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-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i="1" u="sng" dirty="0"/>
          </a:p>
        </p:txBody>
      </p:sp>
      <p:sp>
        <p:nvSpPr>
          <p:cNvPr id="40" name="Bent Arrow 39"/>
          <p:cNvSpPr/>
          <p:nvPr/>
        </p:nvSpPr>
        <p:spPr>
          <a:xfrm>
            <a:off x="2517468" y="2705619"/>
            <a:ext cx="519394" cy="226647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04" name="Right Arrow 21503"/>
          <p:cNvSpPr/>
          <p:nvPr/>
        </p:nvSpPr>
        <p:spPr>
          <a:xfrm>
            <a:off x="2537014" y="3826904"/>
            <a:ext cx="480302" cy="13478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2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09" y="-88900"/>
            <a:ext cx="12257309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6980" y="1140541"/>
            <a:ext cx="1182820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2451" y="88490"/>
            <a:ext cx="6076335" cy="775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366"/>
            <a:ext cx="766916" cy="648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B2F0FE3-38DD-4596-87DA-D409326F0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100000" l="115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0" y="-228880"/>
            <a:ext cx="1386895" cy="13868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E9E505-1F84-4FF6-80BA-74C56313FD07}"/>
              </a:ext>
            </a:extLst>
          </p:cNvPr>
          <p:cNvSpPr txBox="1"/>
          <p:nvPr/>
        </p:nvSpPr>
        <p:spPr>
          <a:xfrm>
            <a:off x="1451579" y="149947"/>
            <a:ext cx="866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CỦNG CỐ KIẾN THỨC</a:t>
            </a:r>
          </a:p>
        </p:txBody>
      </p:sp>
    </p:spTree>
    <p:extLst>
      <p:ext uri="{BB962C8B-B14F-4D97-AF65-F5344CB8AC3E}">
        <p14:creationId xmlns:p14="http://schemas.microsoft.com/office/powerpoint/2010/main" val="80603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7309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296" y="365125"/>
            <a:ext cx="1192301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" y="1884689"/>
            <a:ext cx="766916" cy="6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7309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6245" y="767494"/>
            <a:ext cx="1110062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93591"/>
            <a:ext cx="766916" cy="6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7309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2787" y="702626"/>
            <a:ext cx="11395587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9" y="4549230"/>
            <a:ext cx="766916" cy="6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7309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04566" y="716375"/>
            <a:ext cx="1089414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8" y="2150159"/>
            <a:ext cx="766916" cy="6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C884DC-E576-4FA6-8316-88656F1E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u="sng" dirty="0" err="1">
                <a:solidFill>
                  <a:srgbClr val="FF0000"/>
                </a:solidFill>
              </a:rPr>
              <a:t>Ghi</a:t>
            </a:r>
            <a:r>
              <a:rPr lang="en-US" sz="6600" u="sng" dirty="0">
                <a:solidFill>
                  <a:srgbClr val="FF0000"/>
                </a:solidFill>
              </a:rPr>
              <a:t> </a:t>
            </a:r>
            <a:r>
              <a:rPr lang="en-US" sz="6600" u="sng" dirty="0" err="1">
                <a:solidFill>
                  <a:srgbClr val="FF0000"/>
                </a:solidFill>
              </a:rPr>
              <a:t>Nhớ</a:t>
            </a:r>
            <a:endParaRPr lang="en-US" sz="6600" u="sng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0EC931D-FDEE-4A50-9260-CEF0974C91F1}"/>
              </a:ext>
            </a:extLst>
          </p:cNvPr>
          <p:cNvSpPr txBox="1"/>
          <p:nvPr/>
        </p:nvSpPr>
        <p:spPr>
          <a:xfrm>
            <a:off x="710545" y="2124221"/>
            <a:ext cx="109937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B7B8DBAC-BCF5-48A1-9D1E-D396BDB954A8}"/>
              </a:ext>
            </a:extLst>
          </p:cNvPr>
          <p:cNvSpPr/>
          <p:nvPr/>
        </p:nvSpPr>
        <p:spPr>
          <a:xfrm>
            <a:off x="267286" y="6053481"/>
            <a:ext cx="1786597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9AE083B-23F6-4926-8110-FBB99E1D068E}"/>
              </a:ext>
            </a:extLst>
          </p:cNvPr>
          <p:cNvSpPr txBox="1"/>
          <p:nvPr/>
        </p:nvSpPr>
        <p:spPr>
          <a:xfrm>
            <a:off x="2419643" y="6067549"/>
            <a:ext cx="8311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SBT</a:t>
            </a:r>
          </a:p>
        </p:txBody>
      </p:sp>
    </p:spTree>
    <p:extLst>
      <p:ext uri="{BB962C8B-B14F-4D97-AF65-F5344CB8AC3E}">
        <p14:creationId xmlns:p14="http://schemas.microsoft.com/office/powerpoint/2010/main" val="2213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" y="-127015"/>
            <a:ext cx="12198316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066" y="2819606"/>
            <a:ext cx="11130116" cy="1125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833" y="-14990"/>
            <a:ext cx="7757713" cy="925215"/>
            <a:chOff x="1435946" y="2042160"/>
            <a:chExt cx="10245770" cy="1354666"/>
          </a:xfrm>
        </p:grpSpPr>
        <p:sp>
          <p:nvSpPr>
            <p:cNvPr id="6" name="Rounded Rectangle 5">
              <a:hlinkClick r:id="rId3" action="ppaction://hlinksldjump"/>
            </p:cNvPr>
            <p:cNvSpPr/>
            <p:nvPr/>
          </p:nvSpPr>
          <p:spPr>
            <a:xfrm>
              <a:off x="1435946" y="2042160"/>
              <a:ext cx="10245770" cy="1354666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5"/>
            <p:cNvSpPr txBox="1"/>
            <p:nvPr/>
          </p:nvSpPr>
          <p:spPr>
            <a:xfrm>
              <a:off x="1502087" y="2108301"/>
              <a:ext cx="10113488" cy="12223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 và hình dạng của vật</a:t>
              </a:r>
              <a:endParaRPr lang="en-US" sz="440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4" y="1327872"/>
            <a:ext cx="705232" cy="820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" y="2708450"/>
            <a:ext cx="923594" cy="82091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78912" y="1508384"/>
            <a:ext cx="10488561" cy="1130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   Lực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làm vật bị biến dạng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BECB1F9F-30B7-4CD3-904D-F2FFBD2B9FCE}"/>
              </a:ext>
            </a:extLst>
          </p:cNvPr>
          <p:cNvSpPr txBox="1">
            <a:spLocks/>
          </p:cNvSpPr>
          <p:nvPr/>
        </p:nvSpPr>
        <p:spPr>
          <a:xfrm>
            <a:off x="924233" y="4251558"/>
            <a:ext cx="11130116" cy="16245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D245730-A28E-4910-877F-4D20F5D1C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" y="4140402"/>
            <a:ext cx="923594" cy="8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build="p"/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80014E3-5B4C-4763-9803-56DA91B771FB}"/>
              </a:ext>
            </a:extLst>
          </p:cNvPr>
          <p:cNvSpPr txBox="1"/>
          <p:nvPr/>
        </p:nvSpPr>
        <p:spPr>
          <a:xfrm>
            <a:off x="123909" y="101722"/>
            <a:ext cx="112822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 4: NĂNG LƯỢNG VÀ SỰ BIẾN ĐỔI</a:t>
            </a:r>
          </a:p>
          <a:p>
            <a:pPr algn="ctr"/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9: LỰC</a:t>
            </a:r>
          </a:p>
          <a:p>
            <a:r>
              <a:rPr lang="en-US" sz="4000" dirty="0" smtClean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           </a:t>
            </a:r>
          </a:p>
          <a:p>
            <a:pPr algn="just"/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               </a:t>
            </a:r>
            <a:r>
              <a:rPr lang="en-US" sz="40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BÀI </a:t>
            </a:r>
            <a:r>
              <a:rPr lang="en-US" sz="40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26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 LỰC VÀ TÁC DỤNG CỦA LỰC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5222" y="2807396"/>
            <a:ext cx="9422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BÀI 27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 LỰC TIẾP XÚC VÀ LỰC KHÔNG                        TIẾP XÚC</a:t>
            </a:r>
          </a:p>
          <a:p>
            <a:r>
              <a:rPr lang="en-US" sz="40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BÀI 28 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 LỰC MA SÁT</a:t>
            </a:r>
          </a:p>
          <a:p>
            <a:r>
              <a:rPr lang="en-US" sz="40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BÀI 29 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: LỰC HẤP DẪN</a:t>
            </a:r>
            <a:endParaRPr lang="en-US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15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900"/>
            <a:ext cx="12198316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3882" y="0"/>
            <a:ext cx="9144000" cy="65727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Quan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sát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 video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sau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655" y="4972591"/>
            <a:ext cx="11513574" cy="1248327"/>
          </a:xfrm>
        </p:spPr>
        <p:txBody>
          <a:bodyPr>
            <a:no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lực còn có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vật biến dạng">
            <a:hlinkClick r:id="" action="ppaction://media"/>
            <a:extLst>
              <a:ext uri="{FF2B5EF4-FFF2-40B4-BE49-F238E27FC236}">
                <a16:creationId xmlns="" xmlns:a16="http://schemas.microsoft.com/office/drawing/2014/main" id="{3EA08A0F-A884-4DEB-9D3C-10877B1C72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8373" y="746175"/>
            <a:ext cx="7513627" cy="42264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F0E8CCD-C4D7-4519-96B3-42C05353CDB0}"/>
              </a:ext>
            </a:extLst>
          </p:cNvPr>
          <p:cNvGrpSpPr/>
          <p:nvPr/>
        </p:nvGrpSpPr>
        <p:grpSpPr>
          <a:xfrm>
            <a:off x="230655" y="6187431"/>
            <a:ext cx="9977244" cy="646331"/>
            <a:chOff x="230655" y="6187431"/>
            <a:chExt cx="9977244" cy="646331"/>
          </a:xfrm>
        </p:grpSpPr>
        <p:sp>
          <p:nvSpPr>
            <p:cNvPr id="6" name="Arrow: Right 5">
              <a:extLst>
                <a:ext uri="{FF2B5EF4-FFF2-40B4-BE49-F238E27FC236}">
                  <a16:creationId xmlns="" xmlns:a16="http://schemas.microsoft.com/office/drawing/2014/main" id="{33A17B61-ADDC-40AF-93FE-C96658626C98}"/>
                </a:ext>
              </a:extLst>
            </p:cNvPr>
            <p:cNvSpPr/>
            <p:nvPr/>
          </p:nvSpPr>
          <p:spPr>
            <a:xfrm>
              <a:off x="230655" y="6370820"/>
              <a:ext cx="1613135" cy="3597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24B28D9-325B-4546-B943-3F43D9CE1EB1}"/>
                </a:ext>
              </a:extLst>
            </p:cNvPr>
            <p:cNvSpPr txBox="1"/>
            <p:nvPr/>
          </p:nvSpPr>
          <p:spPr>
            <a:xfrm>
              <a:off x="1984101" y="6187431"/>
              <a:ext cx="8223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Lực làm biến dạng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4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J035_350A -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97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/>
          <p:cNvGraphicFramePr/>
          <p:nvPr>
            <p:extLst/>
          </p:nvPr>
        </p:nvGraphicFramePr>
        <p:xfrm>
          <a:off x="622708" y="1593216"/>
          <a:ext cx="11372647" cy="485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: Beveled 1">
            <a:extLst>
              <a:ext uri="{FF2B5EF4-FFF2-40B4-BE49-F238E27FC236}">
                <a16:creationId xmlns="" xmlns:a16="http://schemas.microsoft.com/office/drawing/2014/main" id="{550EF715-E240-4BB3-9C8A-0DAA0159D708}"/>
              </a:ext>
            </a:extLst>
          </p:cNvPr>
          <p:cNvSpPr/>
          <p:nvPr/>
        </p:nvSpPr>
        <p:spPr>
          <a:xfrm>
            <a:off x="622708" y="282226"/>
            <a:ext cx="11372647" cy="9144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707919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316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400" y="1056436"/>
            <a:ext cx="7540360" cy="107507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*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26.1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 b)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cho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 action="ppaction://hlinkfile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2498" y="2247828"/>
            <a:ext cx="10124771" cy="393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20312" y="6034862"/>
            <a:ext cx="4070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912298" y="6043732"/>
            <a:ext cx="4016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-4414615" y="3244303"/>
            <a:ext cx="4414615" cy="8779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953435" y="617449"/>
            <a:ext cx="3953435" cy="798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7561" y="2247828"/>
            <a:ext cx="490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27577" y="2317794"/>
            <a:ext cx="39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2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41203 L 0.12773 0.14606 C 0.1543 0.08588 0.19388 0.05393 0.23581 0.05393 C 0.28333 0.05393 0.32148 0.08588 0.34805 0.14606 L 0.47565 0.41203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90039 0.800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13" y="4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Lớp 2 - Khoa học - Tuần 28- Lực đẩy và lực kéo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4" y="-1297"/>
            <a:ext cx="11974286" cy="6515272"/>
          </a:xfrm>
        </p:spPr>
      </p:pic>
      <p:pic>
        <p:nvPicPr>
          <p:cNvPr id="8" name="图片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312" r="32213" b="28914"/>
          <a:stretch>
            <a:fillRect/>
          </a:stretch>
        </p:blipFill>
        <p:spPr bwMode="auto">
          <a:xfrm>
            <a:off x="74951" y="-215559"/>
            <a:ext cx="1760918" cy="261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75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6" y="-53182"/>
            <a:ext cx="12198316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70963" y="967173"/>
            <a:ext cx="12169362" cy="292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…(1)……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...(2)…..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53291" y="2431005"/>
            <a:ext cx="1273269" cy="4884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17304" y="2431004"/>
            <a:ext cx="1221917" cy="4884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717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Nền phối màu - Website của Thân Thị Hoàng O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105" y="-88900"/>
            <a:ext cx="12198316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955" y="354651"/>
            <a:ext cx="7540360" cy="107507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Phương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đẩy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 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kéo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phương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lực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 action="ppaction://hlinkfile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068" y="1619722"/>
            <a:ext cx="10311720" cy="40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-1976846" y="6521123"/>
            <a:ext cx="3953691" cy="10537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004869" y="7047991"/>
            <a:ext cx="4377831" cy="3816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1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12865 -0.53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0144 -0.473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33917A-EDD6-4657-862A-5CA3E3508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" b="89778" l="9778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34" y="3285905"/>
            <a:ext cx="3247366" cy="3247366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8AB5F8CE-1499-4B95-A1FD-334A554A03B9}"/>
              </a:ext>
            </a:extLst>
          </p:cNvPr>
          <p:cNvSpPr/>
          <p:nvPr/>
        </p:nvSpPr>
        <p:spPr>
          <a:xfrm>
            <a:off x="3481826" y="829993"/>
            <a:ext cx="5692727" cy="2753751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 có những tác dụng gì nhỉ???</a:t>
            </a:r>
          </a:p>
        </p:txBody>
      </p:sp>
    </p:spTree>
    <p:extLst>
      <p:ext uri="{BB962C8B-B14F-4D97-AF65-F5344CB8AC3E}">
        <p14:creationId xmlns:p14="http://schemas.microsoft.com/office/powerpoint/2010/main" val="34905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12" y="-211549"/>
            <a:ext cx="12541623" cy="60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39745" y="1989806"/>
            <a:ext cx="10004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5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81" y="4128246"/>
            <a:ext cx="2047316" cy="272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2491"/>
            <a:ext cx="1950294" cy="220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100" y="5441151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7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882</TotalTime>
  <Words>580</Words>
  <Application>Microsoft Office PowerPoint</Application>
  <PresentationFormat>Widescreen</PresentationFormat>
  <Paragraphs>115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.VnBook-Antiqua</vt:lpstr>
      <vt:lpstr>Arial</vt:lpstr>
      <vt:lpstr>Calibri</vt:lpstr>
      <vt:lpstr>Century Gothic</vt:lpstr>
      <vt:lpstr>Roboto Black</vt:lpstr>
      <vt:lpstr>Tahoma</vt:lpstr>
      <vt:lpstr>Times New Roman</vt:lpstr>
      <vt:lpstr>Wingdings 3</vt:lpstr>
      <vt:lpstr>Wisp</vt:lpstr>
      <vt:lpstr>Kiểm tra bài cũ</vt:lpstr>
      <vt:lpstr>PowerPoint Presentation</vt:lpstr>
      <vt:lpstr>PowerPoint Presentation</vt:lpstr>
      <vt:lpstr>* Quan sát hình 26.1 a)  b) và cho biết :</vt:lpstr>
      <vt:lpstr>PowerPoint Presentation</vt:lpstr>
      <vt:lpstr>PowerPoint Presentation</vt:lpstr>
      <vt:lpstr>- Phương đẩy , kéo là phương của lực</vt:lpstr>
      <vt:lpstr>PowerPoint Presentation</vt:lpstr>
      <vt:lpstr>PowerPoint Presentation</vt:lpstr>
      <vt:lpstr>HOẠT ĐỘNG NHÓM ( 5 PHÚT 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Quan sát video sau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57</cp:revision>
  <dcterms:created xsi:type="dcterms:W3CDTF">2022-10-17T15:41:41Z</dcterms:created>
  <dcterms:modified xsi:type="dcterms:W3CDTF">2022-12-25T08:57:47Z</dcterms:modified>
</cp:coreProperties>
</file>