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595" r:id="rId3"/>
    <p:sldId id="628" r:id="rId4"/>
    <p:sldId id="591" r:id="rId5"/>
    <p:sldId id="629" r:id="rId6"/>
    <p:sldId id="605" r:id="rId7"/>
    <p:sldId id="604" r:id="rId8"/>
    <p:sldId id="630" r:id="rId9"/>
    <p:sldId id="631" r:id="rId10"/>
    <p:sldId id="633" r:id="rId11"/>
    <p:sldId id="635" r:id="rId12"/>
    <p:sldId id="634" r:id="rId13"/>
    <p:sldId id="632" r:id="rId14"/>
    <p:sldId id="599" r:id="rId15"/>
    <p:sldId id="636" r:id="rId16"/>
    <p:sldId id="639" r:id="rId17"/>
    <p:sldId id="640" r:id="rId18"/>
    <p:sldId id="643" r:id="rId19"/>
    <p:sldId id="602" r:id="rId20"/>
    <p:sldId id="567" r:id="rId21"/>
    <p:sldId id="584" r:id="rId22"/>
    <p:sldId id="641" r:id="rId23"/>
    <p:sldId id="572" r:id="rId24"/>
    <p:sldId id="642" r:id="rId25"/>
    <p:sldId id="573" r:id="rId26"/>
    <p:sldId id="594" r:id="rId27"/>
    <p:sldId id="624" r:id="rId28"/>
    <p:sldId id="304" r:id="rId29"/>
  </p:sldIdLst>
  <p:sldSz cx="12192000" cy="6858000"/>
  <p:notesSz cx="6858000" cy="9144000"/>
  <p:custDataLst>
    <p:tags r:id="rId31"/>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19" autoAdjust="0"/>
    <p:restoredTop sz="94660"/>
  </p:normalViewPr>
  <p:slideViewPr>
    <p:cSldViewPr snapToGrid="0">
      <p:cViewPr varScale="1">
        <p:scale>
          <a:sx n="88" d="100"/>
          <a:sy n="88" d="100"/>
        </p:scale>
        <p:origin x="24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9967E5-321A-4ED0-9E63-2FAE134D07F0}" type="datetimeFigureOut">
              <a:rPr lang="vi-VN" smtClean="0"/>
              <a:t>22/04/2023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6D2898-2B9E-4D8C-BCE2-1343B2C733CE}" type="slidenum">
              <a:rPr lang="vi-VN" smtClean="0"/>
              <a:t>‹#›</a:t>
            </a:fld>
            <a:endParaRPr lang="vi-VN"/>
          </a:p>
        </p:txBody>
      </p:sp>
    </p:spTree>
    <p:extLst>
      <p:ext uri="{BB962C8B-B14F-4D97-AF65-F5344CB8AC3E}">
        <p14:creationId xmlns:p14="http://schemas.microsoft.com/office/powerpoint/2010/main" val="389794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xmlns="" id="{3B7C561B-3328-7151-3DEB-71149E53F513}"/>
              </a:ext>
            </a:extLst>
          </p:cNvPr>
          <p:cNvSpPr>
            <a:spLocks noGrp="1" noChangeArrowheads="1"/>
          </p:cNvSpPr>
          <p:nvPr>
            <p:ph type="sldNum" sz="quarter" idx="5"/>
          </p:nvPr>
        </p:nvSpPr>
        <p:spPr>
          <a:noFill/>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50000"/>
              </a:spcBef>
              <a:spcAft>
                <a:spcPct val="0"/>
              </a:spcAft>
              <a:defRPr>
                <a:solidFill>
                  <a:schemeClr val="tx1"/>
                </a:solidFill>
                <a:latin typeface="VNI-Times" pitchFamily="2" charset="0"/>
              </a:defRPr>
            </a:lvl6pPr>
            <a:lvl7pPr marL="2971800" indent="-228600" eaLnBrk="0" fontAlgn="base" hangingPunct="0">
              <a:spcBef>
                <a:spcPct val="50000"/>
              </a:spcBef>
              <a:spcAft>
                <a:spcPct val="0"/>
              </a:spcAft>
              <a:defRPr>
                <a:solidFill>
                  <a:schemeClr val="tx1"/>
                </a:solidFill>
                <a:latin typeface="VNI-Times" pitchFamily="2" charset="0"/>
              </a:defRPr>
            </a:lvl7pPr>
            <a:lvl8pPr marL="3429000" indent="-228600" eaLnBrk="0" fontAlgn="base" hangingPunct="0">
              <a:spcBef>
                <a:spcPct val="50000"/>
              </a:spcBef>
              <a:spcAft>
                <a:spcPct val="0"/>
              </a:spcAft>
              <a:defRPr>
                <a:solidFill>
                  <a:schemeClr val="tx1"/>
                </a:solidFill>
                <a:latin typeface="VNI-Times" pitchFamily="2" charset="0"/>
              </a:defRPr>
            </a:lvl8pPr>
            <a:lvl9pPr marL="3886200" indent="-228600" eaLnBrk="0" fontAlgn="base" hangingPunct="0">
              <a:spcBef>
                <a:spcPct val="50000"/>
              </a:spcBef>
              <a:spcAft>
                <a:spcPct val="0"/>
              </a:spcAft>
              <a:defRPr>
                <a:solidFill>
                  <a:schemeClr val="tx1"/>
                </a:solidFill>
                <a:latin typeface="VNI-Times" pitchFamily="2" charset="0"/>
              </a:defRPr>
            </a:lvl9pPr>
          </a:lstStyle>
          <a:p>
            <a:pPr eaLnBrk="1" hangingPunct="1"/>
            <a:fld id="{5F94B0F6-4BD7-41C9-B038-1E86B58B9757}" type="slidenum">
              <a:rPr lang="en-US" altLang="en-US">
                <a:solidFill>
                  <a:srgbClr val="000000"/>
                </a:solidFill>
              </a:rPr>
              <a:pPr eaLnBrk="1" hangingPunct="1"/>
              <a:t>1</a:t>
            </a:fld>
            <a:endParaRPr lang="en-US" altLang="en-US">
              <a:solidFill>
                <a:srgbClr val="000000"/>
              </a:solidFill>
            </a:endParaRPr>
          </a:p>
        </p:txBody>
      </p:sp>
      <p:sp>
        <p:nvSpPr>
          <p:cNvPr id="43011" name="Rectangle 2">
            <a:extLst>
              <a:ext uri="{FF2B5EF4-FFF2-40B4-BE49-F238E27FC236}">
                <a16:creationId xmlns:a16="http://schemas.microsoft.com/office/drawing/2014/main" xmlns="" id="{05C97CB3-A628-3B7D-1C3C-FEA92C6F2EA7}"/>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xmlns="" id="{3565D1F7-4131-88CD-909A-20978B2296BF}"/>
              </a:ext>
            </a:extLst>
          </p:cNvPr>
          <p:cNvSpPr>
            <a:spLocks noGrp="1" noChangeArrowheads="1"/>
          </p:cNvSpPr>
          <p:nvPr>
            <p:ph type="body" idx="1"/>
          </p:nvPr>
        </p:nvSpPr>
        <p:spPr>
          <a:noFill/>
        </p:spPr>
        <p:txBody>
          <a:bodyPr/>
          <a:lstStyle/>
          <a:p>
            <a:pPr eaLnBrk="1" hangingPunct="1"/>
            <a:endParaRPr lang="vi-VN" altLang="en-US"/>
          </a:p>
        </p:txBody>
      </p:sp>
    </p:spTree>
    <p:extLst>
      <p:ext uri="{BB962C8B-B14F-4D97-AF65-F5344CB8AC3E}">
        <p14:creationId xmlns:p14="http://schemas.microsoft.com/office/powerpoint/2010/main" val="3279115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xmlns="" id="{3B7C561B-3328-7151-3DEB-71149E53F513}"/>
              </a:ext>
            </a:extLst>
          </p:cNvPr>
          <p:cNvSpPr>
            <a:spLocks noGrp="1" noChangeArrowheads="1"/>
          </p:cNvSpPr>
          <p:nvPr>
            <p:ph type="sldNum" sz="quarter" idx="5"/>
          </p:nvPr>
        </p:nvSpPr>
        <p:spPr>
          <a:noFill/>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50000"/>
              </a:spcBef>
              <a:spcAft>
                <a:spcPct val="0"/>
              </a:spcAft>
              <a:defRPr>
                <a:solidFill>
                  <a:schemeClr val="tx1"/>
                </a:solidFill>
                <a:latin typeface="VNI-Times" pitchFamily="2" charset="0"/>
              </a:defRPr>
            </a:lvl6pPr>
            <a:lvl7pPr marL="2971800" indent="-228600" eaLnBrk="0" fontAlgn="base" hangingPunct="0">
              <a:spcBef>
                <a:spcPct val="50000"/>
              </a:spcBef>
              <a:spcAft>
                <a:spcPct val="0"/>
              </a:spcAft>
              <a:defRPr>
                <a:solidFill>
                  <a:schemeClr val="tx1"/>
                </a:solidFill>
                <a:latin typeface="VNI-Times" pitchFamily="2" charset="0"/>
              </a:defRPr>
            </a:lvl7pPr>
            <a:lvl8pPr marL="3429000" indent="-228600" eaLnBrk="0" fontAlgn="base" hangingPunct="0">
              <a:spcBef>
                <a:spcPct val="50000"/>
              </a:spcBef>
              <a:spcAft>
                <a:spcPct val="0"/>
              </a:spcAft>
              <a:defRPr>
                <a:solidFill>
                  <a:schemeClr val="tx1"/>
                </a:solidFill>
                <a:latin typeface="VNI-Times" pitchFamily="2" charset="0"/>
              </a:defRPr>
            </a:lvl8pPr>
            <a:lvl9pPr marL="3886200" indent="-228600" eaLnBrk="0" fontAlgn="base" hangingPunct="0">
              <a:spcBef>
                <a:spcPct val="50000"/>
              </a:spcBef>
              <a:spcAft>
                <a:spcPct val="0"/>
              </a:spcAft>
              <a:defRPr>
                <a:solidFill>
                  <a:schemeClr val="tx1"/>
                </a:solidFill>
                <a:latin typeface="VNI-Times" pitchFamily="2" charset="0"/>
              </a:defRPr>
            </a:lvl9pPr>
          </a:lstStyle>
          <a:p>
            <a:pPr eaLnBrk="1" hangingPunct="1"/>
            <a:fld id="{5F94B0F6-4BD7-41C9-B038-1E86B58B9757}" type="slidenum">
              <a:rPr lang="en-US" altLang="en-US">
                <a:solidFill>
                  <a:srgbClr val="000000"/>
                </a:solidFill>
              </a:rPr>
              <a:pPr eaLnBrk="1" hangingPunct="1"/>
              <a:t>2</a:t>
            </a:fld>
            <a:endParaRPr lang="en-US" altLang="en-US">
              <a:solidFill>
                <a:srgbClr val="000000"/>
              </a:solidFill>
            </a:endParaRPr>
          </a:p>
        </p:txBody>
      </p:sp>
      <p:sp>
        <p:nvSpPr>
          <p:cNvPr id="43011" name="Rectangle 2">
            <a:extLst>
              <a:ext uri="{FF2B5EF4-FFF2-40B4-BE49-F238E27FC236}">
                <a16:creationId xmlns:a16="http://schemas.microsoft.com/office/drawing/2014/main" xmlns="" id="{05C97CB3-A628-3B7D-1C3C-FEA92C6F2EA7}"/>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xmlns="" id="{3565D1F7-4131-88CD-909A-20978B2296BF}"/>
              </a:ext>
            </a:extLst>
          </p:cNvPr>
          <p:cNvSpPr>
            <a:spLocks noGrp="1" noChangeArrowheads="1"/>
          </p:cNvSpPr>
          <p:nvPr>
            <p:ph type="body" idx="1"/>
          </p:nvPr>
        </p:nvSpPr>
        <p:spPr>
          <a:noFill/>
        </p:spPr>
        <p:txBody>
          <a:bodyPr/>
          <a:lstStyle/>
          <a:p>
            <a:pPr eaLnBrk="1" hangingPunct="1"/>
            <a:endParaRPr lang="vi-VN" altLang="en-US"/>
          </a:p>
        </p:txBody>
      </p:sp>
    </p:spTree>
    <p:extLst>
      <p:ext uri="{BB962C8B-B14F-4D97-AF65-F5344CB8AC3E}">
        <p14:creationId xmlns:p14="http://schemas.microsoft.com/office/powerpoint/2010/main" val="355599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xmlns="" id="{3B7C561B-3328-7151-3DEB-71149E53F513}"/>
              </a:ext>
            </a:extLst>
          </p:cNvPr>
          <p:cNvSpPr>
            <a:spLocks noGrp="1" noChangeArrowheads="1"/>
          </p:cNvSpPr>
          <p:nvPr>
            <p:ph type="sldNum" sz="quarter" idx="5"/>
          </p:nvPr>
        </p:nvSpPr>
        <p:spPr>
          <a:noFill/>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50000"/>
              </a:spcBef>
              <a:spcAft>
                <a:spcPct val="0"/>
              </a:spcAft>
              <a:defRPr>
                <a:solidFill>
                  <a:schemeClr val="tx1"/>
                </a:solidFill>
                <a:latin typeface="VNI-Times" pitchFamily="2" charset="0"/>
              </a:defRPr>
            </a:lvl6pPr>
            <a:lvl7pPr marL="2971800" indent="-228600" eaLnBrk="0" fontAlgn="base" hangingPunct="0">
              <a:spcBef>
                <a:spcPct val="50000"/>
              </a:spcBef>
              <a:spcAft>
                <a:spcPct val="0"/>
              </a:spcAft>
              <a:defRPr>
                <a:solidFill>
                  <a:schemeClr val="tx1"/>
                </a:solidFill>
                <a:latin typeface="VNI-Times" pitchFamily="2" charset="0"/>
              </a:defRPr>
            </a:lvl7pPr>
            <a:lvl8pPr marL="3429000" indent="-228600" eaLnBrk="0" fontAlgn="base" hangingPunct="0">
              <a:spcBef>
                <a:spcPct val="50000"/>
              </a:spcBef>
              <a:spcAft>
                <a:spcPct val="0"/>
              </a:spcAft>
              <a:defRPr>
                <a:solidFill>
                  <a:schemeClr val="tx1"/>
                </a:solidFill>
                <a:latin typeface="VNI-Times" pitchFamily="2" charset="0"/>
              </a:defRPr>
            </a:lvl8pPr>
            <a:lvl9pPr marL="3886200" indent="-228600" eaLnBrk="0" fontAlgn="base" hangingPunct="0">
              <a:spcBef>
                <a:spcPct val="50000"/>
              </a:spcBef>
              <a:spcAft>
                <a:spcPct val="0"/>
              </a:spcAft>
              <a:defRPr>
                <a:solidFill>
                  <a:schemeClr val="tx1"/>
                </a:solidFill>
                <a:latin typeface="VNI-Times" pitchFamily="2" charset="0"/>
              </a:defRPr>
            </a:lvl9pPr>
          </a:lstStyle>
          <a:p>
            <a:pPr eaLnBrk="1" hangingPunct="1"/>
            <a:fld id="{5F94B0F6-4BD7-41C9-B038-1E86B58B9757}" type="slidenum">
              <a:rPr lang="en-US" altLang="en-US">
                <a:solidFill>
                  <a:srgbClr val="000000"/>
                </a:solidFill>
              </a:rPr>
              <a:pPr eaLnBrk="1" hangingPunct="1"/>
              <a:t>4</a:t>
            </a:fld>
            <a:endParaRPr lang="en-US" altLang="en-US">
              <a:solidFill>
                <a:srgbClr val="000000"/>
              </a:solidFill>
            </a:endParaRPr>
          </a:p>
        </p:txBody>
      </p:sp>
      <p:sp>
        <p:nvSpPr>
          <p:cNvPr id="43011" name="Rectangle 2">
            <a:extLst>
              <a:ext uri="{FF2B5EF4-FFF2-40B4-BE49-F238E27FC236}">
                <a16:creationId xmlns:a16="http://schemas.microsoft.com/office/drawing/2014/main" xmlns="" id="{05C97CB3-A628-3B7D-1C3C-FEA92C6F2EA7}"/>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xmlns="" id="{3565D1F7-4131-88CD-909A-20978B2296BF}"/>
              </a:ext>
            </a:extLst>
          </p:cNvPr>
          <p:cNvSpPr>
            <a:spLocks noGrp="1" noChangeArrowheads="1"/>
          </p:cNvSpPr>
          <p:nvPr>
            <p:ph type="body" idx="1"/>
          </p:nvPr>
        </p:nvSpPr>
        <p:spPr>
          <a:noFill/>
        </p:spPr>
        <p:txBody>
          <a:bodyPr/>
          <a:lstStyle/>
          <a:p>
            <a:pPr eaLnBrk="1" hangingPunct="1"/>
            <a:endParaRPr lang="vi-VN" altLang="en-US"/>
          </a:p>
        </p:txBody>
      </p:sp>
    </p:spTree>
    <p:extLst>
      <p:ext uri="{BB962C8B-B14F-4D97-AF65-F5344CB8AC3E}">
        <p14:creationId xmlns:p14="http://schemas.microsoft.com/office/powerpoint/2010/main" val="3194334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xmlns="" id="{3B7C561B-3328-7151-3DEB-71149E53F513}"/>
              </a:ext>
            </a:extLst>
          </p:cNvPr>
          <p:cNvSpPr>
            <a:spLocks noGrp="1" noChangeArrowheads="1"/>
          </p:cNvSpPr>
          <p:nvPr>
            <p:ph type="sldNum" sz="quarter" idx="5"/>
          </p:nvPr>
        </p:nvSpPr>
        <p:spPr>
          <a:noFill/>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50000"/>
              </a:spcBef>
              <a:spcAft>
                <a:spcPct val="0"/>
              </a:spcAft>
              <a:defRPr>
                <a:solidFill>
                  <a:schemeClr val="tx1"/>
                </a:solidFill>
                <a:latin typeface="VNI-Times" pitchFamily="2" charset="0"/>
              </a:defRPr>
            </a:lvl6pPr>
            <a:lvl7pPr marL="2971800" indent="-228600" eaLnBrk="0" fontAlgn="base" hangingPunct="0">
              <a:spcBef>
                <a:spcPct val="50000"/>
              </a:spcBef>
              <a:spcAft>
                <a:spcPct val="0"/>
              </a:spcAft>
              <a:defRPr>
                <a:solidFill>
                  <a:schemeClr val="tx1"/>
                </a:solidFill>
                <a:latin typeface="VNI-Times" pitchFamily="2" charset="0"/>
              </a:defRPr>
            </a:lvl7pPr>
            <a:lvl8pPr marL="3429000" indent="-228600" eaLnBrk="0" fontAlgn="base" hangingPunct="0">
              <a:spcBef>
                <a:spcPct val="50000"/>
              </a:spcBef>
              <a:spcAft>
                <a:spcPct val="0"/>
              </a:spcAft>
              <a:defRPr>
                <a:solidFill>
                  <a:schemeClr val="tx1"/>
                </a:solidFill>
                <a:latin typeface="VNI-Times" pitchFamily="2" charset="0"/>
              </a:defRPr>
            </a:lvl8pPr>
            <a:lvl9pPr marL="3886200" indent="-228600" eaLnBrk="0" fontAlgn="base" hangingPunct="0">
              <a:spcBef>
                <a:spcPct val="50000"/>
              </a:spcBef>
              <a:spcAft>
                <a:spcPct val="0"/>
              </a:spcAft>
              <a:defRPr>
                <a:solidFill>
                  <a:schemeClr val="tx1"/>
                </a:solidFill>
                <a:latin typeface="VNI-Times" pitchFamily="2" charset="0"/>
              </a:defRPr>
            </a:lvl9pPr>
          </a:lstStyle>
          <a:p>
            <a:pPr eaLnBrk="1" hangingPunct="1"/>
            <a:fld id="{5F94B0F6-4BD7-41C9-B038-1E86B58B9757}" type="slidenum">
              <a:rPr lang="en-US" altLang="en-US">
                <a:solidFill>
                  <a:srgbClr val="000000"/>
                </a:solidFill>
              </a:rPr>
              <a:pPr eaLnBrk="1" hangingPunct="1"/>
              <a:t>14</a:t>
            </a:fld>
            <a:endParaRPr lang="en-US" altLang="en-US">
              <a:solidFill>
                <a:srgbClr val="000000"/>
              </a:solidFill>
            </a:endParaRPr>
          </a:p>
        </p:txBody>
      </p:sp>
      <p:sp>
        <p:nvSpPr>
          <p:cNvPr id="43011" name="Rectangle 2">
            <a:extLst>
              <a:ext uri="{FF2B5EF4-FFF2-40B4-BE49-F238E27FC236}">
                <a16:creationId xmlns:a16="http://schemas.microsoft.com/office/drawing/2014/main" xmlns="" id="{05C97CB3-A628-3B7D-1C3C-FEA92C6F2EA7}"/>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xmlns="" id="{3565D1F7-4131-88CD-909A-20978B2296BF}"/>
              </a:ext>
            </a:extLst>
          </p:cNvPr>
          <p:cNvSpPr>
            <a:spLocks noGrp="1" noChangeArrowheads="1"/>
          </p:cNvSpPr>
          <p:nvPr>
            <p:ph type="body" idx="1"/>
          </p:nvPr>
        </p:nvSpPr>
        <p:spPr>
          <a:noFill/>
        </p:spPr>
        <p:txBody>
          <a:bodyPr/>
          <a:lstStyle/>
          <a:p>
            <a:pPr eaLnBrk="1" hangingPunct="1"/>
            <a:endParaRPr lang="vi-VN" altLang="en-US"/>
          </a:p>
        </p:txBody>
      </p:sp>
    </p:spTree>
    <p:extLst>
      <p:ext uri="{BB962C8B-B14F-4D97-AF65-F5344CB8AC3E}">
        <p14:creationId xmlns:p14="http://schemas.microsoft.com/office/powerpoint/2010/main" val="3218466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xmlns="" id="{3B7C561B-3328-7151-3DEB-71149E53F513}"/>
              </a:ext>
            </a:extLst>
          </p:cNvPr>
          <p:cNvSpPr>
            <a:spLocks noGrp="1" noChangeArrowheads="1"/>
          </p:cNvSpPr>
          <p:nvPr>
            <p:ph type="sldNum" sz="quarter" idx="5"/>
          </p:nvPr>
        </p:nvSpPr>
        <p:spPr>
          <a:noFill/>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50000"/>
              </a:spcBef>
              <a:spcAft>
                <a:spcPct val="0"/>
              </a:spcAft>
              <a:defRPr>
                <a:solidFill>
                  <a:schemeClr val="tx1"/>
                </a:solidFill>
                <a:latin typeface="VNI-Times" pitchFamily="2" charset="0"/>
              </a:defRPr>
            </a:lvl6pPr>
            <a:lvl7pPr marL="2971800" indent="-228600" eaLnBrk="0" fontAlgn="base" hangingPunct="0">
              <a:spcBef>
                <a:spcPct val="50000"/>
              </a:spcBef>
              <a:spcAft>
                <a:spcPct val="0"/>
              </a:spcAft>
              <a:defRPr>
                <a:solidFill>
                  <a:schemeClr val="tx1"/>
                </a:solidFill>
                <a:latin typeface="VNI-Times" pitchFamily="2" charset="0"/>
              </a:defRPr>
            </a:lvl7pPr>
            <a:lvl8pPr marL="3429000" indent="-228600" eaLnBrk="0" fontAlgn="base" hangingPunct="0">
              <a:spcBef>
                <a:spcPct val="50000"/>
              </a:spcBef>
              <a:spcAft>
                <a:spcPct val="0"/>
              </a:spcAft>
              <a:defRPr>
                <a:solidFill>
                  <a:schemeClr val="tx1"/>
                </a:solidFill>
                <a:latin typeface="VNI-Times" pitchFamily="2" charset="0"/>
              </a:defRPr>
            </a:lvl8pPr>
            <a:lvl9pPr marL="3886200" indent="-228600" eaLnBrk="0" fontAlgn="base" hangingPunct="0">
              <a:spcBef>
                <a:spcPct val="50000"/>
              </a:spcBef>
              <a:spcAft>
                <a:spcPct val="0"/>
              </a:spcAft>
              <a:defRPr>
                <a:solidFill>
                  <a:schemeClr val="tx1"/>
                </a:solidFill>
                <a:latin typeface="VNI-Times" pitchFamily="2" charset="0"/>
              </a:defRPr>
            </a:lvl9pPr>
          </a:lstStyle>
          <a:p>
            <a:pPr eaLnBrk="1" hangingPunct="1"/>
            <a:fld id="{5F94B0F6-4BD7-41C9-B038-1E86B58B9757}" type="slidenum">
              <a:rPr lang="en-US" altLang="en-US">
                <a:solidFill>
                  <a:srgbClr val="000000"/>
                </a:solidFill>
              </a:rPr>
              <a:pPr eaLnBrk="1" hangingPunct="1"/>
              <a:t>15</a:t>
            </a:fld>
            <a:endParaRPr lang="en-US" altLang="en-US">
              <a:solidFill>
                <a:srgbClr val="000000"/>
              </a:solidFill>
            </a:endParaRPr>
          </a:p>
        </p:txBody>
      </p:sp>
      <p:sp>
        <p:nvSpPr>
          <p:cNvPr id="43011" name="Rectangle 2">
            <a:extLst>
              <a:ext uri="{FF2B5EF4-FFF2-40B4-BE49-F238E27FC236}">
                <a16:creationId xmlns:a16="http://schemas.microsoft.com/office/drawing/2014/main" xmlns="" id="{05C97CB3-A628-3B7D-1C3C-FEA92C6F2EA7}"/>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xmlns="" id="{3565D1F7-4131-88CD-909A-20978B2296BF}"/>
              </a:ext>
            </a:extLst>
          </p:cNvPr>
          <p:cNvSpPr>
            <a:spLocks noGrp="1" noChangeArrowheads="1"/>
          </p:cNvSpPr>
          <p:nvPr>
            <p:ph type="body" idx="1"/>
          </p:nvPr>
        </p:nvSpPr>
        <p:spPr>
          <a:noFill/>
        </p:spPr>
        <p:txBody>
          <a:bodyPr/>
          <a:lstStyle/>
          <a:p>
            <a:pPr eaLnBrk="1" hangingPunct="1"/>
            <a:endParaRPr lang="vi-VN" altLang="en-US"/>
          </a:p>
        </p:txBody>
      </p:sp>
    </p:spTree>
    <p:extLst>
      <p:ext uri="{BB962C8B-B14F-4D97-AF65-F5344CB8AC3E}">
        <p14:creationId xmlns:p14="http://schemas.microsoft.com/office/powerpoint/2010/main" val="528765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xmlns="" id="{3B7C561B-3328-7151-3DEB-71149E53F513}"/>
              </a:ext>
            </a:extLst>
          </p:cNvPr>
          <p:cNvSpPr>
            <a:spLocks noGrp="1" noChangeArrowheads="1"/>
          </p:cNvSpPr>
          <p:nvPr>
            <p:ph type="sldNum" sz="quarter" idx="5"/>
          </p:nvPr>
        </p:nvSpPr>
        <p:spPr>
          <a:noFill/>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50000"/>
              </a:spcBef>
              <a:spcAft>
                <a:spcPct val="0"/>
              </a:spcAft>
              <a:defRPr>
                <a:solidFill>
                  <a:schemeClr val="tx1"/>
                </a:solidFill>
                <a:latin typeface="VNI-Times" pitchFamily="2" charset="0"/>
              </a:defRPr>
            </a:lvl6pPr>
            <a:lvl7pPr marL="2971800" indent="-228600" eaLnBrk="0" fontAlgn="base" hangingPunct="0">
              <a:spcBef>
                <a:spcPct val="50000"/>
              </a:spcBef>
              <a:spcAft>
                <a:spcPct val="0"/>
              </a:spcAft>
              <a:defRPr>
                <a:solidFill>
                  <a:schemeClr val="tx1"/>
                </a:solidFill>
                <a:latin typeface="VNI-Times" pitchFamily="2" charset="0"/>
              </a:defRPr>
            </a:lvl7pPr>
            <a:lvl8pPr marL="3429000" indent="-228600" eaLnBrk="0" fontAlgn="base" hangingPunct="0">
              <a:spcBef>
                <a:spcPct val="50000"/>
              </a:spcBef>
              <a:spcAft>
                <a:spcPct val="0"/>
              </a:spcAft>
              <a:defRPr>
                <a:solidFill>
                  <a:schemeClr val="tx1"/>
                </a:solidFill>
                <a:latin typeface="VNI-Times" pitchFamily="2" charset="0"/>
              </a:defRPr>
            </a:lvl8pPr>
            <a:lvl9pPr marL="3886200" indent="-228600" eaLnBrk="0" fontAlgn="base" hangingPunct="0">
              <a:spcBef>
                <a:spcPct val="50000"/>
              </a:spcBef>
              <a:spcAft>
                <a:spcPct val="0"/>
              </a:spcAft>
              <a:defRPr>
                <a:solidFill>
                  <a:schemeClr val="tx1"/>
                </a:solidFill>
                <a:latin typeface="VNI-Times" pitchFamily="2" charset="0"/>
              </a:defRPr>
            </a:lvl9pPr>
          </a:lstStyle>
          <a:p>
            <a:pPr eaLnBrk="1" hangingPunct="1"/>
            <a:fld id="{5F94B0F6-4BD7-41C9-B038-1E86B58B9757}" type="slidenum">
              <a:rPr lang="en-US" altLang="en-US">
                <a:solidFill>
                  <a:srgbClr val="000000"/>
                </a:solidFill>
              </a:rPr>
              <a:pPr eaLnBrk="1" hangingPunct="1"/>
              <a:t>16</a:t>
            </a:fld>
            <a:endParaRPr lang="en-US" altLang="en-US">
              <a:solidFill>
                <a:srgbClr val="000000"/>
              </a:solidFill>
            </a:endParaRPr>
          </a:p>
        </p:txBody>
      </p:sp>
      <p:sp>
        <p:nvSpPr>
          <p:cNvPr id="43011" name="Rectangle 2">
            <a:extLst>
              <a:ext uri="{FF2B5EF4-FFF2-40B4-BE49-F238E27FC236}">
                <a16:creationId xmlns:a16="http://schemas.microsoft.com/office/drawing/2014/main" xmlns="" id="{05C97CB3-A628-3B7D-1C3C-FEA92C6F2EA7}"/>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xmlns="" id="{3565D1F7-4131-88CD-909A-20978B2296BF}"/>
              </a:ext>
            </a:extLst>
          </p:cNvPr>
          <p:cNvSpPr>
            <a:spLocks noGrp="1" noChangeArrowheads="1"/>
          </p:cNvSpPr>
          <p:nvPr>
            <p:ph type="body" idx="1"/>
          </p:nvPr>
        </p:nvSpPr>
        <p:spPr>
          <a:noFill/>
        </p:spPr>
        <p:txBody>
          <a:bodyPr/>
          <a:lstStyle/>
          <a:p>
            <a:pPr eaLnBrk="1" hangingPunct="1"/>
            <a:endParaRPr lang="vi-VN" altLang="en-US"/>
          </a:p>
        </p:txBody>
      </p:sp>
    </p:spTree>
    <p:extLst>
      <p:ext uri="{BB962C8B-B14F-4D97-AF65-F5344CB8AC3E}">
        <p14:creationId xmlns:p14="http://schemas.microsoft.com/office/powerpoint/2010/main" val="131971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xmlns="" id="{3B7C561B-3328-7151-3DEB-71149E53F513}"/>
              </a:ext>
            </a:extLst>
          </p:cNvPr>
          <p:cNvSpPr>
            <a:spLocks noGrp="1" noChangeArrowheads="1"/>
          </p:cNvSpPr>
          <p:nvPr>
            <p:ph type="sldNum" sz="quarter" idx="5"/>
          </p:nvPr>
        </p:nvSpPr>
        <p:spPr>
          <a:noFill/>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50000"/>
              </a:spcBef>
              <a:spcAft>
                <a:spcPct val="0"/>
              </a:spcAft>
              <a:defRPr>
                <a:solidFill>
                  <a:schemeClr val="tx1"/>
                </a:solidFill>
                <a:latin typeface="VNI-Times" pitchFamily="2" charset="0"/>
              </a:defRPr>
            </a:lvl6pPr>
            <a:lvl7pPr marL="2971800" indent="-228600" eaLnBrk="0" fontAlgn="base" hangingPunct="0">
              <a:spcBef>
                <a:spcPct val="50000"/>
              </a:spcBef>
              <a:spcAft>
                <a:spcPct val="0"/>
              </a:spcAft>
              <a:defRPr>
                <a:solidFill>
                  <a:schemeClr val="tx1"/>
                </a:solidFill>
                <a:latin typeface="VNI-Times" pitchFamily="2" charset="0"/>
              </a:defRPr>
            </a:lvl7pPr>
            <a:lvl8pPr marL="3429000" indent="-228600" eaLnBrk="0" fontAlgn="base" hangingPunct="0">
              <a:spcBef>
                <a:spcPct val="50000"/>
              </a:spcBef>
              <a:spcAft>
                <a:spcPct val="0"/>
              </a:spcAft>
              <a:defRPr>
                <a:solidFill>
                  <a:schemeClr val="tx1"/>
                </a:solidFill>
                <a:latin typeface="VNI-Times" pitchFamily="2" charset="0"/>
              </a:defRPr>
            </a:lvl8pPr>
            <a:lvl9pPr marL="3886200" indent="-228600" eaLnBrk="0" fontAlgn="base" hangingPunct="0">
              <a:spcBef>
                <a:spcPct val="50000"/>
              </a:spcBef>
              <a:spcAft>
                <a:spcPct val="0"/>
              </a:spcAft>
              <a:defRPr>
                <a:solidFill>
                  <a:schemeClr val="tx1"/>
                </a:solidFill>
                <a:latin typeface="VNI-Times" pitchFamily="2" charset="0"/>
              </a:defRPr>
            </a:lvl9pPr>
          </a:lstStyle>
          <a:p>
            <a:pPr eaLnBrk="1" hangingPunct="1"/>
            <a:fld id="{5F94B0F6-4BD7-41C9-B038-1E86B58B9757}" type="slidenum">
              <a:rPr lang="en-US" altLang="en-US">
                <a:solidFill>
                  <a:srgbClr val="000000"/>
                </a:solidFill>
              </a:rPr>
              <a:pPr eaLnBrk="1" hangingPunct="1"/>
              <a:t>21</a:t>
            </a:fld>
            <a:endParaRPr lang="en-US" altLang="en-US">
              <a:solidFill>
                <a:srgbClr val="000000"/>
              </a:solidFill>
            </a:endParaRPr>
          </a:p>
        </p:txBody>
      </p:sp>
      <p:sp>
        <p:nvSpPr>
          <p:cNvPr id="43011" name="Rectangle 2">
            <a:extLst>
              <a:ext uri="{FF2B5EF4-FFF2-40B4-BE49-F238E27FC236}">
                <a16:creationId xmlns:a16="http://schemas.microsoft.com/office/drawing/2014/main" xmlns="" id="{05C97CB3-A628-3B7D-1C3C-FEA92C6F2EA7}"/>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xmlns="" id="{3565D1F7-4131-88CD-909A-20978B2296BF}"/>
              </a:ext>
            </a:extLst>
          </p:cNvPr>
          <p:cNvSpPr>
            <a:spLocks noGrp="1" noChangeArrowheads="1"/>
          </p:cNvSpPr>
          <p:nvPr>
            <p:ph type="body" idx="1"/>
          </p:nvPr>
        </p:nvSpPr>
        <p:spPr>
          <a:noFill/>
        </p:spPr>
        <p:txBody>
          <a:bodyPr/>
          <a:lstStyle/>
          <a:p>
            <a:pPr eaLnBrk="1" hangingPunct="1"/>
            <a:endParaRPr lang="vi-VN" altLang="en-US"/>
          </a:p>
        </p:txBody>
      </p:sp>
    </p:spTree>
    <p:extLst>
      <p:ext uri="{BB962C8B-B14F-4D97-AF65-F5344CB8AC3E}">
        <p14:creationId xmlns:p14="http://schemas.microsoft.com/office/powerpoint/2010/main" val="3158648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xmlns="" id="{3B7C561B-3328-7151-3DEB-71149E53F513}"/>
              </a:ext>
            </a:extLst>
          </p:cNvPr>
          <p:cNvSpPr>
            <a:spLocks noGrp="1" noChangeArrowheads="1"/>
          </p:cNvSpPr>
          <p:nvPr>
            <p:ph type="sldNum" sz="quarter" idx="5"/>
          </p:nvPr>
        </p:nvSpPr>
        <p:spPr>
          <a:noFill/>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50000"/>
              </a:spcBef>
              <a:spcAft>
                <a:spcPct val="0"/>
              </a:spcAft>
              <a:defRPr>
                <a:solidFill>
                  <a:schemeClr val="tx1"/>
                </a:solidFill>
                <a:latin typeface="VNI-Times" pitchFamily="2" charset="0"/>
              </a:defRPr>
            </a:lvl6pPr>
            <a:lvl7pPr marL="2971800" indent="-228600" eaLnBrk="0" fontAlgn="base" hangingPunct="0">
              <a:spcBef>
                <a:spcPct val="50000"/>
              </a:spcBef>
              <a:spcAft>
                <a:spcPct val="0"/>
              </a:spcAft>
              <a:defRPr>
                <a:solidFill>
                  <a:schemeClr val="tx1"/>
                </a:solidFill>
                <a:latin typeface="VNI-Times" pitchFamily="2" charset="0"/>
              </a:defRPr>
            </a:lvl7pPr>
            <a:lvl8pPr marL="3429000" indent="-228600" eaLnBrk="0" fontAlgn="base" hangingPunct="0">
              <a:spcBef>
                <a:spcPct val="50000"/>
              </a:spcBef>
              <a:spcAft>
                <a:spcPct val="0"/>
              </a:spcAft>
              <a:defRPr>
                <a:solidFill>
                  <a:schemeClr val="tx1"/>
                </a:solidFill>
                <a:latin typeface="VNI-Times" pitchFamily="2" charset="0"/>
              </a:defRPr>
            </a:lvl8pPr>
            <a:lvl9pPr marL="3886200" indent="-228600" eaLnBrk="0" fontAlgn="base" hangingPunct="0">
              <a:spcBef>
                <a:spcPct val="50000"/>
              </a:spcBef>
              <a:spcAft>
                <a:spcPct val="0"/>
              </a:spcAft>
              <a:defRPr>
                <a:solidFill>
                  <a:schemeClr val="tx1"/>
                </a:solidFill>
                <a:latin typeface="VNI-Times" pitchFamily="2" charset="0"/>
              </a:defRPr>
            </a:lvl9pPr>
          </a:lstStyle>
          <a:p>
            <a:pPr eaLnBrk="1" hangingPunct="1"/>
            <a:fld id="{5F94B0F6-4BD7-41C9-B038-1E86B58B9757}" type="slidenum">
              <a:rPr lang="en-US" altLang="en-US">
                <a:solidFill>
                  <a:srgbClr val="000000"/>
                </a:solidFill>
              </a:rPr>
              <a:pPr eaLnBrk="1" hangingPunct="1"/>
              <a:t>23</a:t>
            </a:fld>
            <a:endParaRPr lang="en-US" altLang="en-US">
              <a:solidFill>
                <a:srgbClr val="000000"/>
              </a:solidFill>
            </a:endParaRPr>
          </a:p>
        </p:txBody>
      </p:sp>
      <p:sp>
        <p:nvSpPr>
          <p:cNvPr id="43011" name="Rectangle 2">
            <a:extLst>
              <a:ext uri="{FF2B5EF4-FFF2-40B4-BE49-F238E27FC236}">
                <a16:creationId xmlns:a16="http://schemas.microsoft.com/office/drawing/2014/main" xmlns="" id="{05C97CB3-A628-3B7D-1C3C-FEA92C6F2EA7}"/>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xmlns="" id="{3565D1F7-4131-88CD-909A-20978B2296BF}"/>
              </a:ext>
            </a:extLst>
          </p:cNvPr>
          <p:cNvSpPr>
            <a:spLocks noGrp="1" noChangeArrowheads="1"/>
          </p:cNvSpPr>
          <p:nvPr>
            <p:ph type="body" idx="1"/>
          </p:nvPr>
        </p:nvSpPr>
        <p:spPr>
          <a:noFill/>
        </p:spPr>
        <p:txBody>
          <a:bodyPr/>
          <a:lstStyle/>
          <a:p>
            <a:pPr eaLnBrk="1" hangingPunct="1"/>
            <a:endParaRPr lang="vi-VN" altLang="en-US"/>
          </a:p>
        </p:txBody>
      </p:sp>
    </p:spTree>
    <p:extLst>
      <p:ext uri="{BB962C8B-B14F-4D97-AF65-F5344CB8AC3E}">
        <p14:creationId xmlns:p14="http://schemas.microsoft.com/office/powerpoint/2010/main" val="3486373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7BB0FA-8309-414F-92D8-2E47C04363A4}" type="slidenum">
              <a:rPr lang="en-US" smtClean="0"/>
              <a:t>27</a:t>
            </a:fld>
            <a:endParaRPr lang="en-US"/>
          </a:p>
        </p:txBody>
      </p:sp>
    </p:spTree>
    <p:extLst>
      <p:ext uri="{BB962C8B-B14F-4D97-AF65-F5344CB8AC3E}">
        <p14:creationId xmlns:p14="http://schemas.microsoft.com/office/powerpoint/2010/main" val="3362931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7C2BA197-54FC-4355-8508-72F49B0FC18C}" type="datetimeFigureOut">
              <a:rPr lang="vi-VN" smtClean="0"/>
              <a:t>22/04/2023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9B8F1A-43AD-4B59-A72E-82F692FBDBC6}" type="slidenum">
              <a:rPr lang="vi-VN" smtClean="0"/>
              <a:t>‹#›</a:t>
            </a:fld>
            <a:endParaRPr lang="vi-VN"/>
          </a:p>
        </p:txBody>
      </p:sp>
    </p:spTree>
    <p:extLst>
      <p:ext uri="{BB962C8B-B14F-4D97-AF65-F5344CB8AC3E}">
        <p14:creationId xmlns:p14="http://schemas.microsoft.com/office/powerpoint/2010/main" val="3954249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C2BA197-54FC-4355-8508-72F49B0FC18C}" type="datetimeFigureOut">
              <a:rPr lang="vi-VN" smtClean="0"/>
              <a:t>22/04/2023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9B8F1A-43AD-4B59-A72E-82F692FBDBC6}" type="slidenum">
              <a:rPr lang="vi-VN" smtClean="0"/>
              <a:t>‹#›</a:t>
            </a:fld>
            <a:endParaRPr lang="vi-VN"/>
          </a:p>
        </p:txBody>
      </p:sp>
    </p:spTree>
    <p:extLst>
      <p:ext uri="{BB962C8B-B14F-4D97-AF65-F5344CB8AC3E}">
        <p14:creationId xmlns:p14="http://schemas.microsoft.com/office/powerpoint/2010/main" val="2741540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C2BA197-54FC-4355-8508-72F49B0FC18C}" type="datetimeFigureOut">
              <a:rPr lang="vi-VN" smtClean="0"/>
              <a:t>22/04/2023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9B8F1A-43AD-4B59-A72E-82F692FBDBC6}" type="slidenum">
              <a:rPr lang="vi-VN" smtClean="0"/>
              <a:t>‹#›</a:t>
            </a:fld>
            <a:endParaRPr lang="vi-VN"/>
          </a:p>
        </p:txBody>
      </p:sp>
    </p:spTree>
    <p:extLst>
      <p:ext uri="{BB962C8B-B14F-4D97-AF65-F5344CB8AC3E}">
        <p14:creationId xmlns:p14="http://schemas.microsoft.com/office/powerpoint/2010/main" val="33983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7386A64D-31B8-AE66-BE53-63A0FBF7B7F5}"/>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xmlns="" id="{B846EA80-E901-560D-2C8A-08458188733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xmlns="" id="{079BA15C-CFF1-4C37-A7CE-F587E224CD80}"/>
              </a:ext>
            </a:extLst>
          </p:cNvPr>
          <p:cNvSpPr>
            <a:spLocks noGrp="1" noChangeArrowheads="1"/>
          </p:cNvSpPr>
          <p:nvPr>
            <p:ph type="sldNum" sz="quarter" idx="12"/>
          </p:nvPr>
        </p:nvSpPr>
        <p:spPr>
          <a:ln/>
        </p:spPr>
        <p:txBody>
          <a:bodyPr/>
          <a:lstStyle>
            <a:lvl1pPr>
              <a:defRPr/>
            </a:lvl1pPr>
          </a:lstStyle>
          <a:p>
            <a:fld id="{096550F5-E040-452D-AAAF-295C9308EE75}" type="slidenum">
              <a:rPr lang="vi-VN" altLang="en-US"/>
              <a:pPr/>
              <a:t>‹#›</a:t>
            </a:fld>
            <a:endParaRPr lang="vi-VN" altLang="en-US"/>
          </a:p>
        </p:txBody>
      </p:sp>
    </p:spTree>
    <p:extLst>
      <p:ext uri="{BB962C8B-B14F-4D97-AF65-F5344CB8AC3E}">
        <p14:creationId xmlns:p14="http://schemas.microsoft.com/office/powerpoint/2010/main" val="1194587286"/>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32CCDDF5-5844-6507-6CB2-5D34C7F6B546}"/>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xmlns="" id="{72E85C7E-18F2-A282-8976-1C5F0777CF2F}"/>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xmlns="" id="{53F28495-071B-C507-ACC0-43BCBDE73EF0}"/>
              </a:ext>
            </a:extLst>
          </p:cNvPr>
          <p:cNvSpPr>
            <a:spLocks noGrp="1" noChangeArrowheads="1"/>
          </p:cNvSpPr>
          <p:nvPr>
            <p:ph type="sldNum" sz="quarter" idx="12"/>
          </p:nvPr>
        </p:nvSpPr>
        <p:spPr>
          <a:ln/>
        </p:spPr>
        <p:txBody>
          <a:bodyPr/>
          <a:lstStyle>
            <a:lvl1pPr>
              <a:defRPr/>
            </a:lvl1pPr>
          </a:lstStyle>
          <a:p>
            <a:fld id="{0365665A-DB57-450F-A15C-0C22703FBA3D}" type="slidenum">
              <a:rPr lang="vi-VN" altLang="en-US"/>
              <a:pPr/>
              <a:t>‹#›</a:t>
            </a:fld>
            <a:endParaRPr lang="vi-VN" altLang="en-US"/>
          </a:p>
        </p:txBody>
      </p:sp>
    </p:spTree>
    <p:extLst>
      <p:ext uri="{BB962C8B-B14F-4D97-AF65-F5344CB8AC3E}">
        <p14:creationId xmlns:p14="http://schemas.microsoft.com/office/powerpoint/2010/main" val="2188934709"/>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C7F1B33E-7BFC-EC18-65C1-E20958064644}"/>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xmlns="" id="{90978D99-57B5-087F-8B03-8A75FFF350F4}"/>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xmlns="" id="{A063AF76-F4A3-7E90-A9BC-E4F6E25FA82F}"/>
              </a:ext>
            </a:extLst>
          </p:cNvPr>
          <p:cNvSpPr>
            <a:spLocks noGrp="1" noChangeArrowheads="1"/>
          </p:cNvSpPr>
          <p:nvPr>
            <p:ph type="sldNum" sz="quarter" idx="12"/>
          </p:nvPr>
        </p:nvSpPr>
        <p:spPr>
          <a:ln/>
        </p:spPr>
        <p:txBody>
          <a:bodyPr/>
          <a:lstStyle>
            <a:lvl1pPr>
              <a:defRPr/>
            </a:lvl1pPr>
          </a:lstStyle>
          <a:p>
            <a:fld id="{6B271E0C-5FE4-41C0-8D45-28A0603CE1DD}" type="slidenum">
              <a:rPr lang="vi-VN" altLang="en-US"/>
              <a:pPr/>
              <a:t>‹#›</a:t>
            </a:fld>
            <a:endParaRPr lang="vi-VN" altLang="en-US"/>
          </a:p>
        </p:txBody>
      </p:sp>
    </p:spTree>
    <p:extLst>
      <p:ext uri="{BB962C8B-B14F-4D97-AF65-F5344CB8AC3E}">
        <p14:creationId xmlns:p14="http://schemas.microsoft.com/office/powerpoint/2010/main" val="2474561905"/>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3D7C350D-B699-CCB2-D8BE-211F201D73D9}"/>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xmlns="" id="{3A119979-D184-4778-C9ED-5B56CD38786A}"/>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xmlns="" id="{BA90F280-AC8A-18B5-3942-6BDF24B4CD8F}"/>
              </a:ext>
            </a:extLst>
          </p:cNvPr>
          <p:cNvSpPr>
            <a:spLocks noGrp="1" noChangeArrowheads="1"/>
          </p:cNvSpPr>
          <p:nvPr>
            <p:ph type="sldNum" sz="quarter" idx="12"/>
          </p:nvPr>
        </p:nvSpPr>
        <p:spPr>
          <a:ln/>
        </p:spPr>
        <p:txBody>
          <a:bodyPr/>
          <a:lstStyle>
            <a:lvl1pPr>
              <a:defRPr/>
            </a:lvl1pPr>
          </a:lstStyle>
          <a:p>
            <a:fld id="{F042073D-4720-4A96-A459-FBE626ECDA2D}" type="slidenum">
              <a:rPr lang="vi-VN" altLang="en-US"/>
              <a:pPr/>
              <a:t>‹#›</a:t>
            </a:fld>
            <a:endParaRPr lang="vi-VN" altLang="en-US"/>
          </a:p>
        </p:txBody>
      </p:sp>
    </p:spTree>
    <p:extLst>
      <p:ext uri="{BB962C8B-B14F-4D97-AF65-F5344CB8AC3E}">
        <p14:creationId xmlns:p14="http://schemas.microsoft.com/office/powerpoint/2010/main" val="2814732295"/>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6FD753CE-4AEB-79CE-54EC-CADF8DC07D7C}"/>
              </a:ext>
            </a:extLst>
          </p:cNvPr>
          <p:cNvSpPr>
            <a:spLocks noGrp="1" noChangeArrowheads="1"/>
          </p:cNvSpPr>
          <p:nvPr>
            <p:ph type="dt" sz="half" idx="10"/>
          </p:nvPr>
        </p:nvSpPr>
        <p:spPr>
          <a:ln/>
        </p:spPr>
        <p:txBody>
          <a:bodyPr/>
          <a:lstStyle>
            <a:lvl1pPr>
              <a:defRPr/>
            </a:lvl1pPr>
          </a:lstStyle>
          <a:p>
            <a:pPr>
              <a:defRPr/>
            </a:pPr>
            <a:endParaRPr lang="vi-VN"/>
          </a:p>
        </p:txBody>
      </p:sp>
      <p:sp>
        <p:nvSpPr>
          <p:cNvPr id="8" name="Rectangle 5">
            <a:extLst>
              <a:ext uri="{FF2B5EF4-FFF2-40B4-BE49-F238E27FC236}">
                <a16:creationId xmlns:a16="http://schemas.microsoft.com/office/drawing/2014/main" xmlns="" id="{3BCBC88A-E1E2-3BA3-710B-22DAC5F57A33}"/>
              </a:ext>
            </a:extLst>
          </p:cNvPr>
          <p:cNvSpPr>
            <a:spLocks noGrp="1" noChangeArrowheads="1"/>
          </p:cNvSpPr>
          <p:nvPr>
            <p:ph type="ftr" sz="quarter" idx="11"/>
          </p:nvPr>
        </p:nvSpPr>
        <p:spPr>
          <a:ln/>
        </p:spPr>
        <p:txBody>
          <a:bodyPr/>
          <a:lstStyle>
            <a:lvl1pPr>
              <a:defRPr/>
            </a:lvl1pPr>
          </a:lstStyle>
          <a:p>
            <a:pPr>
              <a:defRPr/>
            </a:pPr>
            <a:endParaRPr lang="vi-VN"/>
          </a:p>
        </p:txBody>
      </p:sp>
      <p:sp>
        <p:nvSpPr>
          <p:cNvPr id="9" name="Rectangle 6">
            <a:extLst>
              <a:ext uri="{FF2B5EF4-FFF2-40B4-BE49-F238E27FC236}">
                <a16:creationId xmlns:a16="http://schemas.microsoft.com/office/drawing/2014/main" xmlns="" id="{437E3546-ABEC-F45B-6300-8CFEF5D2A96E}"/>
              </a:ext>
            </a:extLst>
          </p:cNvPr>
          <p:cNvSpPr>
            <a:spLocks noGrp="1" noChangeArrowheads="1"/>
          </p:cNvSpPr>
          <p:nvPr>
            <p:ph type="sldNum" sz="quarter" idx="12"/>
          </p:nvPr>
        </p:nvSpPr>
        <p:spPr>
          <a:ln/>
        </p:spPr>
        <p:txBody>
          <a:bodyPr/>
          <a:lstStyle>
            <a:lvl1pPr>
              <a:defRPr/>
            </a:lvl1pPr>
          </a:lstStyle>
          <a:p>
            <a:fld id="{2D9B5022-9948-4B7D-9C85-FFC638E6C4C1}" type="slidenum">
              <a:rPr lang="vi-VN" altLang="en-US"/>
              <a:pPr/>
              <a:t>‹#›</a:t>
            </a:fld>
            <a:endParaRPr lang="vi-VN" altLang="en-US"/>
          </a:p>
        </p:txBody>
      </p:sp>
    </p:spTree>
    <p:extLst>
      <p:ext uri="{BB962C8B-B14F-4D97-AF65-F5344CB8AC3E}">
        <p14:creationId xmlns:p14="http://schemas.microsoft.com/office/powerpoint/2010/main" val="4209021075"/>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0774764C-D169-8967-6315-17F00C74E490}"/>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a16="http://schemas.microsoft.com/office/drawing/2014/main" xmlns="" id="{E2CB733C-B9BE-33BD-C066-166431E1D215}"/>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a16="http://schemas.microsoft.com/office/drawing/2014/main" xmlns="" id="{B42756F9-4235-663F-BA38-896427846ED2}"/>
              </a:ext>
            </a:extLst>
          </p:cNvPr>
          <p:cNvSpPr>
            <a:spLocks noGrp="1" noChangeArrowheads="1"/>
          </p:cNvSpPr>
          <p:nvPr>
            <p:ph type="sldNum" sz="quarter" idx="12"/>
          </p:nvPr>
        </p:nvSpPr>
        <p:spPr>
          <a:ln/>
        </p:spPr>
        <p:txBody>
          <a:bodyPr/>
          <a:lstStyle>
            <a:lvl1pPr>
              <a:defRPr/>
            </a:lvl1pPr>
          </a:lstStyle>
          <a:p>
            <a:fld id="{70EA8BEA-0012-4264-82CC-4AFC2F779C82}" type="slidenum">
              <a:rPr lang="vi-VN" altLang="en-US"/>
              <a:pPr/>
              <a:t>‹#›</a:t>
            </a:fld>
            <a:endParaRPr lang="vi-VN" altLang="en-US"/>
          </a:p>
        </p:txBody>
      </p:sp>
    </p:spTree>
    <p:extLst>
      <p:ext uri="{BB962C8B-B14F-4D97-AF65-F5344CB8AC3E}">
        <p14:creationId xmlns:p14="http://schemas.microsoft.com/office/powerpoint/2010/main" val="1689254015"/>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194C78BE-FE18-FF29-F3F3-5F3E597B1492}"/>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xmlns="" id="{846FDA2C-C78A-2B36-7B30-FF5128499FF1}"/>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xmlns="" id="{D08FEE12-1AEA-192C-4A41-83262377F1C1}"/>
              </a:ext>
            </a:extLst>
          </p:cNvPr>
          <p:cNvSpPr>
            <a:spLocks noGrp="1" noChangeArrowheads="1"/>
          </p:cNvSpPr>
          <p:nvPr>
            <p:ph type="sldNum" sz="quarter" idx="12"/>
          </p:nvPr>
        </p:nvSpPr>
        <p:spPr>
          <a:ln/>
        </p:spPr>
        <p:txBody>
          <a:bodyPr/>
          <a:lstStyle>
            <a:lvl1pPr>
              <a:defRPr/>
            </a:lvl1pPr>
          </a:lstStyle>
          <a:p>
            <a:fld id="{0D67FC02-C74F-4BDC-9A22-042E8F5E0B92}" type="slidenum">
              <a:rPr lang="vi-VN" altLang="en-US"/>
              <a:pPr/>
              <a:t>‹#›</a:t>
            </a:fld>
            <a:endParaRPr lang="vi-VN" altLang="en-US"/>
          </a:p>
        </p:txBody>
      </p:sp>
    </p:spTree>
    <p:extLst>
      <p:ext uri="{BB962C8B-B14F-4D97-AF65-F5344CB8AC3E}">
        <p14:creationId xmlns:p14="http://schemas.microsoft.com/office/powerpoint/2010/main" val="3283925173"/>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ADBCBC91-80F8-C969-E168-614E04E52D07}"/>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xmlns="" id="{FD5DC5AC-1E42-6D32-99FA-AC7804DFCE2C}"/>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xmlns="" id="{D5ACAB38-C972-E1FF-11E1-FA9A8C8DC4EF}"/>
              </a:ext>
            </a:extLst>
          </p:cNvPr>
          <p:cNvSpPr>
            <a:spLocks noGrp="1" noChangeArrowheads="1"/>
          </p:cNvSpPr>
          <p:nvPr>
            <p:ph type="sldNum" sz="quarter" idx="12"/>
          </p:nvPr>
        </p:nvSpPr>
        <p:spPr>
          <a:ln/>
        </p:spPr>
        <p:txBody>
          <a:bodyPr/>
          <a:lstStyle>
            <a:lvl1pPr>
              <a:defRPr/>
            </a:lvl1pPr>
          </a:lstStyle>
          <a:p>
            <a:fld id="{4C691D84-D14F-42F8-9053-4A554DC59533}" type="slidenum">
              <a:rPr lang="vi-VN" altLang="en-US"/>
              <a:pPr/>
              <a:t>‹#›</a:t>
            </a:fld>
            <a:endParaRPr lang="vi-VN" altLang="en-US"/>
          </a:p>
        </p:txBody>
      </p:sp>
    </p:spTree>
    <p:extLst>
      <p:ext uri="{BB962C8B-B14F-4D97-AF65-F5344CB8AC3E}">
        <p14:creationId xmlns:p14="http://schemas.microsoft.com/office/powerpoint/2010/main" val="380235929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C2BA197-54FC-4355-8508-72F49B0FC18C}" type="datetimeFigureOut">
              <a:rPr lang="vi-VN" smtClean="0"/>
              <a:t>22/04/2023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9B8F1A-43AD-4B59-A72E-82F692FBDBC6}" type="slidenum">
              <a:rPr lang="vi-VN" smtClean="0"/>
              <a:t>‹#›</a:t>
            </a:fld>
            <a:endParaRPr lang="vi-VN"/>
          </a:p>
        </p:txBody>
      </p:sp>
    </p:spTree>
    <p:extLst>
      <p:ext uri="{BB962C8B-B14F-4D97-AF65-F5344CB8AC3E}">
        <p14:creationId xmlns:p14="http://schemas.microsoft.com/office/powerpoint/2010/main" val="3749763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E8EF31B9-99E3-F0F7-049B-DFDB1B6E6CF3}"/>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xmlns="" id="{638AB57B-2E87-03A5-19F5-EF8CB48A48A9}"/>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xmlns="" id="{46DD1CC0-087F-D2A1-D254-A1EE678F503B}"/>
              </a:ext>
            </a:extLst>
          </p:cNvPr>
          <p:cNvSpPr>
            <a:spLocks noGrp="1" noChangeArrowheads="1"/>
          </p:cNvSpPr>
          <p:nvPr>
            <p:ph type="sldNum" sz="quarter" idx="12"/>
          </p:nvPr>
        </p:nvSpPr>
        <p:spPr>
          <a:ln/>
        </p:spPr>
        <p:txBody>
          <a:bodyPr/>
          <a:lstStyle>
            <a:lvl1pPr>
              <a:defRPr/>
            </a:lvl1pPr>
          </a:lstStyle>
          <a:p>
            <a:fld id="{C3340396-0159-4B33-9B1B-C20AEA1A0564}" type="slidenum">
              <a:rPr lang="vi-VN" altLang="en-US"/>
              <a:pPr/>
              <a:t>‹#›</a:t>
            </a:fld>
            <a:endParaRPr lang="vi-VN" altLang="en-US"/>
          </a:p>
        </p:txBody>
      </p:sp>
    </p:spTree>
    <p:extLst>
      <p:ext uri="{BB962C8B-B14F-4D97-AF65-F5344CB8AC3E}">
        <p14:creationId xmlns:p14="http://schemas.microsoft.com/office/powerpoint/2010/main" val="2629922818"/>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95BB3079-44C1-8435-CD58-AE7B7C6E7077}"/>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xmlns="" id="{0B3CEFC3-E332-65D8-BBC8-F4DC6DAF86D5}"/>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xmlns="" id="{F91354A8-C9BF-F1C8-FF3B-8A8ED6DC8324}"/>
              </a:ext>
            </a:extLst>
          </p:cNvPr>
          <p:cNvSpPr>
            <a:spLocks noGrp="1" noChangeArrowheads="1"/>
          </p:cNvSpPr>
          <p:nvPr>
            <p:ph type="sldNum" sz="quarter" idx="12"/>
          </p:nvPr>
        </p:nvSpPr>
        <p:spPr>
          <a:ln/>
        </p:spPr>
        <p:txBody>
          <a:bodyPr/>
          <a:lstStyle>
            <a:lvl1pPr>
              <a:defRPr/>
            </a:lvl1pPr>
          </a:lstStyle>
          <a:p>
            <a:fld id="{21289DAD-B673-4A60-8BF0-997EB469142E}" type="slidenum">
              <a:rPr lang="vi-VN" altLang="en-US"/>
              <a:pPr/>
              <a:t>‹#›</a:t>
            </a:fld>
            <a:endParaRPr lang="vi-VN" altLang="en-US"/>
          </a:p>
        </p:txBody>
      </p:sp>
    </p:spTree>
    <p:extLst>
      <p:ext uri="{BB962C8B-B14F-4D97-AF65-F5344CB8AC3E}">
        <p14:creationId xmlns:p14="http://schemas.microsoft.com/office/powerpoint/2010/main" val="3838184756"/>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281829B0-1E3C-D6F0-C860-76D2F8CEAB7E}"/>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xmlns="" id="{00612467-B3E2-438D-FABD-64EEFABCF96E}"/>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xmlns="" id="{05E2DF6D-BE22-55DF-7317-623B7DA01491}"/>
              </a:ext>
            </a:extLst>
          </p:cNvPr>
          <p:cNvSpPr>
            <a:spLocks noGrp="1" noChangeArrowheads="1"/>
          </p:cNvSpPr>
          <p:nvPr>
            <p:ph type="sldNum" sz="quarter" idx="12"/>
          </p:nvPr>
        </p:nvSpPr>
        <p:spPr>
          <a:ln/>
        </p:spPr>
        <p:txBody>
          <a:bodyPr/>
          <a:lstStyle>
            <a:lvl1pPr>
              <a:defRPr/>
            </a:lvl1pPr>
          </a:lstStyle>
          <a:p>
            <a:fld id="{DE9DB655-29B0-43C5-A0C1-DB9262B5AB0C}" type="slidenum">
              <a:rPr lang="vi-VN" altLang="en-US"/>
              <a:pPr/>
              <a:t>‹#›</a:t>
            </a:fld>
            <a:endParaRPr lang="vi-VN" altLang="en-US"/>
          </a:p>
        </p:txBody>
      </p:sp>
    </p:spTree>
    <p:extLst>
      <p:ext uri="{BB962C8B-B14F-4D97-AF65-F5344CB8AC3E}">
        <p14:creationId xmlns:p14="http://schemas.microsoft.com/office/powerpoint/2010/main" val="4028767140"/>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xmlns="" id="{9E4C6DFA-5EC7-8F74-D722-7278FC4B9949}"/>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a16="http://schemas.microsoft.com/office/drawing/2014/main" xmlns="" id="{4A0E10F6-1EAE-510D-D303-24A0BF6B87AC}"/>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a16="http://schemas.microsoft.com/office/drawing/2014/main" xmlns="" id="{97D5B736-3E55-69FF-085F-550725175052}"/>
              </a:ext>
            </a:extLst>
          </p:cNvPr>
          <p:cNvSpPr>
            <a:spLocks noGrp="1" noChangeArrowheads="1"/>
          </p:cNvSpPr>
          <p:nvPr>
            <p:ph type="sldNum" sz="quarter" idx="12"/>
          </p:nvPr>
        </p:nvSpPr>
        <p:spPr>
          <a:ln/>
        </p:spPr>
        <p:txBody>
          <a:bodyPr/>
          <a:lstStyle>
            <a:lvl1pPr>
              <a:defRPr/>
            </a:lvl1pPr>
          </a:lstStyle>
          <a:p>
            <a:fld id="{AA4830E2-3618-4865-9161-C19F2514FA7B}" type="slidenum">
              <a:rPr lang="vi-VN" altLang="en-US"/>
              <a:pPr/>
              <a:t>‹#›</a:t>
            </a:fld>
            <a:endParaRPr lang="vi-VN" altLang="en-US"/>
          </a:p>
        </p:txBody>
      </p:sp>
    </p:spTree>
    <p:extLst>
      <p:ext uri="{BB962C8B-B14F-4D97-AF65-F5344CB8AC3E}">
        <p14:creationId xmlns:p14="http://schemas.microsoft.com/office/powerpoint/2010/main" val="1831004615"/>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2BA197-54FC-4355-8508-72F49B0FC18C}" type="datetimeFigureOut">
              <a:rPr lang="vi-VN" smtClean="0"/>
              <a:t>22/04/2023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9B8F1A-43AD-4B59-A72E-82F692FBDBC6}" type="slidenum">
              <a:rPr lang="vi-VN" smtClean="0"/>
              <a:t>‹#›</a:t>
            </a:fld>
            <a:endParaRPr lang="vi-VN"/>
          </a:p>
        </p:txBody>
      </p:sp>
    </p:spTree>
    <p:extLst>
      <p:ext uri="{BB962C8B-B14F-4D97-AF65-F5344CB8AC3E}">
        <p14:creationId xmlns:p14="http://schemas.microsoft.com/office/powerpoint/2010/main" val="1612861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7C2BA197-54FC-4355-8508-72F49B0FC18C}" type="datetimeFigureOut">
              <a:rPr lang="vi-VN" smtClean="0"/>
              <a:t>22/04/2023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59B8F1A-43AD-4B59-A72E-82F692FBDBC6}" type="slidenum">
              <a:rPr lang="vi-VN" smtClean="0"/>
              <a:t>‹#›</a:t>
            </a:fld>
            <a:endParaRPr lang="vi-VN"/>
          </a:p>
        </p:txBody>
      </p:sp>
    </p:spTree>
    <p:extLst>
      <p:ext uri="{BB962C8B-B14F-4D97-AF65-F5344CB8AC3E}">
        <p14:creationId xmlns:p14="http://schemas.microsoft.com/office/powerpoint/2010/main" val="93618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7C2BA197-54FC-4355-8508-72F49B0FC18C}" type="datetimeFigureOut">
              <a:rPr lang="vi-VN" smtClean="0"/>
              <a:t>22/04/2023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59B8F1A-43AD-4B59-A72E-82F692FBDBC6}" type="slidenum">
              <a:rPr lang="vi-VN" smtClean="0"/>
              <a:t>‹#›</a:t>
            </a:fld>
            <a:endParaRPr lang="vi-VN"/>
          </a:p>
        </p:txBody>
      </p:sp>
    </p:spTree>
    <p:extLst>
      <p:ext uri="{BB962C8B-B14F-4D97-AF65-F5344CB8AC3E}">
        <p14:creationId xmlns:p14="http://schemas.microsoft.com/office/powerpoint/2010/main" val="3064337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7C2BA197-54FC-4355-8508-72F49B0FC18C}" type="datetimeFigureOut">
              <a:rPr lang="vi-VN" smtClean="0"/>
              <a:t>22/04/2023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59B8F1A-43AD-4B59-A72E-82F692FBDBC6}" type="slidenum">
              <a:rPr lang="vi-VN" smtClean="0"/>
              <a:t>‹#›</a:t>
            </a:fld>
            <a:endParaRPr lang="vi-VN"/>
          </a:p>
        </p:txBody>
      </p:sp>
    </p:spTree>
    <p:extLst>
      <p:ext uri="{BB962C8B-B14F-4D97-AF65-F5344CB8AC3E}">
        <p14:creationId xmlns:p14="http://schemas.microsoft.com/office/powerpoint/2010/main" val="597970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2BA197-54FC-4355-8508-72F49B0FC18C}" type="datetimeFigureOut">
              <a:rPr lang="vi-VN" smtClean="0"/>
              <a:t>22/04/2023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59B8F1A-43AD-4B59-A72E-82F692FBDBC6}" type="slidenum">
              <a:rPr lang="vi-VN" smtClean="0"/>
              <a:t>‹#›</a:t>
            </a:fld>
            <a:endParaRPr lang="vi-VN"/>
          </a:p>
        </p:txBody>
      </p:sp>
    </p:spTree>
    <p:extLst>
      <p:ext uri="{BB962C8B-B14F-4D97-AF65-F5344CB8AC3E}">
        <p14:creationId xmlns:p14="http://schemas.microsoft.com/office/powerpoint/2010/main" val="334430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2BA197-54FC-4355-8508-72F49B0FC18C}" type="datetimeFigureOut">
              <a:rPr lang="vi-VN" smtClean="0"/>
              <a:t>22/04/2023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59B8F1A-43AD-4B59-A72E-82F692FBDBC6}" type="slidenum">
              <a:rPr lang="vi-VN" smtClean="0"/>
              <a:t>‹#›</a:t>
            </a:fld>
            <a:endParaRPr lang="vi-VN"/>
          </a:p>
        </p:txBody>
      </p:sp>
    </p:spTree>
    <p:extLst>
      <p:ext uri="{BB962C8B-B14F-4D97-AF65-F5344CB8AC3E}">
        <p14:creationId xmlns:p14="http://schemas.microsoft.com/office/powerpoint/2010/main" val="3713375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2BA197-54FC-4355-8508-72F49B0FC18C}" type="datetimeFigureOut">
              <a:rPr lang="vi-VN" smtClean="0"/>
              <a:t>22/04/2023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59B8F1A-43AD-4B59-A72E-82F692FBDBC6}" type="slidenum">
              <a:rPr lang="vi-VN" smtClean="0"/>
              <a:t>‹#›</a:t>
            </a:fld>
            <a:endParaRPr lang="vi-VN"/>
          </a:p>
        </p:txBody>
      </p:sp>
    </p:spTree>
    <p:extLst>
      <p:ext uri="{BB962C8B-B14F-4D97-AF65-F5344CB8AC3E}">
        <p14:creationId xmlns:p14="http://schemas.microsoft.com/office/powerpoint/2010/main" val="333480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2BA197-54FC-4355-8508-72F49B0FC18C}" type="datetimeFigureOut">
              <a:rPr lang="vi-VN" smtClean="0"/>
              <a:t>22/04/2023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B8F1A-43AD-4B59-A72E-82F692FBDBC6}" type="slidenum">
              <a:rPr lang="vi-VN" smtClean="0"/>
              <a:t>‹#›</a:t>
            </a:fld>
            <a:endParaRPr lang="vi-VN"/>
          </a:p>
        </p:txBody>
      </p:sp>
    </p:spTree>
    <p:extLst>
      <p:ext uri="{BB962C8B-B14F-4D97-AF65-F5344CB8AC3E}">
        <p14:creationId xmlns:p14="http://schemas.microsoft.com/office/powerpoint/2010/main" val="1725346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A268816B-7D9F-03A7-4F85-505EDB41DFB8}"/>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a:t>Click to edit Master title style</a:t>
            </a:r>
          </a:p>
        </p:txBody>
      </p:sp>
      <p:sp>
        <p:nvSpPr>
          <p:cNvPr id="1027" name="Rectangle 3">
            <a:extLst>
              <a:ext uri="{FF2B5EF4-FFF2-40B4-BE49-F238E27FC236}">
                <a16:creationId xmlns:a16="http://schemas.microsoft.com/office/drawing/2014/main" xmlns="" id="{6F8F5888-8AB7-207C-0A22-4F332F7281C8}"/>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a:t>Click to edit Master text styles</a:t>
            </a:r>
          </a:p>
          <a:p>
            <a:pPr lvl="1"/>
            <a:r>
              <a:rPr lang="vi-VN" altLang="en-US"/>
              <a:t>Second level</a:t>
            </a:r>
          </a:p>
          <a:p>
            <a:pPr lvl="2"/>
            <a:r>
              <a:rPr lang="vi-VN" altLang="en-US"/>
              <a:t>Third level</a:t>
            </a:r>
          </a:p>
          <a:p>
            <a:pPr lvl="3"/>
            <a:r>
              <a:rPr lang="vi-VN" altLang="en-US"/>
              <a:t>Fourth level</a:t>
            </a:r>
          </a:p>
          <a:p>
            <a:pPr lvl="4"/>
            <a:r>
              <a:rPr lang="vi-VN" altLang="en-US"/>
              <a:t>Fifth level</a:t>
            </a:r>
          </a:p>
        </p:txBody>
      </p:sp>
      <p:sp>
        <p:nvSpPr>
          <p:cNvPr id="351236" name="Rectangle 4">
            <a:extLst>
              <a:ext uri="{FF2B5EF4-FFF2-40B4-BE49-F238E27FC236}">
                <a16:creationId xmlns:a16="http://schemas.microsoft.com/office/drawing/2014/main" xmlns="" id="{9ECF77D0-9769-75FA-DF68-F17B394E8702}"/>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spcBef>
                <a:spcPct val="0"/>
              </a:spcBef>
              <a:defRPr sz="1400">
                <a:latin typeface="+mn-lt"/>
              </a:defRPr>
            </a:lvl1pPr>
          </a:lstStyle>
          <a:p>
            <a:pPr>
              <a:defRPr/>
            </a:pPr>
            <a:endParaRPr lang="vi-VN"/>
          </a:p>
        </p:txBody>
      </p:sp>
      <p:sp>
        <p:nvSpPr>
          <p:cNvPr id="351237" name="Rectangle 5">
            <a:extLst>
              <a:ext uri="{FF2B5EF4-FFF2-40B4-BE49-F238E27FC236}">
                <a16:creationId xmlns:a16="http://schemas.microsoft.com/office/drawing/2014/main" xmlns="" id="{8FDBE03C-FC69-1271-AA0D-D633D06127FF}"/>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latin typeface="+mn-lt"/>
              </a:defRPr>
            </a:lvl1pPr>
          </a:lstStyle>
          <a:p>
            <a:pPr>
              <a:defRPr/>
            </a:pPr>
            <a:endParaRPr lang="vi-VN"/>
          </a:p>
        </p:txBody>
      </p:sp>
      <p:sp>
        <p:nvSpPr>
          <p:cNvPr id="351238" name="Rectangle 6">
            <a:extLst>
              <a:ext uri="{FF2B5EF4-FFF2-40B4-BE49-F238E27FC236}">
                <a16:creationId xmlns:a16="http://schemas.microsoft.com/office/drawing/2014/main" xmlns="" id="{C4050D73-2F20-726A-8680-6DA27290BCBF}"/>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C8D90815-567A-418E-B903-A9B84AD4E3F9}" type="slidenum">
              <a:rPr lang="vi-VN" altLang="en-US"/>
              <a:pPr/>
              <a:t>‹#›</a:t>
            </a:fld>
            <a:endParaRPr lang="vi-VN" altLang="en-US"/>
          </a:p>
        </p:txBody>
      </p:sp>
    </p:spTree>
    <p:extLst>
      <p:ext uri="{BB962C8B-B14F-4D97-AF65-F5344CB8AC3E}">
        <p14:creationId xmlns:p14="http://schemas.microsoft.com/office/powerpoint/2010/main" val="3230758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93D86589-1B99-79BF-962B-83589939FA50}"/>
              </a:ext>
            </a:extLst>
          </p:cNvPr>
          <p:cNvSpPr>
            <a:spLocks noGrp="1" noChangeArrowheads="1"/>
          </p:cNvSpPr>
          <p:nvPr>
            <p:ph type="title"/>
          </p:nvPr>
        </p:nvSpPr>
        <p:spPr>
          <a:xfrm>
            <a:off x="1" y="0"/>
            <a:ext cx="12179508" cy="6858000"/>
          </a:xfrm>
          <a:solidFill>
            <a:srgbClr val="006600"/>
          </a:solidFill>
        </p:spPr>
        <p:txBody>
          <a:bodyPr/>
          <a:lstStyle/>
          <a:p>
            <a:pPr eaLnBrk="1" hangingPunct="1"/>
            <a:endParaRPr lang="vi-VN" altLang="en-US" i="1" dirty="0">
              <a:solidFill>
                <a:srgbClr val="FFFF00"/>
              </a:solidFill>
            </a:endParaRPr>
          </a:p>
        </p:txBody>
      </p:sp>
      <p:sp>
        <p:nvSpPr>
          <p:cNvPr id="17411" name="Text Box 5">
            <a:extLst>
              <a:ext uri="{FF2B5EF4-FFF2-40B4-BE49-F238E27FC236}">
                <a16:creationId xmlns:a16="http://schemas.microsoft.com/office/drawing/2014/main" xmlns="" id="{E98DF10D-5430-ECC1-5EDF-C35E5E0CB2FB}"/>
              </a:ext>
            </a:extLst>
          </p:cNvPr>
          <p:cNvSpPr txBox="1">
            <a:spLocks noChangeArrowheads="1"/>
          </p:cNvSpPr>
          <p:nvPr/>
        </p:nvSpPr>
        <p:spPr bwMode="auto">
          <a:xfrm>
            <a:off x="0" y="523330"/>
            <a:ext cx="122301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50000"/>
              </a:spcBef>
              <a:spcAft>
                <a:spcPct val="0"/>
              </a:spcAft>
              <a:defRPr>
                <a:solidFill>
                  <a:schemeClr val="tx1"/>
                </a:solidFill>
                <a:latin typeface="VNI-Times" pitchFamily="2" charset="0"/>
              </a:defRPr>
            </a:lvl6pPr>
            <a:lvl7pPr marL="2971800" indent="-228600" eaLnBrk="0" fontAlgn="base" hangingPunct="0">
              <a:spcBef>
                <a:spcPct val="50000"/>
              </a:spcBef>
              <a:spcAft>
                <a:spcPct val="0"/>
              </a:spcAft>
              <a:defRPr>
                <a:solidFill>
                  <a:schemeClr val="tx1"/>
                </a:solidFill>
                <a:latin typeface="VNI-Times" pitchFamily="2" charset="0"/>
              </a:defRPr>
            </a:lvl7pPr>
            <a:lvl8pPr marL="3429000" indent="-228600" eaLnBrk="0" fontAlgn="base" hangingPunct="0">
              <a:spcBef>
                <a:spcPct val="50000"/>
              </a:spcBef>
              <a:spcAft>
                <a:spcPct val="0"/>
              </a:spcAft>
              <a:defRPr>
                <a:solidFill>
                  <a:schemeClr val="tx1"/>
                </a:solidFill>
                <a:latin typeface="VNI-Times" pitchFamily="2" charset="0"/>
              </a:defRPr>
            </a:lvl8pPr>
            <a:lvl9pPr marL="3886200" indent="-228600" eaLnBrk="0" fontAlgn="base" hangingPunct="0">
              <a:spcBef>
                <a:spcPct val="50000"/>
              </a:spcBef>
              <a:spcAft>
                <a:spcPct val="0"/>
              </a:spcAft>
              <a:defRPr>
                <a:solidFill>
                  <a:schemeClr val="tx1"/>
                </a:solidFill>
                <a:latin typeface="VNI-Times" pitchFamily="2" charset="0"/>
              </a:defRPr>
            </a:lvl9pPr>
          </a:lstStyle>
          <a:p>
            <a:pPr algn="ctr" eaLnBrk="1" fontAlgn="base" hangingPunct="1">
              <a:spcBef>
                <a:spcPts val="1000"/>
              </a:spcBef>
              <a:spcAft>
                <a:spcPct val="0"/>
              </a:spcAft>
              <a:defRPr/>
            </a:pPr>
            <a:r>
              <a:rPr lang="en-US" sz="6000" b="1" dirty="0">
                <a:solidFill>
                  <a:srgbClr val="FFFF00"/>
                </a:solidFill>
                <a:effectLst>
                  <a:outerShdw blurRad="38100" dist="38100" dir="2700000" algn="tl">
                    <a:srgbClr val="C0C0C0"/>
                  </a:outerShdw>
                </a:effectLst>
                <a:latin typeface="Tahoma" pitchFamily="34" charset="0"/>
                <a:cs typeface="Tahoma" pitchFamily="34" charset="0"/>
              </a:rPr>
              <a:t>TIẾT </a:t>
            </a:r>
            <a:r>
              <a:rPr lang="en-US" sz="6000" b="1" dirty="0" smtClean="0">
                <a:solidFill>
                  <a:srgbClr val="FFFF00"/>
                </a:solidFill>
                <a:effectLst>
                  <a:outerShdw blurRad="38100" dist="38100" dir="2700000" algn="tl">
                    <a:srgbClr val="C0C0C0"/>
                  </a:outerShdw>
                </a:effectLst>
                <a:latin typeface="Tahoma" pitchFamily="34" charset="0"/>
                <a:cs typeface="Tahoma" pitchFamily="34" charset="0"/>
              </a:rPr>
              <a:t>40</a:t>
            </a:r>
            <a:r>
              <a:rPr lang="en-US" sz="6000" b="1" dirty="0" smtClean="0">
                <a:solidFill>
                  <a:srgbClr val="FFFF00"/>
                </a:solidFill>
                <a:effectLst>
                  <a:outerShdw blurRad="38100" dist="38100" dir="2700000" algn="tl">
                    <a:srgbClr val="C0C0C0"/>
                  </a:outerShdw>
                </a:effectLst>
                <a:latin typeface="Tahoma" pitchFamily="34" charset="0"/>
                <a:cs typeface="Tahoma" pitchFamily="34" charset="0"/>
              </a:rPr>
              <a:t>. </a:t>
            </a:r>
            <a:r>
              <a:rPr lang="en-US" sz="6000" b="1" dirty="0">
                <a:solidFill>
                  <a:srgbClr val="FFFF00"/>
                </a:solidFill>
                <a:effectLst>
                  <a:outerShdw blurRad="38100" dist="38100" dir="2700000" algn="tl">
                    <a:srgbClr val="C0C0C0"/>
                  </a:outerShdw>
                </a:effectLst>
                <a:latin typeface="Tahoma" pitchFamily="34" charset="0"/>
                <a:cs typeface="Tahoma" pitchFamily="34" charset="0"/>
              </a:rPr>
              <a:t>BÀI 29 </a:t>
            </a:r>
          </a:p>
          <a:p>
            <a:pPr algn="ctr" eaLnBrk="1" hangingPunct="1">
              <a:spcBef>
                <a:spcPct val="50000"/>
              </a:spcBef>
              <a:defRPr/>
            </a:pPr>
            <a:r>
              <a:rPr lang="en-US" sz="6000" b="1" dirty="0">
                <a:solidFill>
                  <a:srgbClr val="FFFFFF"/>
                </a:solidFill>
                <a:effectLst>
                  <a:outerShdw blurRad="38100" dist="38100" dir="2700000" algn="tl">
                    <a:srgbClr val="C0C0C0"/>
                  </a:outerShdw>
                </a:effectLst>
                <a:latin typeface="Tahoma" pitchFamily="34" charset="0"/>
                <a:cs typeface="Tahoma" pitchFamily="34" charset="0"/>
              </a:rPr>
              <a:t>CẢ NƯỚC TRỰC TIẾP CHIẾN ĐẤU CHỐNG MĨ, CỨU NƯỚC (1965 - 1973)</a:t>
            </a:r>
          </a:p>
        </p:txBody>
      </p:sp>
      <p:sp>
        <p:nvSpPr>
          <p:cNvPr id="17412" name="Oval 2">
            <a:extLst>
              <a:ext uri="{FF2B5EF4-FFF2-40B4-BE49-F238E27FC236}">
                <a16:creationId xmlns:a16="http://schemas.microsoft.com/office/drawing/2014/main" xmlns="" id="{03C7CAF9-1FAF-64A2-95F4-E38B84F1691A}"/>
              </a:ext>
            </a:extLst>
          </p:cNvPr>
          <p:cNvSpPr>
            <a:spLocks noChangeArrowheads="1"/>
          </p:cNvSpPr>
          <p:nvPr/>
        </p:nvSpPr>
        <p:spPr bwMode="auto">
          <a:xfrm>
            <a:off x="3061741" y="4191001"/>
            <a:ext cx="1202961" cy="51935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50000"/>
              </a:spcBef>
              <a:spcAft>
                <a:spcPct val="0"/>
              </a:spcAft>
              <a:defRPr>
                <a:solidFill>
                  <a:schemeClr val="tx1"/>
                </a:solidFill>
                <a:latin typeface="VNI-Times" pitchFamily="2" charset="0"/>
              </a:defRPr>
            </a:lvl6pPr>
            <a:lvl7pPr marL="2971800" indent="-228600" eaLnBrk="0" fontAlgn="base" hangingPunct="0">
              <a:spcBef>
                <a:spcPct val="50000"/>
              </a:spcBef>
              <a:spcAft>
                <a:spcPct val="0"/>
              </a:spcAft>
              <a:defRPr>
                <a:solidFill>
                  <a:schemeClr val="tx1"/>
                </a:solidFill>
                <a:latin typeface="VNI-Times" pitchFamily="2" charset="0"/>
              </a:defRPr>
            </a:lvl7pPr>
            <a:lvl8pPr marL="3429000" indent="-228600" eaLnBrk="0" fontAlgn="base" hangingPunct="0">
              <a:spcBef>
                <a:spcPct val="50000"/>
              </a:spcBef>
              <a:spcAft>
                <a:spcPct val="0"/>
              </a:spcAft>
              <a:defRPr>
                <a:solidFill>
                  <a:schemeClr val="tx1"/>
                </a:solidFill>
                <a:latin typeface="VNI-Times" pitchFamily="2" charset="0"/>
              </a:defRPr>
            </a:lvl8pPr>
            <a:lvl9pPr marL="3886200" indent="-228600" eaLnBrk="0" fontAlgn="base" hangingPunct="0">
              <a:spcBef>
                <a:spcPct val="50000"/>
              </a:spcBef>
              <a:spcAft>
                <a:spcPct val="0"/>
              </a:spcAft>
              <a:defRPr>
                <a:solidFill>
                  <a:schemeClr val="tx1"/>
                </a:solidFill>
                <a:latin typeface="VNI-Times" pitchFamily="2" charset="0"/>
              </a:defRPr>
            </a:lvl9pPr>
          </a:lstStyle>
          <a:p>
            <a:pPr eaLnBrk="1" hangingPunct="1"/>
            <a:endParaRPr lang="en-GB" altLang="en-US">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C:\Users\sad\Downloads\55627736_831583690555083_3675707035678146560_n.jpg">
            <a:extLst>
              <a:ext uri="{FF2B5EF4-FFF2-40B4-BE49-F238E27FC236}">
                <a16:creationId xmlns:a16="http://schemas.microsoft.com/office/drawing/2014/main" xmlns="" id="{1884722C-5DAC-B4EA-788C-7376609A0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657" y="232682"/>
            <a:ext cx="11310257" cy="636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Right-Up Arrow 2">
            <a:extLst>
              <a:ext uri="{FF2B5EF4-FFF2-40B4-BE49-F238E27FC236}">
                <a16:creationId xmlns:a16="http://schemas.microsoft.com/office/drawing/2014/main" xmlns="" id="{908034F3-2DFD-9627-5E4B-640E91C614E0}"/>
              </a:ext>
            </a:extLst>
          </p:cNvPr>
          <p:cNvSpPr/>
          <p:nvPr/>
        </p:nvSpPr>
        <p:spPr>
          <a:xfrm>
            <a:off x="4974771" y="1460500"/>
            <a:ext cx="457200" cy="376238"/>
          </a:xfrm>
          <a:prstGeom prst="leftRightUp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GB"/>
          </a:p>
        </p:txBody>
      </p:sp>
      <p:sp>
        <p:nvSpPr>
          <p:cNvPr id="4" name="TextBox 3">
            <a:extLst>
              <a:ext uri="{FF2B5EF4-FFF2-40B4-BE49-F238E27FC236}">
                <a16:creationId xmlns:a16="http://schemas.microsoft.com/office/drawing/2014/main" xmlns="" id="{9B66103A-840C-A82B-37DF-F3EF970E302C}"/>
              </a:ext>
            </a:extLst>
          </p:cNvPr>
          <p:cNvSpPr txBox="1"/>
          <p:nvPr/>
        </p:nvSpPr>
        <p:spPr>
          <a:xfrm>
            <a:off x="5431971" y="1460500"/>
            <a:ext cx="1709738" cy="584200"/>
          </a:xfrm>
          <a:prstGeom prst="rect">
            <a:avLst/>
          </a:prstGeom>
          <a:noFill/>
        </p:spPr>
        <p:txBody>
          <a:bodyPr wrap="none">
            <a:spAutoFit/>
          </a:bodyPr>
          <a:lstStyle/>
          <a:p>
            <a:pPr eaLnBrk="1" hangingPunct="1">
              <a:spcBef>
                <a:spcPct val="50000"/>
              </a:spcBef>
              <a:defRPr/>
            </a:pPr>
            <a:r>
              <a:rPr lang="en-US" sz="3200" b="1" dirty="0">
                <a:solidFill>
                  <a:schemeClr val="accent5">
                    <a:lumMod val="20000"/>
                    <a:lumOff val="80000"/>
                  </a:schemeClr>
                </a:solidFill>
                <a:latin typeface="Tahoma" pitchFamily="34" charset="0"/>
                <a:ea typeface="Tahoma" pitchFamily="34" charset="0"/>
                <a:cs typeface="Tahoma" pitchFamily="34" charset="0"/>
              </a:rPr>
              <a:t>Chu Lai</a:t>
            </a:r>
            <a:endParaRPr lang="en-GB" sz="3200" b="1" dirty="0">
              <a:solidFill>
                <a:schemeClr val="accent5">
                  <a:lumMod val="20000"/>
                  <a:lumOff val="80000"/>
                </a:scheme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705457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A3CA086-AB84-291E-BA7C-D013B4BC2DD4}"/>
              </a:ext>
            </a:extLst>
          </p:cNvPr>
          <p:cNvSpPr txBox="1"/>
          <p:nvPr/>
        </p:nvSpPr>
        <p:spPr>
          <a:xfrm>
            <a:off x="326571" y="5914349"/>
            <a:ext cx="11636829" cy="954107"/>
          </a:xfrm>
          <a:prstGeom prst="rect">
            <a:avLst/>
          </a:prstGeom>
          <a:noFill/>
        </p:spPr>
        <p:txBody>
          <a:bodyPr wrap="square">
            <a:spAutoFit/>
          </a:bodyPr>
          <a:lstStyle/>
          <a:p>
            <a:pPr algn="ctr"/>
            <a:r>
              <a:rPr lang="vi-VN" sz="2800" b="0" i="0" dirty="0">
                <a:solidFill>
                  <a:srgbClr val="002060"/>
                </a:solidFill>
                <a:effectLst/>
                <a:latin typeface="Tahoma" panose="020B0604030504040204" pitchFamily="34" charset="0"/>
                <a:ea typeface="Tahoma" panose="020B0604030504040204" pitchFamily="34" charset="0"/>
                <a:cs typeface="Tahoma" panose="020B0604030504040204" pitchFamily="34" charset="0"/>
              </a:rPr>
              <a:t>Mỹ lập các sân bay trực thăng Nước Mặn, Xuân Thiều và sân bay Đà Nẵng để phát huy sức mạnh không quân.</a:t>
            </a: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23554" name="Picture 2">
            <a:extLst>
              <a:ext uri="{FF2B5EF4-FFF2-40B4-BE49-F238E27FC236}">
                <a16:creationId xmlns:a16="http://schemas.microsoft.com/office/drawing/2014/main" xmlns="" id="{A376FA81-61B9-46B4-FD33-1997C4637D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413" y="107095"/>
            <a:ext cx="9407682" cy="5807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049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rạm thu phát tín hiệu kết nối thông tin liên lạc giữa các căn cứ quân sự ở miền Nam Việt Nam của tiểu đoàn truyền tin lính Mỹ số 37, đóng tại Đà Nẵng năm 1967.">
            <a:extLst>
              <a:ext uri="{FF2B5EF4-FFF2-40B4-BE49-F238E27FC236}">
                <a16:creationId xmlns:a16="http://schemas.microsoft.com/office/drawing/2014/main" xmlns="" id="{11153644-072B-ADFE-E84E-5D212FC63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45" y="163285"/>
            <a:ext cx="9775370" cy="65169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3CB803A3-131A-06B9-EA63-8CCC337095B9}"/>
              </a:ext>
            </a:extLst>
          </p:cNvPr>
          <p:cNvSpPr txBox="1"/>
          <p:nvPr/>
        </p:nvSpPr>
        <p:spPr>
          <a:xfrm>
            <a:off x="10189029" y="315689"/>
            <a:ext cx="1872342" cy="5632311"/>
          </a:xfrm>
          <a:prstGeom prst="rect">
            <a:avLst/>
          </a:prstGeom>
          <a:noFill/>
        </p:spPr>
        <p:txBody>
          <a:bodyPr wrap="square">
            <a:spAutoFit/>
          </a:bodyPr>
          <a:lstStyle/>
          <a:p>
            <a:r>
              <a:rPr lang="en-US" sz="3000" b="0" i="0" dirty="0" err="1">
                <a:solidFill>
                  <a:srgbClr val="004488"/>
                </a:solidFill>
                <a:effectLst/>
                <a:latin typeface="Tahoma" panose="020B0604030504040204" pitchFamily="34" charset="0"/>
                <a:ea typeface="Tahoma" panose="020B0604030504040204" pitchFamily="34" charset="0"/>
                <a:cs typeface="Tahoma" panose="020B0604030504040204" pitchFamily="34" charset="0"/>
              </a:rPr>
              <a:t>Trạm</a:t>
            </a:r>
            <a:r>
              <a:rPr lang="en-US" sz="3000" b="0" i="0" dirty="0">
                <a:solidFill>
                  <a:srgbClr val="004488"/>
                </a:solidFill>
                <a:effectLst/>
                <a:latin typeface="Tahoma" panose="020B0604030504040204" pitchFamily="34" charset="0"/>
                <a:ea typeface="Tahoma" panose="020B0604030504040204" pitchFamily="34" charset="0"/>
                <a:cs typeface="Tahoma" panose="020B0604030504040204" pitchFamily="34" charset="0"/>
              </a:rPr>
              <a:t> </a:t>
            </a:r>
            <a:r>
              <a:rPr lang="en-US" sz="3000" b="0" i="0" dirty="0" err="1">
                <a:solidFill>
                  <a:srgbClr val="004488"/>
                </a:solidFill>
                <a:effectLst/>
                <a:latin typeface="Tahoma" panose="020B0604030504040204" pitchFamily="34" charset="0"/>
                <a:ea typeface="Tahoma" panose="020B0604030504040204" pitchFamily="34" charset="0"/>
                <a:cs typeface="Tahoma" panose="020B0604030504040204" pitchFamily="34" charset="0"/>
              </a:rPr>
              <a:t>thu</a:t>
            </a:r>
            <a:r>
              <a:rPr lang="en-US" sz="3000" b="0" i="0" dirty="0">
                <a:solidFill>
                  <a:srgbClr val="004488"/>
                </a:solidFill>
                <a:effectLst/>
                <a:latin typeface="Tahoma" panose="020B0604030504040204" pitchFamily="34" charset="0"/>
                <a:ea typeface="Tahoma" panose="020B0604030504040204" pitchFamily="34" charset="0"/>
                <a:cs typeface="Tahoma" panose="020B0604030504040204" pitchFamily="34" charset="0"/>
              </a:rPr>
              <a:t> </a:t>
            </a:r>
            <a:r>
              <a:rPr lang="en-US" sz="3000" b="0" i="0" dirty="0" err="1">
                <a:solidFill>
                  <a:srgbClr val="004488"/>
                </a:solidFill>
                <a:effectLst/>
                <a:latin typeface="Tahoma" panose="020B0604030504040204" pitchFamily="34" charset="0"/>
                <a:ea typeface="Tahoma" panose="020B0604030504040204" pitchFamily="34" charset="0"/>
                <a:cs typeface="Tahoma" panose="020B0604030504040204" pitchFamily="34" charset="0"/>
              </a:rPr>
              <a:t>phát</a:t>
            </a:r>
            <a:r>
              <a:rPr lang="en-US" sz="3000" b="0" i="0" dirty="0">
                <a:solidFill>
                  <a:srgbClr val="004488"/>
                </a:solidFill>
                <a:effectLst/>
                <a:latin typeface="Tahoma" panose="020B0604030504040204" pitchFamily="34" charset="0"/>
                <a:ea typeface="Tahoma" panose="020B0604030504040204" pitchFamily="34" charset="0"/>
                <a:cs typeface="Tahoma" panose="020B0604030504040204" pitchFamily="34" charset="0"/>
              </a:rPr>
              <a:t> </a:t>
            </a:r>
            <a:r>
              <a:rPr lang="en-US" sz="3000" b="0" i="0" dirty="0" err="1">
                <a:solidFill>
                  <a:srgbClr val="004488"/>
                </a:solidFill>
                <a:effectLst/>
                <a:latin typeface="Tahoma" panose="020B0604030504040204" pitchFamily="34" charset="0"/>
                <a:ea typeface="Tahoma" panose="020B0604030504040204" pitchFamily="34" charset="0"/>
                <a:cs typeface="Tahoma" panose="020B0604030504040204" pitchFamily="34" charset="0"/>
              </a:rPr>
              <a:t>tín</a:t>
            </a:r>
            <a:r>
              <a:rPr lang="en-US" sz="3000" b="0" i="0" dirty="0">
                <a:solidFill>
                  <a:srgbClr val="004488"/>
                </a:solidFill>
                <a:effectLst/>
                <a:latin typeface="Tahoma" panose="020B0604030504040204" pitchFamily="34" charset="0"/>
                <a:ea typeface="Tahoma" panose="020B0604030504040204" pitchFamily="34" charset="0"/>
                <a:cs typeface="Tahoma" panose="020B0604030504040204" pitchFamily="34" charset="0"/>
              </a:rPr>
              <a:t> </a:t>
            </a:r>
            <a:r>
              <a:rPr lang="en-US" sz="3000" b="0" i="0" dirty="0" err="1">
                <a:solidFill>
                  <a:srgbClr val="004488"/>
                </a:solidFill>
                <a:effectLst/>
                <a:latin typeface="Tahoma" panose="020B0604030504040204" pitchFamily="34" charset="0"/>
                <a:ea typeface="Tahoma" panose="020B0604030504040204" pitchFamily="34" charset="0"/>
                <a:cs typeface="Tahoma" panose="020B0604030504040204" pitchFamily="34" charset="0"/>
              </a:rPr>
              <a:t>hiệu</a:t>
            </a:r>
            <a:r>
              <a:rPr lang="en-US" sz="3000" b="0" i="0" dirty="0">
                <a:solidFill>
                  <a:srgbClr val="004488"/>
                </a:solidFill>
                <a:effectLst/>
                <a:latin typeface="Tahoma" panose="020B0604030504040204" pitchFamily="34" charset="0"/>
                <a:ea typeface="Tahoma" panose="020B0604030504040204" pitchFamily="34" charset="0"/>
                <a:cs typeface="Tahoma" panose="020B0604030504040204" pitchFamily="34" charset="0"/>
              </a:rPr>
              <a:t> </a:t>
            </a:r>
            <a:r>
              <a:rPr lang="en-US" sz="3000" b="0" i="0" dirty="0" err="1">
                <a:solidFill>
                  <a:srgbClr val="004488"/>
                </a:solidFill>
                <a:effectLst/>
                <a:latin typeface="Tahoma" panose="020B0604030504040204" pitchFamily="34" charset="0"/>
                <a:ea typeface="Tahoma" panose="020B0604030504040204" pitchFamily="34" charset="0"/>
                <a:cs typeface="Tahoma" panose="020B0604030504040204" pitchFamily="34" charset="0"/>
              </a:rPr>
              <a:t>kết</a:t>
            </a:r>
            <a:r>
              <a:rPr lang="en-US" sz="3000" b="0" i="0" dirty="0">
                <a:solidFill>
                  <a:srgbClr val="004488"/>
                </a:solidFill>
                <a:effectLst/>
                <a:latin typeface="Tahoma" panose="020B0604030504040204" pitchFamily="34" charset="0"/>
                <a:ea typeface="Tahoma" panose="020B0604030504040204" pitchFamily="34" charset="0"/>
                <a:cs typeface="Tahoma" panose="020B0604030504040204" pitchFamily="34" charset="0"/>
              </a:rPr>
              <a:t> </a:t>
            </a:r>
            <a:r>
              <a:rPr lang="en-US" sz="3000" b="0" i="0" dirty="0" err="1">
                <a:solidFill>
                  <a:srgbClr val="004488"/>
                </a:solidFill>
                <a:effectLst/>
                <a:latin typeface="Tahoma" panose="020B0604030504040204" pitchFamily="34" charset="0"/>
                <a:ea typeface="Tahoma" panose="020B0604030504040204" pitchFamily="34" charset="0"/>
                <a:cs typeface="Tahoma" panose="020B0604030504040204" pitchFamily="34" charset="0"/>
              </a:rPr>
              <a:t>nối</a:t>
            </a:r>
            <a:r>
              <a:rPr lang="en-US" sz="3000" b="0" i="0" dirty="0">
                <a:solidFill>
                  <a:srgbClr val="004488"/>
                </a:solidFill>
                <a:effectLst/>
                <a:latin typeface="Tahoma" panose="020B0604030504040204" pitchFamily="34" charset="0"/>
                <a:ea typeface="Tahoma" panose="020B0604030504040204" pitchFamily="34" charset="0"/>
                <a:cs typeface="Tahoma" panose="020B0604030504040204" pitchFamily="34" charset="0"/>
              </a:rPr>
              <a:t> </a:t>
            </a:r>
            <a:r>
              <a:rPr lang="en-US" sz="3000" b="0" i="0" dirty="0" err="1">
                <a:solidFill>
                  <a:srgbClr val="004488"/>
                </a:solidFill>
                <a:effectLst/>
                <a:latin typeface="Tahoma" panose="020B0604030504040204" pitchFamily="34" charset="0"/>
                <a:ea typeface="Tahoma" panose="020B0604030504040204" pitchFamily="34" charset="0"/>
                <a:cs typeface="Tahoma" panose="020B0604030504040204" pitchFamily="34" charset="0"/>
              </a:rPr>
              <a:t>thông</a:t>
            </a:r>
            <a:r>
              <a:rPr lang="en-US" sz="3000" b="0" i="0" dirty="0">
                <a:solidFill>
                  <a:srgbClr val="004488"/>
                </a:solidFill>
                <a:effectLst/>
                <a:latin typeface="Tahoma" panose="020B0604030504040204" pitchFamily="34" charset="0"/>
                <a:ea typeface="Tahoma" panose="020B0604030504040204" pitchFamily="34" charset="0"/>
                <a:cs typeface="Tahoma" panose="020B0604030504040204" pitchFamily="34" charset="0"/>
              </a:rPr>
              <a:t> tin </a:t>
            </a:r>
            <a:r>
              <a:rPr lang="en-US" sz="3000" b="0" i="0" dirty="0" err="1">
                <a:solidFill>
                  <a:srgbClr val="004488"/>
                </a:solidFill>
                <a:effectLst/>
                <a:latin typeface="Tahoma" panose="020B0604030504040204" pitchFamily="34" charset="0"/>
                <a:ea typeface="Tahoma" panose="020B0604030504040204" pitchFamily="34" charset="0"/>
                <a:cs typeface="Tahoma" panose="020B0604030504040204" pitchFamily="34" charset="0"/>
              </a:rPr>
              <a:t>liên</a:t>
            </a:r>
            <a:r>
              <a:rPr lang="en-US" sz="3000" b="0" i="0" dirty="0">
                <a:solidFill>
                  <a:srgbClr val="004488"/>
                </a:solidFill>
                <a:effectLst/>
                <a:latin typeface="Tahoma" panose="020B0604030504040204" pitchFamily="34" charset="0"/>
                <a:ea typeface="Tahoma" panose="020B0604030504040204" pitchFamily="34" charset="0"/>
                <a:cs typeface="Tahoma" panose="020B0604030504040204" pitchFamily="34" charset="0"/>
              </a:rPr>
              <a:t> </a:t>
            </a:r>
            <a:r>
              <a:rPr lang="en-US" sz="3000" b="0" i="0" dirty="0" err="1">
                <a:solidFill>
                  <a:srgbClr val="004488"/>
                </a:solidFill>
                <a:effectLst/>
                <a:latin typeface="Tahoma" panose="020B0604030504040204" pitchFamily="34" charset="0"/>
                <a:ea typeface="Tahoma" panose="020B0604030504040204" pitchFamily="34" charset="0"/>
                <a:cs typeface="Tahoma" panose="020B0604030504040204" pitchFamily="34" charset="0"/>
              </a:rPr>
              <a:t>lạc</a:t>
            </a:r>
            <a:r>
              <a:rPr lang="en-US" sz="3000" b="0" i="0" dirty="0">
                <a:solidFill>
                  <a:srgbClr val="004488"/>
                </a:solidFill>
                <a:effectLst/>
                <a:latin typeface="Tahoma" panose="020B0604030504040204" pitchFamily="34" charset="0"/>
                <a:ea typeface="Tahoma" panose="020B0604030504040204" pitchFamily="34" charset="0"/>
                <a:cs typeface="Tahoma" panose="020B0604030504040204" pitchFamily="34" charset="0"/>
              </a:rPr>
              <a:t> </a:t>
            </a:r>
            <a:r>
              <a:rPr lang="en-US" sz="3000" b="0" i="0" dirty="0" err="1">
                <a:solidFill>
                  <a:srgbClr val="004488"/>
                </a:solidFill>
                <a:effectLst/>
                <a:latin typeface="Tahoma" panose="020B0604030504040204" pitchFamily="34" charset="0"/>
                <a:ea typeface="Tahoma" panose="020B0604030504040204" pitchFamily="34" charset="0"/>
                <a:cs typeface="Tahoma" panose="020B0604030504040204" pitchFamily="34" charset="0"/>
              </a:rPr>
              <a:t>giữa</a:t>
            </a:r>
            <a:r>
              <a:rPr lang="en-US" sz="3000" b="0" i="0" dirty="0">
                <a:solidFill>
                  <a:srgbClr val="004488"/>
                </a:solidFill>
                <a:effectLst/>
                <a:latin typeface="Tahoma" panose="020B0604030504040204" pitchFamily="34" charset="0"/>
                <a:ea typeface="Tahoma" panose="020B0604030504040204" pitchFamily="34" charset="0"/>
                <a:cs typeface="Tahoma" panose="020B0604030504040204" pitchFamily="34" charset="0"/>
              </a:rPr>
              <a:t> </a:t>
            </a:r>
            <a:r>
              <a:rPr lang="en-US" sz="3000" b="0" i="0" dirty="0" err="1">
                <a:solidFill>
                  <a:srgbClr val="004488"/>
                </a:solidFill>
                <a:effectLst/>
                <a:latin typeface="Tahoma" panose="020B0604030504040204" pitchFamily="34" charset="0"/>
                <a:ea typeface="Tahoma" panose="020B0604030504040204" pitchFamily="34" charset="0"/>
                <a:cs typeface="Tahoma" panose="020B0604030504040204" pitchFamily="34" charset="0"/>
              </a:rPr>
              <a:t>các</a:t>
            </a:r>
            <a:r>
              <a:rPr lang="en-US" sz="3000" b="0" i="0" dirty="0">
                <a:solidFill>
                  <a:srgbClr val="004488"/>
                </a:solidFill>
                <a:effectLst/>
                <a:latin typeface="Tahoma" panose="020B0604030504040204" pitchFamily="34" charset="0"/>
                <a:ea typeface="Tahoma" panose="020B0604030504040204" pitchFamily="34" charset="0"/>
                <a:cs typeface="Tahoma" panose="020B0604030504040204" pitchFamily="34" charset="0"/>
              </a:rPr>
              <a:t> </a:t>
            </a:r>
            <a:r>
              <a:rPr lang="en-US" sz="3000" b="0" i="0" dirty="0" err="1">
                <a:solidFill>
                  <a:srgbClr val="004488"/>
                </a:solidFill>
                <a:effectLst/>
                <a:latin typeface="Tahoma" panose="020B0604030504040204" pitchFamily="34" charset="0"/>
                <a:ea typeface="Tahoma" panose="020B0604030504040204" pitchFamily="34" charset="0"/>
                <a:cs typeface="Tahoma" panose="020B0604030504040204" pitchFamily="34" charset="0"/>
              </a:rPr>
              <a:t>căn</a:t>
            </a:r>
            <a:r>
              <a:rPr lang="en-US" sz="3000" b="0" i="0" dirty="0">
                <a:solidFill>
                  <a:srgbClr val="004488"/>
                </a:solidFill>
                <a:effectLst/>
                <a:latin typeface="Tahoma" panose="020B0604030504040204" pitchFamily="34" charset="0"/>
                <a:ea typeface="Tahoma" panose="020B0604030504040204" pitchFamily="34" charset="0"/>
                <a:cs typeface="Tahoma" panose="020B0604030504040204" pitchFamily="34" charset="0"/>
              </a:rPr>
              <a:t> </a:t>
            </a:r>
            <a:r>
              <a:rPr lang="en-US" sz="3000" b="0" i="0" dirty="0" err="1">
                <a:solidFill>
                  <a:srgbClr val="004488"/>
                </a:solidFill>
                <a:effectLst/>
                <a:latin typeface="Tahoma" panose="020B0604030504040204" pitchFamily="34" charset="0"/>
                <a:ea typeface="Tahoma" panose="020B0604030504040204" pitchFamily="34" charset="0"/>
                <a:cs typeface="Tahoma" panose="020B0604030504040204" pitchFamily="34" charset="0"/>
              </a:rPr>
              <a:t>cứ</a:t>
            </a:r>
            <a:r>
              <a:rPr lang="en-US" sz="3000" b="0" i="0" dirty="0">
                <a:solidFill>
                  <a:srgbClr val="004488"/>
                </a:solidFill>
                <a:effectLst/>
                <a:latin typeface="Tahoma" panose="020B0604030504040204" pitchFamily="34" charset="0"/>
                <a:ea typeface="Tahoma" panose="020B0604030504040204" pitchFamily="34" charset="0"/>
                <a:cs typeface="Tahoma" panose="020B0604030504040204" pitchFamily="34" charset="0"/>
              </a:rPr>
              <a:t> </a:t>
            </a:r>
            <a:r>
              <a:rPr lang="en-US" sz="3000" b="0" i="0" dirty="0" err="1">
                <a:solidFill>
                  <a:srgbClr val="004488"/>
                </a:solidFill>
                <a:effectLst/>
                <a:latin typeface="Tahoma" panose="020B0604030504040204" pitchFamily="34" charset="0"/>
                <a:ea typeface="Tahoma" panose="020B0604030504040204" pitchFamily="34" charset="0"/>
                <a:cs typeface="Tahoma" panose="020B0604030504040204" pitchFamily="34" charset="0"/>
              </a:rPr>
              <a:t>quân</a:t>
            </a:r>
            <a:r>
              <a:rPr lang="en-US" sz="3000" b="0" i="0" dirty="0">
                <a:solidFill>
                  <a:srgbClr val="004488"/>
                </a:solidFill>
                <a:effectLst/>
                <a:latin typeface="Tahoma" panose="020B0604030504040204" pitchFamily="34" charset="0"/>
                <a:ea typeface="Tahoma" panose="020B0604030504040204" pitchFamily="34" charset="0"/>
                <a:cs typeface="Tahoma" panose="020B0604030504040204" pitchFamily="34" charset="0"/>
              </a:rPr>
              <a:t> </a:t>
            </a:r>
            <a:r>
              <a:rPr lang="en-US" sz="3000" b="0" i="0" dirty="0" err="1">
                <a:solidFill>
                  <a:srgbClr val="004488"/>
                </a:solidFill>
                <a:effectLst/>
                <a:latin typeface="Tahoma" panose="020B0604030504040204" pitchFamily="34" charset="0"/>
                <a:ea typeface="Tahoma" panose="020B0604030504040204" pitchFamily="34" charset="0"/>
                <a:cs typeface="Tahoma" panose="020B0604030504040204" pitchFamily="34" charset="0"/>
              </a:rPr>
              <a:t>sự</a:t>
            </a:r>
            <a:r>
              <a:rPr lang="en-US" sz="3000" b="0" i="0" dirty="0">
                <a:solidFill>
                  <a:srgbClr val="004488"/>
                </a:solidFill>
                <a:effectLst/>
                <a:latin typeface="Tahoma" panose="020B0604030504040204" pitchFamily="34" charset="0"/>
                <a:ea typeface="Tahoma" panose="020B0604030504040204" pitchFamily="34" charset="0"/>
                <a:cs typeface="Tahoma" panose="020B0604030504040204" pitchFamily="34" charset="0"/>
              </a:rPr>
              <a:t> ở </a:t>
            </a:r>
            <a:r>
              <a:rPr lang="en-US" sz="3000" b="0" i="0" dirty="0" err="1">
                <a:solidFill>
                  <a:srgbClr val="004488"/>
                </a:solidFill>
                <a:effectLst/>
                <a:latin typeface="Tahoma" panose="020B0604030504040204" pitchFamily="34" charset="0"/>
                <a:ea typeface="Tahoma" panose="020B0604030504040204" pitchFamily="34" charset="0"/>
                <a:cs typeface="Tahoma" panose="020B0604030504040204" pitchFamily="34" charset="0"/>
              </a:rPr>
              <a:t>miền</a:t>
            </a:r>
            <a:r>
              <a:rPr lang="en-US" sz="3000" b="0" i="0" dirty="0">
                <a:solidFill>
                  <a:srgbClr val="004488"/>
                </a:solidFill>
                <a:effectLst/>
                <a:latin typeface="Tahoma" panose="020B0604030504040204" pitchFamily="34" charset="0"/>
                <a:ea typeface="Tahoma" panose="020B0604030504040204" pitchFamily="34" charset="0"/>
                <a:cs typeface="Tahoma" panose="020B0604030504040204" pitchFamily="34" charset="0"/>
              </a:rPr>
              <a:t> Nam </a:t>
            </a:r>
            <a:r>
              <a:rPr lang="en-US" sz="3000" b="0" i="0" dirty="0" err="1">
                <a:solidFill>
                  <a:srgbClr val="004488"/>
                </a:solidFill>
                <a:effectLst/>
                <a:latin typeface="Tahoma" panose="020B0604030504040204" pitchFamily="34" charset="0"/>
                <a:ea typeface="Tahoma" panose="020B0604030504040204" pitchFamily="34" charset="0"/>
                <a:cs typeface="Tahoma" panose="020B0604030504040204" pitchFamily="34" charset="0"/>
              </a:rPr>
              <a:t>Việt</a:t>
            </a:r>
            <a:r>
              <a:rPr lang="en-US" sz="3000" b="0" i="0" dirty="0">
                <a:solidFill>
                  <a:srgbClr val="004488"/>
                </a:solidFill>
                <a:effectLst/>
                <a:latin typeface="Tahoma" panose="020B0604030504040204" pitchFamily="34" charset="0"/>
                <a:ea typeface="Tahoma" panose="020B0604030504040204" pitchFamily="34" charset="0"/>
                <a:cs typeface="Tahoma" panose="020B0604030504040204" pitchFamily="34" charset="0"/>
              </a:rPr>
              <a:t> Nam </a:t>
            </a:r>
            <a:r>
              <a:rPr lang="en-US" sz="3000" b="0" i="0" dirty="0" err="1">
                <a:solidFill>
                  <a:srgbClr val="004488"/>
                </a:solidFill>
                <a:effectLst/>
                <a:latin typeface="Tahoma" panose="020B0604030504040204" pitchFamily="34" charset="0"/>
                <a:ea typeface="Tahoma" panose="020B0604030504040204" pitchFamily="34" charset="0"/>
                <a:cs typeface="Tahoma" panose="020B0604030504040204" pitchFamily="34" charset="0"/>
              </a:rPr>
              <a:t>tại</a:t>
            </a:r>
            <a:r>
              <a:rPr lang="en-US" sz="3000" b="0" i="0" dirty="0">
                <a:solidFill>
                  <a:srgbClr val="004488"/>
                </a:solidFill>
                <a:effectLst/>
                <a:latin typeface="Tahoma" panose="020B0604030504040204" pitchFamily="34" charset="0"/>
                <a:ea typeface="Tahoma" panose="020B0604030504040204" pitchFamily="34" charset="0"/>
                <a:cs typeface="Tahoma" panose="020B0604030504040204" pitchFamily="34" charset="0"/>
              </a:rPr>
              <a:t> </a:t>
            </a:r>
            <a:r>
              <a:rPr lang="en-US" sz="3000" b="0" i="0" dirty="0" err="1">
                <a:solidFill>
                  <a:srgbClr val="004488"/>
                </a:solidFill>
                <a:effectLst/>
                <a:latin typeface="Tahoma" panose="020B0604030504040204" pitchFamily="34" charset="0"/>
                <a:ea typeface="Tahoma" panose="020B0604030504040204" pitchFamily="34" charset="0"/>
                <a:cs typeface="Tahoma" panose="020B0604030504040204" pitchFamily="34" charset="0"/>
              </a:rPr>
              <a:t>Đà</a:t>
            </a:r>
            <a:r>
              <a:rPr lang="en-US" sz="3000" b="0" i="0" dirty="0">
                <a:solidFill>
                  <a:srgbClr val="004488"/>
                </a:solidFill>
                <a:effectLst/>
                <a:latin typeface="Tahoma" panose="020B0604030504040204" pitchFamily="34" charset="0"/>
                <a:ea typeface="Tahoma" panose="020B0604030504040204" pitchFamily="34" charset="0"/>
                <a:cs typeface="Tahoma" panose="020B0604030504040204" pitchFamily="34" charset="0"/>
              </a:rPr>
              <a:t> </a:t>
            </a:r>
            <a:r>
              <a:rPr lang="en-US" sz="3000" b="0" i="0" dirty="0" err="1">
                <a:solidFill>
                  <a:srgbClr val="004488"/>
                </a:solidFill>
                <a:effectLst/>
                <a:latin typeface="Tahoma" panose="020B0604030504040204" pitchFamily="34" charset="0"/>
                <a:ea typeface="Tahoma" panose="020B0604030504040204" pitchFamily="34" charset="0"/>
                <a:cs typeface="Tahoma" panose="020B0604030504040204" pitchFamily="34" charset="0"/>
              </a:rPr>
              <a:t>Nẵng</a:t>
            </a:r>
            <a:endParaRPr lang="en-US" sz="3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50699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Up Arrow 63">
            <a:extLst>
              <a:ext uri="{FF2B5EF4-FFF2-40B4-BE49-F238E27FC236}">
                <a16:creationId xmlns:a16="http://schemas.microsoft.com/office/drawing/2014/main" xmlns="" id="{8F7D5D56-B34D-6B39-D912-E8358D3EE8D9}"/>
              </a:ext>
            </a:extLst>
          </p:cNvPr>
          <p:cNvSpPr/>
          <p:nvPr/>
        </p:nvSpPr>
        <p:spPr>
          <a:xfrm rot="10800000">
            <a:off x="2026773" y="4443836"/>
            <a:ext cx="528637" cy="571500"/>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3" name="Up Arrow 62">
            <a:extLst>
              <a:ext uri="{FF2B5EF4-FFF2-40B4-BE49-F238E27FC236}">
                <a16:creationId xmlns:a16="http://schemas.microsoft.com/office/drawing/2014/main" xmlns="" id="{0B1A3BB5-BD8F-65F3-72F3-0BDDEE72BEC8}"/>
              </a:ext>
            </a:extLst>
          </p:cNvPr>
          <p:cNvSpPr/>
          <p:nvPr/>
        </p:nvSpPr>
        <p:spPr>
          <a:xfrm rot="5400000">
            <a:off x="3945727" y="3144468"/>
            <a:ext cx="528637" cy="762000"/>
          </a:xfrm>
          <a:prstGeom prst="upArrow">
            <a:avLst>
              <a:gd name="adj1" fmla="val 50000"/>
              <a:gd name="adj2" fmla="val 5787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 name="Up Arrow 11">
            <a:extLst>
              <a:ext uri="{FF2B5EF4-FFF2-40B4-BE49-F238E27FC236}">
                <a16:creationId xmlns:a16="http://schemas.microsoft.com/office/drawing/2014/main" xmlns="" id="{888B2D54-2348-72EF-2A8B-74F9CF29BD8B}"/>
              </a:ext>
            </a:extLst>
          </p:cNvPr>
          <p:cNvSpPr/>
          <p:nvPr/>
        </p:nvSpPr>
        <p:spPr>
          <a:xfrm>
            <a:off x="2136700" y="1884786"/>
            <a:ext cx="528638" cy="600075"/>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30" name="Group 29">
            <a:extLst>
              <a:ext uri="{FF2B5EF4-FFF2-40B4-BE49-F238E27FC236}">
                <a16:creationId xmlns:a16="http://schemas.microsoft.com/office/drawing/2014/main" xmlns="" id="{98B3ECF2-C4B6-A22F-3829-95445F7E741F}"/>
              </a:ext>
            </a:extLst>
          </p:cNvPr>
          <p:cNvGrpSpPr/>
          <p:nvPr/>
        </p:nvGrpSpPr>
        <p:grpSpPr>
          <a:xfrm>
            <a:off x="4591047" y="2225832"/>
            <a:ext cx="6955975" cy="2402154"/>
            <a:chOff x="-5633947" y="4517411"/>
            <a:chExt cx="9861865" cy="632110"/>
          </a:xfrm>
          <a:solidFill>
            <a:srgbClr val="00B050"/>
          </a:solidFill>
          <a:scene3d>
            <a:camera prst="orthographicFront"/>
            <a:lightRig rig="chilly" dir="t"/>
          </a:scene3d>
        </p:grpSpPr>
        <p:sp>
          <p:nvSpPr>
            <p:cNvPr id="35" name="Rounded Rectangle 34">
              <a:extLst>
                <a:ext uri="{FF2B5EF4-FFF2-40B4-BE49-F238E27FC236}">
                  <a16:creationId xmlns:a16="http://schemas.microsoft.com/office/drawing/2014/main" xmlns="" id="{B982B1B5-8DEC-A443-B36B-07D165FD8066}"/>
                </a:ext>
              </a:extLst>
            </p:cNvPr>
            <p:cNvSpPr/>
            <p:nvPr/>
          </p:nvSpPr>
          <p:spPr>
            <a:xfrm>
              <a:off x="-5633947" y="4517411"/>
              <a:ext cx="9861865" cy="632110"/>
            </a:xfrm>
            <a:prstGeom prst="roundRect">
              <a:avLst>
                <a:gd name="adj" fmla="val 16670"/>
              </a:avLst>
            </a:prstGeom>
            <a:solidFill>
              <a:srgbClr val="008000"/>
            </a:solidFill>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36" name="Rounded Rectangle 10">
              <a:extLst>
                <a:ext uri="{FF2B5EF4-FFF2-40B4-BE49-F238E27FC236}">
                  <a16:creationId xmlns:a16="http://schemas.microsoft.com/office/drawing/2014/main" xmlns="" id="{D2DF759F-2E1B-2E04-066C-10E3A50A981D}"/>
                </a:ext>
              </a:extLst>
            </p:cNvPr>
            <p:cNvSpPr/>
            <p:nvPr/>
          </p:nvSpPr>
          <p:spPr>
            <a:xfrm>
              <a:off x="-5319988" y="4543688"/>
              <a:ext cx="9348820" cy="570384"/>
            </a:xfrm>
            <a:prstGeom prst="rect">
              <a:avLst/>
            </a:prstGeom>
            <a:solidFill>
              <a:srgbClr val="008000"/>
            </a:solidFill>
            <a:sp3d/>
          </p:spPr>
          <p:style>
            <a:lnRef idx="0">
              <a:scrgbClr r="0" g="0" b="0"/>
            </a:lnRef>
            <a:fillRef idx="0">
              <a:scrgbClr r="0" g="0" b="0"/>
            </a:fillRef>
            <a:effectRef idx="0">
              <a:scrgbClr r="0" g="0" b="0"/>
            </a:effectRef>
            <a:fontRef idx="minor">
              <a:schemeClr val="lt1"/>
            </a:fontRef>
          </p:style>
          <p:txBody>
            <a:bodyPr lIns="142240" tIns="142240" rIns="142240" bIns="142240" spcCol="1270" anchor="ctr"/>
            <a:lstStyle/>
            <a:p>
              <a:pPr algn="just" fontAlgn="auto">
                <a:spcBef>
                  <a:spcPts val="600"/>
                </a:spcBef>
                <a:spcAft>
                  <a:spcPts val="0"/>
                </a:spcAft>
                <a:defRPr/>
              </a:pP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Ồ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ạt</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đưa</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quân</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Mĩ</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quân</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đồng</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minh,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vũ</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khí</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phương</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tiện</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chiến</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tranh</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hiện</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đại</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vào</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miền</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Nam.</a:t>
              </a:r>
              <a:endParaRPr lang="vi-VN" sz="36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8" name="Group 27">
            <a:extLst>
              <a:ext uri="{FF2B5EF4-FFF2-40B4-BE49-F238E27FC236}">
                <a16:creationId xmlns:a16="http://schemas.microsoft.com/office/drawing/2014/main" xmlns="" id="{532253DF-F6A8-7900-09DF-933170898241}"/>
              </a:ext>
            </a:extLst>
          </p:cNvPr>
          <p:cNvGrpSpPr/>
          <p:nvPr/>
        </p:nvGrpSpPr>
        <p:grpSpPr>
          <a:xfrm>
            <a:off x="1142996" y="121310"/>
            <a:ext cx="6955975" cy="1838973"/>
            <a:chOff x="-2150923" y="2823261"/>
            <a:chExt cx="10903117" cy="497402"/>
          </a:xfrm>
          <a:solidFill>
            <a:srgbClr val="C00000"/>
          </a:solidFill>
          <a:scene3d>
            <a:camera prst="orthographicFront"/>
            <a:lightRig rig="chilly" dir="t"/>
          </a:scene3d>
        </p:grpSpPr>
        <p:sp>
          <p:nvSpPr>
            <p:cNvPr id="37" name="Rounded Rectangle 36">
              <a:extLst>
                <a:ext uri="{FF2B5EF4-FFF2-40B4-BE49-F238E27FC236}">
                  <a16:creationId xmlns:a16="http://schemas.microsoft.com/office/drawing/2014/main" xmlns="" id="{27A34B33-4400-5839-618F-A547D98D05A3}"/>
                </a:ext>
              </a:extLst>
            </p:cNvPr>
            <p:cNvSpPr/>
            <p:nvPr/>
          </p:nvSpPr>
          <p:spPr>
            <a:xfrm>
              <a:off x="-2150923" y="2823261"/>
              <a:ext cx="10903117" cy="497402"/>
            </a:xfrm>
            <a:prstGeom prst="roundRect">
              <a:avLst>
                <a:gd name="adj" fmla="val 16670"/>
              </a:avLst>
            </a:prstGeom>
            <a:grpFill/>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dirty="0"/>
            </a:p>
          </p:txBody>
        </p:sp>
        <p:sp>
          <p:nvSpPr>
            <p:cNvPr id="38" name="Rounded Rectangle 7">
              <a:extLst>
                <a:ext uri="{FF2B5EF4-FFF2-40B4-BE49-F238E27FC236}">
                  <a16:creationId xmlns:a16="http://schemas.microsoft.com/office/drawing/2014/main" xmlns="" id="{B23F9CD7-C7D0-263C-3E22-A8C34FC6DD95}"/>
                </a:ext>
              </a:extLst>
            </p:cNvPr>
            <p:cNvSpPr/>
            <p:nvPr/>
          </p:nvSpPr>
          <p:spPr>
            <a:xfrm>
              <a:off x="-1892865" y="2836168"/>
              <a:ext cx="10495031" cy="466539"/>
            </a:xfrm>
            <a:prstGeom prst="rect">
              <a:avLst/>
            </a:prstGeom>
            <a:grpFill/>
            <a:sp3d/>
          </p:spPr>
          <p:style>
            <a:lnRef idx="0">
              <a:scrgbClr r="0" g="0" b="0"/>
            </a:lnRef>
            <a:fillRef idx="0">
              <a:scrgbClr r="0" g="0" b="0"/>
            </a:fillRef>
            <a:effectRef idx="0">
              <a:scrgbClr r="0" g="0" b="0"/>
            </a:effectRef>
            <a:fontRef idx="minor">
              <a:schemeClr val="lt1"/>
            </a:fontRef>
          </p:style>
          <p:txBody>
            <a:bodyPr lIns="142240" tIns="142240" rIns="142240" bIns="142240" spcCol="1270" anchor="ctr"/>
            <a:lstStyle/>
            <a:p>
              <a:pPr algn="just" fontAlgn="auto">
                <a:spcBef>
                  <a:spcPts val="600"/>
                </a:spcBef>
                <a:spcAft>
                  <a:spcPts val="0"/>
                </a:spcAft>
                <a:defRPr/>
              </a:pP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Tiến</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hành</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hàng</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loạt</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các cuộc hành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quân</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tìm</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diệt</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và</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bình</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định”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miền</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Nam.</a:t>
              </a:r>
            </a:p>
          </p:txBody>
        </p:sp>
      </p:grpSp>
      <p:grpSp>
        <p:nvGrpSpPr>
          <p:cNvPr id="27" name="Group 26">
            <a:extLst>
              <a:ext uri="{FF2B5EF4-FFF2-40B4-BE49-F238E27FC236}">
                <a16:creationId xmlns:a16="http://schemas.microsoft.com/office/drawing/2014/main" xmlns="" id="{6B869D4D-7050-E08A-F4EA-ADBC3E86A2E9}"/>
              </a:ext>
            </a:extLst>
          </p:cNvPr>
          <p:cNvGrpSpPr/>
          <p:nvPr/>
        </p:nvGrpSpPr>
        <p:grpSpPr>
          <a:xfrm>
            <a:off x="979713" y="2409669"/>
            <a:ext cx="2856887" cy="2118146"/>
            <a:chOff x="1981200" y="1422403"/>
            <a:chExt cx="2001965" cy="2001965"/>
          </a:xfrm>
          <a:scene3d>
            <a:camera prst="orthographicFront"/>
            <a:lightRig rig="threePt" dir="t">
              <a:rot lat="0" lon="0" rev="7500000"/>
            </a:lightRig>
          </a:scene3d>
        </p:grpSpPr>
        <p:sp>
          <p:nvSpPr>
            <p:cNvPr id="31" name="Oval 30">
              <a:extLst>
                <a:ext uri="{FF2B5EF4-FFF2-40B4-BE49-F238E27FC236}">
                  <a16:creationId xmlns:a16="http://schemas.microsoft.com/office/drawing/2014/main" xmlns="" id="{4282B844-84DB-E620-7232-B2EC7F6E1990}"/>
                </a:ext>
              </a:extLst>
            </p:cNvPr>
            <p:cNvSpPr/>
            <p:nvPr/>
          </p:nvSpPr>
          <p:spPr>
            <a:xfrm>
              <a:off x="1981200" y="1422403"/>
              <a:ext cx="2001965" cy="2001965"/>
            </a:xfrm>
            <a:prstGeom prst="ellipse">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7" name="Oval 4">
              <a:extLst>
                <a:ext uri="{FF2B5EF4-FFF2-40B4-BE49-F238E27FC236}">
                  <a16:creationId xmlns:a16="http://schemas.microsoft.com/office/drawing/2014/main" xmlns="" id="{AAD7E2EB-0CB9-145F-74D9-CD8A19AEC1A8}"/>
                </a:ext>
              </a:extLst>
            </p:cNvPr>
            <p:cNvSpPr/>
            <p:nvPr/>
          </p:nvSpPr>
          <p:spPr>
            <a:xfrm>
              <a:off x="2314860" y="1756064"/>
              <a:ext cx="1334643" cy="1334643"/>
            </a:xfrm>
            <a:prstGeom prst="rect">
              <a:avLst/>
            </a:prstGeom>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r>
                <a:rPr lang="en-US" sz="4000" b="1" dirty="0" err="1">
                  <a:solidFill>
                    <a:prstClr val="white"/>
                  </a:solidFill>
                  <a:latin typeface="Tahoma" pitchFamily="34" charset="0"/>
                  <a:ea typeface="Tahoma" pitchFamily="34" charset="0"/>
                  <a:cs typeface="Tahoma" pitchFamily="34" charset="0"/>
                </a:rPr>
                <a:t>Hành</a:t>
              </a:r>
              <a:r>
                <a:rPr lang="en-US" sz="4000" b="1" dirty="0">
                  <a:solidFill>
                    <a:prstClr val="white"/>
                  </a:solidFill>
                  <a:latin typeface="Tahoma" pitchFamily="34" charset="0"/>
                  <a:ea typeface="Tahoma" pitchFamily="34" charset="0"/>
                  <a:cs typeface="Tahoma" pitchFamily="34" charset="0"/>
                </a:rPr>
                <a:t> </a:t>
              </a:r>
              <a:r>
                <a:rPr lang="en-US" sz="4000" b="1" dirty="0" err="1">
                  <a:solidFill>
                    <a:prstClr val="white"/>
                  </a:solidFill>
                  <a:latin typeface="Tahoma" pitchFamily="34" charset="0"/>
                  <a:ea typeface="Tahoma" pitchFamily="34" charset="0"/>
                  <a:cs typeface="Tahoma" pitchFamily="34" charset="0"/>
                </a:rPr>
                <a:t>động</a:t>
              </a:r>
              <a:endParaRPr lang="en-US" sz="4000" b="1" dirty="0">
                <a:solidFill>
                  <a:prstClr val="white"/>
                </a:solidFill>
                <a:latin typeface="Tahoma" pitchFamily="34" charset="0"/>
                <a:ea typeface="Tahoma" pitchFamily="34" charset="0"/>
                <a:cs typeface="Tahoma" pitchFamily="34" charset="0"/>
              </a:endParaRPr>
            </a:p>
          </p:txBody>
        </p:sp>
      </p:grpSp>
      <p:grpSp>
        <p:nvGrpSpPr>
          <p:cNvPr id="32" name="Group 31">
            <a:extLst>
              <a:ext uri="{FF2B5EF4-FFF2-40B4-BE49-F238E27FC236}">
                <a16:creationId xmlns:a16="http://schemas.microsoft.com/office/drawing/2014/main" xmlns="" id="{097B9E2D-DC4C-028F-0FF5-8AB3963B9A8A}"/>
              </a:ext>
            </a:extLst>
          </p:cNvPr>
          <p:cNvGrpSpPr/>
          <p:nvPr/>
        </p:nvGrpSpPr>
        <p:grpSpPr>
          <a:xfrm>
            <a:off x="1049694" y="4972809"/>
            <a:ext cx="6676056" cy="1681474"/>
            <a:chOff x="891650" y="5378959"/>
            <a:chExt cx="8248672" cy="977955"/>
          </a:xfrm>
          <a:solidFill>
            <a:srgbClr val="002060"/>
          </a:solidFill>
          <a:scene3d>
            <a:camera prst="orthographicFront"/>
            <a:lightRig rig="chilly" dir="t"/>
          </a:scene3d>
        </p:grpSpPr>
        <p:sp>
          <p:nvSpPr>
            <p:cNvPr id="33" name="Rounded Rectangle 32">
              <a:extLst>
                <a:ext uri="{FF2B5EF4-FFF2-40B4-BE49-F238E27FC236}">
                  <a16:creationId xmlns:a16="http://schemas.microsoft.com/office/drawing/2014/main" xmlns="" id="{FBFCB297-4536-BBB5-744E-B63D677044A2}"/>
                </a:ext>
              </a:extLst>
            </p:cNvPr>
            <p:cNvSpPr/>
            <p:nvPr/>
          </p:nvSpPr>
          <p:spPr>
            <a:xfrm>
              <a:off x="891650" y="5378959"/>
              <a:ext cx="8248672" cy="977955"/>
            </a:xfrm>
            <a:prstGeom prst="roundRect">
              <a:avLst>
                <a:gd name="adj" fmla="val 16670"/>
              </a:avLst>
            </a:prstGeom>
            <a:grpFill/>
            <a:sp3d prstMaterial="translucentPowder">
              <a:bevelT w="127000" h="25400" prst="softRound"/>
            </a:sp3d>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34" name="Rounded Rectangle 13">
              <a:extLst>
                <a:ext uri="{FF2B5EF4-FFF2-40B4-BE49-F238E27FC236}">
                  <a16:creationId xmlns:a16="http://schemas.microsoft.com/office/drawing/2014/main" xmlns="" id="{4B3A352C-E3AD-790D-DA45-E64FD73BEA03}"/>
                </a:ext>
              </a:extLst>
            </p:cNvPr>
            <p:cNvSpPr/>
            <p:nvPr/>
          </p:nvSpPr>
          <p:spPr>
            <a:xfrm>
              <a:off x="1107014" y="5419837"/>
              <a:ext cx="7834975" cy="899316"/>
            </a:xfrm>
            <a:prstGeom prst="rect">
              <a:avLst/>
            </a:prstGeom>
            <a:grpFill/>
            <a:sp3d/>
          </p:spPr>
          <p:style>
            <a:lnRef idx="0">
              <a:scrgbClr r="0" g="0" b="0"/>
            </a:lnRef>
            <a:fillRef idx="0">
              <a:scrgbClr r="0" g="0" b="0"/>
            </a:fillRef>
            <a:effectRef idx="0">
              <a:scrgbClr r="0" g="0" b="0"/>
            </a:effectRef>
            <a:fontRef idx="minor">
              <a:schemeClr val="lt1"/>
            </a:fontRef>
          </p:style>
          <p:txBody>
            <a:bodyPr lIns="142240" tIns="142240" rIns="142240" bIns="142240" spcCol="1270" anchor="ctr"/>
            <a:lstStyle/>
            <a:p>
              <a:pPr algn="just" fontAlgn="auto">
                <a:spcBef>
                  <a:spcPts val="600"/>
                </a:spcBef>
                <a:spcAft>
                  <a:spcPts val="0"/>
                </a:spcAft>
                <a:defRPr/>
              </a:pP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Tiến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hành</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chiến</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tranh</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phá</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hoại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miền</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Bắc</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anim calcmode="lin" valueType="num">
                                      <p:cBhvr>
                                        <p:cTn id="8" dur="1000" fill="hold"/>
                                        <p:tgtEl>
                                          <p:spTgt spid="64"/>
                                        </p:tgtEl>
                                        <p:attrNameLst>
                                          <p:attrName>ppt_x</p:attrName>
                                        </p:attrNameLst>
                                      </p:cBhvr>
                                      <p:tavLst>
                                        <p:tav tm="0">
                                          <p:val>
                                            <p:strVal val="#ppt_x"/>
                                          </p:val>
                                        </p:tav>
                                        <p:tav tm="100000">
                                          <p:val>
                                            <p:strVal val="#ppt_x"/>
                                          </p:val>
                                        </p:tav>
                                      </p:tavLst>
                                    </p:anim>
                                    <p:anim calcmode="lin" valueType="num">
                                      <p:cBhvr>
                                        <p:cTn id="9" dur="1000" fill="hold"/>
                                        <p:tgtEl>
                                          <p:spTgt spid="64"/>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93D86589-1B99-79BF-962B-83589939FA50}"/>
              </a:ext>
            </a:extLst>
          </p:cNvPr>
          <p:cNvSpPr>
            <a:spLocks noGrp="1" noChangeArrowheads="1"/>
          </p:cNvSpPr>
          <p:nvPr>
            <p:ph type="title"/>
          </p:nvPr>
        </p:nvSpPr>
        <p:spPr>
          <a:xfrm>
            <a:off x="1" y="0"/>
            <a:ext cx="12179508" cy="6858000"/>
          </a:xfrm>
          <a:solidFill>
            <a:srgbClr val="006600"/>
          </a:solidFill>
        </p:spPr>
        <p:txBody>
          <a:bodyPr/>
          <a:lstStyle/>
          <a:p>
            <a:pPr eaLnBrk="1" hangingPunct="1"/>
            <a:endParaRPr lang="vi-VN" altLang="en-US" i="1" dirty="0">
              <a:solidFill>
                <a:srgbClr val="FFFF00"/>
              </a:solidFill>
            </a:endParaRPr>
          </a:p>
        </p:txBody>
      </p:sp>
      <p:sp>
        <p:nvSpPr>
          <p:cNvPr id="17412" name="Oval 2">
            <a:extLst>
              <a:ext uri="{FF2B5EF4-FFF2-40B4-BE49-F238E27FC236}">
                <a16:creationId xmlns:a16="http://schemas.microsoft.com/office/drawing/2014/main" xmlns="" id="{03C7CAF9-1FAF-64A2-95F4-E38B84F1691A}"/>
              </a:ext>
            </a:extLst>
          </p:cNvPr>
          <p:cNvSpPr>
            <a:spLocks noChangeArrowheads="1"/>
          </p:cNvSpPr>
          <p:nvPr/>
        </p:nvSpPr>
        <p:spPr bwMode="auto">
          <a:xfrm>
            <a:off x="3061741" y="4191001"/>
            <a:ext cx="1202961" cy="51935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50000"/>
              </a:spcBef>
              <a:spcAft>
                <a:spcPct val="0"/>
              </a:spcAft>
              <a:defRPr>
                <a:solidFill>
                  <a:schemeClr val="tx1"/>
                </a:solidFill>
                <a:latin typeface="VNI-Times" pitchFamily="2" charset="0"/>
              </a:defRPr>
            </a:lvl6pPr>
            <a:lvl7pPr marL="2971800" indent="-228600" eaLnBrk="0" fontAlgn="base" hangingPunct="0">
              <a:spcBef>
                <a:spcPct val="50000"/>
              </a:spcBef>
              <a:spcAft>
                <a:spcPct val="0"/>
              </a:spcAft>
              <a:defRPr>
                <a:solidFill>
                  <a:schemeClr val="tx1"/>
                </a:solidFill>
                <a:latin typeface="VNI-Times" pitchFamily="2" charset="0"/>
              </a:defRPr>
            </a:lvl7pPr>
            <a:lvl8pPr marL="3429000" indent="-228600" eaLnBrk="0" fontAlgn="base" hangingPunct="0">
              <a:spcBef>
                <a:spcPct val="50000"/>
              </a:spcBef>
              <a:spcAft>
                <a:spcPct val="0"/>
              </a:spcAft>
              <a:defRPr>
                <a:solidFill>
                  <a:schemeClr val="tx1"/>
                </a:solidFill>
                <a:latin typeface="VNI-Times" pitchFamily="2" charset="0"/>
              </a:defRPr>
            </a:lvl8pPr>
            <a:lvl9pPr marL="3886200" indent="-228600" eaLnBrk="0" fontAlgn="base" hangingPunct="0">
              <a:spcBef>
                <a:spcPct val="50000"/>
              </a:spcBef>
              <a:spcAft>
                <a:spcPct val="0"/>
              </a:spcAft>
              <a:defRPr>
                <a:solidFill>
                  <a:schemeClr val="tx1"/>
                </a:solidFill>
                <a:latin typeface="VNI-Times" pitchFamily="2" charset="0"/>
              </a:defRPr>
            </a:lvl9pPr>
          </a:lstStyle>
          <a:p>
            <a:pPr eaLnBrk="1" hangingPunct="1"/>
            <a:endParaRPr lang="en-GB" altLang="en-US">
              <a:solidFill>
                <a:srgbClr val="000000"/>
              </a:solidFill>
            </a:endParaRPr>
          </a:p>
        </p:txBody>
      </p:sp>
      <p:sp>
        <p:nvSpPr>
          <p:cNvPr id="3" name="Rectangle 2">
            <a:extLst>
              <a:ext uri="{FF2B5EF4-FFF2-40B4-BE49-F238E27FC236}">
                <a16:creationId xmlns:a16="http://schemas.microsoft.com/office/drawing/2014/main" xmlns="" id="{EDEA6114-A7A3-3D45-683C-15769EEE95BF}"/>
              </a:ext>
            </a:extLst>
          </p:cNvPr>
          <p:cNvSpPr/>
          <p:nvPr/>
        </p:nvSpPr>
        <p:spPr>
          <a:xfrm>
            <a:off x="345232" y="228600"/>
            <a:ext cx="11644605" cy="5324535"/>
          </a:xfrm>
          <a:prstGeom prst="rect">
            <a:avLst/>
          </a:prstGeom>
          <a:ln w="19050">
            <a:noFill/>
          </a:ln>
        </p:spPr>
        <p:txBody>
          <a:bodyPr wrap="square">
            <a:spAutoFit/>
          </a:bodyPr>
          <a:lstStyle/>
          <a:p>
            <a:pPr algn="just" eaLnBrk="1" hangingPunct="1">
              <a:spcBef>
                <a:spcPts val="800"/>
              </a:spcBef>
              <a:defRPr/>
            </a:pPr>
            <a:r>
              <a:rPr lang="vi-VN" sz="4000" b="1" dirty="0">
                <a:solidFill>
                  <a:srgbClr val="FFFF00"/>
                </a:solidFill>
                <a:latin typeface="Tahoma" pitchFamily="34" charset="0"/>
                <a:cs typeface="Tahoma" pitchFamily="34" charset="0"/>
              </a:rPr>
              <a:t>* Giống nhau:</a:t>
            </a:r>
          </a:p>
          <a:p>
            <a:pPr eaLnBrk="1" hangingPunct="1">
              <a:spcBef>
                <a:spcPts val="800"/>
              </a:spcBef>
              <a:defRPr/>
            </a:pPr>
            <a:r>
              <a:rPr lang="vi-VN" sz="4000" b="1" dirty="0">
                <a:solidFill>
                  <a:schemeClr val="bg1"/>
                </a:solidFill>
                <a:latin typeface="Tahoma" pitchFamily="34" charset="0"/>
                <a:cs typeface="Tahoma" pitchFamily="34" charset="0"/>
              </a:rPr>
              <a:t>- Đều là loại hình chiến tranh xâm lược thực dân kiểu mới</a:t>
            </a:r>
            <a:r>
              <a:rPr lang="en-US" sz="4000" b="1" dirty="0">
                <a:solidFill>
                  <a:schemeClr val="bg1"/>
                </a:solidFill>
                <a:latin typeface="Tahoma" pitchFamily="34" charset="0"/>
                <a:cs typeface="Tahoma" pitchFamily="34" charset="0"/>
              </a:rPr>
              <a:t> </a:t>
            </a:r>
            <a:r>
              <a:rPr lang="en-US" sz="4000" b="1" dirty="0" err="1">
                <a:solidFill>
                  <a:schemeClr val="bg1"/>
                </a:solidFill>
                <a:latin typeface="Tahoma" pitchFamily="34" charset="0"/>
                <a:cs typeface="Tahoma" pitchFamily="34" charset="0"/>
              </a:rPr>
              <a:t>của</a:t>
            </a:r>
            <a:r>
              <a:rPr lang="en-US" sz="4000" b="1" dirty="0">
                <a:solidFill>
                  <a:schemeClr val="bg1"/>
                </a:solidFill>
                <a:latin typeface="Tahoma" pitchFamily="34" charset="0"/>
                <a:cs typeface="Tahoma" pitchFamily="34" charset="0"/>
              </a:rPr>
              <a:t> </a:t>
            </a:r>
            <a:r>
              <a:rPr lang="en-US" sz="4000" b="1" dirty="0" err="1">
                <a:solidFill>
                  <a:schemeClr val="bg1"/>
                </a:solidFill>
                <a:latin typeface="Tahoma" pitchFamily="34" charset="0"/>
                <a:cs typeface="Tahoma" pitchFamily="34" charset="0"/>
              </a:rPr>
              <a:t>Mĩ</a:t>
            </a:r>
            <a:r>
              <a:rPr lang="vi-VN" sz="4000" b="1" dirty="0">
                <a:solidFill>
                  <a:schemeClr val="bg1"/>
                </a:solidFill>
                <a:latin typeface="Tahoma" pitchFamily="34" charset="0"/>
                <a:cs typeface="Tahoma" pitchFamily="34" charset="0"/>
              </a:rPr>
              <a:t>. </a:t>
            </a:r>
          </a:p>
          <a:p>
            <a:pPr eaLnBrk="1" hangingPunct="1">
              <a:spcBef>
                <a:spcPts val="800"/>
              </a:spcBef>
              <a:defRPr/>
            </a:pPr>
            <a:r>
              <a:rPr lang="en-US" sz="4000" b="1" dirty="0">
                <a:solidFill>
                  <a:schemeClr val="bg1"/>
                </a:solidFill>
                <a:latin typeface="Tahoma" pitchFamily="34" charset="0"/>
                <a:cs typeface="Tahoma" pitchFamily="34" charset="0"/>
              </a:rPr>
              <a:t>- </a:t>
            </a:r>
            <a:r>
              <a:rPr lang="vi-VN" sz="4000" b="1" dirty="0">
                <a:solidFill>
                  <a:schemeClr val="bg1"/>
                </a:solidFill>
                <a:latin typeface="Tahoma" pitchFamily="34" charset="0"/>
                <a:cs typeface="Tahoma" pitchFamily="34" charset="0"/>
              </a:rPr>
              <a:t>Đều </a:t>
            </a:r>
            <a:r>
              <a:rPr lang="en-US" sz="4000" b="1" dirty="0">
                <a:solidFill>
                  <a:schemeClr val="bg1"/>
                </a:solidFill>
                <a:latin typeface="Tahoma" pitchFamily="34" charset="0"/>
                <a:cs typeface="Tahoma" pitchFamily="34" charset="0"/>
              </a:rPr>
              <a:t>do ”</a:t>
            </a:r>
            <a:r>
              <a:rPr lang="vi-VN" sz="4000" b="1" dirty="0">
                <a:solidFill>
                  <a:schemeClr val="bg1"/>
                </a:solidFill>
                <a:latin typeface="Tahoma" pitchFamily="34" charset="0"/>
                <a:cs typeface="Tahoma" pitchFamily="34" charset="0"/>
              </a:rPr>
              <a:t>cố vấn</a:t>
            </a:r>
            <a:r>
              <a:rPr lang="en-US" sz="4000" b="1" dirty="0">
                <a:solidFill>
                  <a:schemeClr val="bg1"/>
                </a:solidFill>
                <a:latin typeface="Tahoma" pitchFamily="34" charset="0"/>
                <a:cs typeface="Tahoma" pitchFamily="34" charset="0"/>
              </a:rPr>
              <a:t>“</a:t>
            </a:r>
            <a:r>
              <a:rPr lang="vi-VN" sz="4000" b="1" dirty="0">
                <a:solidFill>
                  <a:schemeClr val="bg1"/>
                </a:solidFill>
                <a:latin typeface="Tahoma" pitchFamily="34" charset="0"/>
                <a:cs typeface="Tahoma" pitchFamily="34" charset="0"/>
              </a:rPr>
              <a:t> Mĩ</a:t>
            </a:r>
            <a:r>
              <a:rPr lang="en-US" sz="4000" b="1" dirty="0">
                <a:solidFill>
                  <a:schemeClr val="bg1"/>
                </a:solidFill>
                <a:latin typeface="Tahoma" pitchFamily="34" charset="0"/>
                <a:cs typeface="Tahoma" pitchFamily="34" charset="0"/>
              </a:rPr>
              <a:t> </a:t>
            </a:r>
            <a:r>
              <a:rPr lang="en-US" sz="4000" b="1" dirty="0" err="1">
                <a:solidFill>
                  <a:schemeClr val="bg1"/>
                </a:solidFill>
                <a:latin typeface="Tahoma" pitchFamily="34" charset="0"/>
                <a:cs typeface="Tahoma" pitchFamily="34" charset="0"/>
              </a:rPr>
              <a:t>chỉ</a:t>
            </a:r>
            <a:r>
              <a:rPr lang="en-US" sz="4000" b="1" dirty="0">
                <a:solidFill>
                  <a:schemeClr val="bg1"/>
                </a:solidFill>
                <a:latin typeface="Tahoma" pitchFamily="34" charset="0"/>
                <a:cs typeface="Tahoma" pitchFamily="34" charset="0"/>
              </a:rPr>
              <a:t> </a:t>
            </a:r>
            <a:r>
              <a:rPr lang="en-US" sz="4000" b="1" dirty="0" err="1">
                <a:solidFill>
                  <a:schemeClr val="bg1"/>
                </a:solidFill>
                <a:latin typeface="Tahoma" pitchFamily="34" charset="0"/>
                <a:cs typeface="Tahoma" pitchFamily="34" charset="0"/>
              </a:rPr>
              <a:t>huy</a:t>
            </a:r>
            <a:r>
              <a:rPr lang="en-US" sz="4000" b="1" dirty="0">
                <a:solidFill>
                  <a:schemeClr val="bg1"/>
                </a:solidFill>
                <a:latin typeface="Tahoma" pitchFamily="34" charset="0"/>
                <a:cs typeface="Tahoma" pitchFamily="34" charset="0"/>
              </a:rPr>
              <a:t>, </a:t>
            </a:r>
            <a:r>
              <a:rPr lang="en-US" sz="4000" b="1" dirty="0" err="1">
                <a:solidFill>
                  <a:schemeClr val="bg1"/>
                </a:solidFill>
                <a:latin typeface="Tahoma" pitchFamily="34" charset="0"/>
                <a:cs typeface="Tahoma" pitchFamily="34" charset="0"/>
              </a:rPr>
              <a:t>dựa</a:t>
            </a:r>
            <a:r>
              <a:rPr lang="en-US" sz="4000" b="1" dirty="0">
                <a:solidFill>
                  <a:schemeClr val="bg1"/>
                </a:solidFill>
                <a:latin typeface="Tahoma" pitchFamily="34" charset="0"/>
                <a:cs typeface="Tahoma" pitchFamily="34" charset="0"/>
              </a:rPr>
              <a:t> </a:t>
            </a:r>
            <a:r>
              <a:rPr lang="en-US" sz="4000" b="1" dirty="0" err="1">
                <a:solidFill>
                  <a:schemeClr val="bg1"/>
                </a:solidFill>
                <a:latin typeface="Tahoma" pitchFamily="34" charset="0"/>
                <a:cs typeface="Tahoma" pitchFamily="34" charset="0"/>
              </a:rPr>
              <a:t>vào</a:t>
            </a:r>
            <a:r>
              <a:rPr lang="en-US" sz="4000" b="1" dirty="0">
                <a:solidFill>
                  <a:schemeClr val="bg1"/>
                </a:solidFill>
                <a:latin typeface="Tahoma" pitchFamily="34" charset="0"/>
                <a:cs typeface="Tahoma" pitchFamily="34" charset="0"/>
              </a:rPr>
              <a:t> </a:t>
            </a:r>
            <a:r>
              <a:rPr lang="en-US" sz="4000" b="1" dirty="0" err="1">
                <a:solidFill>
                  <a:schemeClr val="bg1"/>
                </a:solidFill>
                <a:latin typeface="Tahoma" pitchFamily="34" charset="0"/>
                <a:cs typeface="Tahoma" pitchFamily="34" charset="0"/>
              </a:rPr>
              <a:t>vũ</a:t>
            </a:r>
            <a:r>
              <a:rPr lang="en-US" sz="4000" b="1" dirty="0">
                <a:solidFill>
                  <a:schemeClr val="bg1"/>
                </a:solidFill>
                <a:latin typeface="Tahoma" pitchFamily="34" charset="0"/>
                <a:cs typeface="Tahoma" pitchFamily="34" charset="0"/>
              </a:rPr>
              <a:t> </a:t>
            </a:r>
            <a:r>
              <a:rPr lang="en-US" sz="4000" b="1" dirty="0" err="1">
                <a:solidFill>
                  <a:schemeClr val="bg1"/>
                </a:solidFill>
                <a:latin typeface="Tahoma" pitchFamily="34" charset="0"/>
                <a:cs typeface="Tahoma" pitchFamily="34" charset="0"/>
              </a:rPr>
              <a:t>khí</a:t>
            </a:r>
            <a:r>
              <a:rPr lang="en-US" sz="4000" b="1" dirty="0">
                <a:solidFill>
                  <a:schemeClr val="bg1"/>
                </a:solidFill>
                <a:latin typeface="Tahoma" pitchFamily="34" charset="0"/>
                <a:cs typeface="Tahoma" pitchFamily="34" charset="0"/>
              </a:rPr>
              <a:t>, </a:t>
            </a:r>
            <a:r>
              <a:rPr lang="en-US" sz="4000" b="1" dirty="0" err="1">
                <a:solidFill>
                  <a:schemeClr val="bg1"/>
                </a:solidFill>
                <a:latin typeface="Tahoma" pitchFamily="34" charset="0"/>
                <a:cs typeface="Tahoma" pitchFamily="34" charset="0"/>
              </a:rPr>
              <a:t>trang</a:t>
            </a:r>
            <a:r>
              <a:rPr lang="en-US" sz="4000" b="1" dirty="0">
                <a:solidFill>
                  <a:schemeClr val="bg1"/>
                </a:solidFill>
                <a:latin typeface="Tahoma" pitchFamily="34" charset="0"/>
                <a:cs typeface="Tahoma" pitchFamily="34" charset="0"/>
              </a:rPr>
              <a:t> </a:t>
            </a:r>
            <a:r>
              <a:rPr lang="en-US" sz="4000" b="1" dirty="0" err="1">
                <a:solidFill>
                  <a:schemeClr val="bg1"/>
                </a:solidFill>
                <a:latin typeface="Tahoma" pitchFamily="34" charset="0"/>
                <a:cs typeface="Tahoma" pitchFamily="34" charset="0"/>
              </a:rPr>
              <a:t>bị</a:t>
            </a:r>
            <a:r>
              <a:rPr lang="en-US" sz="4000" b="1" dirty="0">
                <a:solidFill>
                  <a:schemeClr val="bg1"/>
                </a:solidFill>
                <a:latin typeface="Tahoma" pitchFamily="34" charset="0"/>
                <a:cs typeface="Tahoma" pitchFamily="34" charset="0"/>
              </a:rPr>
              <a:t> </a:t>
            </a:r>
            <a:r>
              <a:rPr lang="en-US" sz="4000" b="1" dirty="0" err="1">
                <a:solidFill>
                  <a:schemeClr val="bg1"/>
                </a:solidFill>
                <a:latin typeface="Tahoma" pitchFamily="34" charset="0"/>
                <a:cs typeface="Tahoma" pitchFamily="34" charset="0"/>
              </a:rPr>
              <a:t>kĩ</a:t>
            </a:r>
            <a:r>
              <a:rPr lang="en-US" sz="4000" b="1" dirty="0">
                <a:solidFill>
                  <a:schemeClr val="bg1"/>
                </a:solidFill>
                <a:latin typeface="Tahoma" pitchFamily="34" charset="0"/>
                <a:cs typeface="Tahoma" pitchFamily="34" charset="0"/>
              </a:rPr>
              <a:t> </a:t>
            </a:r>
            <a:r>
              <a:rPr lang="en-US" sz="4000" b="1" dirty="0" err="1">
                <a:solidFill>
                  <a:schemeClr val="bg1"/>
                </a:solidFill>
                <a:latin typeface="Tahoma" pitchFamily="34" charset="0"/>
                <a:cs typeface="Tahoma" pitchFamily="34" charset="0"/>
              </a:rPr>
              <a:t>thuật</a:t>
            </a:r>
            <a:r>
              <a:rPr lang="en-US" sz="4000" b="1" dirty="0">
                <a:solidFill>
                  <a:schemeClr val="bg1"/>
                </a:solidFill>
                <a:latin typeface="Tahoma" pitchFamily="34" charset="0"/>
                <a:cs typeface="Tahoma" pitchFamily="34" charset="0"/>
              </a:rPr>
              <a:t> </a:t>
            </a:r>
            <a:r>
              <a:rPr lang="en-US" sz="4000" b="1" dirty="0" err="1">
                <a:solidFill>
                  <a:schemeClr val="bg1"/>
                </a:solidFill>
                <a:latin typeface="Tahoma" pitchFamily="34" charset="0"/>
                <a:cs typeface="Tahoma" pitchFamily="34" charset="0"/>
              </a:rPr>
              <a:t>và</a:t>
            </a:r>
            <a:r>
              <a:rPr lang="en-US" sz="4000" b="1" dirty="0">
                <a:solidFill>
                  <a:schemeClr val="bg1"/>
                </a:solidFill>
                <a:latin typeface="Tahoma" pitchFamily="34" charset="0"/>
                <a:cs typeface="Tahoma" pitchFamily="34" charset="0"/>
              </a:rPr>
              <a:t> </a:t>
            </a:r>
            <a:r>
              <a:rPr lang="en-US" sz="4000" b="1" dirty="0" err="1">
                <a:solidFill>
                  <a:schemeClr val="bg1"/>
                </a:solidFill>
                <a:latin typeface="Tahoma" pitchFamily="34" charset="0"/>
                <a:cs typeface="Tahoma" pitchFamily="34" charset="0"/>
              </a:rPr>
              <a:t>phương</a:t>
            </a:r>
            <a:r>
              <a:rPr lang="en-US" sz="4000" b="1" dirty="0">
                <a:solidFill>
                  <a:schemeClr val="bg1"/>
                </a:solidFill>
                <a:latin typeface="Tahoma" pitchFamily="34" charset="0"/>
                <a:cs typeface="Tahoma" pitchFamily="34" charset="0"/>
              </a:rPr>
              <a:t> </a:t>
            </a:r>
            <a:r>
              <a:rPr lang="en-US" sz="4000" b="1" dirty="0" err="1">
                <a:solidFill>
                  <a:schemeClr val="bg1"/>
                </a:solidFill>
                <a:latin typeface="Tahoma" pitchFamily="34" charset="0"/>
                <a:cs typeface="Tahoma" pitchFamily="34" charset="0"/>
              </a:rPr>
              <a:t>tiện</a:t>
            </a:r>
            <a:r>
              <a:rPr lang="en-US" sz="4000" b="1" dirty="0">
                <a:solidFill>
                  <a:schemeClr val="bg1"/>
                </a:solidFill>
                <a:latin typeface="Tahoma" pitchFamily="34" charset="0"/>
                <a:cs typeface="Tahoma" pitchFamily="34" charset="0"/>
              </a:rPr>
              <a:t> </a:t>
            </a:r>
            <a:r>
              <a:rPr lang="en-US" sz="4000" b="1" dirty="0" err="1">
                <a:solidFill>
                  <a:schemeClr val="bg1"/>
                </a:solidFill>
                <a:latin typeface="Tahoma" pitchFamily="34" charset="0"/>
                <a:cs typeface="Tahoma" pitchFamily="34" charset="0"/>
              </a:rPr>
              <a:t>chiến</a:t>
            </a:r>
            <a:r>
              <a:rPr lang="en-US" sz="4000" b="1" dirty="0">
                <a:solidFill>
                  <a:schemeClr val="bg1"/>
                </a:solidFill>
                <a:latin typeface="Tahoma" pitchFamily="34" charset="0"/>
                <a:cs typeface="Tahoma" pitchFamily="34" charset="0"/>
              </a:rPr>
              <a:t> </a:t>
            </a:r>
            <a:r>
              <a:rPr lang="en-US" sz="4000" b="1" dirty="0" err="1">
                <a:solidFill>
                  <a:schemeClr val="bg1"/>
                </a:solidFill>
                <a:latin typeface="Tahoma" pitchFamily="34" charset="0"/>
                <a:cs typeface="Tahoma" pitchFamily="34" charset="0"/>
              </a:rPr>
              <a:t>tranh</a:t>
            </a:r>
            <a:r>
              <a:rPr lang="en-US" sz="4000" b="1" dirty="0">
                <a:solidFill>
                  <a:schemeClr val="bg1"/>
                </a:solidFill>
                <a:latin typeface="Tahoma" pitchFamily="34" charset="0"/>
                <a:cs typeface="Tahoma" pitchFamily="34" charset="0"/>
              </a:rPr>
              <a:t> </a:t>
            </a:r>
            <a:r>
              <a:rPr lang="en-US" sz="4000" b="1" dirty="0" err="1">
                <a:solidFill>
                  <a:schemeClr val="bg1"/>
                </a:solidFill>
                <a:latin typeface="Tahoma" pitchFamily="34" charset="0"/>
                <a:cs typeface="Tahoma" pitchFamily="34" charset="0"/>
              </a:rPr>
              <a:t>của</a:t>
            </a:r>
            <a:r>
              <a:rPr lang="en-US" sz="4000" b="1" dirty="0">
                <a:solidFill>
                  <a:schemeClr val="bg1"/>
                </a:solidFill>
                <a:latin typeface="Tahoma" pitchFamily="34" charset="0"/>
                <a:cs typeface="Tahoma" pitchFamily="34" charset="0"/>
              </a:rPr>
              <a:t> </a:t>
            </a:r>
            <a:r>
              <a:rPr lang="en-US" sz="4000" b="1" dirty="0" err="1">
                <a:solidFill>
                  <a:schemeClr val="bg1"/>
                </a:solidFill>
                <a:latin typeface="Tahoma" pitchFamily="34" charset="0"/>
                <a:cs typeface="Tahoma" pitchFamily="34" charset="0"/>
              </a:rPr>
              <a:t>Mĩ</a:t>
            </a:r>
            <a:r>
              <a:rPr lang="vi-VN" sz="4000" b="1" dirty="0">
                <a:solidFill>
                  <a:schemeClr val="bg1"/>
                </a:solidFill>
                <a:latin typeface="Tahoma" pitchFamily="34" charset="0"/>
                <a:cs typeface="Tahoma" pitchFamily="34" charset="0"/>
              </a:rPr>
              <a:t>. </a:t>
            </a:r>
          </a:p>
          <a:p>
            <a:pPr eaLnBrk="1" hangingPunct="1">
              <a:spcBef>
                <a:spcPts val="800"/>
              </a:spcBef>
              <a:defRPr/>
            </a:pPr>
            <a:r>
              <a:rPr lang="vi-VN" sz="4000" b="1" dirty="0">
                <a:solidFill>
                  <a:schemeClr val="bg1"/>
                </a:solidFill>
                <a:latin typeface="Tahoma" pitchFamily="34" charset="0"/>
                <a:cs typeface="Tahoma" pitchFamily="34" charset="0"/>
              </a:rPr>
              <a:t>-</a:t>
            </a:r>
            <a:r>
              <a:rPr lang="en-US" sz="4000" b="1" dirty="0">
                <a:solidFill>
                  <a:schemeClr val="bg1"/>
                </a:solidFill>
                <a:latin typeface="Tahoma" pitchFamily="34" charset="0"/>
                <a:cs typeface="Tahoma" pitchFamily="34" charset="0"/>
              </a:rPr>
              <a:t> M</a:t>
            </a:r>
            <a:r>
              <a:rPr lang="vi-VN" sz="4000" b="1" dirty="0">
                <a:solidFill>
                  <a:schemeClr val="bg1"/>
                </a:solidFill>
                <a:latin typeface="Tahoma" pitchFamily="34" charset="0"/>
                <a:cs typeface="Tahoma" pitchFamily="34" charset="0"/>
              </a:rPr>
              <a:t>ục tiêu</a:t>
            </a:r>
            <a:r>
              <a:rPr lang="en-US" sz="4000" b="1" dirty="0">
                <a:solidFill>
                  <a:schemeClr val="bg1"/>
                </a:solidFill>
                <a:latin typeface="Tahoma" pitchFamily="34" charset="0"/>
                <a:cs typeface="Tahoma" pitchFamily="34" charset="0"/>
              </a:rPr>
              <a:t>: </a:t>
            </a:r>
            <a:r>
              <a:rPr lang="vi-VN" sz="4000" b="1" dirty="0">
                <a:solidFill>
                  <a:schemeClr val="bg1"/>
                </a:solidFill>
                <a:latin typeface="Tahoma" pitchFamily="34" charset="0"/>
                <a:cs typeface="Tahoma" pitchFamily="34" charset="0"/>
              </a:rPr>
              <a:t>biến miền Nam thành thuộc địa kiểu mới và căn cứ quân sự của Mĩ.</a:t>
            </a:r>
            <a:endParaRPr lang="vi-VN" sz="4000" b="1" dirty="0">
              <a:solidFill>
                <a:schemeClr val="accent6"/>
              </a:solidFill>
              <a:latin typeface="Tahoma" pitchFamily="34" charset="0"/>
              <a:cs typeface="Tahoma" pitchFamily="34" charset="0"/>
            </a:endParaRPr>
          </a:p>
        </p:txBody>
      </p:sp>
    </p:spTree>
    <p:extLst>
      <p:ext uri="{BB962C8B-B14F-4D97-AF65-F5344CB8AC3E}">
        <p14:creationId xmlns:p14="http://schemas.microsoft.com/office/powerpoint/2010/main" val="115544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93D86589-1B99-79BF-962B-83589939FA50}"/>
              </a:ext>
            </a:extLst>
          </p:cNvPr>
          <p:cNvSpPr>
            <a:spLocks noGrp="1" noChangeArrowheads="1"/>
          </p:cNvSpPr>
          <p:nvPr>
            <p:ph type="title"/>
          </p:nvPr>
        </p:nvSpPr>
        <p:spPr>
          <a:xfrm>
            <a:off x="1" y="0"/>
            <a:ext cx="12179508" cy="6858000"/>
          </a:xfrm>
          <a:solidFill>
            <a:srgbClr val="006600"/>
          </a:solidFill>
        </p:spPr>
        <p:txBody>
          <a:bodyPr/>
          <a:lstStyle/>
          <a:p>
            <a:pPr eaLnBrk="1" hangingPunct="1"/>
            <a:r>
              <a:rPr lang="en-US" altLang="en-US" i="1" dirty="0">
                <a:solidFill>
                  <a:srgbClr val="FFFF00"/>
                </a:solidFill>
              </a:rPr>
              <a:t>   </a:t>
            </a:r>
            <a:endParaRPr lang="vi-VN" altLang="en-US" i="1" dirty="0">
              <a:solidFill>
                <a:srgbClr val="FFFF00"/>
              </a:solidFill>
            </a:endParaRPr>
          </a:p>
        </p:txBody>
      </p:sp>
      <p:sp>
        <p:nvSpPr>
          <p:cNvPr id="17412" name="Oval 2">
            <a:extLst>
              <a:ext uri="{FF2B5EF4-FFF2-40B4-BE49-F238E27FC236}">
                <a16:creationId xmlns:a16="http://schemas.microsoft.com/office/drawing/2014/main" xmlns="" id="{03C7CAF9-1FAF-64A2-95F4-E38B84F1691A}"/>
              </a:ext>
            </a:extLst>
          </p:cNvPr>
          <p:cNvSpPr>
            <a:spLocks noChangeArrowheads="1"/>
          </p:cNvSpPr>
          <p:nvPr/>
        </p:nvSpPr>
        <p:spPr bwMode="auto">
          <a:xfrm>
            <a:off x="3061741" y="4191001"/>
            <a:ext cx="1202961" cy="51935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50000"/>
              </a:spcBef>
              <a:spcAft>
                <a:spcPct val="0"/>
              </a:spcAft>
              <a:defRPr>
                <a:solidFill>
                  <a:schemeClr val="tx1"/>
                </a:solidFill>
                <a:latin typeface="VNI-Times" pitchFamily="2" charset="0"/>
              </a:defRPr>
            </a:lvl6pPr>
            <a:lvl7pPr marL="2971800" indent="-228600" eaLnBrk="0" fontAlgn="base" hangingPunct="0">
              <a:spcBef>
                <a:spcPct val="50000"/>
              </a:spcBef>
              <a:spcAft>
                <a:spcPct val="0"/>
              </a:spcAft>
              <a:defRPr>
                <a:solidFill>
                  <a:schemeClr val="tx1"/>
                </a:solidFill>
                <a:latin typeface="VNI-Times" pitchFamily="2" charset="0"/>
              </a:defRPr>
            </a:lvl7pPr>
            <a:lvl8pPr marL="3429000" indent="-228600" eaLnBrk="0" fontAlgn="base" hangingPunct="0">
              <a:spcBef>
                <a:spcPct val="50000"/>
              </a:spcBef>
              <a:spcAft>
                <a:spcPct val="0"/>
              </a:spcAft>
              <a:defRPr>
                <a:solidFill>
                  <a:schemeClr val="tx1"/>
                </a:solidFill>
                <a:latin typeface="VNI-Times" pitchFamily="2" charset="0"/>
              </a:defRPr>
            </a:lvl8pPr>
            <a:lvl9pPr marL="3886200" indent="-228600" eaLnBrk="0" fontAlgn="base" hangingPunct="0">
              <a:spcBef>
                <a:spcPct val="50000"/>
              </a:spcBef>
              <a:spcAft>
                <a:spcPct val="0"/>
              </a:spcAft>
              <a:defRPr>
                <a:solidFill>
                  <a:schemeClr val="tx1"/>
                </a:solidFill>
                <a:latin typeface="VNI-Times" pitchFamily="2" charset="0"/>
              </a:defRPr>
            </a:lvl9pPr>
          </a:lstStyle>
          <a:p>
            <a:pPr eaLnBrk="1" hangingPunct="1"/>
            <a:endParaRPr lang="en-GB" altLang="en-US">
              <a:solidFill>
                <a:srgbClr val="000000"/>
              </a:solidFill>
            </a:endParaRPr>
          </a:p>
        </p:txBody>
      </p:sp>
      <p:graphicFrame>
        <p:nvGraphicFramePr>
          <p:cNvPr id="2" name="Table 2">
            <a:extLst>
              <a:ext uri="{FF2B5EF4-FFF2-40B4-BE49-F238E27FC236}">
                <a16:creationId xmlns:a16="http://schemas.microsoft.com/office/drawing/2014/main" xmlns="" id="{FC78BCB4-3125-5570-FED6-5A4B940BBBDD}"/>
              </a:ext>
            </a:extLst>
          </p:cNvPr>
          <p:cNvGraphicFramePr>
            <a:graphicFrameLocks noGrp="1"/>
          </p:cNvGraphicFramePr>
          <p:nvPr>
            <p:extLst>
              <p:ext uri="{D42A27DB-BD31-4B8C-83A1-F6EECF244321}">
                <p14:modId xmlns:p14="http://schemas.microsoft.com/office/powerpoint/2010/main" val="2881632694"/>
              </p:ext>
            </p:extLst>
          </p:nvPr>
        </p:nvGraphicFramePr>
        <p:xfrm>
          <a:off x="214604" y="859625"/>
          <a:ext cx="11737911" cy="5747408"/>
        </p:xfrm>
        <a:graphic>
          <a:graphicData uri="http://schemas.openxmlformats.org/drawingml/2006/table">
            <a:tbl>
              <a:tblPr firstRow="1" bandRow="1">
                <a:tableStyleId>{5C22544A-7EE6-4342-B048-85BDC9FD1C3A}</a:tableStyleId>
              </a:tblPr>
              <a:tblGrid>
                <a:gridCol w="2118049">
                  <a:extLst>
                    <a:ext uri="{9D8B030D-6E8A-4147-A177-3AD203B41FA5}">
                      <a16:colId xmlns:a16="http://schemas.microsoft.com/office/drawing/2014/main" xmlns="" val="2042262060"/>
                    </a:ext>
                  </a:extLst>
                </a:gridCol>
                <a:gridCol w="4422710">
                  <a:extLst>
                    <a:ext uri="{9D8B030D-6E8A-4147-A177-3AD203B41FA5}">
                      <a16:colId xmlns:a16="http://schemas.microsoft.com/office/drawing/2014/main" xmlns="" val="516862109"/>
                    </a:ext>
                  </a:extLst>
                </a:gridCol>
                <a:gridCol w="5197152">
                  <a:extLst>
                    <a:ext uri="{9D8B030D-6E8A-4147-A177-3AD203B41FA5}">
                      <a16:colId xmlns:a16="http://schemas.microsoft.com/office/drawing/2014/main" xmlns="" val="1570409846"/>
                    </a:ext>
                  </a:extLst>
                </a:gridCol>
              </a:tblGrid>
              <a:tr h="37084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vi-VN" sz="3200" b="1" i="0" u="none" strike="noStrike" cap="none" normalizeH="0" baseline="0" dirty="0">
                          <a:ln>
                            <a:noFill/>
                          </a:ln>
                          <a:solidFill>
                            <a:schemeClr val="accent4">
                              <a:lumMod val="20000"/>
                              <a:lumOff val="80000"/>
                            </a:schemeClr>
                          </a:solidFill>
                          <a:effectLst/>
                          <a:latin typeface="Tahoma" pitchFamily="34" charset="0"/>
                          <a:cs typeface="Tahoma" pitchFamily="34" charset="0"/>
                        </a:rPr>
                        <a:t>Đặc điểm</a:t>
                      </a:r>
                      <a:endParaRPr kumimoji="0" lang="vi-VN" sz="3200" b="0" i="0" u="none" strike="noStrike" cap="none" normalizeH="0" baseline="0" dirty="0">
                        <a:ln>
                          <a:noFill/>
                        </a:ln>
                        <a:solidFill>
                          <a:schemeClr val="accent4">
                            <a:lumMod val="20000"/>
                            <a:lumOff val="80000"/>
                          </a:schemeClr>
                        </a:solidFill>
                        <a:effectLst/>
                        <a:latin typeface="Tahoma" pitchFamily="34" charset="0"/>
                        <a:cs typeface="Tahoma" pitchFamily="34" charset="0"/>
                      </a:endParaRPr>
                    </a:p>
                  </a:txBody>
                  <a:tcPr marL="32627" marR="32627" marT="32626" marB="32626"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vi-VN" sz="3200" b="1" i="0" u="none" strike="noStrike" cap="none" normalizeH="0" baseline="0" dirty="0">
                          <a:ln>
                            <a:noFill/>
                          </a:ln>
                          <a:solidFill>
                            <a:schemeClr val="accent4">
                              <a:lumMod val="20000"/>
                              <a:lumOff val="80000"/>
                            </a:schemeClr>
                          </a:solidFill>
                          <a:effectLst/>
                          <a:latin typeface="Tahoma" pitchFamily="34" charset="0"/>
                          <a:cs typeface="Tahoma" pitchFamily="34" charset="0"/>
                        </a:rPr>
                        <a:t>Chiến lược “Chiến tranh đặc biệt”</a:t>
                      </a:r>
                      <a:endParaRPr kumimoji="0" lang="vi-VN" sz="3200" b="0" i="0" u="none" strike="noStrike" cap="none" normalizeH="0" baseline="0" dirty="0">
                        <a:ln>
                          <a:noFill/>
                        </a:ln>
                        <a:solidFill>
                          <a:schemeClr val="accent4">
                            <a:lumMod val="20000"/>
                            <a:lumOff val="80000"/>
                          </a:schemeClr>
                        </a:solidFill>
                        <a:effectLst/>
                        <a:latin typeface="Tahoma" pitchFamily="34" charset="0"/>
                        <a:cs typeface="Tahoma" pitchFamily="34" charset="0"/>
                      </a:endParaRPr>
                    </a:p>
                  </a:txBody>
                  <a:tcPr marL="32627" marR="32627" marT="32626" marB="32626"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vi-VN" sz="3200" b="1" i="0" u="none" strike="noStrike" cap="none" normalizeH="0" baseline="0" dirty="0">
                          <a:ln>
                            <a:noFill/>
                          </a:ln>
                          <a:solidFill>
                            <a:schemeClr val="accent4">
                              <a:lumMod val="20000"/>
                              <a:lumOff val="80000"/>
                            </a:schemeClr>
                          </a:solidFill>
                          <a:effectLst/>
                          <a:latin typeface="Tahoma" pitchFamily="34" charset="0"/>
                          <a:cs typeface="Tahoma" pitchFamily="34" charset="0"/>
                        </a:rPr>
                        <a:t>Chiến lược “Chiến tranh cục bộ”</a:t>
                      </a:r>
                      <a:endParaRPr kumimoji="0" lang="vi-VN" sz="3200" b="0" i="0" u="none" strike="noStrike" cap="none" normalizeH="0" baseline="0" dirty="0">
                        <a:ln>
                          <a:noFill/>
                        </a:ln>
                        <a:solidFill>
                          <a:schemeClr val="accent4">
                            <a:lumMod val="20000"/>
                            <a:lumOff val="80000"/>
                          </a:schemeClr>
                        </a:solidFill>
                        <a:effectLst/>
                        <a:latin typeface="Tahoma" pitchFamily="34" charset="0"/>
                        <a:cs typeface="Tahoma" pitchFamily="34" charset="0"/>
                      </a:endParaRPr>
                    </a:p>
                  </a:txBody>
                  <a:tcPr marL="32627" marR="32627" marT="32626" marB="32626"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2800374893"/>
                  </a:ext>
                </a:extLst>
              </a:tr>
              <a:tr h="68482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vi-VN" sz="3200" b="1" i="0" u="none" strike="noStrike" cap="none" normalizeH="0" baseline="0" dirty="0">
                          <a:ln>
                            <a:noFill/>
                          </a:ln>
                          <a:solidFill>
                            <a:schemeClr val="accent4">
                              <a:lumMod val="20000"/>
                              <a:lumOff val="80000"/>
                            </a:schemeClr>
                          </a:solidFill>
                          <a:effectLst/>
                          <a:latin typeface="Tahoma" pitchFamily="34" charset="0"/>
                          <a:cs typeface="Tahoma" pitchFamily="34" charset="0"/>
                        </a:rPr>
                        <a:t>Lực lượng tham gia</a:t>
                      </a:r>
                      <a:endParaRPr kumimoji="0" lang="en-US" sz="3200" b="1" i="0" u="none" strike="noStrike" cap="none" normalizeH="0" baseline="0" dirty="0">
                        <a:ln>
                          <a:noFill/>
                        </a:ln>
                        <a:solidFill>
                          <a:schemeClr val="accent4">
                            <a:lumMod val="20000"/>
                            <a:lumOff val="80000"/>
                          </a:schemeClr>
                        </a:solidFill>
                        <a:effectLst/>
                        <a:latin typeface="Tahoma" pitchFamily="34" charset="0"/>
                        <a:cs typeface="Tahoma"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accent4">
                            <a:lumMod val="20000"/>
                            <a:lumOff val="80000"/>
                          </a:schemeClr>
                        </a:solidFill>
                        <a:effectLst/>
                        <a:latin typeface="Tahoma" pitchFamily="34" charset="0"/>
                        <a:cs typeface="Tahoma" pitchFamily="34" charset="0"/>
                      </a:endParaRPr>
                    </a:p>
                  </a:txBody>
                  <a:tcPr marL="32627" marR="32627" marT="32626" marB="32626"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2944294868"/>
                  </a:ext>
                </a:extLst>
              </a:tr>
              <a:tr h="37084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accent4">
                              <a:lumMod val="20000"/>
                              <a:lumOff val="80000"/>
                            </a:schemeClr>
                          </a:solidFill>
                          <a:effectLst/>
                          <a:latin typeface="Tahoma" pitchFamily="34" charset="0"/>
                          <a:cs typeface="Tahoma" pitchFamily="34" charset="0"/>
                        </a:rPr>
                        <a:t> </a:t>
                      </a:r>
                      <a:r>
                        <a:rPr kumimoji="0" lang="en-US" sz="3600" b="1" i="0" u="none" strike="noStrike" cap="none" normalizeH="0" baseline="0" dirty="0">
                          <a:ln>
                            <a:noFill/>
                          </a:ln>
                          <a:solidFill>
                            <a:schemeClr val="accent4">
                              <a:lumMod val="20000"/>
                              <a:lumOff val="80000"/>
                            </a:schemeClr>
                          </a:solidFill>
                          <a:effectLst/>
                          <a:latin typeface="Tahoma" pitchFamily="34" charset="0"/>
                          <a:cs typeface="Tahoma" pitchFamily="34" charset="0"/>
                        </a:rPr>
                        <a:t>Vai </a:t>
                      </a:r>
                      <a:r>
                        <a:rPr kumimoji="0" lang="en-US" sz="3600" b="1" i="0" u="none" strike="noStrike" cap="none" normalizeH="0" baseline="0" dirty="0" err="1">
                          <a:ln>
                            <a:noFill/>
                          </a:ln>
                          <a:solidFill>
                            <a:schemeClr val="accent4">
                              <a:lumMod val="20000"/>
                              <a:lumOff val="80000"/>
                            </a:schemeClr>
                          </a:solidFill>
                          <a:effectLst/>
                          <a:latin typeface="Tahoma" pitchFamily="34" charset="0"/>
                          <a:cs typeface="Tahoma" pitchFamily="34" charset="0"/>
                        </a:rPr>
                        <a:t>trò</a:t>
                      </a:r>
                      <a:r>
                        <a:rPr kumimoji="0" lang="en-US" sz="3600" b="1" i="0" u="none" strike="noStrike" cap="none" normalizeH="0" baseline="0" dirty="0">
                          <a:ln>
                            <a:noFill/>
                          </a:ln>
                          <a:solidFill>
                            <a:schemeClr val="accent4">
                              <a:lumMod val="20000"/>
                              <a:lumOff val="80000"/>
                            </a:schemeClr>
                          </a:solidFill>
                          <a:effectLst/>
                          <a:latin typeface="Tahoma" pitchFamily="34" charset="0"/>
                          <a:cs typeface="Tahoma" pitchFamily="34" charset="0"/>
                        </a:rPr>
                        <a:t> </a:t>
                      </a:r>
                      <a:r>
                        <a:rPr kumimoji="0" lang="en-US" sz="3600" b="1" i="0" u="none" strike="noStrike" cap="none" normalizeH="0" baseline="0" dirty="0" err="1">
                          <a:ln>
                            <a:noFill/>
                          </a:ln>
                          <a:solidFill>
                            <a:schemeClr val="accent4">
                              <a:lumMod val="20000"/>
                              <a:lumOff val="80000"/>
                            </a:schemeClr>
                          </a:solidFill>
                          <a:effectLst/>
                          <a:latin typeface="Tahoma" pitchFamily="34" charset="0"/>
                          <a:cs typeface="Tahoma" pitchFamily="34" charset="0"/>
                        </a:rPr>
                        <a:t>của</a:t>
                      </a:r>
                      <a:r>
                        <a:rPr kumimoji="0" lang="en-US" sz="3600" b="1" i="0" u="none" strike="noStrike" cap="none" normalizeH="0" baseline="0" dirty="0">
                          <a:ln>
                            <a:noFill/>
                          </a:ln>
                          <a:solidFill>
                            <a:schemeClr val="accent4">
                              <a:lumMod val="20000"/>
                              <a:lumOff val="80000"/>
                            </a:schemeClr>
                          </a:solidFill>
                          <a:effectLst/>
                          <a:latin typeface="Tahoma" pitchFamily="34" charset="0"/>
                          <a:cs typeface="Tahoma" pitchFamily="34" charset="0"/>
                        </a:rPr>
                        <a:t> </a:t>
                      </a:r>
                      <a:r>
                        <a:rPr kumimoji="0" lang="en-US" sz="3600" b="1" i="0" u="none" strike="noStrike" cap="none" normalizeH="0" baseline="0" dirty="0" err="1">
                          <a:ln>
                            <a:noFill/>
                          </a:ln>
                          <a:solidFill>
                            <a:schemeClr val="accent4">
                              <a:lumMod val="20000"/>
                              <a:lumOff val="80000"/>
                            </a:schemeClr>
                          </a:solidFill>
                          <a:effectLst/>
                          <a:latin typeface="Tahoma" pitchFamily="34" charset="0"/>
                          <a:cs typeface="Tahoma" pitchFamily="34" charset="0"/>
                        </a:rPr>
                        <a:t>Mĩ</a:t>
                      </a:r>
                      <a:endParaRPr kumimoji="0" lang="en-US" sz="3600" b="1" i="0" u="none" strike="noStrike" cap="none" normalizeH="0" baseline="0" dirty="0">
                        <a:ln>
                          <a:noFill/>
                        </a:ln>
                        <a:solidFill>
                          <a:schemeClr val="accent4">
                            <a:lumMod val="20000"/>
                            <a:lumOff val="80000"/>
                          </a:schemeClr>
                        </a:solidFill>
                        <a:effectLst/>
                        <a:latin typeface="Tahoma" pitchFamily="34" charset="0"/>
                        <a:cs typeface="Tahoma" pitchFamily="34" charset="0"/>
                      </a:endParaRPr>
                    </a:p>
                    <a:p>
                      <a:pPr marL="0" marR="0" lvl="0" indent="0" algn="l" defTabSz="914400" rtl="0" eaLnBrk="1" fontAlgn="t" latinLnBrk="0" hangingPunct="1">
                        <a:lnSpc>
                          <a:spcPct val="100000"/>
                        </a:lnSpc>
                        <a:spcBef>
                          <a:spcPct val="0"/>
                        </a:spcBef>
                        <a:spcAft>
                          <a:spcPct val="0"/>
                        </a:spcAft>
                        <a:buClrTx/>
                        <a:buSzTx/>
                        <a:buFontTx/>
                        <a:buNone/>
                        <a:tabLst/>
                      </a:pPr>
                      <a:endParaRPr kumimoji="0" lang="vi-VN" sz="3200" b="1" i="0" u="none" strike="noStrike" cap="none" normalizeH="0" baseline="0" dirty="0">
                        <a:ln>
                          <a:noFill/>
                        </a:ln>
                        <a:solidFill>
                          <a:schemeClr val="accent4">
                            <a:lumMod val="20000"/>
                            <a:lumOff val="80000"/>
                          </a:schemeClr>
                        </a:solidFill>
                        <a:effectLst/>
                        <a:latin typeface="Tahoma" pitchFamily="34" charset="0"/>
                        <a:cs typeface="Tahoma" pitchFamily="34" charset="0"/>
                      </a:endParaRPr>
                    </a:p>
                  </a:txBody>
                  <a:tcPr marL="32627" marR="32627" marT="32626" marB="32626"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818162190"/>
                  </a:ext>
                </a:extLst>
              </a:tr>
              <a:tr h="370840">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accent4">
                            <a:lumMod val="20000"/>
                            <a:lumOff val="80000"/>
                          </a:schemeClr>
                        </a:solidFill>
                        <a:effectLst/>
                        <a:latin typeface="Tahoma" pitchFamily="34" charset="0"/>
                        <a:cs typeface="Tahoma" pitchFamily="34"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accent4">
                              <a:lumMod val="20000"/>
                              <a:lumOff val="80000"/>
                            </a:schemeClr>
                          </a:solidFill>
                          <a:effectLst/>
                          <a:latin typeface="Tahoma" pitchFamily="34" charset="0"/>
                          <a:cs typeface="Tahoma" pitchFamily="34" charset="0"/>
                        </a:rPr>
                        <a:t>Quy </a:t>
                      </a:r>
                      <a:r>
                        <a:rPr kumimoji="0" lang="en-US" sz="3200" b="1" i="0" u="none" strike="noStrike" cap="none" normalizeH="0" baseline="0" dirty="0" err="1">
                          <a:ln>
                            <a:noFill/>
                          </a:ln>
                          <a:solidFill>
                            <a:schemeClr val="accent4">
                              <a:lumMod val="20000"/>
                              <a:lumOff val="80000"/>
                            </a:schemeClr>
                          </a:solidFill>
                          <a:effectLst/>
                          <a:latin typeface="Tahoma" pitchFamily="34" charset="0"/>
                          <a:cs typeface="Tahoma" pitchFamily="34" charset="0"/>
                        </a:rPr>
                        <a:t>mô</a:t>
                      </a:r>
                      <a:endParaRPr kumimoji="0" lang="en-US" sz="3200" b="1" i="0" u="none" strike="noStrike" cap="none" normalizeH="0" baseline="0" dirty="0">
                        <a:ln>
                          <a:noFill/>
                        </a:ln>
                        <a:solidFill>
                          <a:schemeClr val="accent4">
                            <a:lumMod val="20000"/>
                            <a:lumOff val="80000"/>
                          </a:schemeClr>
                        </a:solidFill>
                        <a:effectLst/>
                        <a:latin typeface="Tahoma" pitchFamily="34" charset="0"/>
                        <a:cs typeface="Tahoma" pitchFamily="34" charset="0"/>
                      </a:endParaRPr>
                    </a:p>
                    <a:p>
                      <a:pPr marL="0" marR="0" lvl="0" indent="0" algn="l" defTabSz="914400" rtl="0" eaLnBrk="1" fontAlgn="t" latinLnBrk="0" hangingPunct="1">
                        <a:lnSpc>
                          <a:spcPct val="100000"/>
                        </a:lnSpc>
                        <a:spcBef>
                          <a:spcPct val="0"/>
                        </a:spcBef>
                        <a:spcAft>
                          <a:spcPct val="0"/>
                        </a:spcAft>
                        <a:buClrTx/>
                        <a:buSzTx/>
                        <a:buFontTx/>
                        <a:buNone/>
                        <a:tabLst/>
                      </a:pPr>
                      <a:endParaRPr kumimoji="0" lang="vi-VN" sz="3200" b="0" i="0" u="none" strike="noStrike" cap="none" normalizeH="0" baseline="0" dirty="0">
                        <a:ln>
                          <a:noFill/>
                        </a:ln>
                        <a:solidFill>
                          <a:schemeClr val="accent4">
                            <a:lumMod val="20000"/>
                            <a:lumOff val="80000"/>
                          </a:schemeClr>
                        </a:solidFill>
                        <a:effectLst/>
                        <a:latin typeface="Tahoma" pitchFamily="34" charset="0"/>
                        <a:cs typeface="Tahoma" pitchFamily="34" charset="0"/>
                      </a:endParaRPr>
                    </a:p>
                  </a:txBody>
                  <a:tcPr marL="32627" marR="32627" marT="32626" marB="32626"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3801838035"/>
                  </a:ext>
                </a:extLst>
              </a:tr>
            </a:tbl>
          </a:graphicData>
        </a:graphic>
      </p:graphicFrame>
      <p:sp>
        <p:nvSpPr>
          <p:cNvPr id="3" name="TextBox 2">
            <a:extLst>
              <a:ext uri="{FF2B5EF4-FFF2-40B4-BE49-F238E27FC236}">
                <a16:creationId xmlns:a16="http://schemas.microsoft.com/office/drawing/2014/main" xmlns="" id="{4A802DBF-E780-2098-E032-E2A926E1DC54}"/>
              </a:ext>
            </a:extLst>
          </p:cNvPr>
          <p:cNvSpPr txBox="1"/>
          <p:nvPr/>
        </p:nvSpPr>
        <p:spPr>
          <a:xfrm>
            <a:off x="541176" y="58429"/>
            <a:ext cx="3406702" cy="707886"/>
          </a:xfrm>
          <a:prstGeom prst="rect">
            <a:avLst/>
          </a:prstGeom>
          <a:noFill/>
        </p:spPr>
        <p:txBody>
          <a:bodyPr wrap="none" rtlCol="0">
            <a:spAutoFit/>
          </a:bodyPr>
          <a:lstStyle/>
          <a:p>
            <a:r>
              <a:rPr lang="en-US" sz="4000" b="1" dirty="0">
                <a:solidFill>
                  <a:srgbClr val="FFFF00"/>
                </a:solidFill>
                <a:latin typeface="Tahoma" panose="020B0604030504040204" pitchFamily="34" charset="0"/>
                <a:ea typeface="Tahoma" panose="020B0604030504040204" pitchFamily="34" charset="0"/>
                <a:cs typeface="Tahoma" panose="020B0604030504040204" pitchFamily="34" charset="0"/>
              </a:rPr>
              <a:t>*</a:t>
            </a:r>
            <a:r>
              <a:rPr lang="en-US" sz="4000" b="1" dirty="0" err="1">
                <a:solidFill>
                  <a:srgbClr val="FFFF00"/>
                </a:solidFill>
                <a:latin typeface="Tahoma" panose="020B0604030504040204" pitchFamily="34" charset="0"/>
                <a:ea typeface="Tahoma" panose="020B0604030504040204" pitchFamily="34" charset="0"/>
                <a:cs typeface="Tahoma" panose="020B0604030504040204" pitchFamily="34" charset="0"/>
              </a:rPr>
              <a:t>Khác</a:t>
            </a:r>
            <a:r>
              <a:rPr lang="en-US" sz="40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FF00"/>
                </a:solidFill>
                <a:latin typeface="Tahoma" panose="020B0604030504040204" pitchFamily="34" charset="0"/>
                <a:ea typeface="Tahoma" panose="020B0604030504040204" pitchFamily="34" charset="0"/>
                <a:cs typeface="Tahoma" panose="020B0604030504040204" pitchFamily="34" charset="0"/>
              </a:rPr>
              <a:t>nhau</a:t>
            </a:r>
            <a:r>
              <a:rPr lang="en-US" sz="4000" b="1" dirty="0">
                <a:solidFill>
                  <a:srgbClr val="FFFF00"/>
                </a:solidFill>
                <a:latin typeface="Tahoma" panose="020B0604030504040204" pitchFamily="34" charset="0"/>
                <a:ea typeface="Tahoma" panose="020B0604030504040204" pitchFamily="34" charset="0"/>
                <a:cs typeface="Tahoma" panose="020B0604030504040204" pitchFamily="34" charset="0"/>
              </a:rPr>
              <a:t>:</a:t>
            </a:r>
          </a:p>
        </p:txBody>
      </p:sp>
      <p:sp>
        <p:nvSpPr>
          <p:cNvPr id="5" name="TextBox 4">
            <a:extLst>
              <a:ext uri="{FF2B5EF4-FFF2-40B4-BE49-F238E27FC236}">
                <a16:creationId xmlns:a16="http://schemas.microsoft.com/office/drawing/2014/main" xmlns="" id="{FB74E2B1-1B88-D745-A9D9-043C279AEDDA}"/>
              </a:ext>
            </a:extLst>
          </p:cNvPr>
          <p:cNvSpPr txBox="1"/>
          <p:nvPr/>
        </p:nvSpPr>
        <p:spPr>
          <a:xfrm>
            <a:off x="2351313" y="2209691"/>
            <a:ext cx="4422711" cy="1002710"/>
          </a:xfrm>
          <a:prstGeom prst="rect">
            <a:avLst/>
          </a:prstGeom>
          <a:noFill/>
        </p:spPr>
        <p:txBody>
          <a:bodyPr wrap="square" rtlCol="0">
            <a:spAutoFit/>
          </a:bodyPr>
          <a:lstStyle/>
          <a:p>
            <a:pPr marL="0" marR="0" lvl="0" indent="0" algn="ctr" defTabSz="449263" rtl="0" eaLnBrk="1" fontAlgn="base" latinLnBrk="0" hangingPunct="1">
              <a:lnSpc>
                <a:spcPct val="87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400" b="1" i="0" u="none" strike="noStrike" cap="none" normalizeH="0" baseline="0" dirty="0" err="1">
                <a:ln>
                  <a:noFill/>
                </a:ln>
                <a:solidFill>
                  <a:schemeClr val="bg1"/>
                </a:solidFill>
                <a:effectLst/>
                <a:latin typeface="Tahoma" pitchFamily="34" charset="0"/>
                <a:cs typeface="Tahoma" pitchFamily="34" charset="0"/>
              </a:rPr>
              <a:t>Quân</a:t>
            </a:r>
            <a:r>
              <a:rPr kumimoji="0" lang="en-US" sz="3400" b="1" i="0" u="none" strike="noStrike" cap="none" normalizeH="0" baseline="0" dirty="0">
                <a:ln>
                  <a:noFill/>
                </a:ln>
                <a:solidFill>
                  <a:schemeClr val="bg1"/>
                </a:solidFill>
                <a:effectLst/>
                <a:latin typeface="Tahoma" pitchFamily="34" charset="0"/>
                <a:cs typeface="Tahoma" pitchFamily="34" charset="0"/>
              </a:rPr>
              <a:t> </a:t>
            </a:r>
            <a:r>
              <a:rPr kumimoji="0" lang="en-US" sz="3400" b="1" i="0" u="none" strike="noStrike" cap="none" normalizeH="0" baseline="0" dirty="0" err="1">
                <a:ln>
                  <a:noFill/>
                </a:ln>
                <a:solidFill>
                  <a:schemeClr val="bg1"/>
                </a:solidFill>
                <a:effectLst/>
                <a:latin typeface="Tahoma" pitchFamily="34" charset="0"/>
                <a:cs typeface="Tahoma" pitchFamily="34" charset="0"/>
              </a:rPr>
              <a:t>đội</a:t>
            </a:r>
            <a:r>
              <a:rPr kumimoji="0" lang="en-US" sz="3400" b="1" i="0" u="none" strike="noStrike" cap="none" normalizeH="0" baseline="0" dirty="0">
                <a:ln>
                  <a:noFill/>
                </a:ln>
                <a:solidFill>
                  <a:schemeClr val="bg1"/>
                </a:solidFill>
                <a:effectLst/>
                <a:latin typeface="Tahoma" pitchFamily="34" charset="0"/>
                <a:cs typeface="Tahoma" pitchFamily="34" charset="0"/>
              </a:rPr>
              <a:t> </a:t>
            </a:r>
            <a:r>
              <a:rPr kumimoji="0" lang="en-US" sz="3400" b="1" i="0" u="none" strike="noStrike" cap="none" normalizeH="0" baseline="0" dirty="0" err="1">
                <a:ln>
                  <a:noFill/>
                </a:ln>
                <a:solidFill>
                  <a:schemeClr val="bg1"/>
                </a:solidFill>
                <a:effectLst/>
                <a:latin typeface="Tahoma" pitchFamily="34" charset="0"/>
                <a:cs typeface="Tahoma" pitchFamily="34" charset="0"/>
              </a:rPr>
              <a:t>Sài</a:t>
            </a:r>
            <a:r>
              <a:rPr kumimoji="0" lang="en-US" sz="3400" b="1" i="0" u="none" strike="noStrike" cap="none" normalizeH="0" baseline="0" dirty="0">
                <a:ln>
                  <a:noFill/>
                </a:ln>
                <a:solidFill>
                  <a:schemeClr val="bg1"/>
                </a:solidFill>
                <a:effectLst/>
                <a:latin typeface="Tahoma" pitchFamily="34" charset="0"/>
                <a:cs typeface="Tahoma" pitchFamily="34" charset="0"/>
              </a:rPr>
              <a:t> </a:t>
            </a:r>
            <a:r>
              <a:rPr kumimoji="0" lang="en-US" sz="3400" b="1" i="0" u="none" strike="noStrike" cap="none" normalizeH="0" baseline="0" dirty="0" err="1">
                <a:ln>
                  <a:noFill/>
                </a:ln>
                <a:solidFill>
                  <a:schemeClr val="bg1"/>
                </a:solidFill>
                <a:effectLst/>
                <a:latin typeface="Tahoma" pitchFamily="34" charset="0"/>
                <a:cs typeface="Tahoma" pitchFamily="34" charset="0"/>
              </a:rPr>
              <a:t>Gòn</a:t>
            </a:r>
            <a:r>
              <a:rPr kumimoji="0" lang="en-US" sz="3400" b="1" i="0" u="none" strike="noStrike" cap="none" normalizeH="0" baseline="0" dirty="0">
                <a:ln>
                  <a:noFill/>
                </a:ln>
                <a:solidFill>
                  <a:schemeClr val="bg1"/>
                </a:solidFill>
                <a:effectLst/>
                <a:latin typeface="Tahoma" pitchFamily="34" charset="0"/>
                <a:cs typeface="Tahoma" pitchFamily="34" charset="0"/>
              </a:rPr>
              <a:t> </a:t>
            </a:r>
            <a:r>
              <a:rPr kumimoji="0" lang="en-US" sz="3400" b="1" i="0" u="none" strike="noStrike" cap="none" normalizeH="0" baseline="0" dirty="0" err="1">
                <a:ln>
                  <a:noFill/>
                </a:ln>
                <a:solidFill>
                  <a:schemeClr val="bg1"/>
                </a:solidFill>
                <a:effectLst/>
                <a:latin typeface="Tahoma" pitchFamily="34" charset="0"/>
                <a:cs typeface="Tahoma" pitchFamily="34" charset="0"/>
              </a:rPr>
              <a:t>làm</a:t>
            </a:r>
            <a:r>
              <a:rPr kumimoji="0" lang="en-US" sz="3400" b="1" i="0" u="none" strike="noStrike" cap="none" normalizeH="0" baseline="0" dirty="0">
                <a:ln>
                  <a:noFill/>
                </a:ln>
                <a:solidFill>
                  <a:schemeClr val="bg1"/>
                </a:solidFill>
                <a:effectLst/>
                <a:latin typeface="Tahoma" pitchFamily="34" charset="0"/>
                <a:cs typeface="Tahoma" pitchFamily="34" charset="0"/>
              </a:rPr>
              <a:t> </a:t>
            </a:r>
            <a:r>
              <a:rPr kumimoji="0" lang="en-US" sz="3400" b="1" i="0" u="none" strike="noStrike" cap="none" normalizeH="0" baseline="0" dirty="0" err="1">
                <a:ln>
                  <a:noFill/>
                </a:ln>
                <a:solidFill>
                  <a:schemeClr val="bg1"/>
                </a:solidFill>
                <a:effectLst/>
                <a:latin typeface="Tahoma" pitchFamily="34" charset="0"/>
                <a:cs typeface="Tahoma" pitchFamily="34" charset="0"/>
              </a:rPr>
              <a:t>nòng</a:t>
            </a:r>
            <a:r>
              <a:rPr kumimoji="0" lang="en-US" sz="3400" b="1" i="0" u="none" strike="noStrike" cap="none" normalizeH="0" baseline="0" dirty="0">
                <a:ln>
                  <a:noFill/>
                </a:ln>
                <a:solidFill>
                  <a:schemeClr val="bg1"/>
                </a:solidFill>
                <a:effectLst/>
                <a:latin typeface="Tahoma" pitchFamily="34" charset="0"/>
                <a:cs typeface="Tahoma" pitchFamily="34" charset="0"/>
              </a:rPr>
              <a:t> </a:t>
            </a:r>
            <a:r>
              <a:rPr kumimoji="0" lang="en-US" sz="3400" b="1" i="0" u="none" strike="noStrike" cap="none" normalizeH="0" baseline="0" dirty="0" err="1">
                <a:ln>
                  <a:noFill/>
                </a:ln>
                <a:solidFill>
                  <a:schemeClr val="bg1"/>
                </a:solidFill>
                <a:effectLst/>
                <a:latin typeface="Tahoma" pitchFamily="34" charset="0"/>
                <a:cs typeface="Tahoma" pitchFamily="34" charset="0"/>
              </a:rPr>
              <a:t>cốt</a:t>
            </a:r>
            <a:r>
              <a:rPr kumimoji="0" lang="en-US" sz="3400" b="1" i="0" u="none" strike="noStrike" cap="none" normalizeH="0" baseline="0" dirty="0">
                <a:ln>
                  <a:noFill/>
                </a:ln>
                <a:solidFill>
                  <a:schemeClr val="bg1"/>
                </a:solidFill>
                <a:effectLst/>
                <a:latin typeface="Tahoma" pitchFamily="34" charset="0"/>
                <a:cs typeface="Tahoma" pitchFamily="34" charset="0"/>
              </a:rPr>
              <a:t>.</a:t>
            </a:r>
          </a:p>
        </p:txBody>
      </p:sp>
      <p:sp>
        <p:nvSpPr>
          <p:cNvPr id="6" name="TextBox 5">
            <a:extLst>
              <a:ext uri="{FF2B5EF4-FFF2-40B4-BE49-F238E27FC236}">
                <a16:creationId xmlns:a16="http://schemas.microsoft.com/office/drawing/2014/main" xmlns="" id="{0965DF2A-66E8-509A-8172-0191F393A21A}"/>
              </a:ext>
            </a:extLst>
          </p:cNvPr>
          <p:cNvSpPr txBox="1"/>
          <p:nvPr/>
        </p:nvSpPr>
        <p:spPr>
          <a:xfrm>
            <a:off x="6774024" y="2019996"/>
            <a:ext cx="5047959" cy="1377685"/>
          </a:xfrm>
          <a:prstGeom prst="rect">
            <a:avLst/>
          </a:prstGeom>
          <a:noFill/>
        </p:spPr>
        <p:txBody>
          <a:bodyPr wrap="square" rtlCol="0">
            <a:spAutoFit/>
          </a:bodyPr>
          <a:lstStyle/>
          <a:p>
            <a:pPr marL="0" marR="0" lvl="0" indent="0" algn="ctr" defTabSz="449263" rtl="0" eaLnBrk="1" fontAlgn="base" latinLnBrk="0" hangingPunct="1">
              <a:lnSpc>
                <a:spcPct val="87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200" b="1" i="0" u="none" strike="noStrike" cap="none" normalizeH="0" baseline="0" dirty="0" err="1">
                <a:ln>
                  <a:noFill/>
                </a:ln>
                <a:solidFill>
                  <a:schemeClr val="bg1"/>
                </a:solidFill>
                <a:effectLst/>
                <a:latin typeface="Tahoma" pitchFamily="34" charset="0"/>
                <a:cs typeface="Tahoma" pitchFamily="34" charset="0"/>
              </a:rPr>
              <a:t>Quân</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Mĩ</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và</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quân</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đồng</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minh</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làm</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nòng</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cốt</a:t>
            </a:r>
            <a:r>
              <a:rPr kumimoji="0" lang="en-US" sz="3200" b="1" i="0" u="none" strike="noStrike" cap="none" normalizeH="0" baseline="0" dirty="0">
                <a:ln>
                  <a:noFill/>
                </a:ln>
                <a:solidFill>
                  <a:schemeClr val="bg1"/>
                </a:solidFill>
                <a:effectLst/>
                <a:latin typeface="Tahoma" pitchFamily="34" charset="0"/>
                <a:cs typeface="Tahoma" pitchFamily="34" charset="0"/>
              </a:rPr>
              <a:t> + </a:t>
            </a:r>
            <a:r>
              <a:rPr kumimoji="0" lang="en-US" sz="3200" b="1" i="0" u="none" strike="noStrike" cap="none" normalizeH="0" baseline="0" dirty="0" err="1">
                <a:ln>
                  <a:noFill/>
                </a:ln>
                <a:solidFill>
                  <a:schemeClr val="bg1"/>
                </a:solidFill>
                <a:effectLst/>
                <a:latin typeface="Tahoma" pitchFamily="34" charset="0"/>
                <a:cs typeface="Tahoma" pitchFamily="34" charset="0"/>
              </a:rPr>
              <a:t>quân</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đội</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Sài</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Gòn</a:t>
            </a:r>
            <a:r>
              <a:rPr kumimoji="0" lang="en-US" sz="3200" b="1" i="0" u="none" strike="noStrike" cap="none" normalizeH="0" baseline="0" dirty="0">
                <a:ln>
                  <a:noFill/>
                </a:ln>
                <a:solidFill>
                  <a:schemeClr val="bg1"/>
                </a:solidFill>
                <a:effectLst/>
                <a:latin typeface="Tahoma" pitchFamily="34" charset="0"/>
                <a:cs typeface="Tahoma" pitchFamily="34" charset="0"/>
              </a:rPr>
              <a:t>. </a:t>
            </a:r>
          </a:p>
        </p:txBody>
      </p:sp>
      <p:sp>
        <p:nvSpPr>
          <p:cNvPr id="7" name="TextBox 6">
            <a:extLst>
              <a:ext uri="{FF2B5EF4-FFF2-40B4-BE49-F238E27FC236}">
                <a16:creationId xmlns:a16="http://schemas.microsoft.com/office/drawing/2014/main" xmlns="" id="{8066234C-C95A-EA8D-15D3-05AE1345A869}"/>
              </a:ext>
            </a:extLst>
          </p:cNvPr>
          <p:cNvSpPr txBox="1"/>
          <p:nvPr/>
        </p:nvSpPr>
        <p:spPr>
          <a:xfrm>
            <a:off x="2481793" y="3694406"/>
            <a:ext cx="3340509" cy="1077218"/>
          </a:xfrm>
          <a:prstGeom prst="rect">
            <a:avLst/>
          </a:prstGeom>
          <a:noFill/>
        </p:spPr>
        <p:txBody>
          <a:bodyPr wrap="square" rtlCol="0">
            <a:spAutoFit/>
          </a:bodyPr>
          <a:lstStyle/>
          <a:p>
            <a:pPr algn="ctr"/>
            <a:r>
              <a:rPr kumimoji="0" lang="en-US" sz="3200" b="1" i="0" u="none" strike="noStrike" cap="none" normalizeH="0" baseline="0" dirty="0" err="1">
                <a:ln>
                  <a:noFill/>
                </a:ln>
                <a:solidFill>
                  <a:schemeClr val="bg1"/>
                </a:solidFill>
                <a:effectLst/>
                <a:latin typeface="Tahoma" pitchFamily="34" charset="0"/>
                <a:cs typeface="Tahoma" pitchFamily="34" charset="0"/>
              </a:rPr>
              <a:t>Mĩ</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làm</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cố</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vấn</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chỉ</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huy</a:t>
            </a:r>
            <a:endParaRPr lang="en-US" sz="3200" dirty="0">
              <a:solidFill>
                <a:schemeClr val="bg1"/>
              </a:solidFill>
            </a:endParaRPr>
          </a:p>
        </p:txBody>
      </p:sp>
      <p:sp>
        <p:nvSpPr>
          <p:cNvPr id="8" name="TextBox 7">
            <a:extLst>
              <a:ext uri="{FF2B5EF4-FFF2-40B4-BE49-F238E27FC236}">
                <a16:creationId xmlns:a16="http://schemas.microsoft.com/office/drawing/2014/main" xmlns="" id="{655362DE-520F-CD35-723A-E8C8569F90F5}"/>
              </a:ext>
            </a:extLst>
          </p:cNvPr>
          <p:cNvSpPr txBox="1"/>
          <p:nvPr/>
        </p:nvSpPr>
        <p:spPr>
          <a:xfrm>
            <a:off x="6839338" y="3466847"/>
            <a:ext cx="4982645" cy="1569660"/>
          </a:xfrm>
          <a:prstGeom prst="rect">
            <a:avLst/>
          </a:prstGeom>
          <a:noFill/>
        </p:spPr>
        <p:txBody>
          <a:bodyPr wrap="square" rtlCol="0">
            <a:spAutoFit/>
          </a:bodyPr>
          <a:lstStyle/>
          <a:p>
            <a:pPr algn="ctr"/>
            <a:r>
              <a:rPr kumimoji="0" lang="en-US" sz="3200" b="1" i="0" u="none" strike="noStrike" cap="none" normalizeH="0" baseline="0" dirty="0" err="1">
                <a:ln>
                  <a:noFill/>
                </a:ln>
                <a:solidFill>
                  <a:schemeClr val="bg1"/>
                </a:solidFill>
                <a:effectLst/>
                <a:latin typeface="Tahoma" pitchFamily="34" charset="0"/>
                <a:cs typeface="Tahoma" pitchFamily="34" charset="0"/>
              </a:rPr>
              <a:t>Mĩ</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vừa</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làm</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cố</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vấn</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chỉ</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huy</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vừa</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trực</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tiếp</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chiến</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đấu</a:t>
            </a:r>
            <a:endParaRPr lang="en-US" sz="3200" dirty="0">
              <a:solidFill>
                <a:schemeClr val="bg1"/>
              </a:solidFill>
            </a:endParaRPr>
          </a:p>
        </p:txBody>
      </p:sp>
      <p:sp>
        <p:nvSpPr>
          <p:cNvPr id="9" name="TextBox 8">
            <a:extLst>
              <a:ext uri="{FF2B5EF4-FFF2-40B4-BE49-F238E27FC236}">
                <a16:creationId xmlns:a16="http://schemas.microsoft.com/office/drawing/2014/main" xmlns="" id="{2A768566-D556-F512-D4B8-342340B53E46}"/>
              </a:ext>
            </a:extLst>
          </p:cNvPr>
          <p:cNvSpPr txBox="1"/>
          <p:nvPr/>
        </p:nvSpPr>
        <p:spPr>
          <a:xfrm>
            <a:off x="2481793" y="5371894"/>
            <a:ext cx="3738756" cy="949234"/>
          </a:xfrm>
          <a:prstGeom prst="rect">
            <a:avLst/>
          </a:prstGeom>
          <a:noFill/>
        </p:spPr>
        <p:txBody>
          <a:bodyPr wrap="square" rtlCol="0">
            <a:spAutoFit/>
          </a:bodyPr>
          <a:lstStyle/>
          <a:p>
            <a:pPr marL="0" marR="0" lvl="0" indent="0" algn="ctr" defTabSz="449263" rtl="0" eaLnBrk="1" fontAlgn="base" latinLnBrk="0" hangingPunct="1">
              <a:lnSpc>
                <a:spcPct val="87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200" b="1" i="0" u="none" strike="noStrike" cap="none" normalizeH="0" baseline="0" dirty="0" err="1">
                <a:ln>
                  <a:noFill/>
                </a:ln>
                <a:solidFill>
                  <a:schemeClr val="bg1"/>
                </a:solidFill>
                <a:effectLst/>
                <a:latin typeface="Tahoma" pitchFamily="34" charset="0"/>
                <a:cs typeface="Tahoma" pitchFamily="34" charset="0"/>
              </a:rPr>
              <a:t>Tiến</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hành</a:t>
            </a:r>
            <a:r>
              <a:rPr kumimoji="0" lang="en-US" sz="3200" b="1" i="0" u="none" strike="noStrike" cap="none" normalizeH="0" baseline="0" dirty="0">
                <a:ln>
                  <a:noFill/>
                </a:ln>
                <a:solidFill>
                  <a:schemeClr val="bg1"/>
                </a:solidFill>
                <a:effectLst/>
                <a:latin typeface="Tahoma" pitchFamily="34" charset="0"/>
                <a:cs typeface="Tahoma" pitchFamily="34" charset="0"/>
              </a:rPr>
              <a:t> ở </a:t>
            </a:r>
            <a:r>
              <a:rPr kumimoji="0" lang="en-US" sz="3200" b="1" i="0" u="none" strike="noStrike" cap="none" normalizeH="0" baseline="0" dirty="0" err="1">
                <a:ln>
                  <a:noFill/>
                </a:ln>
                <a:solidFill>
                  <a:schemeClr val="bg1"/>
                </a:solidFill>
                <a:effectLst/>
                <a:latin typeface="Tahoma" pitchFamily="34" charset="0"/>
                <a:cs typeface="Tahoma" pitchFamily="34" charset="0"/>
              </a:rPr>
              <a:t>miền</a:t>
            </a:r>
            <a:r>
              <a:rPr kumimoji="0" lang="en-US" sz="3200" b="1" i="0" u="none" strike="noStrike" cap="none" normalizeH="0" baseline="0" dirty="0">
                <a:ln>
                  <a:noFill/>
                </a:ln>
                <a:solidFill>
                  <a:schemeClr val="bg1"/>
                </a:solidFill>
                <a:effectLst/>
                <a:latin typeface="Tahoma" pitchFamily="34" charset="0"/>
                <a:cs typeface="Tahoma" pitchFamily="34" charset="0"/>
              </a:rPr>
              <a:t> Nam.</a:t>
            </a:r>
          </a:p>
        </p:txBody>
      </p:sp>
      <p:sp>
        <p:nvSpPr>
          <p:cNvPr id="10" name="TextBox 9">
            <a:extLst>
              <a:ext uri="{FF2B5EF4-FFF2-40B4-BE49-F238E27FC236}">
                <a16:creationId xmlns:a16="http://schemas.microsoft.com/office/drawing/2014/main" xmlns="" id="{FDEF54DA-3906-216D-AE99-8663C739E438}"/>
              </a:ext>
            </a:extLst>
          </p:cNvPr>
          <p:cNvSpPr txBox="1"/>
          <p:nvPr/>
        </p:nvSpPr>
        <p:spPr>
          <a:xfrm>
            <a:off x="6904556" y="5212870"/>
            <a:ext cx="5047959" cy="1077218"/>
          </a:xfrm>
          <a:prstGeom prst="rect">
            <a:avLst/>
          </a:prstGeom>
          <a:noFill/>
        </p:spPr>
        <p:txBody>
          <a:bodyPr wrap="square" rtlCol="0">
            <a:spAutoFit/>
          </a:bodyPr>
          <a:lstStyle/>
          <a:p>
            <a:r>
              <a:rPr kumimoji="0" lang="en-US" sz="3200" b="1" i="0" u="none" strike="noStrike" cap="none" normalizeH="0" baseline="0" dirty="0" err="1">
                <a:ln>
                  <a:noFill/>
                </a:ln>
                <a:solidFill>
                  <a:schemeClr val="bg1"/>
                </a:solidFill>
                <a:effectLst/>
                <a:latin typeface="Tahoma" pitchFamily="34" charset="0"/>
                <a:cs typeface="Tahoma" pitchFamily="34" charset="0"/>
              </a:rPr>
              <a:t>Tiến</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hành</a:t>
            </a:r>
            <a:r>
              <a:rPr kumimoji="0" lang="en-US" sz="3200" b="1" i="0" u="none" strike="noStrike" cap="none" normalizeH="0" baseline="0" dirty="0">
                <a:ln>
                  <a:noFill/>
                </a:ln>
                <a:solidFill>
                  <a:schemeClr val="bg1"/>
                </a:solidFill>
                <a:effectLst/>
                <a:latin typeface="Tahoma" pitchFamily="34" charset="0"/>
                <a:cs typeface="Tahoma" pitchFamily="34" charset="0"/>
              </a:rPr>
              <a:t> ở </a:t>
            </a:r>
            <a:r>
              <a:rPr kumimoji="0" lang="en-US" sz="3200" b="1" i="0" u="none" strike="noStrike" cap="none" normalizeH="0" baseline="0" dirty="0" err="1">
                <a:ln>
                  <a:noFill/>
                </a:ln>
                <a:solidFill>
                  <a:schemeClr val="bg1"/>
                </a:solidFill>
                <a:effectLst/>
                <a:latin typeface="Tahoma" pitchFamily="34" charset="0"/>
                <a:cs typeface="Tahoma" pitchFamily="34" charset="0"/>
              </a:rPr>
              <a:t>miền</a:t>
            </a:r>
            <a:r>
              <a:rPr kumimoji="0" lang="en-US" sz="3200" b="1" i="0" u="none" strike="noStrike" cap="none" normalizeH="0" baseline="0" dirty="0">
                <a:ln>
                  <a:noFill/>
                </a:ln>
                <a:solidFill>
                  <a:schemeClr val="bg1"/>
                </a:solidFill>
                <a:effectLst/>
                <a:latin typeface="Tahoma" pitchFamily="34" charset="0"/>
                <a:cs typeface="Tahoma" pitchFamily="34" charset="0"/>
              </a:rPr>
              <a:t> Nam, </a:t>
            </a:r>
            <a:r>
              <a:rPr kumimoji="0" lang="en-US" sz="3200" b="1" i="0" u="none" strike="noStrike" cap="none" normalizeH="0" baseline="0" dirty="0" err="1">
                <a:ln>
                  <a:noFill/>
                </a:ln>
                <a:solidFill>
                  <a:schemeClr val="bg1"/>
                </a:solidFill>
                <a:effectLst/>
                <a:latin typeface="Tahoma" pitchFamily="34" charset="0"/>
                <a:cs typeface="Tahoma" pitchFamily="34" charset="0"/>
              </a:rPr>
              <a:t>mở</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rộng</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ra</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miền</a:t>
            </a:r>
            <a:r>
              <a:rPr kumimoji="0" lang="en-US" sz="3200" b="1" i="0" u="none" strike="noStrike" cap="none" normalizeH="0" baseline="0" dirty="0">
                <a:ln>
                  <a:noFill/>
                </a:ln>
                <a:solidFill>
                  <a:schemeClr val="bg1"/>
                </a:solidFill>
                <a:effectLst/>
                <a:latin typeface="Tahoma" pitchFamily="34" charset="0"/>
                <a:cs typeface="Tahoma" pitchFamily="34" charset="0"/>
              </a:rPr>
              <a:t> </a:t>
            </a:r>
            <a:r>
              <a:rPr kumimoji="0" lang="en-US" sz="3200" b="1" i="0" u="none" strike="noStrike" cap="none" normalizeH="0" baseline="0" dirty="0" err="1">
                <a:ln>
                  <a:noFill/>
                </a:ln>
                <a:solidFill>
                  <a:schemeClr val="bg1"/>
                </a:solidFill>
                <a:effectLst/>
                <a:latin typeface="Tahoma" pitchFamily="34" charset="0"/>
                <a:cs typeface="Tahoma" pitchFamily="34" charset="0"/>
              </a:rPr>
              <a:t>Bắc</a:t>
            </a:r>
            <a:endParaRPr lang="en-US" sz="3200" dirty="0">
              <a:solidFill>
                <a:schemeClr val="bg1"/>
              </a:solidFill>
            </a:endParaRPr>
          </a:p>
        </p:txBody>
      </p:sp>
    </p:spTree>
    <p:extLst>
      <p:ext uri="{BB962C8B-B14F-4D97-AF65-F5344CB8AC3E}">
        <p14:creationId xmlns:p14="http://schemas.microsoft.com/office/powerpoint/2010/main" val="426387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93D86589-1B99-79BF-962B-83589939FA50}"/>
              </a:ext>
            </a:extLst>
          </p:cNvPr>
          <p:cNvSpPr>
            <a:spLocks noGrp="1" noChangeArrowheads="1"/>
          </p:cNvSpPr>
          <p:nvPr>
            <p:ph type="title"/>
          </p:nvPr>
        </p:nvSpPr>
        <p:spPr>
          <a:xfrm>
            <a:off x="1" y="0"/>
            <a:ext cx="12179508" cy="6858000"/>
          </a:xfrm>
          <a:solidFill>
            <a:srgbClr val="006600"/>
          </a:solidFill>
        </p:spPr>
        <p:txBody>
          <a:bodyPr>
            <a:normAutofit/>
          </a:bodyPr>
          <a:lstStyle/>
          <a:p>
            <a:pPr eaLnBrk="1" hangingPunct="1"/>
            <a:endParaRPr lang="vi-VN" altLang="en-US" sz="4800" i="1" dirty="0">
              <a:solidFill>
                <a:srgbClr val="FFFF00"/>
              </a:solidFill>
            </a:endParaRPr>
          </a:p>
        </p:txBody>
      </p:sp>
      <p:sp>
        <p:nvSpPr>
          <p:cNvPr id="17412" name="Oval 2">
            <a:extLst>
              <a:ext uri="{FF2B5EF4-FFF2-40B4-BE49-F238E27FC236}">
                <a16:creationId xmlns:a16="http://schemas.microsoft.com/office/drawing/2014/main" xmlns="" id="{03C7CAF9-1FAF-64A2-95F4-E38B84F1691A}"/>
              </a:ext>
            </a:extLst>
          </p:cNvPr>
          <p:cNvSpPr>
            <a:spLocks noChangeArrowheads="1"/>
          </p:cNvSpPr>
          <p:nvPr/>
        </p:nvSpPr>
        <p:spPr bwMode="auto">
          <a:xfrm>
            <a:off x="3061741" y="4191001"/>
            <a:ext cx="1202961" cy="51935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50000"/>
              </a:spcBef>
              <a:spcAft>
                <a:spcPct val="0"/>
              </a:spcAft>
              <a:defRPr>
                <a:solidFill>
                  <a:schemeClr val="tx1"/>
                </a:solidFill>
                <a:latin typeface="VNI-Times" pitchFamily="2" charset="0"/>
              </a:defRPr>
            </a:lvl6pPr>
            <a:lvl7pPr marL="2971800" indent="-228600" eaLnBrk="0" fontAlgn="base" hangingPunct="0">
              <a:spcBef>
                <a:spcPct val="50000"/>
              </a:spcBef>
              <a:spcAft>
                <a:spcPct val="0"/>
              </a:spcAft>
              <a:defRPr>
                <a:solidFill>
                  <a:schemeClr val="tx1"/>
                </a:solidFill>
                <a:latin typeface="VNI-Times" pitchFamily="2" charset="0"/>
              </a:defRPr>
            </a:lvl7pPr>
            <a:lvl8pPr marL="3429000" indent="-228600" eaLnBrk="0" fontAlgn="base" hangingPunct="0">
              <a:spcBef>
                <a:spcPct val="50000"/>
              </a:spcBef>
              <a:spcAft>
                <a:spcPct val="0"/>
              </a:spcAft>
              <a:defRPr>
                <a:solidFill>
                  <a:schemeClr val="tx1"/>
                </a:solidFill>
                <a:latin typeface="VNI-Times" pitchFamily="2" charset="0"/>
              </a:defRPr>
            </a:lvl8pPr>
            <a:lvl9pPr marL="3886200" indent="-228600" eaLnBrk="0" fontAlgn="base" hangingPunct="0">
              <a:spcBef>
                <a:spcPct val="50000"/>
              </a:spcBef>
              <a:spcAft>
                <a:spcPct val="0"/>
              </a:spcAft>
              <a:defRPr>
                <a:solidFill>
                  <a:schemeClr val="tx1"/>
                </a:solidFill>
                <a:latin typeface="VNI-Times" pitchFamily="2" charset="0"/>
              </a:defRPr>
            </a:lvl9pPr>
          </a:lstStyle>
          <a:p>
            <a:pPr eaLnBrk="1" hangingPunct="1"/>
            <a:endParaRPr lang="en-GB" altLang="en-US">
              <a:solidFill>
                <a:srgbClr val="000000"/>
              </a:solidFill>
            </a:endParaRPr>
          </a:p>
        </p:txBody>
      </p:sp>
      <p:sp>
        <p:nvSpPr>
          <p:cNvPr id="3" name="TextBox 2">
            <a:extLst>
              <a:ext uri="{FF2B5EF4-FFF2-40B4-BE49-F238E27FC236}">
                <a16:creationId xmlns:a16="http://schemas.microsoft.com/office/drawing/2014/main" xmlns="" id="{5E92C9D4-4547-BE9F-B710-BD330C989408}"/>
              </a:ext>
            </a:extLst>
          </p:cNvPr>
          <p:cNvSpPr txBox="1"/>
          <p:nvPr/>
        </p:nvSpPr>
        <p:spPr>
          <a:xfrm>
            <a:off x="278296" y="139152"/>
            <a:ext cx="11678478" cy="5570756"/>
          </a:xfrm>
          <a:prstGeom prst="rect">
            <a:avLst/>
          </a:prstGeom>
          <a:noFill/>
        </p:spPr>
        <p:txBody>
          <a:bodyPr wrap="square">
            <a:spAutoFit/>
          </a:bodyPr>
          <a:lstStyle/>
          <a:p>
            <a:pPr algn="ctr" eaLnBrk="1" hangingPunct="1">
              <a:spcBef>
                <a:spcPct val="50000"/>
              </a:spcBef>
              <a:defRPr/>
            </a:pPr>
            <a:r>
              <a:rPr lang="en-US" sz="2800" b="1" dirty="0">
                <a:solidFill>
                  <a:srgbClr val="FFFF00"/>
                </a:solidFill>
                <a:effectLst>
                  <a:outerShdw blurRad="38100" dist="38100" dir="2700000" algn="tl">
                    <a:srgbClr val="C0C0C0"/>
                  </a:outerShdw>
                </a:effectLst>
                <a:latin typeface="Tahoma" pitchFamily="34" charset="0"/>
                <a:cs typeface="Tahoma" pitchFamily="34" charset="0"/>
              </a:rPr>
              <a:t>TIẾT 42. BÀI 29 </a:t>
            </a:r>
            <a:r>
              <a:rPr lang="en-US" sz="2800" b="1" dirty="0">
                <a:solidFill>
                  <a:srgbClr val="FFFFFF"/>
                </a:solidFill>
                <a:effectLst>
                  <a:outerShdw blurRad="38100" dist="38100" dir="2700000" algn="tl">
                    <a:srgbClr val="C0C0C0"/>
                  </a:outerShdw>
                </a:effectLst>
                <a:latin typeface="Tahoma" pitchFamily="34" charset="0"/>
                <a:cs typeface="Tahoma" pitchFamily="34" charset="0"/>
              </a:rPr>
              <a:t>CẢ NƯỚC TRỰC TIẾP CHIẾN ĐẤU CHỐNG MĨ, CỨU NƯỚC (1965 - 1973)</a:t>
            </a:r>
          </a:p>
          <a:p>
            <a:pPr eaLnBrk="1" hangingPunct="1">
              <a:spcBef>
                <a:spcPct val="50000"/>
              </a:spcBef>
              <a:defRPr/>
            </a:pPr>
            <a:r>
              <a:rPr lang="en-US" sz="4000" b="1" dirty="0">
                <a:solidFill>
                  <a:srgbClr val="FFFF00"/>
                </a:solidFill>
                <a:effectLst>
                  <a:outerShdw blurRad="38100" dist="38100" dir="2700000" algn="tl">
                    <a:srgbClr val="C0C0C0"/>
                  </a:outerShdw>
                </a:effectLst>
                <a:latin typeface="Tahoma" pitchFamily="34" charset="0"/>
                <a:cs typeface="Tahoma" pitchFamily="34" charset="0"/>
              </a:rPr>
              <a:t>I.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Chiến</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đấu</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chống</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chiến</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lược</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Chiến</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tranh</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cục</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bộ</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của</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Mĩ</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(1965 - 1968)</a:t>
            </a:r>
          </a:p>
          <a:p>
            <a:pPr eaLnBrk="1" hangingPunct="1">
              <a:spcBef>
                <a:spcPct val="50000"/>
              </a:spcBef>
              <a:defRPr/>
            </a:pP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a:solidFill>
                  <a:schemeClr val="bg1"/>
                </a:solidFill>
                <a:effectLst>
                  <a:outerShdw blurRad="38100" dist="38100" dir="2700000" algn="tl">
                    <a:srgbClr val="C0C0C0"/>
                  </a:outerShdw>
                </a:effectLst>
                <a:latin typeface="Tahoma" pitchFamily="34" charset="0"/>
                <a:cs typeface="Tahoma" pitchFamily="34" charset="0"/>
              </a:rPr>
              <a:t>2</a:t>
            </a:r>
            <a:r>
              <a:rPr lang="vi-VN" sz="4000" b="1" dirty="0">
                <a:solidFill>
                  <a:schemeClr val="bg1"/>
                </a:solidFill>
                <a:latin typeface="Tahoma" pitchFamily="34" charset="0"/>
                <a:cs typeface="Tahoma" pitchFamily="34" charset="0"/>
              </a:rPr>
              <a:t>. Chiến</a:t>
            </a:r>
            <a:r>
              <a:rPr lang="en-US" sz="4000" b="1" dirty="0">
                <a:solidFill>
                  <a:schemeClr val="bg1"/>
                </a:solidFill>
                <a:latin typeface="Tahoma" pitchFamily="34" charset="0"/>
                <a:cs typeface="Tahoma" pitchFamily="34" charset="0"/>
              </a:rPr>
              <a:t> </a:t>
            </a:r>
            <a:r>
              <a:rPr lang="en-US" sz="4000" b="1" dirty="0" err="1">
                <a:solidFill>
                  <a:schemeClr val="bg1"/>
                </a:solidFill>
                <a:latin typeface="Tahoma" pitchFamily="34" charset="0"/>
                <a:cs typeface="Tahoma" pitchFamily="34" charset="0"/>
              </a:rPr>
              <a:t>đấu</a:t>
            </a:r>
            <a:r>
              <a:rPr lang="en-US" sz="4000" b="1" dirty="0">
                <a:solidFill>
                  <a:schemeClr val="bg1"/>
                </a:solidFill>
                <a:latin typeface="Tahoma" pitchFamily="34" charset="0"/>
                <a:cs typeface="Tahoma" pitchFamily="34" charset="0"/>
              </a:rPr>
              <a:t> </a:t>
            </a:r>
            <a:r>
              <a:rPr lang="en-US" sz="4000" b="1" dirty="0" err="1">
                <a:solidFill>
                  <a:schemeClr val="bg1"/>
                </a:solidFill>
                <a:latin typeface="Tahoma" pitchFamily="34" charset="0"/>
                <a:cs typeface="Tahoma" pitchFamily="34" charset="0"/>
              </a:rPr>
              <a:t>chống</a:t>
            </a:r>
            <a:r>
              <a:rPr lang="en-US" sz="4000" b="1" dirty="0">
                <a:solidFill>
                  <a:schemeClr val="bg1"/>
                </a:solidFill>
                <a:latin typeface="Tahoma" pitchFamily="34" charset="0"/>
                <a:cs typeface="Tahoma" pitchFamily="34" charset="0"/>
              </a:rPr>
              <a:t> </a:t>
            </a:r>
            <a:r>
              <a:rPr lang="en-US" sz="4000" b="1" dirty="0" err="1">
                <a:solidFill>
                  <a:schemeClr val="bg1"/>
                </a:solidFill>
                <a:latin typeface="Tahoma" pitchFamily="34" charset="0"/>
                <a:cs typeface="Tahoma" pitchFamily="34" charset="0"/>
              </a:rPr>
              <a:t>chiến</a:t>
            </a:r>
            <a:r>
              <a:rPr lang="vi-VN" sz="4000" b="1" dirty="0">
                <a:solidFill>
                  <a:schemeClr val="bg1"/>
                </a:solidFill>
                <a:latin typeface="Tahoma" pitchFamily="34" charset="0"/>
                <a:cs typeface="Tahoma" pitchFamily="34" charset="0"/>
              </a:rPr>
              <a:t> lược “</a:t>
            </a:r>
            <a:r>
              <a:rPr lang="en-US" sz="4000" b="1" dirty="0">
                <a:solidFill>
                  <a:schemeClr val="bg1"/>
                </a:solidFill>
                <a:latin typeface="Tahoma" pitchFamily="34" charset="0"/>
                <a:cs typeface="Tahoma" pitchFamily="34" charset="0"/>
              </a:rPr>
              <a:t>C</a:t>
            </a:r>
            <a:r>
              <a:rPr lang="vi-VN" sz="4000" b="1" dirty="0">
                <a:solidFill>
                  <a:schemeClr val="bg1"/>
                </a:solidFill>
                <a:latin typeface="Tahoma" pitchFamily="34" charset="0"/>
                <a:cs typeface="Tahoma" pitchFamily="34" charset="0"/>
              </a:rPr>
              <a:t>hiến tranh </a:t>
            </a:r>
            <a:r>
              <a:rPr lang="en-US" sz="4000" b="1" dirty="0" err="1">
                <a:solidFill>
                  <a:schemeClr val="bg1"/>
                </a:solidFill>
                <a:latin typeface="Tahoma" pitchFamily="34" charset="0"/>
                <a:cs typeface="Tahoma" pitchFamily="34" charset="0"/>
              </a:rPr>
              <a:t>cục</a:t>
            </a:r>
            <a:r>
              <a:rPr lang="en-US" sz="4000" b="1" dirty="0">
                <a:solidFill>
                  <a:schemeClr val="bg1"/>
                </a:solidFill>
                <a:latin typeface="Tahoma" pitchFamily="34" charset="0"/>
                <a:cs typeface="Tahoma" pitchFamily="34" charset="0"/>
              </a:rPr>
              <a:t> </a:t>
            </a:r>
            <a:r>
              <a:rPr lang="en-US" sz="4000" b="1" dirty="0" err="1">
                <a:solidFill>
                  <a:schemeClr val="bg1"/>
                </a:solidFill>
                <a:latin typeface="Tahoma" pitchFamily="34" charset="0"/>
                <a:cs typeface="Tahoma" pitchFamily="34" charset="0"/>
              </a:rPr>
              <a:t>bộ</a:t>
            </a:r>
            <a:r>
              <a:rPr lang="vi-VN" sz="4000" b="1" dirty="0">
                <a:solidFill>
                  <a:schemeClr val="bg1"/>
                </a:solidFill>
                <a:latin typeface="Tahoma" pitchFamily="34" charset="0"/>
                <a:cs typeface="Tahoma" pitchFamily="34" charset="0"/>
              </a:rPr>
              <a:t>” của Mĩ ở miền Na</a:t>
            </a:r>
            <a:r>
              <a:rPr lang="en-US" sz="4000" b="1" dirty="0">
                <a:solidFill>
                  <a:schemeClr val="bg1"/>
                </a:solidFill>
                <a:latin typeface="Tahoma" pitchFamily="34" charset="0"/>
                <a:cs typeface="Tahoma" pitchFamily="34" charset="0"/>
              </a:rPr>
              <a:t>m</a:t>
            </a:r>
          </a:p>
          <a:p>
            <a:pPr>
              <a:spcBef>
                <a:spcPct val="50000"/>
              </a:spcBef>
              <a:defRPr/>
            </a:pPr>
            <a:r>
              <a:rPr lang="en-US" sz="4000" b="1" dirty="0">
                <a:solidFill>
                  <a:schemeClr val="bg1"/>
                </a:solidFill>
                <a:effectLst>
                  <a:outerShdw blurRad="38100" dist="38100" dir="2700000" algn="tl">
                    <a:srgbClr val="C0C0C0"/>
                  </a:outerShdw>
                </a:effectLst>
                <a:latin typeface="Tahoma" pitchFamily="34" charset="0"/>
                <a:cs typeface="Tahoma" pitchFamily="34" charset="0"/>
              </a:rPr>
              <a:t>-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Chiến</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thắng</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Vạn</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Tường</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Quảng</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Ngãi</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ngày</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19/8/1965</a:t>
            </a:r>
            <a:endParaRPr lang="en-US" sz="4000" b="1" dirty="0">
              <a:solidFill>
                <a:schemeClr val="bg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2278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6992FAC-87F1-AED9-6088-ED971FAAF69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10534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a:extLst>
              <a:ext uri="{FF2B5EF4-FFF2-40B4-BE49-F238E27FC236}">
                <a16:creationId xmlns:a16="http://schemas.microsoft.com/office/drawing/2014/main" xmlns="" id="{8A16D865-6A91-F8BB-5AA2-9316C39B58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
            <a:ext cx="11801475"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uoc do Van Tuong (8 - 1965)">
            <a:extLst>
              <a:ext uri="{FF2B5EF4-FFF2-40B4-BE49-F238E27FC236}">
                <a16:creationId xmlns:a16="http://schemas.microsoft.com/office/drawing/2014/main" xmlns="" id="{236EAAF4-A4A8-BD07-AC3A-DC547B2F9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998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xmlns="" id="{CB15F4A5-11E5-C191-F69F-118375D672DD}"/>
              </a:ext>
            </a:extLst>
          </p:cNvPr>
          <p:cNvSpPr>
            <a:spLocks noGrp="1" noChangeArrowheads="1"/>
          </p:cNvSpPr>
          <p:nvPr>
            <p:ph type="title"/>
          </p:nvPr>
        </p:nvSpPr>
        <p:spPr>
          <a:xfrm>
            <a:off x="10363200" y="2514600"/>
            <a:ext cx="1981200" cy="533400"/>
          </a:xfrm>
          <a:noFill/>
        </p:spPr>
        <p:txBody>
          <a:bodyPr lIns="91436" tIns="45718" rIns="91436" bIns="45718">
            <a:normAutofit fontScale="90000"/>
          </a:bodyPr>
          <a:lstStyle/>
          <a:p>
            <a:pPr eaLnBrk="1" hangingPunct="1"/>
            <a:r>
              <a:rPr lang="en-US" altLang="en-US" sz="3600" b="1">
                <a:solidFill>
                  <a:srgbClr val="0000CC"/>
                </a:solidFill>
                <a:latin typeface="Tahoma" panose="020B0604030504040204" pitchFamily="34" charset="0"/>
                <a:cs typeface="Tahoma" panose="020B0604030504040204" pitchFamily="34" charset="0"/>
              </a:rPr>
              <a:t>Lược đồ trận Vạn Tường (8-1965)</a:t>
            </a:r>
          </a:p>
        </p:txBody>
      </p:sp>
      <p:sp>
        <p:nvSpPr>
          <p:cNvPr id="5" name="AutoShape 4">
            <a:extLst>
              <a:ext uri="{FF2B5EF4-FFF2-40B4-BE49-F238E27FC236}">
                <a16:creationId xmlns:a16="http://schemas.microsoft.com/office/drawing/2014/main" xmlns="" id="{92DF72BA-82D0-B51D-F9BA-3F215E77211E}"/>
              </a:ext>
            </a:extLst>
          </p:cNvPr>
          <p:cNvSpPr>
            <a:spLocks noChangeArrowheads="1"/>
          </p:cNvSpPr>
          <p:nvPr/>
        </p:nvSpPr>
        <p:spPr bwMode="auto">
          <a:xfrm>
            <a:off x="2189163" y="3048000"/>
            <a:ext cx="685800" cy="533400"/>
          </a:xfrm>
          <a:prstGeom prst="star5">
            <a:avLst/>
          </a:prstGeom>
          <a:solidFill>
            <a:srgbClr val="FF0000"/>
          </a:solidFill>
          <a:ln w="9525">
            <a:solidFill>
              <a:sysClr val="windowText" lastClr="000000"/>
            </a:solidFill>
            <a:miter lim="800000"/>
            <a:headEnd/>
            <a:tailEnd/>
          </a:ln>
          <a:effectLst/>
        </p:spPr>
        <p:txBody>
          <a:bodyPr wrap="none" anchor="ctr"/>
          <a:lstStyle/>
          <a:p>
            <a:pPr eaLnBrk="1" fontAlgn="auto" hangingPunct="1">
              <a:spcBef>
                <a:spcPts val="0"/>
              </a:spcBef>
              <a:spcAft>
                <a:spcPts val="0"/>
              </a:spcAft>
              <a:defRPr/>
            </a:pPr>
            <a:endParaRPr lang="en-US" kern="0">
              <a:solidFill>
                <a:sysClr val="windowText" lastClr="000000"/>
              </a:solidFill>
            </a:endParaRPr>
          </a:p>
        </p:txBody>
      </p:sp>
      <p:sp>
        <p:nvSpPr>
          <p:cNvPr id="6" name="AutoShape 5">
            <a:extLst>
              <a:ext uri="{FF2B5EF4-FFF2-40B4-BE49-F238E27FC236}">
                <a16:creationId xmlns:a16="http://schemas.microsoft.com/office/drawing/2014/main" xmlns="" id="{740A7928-4C0B-2DBA-E406-543E3696F1EB}"/>
              </a:ext>
            </a:extLst>
          </p:cNvPr>
          <p:cNvSpPr>
            <a:spLocks noChangeArrowheads="1"/>
          </p:cNvSpPr>
          <p:nvPr/>
        </p:nvSpPr>
        <p:spPr bwMode="auto">
          <a:xfrm>
            <a:off x="2438400" y="3810000"/>
            <a:ext cx="685800" cy="533400"/>
          </a:xfrm>
          <a:prstGeom prst="star5">
            <a:avLst/>
          </a:prstGeom>
          <a:solidFill>
            <a:srgbClr val="FF0000"/>
          </a:solidFill>
          <a:ln w="9525">
            <a:solidFill>
              <a:sysClr val="windowText" lastClr="000000"/>
            </a:solidFill>
            <a:miter lim="800000"/>
            <a:headEnd/>
            <a:tailEnd/>
          </a:ln>
          <a:effectLst/>
        </p:spPr>
        <p:txBody>
          <a:bodyPr wrap="none" anchor="ctr"/>
          <a:lstStyle/>
          <a:p>
            <a:pPr eaLnBrk="1" fontAlgn="auto" hangingPunct="1">
              <a:spcBef>
                <a:spcPts val="0"/>
              </a:spcBef>
              <a:spcAft>
                <a:spcPts val="0"/>
              </a:spcAft>
              <a:defRPr/>
            </a:pPr>
            <a:endParaRPr lang="en-US" kern="0">
              <a:solidFill>
                <a:sysClr val="windowText" lastClr="000000"/>
              </a:solidFill>
            </a:endParaRPr>
          </a:p>
        </p:txBody>
      </p:sp>
      <p:sp>
        <p:nvSpPr>
          <p:cNvPr id="7" name="AutoShape 6">
            <a:extLst>
              <a:ext uri="{FF2B5EF4-FFF2-40B4-BE49-F238E27FC236}">
                <a16:creationId xmlns:a16="http://schemas.microsoft.com/office/drawing/2014/main" xmlns="" id="{30883615-9BD4-C69E-5CA8-00AC82750BD2}"/>
              </a:ext>
            </a:extLst>
          </p:cNvPr>
          <p:cNvSpPr>
            <a:spLocks noChangeArrowheads="1"/>
          </p:cNvSpPr>
          <p:nvPr/>
        </p:nvSpPr>
        <p:spPr bwMode="auto">
          <a:xfrm>
            <a:off x="5410200" y="4495800"/>
            <a:ext cx="685800" cy="533400"/>
          </a:xfrm>
          <a:prstGeom prst="star5">
            <a:avLst/>
          </a:prstGeom>
          <a:solidFill>
            <a:srgbClr val="FF0000"/>
          </a:solidFill>
          <a:ln w="9525">
            <a:solidFill>
              <a:sysClr val="windowText" lastClr="000000"/>
            </a:solidFill>
            <a:miter lim="800000"/>
            <a:headEnd/>
            <a:tailEnd/>
          </a:ln>
          <a:effectLst/>
        </p:spPr>
        <p:txBody>
          <a:bodyPr wrap="none" anchor="ctr"/>
          <a:lstStyle/>
          <a:p>
            <a:pPr eaLnBrk="1" fontAlgn="auto" hangingPunct="1">
              <a:spcBef>
                <a:spcPts val="0"/>
              </a:spcBef>
              <a:spcAft>
                <a:spcPts val="0"/>
              </a:spcAft>
              <a:defRPr/>
            </a:pPr>
            <a:endParaRPr lang="en-US" kern="0">
              <a:solidFill>
                <a:sysClr val="windowText" lastClr="000000"/>
              </a:solidFill>
            </a:endParaRPr>
          </a:p>
        </p:txBody>
      </p:sp>
      <p:sp>
        <p:nvSpPr>
          <p:cNvPr id="8" name="AutoShape 7">
            <a:extLst>
              <a:ext uri="{FF2B5EF4-FFF2-40B4-BE49-F238E27FC236}">
                <a16:creationId xmlns:a16="http://schemas.microsoft.com/office/drawing/2014/main" xmlns="" id="{672DEA30-96A6-FC9D-0D36-E0DAF0789C3D}"/>
              </a:ext>
            </a:extLst>
          </p:cNvPr>
          <p:cNvSpPr>
            <a:spLocks noChangeArrowheads="1"/>
          </p:cNvSpPr>
          <p:nvPr/>
        </p:nvSpPr>
        <p:spPr bwMode="auto">
          <a:xfrm>
            <a:off x="5715000" y="5943600"/>
            <a:ext cx="685800" cy="533400"/>
          </a:xfrm>
          <a:prstGeom prst="star5">
            <a:avLst/>
          </a:prstGeom>
          <a:solidFill>
            <a:srgbClr val="FF0000"/>
          </a:solidFill>
          <a:ln w="9525">
            <a:solidFill>
              <a:sysClr val="windowText" lastClr="000000"/>
            </a:solidFill>
            <a:miter lim="800000"/>
            <a:headEnd/>
            <a:tailEnd/>
          </a:ln>
          <a:effectLst/>
        </p:spPr>
        <p:txBody>
          <a:bodyPr wrap="none" anchor="ctr"/>
          <a:lstStyle/>
          <a:p>
            <a:pPr eaLnBrk="1" fontAlgn="auto" hangingPunct="1">
              <a:spcBef>
                <a:spcPts val="0"/>
              </a:spcBef>
              <a:spcAft>
                <a:spcPts val="0"/>
              </a:spcAft>
              <a:defRPr/>
            </a:pPr>
            <a:endParaRPr lang="en-US" kern="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21"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4)">
                                      <p:cBhvr>
                                        <p:cTn id="13" dur="2000"/>
                                        <p:tgtEl>
                                          <p:spTgt spid="5"/>
                                        </p:tgtEl>
                                      </p:cBhvr>
                                    </p:animEffect>
                                  </p:childTnLst>
                                </p:cTn>
                              </p:par>
                              <p:par>
                                <p:cTn id="14" presetID="21"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4)">
                                      <p:cBhvr>
                                        <p:cTn id="16" dur="2000"/>
                                        <p:tgtEl>
                                          <p:spTgt spid="6"/>
                                        </p:tgtEl>
                                      </p:cBhvr>
                                    </p:animEffect>
                                  </p:childTnLst>
                                </p:cTn>
                              </p:par>
                              <p:par>
                                <p:cTn id="17" presetID="21"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4)">
                                      <p:cBhvr>
                                        <p:cTn id="19" dur="2000"/>
                                        <p:tgtEl>
                                          <p:spTgt spid="7"/>
                                        </p:tgtEl>
                                      </p:cBhvr>
                                    </p:animEffect>
                                  </p:childTnLst>
                                </p:cTn>
                              </p:par>
                              <p:par>
                                <p:cTn id="20" presetID="21"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4)">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93D86589-1B99-79BF-962B-83589939FA50}"/>
              </a:ext>
            </a:extLst>
          </p:cNvPr>
          <p:cNvSpPr>
            <a:spLocks noGrp="1" noChangeArrowheads="1"/>
          </p:cNvSpPr>
          <p:nvPr>
            <p:ph type="title"/>
          </p:nvPr>
        </p:nvSpPr>
        <p:spPr>
          <a:xfrm>
            <a:off x="1" y="0"/>
            <a:ext cx="12179508" cy="6858000"/>
          </a:xfrm>
          <a:solidFill>
            <a:srgbClr val="006600"/>
          </a:solidFill>
        </p:spPr>
        <p:txBody>
          <a:bodyPr>
            <a:normAutofit/>
          </a:bodyPr>
          <a:lstStyle/>
          <a:p>
            <a:pPr eaLnBrk="1" hangingPunct="1"/>
            <a:endParaRPr lang="vi-VN" altLang="en-US" sz="4800" i="1" dirty="0">
              <a:solidFill>
                <a:srgbClr val="FFFF00"/>
              </a:solidFill>
            </a:endParaRPr>
          </a:p>
        </p:txBody>
      </p:sp>
      <p:sp>
        <p:nvSpPr>
          <p:cNvPr id="17412" name="Oval 2">
            <a:extLst>
              <a:ext uri="{FF2B5EF4-FFF2-40B4-BE49-F238E27FC236}">
                <a16:creationId xmlns:a16="http://schemas.microsoft.com/office/drawing/2014/main" xmlns="" id="{03C7CAF9-1FAF-64A2-95F4-E38B84F1691A}"/>
              </a:ext>
            </a:extLst>
          </p:cNvPr>
          <p:cNvSpPr>
            <a:spLocks noChangeArrowheads="1"/>
          </p:cNvSpPr>
          <p:nvPr/>
        </p:nvSpPr>
        <p:spPr bwMode="auto">
          <a:xfrm>
            <a:off x="3061741" y="4191001"/>
            <a:ext cx="1202961" cy="51935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50000"/>
              </a:spcBef>
              <a:spcAft>
                <a:spcPct val="0"/>
              </a:spcAft>
              <a:defRPr>
                <a:solidFill>
                  <a:schemeClr val="tx1"/>
                </a:solidFill>
                <a:latin typeface="VNI-Times" pitchFamily="2" charset="0"/>
              </a:defRPr>
            </a:lvl6pPr>
            <a:lvl7pPr marL="2971800" indent="-228600" eaLnBrk="0" fontAlgn="base" hangingPunct="0">
              <a:spcBef>
                <a:spcPct val="50000"/>
              </a:spcBef>
              <a:spcAft>
                <a:spcPct val="0"/>
              </a:spcAft>
              <a:defRPr>
                <a:solidFill>
                  <a:schemeClr val="tx1"/>
                </a:solidFill>
                <a:latin typeface="VNI-Times" pitchFamily="2" charset="0"/>
              </a:defRPr>
            </a:lvl7pPr>
            <a:lvl8pPr marL="3429000" indent="-228600" eaLnBrk="0" fontAlgn="base" hangingPunct="0">
              <a:spcBef>
                <a:spcPct val="50000"/>
              </a:spcBef>
              <a:spcAft>
                <a:spcPct val="0"/>
              </a:spcAft>
              <a:defRPr>
                <a:solidFill>
                  <a:schemeClr val="tx1"/>
                </a:solidFill>
                <a:latin typeface="VNI-Times" pitchFamily="2" charset="0"/>
              </a:defRPr>
            </a:lvl8pPr>
            <a:lvl9pPr marL="3886200" indent="-228600" eaLnBrk="0" fontAlgn="base" hangingPunct="0">
              <a:spcBef>
                <a:spcPct val="50000"/>
              </a:spcBef>
              <a:spcAft>
                <a:spcPct val="0"/>
              </a:spcAft>
              <a:defRPr>
                <a:solidFill>
                  <a:schemeClr val="tx1"/>
                </a:solidFill>
                <a:latin typeface="VNI-Times" pitchFamily="2" charset="0"/>
              </a:defRPr>
            </a:lvl9pPr>
          </a:lstStyle>
          <a:p>
            <a:pPr eaLnBrk="1" hangingPunct="1"/>
            <a:endParaRPr lang="en-GB" altLang="en-US">
              <a:solidFill>
                <a:srgbClr val="000000"/>
              </a:solidFill>
            </a:endParaRPr>
          </a:p>
        </p:txBody>
      </p:sp>
      <p:sp>
        <p:nvSpPr>
          <p:cNvPr id="3" name="TextBox 2">
            <a:extLst>
              <a:ext uri="{FF2B5EF4-FFF2-40B4-BE49-F238E27FC236}">
                <a16:creationId xmlns:a16="http://schemas.microsoft.com/office/drawing/2014/main" xmlns="" id="{5E92C9D4-4547-BE9F-B710-BD330C989408}"/>
              </a:ext>
            </a:extLst>
          </p:cNvPr>
          <p:cNvSpPr txBox="1"/>
          <p:nvPr/>
        </p:nvSpPr>
        <p:spPr>
          <a:xfrm>
            <a:off x="278296" y="139152"/>
            <a:ext cx="11678478" cy="4031873"/>
          </a:xfrm>
          <a:prstGeom prst="rect">
            <a:avLst/>
          </a:prstGeom>
          <a:noFill/>
        </p:spPr>
        <p:txBody>
          <a:bodyPr wrap="square">
            <a:spAutoFit/>
          </a:bodyPr>
          <a:lstStyle/>
          <a:p>
            <a:pPr algn="ctr" eaLnBrk="1" hangingPunct="1">
              <a:spcBef>
                <a:spcPct val="50000"/>
              </a:spcBef>
              <a:defRPr/>
            </a:pPr>
            <a:r>
              <a:rPr lang="en-US" sz="2800" b="1" dirty="0">
                <a:solidFill>
                  <a:srgbClr val="FFFF00"/>
                </a:solidFill>
                <a:effectLst>
                  <a:outerShdw blurRad="38100" dist="38100" dir="2700000" algn="tl">
                    <a:srgbClr val="C0C0C0"/>
                  </a:outerShdw>
                </a:effectLst>
                <a:latin typeface="Tahoma" pitchFamily="34" charset="0"/>
                <a:cs typeface="Tahoma" pitchFamily="34" charset="0"/>
              </a:rPr>
              <a:t>TIẾT 42. BÀI 29 </a:t>
            </a:r>
            <a:r>
              <a:rPr lang="en-US" sz="2800" b="1" dirty="0">
                <a:solidFill>
                  <a:srgbClr val="FFFFFF"/>
                </a:solidFill>
                <a:effectLst>
                  <a:outerShdw blurRad="38100" dist="38100" dir="2700000" algn="tl">
                    <a:srgbClr val="C0C0C0"/>
                  </a:outerShdw>
                </a:effectLst>
                <a:latin typeface="Tahoma" pitchFamily="34" charset="0"/>
                <a:cs typeface="Tahoma" pitchFamily="34" charset="0"/>
              </a:rPr>
              <a:t>CẢ NƯỚC TRỰC TIẾP CHIẾN ĐẤU CHỐNG MĨ, CỨU NƯỚC (1965 - 1973)</a:t>
            </a:r>
          </a:p>
          <a:p>
            <a:pPr eaLnBrk="1" hangingPunct="1">
              <a:spcBef>
                <a:spcPct val="50000"/>
              </a:spcBef>
              <a:defRPr/>
            </a:pPr>
            <a:r>
              <a:rPr lang="en-US" sz="4000" b="1" dirty="0">
                <a:solidFill>
                  <a:srgbClr val="FFFF00"/>
                </a:solidFill>
                <a:effectLst>
                  <a:outerShdw blurRad="38100" dist="38100" dir="2700000" algn="tl">
                    <a:srgbClr val="C0C0C0"/>
                  </a:outerShdw>
                </a:effectLst>
                <a:latin typeface="Tahoma" pitchFamily="34" charset="0"/>
                <a:cs typeface="Tahoma" pitchFamily="34" charset="0"/>
              </a:rPr>
              <a:t>I.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Chiến</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đấu</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chống</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chiến</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lược</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Chiến</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tranh</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cục</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bộ</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của</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Mĩ</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(1965 - 1968)</a:t>
            </a:r>
          </a:p>
          <a:p>
            <a:pPr eaLnBrk="1" hangingPunct="1">
              <a:spcBef>
                <a:spcPct val="50000"/>
              </a:spcBef>
              <a:defRPr/>
            </a:pP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vi-VN" sz="4000" b="1" dirty="0">
                <a:solidFill>
                  <a:schemeClr val="bg1"/>
                </a:solidFill>
                <a:latin typeface="Tahoma" pitchFamily="34" charset="0"/>
                <a:cs typeface="Tahoma" pitchFamily="34" charset="0"/>
              </a:rPr>
              <a:t>1. Chiến lược “</a:t>
            </a:r>
            <a:r>
              <a:rPr lang="en-US" sz="4000" b="1" dirty="0">
                <a:solidFill>
                  <a:schemeClr val="bg1"/>
                </a:solidFill>
                <a:latin typeface="Tahoma" pitchFamily="34" charset="0"/>
                <a:cs typeface="Tahoma" pitchFamily="34" charset="0"/>
              </a:rPr>
              <a:t>C</a:t>
            </a:r>
            <a:r>
              <a:rPr lang="vi-VN" sz="4000" b="1" dirty="0">
                <a:solidFill>
                  <a:schemeClr val="bg1"/>
                </a:solidFill>
                <a:latin typeface="Tahoma" pitchFamily="34" charset="0"/>
                <a:cs typeface="Tahoma" pitchFamily="34" charset="0"/>
              </a:rPr>
              <a:t>hiến tranh </a:t>
            </a:r>
            <a:r>
              <a:rPr lang="en-US" sz="4000" b="1" dirty="0" err="1">
                <a:solidFill>
                  <a:schemeClr val="bg1"/>
                </a:solidFill>
                <a:latin typeface="Tahoma" pitchFamily="34" charset="0"/>
                <a:cs typeface="Tahoma" pitchFamily="34" charset="0"/>
              </a:rPr>
              <a:t>cục</a:t>
            </a:r>
            <a:r>
              <a:rPr lang="en-US" sz="4000" b="1" dirty="0">
                <a:solidFill>
                  <a:schemeClr val="bg1"/>
                </a:solidFill>
                <a:latin typeface="Tahoma" pitchFamily="34" charset="0"/>
                <a:cs typeface="Tahoma" pitchFamily="34" charset="0"/>
              </a:rPr>
              <a:t> </a:t>
            </a:r>
            <a:r>
              <a:rPr lang="en-US" sz="4000" b="1" dirty="0" err="1">
                <a:solidFill>
                  <a:schemeClr val="bg1"/>
                </a:solidFill>
                <a:latin typeface="Tahoma" pitchFamily="34" charset="0"/>
                <a:cs typeface="Tahoma" pitchFamily="34" charset="0"/>
              </a:rPr>
              <a:t>bộ</a:t>
            </a:r>
            <a:r>
              <a:rPr lang="vi-VN" sz="4000" b="1" dirty="0">
                <a:solidFill>
                  <a:schemeClr val="bg1"/>
                </a:solidFill>
                <a:latin typeface="Tahoma" pitchFamily="34" charset="0"/>
                <a:cs typeface="Tahoma" pitchFamily="34" charset="0"/>
              </a:rPr>
              <a:t>” của Mĩ ở miền Na</a:t>
            </a:r>
            <a:r>
              <a:rPr lang="en-US" sz="4000" b="1" dirty="0">
                <a:solidFill>
                  <a:schemeClr val="bg1"/>
                </a:solidFill>
                <a:latin typeface="Tahoma" pitchFamily="34" charset="0"/>
                <a:cs typeface="Tahoma" pitchFamily="34" charset="0"/>
              </a:rPr>
              <a:t>m</a:t>
            </a:r>
            <a:endParaRPr lang="en-US" sz="4000" b="1" dirty="0">
              <a:solidFill>
                <a:schemeClr val="bg1"/>
              </a:solidFill>
              <a:effectLst>
                <a:outerShdw blurRad="38100" dist="38100" dir="2700000" algn="tl">
                  <a:srgbClr val="C0C0C0"/>
                </a:outerShdw>
              </a:effectLst>
              <a:latin typeface="Tahoma" pitchFamily="34" charset="0"/>
              <a:cs typeface="Tahoma" pitchFamily="34" charset="0"/>
            </a:endParaRPr>
          </a:p>
        </p:txBody>
      </p:sp>
    </p:spTree>
    <p:extLst>
      <p:ext uri="{BB962C8B-B14F-4D97-AF65-F5344CB8AC3E}">
        <p14:creationId xmlns:p14="http://schemas.microsoft.com/office/powerpoint/2010/main" val="112224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
            <a:extLst>
              <a:ext uri="{FF2B5EF4-FFF2-40B4-BE49-F238E27FC236}">
                <a16:creationId xmlns:a16="http://schemas.microsoft.com/office/drawing/2014/main" xmlns="" id="{0E7BE66B-F867-8FF0-D448-2831A2BE61CE}"/>
              </a:ext>
            </a:extLst>
          </p:cNvPr>
          <p:cNvGraphicFramePr>
            <a:graphicFrameLocks noGrp="1"/>
          </p:cNvGraphicFramePr>
          <p:nvPr/>
        </p:nvGraphicFramePr>
        <p:xfrm>
          <a:off x="228600" y="152400"/>
          <a:ext cx="11734800" cy="5918200"/>
        </p:xfrm>
        <a:graphic>
          <a:graphicData uri="http://schemas.openxmlformats.org/drawingml/2006/table">
            <a:tbl>
              <a:tblPr/>
              <a:tblGrid>
                <a:gridCol w="2477203">
                  <a:extLst>
                    <a:ext uri="{9D8B030D-6E8A-4147-A177-3AD203B41FA5}">
                      <a16:colId xmlns:a16="http://schemas.microsoft.com/office/drawing/2014/main" xmlns="" val="20000"/>
                    </a:ext>
                  </a:extLst>
                </a:gridCol>
                <a:gridCol w="3658470">
                  <a:extLst>
                    <a:ext uri="{9D8B030D-6E8A-4147-A177-3AD203B41FA5}">
                      <a16:colId xmlns:a16="http://schemas.microsoft.com/office/drawing/2014/main" xmlns="" val="20001"/>
                    </a:ext>
                  </a:extLst>
                </a:gridCol>
                <a:gridCol w="2691389">
                  <a:extLst>
                    <a:ext uri="{9D8B030D-6E8A-4147-A177-3AD203B41FA5}">
                      <a16:colId xmlns:a16="http://schemas.microsoft.com/office/drawing/2014/main" xmlns="" val="20002"/>
                    </a:ext>
                  </a:extLst>
                </a:gridCol>
                <a:gridCol w="2907738">
                  <a:extLst>
                    <a:ext uri="{9D8B030D-6E8A-4147-A177-3AD203B41FA5}">
                      <a16:colId xmlns:a16="http://schemas.microsoft.com/office/drawing/2014/main" xmlns="" val="20003"/>
                    </a:ext>
                  </a:extLst>
                </a:gridCol>
              </a:tblGrid>
              <a:tr h="1447976">
                <a:tc rowSpan="2">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endPar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endParaRPr>
                    </a:p>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endParaRPr kumimoji="0" lang="en-US" sz="3600" b="1" i="1" u="none" strike="noStrike" cap="none" normalizeH="0" baseline="0" dirty="0">
                        <a:ln>
                          <a:noFill/>
                        </a:ln>
                        <a:solidFill>
                          <a:srgbClr val="C00000"/>
                        </a:solidFill>
                        <a:effectLst>
                          <a:outerShdw blurRad="38100" dist="38100" dir="2700000" algn="tl">
                            <a:srgbClr val="C0C0C0"/>
                          </a:outerShdw>
                        </a:effectLst>
                        <a:latin typeface="Tahoma" pitchFamily="34" charset="0"/>
                        <a:cs typeface="Tahoma" pitchFamily="34" charset="0"/>
                      </a:endParaRPr>
                    </a:p>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3600" b="1" i="1" u="none" strike="noStrike" cap="none" normalizeH="0" baseline="0" dirty="0" err="1">
                          <a:ln>
                            <a:noFill/>
                          </a:ln>
                          <a:solidFill>
                            <a:srgbClr val="C00000"/>
                          </a:solidFill>
                          <a:effectLst>
                            <a:outerShdw blurRad="38100" dist="38100" dir="2700000" algn="tl">
                              <a:srgbClr val="C0C0C0"/>
                            </a:outerShdw>
                          </a:effectLst>
                          <a:latin typeface="Tahoma" pitchFamily="34" charset="0"/>
                          <a:cs typeface="Tahoma" pitchFamily="34" charset="0"/>
                        </a:rPr>
                        <a:t>Trận</a:t>
                      </a:r>
                      <a:r>
                        <a:rPr kumimoji="0" lang="en-US" sz="3600" b="1" i="1" u="none" strike="noStrike" cap="none" normalizeH="0" baseline="0" dirty="0">
                          <a:ln>
                            <a:noFill/>
                          </a:ln>
                          <a:solidFill>
                            <a:srgbClr val="C00000"/>
                          </a:solidFill>
                          <a:effectLst>
                            <a:outerShdw blurRad="38100" dist="38100" dir="2700000" algn="tl">
                              <a:srgbClr val="C0C0C0"/>
                            </a:outerShdw>
                          </a:effectLst>
                          <a:latin typeface="Tahoma" pitchFamily="34" charset="0"/>
                          <a:cs typeface="Tahoma" pitchFamily="34" charset="0"/>
                        </a:rPr>
                        <a:t>  </a:t>
                      </a:r>
                    </a:p>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3600" b="1" i="1" u="none" strike="noStrike" cap="none" normalizeH="0" baseline="0" dirty="0" err="1">
                          <a:ln>
                            <a:noFill/>
                          </a:ln>
                          <a:solidFill>
                            <a:srgbClr val="C00000"/>
                          </a:solidFill>
                          <a:effectLst>
                            <a:outerShdw blurRad="38100" dist="38100" dir="2700000" algn="tl">
                              <a:srgbClr val="C0C0C0"/>
                            </a:outerShdw>
                          </a:effectLst>
                          <a:latin typeface="Tahoma" pitchFamily="34" charset="0"/>
                          <a:cs typeface="Tahoma" pitchFamily="34" charset="0"/>
                        </a:rPr>
                        <a:t>Vạn</a:t>
                      </a:r>
                      <a:r>
                        <a:rPr kumimoji="0" lang="en-US" sz="3600" b="1" i="1" u="none" strike="noStrike" cap="none" normalizeH="0" baseline="0" dirty="0">
                          <a:ln>
                            <a:noFill/>
                          </a:ln>
                          <a:solidFill>
                            <a:srgbClr val="C00000"/>
                          </a:solidFill>
                          <a:effectLst>
                            <a:outerShdw blurRad="38100" dist="38100" dir="2700000" algn="tl">
                              <a:srgbClr val="C0C0C0"/>
                            </a:outerShdw>
                          </a:effectLst>
                          <a:latin typeface="Tahoma" pitchFamily="34" charset="0"/>
                          <a:cs typeface="Tahoma" pitchFamily="34" charset="0"/>
                        </a:rPr>
                        <a:t> </a:t>
                      </a:r>
                      <a:r>
                        <a:rPr kumimoji="0" lang="en-US" sz="3600" b="1" i="1" u="none" strike="noStrike" cap="none" normalizeH="0" baseline="0" dirty="0" err="1">
                          <a:ln>
                            <a:noFill/>
                          </a:ln>
                          <a:solidFill>
                            <a:srgbClr val="C00000"/>
                          </a:solidFill>
                          <a:effectLst>
                            <a:outerShdw blurRad="38100" dist="38100" dir="2700000" algn="tl">
                              <a:srgbClr val="C0C0C0"/>
                            </a:outerShdw>
                          </a:effectLst>
                          <a:latin typeface="Tahoma" pitchFamily="34" charset="0"/>
                          <a:cs typeface="Tahoma" pitchFamily="34" charset="0"/>
                        </a:rPr>
                        <a:t>Tường</a:t>
                      </a:r>
                      <a:endParaRPr kumimoji="0" lang="en-US" sz="3600" b="1" i="1" u="none" strike="noStrike" cap="none" normalizeH="0" baseline="0" dirty="0">
                        <a:ln>
                          <a:noFill/>
                        </a:ln>
                        <a:solidFill>
                          <a:srgbClr val="C00000"/>
                        </a:solidFill>
                        <a:effectLst>
                          <a:outerShdw blurRad="38100" dist="38100" dir="2700000" algn="tl">
                            <a:srgbClr val="C0C0C0"/>
                          </a:outerShdw>
                        </a:effectLst>
                        <a:latin typeface="Tahoma" pitchFamily="34" charset="0"/>
                        <a:cs typeface="Tahoma" pitchFamily="34" charset="0"/>
                      </a:endParaRPr>
                    </a:p>
                    <a:p>
                      <a:pPr marL="342900" marR="0" lvl="0" indent="-342900" algn="ctr" defTabSz="914400" rtl="0" eaLnBrk="0" fontAlgn="base" latinLnBrk="0" hangingPunct="0">
                        <a:lnSpc>
                          <a:spcPct val="100000"/>
                        </a:lnSpc>
                        <a:spcBef>
                          <a:spcPct val="0"/>
                        </a:spcBef>
                        <a:spcAft>
                          <a:spcPct val="0"/>
                        </a:spcAft>
                        <a:buClr>
                          <a:schemeClr val="hlink"/>
                        </a:buClr>
                        <a:buSzPct val="60000"/>
                        <a:buFont typeface="Wingdings" pitchFamily="2" charset="2"/>
                        <a:buNone/>
                        <a:tabLst/>
                      </a:pPr>
                      <a:r>
                        <a:rPr kumimoji="0" lang="en-US" sz="3600" b="1" i="1" u="none" strike="noStrike" cap="none" normalizeH="0" baseline="0" dirty="0">
                          <a:ln>
                            <a:noFill/>
                          </a:ln>
                          <a:solidFill>
                            <a:srgbClr val="C00000"/>
                          </a:solidFill>
                          <a:effectLst>
                            <a:outerShdw blurRad="38100" dist="38100" dir="2700000" algn="tl">
                              <a:srgbClr val="C0C0C0"/>
                            </a:outerShdw>
                          </a:effectLst>
                          <a:latin typeface="Tahoma" pitchFamily="34" charset="0"/>
                          <a:cs typeface="Tahoma" pitchFamily="34" charset="0"/>
                        </a:rPr>
                        <a:t>( 8/1965)</a:t>
                      </a:r>
                    </a:p>
                  </a:txBody>
                  <a:tcPr marL="91436" marR="91436"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EF0"/>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3600" b="1" i="1" u="none" strike="noStrike" cap="none" normalizeH="0" baseline="0" dirty="0" err="1">
                          <a:ln>
                            <a:noFill/>
                          </a:ln>
                          <a:solidFill>
                            <a:srgbClr val="C00000"/>
                          </a:solidFill>
                          <a:effectLst>
                            <a:outerShdw blurRad="38100" dist="38100" dir="2700000" algn="tl">
                              <a:srgbClr val="C0C0C0"/>
                            </a:outerShdw>
                          </a:effectLst>
                          <a:latin typeface="Tahoma" pitchFamily="34" charset="0"/>
                          <a:cs typeface="Tahoma" pitchFamily="34" charset="0"/>
                        </a:rPr>
                        <a:t>Lực</a:t>
                      </a:r>
                      <a:r>
                        <a:rPr kumimoji="0" lang="en-US" sz="3600" b="1" i="1" u="none" strike="noStrike" cap="none" normalizeH="0" baseline="0" dirty="0">
                          <a:ln>
                            <a:noFill/>
                          </a:ln>
                          <a:solidFill>
                            <a:srgbClr val="C00000"/>
                          </a:solidFill>
                          <a:effectLst>
                            <a:outerShdw blurRad="38100" dist="38100" dir="2700000" algn="tl">
                              <a:srgbClr val="C0C0C0"/>
                            </a:outerShdw>
                          </a:effectLst>
                          <a:latin typeface="Tahoma" pitchFamily="34" charset="0"/>
                          <a:cs typeface="Tahoma" pitchFamily="34" charset="0"/>
                        </a:rPr>
                        <a:t> </a:t>
                      </a:r>
                      <a:r>
                        <a:rPr kumimoji="0" lang="en-US" sz="3600" b="1" i="1" u="none" strike="noStrike" cap="none" normalizeH="0" baseline="0" dirty="0" err="1">
                          <a:ln>
                            <a:noFill/>
                          </a:ln>
                          <a:solidFill>
                            <a:srgbClr val="C00000"/>
                          </a:solidFill>
                          <a:effectLst>
                            <a:outerShdw blurRad="38100" dist="38100" dir="2700000" algn="tl">
                              <a:srgbClr val="C0C0C0"/>
                            </a:outerShdw>
                          </a:effectLst>
                          <a:latin typeface="Tahoma" pitchFamily="34" charset="0"/>
                          <a:cs typeface="Tahoma" pitchFamily="34" charset="0"/>
                        </a:rPr>
                        <a:t>lượng</a:t>
                      </a:r>
                      <a:r>
                        <a:rPr kumimoji="0" lang="en-US" sz="3600" b="1" i="1" u="none" strike="noStrike" cap="none" normalizeH="0" baseline="0" dirty="0">
                          <a:ln>
                            <a:noFill/>
                          </a:ln>
                          <a:solidFill>
                            <a:srgbClr val="C00000"/>
                          </a:solidFill>
                          <a:effectLst>
                            <a:outerShdw blurRad="38100" dist="38100" dir="2700000" algn="tl">
                              <a:srgbClr val="C0C0C0"/>
                            </a:outerShdw>
                          </a:effectLst>
                          <a:latin typeface="Tahoma" pitchFamily="34" charset="0"/>
                          <a:cs typeface="Tahoma" pitchFamily="34" charset="0"/>
                        </a:rPr>
                        <a:t> </a:t>
                      </a:r>
                    </a:p>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3600" b="1" i="1" u="none" strike="noStrike" cap="none" normalizeH="0" baseline="0" dirty="0" err="1">
                          <a:ln>
                            <a:noFill/>
                          </a:ln>
                          <a:solidFill>
                            <a:srgbClr val="C00000"/>
                          </a:solidFill>
                          <a:effectLst>
                            <a:outerShdw blurRad="38100" dist="38100" dir="2700000" algn="tl">
                              <a:srgbClr val="C0C0C0"/>
                            </a:outerShdw>
                          </a:effectLst>
                          <a:latin typeface="Tahoma" pitchFamily="34" charset="0"/>
                          <a:cs typeface="Tahoma" pitchFamily="34" charset="0"/>
                        </a:rPr>
                        <a:t>địch</a:t>
                      </a:r>
                      <a:endParaRPr kumimoji="0" lang="en-US" sz="3600" b="0" i="0" u="none" strike="noStrike" cap="none" normalizeH="0" baseline="0" dirty="0">
                        <a:ln>
                          <a:noFill/>
                        </a:ln>
                        <a:solidFill>
                          <a:srgbClr val="C00000"/>
                        </a:solidFill>
                        <a:effectLst>
                          <a:outerShdw blurRad="38100" dist="38100" dir="2700000" algn="tl">
                            <a:srgbClr val="C0C0C0"/>
                          </a:outerShdw>
                        </a:effectLst>
                        <a:latin typeface="Tahoma" pitchFamily="34" charset="0"/>
                        <a:cs typeface="Tahoma" pitchFamily="34" charset="0"/>
                      </a:endParaRPr>
                    </a:p>
                  </a:txBody>
                  <a:tcPr marL="91436" marR="91436"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EF0"/>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3600" b="1" i="1" u="none" strike="noStrike" cap="none" normalizeH="0" baseline="0" dirty="0">
                          <a:ln>
                            <a:noFill/>
                          </a:ln>
                          <a:solidFill>
                            <a:srgbClr val="C00000"/>
                          </a:solidFill>
                          <a:effectLst>
                            <a:outerShdw blurRad="38100" dist="38100" dir="2700000" algn="tl">
                              <a:srgbClr val="C0C0C0"/>
                            </a:outerShdw>
                          </a:effectLst>
                          <a:latin typeface="Tahoma" pitchFamily="34" charset="0"/>
                          <a:cs typeface="Tahoma" pitchFamily="34" charset="0"/>
                        </a:rPr>
                        <a:t> </a:t>
                      </a:r>
                      <a:r>
                        <a:rPr kumimoji="0" lang="en-US" sz="3600" b="1" i="1" u="none" strike="noStrike" cap="none" normalizeH="0" baseline="0" dirty="0" err="1">
                          <a:ln>
                            <a:noFill/>
                          </a:ln>
                          <a:solidFill>
                            <a:srgbClr val="C00000"/>
                          </a:solidFill>
                          <a:effectLst>
                            <a:outerShdw blurRad="38100" dist="38100" dir="2700000" algn="tl">
                              <a:srgbClr val="C0C0C0"/>
                            </a:outerShdw>
                          </a:effectLst>
                          <a:latin typeface="Tahoma" pitchFamily="34" charset="0"/>
                          <a:cs typeface="Tahoma" pitchFamily="34" charset="0"/>
                        </a:rPr>
                        <a:t>Lực</a:t>
                      </a:r>
                      <a:r>
                        <a:rPr kumimoji="0" lang="en-US" sz="3600" b="1" i="1" u="none" strike="noStrike" cap="none" normalizeH="0" baseline="0" dirty="0">
                          <a:ln>
                            <a:noFill/>
                          </a:ln>
                          <a:solidFill>
                            <a:srgbClr val="C00000"/>
                          </a:solidFill>
                          <a:effectLst>
                            <a:outerShdw blurRad="38100" dist="38100" dir="2700000" algn="tl">
                              <a:srgbClr val="C0C0C0"/>
                            </a:outerShdw>
                          </a:effectLst>
                          <a:latin typeface="Tahoma" pitchFamily="34" charset="0"/>
                          <a:cs typeface="Tahoma" pitchFamily="34" charset="0"/>
                        </a:rPr>
                        <a:t> </a:t>
                      </a:r>
                      <a:r>
                        <a:rPr kumimoji="0" lang="en-US" sz="3600" b="1" i="1" u="none" strike="noStrike" cap="none" normalizeH="0" baseline="0" dirty="0" err="1">
                          <a:ln>
                            <a:noFill/>
                          </a:ln>
                          <a:solidFill>
                            <a:srgbClr val="C00000"/>
                          </a:solidFill>
                          <a:effectLst>
                            <a:outerShdw blurRad="38100" dist="38100" dir="2700000" algn="tl">
                              <a:srgbClr val="C0C0C0"/>
                            </a:outerShdw>
                          </a:effectLst>
                          <a:latin typeface="Tahoma" pitchFamily="34" charset="0"/>
                          <a:cs typeface="Tahoma" pitchFamily="34" charset="0"/>
                        </a:rPr>
                        <a:t>lượng</a:t>
                      </a:r>
                      <a:r>
                        <a:rPr kumimoji="0" lang="en-US" sz="3600" b="1" i="1" u="none" strike="noStrike" cap="none" normalizeH="0" baseline="0" dirty="0">
                          <a:ln>
                            <a:noFill/>
                          </a:ln>
                          <a:solidFill>
                            <a:srgbClr val="C00000"/>
                          </a:solidFill>
                          <a:effectLst>
                            <a:outerShdw blurRad="38100" dist="38100" dir="2700000" algn="tl">
                              <a:srgbClr val="C0C0C0"/>
                            </a:outerShdw>
                          </a:effectLst>
                          <a:latin typeface="Tahoma" pitchFamily="34" charset="0"/>
                          <a:cs typeface="Tahoma" pitchFamily="34" charset="0"/>
                        </a:rPr>
                        <a:t> ta</a:t>
                      </a:r>
                      <a:endParaRPr kumimoji="0" lang="en-US" sz="3600" b="0" i="0" u="none" strike="noStrike" cap="none" normalizeH="0" baseline="0" dirty="0">
                        <a:ln>
                          <a:noFill/>
                        </a:ln>
                        <a:solidFill>
                          <a:srgbClr val="C00000"/>
                        </a:solidFill>
                        <a:effectLst>
                          <a:outerShdw blurRad="38100" dist="38100" dir="2700000" algn="tl">
                            <a:srgbClr val="C0C0C0"/>
                          </a:outerShdw>
                        </a:effectLst>
                        <a:latin typeface="Tahoma" pitchFamily="34" charset="0"/>
                        <a:cs typeface="Tahoma" pitchFamily="34" charset="0"/>
                      </a:endParaRPr>
                    </a:p>
                  </a:txBody>
                  <a:tcPr marL="91436" marR="91436"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EF0"/>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3600" b="1" i="1" u="none" strike="noStrike" cap="none" normalizeH="0" baseline="0" dirty="0" err="1">
                          <a:ln>
                            <a:noFill/>
                          </a:ln>
                          <a:solidFill>
                            <a:srgbClr val="C00000"/>
                          </a:solidFill>
                          <a:effectLst>
                            <a:outerShdw blurRad="38100" dist="38100" dir="2700000" algn="tl">
                              <a:srgbClr val="C0C0C0"/>
                            </a:outerShdw>
                          </a:effectLst>
                          <a:latin typeface="Tahoma" pitchFamily="34" charset="0"/>
                          <a:cs typeface="Tahoma" pitchFamily="34" charset="0"/>
                        </a:rPr>
                        <a:t>Kết</a:t>
                      </a:r>
                      <a:r>
                        <a:rPr kumimoji="0" lang="en-US" sz="3600" b="1" i="1" u="none" strike="noStrike" cap="none" normalizeH="0" baseline="0" dirty="0">
                          <a:ln>
                            <a:noFill/>
                          </a:ln>
                          <a:solidFill>
                            <a:srgbClr val="C00000"/>
                          </a:solidFill>
                          <a:effectLst>
                            <a:outerShdw blurRad="38100" dist="38100" dir="2700000" algn="tl">
                              <a:srgbClr val="C0C0C0"/>
                            </a:outerShdw>
                          </a:effectLst>
                          <a:latin typeface="Tahoma" pitchFamily="34" charset="0"/>
                          <a:cs typeface="Tahoma" pitchFamily="34" charset="0"/>
                        </a:rPr>
                        <a:t> </a:t>
                      </a:r>
                      <a:r>
                        <a:rPr kumimoji="0" lang="en-US" sz="3600" b="1" i="1" u="none" strike="noStrike" cap="none" normalizeH="0" baseline="0" dirty="0" err="1">
                          <a:ln>
                            <a:noFill/>
                          </a:ln>
                          <a:solidFill>
                            <a:srgbClr val="C00000"/>
                          </a:solidFill>
                          <a:effectLst>
                            <a:outerShdw blurRad="38100" dist="38100" dir="2700000" algn="tl">
                              <a:srgbClr val="C0C0C0"/>
                            </a:outerShdw>
                          </a:effectLst>
                          <a:latin typeface="Tahoma" pitchFamily="34" charset="0"/>
                          <a:cs typeface="Tahoma" pitchFamily="34" charset="0"/>
                        </a:rPr>
                        <a:t>quả</a:t>
                      </a:r>
                      <a:endParaRPr kumimoji="0" lang="en-US" sz="3600" b="0" i="0" u="none" strike="noStrike" cap="none" normalizeH="0" baseline="0" dirty="0">
                        <a:ln>
                          <a:noFill/>
                        </a:ln>
                        <a:solidFill>
                          <a:srgbClr val="C00000"/>
                        </a:solidFill>
                        <a:effectLst>
                          <a:outerShdw blurRad="38100" dist="38100" dir="2700000" algn="tl">
                            <a:srgbClr val="C0C0C0"/>
                          </a:outerShdw>
                        </a:effectLst>
                        <a:latin typeface="Tahoma" pitchFamily="34" charset="0"/>
                        <a:cs typeface="Tahoma" pitchFamily="34" charset="0"/>
                      </a:endParaRPr>
                    </a:p>
                  </a:txBody>
                  <a:tcPr marL="91436" marR="91436"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EF0"/>
                    </a:solidFill>
                  </a:tcPr>
                </a:tc>
                <a:extLst>
                  <a:ext uri="{0D108BD9-81ED-4DB2-BD59-A6C34878D82A}">
                    <a16:rowId xmlns:a16="http://schemas.microsoft.com/office/drawing/2014/main" xmlns="" val="10000"/>
                  </a:ext>
                </a:extLst>
              </a:tr>
              <a:tr h="4470224">
                <a:tc vMerge="1">
                  <a:txBody>
                    <a:bodyPr/>
                    <a:lstStyle/>
                    <a:p>
                      <a:endParaRPr lang="en-GB"/>
                    </a:p>
                  </a:txBody>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9000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quân</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 105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xe</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tăng</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và</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xe</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bọc</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thép</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 100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máy</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 bay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lên</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thẳng</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 70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phản</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lực</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 6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tàu</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chiến</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a:t>
                      </a:r>
                      <a:endParaRPr kumimoji="0" lang="en-US" sz="3600" b="1" i="0"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endParaRPr>
                    </a:p>
                  </a:txBody>
                  <a:tcPr marL="91436" marR="91436"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Một</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trung</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đoàn</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chủ</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lực</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và</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 du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kích</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Vạn</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Tường</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a:t>
                      </a:r>
                      <a:endParaRPr kumimoji="0" lang="en-US" sz="3600" b="1" i="0"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endParaRPr>
                    </a:p>
                  </a:txBody>
                  <a:tcPr marL="91436" marR="91436"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Ta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diệt</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 900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địch</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bắn</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cháy</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 22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xe</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tăng</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và</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xe</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bọc</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thép</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 13 </a:t>
                      </a:r>
                      <a:r>
                        <a:rPr kumimoji="0" lang="en-US" sz="3600" b="1" i="1" u="none" strike="noStrike" cap="none" normalizeH="0" baseline="0" dirty="0" err="1">
                          <a:ln>
                            <a:noFill/>
                          </a:ln>
                          <a:solidFill>
                            <a:schemeClr val="accent6"/>
                          </a:solidFill>
                          <a:effectLst>
                            <a:outerShdw blurRad="38100" dist="38100" dir="2700000" algn="tl">
                              <a:srgbClr val="C0C0C0"/>
                            </a:outerShdw>
                          </a:effectLst>
                          <a:latin typeface="Tahoma" pitchFamily="34" charset="0"/>
                          <a:cs typeface="Tahoma" pitchFamily="34" charset="0"/>
                        </a:rPr>
                        <a:t>máy</a:t>
                      </a:r>
                      <a:r>
                        <a:rPr kumimoji="0" lang="en-US" sz="3600" b="1" i="1"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rPr>
                        <a:t> bay</a:t>
                      </a:r>
                      <a:endParaRPr kumimoji="0" lang="en-US" sz="3600" b="1" i="0" u="none" strike="noStrike" cap="none" normalizeH="0" baseline="0" dirty="0">
                        <a:ln>
                          <a:noFill/>
                        </a:ln>
                        <a:solidFill>
                          <a:schemeClr val="accent6"/>
                        </a:solidFill>
                        <a:effectLst>
                          <a:outerShdw blurRad="38100" dist="38100" dir="2700000" algn="tl">
                            <a:srgbClr val="C0C0C0"/>
                          </a:outerShdw>
                        </a:effectLst>
                        <a:latin typeface="Tahoma" pitchFamily="34" charset="0"/>
                        <a:cs typeface="Tahoma" pitchFamily="34" charset="0"/>
                      </a:endParaRPr>
                    </a:p>
                  </a:txBody>
                  <a:tcPr marL="91436" marR="91436"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93D86589-1B99-79BF-962B-83589939FA50}"/>
              </a:ext>
            </a:extLst>
          </p:cNvPr>
          <p:cNvSpPr>
            <a:spLocks noGrp="1" noChangeArrowheads="1"/>
          </p:cNvSpPr>
          <p:nvPr>
            <p:ph type="title"/>
          </p:nvPr>
        </p:nvSpPr>
        <p:spPr>
          <a:xfrm>
            <a:off x="1" y="0"/>
            <a:ext cx="12179508" cy="6858000"/>
          </a:xfrm>
          <a:solidFill>
            <a:srgbClr val="006600"/>
          </a:solidFill>
        </p:spPr>
        <p:txBody>
          <a:bodyPr>
            <a:normAutofit/>
          </a:bodyPr>
          <a:lstStyle/>
          <a:p>
            <a:pPr eaLnBrk="1" hangingPunct="1"/>
            <a:endParaRPr lang="vi-VN" altLang="en-US" sz="4800" i="1" dirty="0">
              <a:solidFill>
                <a:srgbClr val="FFFF00"/>
              </a:solidFill>
            </a:endParaRPr>
          </a:p>
        </p:txBody>
      </p:sp>
      <p:sp>
        <p:nvSpPr>
          <p:cNvPr id="17412" name="Oval 2">
            <a:extLst>
              <a:ext uri="{FF2B5EF4-FFF2-40B4-BE49-F238E27FC236}">
                <a16:creationId xmlns:a16="http://schemas.microsoft.com/office/drawing/2014/main" xmlns="" id="{03C7CAF9-1FAF-64A2-95F4-E38B84F1691A}"/>
              </a:ext>
            </a:extLst>
          </p:cNvPr>
          <p:cNvSpPr>
            <a:spLocks noChangeArrowheads="1"/>
          </p:cNvSpPr>
          <p:nvPr/>
        </p:nvSpPr>
        <p:spPr bwMode="auto">
          <a:xfrm>
            <a:off x="3061741" y="4191001"/>
            <a:ext cx="1202961" cy="51935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50000"/>
              </a:spcBef>
              <a:spcAft>
                <a:spcPct val="0"/>
              </a:spcAft>
              <a:defRPr>
                <a:solidFill>
                  <a:schemeClr val="tx1"/>
                </a:solidFill>
                <a:latin typeface="VNI-Times" pitchFamily="2" charset="0"/>
              </a:defRPr>
            </a:lvl6pPr>
            <a:lvl7pPr marL="2971800" indent="-228600" eaLnBrk="0" fontAlgn="base" hangingPunct="0">
              <a:spcBef>
                <a:spcPct val="50000"/>
              </a:spcBef>
              <a:spcAft>
                <a:spcPct val="0"/>
              </a:spcAft>
              <a:defRPr>
                <a:solidFill>
                  <a:schemeClr val="tx1"/>
                </a:solidFill>
                <a:latin typeface="VNI-Times" pitchFamily="2" charset="0"/>
              </a:defRPr>
            </a:lvl7pPr>
            <a:lvl8pPr marL="3429000" indent="-228600" eaLnBrk="0" fontAlgn="base" hangingPunct="0">
              <a:spcBef>
                <a:spcPct val="50000"/>
              </a:spcBef>
              <a:spcAft>
                <a:spcPct val="0"/>
              </a:spcAft>
              <a:defRPr>
                <a:solidFill>
                  <a:schemeClr val="tx1"/>
                </a:solidFill>
                <a:latin typeface="VNI-Times" pitchFamily="2" charset="0"/>
              </a:defRPr>
            </a:lvl8pPr>
            <a:lvl9pPr marL="3886200" indent="-228600" eaLnBrk="0" fontAlgn="base" hangingPunct="0">
              <a:spcBef>
                <a:spcPct val="50000"/>
              </a:spcBef>
              <a:spcAft>
                <a:spcPct val="0"/>
              </a:spcAft>
              <a:defRPr>
                <a:solidFill>
                  <a:schemeClr val="tx1"/>
                </a:solidFill>
                <a:latin typeface="VNI-Times" pitchFamily="2" charset="0"/>
              </a:defRPr>
            </a:lvl9pPr>
          </a:lstStyle>
          <a:p>
            <a:pPr eaLnBrk="1" hangingPunct="1"/>
            <a:endParaRPr lang="en-GB" altLang="en-US">
              <a:solidFill>
                <a:srgbClr val="000000"/>
              </a:solidFill>
            </a:endParaRPr>
          </a:p>
        </p:txBody>
      </p:sp>
      <p:sp>
        <p:nvSpPr>
          <p:cNvPr id="3" name="TextBox 2">
            <a:extLst>
              <a:ext uri="{FF2B5EF4-FFF2-40B4-BE49-F238E27FC236}">
                <a16:creationId xmlns:a16="http://schemas.microsoft.com/office/drawing/2014/main" xmlns="" id="{5E92C9D4-4547-BE9F-B710-BD330C989408}"/>
              </a:ext>
            </a:extLst>
          </p:cNvPr>
          <p:cNvSpPr txBox="1"/>
          <p:nvPr/>
        </p:nvSpPr>
        <p:spPr>
          <a:xfrm>
            <a:off x="278296" y="139152"/>
            <a:ext cx="11678478" cy="6237605"/>
          </a:xfrm>
          <a:prstGeom prst="rect">
            <a:avLst/>
          </a:prstGeom>
          <a:noFill/>
        </p:spPr>
        <p:txBody>
          <a:bodyPr wrap="square">
            <a:spAutoFit/>
          </a:bodyPr>
          <a:lstStyle/>
          <a:p>
            <a:pPr algn="ctr" eaLnBrk="1" hangingPunct="1">
              <a:spcBef>
                <a:spcPct val="50000"/>
              </a:spcBef>
              <a:defRPr/>
            </a:pPr>
            <a:r>
              <a:rPr lang="en-US" sz="2800" b="1" dirty="0">
                <a:solidFill>
                  <a:srgbClr val="FFFF00"/>
                </a:solidFill>
                <a:effectLst>
                  <a:outerShdw blurRad="38100" dist="38100" dir="2700000" algn="tl">
                    <a:srgbClr val="C0C0C0"/>
                  </a:outerShdw>
                </a:effectLst>
                <a:latin typeface="Tahoma" pitchFamily="34" charset="0"/>
                <a:cs typeface="Tahoma" pitchFamily="34" charset="0"/>
              </a:rPr>
              <a:t>TIẾT 42. BÀI 29 </a:t>
            </a:r>
            <a:r>
              <a:rPr lang="en-US" sz="2800" b="1" dirty="0">
                <a:solidFill>
                  <a:srgbClr val="FFFFFF"/>
                </a:solidFill>
                <a:effectLst>
                  <a:outerShdw blurRad="38100" dist="38100" dir="2700000" algn="tl">
                    <a:srgbClr val="C0C0C0"/>
                  </a:outerShdw>
                </a:effectLst>
                <a:latin typeface="Tahoma" pitchFamily="34" charset="0"/>
                <a:cs typeface="Tahoma" pitchFamily="34" charset="0"/>
              </a:rPr>
              <a:t>CẢ NƯỚC TRỰC TIẾP CHIẾN ĐẤU CHỐNG MĨ, CỨU NƯỚC (1965 - 1973)</a:t>
            </a:r>
          </a:p>
          <a:p>
            <a:pPr eaLnBrk="1" hangingPunct="1">
              <a:spcBef>
                <a:spcPts val="700"/>
              </a:spcBef>
              <a:defRPr/>
            </a:pPr>
            <a:r>
              <a:rPr lang="en-US" sz="4000" b="1" dirty="0">
                <a:solidFill>
                  <a:srgbClr val="FFFF00"/>
                </a:solidFill>
                <a:effectLst>
                  <a:outerShdw blurRad="38100" dist="38100" dir="2700000" algn="tl">
                    <a:srgbClr val="C0C0C0"/>
                  </a:outerShdw>
                </a:effectLst>
                <a:latin typeface="Tahoma" pitchFamily="34" charset="0"/>
                <a:cs typeface="Tahoma" pitchFamily="34" charset="0"/>
              </a:rPr>
              <a:t>I.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Chiến</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đấu</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chống</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chiến</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lược</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Chiến</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tranh</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cục</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bộ</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của</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Mĩ</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(1965 - 1968)</a:t>
            </a:r>
          </a:p>
          <a:p>
            <a:pPr eaLnBrk="1" hangingPunct="1">
              <a:spcBef>
                <a:spcPts val="700"/>
              </a:spcBef>
              <a:defRPr/>
            </a:pP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a:solidFill>
                  <a:schemeClr val="bg1"/>
                </a:solidFill>
                <a:effectLst>
                  <a:outerShdw blurRad="38100" dist="38100" dir="2700000" algn="tl">
                    <a:srgbClr val="C0C0C0"/>
                  </a:outerShdw>
                </a:effectLst>
                <a:latin typeface="Tahoma" pitchFamily="34" charset="0"/>
                <a:cs typeface="Tahoma" pitchFamily="34" charset="0"/>
              </a:rPr>
              <a:t>2</a:t>
            </a:r>
            <a:r>
              <a:rPr lang="vi-VN" sz="4000" b="1" dirty="0">
                <a:solidFill>
                  <a:schemeClr val="bg1"/>
                </a:solidFill>
                <a:latin typeface="Tahoma" pitchFamily="34" charset="0"/>
                <a:cs typeface="Tahoma" pitchFamily="34" charset="0"/>
              </a:rPr>
              <a:t>. Chiến</a:t>
            </a:r>
            <a:r>
              <a:rPr lang="en-US" sz="4000" b="1" dirty="0">
                <a:solidFill>
                  <a:schemeClr val="bg1"/>
                </a:solidFill>
                <a:latin typeface="Tahoma" pitchFamily="34" charset="0"/>
                <a:cs typeface="Tahoma" pitchFamily="34" charset="0"/>
              </a:rPr>
              <a:t> </a:t>
            </a:r>
            <a:r>
              <a:rPr lang="en-US" sz="4000" b="1" dirty="0" err="1">
                <a:solidFill>
                  <a:schemeClr val="bg1"/>
                </a:solidFill>
                <a:latin typeface="Tahoma" pitchFamily="34" charset="0"/>
                <a:cs typeface="Tahoma" pitchFamily="34" charset="0"/>
              </a:rPr>
              <a:t>đấu</a:t>
            </a:r>
            <a:r>
              <a:rPr lang="en-US" sz="4000" b="1" dirty="0">
                <a:solidFill>
                  <a:schemeClr val="bg1"/>
                </a:solidFill>
                <a:latin typeface="Tahoma" pitchFamily="34" charset="0"/>
                <a:cs typeface="Tahoma" pitchFamily="34" charset="0"/>
              </a:rPr>
              <a:t> </a:t>
            </a:r>
            <a:r>
              <a:rPr lang="en-US" sz="4000" b="1" dirty="0" err="1">
                <a:solidFill>
                  <a:schemeClr val="bg1"/>
                </a:solidFill>
                <a:latin typeface="Tahoma" pitchFamily="34" charset="0"/>
                <a:cs typeface="Tahoma" pitchFamily="34" charset="0"/>
              </a:rPr>
              <a:t>chống</a:t>
            </a:r>
            <a:r>
              <a:rPr lang="en-US" sz="4000" b="1" dirty="0">
                <a:solidFill>
                  <a:schemeClr val="bg1"/>
                </a:solidFill>
                <a:latin typeface="Tahoma" pitchFamily="34" charset="0"/>
                <a:cs typeface="Tahoma" pitchFamily="34" charset="0"/>
              </a:rPr>
              <a:t> </a:t>
            </a:r>
            <a:r>
              <a:rPr lang="en-US" sz="4000" b="1" dirty="0" err="1">
                <a:solidFill>
                  <a:schemeClr val="bg1"/>
                </a:solidFill>
                <a:latin typeface="Tahoma" pitchFamily="34" charset="0"/>
                <a:cs typeface="Tahoma" pitchFamily="34" charset="0"/>
              </a:rPr>
              <a:t>chiến</a:t>
            </a:r>
            <a:r>
              <a:rPr lang="vi-VN" sz="4000" b="1" dirty="0">
                <a:solidFill>
                  <a:schemeClr val="bg1"/>
                </a:solidFill>
                <a:latin typeface="Tahoma" pitchFamily="34" charset="0"/>
                <a:cs typeface="Tahoma" pitchFamily="34" charset="0"/>
              </a:rPr>
              <a:t> lược “</a:t>
            </a:r>
            <a:r>
              <a:rPr lang="en-US" sz="4000" b="1" dirty="0">
                <a:solidFill>
                  <a:schemeClr val="bg1"/>
                </a:solidFill>
                <a:latin typeface="Tahoma" pitchFamily="34" charset="0"/>
                <a:cs typeface="Tahoma" pitchFamily="34" charset="0"/>
              </a:rPr>
              <a:t>C</a:t>
            </a:r>
            <a:r>
              <a:rPr lang="vi-VN" sz="4000" b="1" dirty="0">
                <a:solidFill>
                  <a:schemeClr val="bg1"/>
                </a:solidFill>
                <a:latin typeface="Tahoma" pitchFamily="34" charset="0"/>
                <a:cs typeface="Tahoma" pitchFamily="34" charset="0"/>
              </a:rPr>
              <a:t>hiến tranh </a:t>
            </a:r>
            <a:r>
              <a:rPr lang="en-US" sz="4000" b="1" dirty="0" err="1">
                <a:solidFill>
                  <a:schemeClr val="bg1"/>
                </a:solidFill>
                <a:latin typeface="Tahoma" pitchFamily="34" charset="0"/>
                <a:cs typeface="Tahoma" pitchFamily="34" charset="0"/>
              </a:rPr>
              <a:t>cục</a:t>
            </a:r>
            <a:r>
              <a:rPr lang="en-US" sz="4000" b="1" dirty="0">
                <a:solidFill>
                  <a:schemeClr val="bg1"/>
                </a:solidFill>
                <a:latin typeface="Tahoma" pitchFamily="34" charset="0"/>
                <a:cs typeface="Tahoma" pitchFamily="34" charset="0"/>
              </a:rPr>
              <a:t> </a:t>
            </a:r>
            <a:r>
              <a:rPr lang="en-US" sz="4000" b="1" dirty="0" err="1">
                <a:solidFill>
                  <a:schemeClr val="bg1"/>
                </a:solidFill>
                <a:latin typeface="Tahoma" pitchFamily="34" charset="0"/>
                <a:cs typeface="Tahoma" pitchFamily="34" charset="0"/>
              </a:rPr>
              <a:t>bộ</a:t>
            </a:r>
            <a:r>
              <a:rPr lang="vi-VN" sz="4000" b="1" dirty="0">
                <a:solidFill>
                  <a:schemeClr val="bg1"/>
                </a:solidFill>
                <a:latin typeface="Tahoma" pitchFamily="34" charset="0"/>
                <a:cs typeface="Tahoma" pitchFamily="34" charset="0"/>
              </a:rPr>
              <a:t>” của Mĩ ở miền Na</a:t>
            </a:r>
            <a:r>
              <a:rPr lang="en-US" sz="4000" b="1" dirty="0">
                <a:solidFill>
                  <a:schemeClr val="bg1"/>
                </a:solidFill>
                <a:latin typeface="Tahoma" pitchFamily="34" charset="0"/>
                <a:cs typeface="Tahoma" pitchFamily="34" charset="0"/>
              </a:rPr>
              <a:t>m</a:t>
            </a:r>
          </a:p>
          <a:p>
            <a:pPr>
              <a:spcBef>
                <a:spcPts val="700"/>
              </a:spcBef>
              <a:defRPr/>
            </a:pPr>
            <a:r>
              <a:rPr lang="en-US" sz="4000" b="1" dirty="0">
                <a:solidFill>
                  <a:schemeClr val="bg1"/>
                </a:solidFill>
                <a:effectLst>
                  <a:outerShdw blurRad="38100" dist="38100" dir="2700000" algn="tl">
                    <a:srgbClr val="C0C0C0"/>
                  </a:outerShdw>
                </a:effectLst>
                <a:latin typeface="Tahoma" pitchFamily="34" charset="0"/>
                <a:cs typeface="Tahoma" pitchFamily="34" charset="0"/>
              </a:rPr>
              <a:t>-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Chiến</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thắng</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Vạn</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Tường</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Quảng</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Ngãi</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ngày</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19/8/1965</a:t>
            </a:r>
          </a:p>
          <a:p>
            <a:pPr>
              <a:spcBef>
                <a:spcPts val="700"/>
              </a:spcBef>
              <a:defRPr/>
            </a:pPr>
            <a:r>
              <a:rPr lang="en-US" sz="4000" b="1" dirty="0">
                <a:solidFill>
                  <a:schemeClr val="bg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a:t>
            </a:r>
            <a:r>
              <a:rPr lang="en-US" b="1" dirty="0"/>
              <a:t>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Đánh</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bại</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2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cuộc</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phản</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công</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mùa</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khô</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đông-xuân</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1965-1966, 1966-1967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của</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Mĩ</a:t>
            </a:r>
            <a:endParaRPr lang="en-US" sz="4000" b="1" dirty="0">
              <a:solidFill>
                <a:schemeClr val="bg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343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sad\Desktop\HINH ANH CAI CACH RUONG DAT\chien_tranh_cuc_bo_500.jpg">
            <a:extLst>
              <a:ext uri="{FF2B5EF4-FFF2-40B4-BE49-F238E27FC236}">
                <a16:creationId xmlns:a16="http://schemas.microsoft.com/office/drawing/2014/main" xmlns="" id="{FFD5B071-B6F9-232E-0F34-04AE7C0843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963" y="-457200"/>
            <a:ext cx="5075237"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Box 2">
            <a:extLst>
              <a:ext uri="{FF2B5EF4-FFF2-40B4-BE49-F238E27FC236}">
                <a16:creationId xmlns:a16="http://schemas.microsoft.com/office/drawing/2014/main" xmlns="" id="{CC6FD802-D665-F34E-5922-ED90FB288A2B}"/>
              </a:ext>
            </a:extLst>
          </p:cNvPr>
          <p:cNvSpPr txBox="1">
            <a:spLocks noChangeArrowheads="1"/>
          </p:cNvSpPr>
          <p:nvPr/>
        </p:nvSpPr>
        <p:spPr bwMode="auto">
          <a:xfrm>
            <a:off x="8451397" y="628260"/>
            <a:ext cx="2054872"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dirty="0" err="1">
                <a:solidFill>
                  <a:srgbClr val="002060"/>
                </a:solidFill>
                <a:latin typeface="Tahoma" panose="020B0604030504040204" pitchFamily="34" charset="0"/>
                <a:cs typeface="Tahoma" panose="020B0604030504040204" pitchFamily="34" charset="0"/>
              </a:rPr>
              <a:t>Miền</a:t>
            </a:r>
            <a:r>
              <a:rPr lang="en-US" altLang="en-US" sz="3600" b="1" dirty="0">
                <a:solidFill>
                  <a:srgbClr val="002060"/>
                </a:solidFill>
                <a:latin typeface="Tahoma" panose="020B0604030504040204" pitchFamily="34" charset="0"/>
                <a:cs typeface="Tahoma" panose="020B0604030504040204" pitchFamily="34" charset="0"/>
              </a:rPr>
              <a:t> Nam </a:t>
            </a:r>
            <a:r>
              <a:rPr lang="en-US" altLang="en-US" sz="3600" b="1" dirty="0" err="1">
                <a:solidFill>
                  <a:srgbClr val="002060"/>
                </a:solidFill>
                <a:latin typeface="Tahoma" panose="020B0604030504040204" pitchFamily="34" charset="0"/>
                <a:cs typeface="Tahoma" panose="020B0604030504040204" pitchFamily="34" charset="0"/>
              </a:rPr>
              <a:t>chiến</a:t>
            </a:r>
            <a:r>
              <a:rPr lang="en-US" altLang="en-US" sz="3600" b="1" dirty="0">
                <a:solidFill>
                  <a:srgbClr val="002060"/>
                </a:solidFill>
                <a:latin typeface="Tahoma" panose="020B0604030504040204" pitchFamily="34" charset="0"/>
                <a:cs typeface="Tahoma" panose="020B0604030504040204" pitchFamily="34" charset="0"/>
              </a:rPr>
              <a:t> </a:t>
            </a:r>
            <a:r>
              <a:rPr lang="en-US" altLang="en-US" sz="3600" b="1" dirty="0" err="1">
                <a:solidFill>
                  <a:srgbClr val="002060"/>
                </a:solidFill>
                <a:latin typeface="Tahoma" panose="020B0604030504040204" pitchFamily="34" charset="0"/>
                <a:cs typeface="Tahoma" panose="020B0604030504040204" pitchFamily="34" charset="0"/>
              </a:rPr>
              <a:t>đấu</a:t>
            </a:r>
            <a:r>
              <a:rPr lang="en-US" altLang="en-US" sz="3600" b="1" dirty="0">
                <a:solidFill>
                  <a:srgbClr val="002060"/>
                </a:solidFill>
                <a:latin typeface="Tahoma" panose="020B0604030504040204" pitchFamily="34" charset="0"/>
                <a:cs typeface="Tahoma" panose="020B0604030504040204" pitchFamily="34" charset="0"/>
              </a:rPr>
              <a:t> </a:t>
            </a:r>
            <a:r>
              <a:rPr lang="en-US" altLang="en-US" sz="3600" b="1" dirty="0" err="1">
                <a:solidFill>
                  <a:srgbClr val="002060"/>
                </a:solidFill>
                <a:latin typeface="Tahoma" panose="020B0604030504040204" pitchFamily="34" charset="0"/>
                <a:cs typeface="Tahoma" panose="020B0604030504040204" pitchFamily="34" charset="0"/>
              </a:rPr>
              <a:t>chống</a:t>
            </a:r>
            <a:r>
              <a:rPr lang="en-US" altLang="en-US" sz="3600" b="1" dirty="0">
                <a:solidFill>
                  <a:srgbClr val="002060"/>
                </a:solidFill>
                <a:latin typeface="Tahoma" panose="020B0604030504040204" pitchFamily="34" charset="0"/>
                <a:cs typeface="Tahoma" panose="020B0604030504040204" pitchFamily="34" charset="0"/>
              </a:rPr>
              <a:t>  ”</a:t>
            </a:r>
            <a:r>
              <a:rPr lang="en-US" altLang="en-US" sz="3600" b="1" dirty="0" err="1">
                <a:solidFill>
                  <a:srgbClr val="002060"/>
                </a:solidFill>
                <a:latin typeface="Tahoma" panose="020B0604030504040204" pitchFamily="34" charset="0"/>
                <a:cs typeface="Tahoma" panose="020B0604030504040204" pitchFamily="34" charset="0"/>
              </a:rPr>
              <a:t>Chiến</a:t>
            </a:r>
            <a:r>
              <a:rPr lang="en-US" altLang="en-US" sz="3600" b="1" dirty="0">
                <a:solidFill>
                  <a:srgbClr val="002060"/>
                </a:solidFill>
                <a:latin typeface="Tahoma" panose="020B0604030504040204" pitchFamily="34" charset="0"/>
                <a:cs typeface="Tahoma" panose="020B0604030504040204" pitchFamily="34" charset="0"/>
              </a:rPr>
              <a:t> </a:t>
            </a:r>
            <a:r>
              <a:rPr lang="en-US" altLang="en-US" sz="3600" b="1" dirty="0" err="1">
                <a:solidFill>
                  <a:srgbClr val="002060"/>
                </a:solidFill>
                <a:latin typeface="Tahoma" panose="020B0604030504040204" pitchFamily="34" charset="0"/>
                <a:cs typeface="Tahoma" panose="020B0604030504040204" pitchFamily="34" charset="0"/>
              </a:rPr>
              <a:t>tranh</a:t>
            </a:r>
            <a:r>
              <a:rPr lang="en-US" altLang="en-US" sz="3600" b="1" dirty="0">
                <a:solidFill>
                  <a:srgbClr val="002060"/>
                </a:solidFill>
                <a:latin typeface="Tahoma" panose="020B0604030504040204" pitchFamily="34" charset="0"/>
                <a:cs typeface="Tahoma" panose="020B0604030504040204" pitchFamily="34" charset="0"/>
              </a:rPr>
              <a:t> </a:t>
            </a:r>
            <a:r>
              <a:rPr lang="en-US" altLang="en-US" sz="3600" b="1" dirty="0" err="1">
                <a:solidFill>
                  <a:srgbClr val="002060"/>
                </a:solidFill>
                <a:latin typeface="Tahoma" panose="020B0604030504040204" pitchFamily="34" charset="0"/>
                <a:cs typeface="Tahoma" panose="020B0604030504040204" pitchFamily="34" charset="0"/>
              </a:rPr>
              <a:t>cục</a:t>
            </a:r>
            <a:r>
              <a:rPr lang="en-US" altLang="en-US" sz="3600" b="1" dirty="0">
                <a:solidFill>
                  <a:srgbClr val="002060"/>
                </a:solidFill>
                <a:latin typeface="Tahoma" panose="020B0604030504040204" pitchFamily="34" charset="0"/>
                <a:cs typeface="Tahoma" panose="020B0604030504040204" pitchFamily="34" charset="0"/>
              </a:rPr>
              <a:t> </a:t>
            </a:r>
            <a:r>
              <a:rPr lang="en-US" altLang="en-US" sz="3600" b="1" dirty="0" err="1">
                <a:solidFill>
                  <a:srgbClr val="002060"/>
                </a:solidFill>
                <a:latin typeface="Tahoma" panose="020B0604030504040204" pitchFamily="34" charset="0"/>
                <a:cs typeface="Tahoma" panose="020B0604030504040204" pitchFamily="34" charset="0"/>
              </a:rPr>
              <a:t>bộ</a:t>
            </a:r>
            <a:r>
              <a:rPr lang="en-US" altLang="en-US" sz="3600" b="1" dirty="0">
                <a:solidFill>
                  <a:srgbClr val="002060"/>
                </a:solidFill>
                <a:latin typeface="Tahoma" panose="020B0604030504040204" pitchFamily="34" charset="0"/>
                <a:cs typeface="Tahoma" panose="020B0604030504040204" pitchFamily="34" charset="0"/>
              </a:rPr>
              <a:t>“ (1965 - 1968)</a:t>
            </a:r>
            <a:endParaRPr lang="en-GB" altLang="en-US" sz="3600" b="1" dirty="0">
              <a:solidFill>
                <a:srgbClr val="002060"/>
              </a:solidFill>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93D86589-1B99-79BF-962B-83589939FA50}"/>
              </a:ext>
            </a:extLst>
          </p:cNvPr>
          <p:cNvSpPr>
            <a:spLocks noGrp="1" noChangeArrowheads="1"/>
          </p:cNvSpPr>
          <p:nvPr>
            <p:ph type="title"/>
          </p:nvPr>
        </p:nvSpPr>
        <p:spPr>
          <a:xfrm>
            <a:off x="1" y="0"/>
            <a:ext cx="12179508" cy="6858000"/>
          </a:xfrm>
          <a:solidFill>
            <a:srgbClr val="006600"/>
          </a:solidFill>
        </p:spPr>
        <p:txBody>
          <a:bodyPr>
            <a:normAutofit/>
          </a:bodyPr>
          <a:lstStyle/>
          <a:p>
            <a:pPr eaLnBrk="1" hangingPunct="1"/>
            <a:endParaRPr lang="vi-VN" altLang="en-US" sz="4800" i="1" dirty="0">
              <a:solidFill>
                <a:srgbClr val="FFFF00"/>
              </a:solidFill>
            </a:endParaRPr>
          </a:p>
        </p:txBody>
      </p:sp>
      <p:sp>
        <p:nvSpPr>
          <p:cNvPr id="17412" name="Oval 2">
            <a:extLst>
              <a:ext uri="{FF2B5EF4-FFF2-40B4-BE49-F238E27FC236}">
                <a16:creationId xmlns:a16="http://schemas.microsoft.com/office/drawing/2014/main" xmlns="" id="{03C7CAF9-1FAF-64A2-95F4-E38B84F1691A}"/>
              </a:ext>
            </a:extLst>
          </p:cNvPr>
          <p:cNvSpPr>
            <a:spLocks noChangeArrowheads="1"/>
          </p:cNvSpPr>
          <p:nvPr/>
        </p:nvSpPr>
        <p:spPr bwMode="auto">
          <a:xfrm>
            <a:off x="3061741" y="4191001"/>
            <a:ext cx="1202961" cy="51935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50000"/>
              </a:spcBef>
              <a:spcAft>
                <a:spcPct val="0"/>
              </a:spcAft>
              <a:defRPr>
                <a:solidFill>
                  <a:schemeClr val="tx1"/>
                </a:solidFill>
                <a:latin typeface="VNI-Times" pitchFamily="2" charset="0"/>
              </a:defRPr>
            </a:lvl6pPr>
            <a:lvl7pPr marL="2971800" indent="-228600" eaLnBrk="0" fontAlgn="base" hangingPunct="0">
              <a:spcBef>
                <a:spcPct val="50000"/>
              </a:spcBef>
              <a:spcAft>
                <a:spcPct val="0"/>
              </a:spcAft>
              <a:defRPr>
                <a:solidFill>
                  <a:schemeClr val="tx1"/>
                </a:solidFill>
                <a:latin typeface="VNI-Times" pitchFamily="2" charset="0"/>
              </a:defRPr>
            </a:lvl7pPr>
            <a:lvl8pPr marL="3429000" indent="-228600" eaLnBrk="0" fontAlgn="base" hangingPunct="0">
              <a:spcBef>
                <a:spcPct val="50000"/>
              </a:spcBef>
              <a:spcAft>
                <a:spcPct val="0"/>
              </a:spcAft>
              <a:defRPr>
                <a:solidFill>
                  <a:schemeClr val="tx1"/>
                </a:solidFill>
                <a:latin typeface="VNI-Times" pitchFamily="2" charset="0"/>
              </a:defRPr>
            </a:lvl8pPr>
            <a:lvl9pPr marL="3886200" indent="-228600" eaLnBrk="0" fontAlgn="base" hangingPunct="0">
              <a:spcBef>
                <a:spcPct val="50000"/>
              </a:spcBef>
              <a:spcAft>
                <a:spcPct val="0"/>
              </a:spcAft>
              <a:defRPr>
                <a:solidFill>
                  <a:schemeClr val="tx1"/>
                </a:solidFill>
                <a:latin typeface="VNI-Times" pitchFamily="2" charset="0"/>
              </a:defRPr>
            </a:lvl9pPr>
          </a:lstStyle>
          <a:p>
            <a:pPr eaLnBrk="1" hangingPunct="1"/>
            <a:endParaRPr lang="en-GB" altLang="en-US">
              <a:solidFill>
                <a:srgbClr val="000000"/>
              </a:solidFill>
            </a:endParaRPr>
          </a:p>
        </p:txBody>
      </p:sp>
      <p:sp>
        <p:nvSpPr>
          <p:cNvPr id="3" name="TextBox 2">
            <a:extLst>
              <a:ext uri="{FF2B5EF4-FFF2-40B4-BE49-F238E27FC236}">
                <a16:creationId xmlns:a16="http://schemas.microsoft.com/office/drawing/2014/main" xmlns="" id="{5E92C9D4-4547-BE9F-B710-BD330C989408}"/>
              </a:ext>
            </a:extLst>
          </p:cNvPr>
          <p:cNvSpPr txBox="1"/>
          <p:nvPr/>
        </p:nvSpPr>
        <p:spPr>
          <a:xfrm>
            <a:off x="279918" y="139152"/>
            <a:ext cx="11775232" cy="6396623"/>
          </a:xfrm>
          <a:prstGeom prst="rect">
            <a:avLst/>
          </a:prstGeom>
          <a:noFill/>
        </p:spPr>
        <p:txBody>
          <a:bodyPr wrap="square">
            <a:spAutoFit/>
          </a:bodyPr>
          <a:lstStyle/>
          <a:p>
            <a:pPr eaLnBrk="1" hangingPunct="1">
              <a:spcBef>
                <a:spcPts val="700"/>
              </a:spcBef>
              <a:defRPr/>
            </a:pPr>
            <a:r>
              <a:rPr lang="en-US" sz="3600" b="1" dirty="0">
                <a:solidFill>
                  <a:srgbClr val="FFFF00"/>
                </a:solidFill>
                <a:effectLst>
                  <a:outerShdw blurRad="38100" dist="38100" dir="2700000" algn="tl">
                    <a:srgbClr val="C0C0C0"/>
                  </a:outerShdw>
                </a:effectLst>
                <a:latin typeface="Tahoma" pitchFamily="34" charset="0"/>
                <a:cs typeface="Tahoma" pitchFamily="34" charset="0"/>
              </a:rPr>
              <a:t>2</a:t>
            </a:r>
            <a:r>
              <a:rPr lang="vi-VN" sz="3600" b="1" dirty="0">
                <a:solidFill>
                  <a:srgbClr val="FFFF00"/>
                </a:solidFill>
                <a:latin typeface="Tahoma" pitchFamily="34" charset="0"/>
                <a:cs typeface="Tahoma" pitchFamily="34" charset="0"/>
              </a:rPr>
              <a:t>. Chiến</a:t>
            </a:r>
            <a:r>
              <a:rPr lang="en-US" sz="3600" b="1" dirty="0">
                <a:solidFill>
                  <a:srgbClr val="FFFF00"/>
                </a:solidFill>
                <a:latin typeface="Tahoma" pitchFamily="34" charset="0"/>
                <a:cs typeface="Tahoma" pitchFamily="34" charset="0"/>
              </a:rPr>
              <a:t> </a:t>
            </a:r>
            <a:r>
              <a:rPr lang="en-US" sz="3600" b="1" dirty="0" err="1">
                <a:solidFill>
                  <a:srgbClr val="FFFF00"/>
                </a:solidFill>
                <a:latin typeface="Tahoma" pitchFamily="34" charset="0"/>
                <a:cs typeface="Tahoma" pitchFamily="34" charset="0"/>
              </a:rPr>
              <a:t>đấu</a:t>
            </a:r>
            <a:r>
              <a:rPr lang="en-US" sz="3600" b="1" dirty="0">
                <a:solidFill>
                  <a:srgbClr val="FFFF00"/>
                </a:solidFill>
                <a:latin typeface="Tahoma" pitchFamily="34" charset="0"/>
                <a:cs typeface="Tahoma" pitchFamily="34" charset="0"/>
              </a:rPr>
              <a:t> </a:t>
            </a:r>
            <a:r>
              <a:rPr lang="en-US" sz="3600" b="1" dirty="0" err="1">
                <a:solidFill>
                  <a:srgbClr val="FFFF00"/>
                </a:solidFill>
                <a:latin typeface="Tahoma" pitchFamily="34" charset="0"/>
                <a:cs typeface="Tahoma" pitchFamily="34" charset="0"/>
              </a:rPr>
              <a:t>chống</a:t>
            </a:r>
            <a:r>
              <a:rPr lang="en-US" sz="3600" b="1" dirty="0">
                <a:solidFill>
                  <a:srgbClr val="FFFF00"/>
                </a:solidFill>
                <a:latin typeface="Tahoma" pitchFamily="34" charset="0"/>
                <a:cs typeface="Tahoma" pitchFamily="34" charset="0"/>
              </a:rPr>
              <a:t> </a:t>
            </a:r>
            <a:r>
              <a:rPr lang="en-US" sz="3600" b="1" dirty="0" err="1">
                <a:solidFill>
                  <a:srgbClr val="FFFF00"/>
                </a:solidFill>
                <a:latin typeface="Tahoma" pitchFamily="34" charset="0"/>
                <a:cs typeface="Tahoma" pitchFamily="34" charset="0"/>
              </a:rPr>
              <a:t>chiến</a:t>
            </a:r>
            <a:r>
              <a:rPr lang="vi-VN" sz="3600" b="1" dirty="0">
                <a:solidFill>
                  <a:srgbClr val="FFFF00"/>
                </a:solidFill>
                <a:latin typeface="Tahoma" pitchFamily="34" charset="0"/>
                <a:cs typeface="Tahoma" pitchFamily="34" charset="0"/>
              </a:rPr>
              <a:t> lược “</a:t>
            </a:r>
            <a:r>
              <a:rPr lang="en-US" sz="3600" b="1" dirty="0">
                <a:solidFill>
                  <a:srgbClr val="FFFF00"/>
                </a:solidFill>
                <a:latin typeface="Tahoma" pitchFamily="34" charset="0"/>
                <a:cs typeface="Tahoma" pitchFamily="34" charset="0"/>
              </a:rPr>
              <a:t>C</a:t>
            </a:r>
            <a:r>
              <a:rPr lang="vi-VN" sz="3600" b="1" dirty="0">
                <a:solidFill>
                  <a:srgbClr val="FFFF00"/>
                </a:solidFill>
                <a:latin typeface="Tahoma" pitchFamily="34" charset="0"/>
                <a:cs typeface="Tahoma" pitchFamily="34" charset="0"/>
              </a:rPr>
              <a:t>hiến tranh </a:t>
            </a:r>
            <a:r>
              <a:rPr lang="en-US" sz="3600" b="1" dirty="0" err="1">
                <a:solidFill>
                  <a:srgbClr val="FFFF00"/>
                </a:solidFill>
                <a:latin typeface="Tahoma" pitchFamily="34" charset="0"/>
                <a:cs typeface="Tahoma" pitchFamily="34" charset="0"/>
              </a:rPr>
              <a:t>cục</a:t>
            </a:r>
            <a:r>
              <a:rPr lang="en-US" sz="3600" b="1" dirty="0">
                <a:solidFill>
                  <a:srgbClr val="FFFF00"/>
                </a:solidFill>
                <a:latin typeface="Tahoma" pitchFamily="34" charset="0"/>
                <a:cs typeface="Tahoma" pitchFamily="34" charset="0"/>
              </a:rPr>
              <a:t> </a:t>
            </a:r>
            <a:r>
              <a:rPr lang="en-US" sz="3600" b="1" dirty="0" err="1">
                <a:solidFill>
                  <a:srgbClr val="FFFF00"/>
                </a:solidFill>
                <a:latin typeface="Tahoma" pitchFamily="34" charset="0"/>
                <a:cs typeface="Tahoma" pitchFamily="34" charset="0"/>
              </a:rPr>
              <a:t>bộ</a:t>
            </a:r>
            <a:r>
              <a:rPr lang="vi-VN" sz="3600" b="1" dirty="0">
                <a:solidFill>
                  <a:srgbClr val="FFFF00"/>
                </a:solidFill>
                <a:latin typeface="Tahoma" pitchFamily="34" charset="0"/>
                <a:cs typeface="Tahoma" pitchFamily="34" charset="0"/>
              </a:rPr>
              <a:t>” của Mĩ ở miền Na</a:t>
            </a:r>
            <a:r>
              <a:rPr lang="en-US" sz="3600" b="1" dirty="0">
                <a:solidFill>
                  <a:srgbClr val="FFFF00"/>
                </a:solidFill>
                <a:latin typeface="Tahoma" pitchFamily="34" charset="0"/>
                <a:cs typeface="Tahoma" pitchFamily="34" charset="0"/>
              </a:rPr>
              <a:t>m</a:t>
            </a:r>
          </a:p>
          <a:p>
            <a:pPr>
              <a:spcBef>
                <a:spcPts val="700"/>
              </a:spcBef>
              <a:defRPr/>
            </a:pPr>
            <a:r>
              <a:rPr lang="en-US" sz="3600" dirty="0">
                <a:solidFill>
                  <a:schemeClr val="bg1"/>
                </a:solidFill>
                <a:effectLst>
                  <a:outerShdw blurRad="38100" dist="38100" dir="2700000" algn="tl">
                    <a:srgbClr val="C0C0C0"/>
                  </a:outerShdw>
                </a:effectLst>
                <a:latin typeface="Tahoma" pitchFamily="34" charset="0"/>
                <a:cs typeface="Tahoma"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Chiến</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thắng</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Vạn</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Tường</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Quảng</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Ngãi</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ngày</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19/8/1965</a:t>
            </a:r>
          </a:p>
          <a:p>
            <a:pPr>
              <a:spcBef>
                <a:spcPts val="700"/>
              </a:spcBef>
              <a:defRPr/>
            </a:pPr>
            <a:r>
              <a:rPr lang="en-US" sz="3600" dirty="0">
                <a:solidFill>
                  <a:schemeClr val="bg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a:t>
            </a:r>
            <a:r>
              <a:rPr lang="en-US" sz="3600" dirty="0"/>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Đánh</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bại</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2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cuộc</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phản</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công</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mùa</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khô</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đông-xuân</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1965-1966, 1966-1967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của</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Mĩ</a:t>
            </a:r>
            <a:endParaRPr lang="en-US"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3600" dirty="0">
                <a:solidFill>
                  <a:schemeClr val="bg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Phong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trào</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đấu</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tranh</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chính</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trị</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lan</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rộng</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từ</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thành</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thị</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đến</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nông</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thôn</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nhằm</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phá</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ấp</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chiến</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lược</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đòi</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Mĩ</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rút</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về</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nước</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a:t>
            </a:r>
          </a:p>
          <a:p>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Vùng</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giải</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phóng</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mở</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rộng</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uy</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tín</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của</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Mặt</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trận</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Dân</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tộc</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giải</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phó</a:t>
            </a:r>
            <a:r>
              <a:rPr lang="en-US" sz="3700" dirty="0" err="1">
                <a:solidFill>
                  <a:schemeClr val="bg1"/>
                </a:solidFill>
                <a:latin typeface="Tahoma" panose="020B0604030504040204" pitchFamily="34" charset="0"/>
                <a:ea typeface="Tahoma" panose="020B0604030504040204" pitchFamily="34" charset="0"/>
                <a:cs typeface="Tahoma" panose="020B0604030504040204" pitchFamily="34" charset="0"/>
              </a:rPr>
              <a:t>ng</a:t>
            </a:r>
            <a:r>
              <a:rPr lang="en-US" sz="37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700" dirty="0" err="1">
                <a:solidFill>
                  <a:schemeClr val="bg1"/>
                </a:solidFill>
                <a:latin typeface="Tahoma" panose="020B0604030504040204" pitchFamily="34" charset="0"/>
                <a:ea typeface="Tahoma" panose="020B0604030504040204" pitchFamily="34" charset="0"/>
                <a:cs typeface="Tahoma" panose="020B0604030504040204" pitchFamily="34" charset="0"/>
              </a:rPr>
              <a:t>miền</a:t>
            </a:r>
            <a:r>
              <a:rPr lang="en-US" sz="3700" dirty="0">
                <a:solidFill>
                  <a:schemeClr val="bg1"/>
                </a:solidFill>
                <a:latin typeface="Tahoma" panose="020B0604030504040204" pitchFamily="34" charset="0"/>
                <a:ea typeface="Tahoma" panose="020B0604030504040204" pitchFamily="34" charset="0"/>
                <a:cs typeface="Tahoma" panose="020B0604030504040204" pitchFamily="34" charset="0"/>
              </a:rPr>
              <a:t> Nam </a:t>
            </a:r>
            <a:r>
              <a:rPr lang="en-US" sz="3700" dirty="0" err="1">
                <a:solidFill>
                  <a:schemeClr val="bg1"/>
                </a:solidFill>
                <a:latin typeface="Tahoma" panose="020B0604030504040204" pitchFamily="34" charset="0"/>
                <a:ea typeface="Tahoma" panose="020B0604030504040204" pitchFamily="34" charset="0"/>
                <a:cs typeface="Tahoma" panose="020B0604030504040204" pitchFamily="34" charset="0"/>
              </a:rPr>
              <a:t>được</a:t>
            </a:r>
            <a:r>
              <a:rPr lang="en-US" sz="37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700" dirty="0" err="1">
                <a:solidFill>
                  <a:schemeClr val="bg1"/>
                </a:solidFill>
                <a:latin typeface="Tahoma" panose="020B0604030504040204" pitchFamily="34" charset="0"/>
                <a:ea typeface="Tahoma" panose="020B0604030504040204" pitchFamily="34" charset="0"/>
                <a:cs typeface="Tahoma" panose="020B0604030504040204" pitchFamily="34" charset="0"/>
              </a:rPr>
              <a:t>nâng</a:t>
            </a:r>
            <a:r>
              <a:rPr lang="en-US" sz="37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700" dirty="0" err="1">
                <a:solidFill>
                  <a:schemeClr val="bg1"/>
                </a:solidFill>
                <a:latin typeface="Tahoma" panose="020B0604030504040204" pitchFamily="34" charset="0"/>
                <a:ea typeface="Tahoma" panose="020B0604030504040204" pitchFamily="34" charset="0"/>
                <a:cs typeface="Tahoma" panose="020B0604030504040204" pitchFamily="34" charset="0"/>
              </a:rPr>
              <a:t>cao</a:t>
            </a:r>
            <a:r>
              <a:rPr lang="en-US" sz="37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700" dirty="0" err="1">
                <a:solidFill>
                  <a:schemeClr val="bg1"/>
                </a:solidFill>
                <a:latin typeface="Tahoma" panose="020B0604030504040204" pitchFamily="34" charset="0"/>
                <a:ea typeface="Tahoma" panose="020B0604030504040204" pitchFamily="34" charset="0"/>
                <a:cs typeface="Tahoma" panose="020B0604030504040204" pitchFamily="34" charset="0"/>
              </a:rPr>
              <a:t>trên</a:t>
            </a:r>
            <a:r>
              <a:rPr lang="en-US" sz="37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700" dirty="0" err="1">
                <a:solidFill>
                  <a:schemeClr val="bg1"/>
                </a:solidFill>
                <a:latin typeface="Tahoma" panose="020B0604030504040204" pitchFamily="34" charset="0"/>
                <a:ea typeface="Tahoma" panose="020B0604030504040204" pitchFamily="34" charset="0"/>
                <a:cs typeface="Tahoma" panose="020B0604030504040204" pitchFamily="34" charset="0"/>
              </a:rPr>
              <a:t>trường</a:t>
            </a:r>
            <a:r>
              <a:rPr lang="en-US" sz="37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700" dirty="0" err="1">
                <a:solidFill>
                  <a:schemeClr val="bg1"/>
                </a:solidFill>
                <a:latin typeface="Tahoma" panose="020B0604030504040204" pitchFamily="34" charset="0"/>
                <a:ea typeface="Tahoma" panose="020B0604030504040204" pitchFamily="34" charset="0"/>
                <a:cs typeface="Tahoma" panose="020B0604030504040204" pitchFamily="34" charset="0"/>
              </a:rPr>
              <a:t>quốc</a:t>
            </a:r>
            <a:r>
              <a:rPr lang="en-US" sz="37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700" dirty="0" err="1">
                <a:solidFill>
                  <a:schemeClr val="bg1"/>
                </a:solidFill>
                <a:latin typeface="Tahoma" panose="020B0604030504040204" pitchFamily="34" charset="0"/>
                <a:ea typeface="Tahoma" panose="020B0604030504040204" pitchFamily="34" charset="0"/>
                <a:cs typeface="Tahoma" panose="020B0604030504040204" pitchFamily="34" charset="0"/>
              </a:rPr>
              <a:t>tế</a:t>
            </a:r>
            <a:endParaRPr lang="en-US" sz="37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0684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C:\Users\sad\Desktop\HINH ANH CAI CACH RUONG DAT\73a740ecaeaa47f41ebb.jpg">
            <a:extLst>
              <a:ext uri="{FF2B5EF4-FFF2-40B4-BE49-F238E27FC236}">
                <a16:creationId xmlns:a16="http://schemas.microsoft.com/office/drawing/2014/main" xmlns="" id="{3D274CBF-5B54-6531-9904-74D657A4C9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6738" y="3216275"/>
            <a:ext cx="5340350"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6" descr="C:\Users\sad\Downloads\56541972_807427926300572_5209513498589003776_n.jpg">
            <a:extLst>
              <a:ext uri="{FF2B5EF4-FFF2-40B4-BE49-F238E27FC236}">
                <a16:creationId xmlns:a16="http://schemas.microsoft.com/office/drawing/2014/main" xmlns="" id="{241AF5C3-C550-5D6D-FE6C-F6CB61B2E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4925"/>
            <a:ext cx="5399088"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Box 1">
            <a:extLst>
              <a:ext uri="{FF2B5EF4-FFF2-40B4-BE49-F238E27FC236}">
                <a16:creationId xmlns:a16="http://schemas.microsoft.com/office/drawing/2014/main" xmlns="" id="{FA54E8CC-6BF5-32BC-29A6-34336117141B}"/>
              </a:ext>
            </a:extLst>
          </p:cNvPr>
          <p:cNvSpPr txBox="1">
            <a:spLocks noChangeArrowheads="1"/>
          </p:cNvSpPr>
          <p:nvPr/>
        </p:nvSpPr>
        <p:spPr bwMode="auto">
          <a:xfrm>
            <a:off x="8534400" y="1066800"/>
            <a:ext cx="1143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ahoma" panose="020B0604030504040204" pitchFamily="34" charset="0"/>
                <a:cs typeface="Tahoma" panose="020B0604030504040204" pitchFamily="34" charset="0"/>
              </a:rPr>
              <a:t>Đội quân tóc dài</a:t>
            </a:r>
            <a:endParaRPr lang="en-GB" altLang="en-US" sz="2800" b="1">
              <a:latin typeface="Tahoma" panose="020B0604030504040204" pitchFamily="34" charset="0"/>
              <a:cs typeface="Tahoma" panose="020B0604030504040204" pitchFamily="34" charset="0"/>
            </a:endParaRPr>
          </a:p>
        </p:txBody>
      </p:sp>
      <p:sp>
        <p:nvSpPr>
          <p:cNvPr id="49157" name="TextBox 4">
            <a:extLst>
              <a:ext uri="{FF2B5EF4-FFF2-40B4-BE49-F238E27FC236}">
                <a16:creationId xmlns:a16="http://schemas.microsoft.com/office/drawing/2014/main" xmlns="" id="{6325A306-B2F6-89D1-3887-49751B0AB5EA}"/>
              </a:ext>
            </a:extLst>
          </p:cNvPr>
          <p:cNvSpPr txBox="1">
            <a:spLocks noChangeArrowheads="1"/>
          </p:cNvSpPr>
          <p:nvPr/>
        </p:nvSpPr>
        <p:spPr bwMode="auto">
          <a:xfrm>
            <a:off x="8534400" y="4535488"/>
            <a:ext cx="1143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ahoma" panose="020B0604030504040204" pitchFamily="34" charset="0"/>
                <a:cs typeface="Tahoma" panose="020B0604030504040204" pitchFamily="34" charset="0"/>
              </a:rPr>
              <a:t>Nhân dân Mĩ biểu tình</a:t>
            </a:r>
            <a:endParaRPr lang="en-GB" altLang="en-US" sz="2800" b="1">
              <a:latin typeface="Tahoma" panose="020B0604030504040204" pitchFamily="34" charset="0"/>
              <a:cs typeface="Tahom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C:\Users\sad\Desktop\HINH ANH CAI CACH RUONG DAT\images1233876_Nghi_p__o_n_xe_lam____n_ng_tham_gia___u_tranh_l_m_ch__th_nh_ph__trong_s__ki_n_76_ng_y___m._Ngu_n_tuoitre.jpg">
            <a:extLst>
              <a:ext uri="{FF2B5EF4-FFF2-40B4-BE49-F238E27FC236}">
                <a16:creationId xmlns:a16="http://schemas.microsoft.com/office/drawing/2014/main" xmlns="" id="{5AEC5522-6BD4-7D37-DE40-C6797A1773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425" y="166688"/>
            <a:ext cx="838517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Box 1">
            <a:extLst>
              <a:ext uri="{FF2B5EF4-FFF2-40B4-BE49-F238E27FC236}">
                <a16:creationId xmlns:a16="http://schemas.microsoft.com/office/drawing/2014/main" xmlns="" id="{1E381FA0-E654-909D-2228-A7471039D9AA}"/>
              </a:ext>
            </a:extLst>
          </p:cNvPr>
          <p:cNvSpPr txBox="1">
            <a:spLocks noChangeArrowheads="1"/>
          </p:cNvSpPr>
          <p:nvPr/>
        </p:nvSpPr>
        <p:spPr bwMode="auto">
          <a:xfrm>
            <a:off x="2057400" y="5722938"/>
            <a:ext cx="838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vi-VN" altLang="en-US" sz="2400" b="1">
                <a:latin typeface="Tahoma" panose="020B0604030504040204" pitchFamily="34" charset="0"/>
                <a:cs typeface="Tahoma" panose="020B0604030504040204" pitchFamily="34" charset="0"/>
              </a:rPr>
              <a:t>Nghiệp đoàn xe lam Đà Nẵng tham gia đấu tranh </a:t>
            </a:r>
            <a:r>
              <a:rPr lang="en-US" altLang="en-US" sz="2400" b="1">
                <a:latin typeface="Tahoma" panose="020B0604030504040204" pitchFamily="34" charset="0"/>
                <a:cs typeface="Tahoma" panose="020B0604030504040204" pitchFamily="34" charset="0"/>
              </a:rPr>
              <a:t> </a:t>
            </a:r>
            <a:r>
              <a:rPr lang="vi-VN" altLang="en-US" sz="2400" b="1">
                <a:latin typeface="Tahoma" panose="020B0604030504040204" pitchFamily="34" charset="0"/>
                <a:cs typeface="Tahoma" panose="020B0604030504040204" pitchFamily="34" charset="0"/>
              </a:rPr>
              <a:t>làm chủ thành phố trong sự kiện 76 ngày đêm.</a:t>
            </a:r>
            <a:endParaRPr lang="en-GB" altLang="en-US" sz="2400" b="1">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arn(inVertical)">
                                      <p:cBhvr>
                                        <p:cTn id="7" dur="500"/>
                                        <p:tgtEl>
                                          <p:spTgt spid="49154"/>
                                        </p:tgtEl>
                                      </p:cBhvr>
                                    </p:animEffect>
                                  </p:childTnLst>
                                </p:cTn>
                              </p:par>
                              <p:par>
                                <p:cTn id="8" presetID="16" presetClass="entr" presetSubtype="21" fill="hold" nodeType="withEffect">
                                  <p:stCondLst>
                                    <p:cond delay="0"/>
                                  </p:stCondLst>
                                  <p:childTnLst>
                                    <p:set>
                                      <p:cBhvr>
                                        <p:cTn id="9" dur="1" fill="hold">
                                          <p:stCondLst>
                                            <p:cond delay="0"/>
                                          </p:stCondLst>
                                        </p:cTn>
                                        <p:tgtEl>
                                          <p:spTgt spid="49155"/>
                                        </p:tgtEl>
                                        <p:attrNameLst>
                                          <p:attrName>style.visibility</p:attrName>
                                        </p:attrNameLst>
                                      </p:cBhvr>
                                      <p:to>
                                        <p:strVal val="visible"/>
                                      </p:to>
                                    </p:set>
                                    <p:animEffect transition="in" filter="barn(inVertical)">
                                      <p:cBhvr>
                                        <p:cTn id="10" dur="5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Giang\4c06387f-429d-4db3-aeba-5d23df3a05c6_900_900.png">
            <a:extLst>
              <a:ext uri="{FF2B5EF4-FFF2-40B4-BE49-F238E27FC236}">
                <a16:creationId xmlns:a16="http://schemas.microsoft.com/office/drawing/2014/main" xmlns="" id="{E6BF2562-FF5E-DB98-9477-F4115E86F8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67" y="31823"/>
            <a:ext cx="12093125" cy="6798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a:xfrm>
            <a:off x="1524000" y="1291770"/>
            <a:ext cx="9042400" cy="1850572"/>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4400" b="1">
              <a:solidFill>
                <a:schemeClr val="bg1"/>
              </a:solidFill>
            </a:endParaRPr>
          </a:p>
        </p:txBody>
      </p:sp>
      <p:sp>
        <p:nvSpPr>
          <p:cNvPr id="6" name="Rectangle 5"/>
          <p:cNvSpPr/>
          <p:nvPr/>
        </p:nvSpPr>
        <p:spPr>
          <a:xfrm>
            <a:off x="1889500" y="1161143"/>
            <a:ext cx="8676900" cy="3416320"/>
          </a:xfrm>
          <a:prstGeom prst="rect">
            <a:avLst/>
          </a:prstGeom>
          <a:noFill/>
        </p:spPr>
        <p:txBody>
          <a:bodyPr wrap="square" lIns="91440" tIns="45720" rIns="91440" bIns="45720">
            <a:spAutoFit/>
            <a:scene3d>
              <a:camera prst="perspectiveContrastingRightFacing"/>
              <a:lightRig rig="threePt" dir="t"/>
            </a:scene3d>
          </a:bodyPr>
          <a:lstStyle/>
          <a:p>
            <a:pPr algn="ctr"/>
            <a:r>
              <a:rPr lang="en-US" sz="7200" b="1">
                <a:ln w="22225">
                  <a:solidFill>
                    <a:schemeClr val="accent2"/>
                  </a:solidFill>
                  <a:prstDash val="solid"/>
                </a:ln>
              </a:rPr>
              <a:t>Chào tạm biệt ! </a:t>
            </a:r>
          </a:p>
          <a:p>
            <a:pPr algn="ctr"/>
            <a:r>
              <a:rPr lang="en-US" sz="7200" b="1">
                <a:ln w="22225">
                  <a:solidFill>
                    <a:schemeClr val="accent2"/>
                  </a:solidFill>
                  <a:prstDash val="solid"/>
                </a:ln>
              </a:rPr>
              <a:t>Hẹn gặp lại các em trong bài học sau.</a:t>
            </a:r>
          </a:p>
        </p:txBody>
      </p:sp>
    </p:spTree>
    <p:custDataLst>
      <p:tags r:id="rId1"/>
    </p:custDataLst>
    <p:extLst>
      <p:ext uri="{BB962C8B-B14F-4D97-AF65-F5344CB8AC3E}">
        <p14:creationId xmlns:p14="http://schemas.microsoft.com/office/powerpoint/2010/main" val="1937359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stomShape 4">
            <a:extLst>
              <a:ext uri="{FF2B5EF4-FFF2-40B4-BE49-F238E27FC236}">
                <a16:creationId xmlns:a16="http://schemas.microsoft.com/office/drawing/2014/main" xmlns="" id="{F9CDF28B-B0C9-4A11-40CA-94361FE29586}"/>
              </a:ext>
            </a:extLst>
          </p:cNvPr>
          <p:cNvSpPr>
            <a:spLocks noChangeArrowheads="1"/>
          </p:cNvSpPr>
          <p:nvPr/>
        </p:nvSpPr>
        <p:spPr bwMode="auto">
          <a:xfrm>
            <a:off x="87088" y="123146"/>
            <a:ext cx="11963400" cy="487362"/>
          </a:xfrm>
          <a:prstGeom prst="rect">
            <a:avLst/>
          </a:prstGeo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wrap="none" lIns="90000" tIns="45000" rIns="90000" bIns="45000"/>
          <a:lstStyle/>
          <a:p>
            <a:pPr eaLnBrk="1" hangingPunct="1">
              <a:defRPr/>
            </a:pPr>
            <a:r>
              <a:rPr lang="vi-VN" sz="3400" b="1" dirty="0">
                <a:solidFill>
                  <a:srgbClr val="C00000"/>
                </a:solidFill>
                <a:latin typeface="Tahoma" pitchFamily="34" charset="0"/>
                <a:cs typeface="Tahoma" pitchFamily="34" charset="0"/>
              </a:rPr>
              <a:t>1. Chiến lược “</a:t>
            </a:r>
            <a:r>
              <a:rPr lang="en-US" sz="3400" b="1" dirty="0">
                <a:solidFill>
                  <a:srgbClr val="C00000"/>
                </a:solidFill>
                <a:latin typeface="Tahoma" pitchFamily="34" charset="0"/>
                <a:cs typeface="Tahoma" pitchFamily="34" charset="0"/>
              </a:rPr>
              <a:t>C</a:t>
            </a:r>
            <a:r>
              <a:rPr lang="vi-VN" sz="3400" b="1" dirty="0">
                <a:solidFill>
                  <a:srgbClr val="C00000"/>
                </a:solidFill>
                <a:latin typeface="Tahoma" pitchFamily="34" charset="0"/>
                <a:cs typeface="Tahoma" pitchFamily="34" charset="0"/>
              </a:rPr>
              <a:t>hiến tranh </a:t>
            </a:r>
            <a:r>
              <a:rPr lang="en-US" sz="3400" b="1" dirty="0" err="1">
                <a:solidFill>
                  <a:srgbClr val="C00000"/>
                </a:solidFill>
                <a:latin typeface="Tahoma" pitchFamily="34" charset="0"/>
                <a:cs typeface="Tahoma" pitchFamily="34" charset="0"/>
              </a:rPr>
              <a:t>cục</a:t>
            </a:r>
            <a:r>
              <a:rPr lang="en-US" sz="3400" b="1" dirty="0">
                <a:solidFill>
                  <a:srgbClr val="C00000"/>
                </a:solidFill>
                <a:latin typeface="Tahoma" pitchFamily="34" charset="0"/>
                <a:cs typeface="Tahoma" pitchFamily="34" charset="0"/>
              </a:rPr>
              <a:t> </a:t>
            </a:r>
            <a:r>
              <a:rPr lang="en-US" sz="3400" b="1" dirty="0" err="1">
                <a:solidFill>
                  <a:srgbClr val="C00000"/>
                </a:solidFill>
                <a:latin typeface="Tahoma" pitchFamily="34" charset="0"/>
                <a:cs typeface="Tahoma" pitchFamily="34" charset="0"/>
              </a:rPr>
              <a:t>bộ</a:t>
            </a:r>
            <a:r>
              <a:rPr lang="vi-VN" sz="3400" b="1" dirty="0">
                <a:solidFill>
                  <a:srgbClr val="C00000"/>
                </a:solidFill>
                <a:latin typeface="Tahoma" pitchFamily="34" charset="0"/>
                <a:cs typeface="Tahoma" pitchFamily="34" charset="0"/>
              </a:rPr>
              <a:t>” của Mĩ ở miền Nam</a:t>
            </a:r>
            <a:endParaRPr lang="en-US" sz="3400" b="1" dirty="0">
              <a:solidFill>
                <a:srgbClr val="C00000"/>
              </a:solidFill>
              <a:latin typeface="Tahoma" pitchFamily="34" charset="0"/>
              <a:cs typeface="Tahoma" pitchFamily="34" charset="0"/>
            </a:endParaRPr>
          </a:p>
        </p:txBody>
      </p:sp>
      <p:grpSp>
        <p:nvGrpSpPr>
          <p:cNvPr id="21" name="Group 20">
            <a:extLst>
              <a:ext uri="{FF2B5EF4-FFF2-40B4-BE49-F238E27FC236}">
                <a16:creationId xmlns:a16="http://schemas.microsoft.com/office/drawing/2014/main" xmlns="" id="{E58B2497-2255-2B2E-5482-CFE13862CA18}"/>
              </a:ext>
            </a:extLst>
          </p:cNvPr>
          <p:cNvGrpSpPr/>
          <p:nvPr/>
        </p:nvGrpSpPr>
        <p:grpSpPr>
          <a:xfrm>
            <a:off x="4619030" y="3048000"/>
            <a:ext cx="3032119" cy="3145134"/>
            <a:chOff x="3259935" y="2694554"/>
            <a:chExt cx="2196274" cy="2196274"/>
          </a:xfrm>
          <a:solidFill>
            <a:srgbClr val="C00000"/>
          </a:solidFill>
        </p:grpSpPr>
        <p:sp>
          <p:nvSpPr>
            <p:cNvPr id="42" name="Oval 41">
              <a:extLst>
                <a:ext uri="{FF2B5EF4-FFF2-40B4-BE49-F238E27FC236}">
                  <a16:creationId xmlns:a16="http://schemas.microsoft.com/office/drawing/2014/main" xmlns="" id="{F5BB6B5D-F9F9-D493-2CB1-8962B64EC2C8}"/>
                </a:ext>
              </a:extLst>
            </p:cNvPr>
            <p:cNvSpPr/>
            <p:nvPr/>
          </p:nvSpPr>
          <p:spPr>
            <a:xfrm>
              <a:off x="3259935" y="2694554"/>
              <a:ext cx="2196274" cy="2196274"/>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43" name="Oval 4">
              <a:extLst>
                <a:ext uri="{FF2B5EF4-FFF2-40B4-BE49-F238E27FC236}">
                  <a16:creationId xmlns:a16="http://schemas.microsoft.com/office/drawing/2014/main" xmlns="" id="{51FAEC63-3FCE-617B-9F4C-F4FFF73B2ADE}"/>
                </a:ext>
              </a:extLst>
            </p:cNvPr>
            <p:cNvSpPr/>
            <p:nvPr/>
          </p:nvSpPr>
          <p:spPr>
            <a:xfrm>
              <a:off x="3582916" y="3013821"/>
              <a:ext cx="1550312" cy="1558647"/>
            </a:xfrm>
            <a:prstGeom prst="rect">
              <a:avLst/>
            </a:prstGeom>
            <a:grpFill/>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1066800" eaLnBrk="1" fontAlgn="auto" hangingPunct="1">
                <a:lnSpc>
                  <a:spcPct val="90000"/>
                </a:lnSpc>
                <a:spcAft>
                  <a:spcPct val="35000"/>
                </a:spcAft>
                <a:defRPr/>
              </a:pPr>
              <a:r>
                <a:rPr lang="en-US" sz="4400" b="1" dirty="0">
                  <a:solidFill>
                    <a:prstClr val="white"/>
                  </a:solidFill>
                  <a:latin typeface="Tahoma" pitchFamily="34" charset="0"/>
                  <a:ea typeface="Tahoma" pitchFamily="34" charset="0"/>
                  <a:cs typeface="Tahoma" pitchFamily="34" charset="0"/>
                </a:rPr>
                <a:t>”</a:t>
              </a:r>
              <a:r>
                <a:rPr lang="en-US" sz="4400" b="1" dirty="0" err="1">
                  <a:solidFill>
                    <a:prstClr val="white"/>
                  </a:solidFill>
                  <a:latin typeface="Tahoma" pitchFamily="34" charset="0"/>
                  <a:ea typeface="Tahoma" pitchFamily="34" charset="0"/>
                  <a:cs typeface="Tahoma" pitchFamily="34" charset="0"/>
                </a:rPr>
                <a:t>Chiến</a:t>
              </a:r>
              <a:r>
                <a:rPr lang="en-US" sz="4400" b="1" dirty="0">
                  <a:solidFill>
                    <a:prstClr val="white"/>
                  </a:solidFill>
                  <a:latin typeface="Tahoma" pitchFamily="34" charset="0"/>
                  <a:ea typeface="Tahoma" pitchFamily="34" charset="0"/>
                  <a:cs typeface="Tahoma" pitchFamily="34" charset="0"/>
                </a:rPr>
                <a:t> </a:t>
              </a:r>
              <a:r>
                <a:rPr lang="en-US" sz="4400" b="1" dirty="0" err="1">
                  <a:solidFill>
                    <a:prstClr val="white"/>
                  </a:solidFill>
                  <a:latin typeface="Tahoma" pitchFamily="34" charset="0"/>
                  <a:ea typeface="Tahoma" pitchFamily="34" charset="0"/>
                  <a:cs typeface="Tahoma" pitchFamily="34" charset="0"/>
                </a:rPr>
                <a:t>tranh</a:t>
              </a:r>
              <a:r>
                <a:rPr lang="en-US" sz="4400" b="1" dirty="0">
                  <a:solidFill>
                    <a:prstClr val="white"/>
                  </a:solidFill>
                  <a:latin typeface="Tahoma" pitchFamily="34" charset="0"/>
                  <a:ea typeface="Tahoma" pitchFamily="34" charset="0"/>
                  <a:cs typeface="Tahoma" pitchFamily="34" charset="0"/>
                </a:rPr>
                <a:t> </a:t>
              </a:r>
              <a:r>
                <a:rPr lang="en-US" sz="4400" b="1" dirty="0" err="1">
                  <a:solidFill>
                    <a:prstClr val="white"/>
                  </a:solidFill>
                  <a:latin typeface="Tahoma" pitchFamily="34" charset="0"/>
                  <a:ea typeface="Tahoma" pitchFamily="34" charset="0"/>
                  <a:cs typeface="Tahoma" pitchFamily="34" charset="0"/>
                </a:rPr>
                <a:t>cục</a:t>
              </a:r>
              <a:r>
                <a:rPr lang="en-US" sz="4400" b="1" dirty="0">
                  <a:solidFill>
                    <a:prstClr val="white"/>
                  </a:solidFill>
                  <a:latin typeface="Tahoma" pitchFamily="34" charset="0"/>
                  <a:ea typeface="Tahoma" pitchFamily="34" charset="0"/>
                  <a:cs typeface="Tahoma" pitchFamily="34" charset="0"/>
                </a:rPr>
                <a:t> </a:t>
              </a:r>
              <a:r>
                <a:rPr lang="en-US" sz="4400" b="1" dirty="0" err="1">
                  <a:solidFill>
                    <a:prstClr val="white"/>
                  </a:solidFill>
                  <a:latin typeface="Tahoma" pitchFamily="34" charset="0"/>
                  <a:ea typeface="Tahoma" pitchFamily="34" charset="0"/>
                  <a:cs typeface="Tahoma" pitchFamily="34" charset="0"/>
                </a:rPr>
                <a:t>bộ</a:t>
              </a:r>
              <a:r>
                <a:rPr lang="en-US" sz="4400" b="1" dirty="0">
                  <a:solidFill>
                    <a:prstClr val="white"/>
                  </a:solidFill>
                  <a:latin typeface="Tahoma" pitchFamily="34" charset="0"/>
                  <a:ea typeface="Tahoma" pitchFamily="34" charset="0"/>
                  <a:cs typeface="Tahoma" pitchFamily="34" charset="0"/>
                </a:rPr>
                <a:t>“</a:t>
              </a:r>
            </a:p>
          </p:txBody>
        </p:sp>
      </p:grpSp>
      <p:sp>
        <p:nvSpPr>
          <p:cNvPr id="22" name="Left Arrow 21">
            <a:extLst>
              <a:ext uri="{FF2B5EF4-FFF2-40B4-BE49-F238E27FC236}">
                <a16:creationId xmlns:a16="http://schemas.microsoft.com/office/drawing/2014/main" xmlns="" id="{BD35B17A-0B1C-6FDB-62F2-A4DC2C321A2F}"/>
              </a:ext>
            </a:extLst>
          </p:cNvPr>
          <p:cNvSpPr/>
          <p:nvPr/>
        </p:nvSpPr>
        <p:spPr>
          <a:xfrm rot="10800000">
            <a:off x="3707522" y="4708062"/>
            <a:ext cx="1099644" cy="625938"/>
          </a:xfrm>
          <a:prstGeom prst="leftArrow">
            <a:avLst>
              <a:gd name="adj1" fmla="val 60000"/>
              <a:gd name="adj2" fmla="val 50000"/>
            </a:avLst>
          </a:prstGeom>
          <a:solidFill>
            <a:srgbClr val="0000CC"/>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hueOff val="0"/>
              <a:satOff val="0"/>
              <a:lumOff val="0"/>
              <a:alphaOff val="0"/>
            </a:schemeClr>
          </a:fontRef>
        </p:style>
      </p:sp>
      <p:grpSp>
        <p:nvGrpSpPr>
          <p:cNvPr id="23" name="Group 22">
            <a:extLst>
              <a:ext uri="{FF2B5EF4-FFF2-40B4-BE49-F238E27FC236}">
                <a16:creationId xmlns:a16="http://schemas.microsoft.com/office/drawing/2014/main" xmlns="" id="{62D051B5-DDA9-D7D8-9D75-8AF8D89FC914}"/>
              </a:ext>
            </a:extLst>
          </p:cNvPr>
          <p:cNvGrpSpPr>
            <a:grpSpLocks/>
          </p:cNvGrpSpPr>
          <p:nvPr/>
        </p:nvGrpSpPr>
        <p:grpSpPr bwMode="auto">
          <a:xfrm>
            <a:off x="196850" y="4038600"/>
            <a:ext cx="3994150" cy="2371725"/>
            <a:chOff x="229585" y="2852288"/>
            <a:chExt cx="2007237" cy="2528256"/>
          </a:xfrm>
        </p:grpSpPr>
        <p:sp>
          <p:nvSpPr>
            <p:cNvPr id="40" name="Rounded Rectangle 39">
              <a:extLst>
                <a:ext uri="{FF2B5EF4-FFF2-40B4-BE49-F238E27FC236}">
                  <a16:creationId xmlns:a16="http://schemas.microsoft.com/office/drawing/2014/main" xmlns="" id="{84A7020D-BA58-0A1E-D124-17EC8B56F9E5}"/>
                </a:ext>
              </a:extLst>
            </p:cNvPr>
            <p:cNvSpPr/>
            <p:nvPr/>
          </p:nvSpPr>
          <p:spPr>
            <a:xfrm>
              <a:off x="229585" y="2852288"/>
              <a:ext cx="2007237" cy="2528256"/>
            </a:xfrm>
            <a:prstGeom prst="roundRect">
              <a:avLst>
                <a:gd name="adj" fmla="val 10000"/>
              </a:avLst>
            </a:prstGeom>
            <a:solidFill>
              <a:srgbClr val="0000CC"/>
            </a:solidFill>
            <a:ln>
              <a:solidFill>
                <a:srgbClr val="0000CC"/>
              </a:solidFill>
            </a:ln>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41" name="Rounded Rectangle 7">
              <a:extLst>
                <a:ext uri="{FF2B5EF4-FFF2-40B4-BE49-F238E27FC236}">
                  <a16:creationId xmlns:a16="http://schemas.microsoft.com/office/drawing/2014/main" xmlns="" id="{4A4AD5DF-73D2-E972-DBD7-E6D0929200FA}"/>
                </a:ext>
              </a:extLst>
            </p:cNvPr>
            <p:cNvSpPr/>
            <p:nvPr/>
          </p:nvSpPr>
          <p:spPr>
            <a:xfrm>
              <a:off x="288439" y="2969055"/>
              <a:ext cx="1889529" cy="2411489"/>
            </a:xfrm>
            <a:prstGeom prst="rect">
              <a:avLst/>
            </a:prstGeom>
            <a:solidFill>
              <a:srgbClr val="0000CC"/>
            </a:solidFill>
          </p:spPr>
          <p:style>
            <a:lnRef idx="0">
              <a:scrgbClr r="0" g="0" b="0"/>
            </a:lnRef>
            <a:fillRef idx="0">
              <a:scrgbClr r="0" g="0" b="0"/>
            </a:fillRef>
            <a:effectRef idx="0">
              <a:scrgbClr r="0" g="0" b="0"/>
            </a:effectRef>
            <a:fontRef idx="minor">
              <a:schemeClr val="lt1"/>
            </a:fontRef>
          </p:style>
          <p:txBody>
            <a:bodyPr lIns="45720" rIns="45720" anchor="ctr"/>
            <a:lstStyle/>
            <a:p>
              <a:pPr algn="ctr" defTabSz="1066800" eaLnBrk="1" hangingPunct="1">
                <a:lnSpc>
                  <a:spcPct val="90000"/>
                </a:lnSpc>
                <a:spcAft>
                  <a:spcPct val="35000"/>
                </a:spcAft>
                <a:defRPr/>
              </a:pPr>
              <a:r>
                <a:rPr lang="en-US" sz="3400" b="1" dirty="0" err="1">
                  <a:solidFill>
                    <a:srgbClr val="FFFFFF"/>
                  </a:solidFill>
                  <a:latin typeface="Tahoma" pitchFamily="34" charset="0"/>
                  <a:cs typeface="Tahoma" pitchFamily="34" charset="0"/>
                </a:rPr>
                <a:t>Hình</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thức</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chiến</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tranh</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xâm</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lược</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thực</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dân</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mới</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của</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Mĩ</a:t>
              </a:r>
              <a:endParaRPr lang="en-US" sz="3400" b="1" dirty="0">
                <a:solidFill>
                  <a:srgbClr val="FFFFFF"/>
                </a:solidFill>
                <a:latin typeface="Tahoma" pitchFamily="34" charset="0"/>
                <a:cs typeface="Tahoma" pitchFamily="34" charset="0"/>
              </a:endParaRPr>
            </a:p>
          </p:txBody>
        </p:sp>
      </p:grpSp>
      <p:sp>
        <p:nvSpPr>
          <p:cNvPr id="24" name="Left Arrow 23">
            <a:extLst>
              <a:ext uri="{FF2B5EF4-FFF2-40B4-BE49-F238E27FC236}">
                <a16:creationId xmlns:a16="http://schemas.microsoft.com/office/drawing/2014/main" xmlns="" id="{0C29882E-BEAB-9F6F-639B-DA335E7932F8}"/>
              </a:ext>
            </a:extLst>
          </p:cNvPr>
          <p:cNvSpPr/>
          <p:nvPr/>
        </p:nvSpPr>
        <p:spPr>
          <a:xfrm rot="13692408">
            <a:off x="3902637" y="3072523"/>
            <a:ext cx="1163468" cy="625938"/>
          </a:xfrm>
          <a:prstGeom prst="leftArrow">
            <a:avLst>
              <a:gd name="adj1" fmla="val 60000"/>
              <a:gd name="adj2" fmla="val 50000"/>
            </a:avLst>
          </a:prstGeom>
          <a:solidFill>
            <a:srgbClr val="00B050"/>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hueOff val="0"/>
              <a:satOff val="0"/>
              <a:lumOff val="0"/>
              <a:alphaOff val="0"/>
            </a:schemeClr>
          </a:fontRef>
        </p:style>
      </p:sp>
      <p:grpSp>
        <p:nvGrpSpPr>
          <p:cNvPr id="25" name="Group 24">
            <a:extLst>
              <a:ext uri="{FF2B5EF4-FFF2-40B4-BE49-F238E27FC236}">
                <a16:creationId xmlns:a16="http://schemas.microsoft.com/office/drawing/2014/main" xmlns="" id="{F54B41FC-A2A7-8F73-51AD-567DA658A2BE}"/>
              </a:ext>
            </a:extLst>
          </p:cNvPr>
          <p:cNvGrpSpPr>
            <a:grpSpLocks/>
          </p:cNvGrpSpPr>
          <p:nvPr/>
        </p:nvGrpSpPr>
        <p:grpSpPr bwMode="auto">
          <a:xfrm>
            <a:off x="196850" y="838200"/>
            <a:ext cx="4118164" cy="2765425"/>
            <a:chOff x="83057" y="288310"/>
            <a:chExt cx="2432124" cy="2205992"/>
          </a:xfrm>
        </p:grpSpPr>
        <p:sp>
          <p:nvSpPr>
            <p:cNvPr id="38" name="Rounded Rectangle 37">
              <a:extLst>
                <a:ext uri="{FF2B5EF4-FFF2-40B4-BE49-F238E27FC236}">
                  <a16:creationId xmlns:a16="http://schemas.microsoft.com/office/drawing/2014/main" xmlns="" id="{FC188107-D0EB-3F84-916D-F8E94F9C8278}"/>
                </a:ext>
              </a:extLst>
            </p:cNvPr>
            <p:cNvSpPr/>
            <p:nvPr/>
          </p:nvSpPr>
          <p:spPr>
            <a:xfrm>
              <a:off x="83057" y="409880"/>
              <a:ext cx="2432124" cy="1769752"/>
            </a:xfrm>
            <a:prstGeom prst="roundRect">
              <a:avLst>
                <a:gd name="adj" fmla="val 10000"/>
              </a:avLst>
            </a:prstGeom>
            <a:solidFill>
              <a:srgbClr val="00B050"/>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39" name="Rounded Rectangle 10">
              <a:extLst>
                <a:ext uri="{FF2B5EF4-FFF2-40B4-BE49-F238E27FC236}">
                  <a16:creationId xmlns:a16="http://schemas.microsoft.com/office/drawing/2014/main" xmlns="" id="{FE1EAB1B-DFCA-65E4-25E9-405F17AC5AC7}"/>
                </a:ext>
              </a:extLst>
            </p:cNvPr>
            <p:cNvSpPr/>
            <p:nvPr/>
          </p:nvSpPr>
          <p:spPr>
            <a:xfrm>
              <a:off x="124691" y="288310"/>
              <a:ext cx="2374877" cy="2205992"/>
            </a:xfrm>
            <a:prstGeom prst="rect">
              <a:avLst/>
            </a:prstGeom>
          </p:spPr>
          <p:style>
            <a:lnRef idx="0">
              <a:scrgbClr r="0" g="0" b="0"/>
            </a:lnRef>
            <a:fillRef idx="0">
              <a:scrgbClr r="0" g="0" b="0"/>
            </a:fillRef>
            <a:effectRef idx="0">
              <a:scrgbClr r="0" g="0" b="0"/>
            </a:effectRef>
            <a:fontRef idx="minor">
              <a:schemeClr val="lt1"/>
            </a:fontRef>
          </p:style>
          <p:txBody>
            <a:bodyPr lIns="45720" rIns="45720" anchor="ctr"/>
            <a:lstStyle/>
            <a:p>
              <a:pPr algn="ctr" defTabSz="1066800" eaLnBrk="1" hangingPunct="1">
                <a:lnSpc>
                  <a:spcPct val="90000"/>
                </a:lnSpc>
                <a:defRPr/>
              </a:pPr>
              <a:r>
                <a:rPr lang="en-US" sz="3400" b="1" dirty="0" err="1">
                  <a:solidFill>
                    <a:srgbClr val="FFFFFF"/>
                  </a:solidFill>
                  <a:latin typeface="Tahoma" pitchFamily="34" charset="0"/>
                  <a:cs typeface="Tahoma" pitchFamily="34" charset="0"/>
                </a:rPr>
                <a:t>Lực</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lượng</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tham</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gia</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quân</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đội</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Mĩ</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quân</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đồng</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minh</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và</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quân</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Sài</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Gòn</a:t>
              </a:r>
              <a:endParaRPr lang="en-US" sz="3400" b="1" dirty="0">
                <a:solidFill>
                  <a:srgbClr val="FFFFFF"/>
                </a:solidFill>
                <a:latin typeface="Tahoma" pitchFamily="34" charset="0"/>
                <a:cs typeface="Tahoma" pitchFamily="34" charset="0"/>
              </a:endParaRPr>
            </a:p>
          </p:txBody>
        </p:sp>
      </p:grpSp>
      <p:sp>
        <p:nvSpPr>
          <p:cNvPr id="26" name="Left Arrow 25">
            <a:extLst>
              <a:ext uri="{FF2B5EF4-FFF2-40B4-BE49-F238E27FC236}">
                <a16:creationId xmlns:a16="http://schemas.microsoft.com/office/drawing/2014/main" xmlns="" id="{67B465B1-DAA5-5219-DCCC-F75283D4C8E6}"/>
              </a:ext>
            </a:extLst>
          </p:cNvPr>
          <p:cNvSpPr/>
          <p:nvPr/>
        </p:nvSpPr>
        <p:spPr>
          <a:xfrm rot="15704582">
            <a:off x="5423580" y="2458700"/>
            <a:ext cx="793305" cy="625938"/>
          </a:xfrm>
          <a:prstGeom prst="leftArrow">
            <a:avLst>
              <a:gd name="adj1" fmla="val 60000"/>
              <a:gd name="adj2" fmla="val 50000"/>
            </a:avLst>
          </a:prstGeom>
          <a:solidFill>
            <a:schemeClr val="accent2"/>
          </a:solid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hueOff val="0"/>
              <a:satOff val="0"/>
              <a:lumOff val="0"/>
              <a:alphaOff val="0"/>
            </a:schemeClr>
          </a:fontRef>
        </p:style>
      </p:sp>
      <p:grpSp>
        <p:nvGrpSpPr>
          <p:cNvPr id="27" name="Group 26">
            <a:extLst>
              <a:ext uri="{FF2B5EF4-FFF2-40B4-BE49-F238E27FC236}">
                <a16:creationId xmlns:a16="http://schemas.microsoft.com/office/drawing/2014/main" xmlns="" id="{6573612F-405F-63C6-10FE-C25F9646E2F8}"/>
              </a:ext>
            </a:extLst>
          </p:cNvPr>
          <p:cNvGrpSpPr>
            <a:grpSpLocks/>
          </p:cNvGrpSpPr>
          <p:nvPr/>
        </p:nvGrpSpPr>
        <p:grpSpPr bwMode="auto">
          <a:xfrm>
            <a:off x="4724400" y="914400"/>
            <a:ext cx="2562225" cy="1457325"/>
            <a:chOff x="2820413" y="839800"/>
            <a:chExt cx="2180747" cy="1091726"/>
          </a:xfrm>
          <a:solidFill>
            <a:schemeClr val="accent2"/>
          </a:solidFill>
        </p:grpSpPr>
        <p:sp>
          <p:nvSpPr>
            <p:cNvPr id="36" name="Rounded Rectangle 35">
              <a:extLst>
                <a:ext uri="{FF2B5EF4-FFF2-40B4-BE49-F238E27FC236}">
                  <a16:creationId xmlns:a16="http://schemas.microsoft.com/office/drawing/2014/main" xmlns="" id="{8FF16E0A-838B-FE41-FAFC-F084CABCCF8A}"/>
                </a:ext>
              </a:extLst>
            </p:cNvPr>
            <p:cNvSpPr/>
            <p:nvPr/>
          </p:nvSpPr>
          <p:spPr>
            <a:xfrm>
              <a:off x="2820413" y="857483"/>
              <a:ext cx="2180747" cy="1074043"/>
            </a:xfrm>
            <a:prstGeom prst="roundRect">
              <a:avLst>
                <a:gd name="adj" fmla="val 10000"/>
              </a:avLst>
            </a:prstGeom>
            <a:grp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37" name="Rounded Rectangle 13">
              <a:extLst>
                <a:ext uri="{FF2B5EF4-FFF2-40B4-BE49-F238E27FC236}">
                  <a16:creationId xmlns:a16="http://schemas.microsoft.com/office/drawing/2014/main" xmlns="" id="{CD92A843-63D7-E371-5CAD-86950D2419EA}"/>
                </a:ext>
              </a:extLst>
            </p:cNvPr>
            <p:cNvSpPr/>
            <p:nvPr/>
          </p:nvSpPr>
          <p:spPr>
            <a:xfrm>
              <a:off x="2851490" y="839800"/>
              <a:ext cx="2038876" cy="1010857"/>
            </a:xfrm>
            <a:prstGeom prst="rect">
              <a:avLst/>
            </a:prstGeom>
            <a:grpFill/>
          </p:spPr>
          <p:style>
            <a:lnRef idx="0">
              <a:scrgbClr r="0" g="0" b="0"/>
            </a:lnRef>
            <a:fillRef idx="0">
              <a:scrgbClr r="0" g="0" b="0"/>
            </a:fillRef>
            <a:effectRef idx="0">
              <a:scrgbClr r="0" g="0" b="0"/>
            </a:effectRef>
            <a:fontRef idx="minor">
              <a:schemeClr val="lt1"/>
            </a:fontRef>
          </p:style>
          <p:txBody>
            <a:bodyPr lIns="45720" rIns="45720" anchor="ctr"/>
            <a:lstStyle/>
            <a:p>
              <a:pPr algn="ctr" defTabSz="1066800" eaLnBrk="1" hangingPunct="1">
                <a:lnSpc>
                  <a:spcPct val="90000"/>
                </a:lnSpc>
                <a:defRPr/>
              </a:pPr>
              <a:r>
                <a:rPr lang="en-US" sz="3400" b="1" dirty="0" err="1">
                  <a:solidFill>
                    <a:srgbClr val="FFFFFF"/>
                  </a:solidFill>
                  <a:latin typeface="Tahoma" pitchFamily="34" charset="0"/>
                  <a:cs typeface="Tahoma" pitchFamily="34" charset="0"/>
                </a:rPr>
                <a:t>Chỉ</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huy</a:t>
              </a:r>
              <a:r>
                <a:rPr lang="en-US" sz="3400" b="1" dirty="0">
                  <a:solidFill>
                    <a:srgbClr val="FFFFFF"/>
                  </a:solidFill>
                  <a:latin typeface="Tahoma" pitchFamily="34" charset="0"/>
                  <a:cs typeface="Tahoma" pitchFamily="34" charset="0"/>
                </a:rPr>
                <a:t>: </a:t>
              </a:r>
            </a:p>
            <a:p>
              <a:pPr algn="ctr" defTabSz="1066800" eaLnBrk="1" hangingPunct="1">
                <a:lnSpc>
                  <a:spcPct val="90000"/>
                </a:lnSpc>
                <a:defRPr/>
              </a:pPr>
              <a:r>
                <a:rPr lang="en-US" sz="3400" b="1" dirty="0" err="1">
                  <a:solidFill>
                    <a:srgbClr val="FFFFFF"/>
                  </a:solidFill>
                  <a:latin typeface="Tahoma" pitchFamily="34" charset="0"/>
                  <a:cs typeface="Tahoma" pitchFamily="34" charset="0"/>
                </a:rPr>
                <a:t>Cố</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vấn</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Mĩ</a:t>
              </a:r>
              <a:endParaRPr lang="en-US" sz="3400" b="1" dirty="0">
                <a:solidFill>
                  <a:srgbClr val="FFFFFF"/>
                </a:solidFill>
                <a:latin typeface="Tahoma" pitchFamily="34" charset="0"/>
                <a:cs typeface="Tahoma" pitchFamily="34" charset="0"/>
              </a:endParaRPr>
            </a:p>
          </p:txBody>
        </p:sp>
      </p:grpSp>
      <p:sp>
        <p:nvSpPr>
          <p:cNvPr id="28" name="Left Arrow 27">
            <a:extLst>
              <a:ext uri="{FF2B5EF4-FFF2-40B4-BE49-F238E27FC236}">
                <a16:creationId xmlns:a16="http://schemas.microsoft.com/office/drawing/2014/main" xmlns="" id="{AE289BCF-0817-1FB3-ADEC-FA9347190489}"/>
              </a:ext>
            </a:extLst>
          </p:cNvPr>
          <p:cNvSpPr/>
          <p:nvPr/>
        </p:nvSpPr>
        <p:spPr>
          <a:xfrm rot="18807833">
            <a:off x="6959233" y="2963169"/>
            <a:ext cx="1295237" cy="625938"/>
          </a:xfrm>
          <a:prstGeom prst="leftArrow">
            <a:avLst>
              <a:gd name="adj1" fmla="val 60000"/>
              <a:gd name="adj2" fmla="val 50000"/>
            </a:avLst>
          </a:prstGeom>
          <a:solidFill>
            <a:schemeClr val="accent5">
              <a:lumMod val="75000"/>
            </a:schemeClr>
          </a:solid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hueOff val="0"/>
              <a:satOff val="0"/>
              <a:lumOff val="0"/>
              <a:alphaOff val="0"/>
            </a:schemeClr>
          </a:fontRef>
        </p:style>
      </p:sp>
      <p:grpSp>
        <p:nvGrpSpPr>
          <p:cNvPr id="29" name="Group 28">
            <a:extLst>
              <a:ext uri="{FF2B5EF4-FFF2-40B4-BE49-F238E27FC236}">
                <a16:creationId xmlns:a16="http://schemas.microsoft.com/office/drawing/2014/main" xmlns="" id="{8DBF2DF6-419E-2E0C-6659-226C9BB37B2D}"/>
              </a:ext>
            </a:extLst>
          </p:cNvPr>
          <p:cNvGrpSpPr>
            <a:grpSpLocks/>
          </p:cNvGrpSpPr>
          <p:nvPr/>
        </p:nvGrpSpPr>
        <p:grpSpPr bwMode="auto">
          <a:xfrm>
            <a:off x="7742628" y="1044575"/>
            <a:ext cx="4220771" cy="2079625"/>
            <a:chOff x="5171848" y="592967"/>
            <a:chExt cx="3310921" cy="1725920"/>
          </a:xfrm>
        </p:grpSpPr>
        <p:sp>
          <p:nvSpPr>
            <p:cNvPr id="34" name="Rounded Rectangle 33">
              <a:extLst>
                <a:ext uri="{FF2B5EF4-FFF2-40B4-BE49-F238E27FC236}">
                  <a16:creationId xmlns:a16="http://schemas.microsoft.com/office/drawing/2014/main" xmlns="" id="{FEF97EFB-C824-3E81-6A9D-AF65520EB52F}"/>
                </a:ext>
              </a:extLst>
            </p:cNvPr>
            <p:cNvSpPr/>
            <p:nvPr/>
          </p:nvSpPr>
          <p:spPr>
            <a:xfrm>
              <a:off x="5171848" y="592967"/>
              <a:ext cx="3310921" cy="1725920"/>
            </a:xfrm>
            <a:prstGeom prst="roundRect">
              <a:avLst>
                <a:gd name="adj" fmla="val 10000"/>
              </a:avLst>
            </a:prstGeom>
            <a:solidFill>
              <a:schemeClr val="accent5">
                <a:lumMod val="75000"/>
              </a:schemeClr>
            </a:solid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35" name="Rounded Rectangle 16">
              <a:extLst>
                <a:ext uri="{FF2B5EF4-FFF2-40B4-BE49-F238E27FC236}">
                  <a16:creationId xmlns:a16="http://schemas.microsoft.com/office/drawing/2014/main" xmlns="" id="{FF1D6AA8-DFBB-147E-BCF3-964A16E5A9B9}"/>
                </a:ext>
              </a:extLst>
            </p:cNvPr>
            <p:cNvSpPr/>
            <p:nvPr/>
          </p:nvSpPr>
          <p:spPr>
            <a:xfrm>
              <a:off x="5221496" y="703637"/>
              <a:ext cx="3211626" cy="1275336"/>
            </a:xfrm>
            <a:prstGeom prst="rect">
              <a:avLst/>
            </a:prstGeom>
          </p:spPr>
          <p:style>
            <a:lnRef idx="0">
              <a:scrgbClr r="0" g="0" b="0"/>
            </a:lnRef>
            <a:fillRef idx="0">
              <a:scrgbClr r="0" g="0" b="0"/>
            </a:fillRef>
            <a:effectRef idx="0">
              <a:scrgbClr r="0" g="0" b="0"/>
            </a:effectRef>
            <a:fontRef idx="minor">
              <a:schemeClr val="lt1"/>
            </a:fontRef>
          </p:style>
          <p:txBody>
            <a:bodyPr lIns="45720" rIns="45720" anchor="ctr"/>
            <a:lstStyle/>
            <a:p>
              <a:pPr algn="ctr" defTabSz="1066800" eaLnBrk="1" hangingPunct="1">
                <a:lnSpc>
                  <a:spcPct val="90000"/>
                </a:lnSpc>
                <a:defRPr/>
              </a:pPr>
              <a:r>
                <a:rPr lang="en-US" sz="3400" b="1" dirty="0" err="1">
                  <a:solidFill>
                    <a:srgbClr val="FFFFFF"/>
                  </a:solidFill>
                  <a:latin typeface="Tahoma" pitchFamily="34" charset="0"/>
                  <a:cs typeface="Tahoma" pitchFamily="34" charset="0"/>
                </a:rPr>
                <a:t>Phương</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tiện</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Vũ</a:t>
              </a:r>
              <a:r>
                <a:rPr lang="en-US" sz="3400" b="1" dirty="0">
                  <a:solidFill>
                    <a:srgbClr val="FFFFFF"/>
                  </a:solidFill>
                  <a:latin typeface="Tahoma" pitchFamily="34" charset="0"/>
                  <a:cs typeface="Tahoma" pitchFamily="34" charset="0"/>
                </a:rPr>
                <a:t> </a:t>
              </a:r>
            </a:p>
            <a:p>
              <a:pPr algn="ctr" defTabSz="1066800" eaLnBrk="1" hangingPunct="1">
                <a:lnSpc>
                  <a:spcPct val="90000"/>
                </a:lnSpc>
                <a:defRPr/>
              </a:pPr>
              <a:r>
                <a:rPr lang="en-US" sz="3400" b="1" dirty="0" err="1">
                  <a:solidFill>
                    <a:srgbClr val="FFFFFF"/>
                  </a:solidFill>
                  <a:latin typeface="Tahoma" pitchFamily="34" charset="0"/>
                  <a:cs typeface="Tahoma" pitchFamily="34" charset="0"/>
                </a:rPr>
                <a:t>khí</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trang</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thiết</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bị</a:t>
              </a:r>
              <a:endParaRPr lang="en-US" sz="3400" b="1" dirty="0">
                <a:solidFill>
                  <a:srgbClr val="FFFFFF"/>
                </a:solidFill>
                <a:latin typeface="Tahoma" pitchFamily="34" charset="0"/>
                <a:cs typeface="Tahoma" pitchFamily="34" charset="0"/>
              </a:endParaRPr>
            </a:p>
            <a:p>
              <a:pPr algn="ctr" defTabSz="1066800" eaLnBrk="1" hangingPunct="1">
                <a:lnSpc>
                  <a:spcPct val="90000"/>
                </a:lnSpc>
                <a:defRPr/>
              </a:pP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kĩ</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thuật</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của</a:t>
              </a:r>
              <a:r>
                <a:rPr lang="en-US" sz="3400" b="1" dirty="0">
                  <a:solidFill>
                    <a:srgbClr val="FFFFFF"/>
                  </a:solidFill>
                  <a:latin typeface="Tahoma" pitchFamily="34" charset="0"/>
                  <a:cs typeface="Tahoma" pitchFamily="34" charset="0"/>
                </a:rPr>
                <a:t> </a:t>
              </a:r>
              <a:r>
                <a:rPr lang="en-US" sz="3400" b="1" dirty="0" err="1">
                  <a:solidFill>
                    <a:srgbClr val="FFFFFF"/>
                  </a:solidFill>
                  <a:latin typeface="Tahoma" pitchFamily="34" charset="0"/>
                  <a:cs typeface="Tahoma" pitchFamily="34" charset="0"/>
                </a:rPr>
                <a:t>Mĩ</a:t>
              </a:r>
              <a:endParaRPr lang="en-US" sz="3400" b="1" dirty="0">
                <a:solidFill>
                  <a:srgbClr val="FFFFFF"/>
                </a:solidFill>
                <a:latin typeface="Tahoma" pitchFamily="34" charset="0"/>
                <a:cs typeface="Tahoma" pitchFamily="34" charset="0"/>
              </a:endParaRPr>
            </a:p>
          </p:txBody>
        </p:sp>
      </p:grpSp>
      <p:sp>
        <p:nvSpPr>
          <p:cNvPr id="30" name="Left Arrow 29">
            <a:extLst>
              <a:ext uri="{FF2B5EF4-FFF2-40B4-BE49-F238E27FC236}">
                <a16:creationId xmlns:a16="http://schemas.microsoft.com/office/drawing/2014/main" xmlns="" id="{D0FE558C-1C24-CAAA-DB00-FC0A8A2559EF}"/>
              </a:ext>
            </a:extLst>
          </p:cNvPr>
          <p:cNvSpPr/>
          <p:nvPr/>
        </p:nvSpPr>
        <p:spPr>
          <a:xfrm>
            <a:off x="7463013" y="4468044"/>
            <a:ext cx="1443801" cy="561156"/>
          </a:xfrm>
          <a:prstGeom prst="leftArrow">
            <a:avLst>
              <a:gd name="adj1" fmla="val 60000"/>
              <a:gd name="adj2" fmla="val 50000"/>
            </a:avLst>
          </a:prstGeom>
          <a:solidFill>
            <a:srgbClr val="008000"/>
          </a:solidFill>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hueOff val="0"/>
              <a:satOff val="0"/>
              <a:lumOff val="0"/>
              <a:alphaOff val="0"/>
            </a:schemeClr>
          </a:fontRef>
        </p:style>
      </p:sp>
      <p:grpSp>
        <p:nvGrpSpPr>
          <p:cNvPr id="31" name="Group 30">
            <a:extLst>
              <a:ext uri="{FF2B5EF4-FFF2-40B4-BE49-F238E27FC236}">
                <a16:creationId xmlns:a16="http://schemas.microsoft.com/office/drawing/2014/main" xmlns="" id="{132D33F7-5E2A-F625-AB61-33A76C726362}"/>
              </a:ext>
            </a:extLst>
          </p:cNvPr>
          <p:cNvGrpSpPr/>
          <p:nvPr/>
        </p:nvGrpSpPr>
        <p:grpSpPr>
          <a:xfrm>
            <a:off x="8041136" y="3546338"/>
            <a:ext cx="3922264" cy="3061291"/>
            <a:chOff x="6602648" y="2991097"/>
            <a:chExt cx="1852902" cy="2250640"/>
          </a:xfrm>
          <a:solidFill>
            <a:srgbClr val="008000"/>
          </a:solidFill>
        </p:grpSpPr>
        <p:sp>
          <p:nvSpPr>
            <p:cNvPr id="32" name="Rounded Rectangle 31">
              <a:extLst>
                <a:ext uri="{FF2B5EF4-FFF2-40B4-BE49-F238E27FC236}">
                  <a16:creationId xmlns:a16="http://schemas.microsoft.com/office/drawing/2014/main" xmlns="" id="{DF436140-2369-6AD4-E711-7B304F9CB8DF}"/>
                </a:ext>
              </a:extLst>
            </p:cNvPr>
            <p:cNvSpPr/>
            <p:nvPr/>
          </p:nvSpPr>
          <p:spPr>
            <a:xfrm>
              <a:off x="6602648" y="2991097"/>
              <a:ext cx="1852902" cy="2250640"/>
            </a:xfrm>
            <a:prstGeom prst="roundRect">
              <a:avLst>
                <a:gd name="adj" fmla="val 10000"/>
              </a:avLst>
            </a:prstGeom>
            <a:grpFill/>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33" name="Rounded Rectangle 19">
              <a:extLst>
                <a:ext uri="{FF2B5EF4-FFF2-40B4-BE49-F238E27FC236}">
                  <a16:creationId xmlns:a16="http://schemas.microsoft.com/office/drawing/2014/main" xmlns="" id="{454C28B8-AFF8-21C5-7171-3DEFA840DBC7}"/>
                </a:ext>
              </a:extLst>
            </p:cNvPr>
            <p:cNvSpPr/>
            <p:nvPr/>
          </p:nvSpPr>
          <p:spPr>
            <a:xfrm>
              <a:off x="6656918" y="3045367"/>
              <a:ext cx="1744362" cy="2142100"/>
            </a:xfrm>
            <a:prstGeom prst="rect">
              <a:avLst/>
            </a:prstGeom>
            <a:grpFill/>
          </p:spPr>
          <p:style>
            <a:lnRef idx="0">
              <a:scrgbClr r="0" g="0" b="0"/>
            </a:lnRef>
            <a:fillRef idx="0">
              <a:scrgbClr r="0" g="0" b="0"/>
            </a:fillRef>
            <a:effectRef idx="0">
              <a:scrgbClr r="0" g="0" b="0"/>
            </a:effectRef>
            <a:fontRef idx="minor">
              <a:schemeClr val="lt1"/>
            </a:fontRef>
          </p:style>
          <p:txBody>
            <a:bodyPr lIns="45720" rIns="45720" spcCol="1270" anchor="ctr"/>
            <a:lstStyle/>
            <a:p>
              <a:pPr algn="ctr" defTabSz="1066800" eaLnBrk="1" fontAlgn="auto" hangingPunct="1">
                <a:lnSpc>
                  <a:spcPct val="90000"/>
                </a:lnSpc>
                <a:spcAft>
                  <a:spcPts val="0"/>
                </a:spcAft>
                <a:defRPr/>
              </a:pPr>
              <a:r>
                <a:rPr lang="en-US" sz="3400" b="1" dirty="0" err="1">
                  <a:solidFill>
                    <a:prstClr val="white"/>
                  </a:solidFill>
                  <a:latin typeface="Tahoma" pitchFamily="34" charset="0"/>
                  <a:ea typeface="Tahoma" pitchFamily="34" charset="0"/>
                  <a:cs typeface="Tahoma" pitchFamily="34" charset="0"/>
                </a:rPr>
                <a:t>Âm</a:t>
              </a:r>
              <a:r>
                <a:rPr lang="en-US" sz="3400" b="1" dirty="0">
                  <a:solidFill>
                    <a:prstClr val="white"/>
                  </a:solidFill>
                  <a:latin typeface="Tahoma" pitchFamily="34" charset="0"/>
                  <a:ea typeface="Tahoma" pitchFamily="34" charset="0"/>
                  <a:cs typeface="Tahoma" pitchFamily="34" charset="0"/>
                </a:rPr>
                <a:t> </a:t>
              </a:r>
              <a:r>
                <a:rPr lang="en-US" sz="3400" b="1" dirty="0" err="1">
                  <a:solidFill>
                    <a:prstClr val="white"/>
                  </a:solidFill>
                  <a:latin typeface="Tahoma" pitchFamily="34" charset="0"/>
                  <a:ea typeface="Tahoma" pitchFamily="34" charset="0"/>
                  <a:cs typeface="Tahoma" pitchFamily="34" charset="0"/>
                </a:rPr>
                <a:t>mưu</a:t>
              </a:r>
              <a:r>
                <a:rPr lang="en-US" sz="3400" b="1" dirty="0">
                  <a:solidFill>
                    <a:prstClr val="white"/>
                  </a:solidFill>
                  <a:latin typeface="Tahoma" pitchFamily="34" charset="0"/>
                  <a:ea typeface="Tahoma" pitchFamily="34" charset="0"/>
                  <a:cs typeface="Tahoma" pitchFamily="34" charset="0"/>
                </a:rPr>
                <a:t>: </a:t>
              </a:r>
              <a:r>
                <a:rPr lang="en-US" sz="3400" b="1" dirty="0" err="1">
                  <a:solidFill>
                    <a:prstClr val="white"/>
                  </a:solidFill>
                  <a:latin typeface="Tahoma" pitchFamily="34" charset="0"/>
                  <a:ea typeface="Tahoma" pitchFamily="34" charset="0"/>
                  <a:cs typeface="Tahoma" pitchFamily="34" charset="0"/>
                </a:rPr>
                <a:t>giành</a:t>
              </a:r>
              <a:r>
                <a:rPr lang="en-US" sz="3400" b="1" dirty="0">
                  <a:solidFill>
                    <a:prstClr val="white"/>
                  </a:solidFill>
                  <a:latin typeface="Tahoma" pitchFamily="34" charset="0"/>
                  <a:ea typeface="Tahoma" pitchFamily="34" charset="0"/>
                  <a:cs typeface="Tahoma" pitchFamily="34" charset="0"/>
                </a:rPr>
                <a:t> </a:t>
              </a:r>
              <a:r>
                <a:rPr lang="en-US" sz="3400" b="1" dirty="0" err="1">
                  <a:solidFill>
                    <a:prstClr val="white"/>
                  </a:solidFill>
                  <a:latin typeface="Tahoma" pitchFamily="34" charset="0"/>
                  <a:ea typeface="Tahoma" pitchFamily="34" charset="0"/>
                  <a:cs typeface="Tahoma" pitchFamily="34" charset="0"/>
                </a:rPr>
                <a:t>lại</a:t>
              </a:r>
              <a:r>
                <a:rPr lang="en-US" sz="3400" b="1" dirty="0">
                  <a:solidFill>
                    <a:prstClr val="white"/>
                  </a:solidFill>
                  <a:latin typeface="Tahoma" pitchFamily="34" charset="0"/>
                  <a:ea typeface="Tahoma" pitchFamily="34" charset="0"/>
                  <a:cs typeface="Tahoma" pitchFamily="34" charset="0"/>
                </a:rPr>
                <a:t> </a:t>
              </a:r>
              <a:r>
                <a:rPr lang="en-US" sz="3400" b="1" dirty="0" err="1">
                  <a:solidFill>
                    <a:prstClr val="white"/>
                  </a:solidFill>
                  <a:latin typeface="Tahoma" pitchFamily="34" charset="0"/>
                  <a:ea typeface="Tahoma" pitchFamily="34" charset="0"/>
                  <a:cs typeface="Tahoma" pitchFamily="34" charset="0"/>
                </a:rPr>
                <a:t>thế</a:t>
              </a:r>
              <a:r>
                <a:rPr lang="en-US" sz="3400" b="1" dirty="0">
                  <a:solidFill>
                    <a:prstClr val="white"/>
                  </a:solidFill>
                  <a:latin typeface="Tahoma" pitchFamily="34" charset="0"/>
                  <a:ea typeface="Tahoma" pitchFamily="34" charset="0"/>
                  <a:cs typeface="Tahoma" pitchFamily="34" charset="0"/>
                </a:rPr>
                <a:t> </a:t>
              </a:r>
              <a:r>
                <a:rPr lang="en-US" sz="3400" b="1" dirty="0" err="1">
                  <a:solidFill>
                    <a:prstClr val="white"/>
                  </a:solidFill>
                  <a:latin typeface="Tahoma" pitchFamily="34" charset="0"/>
                  <a:ea typeface="Tahoma" pitchFamily="34" charset="0"/>
                  <a:cs typeface="Tahoma" pitchFamily="34" charset="0"/>
                </a:rPr>
                <a:t>chủ</a:t>
              </a:r>
              <a:r>
                <a:rPr lang="en-US" sz="3400" b="1" dirty="0">
                  <a:solidFill>
                    <a:prstClr val="white"/>
                  </a:solidFill>
                  <a:latin typeface="Tahoma" pitchFamily="34" charset="0"/>
                  <a:ea typeface="Tahoma" pitchFamily="34" charset="0"/>
                  <a:cs typeface="Tahoma" pitchFamily="34" charset="0"/>
                </a:rPr>
                <a:t> </a:t>
              </a:r>
              <a:r>
                <a:rPr lang="en-US" sz="3400" b="1" dirty="0" err="1">
                  <a:solidFill>
                    <a:prstClr val="white"/>
                  </a:solidFill>
                  <a:latin typeface="Tahoma" pitchFamily="34" charset="0"/>
                  <a:ea typeface="Tahoma" pitchFamily="34" charset="0"/>
                  <a:cs typeface="Tahoma" pitchFamily="34" charset="0"/>
                </a:rPr>
                <a:t>động</a:t>
              </a:r>
              <a:r>
                <a:rPr lang="en-US" sz="3400" b="1" dirty="0">
                  <a:solidFill>
                    <a:prstClr val="white"/>
                  </a:solidFill>
                  <a:latin typeface="Tahoma" pitchFamily="34" charset="0"/>
                  <a:ea typeface="Tahoma" pitchFamily="34" charset="0"/>
                  <a:cs typeface="Tahoma" pitchFamily="34" charset="0"/>
                </a:rPr>
                <a:t>, </a:t>
              </a:r>
              <a:r>
                <a:rPr lang="en-US" sz="3400" b="1" dirty="0" err="1">
                  <a:solidFill>
                    <a:prstClr val="white"/>
                  </a:solidFill>
                  <a:latin typeface="Tahoma" pitchFamily="34" charset="0"/>
                  <a:ea typeface="Tahoma" pitchFamily="34" charset="0"/>
                  <a:cs typeface="Tahoma" pitchFamily="34" charset="0"/>
                </a:rPr>
                <a:t>đẩy</a:t>
              </a:r>
              <a:r>
                <a:rPr lang="en-US" sz="3400" b="1" dirty="0">
                  <a:solidFill>
                    <a:prstClr val="white"/>
                  </a:solidFill>
                  <a:latin typeface="Tahoma" pitchFamily="34" charset="0"/>
                  <a:ea typeface="Tahoma" pitchFamily="34" charset="0"/>
                  <a:cs typeface="Tahoma" pitchFamily="34" charset="0"/>
                </a:rPr>
                <a:t> ta </a:t>
              </a:r>
              <a:r>
                <a:rPr lang="en-US" sz="3400" b="1" dirty="0" err="1">
                  <a:solidFill>
                    <a:prstClr val="white"/>
                  </a:solidFill>
                  <a:latin typeface="Tahoma" pitchFamily="34" charset="0"/>
                  <a:ea typeface="Tahoma" pitchFamily="34" charset="0"/>
                  <a:cs typeface="Tahoma" pitchFamily="34" charset="0"/>
                </a:rPr>
                <a:t>vào</a:t>
              </a:r>
              <a:r>
                <a:rPr lang="en-US" sz="3400" b="1" dirty="0">
                  <a:solidFill>
                    <a:prstClr val="white"/>
                  </a:solidFill>
                  <a:latin typeface="Tahoma" pitchFamily="34" charset="0"/>
                  <a:ea typeface="Tahoma" pitchFamily="34" charset="0"/>
                  <a:cs typeface="Tahoma" pitchFamily="34" charset="0"/>
                </a:rPr>
                <a:t> </a:t>
              </a:r>
              <a:r>
                <a:rPr lang="en-US" sz="3400" b="1" dirty="0" err="1">
                  <a:solidFill>
                    <a:prstClr val="white"/>
                  </a:solidFill>
                  <a:latin typeface="Tahoma" pitchFamily="34" charset="0"/>
                  <a:ea typeface="Tahoma" pitchFamily="34" charset="0"/>
                  <a:cs typeface="Tahoma" pitchFamily="34" charset="0"/>
                </a:rPr>
                <a:t>thế</a:t>
              </a:r>
              <a:r>
                <a:rPr lang="en-US" sz="3400" b="1" dirty="0">
                  <a:solidFill>
                    <a:prstClr val="white"/>
                  </a:solidFill>
                  <a:latin typeface="Tahoma" pitchFamily="34" charset="0"/>
                  <a:ea typeface="Tahoma" pitchFamily="34" charset="0"/>
                  <a:cs typeface="Tahoma" pitchFamily="34" charset="0"/>
                </a:rPr>
                <a:t> </a:t>
              </a:r>
              <a:r>
                <a:rPr lang="en-US" sz="3400" b="1" dirty="0" err="1">
                  <a:solidFill>
                    <a:prstClr val="white"/>
                  </a:solidFill>
                  <a:latin typeface="Tahoma" pitchFamily="34" charset="0"/>
                  <a:ea typeface="Tahoma" pitchFamily="34" charset="0"/>
                  <a:cs typeface="Tahoma" pitchFamily="34" charset="0"/>
                </a:rPr>
                <a:t>phòng</a:t>
              </a:r>
              <a:r>
                <a:rPr lang="en-US" sz="3400" b="1" dirty="0">
                  <a:solidFill>
                    <a:prstClr val="white"/>
                  </a:solidFill>
                  <a:latin typeface="Tahoma" pitchFamily="34" charset="0"/>
                  <a:ea typeface="Tahoma" pitchFamily="34" charset="0"/>
                  <a:cs typeface="Tahoma" pitchFamily="34" charset="0"/>
                </a:rPr>
                <a:t> </a:t>
              </a:r>
              <a:r>
                <a:rPr lang="en-US" sz="3400" b="1" dirty="0" err="1">
                  <a:solidFill>
                    <a:prstClr val="white"/>
                  </a:solidFill>
                  <a:latin typeface="Tahoma" pitchFamily="34" charset="0"/>
                  <a:ea typeface="Tahoma" pitchFamily="34" charset="0"/>
                  <a:cs typeface="Tahoma" pitchFamily="34" charset="0"/>
                </a:rPr>
                <a:t>ngự</a:t>
              </a:r>
              <a:r>
                <a:rPr lang="en-US" sz="3400" b="1" dirty="0">
                  <a:solidFill>
                    <a:prstClr val="white"/>
                  </a:solidFill>
                  <a:latin typeface="Tahoma" pitchFamily="34" charset="0"/>
                  <a:ea typeface="Tahoma" pitchFamily="34" charset="0"/>
                  <a:cs typeface="Tahoma" pitchFamily="34" charset="0"/>
                </a:rPr>
                <a:t>, </a:t>
              </a:r>
              <a:r>
                <a:rPr lang="en-US" sz="3400" b="1" dirty="0" err="1">
                  <a:solidFill>
                    <a:prstClr val="white"/>
                  </a:solidFill>
                  <a:latin typeface="Tahoma" pitchFamily="34" charset="0"/>
                  <a:ea typeface="Tahoma" pitchFamily="34" charset="0"/>
                  <a:cs typeface="Tahoma" pitchFamily="34" charset="0"/>
                </a:rPr>
                <a:t>tiến</a:t>
              </a:r>
              <a:r>
                <a:rPr lang="en-US" sz="3400" b="1" dirty="0">
                  <a:solidFill>
                    <a:prstClr val="white"/>
                  </a:solidFill>
                  <a:latin typeface="Tahoma" pitchFamily="34" charset="0"/>
                  <a:ea typeface="Tahoma" pitchFamily="34" charset="0"/>
                  <a:cs typeface="Tahoma" pitchFamily="34" charset="0"/>
                </a:rPr>
                <a:t> </a:t>
              </a:r>
              <a:r>
                <a:rPr lang="en-US" sz="3400" b="1" dirty="0" err="1">
                  <a:solidFill>
                    <a:prstClr val="white"/>
                  </a:solidFill>
                  <a:latin typeface="Tahoma" pitchFamily="34" charset="0"/>
                  <a:ea typeface="Tahoma" pitchFamily="34" charset="0"/>
                  <a:cs typeface="Tahoma" pitchFamily="34" charset="0"/>
                </a:rPr>
                <a:t>tới</a:t>
              </a:r>
              <a:r>
                <a:rPr lang="en-US" sz="3400" b="1" dirty="0">
                  <a:solidFill>
                    <a:prstClr val="white"/>
                  </a:solidFill>
                  <a:latin typeface="Tahoma" pitchFamily="34" charset="0"/>
                  <a:ea typeface="Tahoma" pitchFamily="34" charset="0"/>
                  <a:cs typeface="Tahoma" pitchFamily="34" charset="0"/>
                </a:rPr>
                <a:t> </a:t>
              </a:r>
              <a:r>
                <a:rPr lang="en-US" sz="3400" b="1" dirty="0" err="1">
                  <a:solidFill>
                    <a:prstClr val="white"/>
                  </a:solidFill>
                  <a:latin typeface="Tahoma" pitchFamily="34" charset="0"/>
                  <a:ea typeface="Tahoma" pitchFamily="34" charset="0"/>
                  <a:cs typeface="Tahoma" pitchFamily="34" charset="0"/>
                </a:rPr>
                <a:t>kết</a:t>
              </a:r>
              <a:r>
                <a:rPr lang="en-US" sz="3400" b="1" dirty="0">
                  <a:solidFill>
                    <a:prstClr val="white"/>
                  </a:solidFill>
                  <a:latin typeface="Tahoma" pitchFamily="34" charset="0"/>
                  <a:ea typeface="Tahoma" pitchFamily="34" charset="0"/>
                  <a:cs typeface="Tahoma" pitchFamily="34" charset="0"/>
                </a:rPr>
                <a:t> </a:t>
              </a:r>
              <a:r>
                <a:rPr lang="en-US" sz="3400" b="1" dirty="0" err="1">
                  <a:solidFill>
                    <a:prstClr val="white"/>
                  </a:solidFill>
                  <a:latin typeface="Tahoma" pitchFamily="34" charset="0"/>
                  <a:ea typeface="Tahoma" pitchFamily="34" charset="0"/>
                  <a:cs typeface="Tahoma" pitchFamily="34" charset="0"/>
                </a:rPr>
                <a:t>thúc</a:t>
              </a:r>
              <a:r>
                <a:rPr lang="en-US" sz="3400" b="1" dirty="0">
                  <a:solidFill>
                    <a:prstClr val="white"/>
                  </a:solidFill>
                  <a:latin typeface="Tahoma" pitchFamily="34" charset="0"/>
                  <a:ea typeface="Tahoma" pitchFamily="34" charset="0"/>
                  <a:cs typeface="Tahoma" pitchFamily="34" charset="0"/>
                </a:rPr>
                <a:t> </a:t>
              </a:r>
              <a:r>
                <a:rPr lang="en-US" sz="3400" b="1" dirty="0" err="1">
                  <a:solidFill>
                    <a:prstClr val="white"/>
                  </a:solidFill>
                  <a:latin typeface="Tahoma" pitchFamily="34" charset="0"/>
                  <a:ea typeface="Tahoma" pitchFamily="34" charset="0"/>
                  <a:cs typeface="Tahoma" pitchFamily="34" charset="0"/>
                </a:rPr>
                <a:t>chiến</a:t>
              </a:r>
              <a:r>
                <a:rPr lang="en-US" sz="3400" b="1" dirty="0">
                  <a:solidFill>
                    <a:prstClr val="white"/>
                  </a:solidFill>
                  <a:latin typeface="Tahoma" pitchFamily="34" charset="0"/>
                  <a:ea typeface="Tahoma" pitchFamily="34" charset="0"/>
                  <a:cs typeface="Tahoma" pitchFamily="34" charset="0"/>
                </a:rPr>
                <a:t> </a:t>
              </a:r>
              <a:r>
                <a:rPr lang="en-US" sz="3400" b="1" dirty="0" err="1">
                  <a:solidFill>
                    <a:prstClr val="white"/>
                  </a:solidFill>
                  <a:latin typeface="Tahoma" pitchFamily="34" charset="0"/>
                  <a:ea typeface="Tahoma" pitchFamily="34" charset="0"/>
                  <a:cs typeface="Tahoma" pitchFamily="34" charset="0"/>
                </a:rPr>
                <a:t>tranh</a:t>
              </a:r>
              <a:r>
                <a:rPr lang="en-US" sz="3400" b="1" dirty="0">
                  <a:solidFill>
                    <a:prstClr val="white"/>
                  </a:solidFill>
                  <a:latin typeface="Tahoma" pitchFamily="34" charset="0"/>
                  <a:ea typeface="Tahoma" pitchFamily="34" charset="0"/>
                  <a:cs typeface="Tahoma" pitchFamily="34" charset="0"/>
                </a:rPr>
                <a:t> </a:t>
              </a: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par>
                                <p:cTn id="13" presetID="16" presetClass="entr" presetSubtype="2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circle(in)">
                                      <p:cBhvr>
                                        <p:cTn id="20" dur="2000"/>
                                        <p:tgtEl>
                                          <p:spTgt spid="25"/>
                                        </p:tgtEl>
                                      </p:cBhvr>
                                    </p:animEffect>
                                  </p:childTnLst>
                                </p:cTn>
                              </p:par>
                              <p:par>
                                <p:cTn id="21" presetID="6" presetClass="entr" presetSubtype="16"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circle(in)">
                                      <p:cBhvr>
                                        <p:cTn id="23" dur="2000"/>
                                        <p:tgtEl>
                                          <p:spTgt spid="2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par>
                                <p:cTn id="29" presetID="16" presetClass="entr" presetSubtype="21"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500"/>
                                        <p:tgtEl>
                                          <p:spTgt spid="31"/>
                                        </p:tgtEl>
                                      </p:cBhvr>
                                    </p:animEffect>
                                  </p:childTnLst>
                                </p:cTn>
                              </p:par>
                              <p:par>
                                <p:cTn id="49" presetID="22" presetClass="entr" presetSubtype="4"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down)">
                                      <p:cBhvr>
                                        <p:cTn id="5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93D86589-1B99-79BF-962B-83589939FA50}"/>
              </a:ext>
            </a:extLst>
          </p:cNvPr>
          <p:cNvSpPr>
            <a:spLocks noGrp="1" noChangeArrowheads="1"/>
          </p:cNvSpPr>
          <p:nvPr>
            <p:ph type="title"/>
          </p:nvPr>
        </p:nvSpPr>
        <p:spPr>
          <a:xfrm>
            <a:off x="1" y="0"/>
            <a:ext cx="12179508" cy="6858000"/>
          </a:xfrm>
          <a:solidFill>
            <a:srgbClr val="006600"/>
          </a:solidFill>
        </p:spPr>
        <p:txBody>
          <a:bodyPr>
            <a:normAutofit/>
          </a:bodyPr>
          <a:lstStyle/>
          <a:p>
            <a:pPr eaLnBrk="1" hangingPunct="1"/>
            <a:endParaRPr lang="vi-VN" altLang="en-US" sz="4800" i="1" dirty="0">
              <a:solidFill>
                <a:srgbClr val="FFFF00"/>
              </a:solidFill>
            </a:endParaRPr>
          </a:p>
        </p:txBody>
      </p:sp>
      <p:sp>
        <p:nvSpPr>
          <p:cNvPr id="17412" name="Oval 2">
            <a:extLst>
              <a:ext uri="{FF2B5EF4-FFF2-40B4-BE49-F238E27FC236}">
                <a16:creationId xmlns:a16="http://schemas.microsoft.com/office/drawing/2014/main" xmlns="" id="{03C7CAF9-1FAF-64A2-95F4-E38B84F1691A}"/>
              </a:ext>
            </a:extLst>
          </p:cNvPr>
          <p:cNvSpPr>
            <a:spLocks noChangeArrowheads="1"/>
          </p:cNvSpPr>
          <p:nvPr/>
        </p:nvSpPr>
        <p:spPr bwMode="auto">
          <a:xfrm>
            <a:off x="3061741" y="4191001"/>
            <a:ext cx="1202961" cy="51935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50000"/>
              </a:spcBef>
              <a:spcAft>
                <a:spcPct val="0"/>
              </a:spcAft>
              <a:defRPr>
                <a:solidFill>
                  <a:schemeClr val="tx1"/>
                </a:solidFill>
                <a:latin typeface="VNI-Times" pitchFamily="2" charset="0"/>
              </a:defRPr>
            </a:lvl6pPr>
            <a:lvl7pPr marL="2971800" indent="-228600" eaLnBrk="0" fontAlgn="base" hangingPunct="0">
              <a:spcBef>
                <a:spcPct val="50000"/>
              </a:spcBef>
              <a:spcAft>
                <a:spcPct val="0"/>
              </a:spcAft>
              <a:defRPr>
                <a:solidFill>
                  <a:schemeClr val="tx1"/>
                </a:solidFill>
                <a:latin typeface="VNI-Times" pitchFamily="2" charset="0"/>
              </a:defRPr>
            </a:lvl7pPr>
            <a:lvl8pPr marL="3429000" indent="-228600" eaLnBrk="0" fontAlgn="base" hangingPunct="0">
              <a:spcBef>
                <a:spcPct val="50000"/>
              </a:spcBef>
              <a:spcAft>
                <a:spcPct val="0"/>
              </a:spcAft>
              <a:defRPr>
                <a:solidFill>
                  <a:schemeClr val="tx1"/>
                </a:solidFill>
                <a:latin typeface="VNI-Times" pitchFamily="2" charset="0"/>
              </a:defRPr>
            </a:lvl8pPr>
            <a:lvl9pPr marL="3886200" indent="-228600" eaLnBrk="0" fontAlgn="base" hangingPunct="0">
              <a:spcBef>
                <a:spcPct val="50000"/>
              </a:spcBef>
              <a:spcAft>
                <a:spcPct val="0"/>
              </a:spcAft>
              <a:defRPr>
                <a:solidFill>
                  <a:schemeClr val="tx1"/>
                </a:solidFill>
                <a:latin typeface="VNI-Times" pitchFamily="2" charset="0"/>
              </a:defRPr>
            </a:lvl9pPr>
          </a:lstStyle>
          <a:p>
            <a:pPr eaLnBrk="1" hangingPunct="1"/>
            <a:endParaRPr lang="en-GB" altLang="en-US">
              <a:solidFill>
                <a:srgbClr val="000000"/>
              </a:solidFill>
            </a:endParaRPr>
          </a:p>
        </p:txBody>
      </p:sp>
      <p:sp>
        <p:nvSpPr>
          <p:cNvPr id="3" name="TextBox 2">
            <a:extLst>
              <a:ext uri="{FF2B5EF4-FFF2-40B4-BE49-F238E27FC236}">
                <a16:creationId xmlns:a16="http://schemas.microsoft.com/office/drawing/2014/main" xmlns="" id="{5E92C9D4-4547-BE9F-B710-BD330C989408}"/>
              </a:ext>
            </a:extLst>
          </p:cNvPr>
          <p:cNvSpPr txBox="1"/>
          <p:nvPr/>
        </p:nvSpPr>
        <p:spPr>
          <a:xfrm>
            <a:off x="278296" y="139152"/>
            <a:ext cx="11678478" cy="5878532"/>
          </a:xfrm>
          <a:prstGeom prst="rect">
            <a:avLst/>
          </a:prstGeom>
          <a:noFill/>
        </p:spPr>
        <p:txBody>
          <a:bodyPr wrap="square">
            <a:spAutoFit/>
          </a:bodyPr>
          <a:lstStyle/>
          <a:p>
            <a:pPr algn="ctr" eaLnBrk="1" hangingPunct="1">
              <a:spcBef>
                <a:spcPct val="50000"/>
              </a:spcBef>
              <a:defRPr/>
            </a:pPr>
            <a:r>
              <a:rPr lang="en-US" sz="2800" b="1" dirty="0">
                <a:solidFill>
                  <a:srgbClr val="FFFF00"/>
                </a:solidFill>
                <a:effectLst>
                  <a:outerShdw blurRad="38100" dist="38100" dir="2700000" algn="tl">
                    <a:srgbClr val="C0C0C0"/>
                  </a:outerShdw>
                </a:effectLst>
                <a:latin typeface="Tahoma" pitchFamily="34" charset="0"/>
                <a:cs typeface="Tahoma" pitchFamily="34" charset="0"/>
              </a:rPr>
              <a:t>TIẾT 42. BÀI 29 </a:t>
            </a:r>
            <a:r>
              <a:rPr lang="en-US" sz="2800" b="1" dirty="0">
                <a:solidFill>
                  <a:srgbClr val="FFFFFF"/>
                </a:solidFill>
                <a:effectLst>
                  <a:outerShdw blurRad="38100" dist="38100" dir="2700000" algn="tl">
                    <a:srgbClr val="C0C0C0"/>
                  </a:outerShdw>
                </a:effectLst>
                <a:latin typeface="Tahoma" pitchFamily="34" charset="0"/>
                <a:cs typeface="Tahoma" pitchFamily="34" charset="0"/>
              </a:rPr>
              <a:t>CẢ NƯỚC TRỰC TIẾP CHIẾN ĐẤU CHỐNG MĨ, CỨU NƯỚC (1965 - 1973)</a:t>
            </a:r>
          </a:p>
          <a:p>
            <a:pPr eaLnBrk="1" hangingPunct="1">
              <a:spcBef>
                <a:spcPct val="50000"/>
              </a:spcBef>
              <a:defRPr/>
            </a:pPr>
            <a:r>
              <a:rPr lang="en-US" sz="4000" b="1" dirty="0">
                <a:solidFill>
                  <a:srgbClr val="FFFF00"/>
                </a:solidFill>
                <a:effectLst>
                  <a:outerShdw blurRad="38100" dist="38100" dir="2700000" algn="tl">
                    <a:srgbClr val="C0C0C0"/>
                  </a:outerShdw>
                </a:effectLst>
                <a:latin typeface="Tahoma" pitchFamily="34" charset="0"/>
                <a:cs typeface="Tahoma" pitchFamily="34" charset="0"/>
              </a:rPr>
              <a:t>I.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Chiến</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đấu</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chống</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chiến</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lược</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Chiến</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tranh</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cục</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bộ</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của</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en-US" sz="4000" b="1" dirty="0" err="1">
                <a:solidFill>
                  <a:srgbClr val="FFFF00"/>
                </a:solidFill>
                <a:effectLst>
                  <a:outerShdw blurRad="38100" dist="38100" dir="2700000" algn="tl">
                    <a:srgbClr val="C0C0C0"/>
                  </a:outerShdw>
                </a:effectLst>
                <a:latin typeface="Tahoma" pitchFamily="34" charset="0"/>
                <a:cs typeface="Tahoma" pitchFamily="34" charset="0"/>
              </a:rPr>
              <a:t>Mĩ</a:t>
            </a:r>
            <a:r>
              <a:rPr lang="en-US" sz="4000" b="1" dirty="0">
                <a:solidFill>
                  <a:srgbClr val="FFFF00"/>
                </a:solidFill>
                <a:effectLst>
                  <a:outerShdw blurRad="38100" dist="38100" dir="2700000" algn="tl">
                    <a:srgbClr val="C0C0C0"/>
                  </a:outerShdw>
                </a:effectLst>
                <a:latin typeface="Tahoma" pitchFamily="34" charset="0"/>
                <a:cs typeface="Tahoma" pitchFamily="34" charset="0"/>
              </a:rPr>
              <a:t> (1965 - 1968)</a:t>
            </a:r>
          </a:p>
          <a:p>
            <a:pPr eaLnBrk="1" hangingPunct="1">
              <a:spcBef>
                <a:spcPct val="50000"/>
              </a:spcBef>
              <a:defRPr/>
            </a:pPr>
            <a:r>
              <a:rPr lang="en-US" sz="4000" b="1" dirty="0">
                <a:solidFill>
                  <a:srgbClr val="FFFF00"/>
                </a:solidFill>
                <a:effectLst>
                  <a:outerShdw blurRad="38100" dist="38100" dir="2700000" algn="tl">
                    <a:srgbClr val="C0C0C0"/>
                  </a:outerShdw>
                </a:effectLst>
                <a:latin typeface="Tahoma" pitchFamily="34" charset="0"/>
                <a:cs typeface="Tahoma" pitchFamily="34" charset="0"/>
              </a:rPr>
              <a:t>  </a:t>
            </a:r>
            <a:r>
              <a:rPr lang="vi-VN" sz="4000" b="1" dirty="0">
                <a:solidFill>
                  <a:schemeClr val="bg1"/>
                </a:solidFill>
                <a:latin typeface="Tahoma" pitchFamily="34" charset="0"/>
                <a:cs typeface="Tahoma" pitchFamily="34" charset="0"/>
              </a:rPr>
              <a:t>1. Chiến lược “</a:t>
            </a:r>
            <a:r>
              <a:rPr lang="en-US" sz="4000" b="1" dirty="0">
                <a:solidFill>
                  <a:schemeClr val="bg1"/>
                </a:solidFill>
                <a:latin typeface="Tahoma" pitchFamily="34" charset="0"/>
                <a:cs typeface="Tahoma" pitchFamily="34" charset="0"/>
              </a:rPr>
              <a:t>C</a:t>
            </a:r>
            <a:r>
              <a:rPr lang="vi-VN" sz="4000" b="1" dirty="0">
                <a:solidFill>
                  <a:schemeClr val="bg1"/>
                </a:solidFill>
                <a:latin typeface="Tahoma" pitchFamily="34" charset="0"/>
                <a:cs typeface="Tahoma" pitchFamily="34" charset="0"/>
              </a:rPr>
              <a:t>hiến tranh </a:t>
            </a:r>
            <a:r>
              <a:rPr lang="en-US" sz="4000" b="1" dirty="0" err="1">
                <a:solidFill>
                  <a:schemeClr val="bg1"/>
                </a:solidFill>
                <a:latin typeface="Tahoma" pitchFamily="34" charset="0"/>
                <a:cs typeface="Tahoma" pitchFamily="34" charset="0"/>
              </a:rPr>
              <a:t>cục</a:t>
            </a:r>
            <a:r>
              <a:rPr lang="en-US" sz="4000" b="1" dirty="0">
                <a:solidFill>
                  <a:schemeClr val="bg1"/>
                </a:solidFill>
                <a:latin typeface="Tahoma" pitchFamily="34" charset="0"/>
                <a:cs typeface="Tahoma" pitchFamily="34" charset="0"/>
              </a:rPr>
              <a:t> </a:t>
            </a:r>
            <a:r>
              <a:rPr lang="en-US" sz="4000" b="1" dirty="0" err="1">
                <a:solidFill>
                  <a:schemeClr val="bg1"/>
                </a:solidFill>
                <a:latin typeface="Tahoma" pitchFamily="34" charset="0"/>
                <a:cs typeface="Tahoma" pitchFamily="34" charset="0"/>
              </a:rPr>
              <a:t>bộ</a:t>
            </a:r>
            <a:r>
              <a:rPr lang="vi-VN" sz="4000" b="1" dirty="0">
                <a:solidFill>
                  <a:schemeClr val="bg1"/>
                </a:solidFill>
                <a:latin typeface="Tahoma" pitchFamily="34" charset="0"/>
                <a:cs typeface="Tahoma" pitchFamily="34" charset="0"/>
              </a:rPr>
              <a:t>” của Mĩ ở miền Na</a:t>
            </a:r>
            <a:r>
              <a:rPr lang="en-US" sz="4000" b="1" dirty="0">
                <a:solidFill>
                  <a:schemeClr val="bg1"/>
                </a:solidFill>
                <a:latin typeface="Tahoma" pitchFamily="34" charset="0"/>
                <a:cs typeface="Tahoma" pitchFamily="34" charset="0"/>
              </a:rPr>
              <a:t>m</a:t>
            </a:r>
          </a:p>
          <a:p>
            <a:pPr eaLnBrk="1" hangingPunct="1">
              <a:spcBef>
                <a:spcPct val="50000"/>
              </a:spcBef>
              <a:defRPr/>
            </a:pPr>
            <a:r>
              <a:rPr lang="en-US" sz="4000" b="1" dirty="0">
                <a:solidFill>
                  <a:schemeClr val="bg1"/>
                </a:solidFill>
                <a:effectLst>
                  <a:outerShdw blurRad="38100" dist="38100" dir="2700000" algn="tl">
                    <a:srgbClr val="C0C0C0"/>
                  </a:outerShdw>
                </a:effectLst>
                <a:latin typeface="Tahoma" pitchFamily="34" charset="0"/>
                <a:cs typeface="Tahoma" pitchFamily="34" charset="0"/>
              </a:rPr>
              <a:t>- </a:t>
            </a:r>
            <a:r>
              <a:rPr lang="en-US" sz="4000" b="1" dirty="0" err="1">
                <a:solidFill>
                  <a:schemeClr val="bg1"/>
                </a:solidFill>
                <a:effectLst>
                  <a:outerShdw blurRad="38100" dist="38100" dir="2700000" algn="tl">
                    <a:srgbClr val="C0C0C0"/>
                  </a:outerShdw>
                </a:effectLst>
                <a:latin typeface="Tahoma" pitchFamily="34" charset="0"/>
                <a:cs typeface="Tahoma" pitchFamily="34" charset="0"/>
              </a:rPr>
              <a:t>Khái</a:t>
            </a:r>
            <a:r>
              <a:rPr lang="en-US" sz="4000" b="1" dirty="0">
                <a:solidFill>
                  <a:schemeClr val="bg1"/>
                </a:solidFill>
                <a:effectLst>
                  <a:outerShdw blurRad="38100" dist="38100" dir="2700000" algn="tl">
                    <a:srgbClr val="C0C0C0"/>
                  </a:outerShdw>
                </a:effectLst>
                <a:latin typeface="Tahoma" pitchFamily="34" charset="0"/>
                <a:cs typeface="Tahoma" pitchFamily="34" charset="0"/>
              </a:rPr>
              <a:t> </a:t>
            </a:r>
            <a:r>
              <a:rPr lang="en-US" sz="4000" b="1" dirty="0" err="1">
                <a:solidFill>
                  <a:schemeClr val="bg1"/>
                </a:solidFill>
                <a:effectLst>
                  <a:outerShdw blurRad="38100" dist="38100" dir="2700000" algn="tl">
                    <a:srgbClr val="C0C0C0"/>
                  </a:outerShdw>
                </a:effectLst>
                <a:latin typeface="Tahoma" pitchFamily="34" charset="0"/>
                <a:cs typeface="Tahoma" pitchFamily="34" charset="0"/>
              </a:rPr>
              <a:t>niệm</a:t>
            </a:r>
            <a:r>
              <a:rPr lang="en-US" sz="4000" b="1" dirty="0">
                <a:solidFill>
                  <a:schemeClr val="bg1"/>
                </a:solidFill>
                <a:effectLst>
                  <a:outerShdw blurRad="38100" dist="38100" dir="2700000" algn="tl">
                    <a:srgbClr val="C0C0C0"/>
                  </a:outerShdw>
                </a:effectLst>
                <a:latin typeface="Tahoma" pitchFamily="34" charset="0"/>
                <a:cs typeface="Tahoma" pitchFamily="34" charset="0"/>
              </a:rPr>
              <a:t>: </a:t>
            </a:r>
            <a:r>
              <a:rPr lang="en-US" sz="4000" b="1" dirty="0">
                <a:solidFill>
                  <a:srgbClr val="FFFF00"/>
                </a:solidFill>
                <a:effectLst>
                  <a:outerShdw blurRad="38100" dist="38100" dir="2700000" algn="tl">
                    <a:srgbClr val="C0C0C0"/>
                  </a:outerShdw>
                </a:effectLst>
                <a:latin typeface="Tahoma" pitchFamily="34" charset="0"/>
                <a:cs typeface="Tahoma" pitchFamily="34" charset="0"/>
              </a:rPr>
              <a:t>SGK</a:t>
            </a:r>
          </a:p>
          <a:p>
            <a:pPr eaLnBrk="1" hangingPunct="1">
              <a:spcBef>
                <a:spcPct val="50000"/>
              </a:spcBef>
              <a:defRPr/>
            </a:pPr>
            <a:r>
              <a:rPr lang="en-US" sz="4000" b="1" dirty="0">
                <a:solidFill>
                  <a:schemeClr val="bg1"/>
                </a:solidFill>
                <a:effectLst>
                  <a:outerShdw blurRad="38100" dist="38100" dir="2700000" algn="tl">
                    <a:srgbClr val="C0C0C0"/>
                  </a:outerShdw>
                </a:effectLst>
                <a:latin typeface="Tahoma" pitchFamily="34" charset="0"/>
                <a:cs typeface="Tahoma" pitchFamily="34" charset="0"/>
              </a:rPr>
              <a:t>- </a:t>
            </a:r>
            <a:r>
              <a:rPr lang="en-US" sz="4000" b="1" dirty="0" err="1">
                <a:solidFill>
                  <a:schemeClr val="bg1"/>
                </a:solidFill>
                <a:effectLst>
                  <a:outerShdw blurRad="38100" dist="38100" dir="2700000" algn="tl">
                    <a:srgbClr val="C0C0C0"/>
                  </a:outerShdw>
                </a:effectLst>
                <a:latin typeface="Tahoma" pitchFamily="34" charset="0"/>
                <a:cs typeface="Tahoma" pitchFamily="34" charset="0"/>
              </a:rPr>
              <a:t>Hành</a:t>
            </a:r>
            <a:r>
              <a:rPr lang="en-US" sz="4000" b="1" dirty="0">
                <a:solidFill>
                  <a:schemeClr val="bg1"/>
                </a:solidFill>
                <a:effectLst>
                  <a:outerShdw blurRad="38100" dist="38100" dir="2700000" algn="tl">
                    <a:srgbClr val="C0C0C0"/>
                  </a:outerShdw>
                </a:effectLst>
                <a:latin typeface="Tahoma" pitchFamily="34" charset="0"/>
                <a:cs typeface="Tahoma" pitchFamily="34" charset="0"/>
              </a:rPr>
              <a:t> </a:t>
            </a:r>
            <a:r>
              <a:rPr lang="en-US" sz="4000" b="1" dirty="0" err="1">
                <a:solidFill>
                  <a:schemeClr val="bg1"/>
                </a:solidFill>
                <a:effectLst>
                  <a:outerShdw blurRad="38100" dist="38100" dir="2700000" algn="tl">
                    <a:srgbClr val="C0C0C0"/>
                  </a:outerShdw>
                </a:effectLst>
                <a:latin typeface="Tahoma" pitchFamily="34" charset="0"/>
                <a:cs typeface="Tahoma" pitchFamily="34" charset="0"/>
              </a:rPr>
              <a:t>động</a:t>
            </a:r>
            <a:r>
              <a:rPr lang="en-US" sz="4000" b="1" dirty="0">
                <a:solidFill>
                  <a:schemeClr val="bg1"/>
                </a:solidFill>
                <a:effectLst>
                  <a:outerShdw blurRad="38100" dist="38100" dir="2700000" algn="tl">
                    <a:srgbClr val="C0C0C0"/>
                  </a:outerShdw>
                </a:effectLst>
                <a:latin typeface="Tahoma" pitchFamily="34" charset="0"/>
                <a:cs typeface="Tahoma" pitchFamily="34" charset="0"/>
              </a:rPr>
              <a:t>:</a:t>
            </a:r>
          </a:p>
        </p:txBody>
      </p:sp>
    </p:spTree>
    <p:extLst>
      <p:ext uri="{BB962C8B-B14F-4D97-AF65-F5344CB8AC3E}">
        <p14:creationId xmlns:p14="http://schemas.microsoft.com/office/powerpoint/2010/main" val="3741078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Up Arrow 62">
            <a:extLst>
              <a:ext uri="{FF2B5EF4-FFF2-40B4-BE49-F238E27FC236}">
                <a16:creationId xmlns:a16="http://schemas.microsoft.com/office/drawing/2014/main" xmlns="" id="{57E2DA89-9756-534F-8D2B-5B6DA6F03D11}"/>
              </a:ext>
            </a:extLst>
          </p:cNvPr>
          <p:cNvSpPr/>
          <p:nvPr/>
        </p:nvSpPr>
        <p:spPr>
          <a:xfrm rot="5400000">
            <a:off x="4888137" y="3200862"/>
            <a:ext cx="528637" cy="1103312"/>
          </a:xfrm>
          <a:prstGeom prst="upArrow">
            <a:avLst>
              <a:gd name="adj1" fmla="val 50000"/>
              <a:gd name="adj2" fmla="val 57873"/>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 name="Up Arrow 11">
            <a:extLst>
              <a:ext uri="{FF2B5EF4-FFF2-40B4-BE49-F238E27FC236}">
                <a16:creationId xmlns:a16="http://schemas.microsoft.com/office/drawing/2014/main" xmlns="" id="{1C623D87-F2F5-8252-DDA0-CF1EC50D4A7C}"/>
              </a:ext>
            </a:extLst>
          </p:cNvPr>
          <p:cNvSpPr/>
          <p:nvPr/>
        </p:nvSpPr>
        <p:spPr>
          <a:xfrm>
            <a:off x="3265712" y="2273761"/>
            <a:ext cx="528638" cy="600075"/>
          </a:xfrm>
          <a:prstGeom prst="up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30" name="Group 29">
            <a:extLst>
              <a:ext uri="{FF2B5EF4-FFF2-40B4-BE49-F238E27FC236}">
                <a16:creationId xmlns:a16="http://schemas.microsoft.com/office/drawing/2014/main" xmlns="" id="{2D89434F-54F2-971F-B78E-2FF20DEDE930}"/>
              </a:ext>
            </a:extLst>
          </p:cNvPr>
          <p:cNvGrpSpPr/>
          <p:nvPr/>
        </p:nvGrpSpPr>
        <p:grpSpPr>
          <a:xfrm>
            <a:off x="5704112" y="2681482"/>
            <a:ext cx="6248401" cy="2554554"/>
            <a:chOff x="-7294840" y="4517411"/>
            <a:chExt cx="11522758" cy="632110"/>
          </a:xfrm>
          <a:solidFill>
            <a:srgbClr val="008000"/>
          </a:solidFill>
          <a:scene3d>
            <a:camera prst="orthographicFront"/>
            <a:lightRig rig="chilly" dir="t"/>
          </a:scene3d>
        </p:grpSpPr>
        <p:sp>
          <p:nvSpPr>
            <p:cNvPr id="35" name="Rounded Rectangle 34">
              <a:extLst>
                <a:ext uri="{FF2B5EF4-FFF2-40B4-BE49-F238E27FC236}">
                  <a16:creationId xmlns:a16="http://schemas.microsoft.com/office/drawing/2014/main" xmlns="" id="{F7EF8F48-5FA4-C408-8384-615F77CFC3FD}"/>
                </a:ext>
              </a:extLst>
            </p:cNvPr>
            <p:cNvSpPr/>
            <p:nvPr/>
          </p:nvSpPr>
          <p:spPr>
            <a:xfrm>
              <a:off x="-7294840" y="4517411"/>
              <a:ext cx="11522758" cy="632110"/>
            </a:xfrm>
            <a:prstGeom prst="roundRect">
              <a:avLst>
                <a:gd name="adj" fmla="val 16670"/>
              </a:avLst>
            </a:prstGeom>
            <a:grpFill/>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36" name="Rounded Rectangle 10">
              <a:extLst>
                <a:ext uri="{FF2B5EF4-FFF2-40B4-BE49-F238E27FC236}">
                  <a16:creationId xmlns:a16="http://schemas.microsoft.com/office/drawing/2014/main" xmlns="" id="{416E15EB-F77B-2F37-29B9-E467909BD1D3}"/>
                </a:ext>
              </a:extLst>
            </p:cNvPr>
            <p:cNvSpPr/>
            <p:nvPr/>
          </p:nvSpPr>
          <p:spPr>
            <a:xfrm>
              <a:off x="-6778896" y="4543688"/>
              <a:ext cx="10807726" cy="566963"/>
            </a:xfrm>
            <a:prstGeom prst="rect">
              <a:avLst/>
            </a:prstGeom>
            <a:grpFill/>
            <a:sp3d/>
          </p:spPr>
          <p:style>
            <a:lnRef idx="0">
              <a:scrgbClr r="0" g="0" b="0"/>
            </a:lnRef>
            <a:fillRef idx="0">
              <a:scrgbClr r="0" g="0" b="0"/>
            </a:fillRef>
            <a:effectRef idx="0">
              <a:scrgbClr r="0" g="0" b="0"/>
            </a:effectRef>
            <a:fontRef idx="minor">
              <a:schemeClr val="lt1"/>
            </a:fontRef>
          </p:style>
          <p:txBody>
            <a:bodyPr lIns="142240" tIns="142240" rIns="142240" bIns="142240" spcCol="1270" anchor="ctr"/>
            <a:lstStyle/>
            <a:p>
              <a:pPr algn="just" fontAlgn="auto">
                <a:spcBef>
                  <a:spcPts val="600"/>
                </a:spcBef>
                <a:spcAft>
                  <a:spcPts val="0"/>
                </a:spcAft>
                <a:defRPr/>
              </a:pP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Ồ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ạt</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đưa</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quân</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Mĩ</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quân</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đồng</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minh,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vũ</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khí</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phương</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tiện</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chiến</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tranh</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hiện</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đại</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vào</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white"/>
                  </a:solidFill>
                  <a:latin typeface="Tahoma" panose="020B0604030504040204" pitchFamily="34" charset="0"/>
                  <a:ea typeface="Tahoma" panose="020B0604030504040204" pitchFamily="34" charset="0"/>
                  <a:cs typeface="Tahoma" panose="020B0604030504040204" pitchFamily="34" charset="0"/>
                </a:rPr>
                <a:t>miền</a:t>
              </a: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 Nam.</a:t>
              </a:r>
              <a:endParaRPr lang="vi-VN" sz="36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8" name="Group 27">
            <a:extLst>
              <a:ext uri="{FF2B5EF4-FFF2-40B4-BE49-F238E27FC236}">
                <a16:creationId xmlns:a16="http://schemas.microsoft.com/office/drawing/2014/main" xmlns="" id="{11A855A1-C73C-0754-8BE3-02307170D8EC}"/>
              </a:ext>
            </a:extLst>
          </p:cNvPr>
          <p:cNvGrpSpPr/>
          <p:nvPr/>
        </p:nvGrpSpPr>
        <p:grpSpPr>
          <a:xfrm>
            <a:off x="1741712" y="318813"/>
            <a:ext cx="8001000" cy="2083177"/>
            <a:chOff x="-2150923" y="2805593"/>
            <a:chExt cx="10903117" cy="497402"/>
          </a:xfrm>
          <a:solidFill>
            <a:srgbClr val="CC0000"/>
          </a:solidFill>
          <a:scene3d>
            <a:camera prst="orthographicFront"/>
            <a:lightRig rig="chilly" dir="t"/>
          </a:scene3d>
        </p:grpSpPr>
        <p:sp>
          <p:nvSpPr>
            <p:cNvPr id="37" name="Rounded Rectangle 36">
              <a:extLst>
                <a:ext uri="{FF2B5EF4-FFF2-40B4-BE49-F238E27FC236}">
                  <a16:creationId xmlns:a16="http://schemas.microsoft.com/office/drawing/2014/main" xmlns="" id="{B97C63E6-B84D-3E3F-8273-7C81810D3D2E}"/>
                </a:ext>
              </a:extLst>
            </p:cNvPr>
            <p:cNvSpPr/>
            <p:nvPr/>
          </p:nvSpPr>
          <p:spPr>
            <a:xfrm>
              <a:off x="-2150923" y="2805593"/>
              <a:ext cx="10903117" cy="497402"/>
            </a:xfrm>
            <a:prstGeom prst="roundRect">
              <a:avLst>
                <a:gd name="adj" fmla="val 16670"/>
              </a:avLst>
            </a:prstGeom>
            <a:grpFill/>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8" name="Rounded Rectangle 7">
              <a:extLst>
                <a:ext uri="{FF2B5EF4-FFF2-40B4-BE49-F238E27FC236}">
                  <a16:creationId xmlns:a16="http://schemas.microsoft.com/office/drawing/2014/main" xmlns="" id="{5D384805-76A1-A540-FCB8-62D522291AC0}"/>
                </a:ext>
              </a:extLst>
            </p:cNvPr>
            <p:cNvSpPr/>
            <p:nvPr/>
          </p:nvSpPr>
          <p:spPr>
            <a:xfrm>
              <a:off x="-1892865" y="2821024"/>
              <a:ext cx="10378935" cy="466539"/>
            </a:xfrm>
            <a:prstGeom prst="rect">
              <a:avLst/>
            </a:prstGeom>
            <a:grpFill/>
            <a:sp3d/>
          </p:spPr>
          <p:style>
            <a:lnRef idx="0">
              <a:scrgbClr r="0" g="0" b="0"/>
            </a:lnRef>
            <a:fillRef idx="0">
              <a:scrgbClr r="0" g="0" b="0"/>
            </a:fillRef>
            <a:effectRef idx="0">
              <a:scrgbClr r="0" g="0" b="0"/>
            </a:effectRef>
            <a:fontRef idx="minor">
              <a:schemeClr val="lt1"/>
            </a:fontRef>
          </p:style>
          <p:txBody>
            <a:bodyPr lIns="142240" tIns="142240" rIns="142240" bIns="142240" spcCol="1270" anchor="ctr"/>
            <a:lstStyle/>
            <a:p>
              <a:pPr algn="just" fontAlgn="auto">
                <a:spcBef>
                  <a:spcPts val="600"/>
                </a:spcBef>
                <a:spcAft>
                  <a:spcPts val="0"/>
                </a:spcAft>
                <a:defRPr/>
              </a:pPr>
              <a:r>
                <a:rPr lang="en-US" sz="34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400" b="1" dirty="0" err="1">
                  <a:solidFill>
                    <a:prstClr val="white"/>
                  </a:solidFill>
                  <a:latin typeface="Tahoma" panose="020B0604030504040204" pitchFamily="34" charset="0"/>
                  <a:ea typeface="Tahoma" panose="020B0604030504040204" pitchFamily="34" charset="0"/>
                  <a:cs typeface="Tahoma" panose="020B0604030504040204" pitchFamily="34" charset="0"/>
                </a:rPr>
                <a:t>Tiến</a:t>
              </a:r>
              <a:r>
                <a:rPr lang="en-US" sz="34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400" b="1" dirty="0" err="1">
                  <a:solidFill>
                    <a:prstClr val="white"/>
                  </a:solidFill>
                  <a:latin typeface="Tahoma" panose="020B0604030504040204" pitchFamily="34" charset="0"/>
                  <a:ea typeface="Tahoma" panose="020B0604030504040204" pitchFamily="34" charset="0"/>
                  <a:cs typeface="Tahoma" panose="020B0604030504040204" pitchFamily="34" charset="0"/>
                </a:rPr>
                <a:t>hành</a:t>
              </a:r>
              <a:r>
                <a:rPr lang="en-US" sz="34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400" b="1" dirty="0" err="1">
                  <a:solidFill>
                    <a:prstClr val="white"/>
                  </a:solidFill>
                  <a:latin typeface="Tahoma" panose="020B0604030504040204" pitchFamily="34" charset="0"/>
                  <a:ea typeface="Tahoma" panose="020B0604030504040204" pitchFamily="34" charset="0"/>
                  <a:cs typeface="Tahoma" panose="020B0604030504040204" pitchFamily="34" charset="0"/>
                </a:rPr>
                <a:t>hàng</a:t>
              </a:r>
              <a:r>
                <a:rPr lang="en-US" sz="34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400" b="1" dirty="0" err="1">
                  <a:solidFill>
                    <a:prstClr val="white"/>
                  </a:solidFill>
                  <a:latin typeface="Tahoma" panose="020B0604030504040204" pitchFamily="34" charset="0"/>
                  <a:ea typeface="Tahoma" panose="020B0604030504040204" pitchFamily="34" charset="0"/>
                  <a:cs typeface="Tahoma" panose="020B0604030504040204" pitchFamily="34" charset="0"/>
                </a:rPr>
                <a:t>loạt</a:t>
              </a:r>
              <a:r>
                <a:rPr lang="en-US" sz="3400" b="1" dirty="0">
                  <a:solidFill>
                    <a:prstClr val="white"/>
                  </a:solidFill>
                  <a:latin typeface="Tahoma" panose="020B0604030504040204" pitchFamily="34" charset="0"/>
                  <a:ea typeface="Tahoma" panose="020B0604030504040204" pitchFamily="34" charset="0"/>
                  <a:cs typeface="Tahoma" panose="020B0604030504040204" pitchFamily="34" charset="0"/>
                </a:rPr>
                <a:t> các cuộc hành </a:t>
              </a:r>
              <a:r>
                <a:rPr lang="en-US" sz="3400" b="1" dirty="0" err="1">
                  <a:solidFill>
                    <a:prstClr val="white"/>
                  </a:solidFill>
                  <a:latin typeface="Tahoma" panose="020B0604030504040204" pitchFamily="34" charset="0"/>
                  <a:ea typeface="Tahoma" panose="020B0604030504040204" pitchFamily="34" charset="0"/>
                  <a:cs typeface="Tahoma" panose="020B0604030504040204" pitchFamily="34" charset="0"/>
                </a:rPr>
                <a:t>quân</a:t>
              </a:r>
              <a:r>
                <a:rPr lang="en-US" sz="34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400" b="1" dirty="0" err="1">
                  <a:solidFill>
                    <a:prstClr val="white"/>
                  </a:solidFill>
                  <a:latin typeface="Tahoma" panose="020B0604030504040204" pitchFamily="34" charset="0"/>
                  <a:ea typeface="Tahoma" panose="020B0604030504040204" pitchFamily="34" charset="0"/>
                  <a:cs typeface="Tahoma" panose="020B0604030504040204" pitchFamily="34" charset="0"/>
                </a:rPr>
                <a:t>tìm</a:t>
              </a:r>
              <a:r>
                <a:rPr lang="en-US" sz="34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400" b="1" dirty="0" err="1">
                  <a:solidFill>
                    <a:prstClr val="white"/>
                  </a:solidFill>
                  <a:latin typeface="Tahoma" panose="020B0604030504040204" pitchFamily="34" charset="0"/>
                  <a:ea typeface="Tahoma" panose="020B0604030504040204" pitchFamily="34" charset="0"/>
                  <a:cs typeface="Tahoma" panose="020B0604030504040204" pitchFamily="34" charset="0"/>
                </a:rPr>
                <a:t>diệt</a:t>
              </a:r>
              <a:r>
                <a:rPr lang="en-US" sz="34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400" b="1" dirty="0" err="1">
                  <a:solidFill>
                    <a:prstClr val="white"/>
                  </a:solidFill>
                  <a:latin typeface="Tahoma" panose="020B0604030504040204" pitchFamily="34" charset="0"/>
                  <a:ea typeface="Tahoma" panose="020B0604030504040204" pitchFamily="34" charset="0"/>
                  <a:cs typeface="Tahoma" panose="020B0604030504040204" pitchFamily="34" charset="0"/>
                </a:rPr>
                <a:t>và</a:t>
              </a:r>
              <a:r>
                <a:rPr lang="en-US" sz="34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400" b="1" dirty="0" err="1">
                  <a:solidFill>
                    <a:prstClr val="white"/>
                  </a:solidFill>
                  <a:latin typeface="Tahoma" panose="020B0604030504040204" pitchFamily="34" charset="0"/>
                  <a:ea typeface="Tahoma" panose="020B0604030504040204" pitchFamily="34" charset="0"/>
                  <a:cs typeface="Tahoma" panose="020B0604030504040204" pitchFamily="34" charset="0"/>
                </a:rPr>
                <a:t>bình</a:t>
              </a:r>
              <a:r>
                <a:rPr lang="en-US" sz="3400" b="1" dirty="0">
                  <a:solidFill>
                    <a:prstClr val="white"/>
                  </a:solidFill>
                  <a:latin typeface="Tahoma" panose="020B0604030504040204" pitchFamily="34" charset="0"/>
                  <a:ea typeface="Tahoma" panose="020B0604030504040204" pitchFamily="34" charset="0"/>
                  <a:cs typeface="Tahoma" panose="020B0604030504040204" pitchFamily="34" charset="0"/>
                </a:rPr>
                <a:t> định” </a:t>
              </a:r>
              <a:r>
                <a:rPr lang="en-US" sz="3400" b="1" dirty="0" err="1">
                  <a:solidFill>
                    <a:prstClr val="white"/>
                  </a:solidFill>
                  <a:latin typeface="Tahoma" panose="020B0604030504040204" pitchFamily="34" charset="0"/>
                  <a:ea typeface="Tahoma" panose="020B0604030504040204" pitchFamily="34" charset="0"/>
                  <a:cs typeface="Tahoma" panose="020B0604030504040204" pitchFamily="34" charset="0"/>
                </a:rPr>
                <a:t>miền</a:t>
              </a:r>
              <a:r>
                <a:rPr lang="en-US" sz="3400" b="1" dirty="0">
                  <a:solidFill>
                    <a:prstClr val="white"/>
                  </a:solidFill>
                  <a:latin typeface="Tahoma" panose="020B0604030504040204" pitchFamily="34" charset="0"/>
                  <a:ea typeface="Tahoma" panose="020B0604030504040204" pitchFamily="34" charset="0"/>
                  <a:cs typeface="Tahoma" panose="020B0604030504040204" pitchFamily="34" charset="0"/>
                </a:rPr>
                <a:t> Nam.</a:t>
              </a:r>
            </a:p>
          </p:txBody>
        </p:sp>
      </p:grpSp>
      <p:grpSp>
        <p:nvGrpSpPr>
          <p:cNvPr id="27" name="Group 26">
            <a:extLst>
              <a:ext uri="{FF2B5EF4-FFF2-40B4-BE49-F238E27FC236}">
                <a16:creationId xmlns:a16="http://schemas.microsoft.com/office/drawing/2014/main" xmlns="" id="{EB1F8E42-6DB3-B018-CA22-94C215399E1F}"/>
              </a:ext>
            </a:extLst>
          </p:cNvPr>
          <p:cNvGrpSpPr/>
          <p:nvPr/>
        </p:nvGrpSpPr>
        <p:grpSpPr>
          <a:xfrm>
            <a:off x="1741712" y="2721436"/>
            <a:ext cx="3048000" cy="2209799"/>
            <a:chOff x="1981200" y="1422403"/>
            <a:chExt cx="2001965" cy="2001965"/>
          </a:xfrm>
          <a:scene3d>
            <a:camera prst="orthographicFront"/>
            <a:lightRig rig="threePt" dir="t">
              <a:rot lat="0" lon="0" rev="7500000"/>
            </a:lightRig>
          </a:scene3d>
        </p:grpSpPr>
        <p:sp>
          <p:nvSpPr>
            <p:cNvPr id="31" name="Oval 30">
              <a:extLst>
                <a:ext uri="{FF2B5EF4-FFF2-40B4-BE49-F238E27FC236}">
                  <a16:creationId xmlns:a16="http://schemas.microsoft.com/office/drawing/2014/main" xmlns="" id="{0EA6F5ED-0F5C-9DA6-F3F5-1EC644C5C30C}"/>
                </a:ext>
              </a:extLst>
            </p:cNvPr>
            <p:cNvSpPr/>
            <p:nvPr/>
          </p:nvSpPr>
          <p:spPr>
            <a:xfrm>
              <a:off x="1981200" y="1422403"/>
              <a:ext cx="2001965" cy="2001965"/>
            </a:xfrm>
            <a:prstGeom prst="ellipse">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7" name="Oval 4">
              <a:extLst>
                <a:ext uri="{FF2B5EF4-FFF2-40B4-BE49-F238E27FC236}">
                  <a16:creationId xmlns:a16="http://schemas.microsoft.com/office/drawing/2014/main" xmlns="" id="{446545EA-F849-5110-FF1A-71DF9D99C292}"/>
                </a:ext>
              </a:extLst>
            </p:cNvPr>
            <p:cNvSpPr/>
            <p:nvPr/>
          </p:nvSpPr>
          <p:spPr>
            <a:xfrm>
              <a:off x="2314860" y="1756064"/>
              <a:ext cx="1334643" cy="1334643"/>
            </a:xfrm>
            <a:prstGeom prst="rect">
              <a:avLst/>
            </a:prstGeom>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r>
                <a:rPr lang="en-US" sz="4000" b="1" dirty="0" err="1">
                  <a:solidFill>
                    <a:prstClr val="white"/>
                  </a:solidFill>
                  <a:latin typeface="Tahoma" pitchFamily="34" charset="0"/>
                  <a:ea typeface="Tahoma" pitchFamily="34" charset="0"/>
                  <a:cs typeface="Tahoma" pitchFamily="34" charset="0"/>
                </a:rPr>
                <a:t>Hành</a:t>
              </a:r>
              <a:r>
                <a:rPr lang="en-US" sz="4000" b="1" dirty="0">
                  <a:solidFill>
                    <a:prstClr val="white"/>
                  </a:solidFill>
                  <a:latin typeface="Tahoma" pitchFamily="34" charset="0"/>
                  <a:ea typeface="Tahoma" pitchFamily="34" charset="0"/>
                  <a:cs typeface="Tahoma" pitchFamily="34" charset="0"/>
                </a:rPr>
                <a:t> </a:t>
              </a:r>
              <a:r>
                <a:rPr lang="en-US" sz="4000" b="1" dirty="0" err="1">
                  <a:solidFill>
                    <a:prstClr val="white"/>
                  </a:solidFill>
                  <a:latin typeface="Tahoma" pitchFamily="34" charset="0"/>
                  <a:ea typeface="Tahoma" pitchFamily="34" charset="0"/>
                  <a:cs typeface="Tahoma" pitchFamily="34" charset="0"/>
                </a:rPr>
                <a:t>động</a:t>
              </a:r>
              <a:endParaRPr lang="en-US" sz="4000" b="1" dirty="0">
                <a:solidFill>
                  <a:prstClr val="white"/>
                </a:solidFill>
                <a:latin typeface="Tahoma" pitchFamily="34" charset="0"/>
                <a:ea typeface="Tahoma" pitchFamily="34" charset="0"/>
                <a:cs typeface="Tahoma"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barn(inVertical)">
                                      <p:cBhvr>
                                        <p:cTn id="15" dur="500"/>
                                        <p:tgtEl>
                                          <p:spTgt spid="63"/>
                                        </p:tgtEl>
                                      </p:cBhvr>
                                    </p:animEffect>
                                  </p:childTnLst>
                                </p:cTn>
                              </p:par>
                              <p:par>
                                <p:cTn id="16" presetID="16" presetClass="entr" presetSubtype="21"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a:extLst>
              <a:ext uri="{FF2B5EF4-FFF2-40B4-BE49-F238E27FC236}">
                <a16:creationId xmlns:a16="http://schemas.microsoft.com/office/drawing/2014/main" xmlns="" id="{F141B172-6085-32E2-7B0C-9974823E9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2" y="359228"/>
            <a:ext cx="8458200" cy="56296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ED606235-A20A-1A55-CD18-2A672E7D3509}"/>
              </a:ext>
            </a:extLst>
          </p:cNvPr>
          <p:cNvSpPr txBox="1"/>
          <p:nvPr/>
        </p:nvSpPr>
        <p:spPr>
          <a:xfrm>
            <a:off x="620486" y="6175606"/>
            <a:ext cx="11495314" cy="523220"/>
          </a:xfrm>
          <a:prstGeom prst="rect">
            <a:avLst/>
          </a:prstGeom>
          <a:noFill/>
        </p:spPr>
        <p:txBody>
          <a:bodyPr wrap="square">
            <a:spAutoFit/>
          </a:bodyPr>
          <a:lstStyle/>
          <a:p>
            <a:r>
              <a:rPr lang="en-US" sz="2800" b="1" dirty="0" err="1">
                <a:solidFill>
                  <a:srgbClr val="002060"/>
                </a:solidFill>
                <a:latin typeface="Tahoma" panose="020B0604030504040204" pitchFamily="34" charset="0"/>
              </a:rPr>
              <a:t>L</a:t>
            </a:r>
            <a:r>
              <a:rPr lang="en-US" sz="2800" b="1" i="0" dirty="0" err="1">
                <a:solidFill>
                  <a:srgbClr val="002060"/>
                </a:solidFill>
                <a:effectLst/>
                <a:latin typeface="Tahoma" panose="020B0604030504040204" pitchFamily="34" charset="0"/>
              </a:rPr>
              <a:t>ính</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đánh</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bộ</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Mỹ</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đầu</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tiên</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đặt</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chân</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xuống</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bãi</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biển</a:t>
            </a:r>
            <a:r>
              <a:rPr lang="en-US" sz="2800" b="1" dirty="0">
                <a:solidFill>
                  <a:srgbClr val="002060"/>
                </a:solidFill>
                <a:latin typeface="Tahoma" panose="020B0604030504040204" pitchFamily="34" charset="0"/>
              </a:rPr>
              <a:t> </a:t>
            </a:r>
            <a:r>
              <a:rPr lang="en-US" sz="2800" b="1" i="0" dirty="0" err="1">
                <a:solidFill>
                  <a:srgbClr val="002060"/>
                </a:solidFill>
                <a:effectLst/>
                <a:latin typeface="Tahoma" panose="020B0604030504040204" pitchFamily="34" charset="0"/>
              </a:rPr>
              <a:t>Đà</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Nẵng</a:t>
            </a:r>
            <a:r>
              <a:rPr lang="en-US" sz="2800" b="1" i="0" dirty="0">
                <a:solidFill>
                  <a:srgbClr val="002060"/>
                </a:solidFill>
                <a:effectLst/>
                <a:latin typeface="Tahoma" panose="020B0604030504040204" pitchFamily="34" charset="0"/>
              </a:rPr>
              <a:t>.</a:t>
            </a:r>
            <a:endParaRPr lang="en-US" sz="2800" b="1" dirty="0">
              <a:solidFill>
                <a:srgbClr val="002060"/>
              </a:solidFill>
            </a:endParaRPr>
          </a:p>
        </p:txBody>
      </p:sp>
      <p:pic>
        <p:nvPicPr>
          <p:cNvPr id="5" name="Picture 4">
            <a:extLst>
              <a:ext uri="{FF2B5EF4-FFF2-40B4-BE49-F238E27FC236}">
                <a16:creationId xmlns:a16="http://schemas.microsoft.com/office/drawing/2014/main" xmlns="" id="{F01C0F61-C880-D114-EECA-5B9361537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2371" y="517410"/>
            <a:ext cx="3483427" cy="5313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a:extLst>
              <a:ext uri="{FF2B5EF4-FFF2-40B4-BE49-F238E27FC236}">
                <a16:creationId xmlns:a16="http://schemas.microsoft.com/office/drawing/2014/main" xmlns="" id="{B2B690EE-9E37-1BA1-0693-641CE9446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503465"/>
            <a:ext cx="737235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0089B0A3-409F-BDB2-4903-5EB91A9F5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3607" y="160090"/>
            <a:ext cx="4434568" cy="65378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E24233F5-A65C-2320-38C8-44975C641599}"/>
              </a:ext>
            </a:extLst>
          </p:cNvPr>
          <p:cNvSpPr txBox="1"/>
          <p:nvPr/>
        </p:nvSpPr>
        <p:spPr>
          <a:xfrm>
            <a:off x="566057" y="5631320"/>
            <a:ext cx="6019800" cy="954107"/>
          </a:xfrm>
          <a:prstGeom prst="rect">
            <a:avLst/>
          </a:prstGeom>
          <a:noFill/>
        </p:spPr>
        <p:txBody>
          <a:bodyPr wrap="square">
            <a:spAutoFit/>
          </a:bodyPr>
          <a:lstStyle/>
          <a:p>
            <a:r>
              <a:rPr lang="en-US" sz="2800" b="1" dirty="0" err="1">
                <a:solidFill>
                  <a:srgbClr val="002060"/>
                </a:solidFill>
                <a:latin typeface="Tahoma" panose="020B0604030504040204" pitchFamily="34" charset="0"/>
              </a:rPr>
              <a:t>L</a:t>
            </a:r>
            <a:r>
              <a:rPr lang="en-US" sz="2800" b="1" i="0" dirty="0" err="1">
                <a:solidFill>
                  <a:srgbClr val="002060"/>
                </a:solidFill>
                <a:effectLst/>
                <a:latin typeface="Tahoma" panose="020B0604030504040204" pitchFamily="34" charset="0"/>
              </a:rPr>
              <a:t>ính</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đánh</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bộ</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Mỹ</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đầu</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tiên</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đặt</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chân</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xuống</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bãi</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biển</a:t>
            </a:r>
            <a:r>
              <a:rPr lang="en-US" sz="2800" b="1" dirty="0">
                <a:solidFill>
                  <a:srgbClr val="002060"/>
                </a:solidFill>
                <a:latin typeface="Tahoma" panose="020B0604030504040204" pitchFamily="34" charset="0"/>
              </a:rPr>
              <a:t> </a:t>
            </a:r>
            <a:r>
              <a:rPr lang="en-US" sz="2800" b="1" i="0" dirty="0" err="1">
                <a:solidFill>
                  <a:srgbClr val="002060"/>
                </a:solidFill>
                <a:effectLst/>
                <a:latin typeface="Tahoma" panose="020B0604030504040204" pitchFamily="34" charset="0"/>
              </a:rPr>
              <a:t>Đà</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Nẵng</a:t>
            </a:r>
            <a:r>
              <a:rPr lang="en-US" sz="2800" b="1" i="0" dirty="0">
                <a:solidFill>
                  <a:srgbClr val="002060"/>
                </a:solidFill>
                <a:effectLst/>
                <a:latin typeface="Tahoma" panose="020B0604030504040204" pitchFamily="34" charset="0"/>
              </a:rPr>
              <a:t>.</a:t>
            </a:r>
            <a:endParaRPr lang="en-US" sz="2800" b="1" dirty="0">
              <a:solidFill>
                <a:srgbClr val="002060"/>
              </a:solidFill>
            </a:endParaRPr>
          </a:p>
        </p:txBody>
      </p:sp>
    </p:spTree>
    <p:extLst>
      <p:ext uri="{BB962C8B-B14F-4D97-AF65-F5344CB8AC3E}">
        <p14:creationId xmlns:p14="http://schemas.microsoft.com/office/powerpoint/2010/main" val="3003832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xmlns="" id="{7C1E7AC1-EC67-1BD0-42A0-93D0B65EA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176900"/>
            <a:ext cx="737235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Vũ khí phục vụ cuộc chiến tranh xâm lược, trên các tàu đổ bộ của Mỹ khi vào bãi biển Đà Nẵng.">
            <a:extLst>
              <a:ext uri="{FF2B5EF4-FFF2-40B4-BE49-F238E27FC236}">
                <a16:creationId xmlns:a16="http://schemas.microsoft.com/office/drawing/2014/main" xmlns="" id="{E81D26FB-330C-C977-BA15-3872058B8B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486"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658BB78C-8396-2539-CA9A-4652AB1CA7A2}"/>
              </a:ext>
            </a:extLst>
          </p:cNvPr>
          <p:cNvSpPr txBox="1"/>
          <p:nvPr/>
        </p:nvSpPr>
        <p:spPr>
          <a:xfrm>
            <a:off x="315686" y="5272091"/>
            <a:ext cx="6019800" cy="954107"/>
          </a:xfrm>
          <a:prstGeom prst="rect">
            <a:avLst/>
          </a:prstGeom>
          <a:noFill/>
        </p:spPr>
        <p:txBody>
          <a:bodyPr wrap="square">
            <a:spAutoFit/>
          </a:bodyPr>
          <a:lstStyle/>
          <a:p>
            <a:r>
              <a:rPr lang="en-US" sz="2800" b="1" dirty="0" err="1">
                <a:solidFill>
                  <a:srgbClr val="002060"/>
                </a:solidFill>
                <a:latin typeface="Tahoma" panose="020B0604030504040204" pitchFamily="34" charset="0"/>
              </a:rPr>
              <a:t>L</a:t>
            </a:r>
            <a:r>
              <a:rPr lang="en-US" sz="2800" b="1" i="0" dirty="0" err="1">
                <a:solidFill>
                  <a:srgbClr val="002060"/>
                </a:solidFill>
                <a:effectLst/>
                <a:latin typeface="Tahoma" panose="020B0604030504040204" pitchFamily="34" charset="0"/>
              </a:rPr>
              <a:t>ính</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đánh</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bộ</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Mỹ</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đầu</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tiên</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đặt</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chân</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xuống</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bãi</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biển</a:t>
            </a:r>
            <a:r>
              <a:rPr lang="en-US" sz="2800" b="1" dirty="0">
                <a:solidFill>
                  <a:srgbClr val="002060"/>
                </a:solidFill>
                <a:latin typeface="Tahoma" panose="020B0604030504040204" pitchFamily="34" charset="0"/>
              </a:rPr>
              <a:t> </a:t>
            </a:r>
            <a:r>
              <a:rPr lang="en-US" sz="2800" b="1" i="0" dirty="0" err="1">
                <a:solidFill>
                  <a:srgbClr val="002060"/>
                </a:solidFill>
                <a:effectLst/>
                <a:latin typeface="Tahoma" panose="020B0604030504040204" pitchFamily="34" charset="0"/>
              </a:rPr>
              <a:t>Đà</a:t>
            </a:r>
            <a:r>
              <a:rPr lang="en-US" sz="2800" b="1" i="0" dirty="0">
                <a:solidFill>
                  <a:srgbClr val="002060"/>
                </a:solidFill>
                <a:effectLst/>
                <a:latin typeface="Tahoma" panose="020B0604030504040204" pitchFamily="34" charset="0"/>
              </a:rPr>
              <a:t> </a:t>
            </a:r>
            <a:r>
              <a:rPr lang="en-US" sz="2800" b="1" i="0" dirty="0" err="1">
                <a:solidFill>
                  <a:srgbClr val="002060"/>
                </a:solidFill>
                <a:effectLst/>
                <a:latin typeface="Tahoma" panose="020B0604030504040204" pitchFamily="34" charset="0"/>
              </a:rPr>
              <a:t>Nẵng</a:t>
            </a:r>
            <a:r>
              <a:rPr lang="en-US" sz="2800" b="1" i="0" dirty="0">
                <a:solidFill>
                  <a:srgbClr val="002060"/>
                </a:solidFill>
                <a:effectLst/>
                <a:latin typeface="Tahoma" panose="020B0604030504040204" pitchFamily="34" charset="0"/>
              </a:rPr>
              <a:t>.</a:t>
            </a:r>
            <a:endParaRPr lang="en-US" sz="2800" b="1" dirty="0">
              <a:solidFill>
                <a:srgbClr val="002060"/>
              </a:solidFill>
            </a:endParaRPr>
          </a:p>
        </p:txBody>
      </p:sp>
    </p:spTree>
    <p:extLst>
      <p:ext uri="{BB962C8B-B14F-4D97-AF65-F5344CB8AC3E}">
        <p14:creationId xmlns:p14="http://schemas.microsoft.com/office/powerpoint/2010/main" val="3629792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AABC539-B89D-742F-F4A9-3464C1482F34}"/>
              </a:ext>
            </a:extLst>
          </p:cNvPr>
          <p:cNvSpPr txBox="1"/>
          <p:nvPr/>
        </p:nvSpPr>
        <p:spPr>
          <a:xfrm>
            <a:off x="283028" y="5473005"/>
            <a:ext cx="11908972" cy="1384995"/>
          </a:xfrm>
          <a:prstGeom prst="rect">
            <a:avLst/>
          </a:prstGeom>
          <a:noFill/>
        </p:spPr>
        <p:txBody>
          <a:bodyPr wrap="square">
            <a:spAutoFit/>
          </a:bodyPr>
          <a:lstStyle/>
          <a:p>
            <a:r>
              <a:rPr lang="vi-VN" sz="2800" b="0" i="0" dirty="0">
                <a:solidFill>
                  <a:srgbClr val="002060"/>
                </a:solidFill>
                <a:effectLst/>
                <a:latin typeface="Tahoma" panose="020B0604030504040204" pitchFamily="34" charset="0"/>
                <a:ea typeface="Tahoma" panose="020B0604030504040204" pitchFamily="34" charset="0"/>
                <a:cs typeface="Tahoma" panose="020B0604030504040204" pitchFamily="34" charset="0"/>
              </a:rPr>
              <a:t>Căn cứ quân sự dã chiến của Mỹ tại Hòa Hải, Đà Nẵng. Lính Mỹ còn thiết lập căn cứ tại Hòa Cầm, bán đảo Sơn Trà, núi Phước Tường, đèo Hải Vân để bao quát vùng giải phóng của quân dân Đà Nẵng.</a:t>
            </a: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xmlns="" id="{97B2369A-BF8B-3409-8355-D60B6A2C25E0}"/>
              </a:ext>
            </a:extLst>
          </p:cNvPr>
          <p:cNvPicPr>
            <a:picLocks noChangeAspect="1"/>
          </p:cNvPicPr>
          <p:nvPr/>
        </p:nvPicPr>
        <p:blipFill>
          <a:blip r:embed="rId2"/>
          <a:stretch>
            <a:fillRect/>
          </a:stretch>
        </p:blipFill>
        <p:spPr>
          <a:xfrm>
            <a:off x="515710" y="37808"/>
            <a:ext cx="11160579" cy="5401924"/>
          </a:xfrm>
          <a:prstGeom prst="rect">
            <a:avLst/>
          </a:prstGeom>
        </p:spPr>
      </p:pic>
    </p:spTree>
    <p:extLst>
      <p:ext uri="{BB962C8B-B14F-4D97-AF65-F5344CB8AC3E}">
        <p14:creationId xmlns:p14="http://schemas.microsoft.com/office/powerpoint/2010/main" val="13375986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UID" val="{F6B7362C-A42A-47EE-B100-49AE8B449DCD}"/>
  <p:tag name="ISPRING_PROJECT_VERSION" val="9.3"/>
  <p:tag name="ISPRING_PROJECT_FOLDER_UPDATED" val="1"/>
  <p:tag name="ISPRING_PRESENTATION_TITLE" val="Bài 8. Nước Mĩ"/>
  <p:tag name="ISPRING_FIRST_PUBLISH" val="1"/>
  <p:tag name="ISPRING_CURRENT_PLAYER_ID" val="universal"/>
  <p:tag name="ISPRING_DEFAULT_PRESENTE_ID" val="{97108A0E-56B5-4EEC-93E7-D50DDB01BFB0}"/>
  <p:tag name="ISPRING_PRESENTER_PHOTO_0" val="png|iVBORw0KGgoAAAANSUhEUgAAAOAAAAFACAYAAAClRnC7AAAAAXNSR0IArs4c6QAAAARnQU1BAACx&#10;jwv8YQUAAAAJcEhZcwAADsMAAA7DAcdvqGQAAP+lSURBVHhehP3llx1XtvUN+n/oMfrtfu6tclmc&#10;rGQmQTKJZSaZmanMzGzJtixmphQzMyUIbBfZRa6qC8/b8Pan2XOuHevkzlNy3Q9rbIw4cc7Zv5hr&#10;Q+y4avzX59Ewtw8TVvwWE1b+Dl0MJzKctOr3mLbmj5i4/LdoWXQJrUu/Rcey761cpvIp6/6ItqXf&#10;o2PF7zBx9Y+YsOoHdK2mrfkRXSzX+Sas/APP/QdMZv7k1X/A1LU/YgptEvOnrvkTpqz+I6at+zOm&#10;rf8rJvLzOlf+HlPX/5l1/sT8v7D+nzFxFc+98gcrn8DzTOIxk9b+lZ/1F3Su/jM/7y+YuO5vmLT+&#10;75i04e+YsO4nTFz/Ezp5jnaWK28iTfFOHjdh/T/QKdvwN0zY9HeGPzH8B+0/0LWBtvE/0MFzdfKc&#10;qjul+7/DMWv5GZv+CxM3/Se67LP+A5M2/sPOrc+YwuOndP8nJm/5T0zd9r/tfJ3r/o4uWXLOiTxG&#10;55q88T+t7tTN/2XHdq7/G8t/ikzpv5t1bviHHe/hpM3/baFsAq8lPX9i938lZby27n/Y+fRdu2hK&#10;dzG/g8d0so7CCfx+Hm/XZzKUdenczFfYzmvs4PW2J9bB627jd2/1fH5XmdJt+j76fF5HfC6l3cK5&#10;g3XwN/F4J39fC9fzN97AerL1/G48ZqK+X3Ievy63gXPqXIPL9Ft0JNen32oCzz9BeYyH+qoXPleh&#10;x9v5P/k59TvL7JjkvPbd7PiBz/Rz2nG0dv7Wdl6a/peJLNP/fePmv2Le7/4vXNW2+DcE7Hu0L/89&#10;Wpf9lgD8wax9xe/RxUaveAvzm5f9Bu1JvkLld9DaCEzHKkK29o8Mf2AZ0wRN9TpkOobWRWhkEwjd&#10;xLV/IUh/IkR/tvQEA0ogERDmyyYIKtabzIaosEt56wgd6ygu6DoFoEAkcJ1qtCxXQ1a8S42OIIc4&#10;81jPrYtgCbRONZ6koQsW/TGd6/nj0zrWMb6ODZg/mH64CQIzgUHWQajCn6nGT8B4LjX4SZv/k0ao&#10;aPrDupK6HfzMDtax8+nPELwq5+dPSJ2HdXm97fw+6fDZuZLQTel0s2tVmUDnd9K16bp0boHXaemB&#10;hhpM6QCCAHRTmTcoy9P1qRHreIYdSquMYTvrWUhTfW+4Cj3+z2mHL74GnlN5BLBjnUJ+n40CItwc&#10;VNcbffwZ4RwxVIM/y65P15yYrt/rDVxHuAaZIFSezqdz6Kab+t1pdp26nuTz/LP0H3gbCb9TOJcA&#10;tP+I+QHAnzDntwSwY/nvCN/v0EoAm5YypFq1LP8D038gdMpX+vchvkyQ0pjXRmtf8QPazAgjVaqd&#10;wLbJDMQf7Vwqb11OY7xV4ApEQmcgmQUV61hF9WN+h8oEo0ChSc0MsAQ4q0+TmrWvUn2mWd7OsCMB&#10;THntVD8DkFAKTJ1jAhu7QgHYyR8vNHLGqQymEAKJP5T+cJlBqkbGHy3VMKmC7Ty+jaY/NTSG5E9m&#10;uf6ECfaD88dOTJ/TuobXxvr+JxoEyXm9XuqP03mZHwPoZg0gSsemuunlui5XDJlBo8+wtIcD12/f&#10;i2G6ebldnx0TGqdCfWcvHzh3Uj8pV75fY/iNwjFenroWB1L1ErPPFAzMl/nn+bFx2vMU+rWEz6Ya&#10;MTQIqdhtBmGoF+oHcwWUV+DntnIeq2u2G5w+J0kP+q35fZXn5tfhiqr/0wBkO7thy0+Y/b0UMAFL&#10;kAX4BCLdTob/ZALU4HTACBaBUyhoBV87QVKYylvBestV90fm/2igSd1kciHNjVwlVSOEifoJtA65&#10;i6oj+AQW451sxIK2nbBbXYGWuJWyNp6nXceqnilfAmRipoqEcYIpX4AvuGeCQH+yfiD+cLzryvXR&#10;n55qkPzhFNdxKQAVp3vUKVg3/Tfjclv4o5v7pD+BjT/5s/w4a1jMc7jCdbDhrx1QPS9z8/r2J0d5&#10;bp7Wnx6XCTY1ADW0GJZUo1Kd5C4fwgBNuvmxbgPHDsAc10mv7+bXqEZo15pWruNSjTaykA7XrO+k&#10;UDeVK32OHx+nLc9Dr5N8lufJ/DdwGFPnV10dR0vB9TNxmXcB7L9kmIKbcSnpZHoi13f/hK+/+/8S&#10;QAHlAFKhpHSKO4RKK64wmFzSH0JIqGSCq8VUTpD9Ec2MKy1TXHkqs/IVclWpXFI8gy4oWYgH8Byk&#10;tkThTO0Yqkzg2TEWV10Cz/qtK5Un4AjGmp9McdpMrQif3Dpam5SSZmGiZPpx3ZT2xm9xAqkG2Eo4&#10;Ug2S7qTKFDqE+pPUX7A/kEDKOgmgN2idsz1xdfUn2B+qPzr6XF2r/WE6n8qTP9DjcegWn08WN4bQ&#10;6FjGdNzI4nRocKGhudn1Rmk/xuM6Vn2xOE8Wq6zqxPU934z5ds00dyXdBh2XmOdbHakXy+PPdVOd&#10;9M+K066eqbR+W4ZB6YLqBej0Garjv1G43vi3Tbn5THue//4OX+oYmp9zEj9L/fQpBPCGzX/DzMv/&#10;H1zVTFVrEXQJeA5d45LfGHhunt9MWAVf41JCmoQOotICLt1aBSXLBKBgCwr2Y6JqCVhUNsFlsDlg&#10;KotMean6iQnStlUqk+tJUBhKTdSoA4R/ZTykHR79+CE9AJyHIR7VYSjQUqa0wEzgHGiw4U8b+PPk&#10;8khBQ3kAkWXsW6pvoz6mm6kty+JrUhj/uX6Nygtp/ckDd+DY1HBSjU/1Ug1hoOGGawoNw/PjMN08&#10;P27Ubp7v9bxOeugunzdMy4ssztP3SP+8OO6fdSVLvw5zW2n6XJnK5dGE+qqj6xmAcMAGzum/rf/e&#10;g3735LyxpcpoDqDgnLLlf2NK93/gpq3/gS8u/r8J4JIEMsG1girI/lsT+4QDwAUFFJApBRRYDluS&#10;FoAOm4PoYMqkgjIBqFCwKYyBUp8vpXgJXErLjUxBSQtqGVzVTsFG6KR6bavpxgnCBMAAXwBHAyGm&#10;WonypQBLzAG0H8xgScoZutLpjwsAhkbpAIYyHSeIWGYKGM4Tn9M+R0BKLaMwqOFAff98HRffUWVh&#10;9DbUt0GjpL5/RurzaH7N3ojS494wPN+/U5x28+Nii4G40iikx/8pnXa++PxeL/1zr1QnNs9TqLpx&#10;2kzxtLrBVD+EPwefTMemA6bvYem0Mi+30XLV4/l0s9R/OZUATt38n7hpy39g5kX2AZsXDwawiSbQ&#10;YjWUNSz+PsmXkoW+og2ssK/XJFVkP0/gSeUcPnc7BajDJ4DSQ+vLMZ5SRJrgU56gMzAFneopTOJt&#10;idtp0AlAKmEHAZMCuulH8rgAUKiG6nHPd/PGb40kMTVKg5hxOzbNvLGkwDK4kvMkof8pOl8o02cN&#10;gD/o85Lr8Loe+vFdcsX+h+PSr02NKI7Habf0+ulpt7gBK65yb+hxPT9O+e62uqXXvZJ5nSvVjc8X&#10;w++hX5OXyXRMXDfUCdMbckXjuj4o5HXdBsqjPJr/v3E89Z/oc5gWgDadsunvuJ428+L/D1c1LPwO&#10;TYm72bj0Nxi/JIDWLChp4xd9d0UgA3whr4UQmhrKEghj8BR3AN0MosRcBR1AmdWLoJVZHkODU2kb&#10;cCFIiQvaSQgFYwvzg/s5GDDFle8NNc7zfG/MKrc6UkyFaaYfVRaro/qMNt2QBlbqXCzTH+Hpf2Xx&#10;tcj8z/VzxGXppmvRNcWNRHlx2vO8rsfTyzx9pYbn+R5XA/ZjPF/hoIYd5auuh26pesk5r2RxHT+3&#10;wriO0rEJMj/Gj0831UvPU33/TvH1pvKTPIdOoZv/Z6pn/4cdx/ob/obp6/6KT3vZB2xc9D0aaHIx&#10;xy/+DmMWfYsGxqV4bgLRAZSZYtIcTAHWpIEZAucq6AC6CUA3h1DxFFg0B83z4nKFob83YAHAxO2U&#10;G5qYAUjVVChzyGIAZQ5ebKrjALgpz0FLN1dGxdMhkjkUOo9CfUbzKt5sGP+5uop7fS+L03G+H+Nm&#10;efzT/friRmMNhmXpjUrmdRXG5d4IPe7meV7Py5WOy9Mtvczrp+f7uTzuoSCJ68XlcVyhLF31PD+G&#10;Lf3Y/8m8nh2vkBYDl56XOlY3aH1f/sZT2abePvW/pYAEjgBKBQVgDJ7D56rnIHq82SboVfYHA08A&#10;xuB5/9CBdHOwYhhjc0WU+XygqWIKQoVBAUNIcKiC5oLKFWW6VRAqjOBSI/bGbFDRFPe0l3nj9jIr&#10;V6g8Wqx6+mE934+TxZB4Wn9IHNd5B4ETxT3tcb8ur+PpuJ6X6U/Xtfl1yfxG4WbXy1DXH6fdUo0m&#10;zbzReiP0ukpf6Vivlw5OfI4rpdPNy2X6DK/rcV1/XN+vw0GLgYsthlNxT/vxXuahW+p8KossBZ2u&#10;S2FiVpd9TY1DTGRXZSrjrx8ngFLApkW/QSNhG0cY5XKOXXA5NQqqMB4RddVz06ho01L1AQN0MYDp&#10;cYfPwfMwVrkrxVNuqdJmweVUP1CDPg5fyBtQwxg8Aaa4g+dpb9xKK3RT2su8AXsj9casH1ah8q0s&#10;MQciTvuf43+QTGU6f1xfaY/LVObX5vUUxnGrm+T5n+/X5deruK43zvN8mX8nj1uDicwbkTeo+Lsr&#10;9LSHMtVXQ/V8mZ8jzouP87z0z/q5fP8cL5Ol4IgszrtS3M+ntMdlfk1eJ67rn32l/9bzVO7n0GBN&#10;13rW08Abu05vnvo/ExeU/UCpneBz0GTK89FPh1DQxSAafIn7abBFLqgAc/gG+oYD7qgDFptD6aY6&#10;AwAG11MT7QG0AGW6CyoLKjgYODeDKpkT9GVfyreGTFN5nPbGqvlAb7T6Qb2xeugwOETpaT9nXF93&#10;ROWp/6j+QbgenXPg+sL1hnNcKT6wqod/LP/wcN5wXbGpISj0xqN4fP0e93JvONbIIlMj9fMprTC9&#10;IftxHvq5ZOmNXOU/d6zHdUx8nF+fH+t1QuOP0lG5nys2r+Pn9PN73fiY9LilE4sBTOWrXrfX57VS&#10;9WwdquZ8V/wFb578f4VBmHELvg1KF7mdsfK5y+n5CoP6KV/hYBdUEDmEAwAqlKnPOABhDFvKCJUD&#10;GpsADArooAWXNABIOEwFB5SwVQqZKOBg9VNcfcNg6ieqjvpmMtXx+mrU3jhlLcpnqAbojdBDh8LB&#10;U+gmqLS4O6xVZX2Ls46O0ecQNK1bdWvndaluu0aAWdcBC5/B62O+vp++i86tP1xltnRLo7Gqy7hf&#10;mxqFwx4az3+mvpN/F5nSqcaVNLT0hple5p+hPIXp9b3ulfKuVN/N68QgXamO51vo8SSdDmH6uZT2&#10;c7l5mUzfLb0sLrfvzdB+g+R3UL6dV/Wi+mER+D/sQYFJ/C/ePft/UQEFX9IH1CioA+bqlw5enGdu&#10;qCCUG5oA6C6ngzcAYlA/jZ5qSZpDamBF8BmYSdzAIxBSvwAg42xwpnAJbOoDugLGbqhNU7B+s87J&#10;BjsAHxudARiUxdRGDZFpQSfzgRvlmyU/rkJXwfSGaz8+zYGzBkCzP4l1tQ5Vi3AVyiZuYMjrsnQS&#10;6ruFtaqEkPGQx+/Ca9Y57Xr1ubpWuw6F4SYiKLXQ2pbT2bUM3DB07IRuXYuuVd9L30PlocHo+v37&#10;eKNS6BY3OpVZo0tL+7HKv1Kj9jKFfn6lrxR3c1hiaGQqU934GM+3JzVoDqKXeblCnc/P6cenpxX6&#10;Z8THpoeqI+Xz42R+fjOWuSuq9jCR/8OkjfrP/4bXTtIFbSZ8zYuD+qXD5nFZPCDjZW4CTwA6dK5u&#10;HncIHcCwXjTAlg6gKZzCpCyUB/gcNltuZgoYYPO0oPO0GrAabxvTBoziNIcthDxODS8qlzmAMgOP&#10;5QoHL0kLeQpj6BzCGECtPRVwevLBFoXLLE5YaHo8yR5p0t3RIA0Q+vfRgJJdD+OaYzQl02ds/m+0&#10;849t0fXzuJYNP2E8f9smAtnKuNZNCrRm/jbN7HPIWtf9A40rqfo8V1g+Jwt3cJnSHup3s8/hZ+h7&#10;xGXe2NzS68Vlnv+v8n6uTmzK+1efbYsPNEcqCKNyK0uOi6/Tz+sW14/L4+OuZH5cep0UgAncckMn&#10;biaE9h8TwFN0QVsIX5MAFGRL/nn0M+7zOXwOaCpPLihdUa3zFDjp4DmQUr4AoPIG1wlql/QBBZ2B&#10;JxWUi0kg1wyMfAaFYwNKIJTyqV/YLvcwBaXCoGgOk5uBxMYVm+UndRVKUVoEvddNGqgrhUAzAFnu&#10;fTAHUaZjvM5ENgpXNv34pn78A0zZCJMeTzLXUWCtlYIpzmvi57fyuzURmOZVunadV1D9HeOX/Qn1&#10;c3+D6i8vmo1hvP6b71E/53cYu/hH1C3+AXWL/ojxS/+GygU/oHz+H1Cx4EdUM69s7m8xboWg5Hek&#10;SQkFoyzcZK7wfdnA7OkPfTeZ8pK0N0BveHHaG2V6nh/nx8R10o+5ksXlHtdxAtCe+0vy/XOuZCqX&#10;OSBxfcXT63t+usVlcR2bAlFcrmcKRilgeH705ROJAjaZC/pbjF9Id1SuZzQw49AJHIXe90vBl5RJ&#10;3dJdTwfMoDK4tBZUcQcyAY5lYTRzIHQzNRSADqWgiFzN9lVUOi1BI5hWLtfTjlVdqSAbkOqpoREs&#10;NXpfqhbDF5v6gS08byuPMSgJjtVLzAFOQZgWjyHUZwW1S9xNNW5eV6u+lwCkKnUSrtalf0bDgt9h&#10;3Hze4BbrZha+g1Sva+N/8VwaDf1PNC77K8Z+/RtkPLUNv7xtAX51yxwMv+0bXHPDR8i49TNk3/k1&#10;Ch5eiqIn16L6tX2oeOsoSt49iapZ36Js9m9QyLDgy+9QPu8PhFBKqO8XANRKHsVbdd36LpZm3Btx&#10;8r28waU31vQGKFOd2PzYuH56WXq+LD6fl3m9QWbuZ1peYnF9P19cLhtQq8H5MuUbSEmd9LohPvDd&#10;UwAmdez5TD0zSvgm8yb8/FECqIdxzQVlKBuf9AkNwkQJY5fU07IA4QCULXqukDCG5WoD4HlcwAUQ&#10;A5ipeGQBsACfAZik43wt3Db1IyQdBiBDlgeXLYAoSNtUxkYeFHEglEoaUAlwivtAjOe1CAqCHQ/k&#10;OHzWj2RceQadzp0A6BCm4ro2Xq89ZsVj1Ydr4bU1LPoB47++hHEfHiMoO5H/6ELk3fU5sm99HyNu&#10;fRv5D32FrPvnoOL1nWiecxnNS3/kTfEPyH1uJ4ZdNxPDJryNjK4XkTHhWYxovQ9D6qbj6tIODK2a&#10;ipF1N2J43S34FS1n0hMov+M9lN4/C1WvbkHxWwdR+EkPqqmG9Sv+hvGmruz38rfpYOMx6PT9ErW1&#10;Bi8Iku9j8cTUqDwc3AivHHfzPIcotjjP66VbXB6HMocivdyvM86PLa4jc4X3uvF547jM64RjB6cV&#10;TtjM+owLxom8QUwihJPZRXj28H/jqlYqXwtNipdSPpq7pRqYaU7c0MYEwADbgBLaYIzSNHsgd6UA&#10;1GALgeIfLNc0uJwBugEg/4gWWrNcU+UrzbIYRI+7hbRAJGwEpH2lJuoJlp6mSAAMRmis8Qd31QGU&#10;uavpwMXguaUDaBAmZRbqGFp4ql7GP4t/mAY/9PiTBkf0KFQbwe7iZzer30XFqZ/dj/K396DiufXI&#10;vuk9/K96gjL2WvyqugO/LGrAv+XW4P82ogj/98xyXF3eiaHjb0PO9F8j89b3kHXbR7im7Sn8svwG&#10;DK2ejqHlHfj3vBr8Iq8cw4qrMaKoCsMLK3FNbhl+kVWCq/PL8L/yivGrknpcXdKAofXTkTnlCRQ+&#10;OBu17x2i2/pbVNM1beBv2Mjfqlnfm79PO13cttX8Lnpqw75PuKG4AqphptvgRnhlWP5VvZ+zuG78&#10;WR7GprqC4+fK3VQvPpcfI7vS+VXfz+1xmcqU5/mhbpj39Dpepoe0zQUVfJv/gWmb/o4nD/xH6AMK&#10;QlNBQZiooQDUo0oyPTNo60UT1XPgTO30LKHqCDhNL0j9aHo6Xg/tBjeTMBl8LLeBmACZAUd31CxJ&#10;y2LwYvVzCIMKSvUIVuJ+drHBez/L4Qt9w8HqpzA8ORHgUL/RXEE2sBhEuaCxGyqFNHBZx5a5yZRm&#10;Xf3gumOGBpoAKNXjXU4u5Dj2yco+OonCZ9YiZ8ZHVKz7MaKW0BWNxf/KKsAvc0fjmrwiXJ1biH/L&#10;zMX/GpmN/2P4KItfI4ByS/H/yCjCL3IrcPXoSgwhWJafU4B/z8whbHkYOroYw/OLcXXWaPwyIw9X&#10;Z4/Gr/JYnpWD/5WRjavzCjEkl+fI4mfkVmNU0y0ouvN9VL/UjeoPT7D/+B3GLfkTxi/nb7+a35EA&#10;thFEU3O5qHaz0fdjw03UITZvrDL7LaL0lUzHeCOVeb7i8XnVgP38HqbXjdPxuf6n/HTTuYLrPfD9&#10;lO/Hx+bHKO7XmF7H4TQIzTXViCld0E1/w7Wb/wOP7yeABh+Ba2PYlKhgCkCV0aSQ9jS8nnpg6Coo&#10;M/CW0QQd4bJtKhjvMPikhuEp+TDwEkZBtXhbSucwCVJ7ZCkBz/Ii4NytHDCVSQEJIe/eckFtyRrh&#10;88EXh89VMB1CM56j04bxGdcPz0aWgjCCzk3AtQhOmlxRc0epDuo3hX5UgK9tnc4ptf4BJe8fRdFz&#10;G5A34wMMb7gDVxe1UqFqqVTV+PeMHIKURzByGc8keIRuVAauzmGa4f9z5Ej8r8wMQpRNy8IvMrOs&#10;3r8TqF8RvGuyc/HL7GxaLsFinPar3Hyen5aXz/OMNvv3zGyDc3hBMYYRymt47K8I45CiOrqqXcie&#10;/BBy7/wQJa/vQPmXF/g9tWaV34nWvJLfj/1UV0Ef6TVFZDx21WRqbB5Pb5Ser3h8TJwvswYbhbK4&#10;3OvH5/C4h3G9K1lcrriO8xuHQ+jlXif+bn68HyuL8+Jr94XgE7odwL8TwH/gMQHYvoQgEThZgE8K&#10;GOATdA6iASiTq5nAJ1PaAXQIBarBGEHnoakg893VlDl8DqBbOohertAU0ACjmTsau6BJPuGLAYxd&#10;0mAsp1Jp0CUGLQUcAfQyQRnnKxSsDqKBq3JeRwO/z5i536Hs5S0YPu1lDG+agSGV7XQJ6SYWVlGd&#10;CgyYX2RlUMWoToRLIP2CoP2CivVvGVn4txGZBtQvc/Pwq9GEJp82mlBR2X5JlbuG9X5FsH6ZnWMA&#10;CjTB5+bwKW6gMxwyuhDDCOGIwhIMG12KzPI6jCqrwS+pnleXjUP2FIL44ExUfXyc/wn/F36fZv6O&#10;zfy+GhU26NTA1Vj1fWne+LzhecNVXPkDjS80SK/rdWSejhvtleDzejI/j0MR172SeZmOS6+rPL9u&#10;xdMtPs6PievGeX5uN7u+5DjNAWrfIW1JcW333/Hovv+iAhK2VkFG+BoWCsDf0djfY76gc/gCgAMK&#10;6H1AKaDANNeT4DmIroCCzgEUkNr2olVgJnDFIMYWwxabQPRBmLANBRs/G4oD6PN/AizdBR1sGoFU&#10;XUFFoNjIrgRZE9VZ5mXKj5VRAxYKNTen6xi/7EdUzupD1kPL8Kvme/GLkrEYXlaLoXQbhxeWEqA8&#10;/EIKRoCG5OSZil1DiP5d6kb7NyqcQPy3UZl0NQsIH4Gi+ziU4ASwCCJd1Wt4rM4hVYwBdPB+yc9R&#10;WtBZKOVjOJRpATg0v4jnZFhQil8Q6iHFJRhZWY/shqnIu+k5VL+yBk3z+61v3rCCNzw1tgRAD9Vo&#10;zbWKGl56Y4xDh+XnGrOfIz7uSvW87EqNP/6MuEzpK9V3c9WL63nc+vpJ2uvHx/v53Dw/Ns0BSv1c&#10;Aadu/Bse2f+/BeB3aBFsejDXLADYIjeT8DlYtm+MgBSAy8LUgyA0FzRRPlmHTP09AZiAF1s6gG6C&#10;LYbRYXPl83AgX26p2wB8wV0VeK6QYSTUTXkeT9XT3TwBzF1QX5YWm0MXwCPgugmY6Zj/wLilweXM&#10;f2gRhjTeiZE1TRhSUkyQCJGAU1+P7uXVVK6rCZlDJPsl8+R+/kIAUgGHjB6NEcVUK4JhINKl/FVu&#10;AeHKJ1wCjODyfL+imftJ4Bw8N9UXgIJvqCBk+YjCIowokBIyj+cdksdrIuTDeZ051TXIra1H3rg2&#10;ZLXcgOJ73kX9+/uo5vSQdNPaEFxtc0EZCkLbeIqNSg3PG6g3RG/AnpcexuVXKlMY14vLPXRTOlbN&#10;9GPc4mOuVBaHDmVcz4/TuZV24IPx8+z3CAMufmNSHdWXC6qJ+Endf8NU9gMflAK2LRGAGoQhWEt+&#10;bwDKWpb9Bg2LLhM8uZnBmpd8nyifPw1PwAhc23JZBKINuAQF9DCOtxiIA4DFihdbDJ6HHrc9ZAy2&#10;cI6QNwCju59SSFM7g44/ZgKfW/wEfQyYzF1QmcfjuprDa2MfVJPk9Qt/j+r3j2HY9S9jxLjrkFHb&#10;iKElFQaQ9dUI1VDCMkRgEDjlXc28oIABStX55aisUE4whhGUjNIyC5WWkrn9O6GTOWzXEDLlW0i7&#10;Wp9F+ASplHYYw+F0ZXWu4YRQNoTgCcLhBH1oYSFGEsKhRewrlpQhs6oGmWPaUXDD0xj3WjcavrmE&#10;8Ut+RNMqV33eyNQI6VI5gN5AvdG6ongDjaGQeaP2xuzHe1lcx/PTTWU/B4kD6WFcL64/GKKB8/q1&#10;xvF/ZdqpYEJ3OKeefnfzz5cLOnHzf2Lqln9gGmG8Z9c/tDHvd2g1AAfgMwCX0jVdTqXTztiEMdj3&#10;BmILwdOUgytgewKflE/7g2rwwd3OjtUEiaEDGCugg+bK56GXCSaHzi0GLjZBFwMZFFAAer4UUurn&#10;ay0FJutQNaV61p9j2mHzuEwuaAyhQnPDeI7xmkBf9CeUvrodIyY/gyHVrRhWXoMhRaVs7FQbNnQN&#10;qvxSikcIBJsAE4yCzqBMlNCUkaY6Q9j3G0Y4RhWVYHg+oaFdI/eSZXJPpZi/zAyq+itBrfMKRJ5r&#10;KNUyqC3jDIfyXENYbqDzWoZS/UYQNFNAQphRVp5ASFUsKsKo0hICWIlRVMRhVWMwYvw0FN7xLirf&#10;3G2rbcaorfC/CNsLBggDXGqIAwB4o/2fGq8aZxy6xcepzMvTzxcf52VeP4bL6ynPofA6HneLz+Vx&#10;z/f6yos/r1O/hf0ePKfOo7rJMeG8DBmfQvgmsQ3esfWvBHDRt+wDSt0CeB6GaYfv6HJS9Qifwtbl&#10;AUS5oQKsmTC6C+pmm/YmsDl4DmPKtBKGf2A6dLEL6iB5vTiuUBZA04S7BmUG1M/LPB0sLORWPPQT&#10;Q9xWziSK5qrn5gAG4/XxfIo36hp4TPuaf6D44z5kPLQUv2ycgSEV46kelRhRSuUrYp+P0AgAwSEg&#10;rk6UzwAjHLIYQM/z8pEEOIsKmF1ajgwCIxVTvpRSoGoQxutrUEbxAFwwQTeC1zCCyqcyKyd0MgEo&#10;FRxVUmqurgAcps9gemQpbx7FvHkQxKEMryaUV1fUImPyA6h4cR2qZvaibiHbCn873dVt6oXuqe3s&#10;LdPcaNI4vYEONMJgyrdGy/y4XnqZ14/P4XXT4fL82NLz43OlQ+j5Xs/rxscr/nOfE8IAnczUT+7o&#10;oM9hvtYFs/3duf1vuKp98fdo4x2tme5n81JCpVFR9v1sTxjtD0MllPIJPFdEU0GqnwZjBJfiMWQO&#10;n/J8t2ypYoBP8QHQYnOwZJ528NJtMFzBHDq3uJ5D55aasiBIgi0AKBADjDGIAUapIF0wXrtGB2vp&#10;cpZ+3I+M+xbi6jE34d8Lqql81RhFG1FQiuF5VC25fARhmBQpAcAhccjiuLmn2VTHPObThlOd8sor&#10;UDpmDIpqapFJNRxFKF0pBa2b0jqHVE/q6ecWgLqOVDxyPUdq4IUmN1nQyYYTwGElTJeX04WWO8o+&#10;KN3TobwRXMPvljf5HpQ99g3qvziN8ex62Hb3Nvcp4++5McAod8/NG6w3Upny0hu4p/2YuKF7Oj5H&#10;+vmulJ9ex+t5qHIHJL3Olc6j0MvTTWUyQaa+sVa9yCbQ7ZRnoFBlWgmj5WgGYMuCy+wDSvU0yBIB&#10;mAoJmfUDA3jtAo39PLmhDp2HV+rvWR8xrcxc1DT4pH7pkMVmQEVQGkgEIYbLYXP4FPfjFY/N4Evi&#10;4fEkASgQg7mrGdxP3hAE5SrCyLBx+Z9Q+N5pDL15Jq6uvZ4NtQ7X0OUcWSblK6VaUf3YDxN4bgLC&#10;YUlBR+A8HgN1TQ7rjM5DZnEhiutqUN3YgJK6WipigSmh4JQKqq5CU0CaPsfjBnQCoZsAlFsr9RN4&#10;glFp9QsF36jyMmRVV9P9rEJuXZ2FI5g3jAo4opjfSYpIdb+mugW5t72K8YSwgb+FLUrg79Wquc91&#10;/P14c/MnNmK7UmOVeVp1BJ/iMYQyrxebn9OPTY/HeQpjU57sSsqn0I9NL4stvY7nBwX8h3kH5qLb&#10;C3EEoAZh/sumISbTbb9j+08C8FsDUMBpCkIjoQ5gKk6XMx4VNQBN9QYrn8GVlrYBmSi0/NVSwKCC&#10;sdsZu6OCKPUYUpLXljyQ6+BoDi8GyfKicpmOc0BlYaXMAIB2znWE1ybPBR8/zybnQ7xZq3R4vc28&#10;hvHL/4LxC/+IvGe2YMiUV/Gr6qlUi3qCR/UrpFLkCjYqSwGVIz8/pT4OgykiIREMSsdgCppQV325&#10;bGSwP1ZUU4mahrEY09yImvFjqYAFdt5RBELq6Od06EzpmKe4zi0XVnmDTC4p4ZPraQBafzD0+2Sj&#10;x9Qjp5buZmWlASggR5SVYVRZUEjZ0JIy/LK0HqNveRG1Hxzg78IbN3/LFv6WLfb7EUCpnzfQtIb6&#10;rwCJwbNzJOm4Tny8m9JxnfS4q1xcP93i/CudM7b0cygdPkfwBfAmOYDq+zHfVsIQxikEcfKmv+HO&#10;nX/XNMT3aFqgZWjfozHpAwo0nwOUpaYgkrggE4BuStukfASfx21ghsB66AAGCAeroGDx0OKyBIIA&#10;gvphweQOtut1ZoKFoKq+A6dzKG4QJ0B66ODFoDpwtnYzAU+f0bpGc4C82ejzVv4Z4xb8iOwnujGk&#10;5UlcU9bGhllHV40NtJj9Pk1us9EPHy3o2MjVsKU4iSop7ukBU7+QCkbFE1SyIYyPzM9DRX09Gltb&#10;0dTWgoaWJgsr6qlKRToPjx09GiMJkCBzmF3pPO2fqToy5QnCDMI3iq6lbCT7fpkETJZRXorMynJk&#10;VlcZfBkVFWaCboT6hiXsi5apj1turvbQ6iZkX/c0xr6/z0bQO+SK6jemG+/ghJHSwY3WG7XC0GjD&#10;ML0DJ/OGfSXz4/18Ct3S68Rx/zzFVTf9PPEx8fnim4DXSX2/pL5Me76Efh/PRYWbKOAMQJpg1LOA&#10;tMmb/25TEaaA9nqyhQSN8PkEvC9FG7QKJpkLbCVweouST8bHy9I8b5AKEjodY6OlSZ5239ZqmFZC&#10;dSUAzRRnw7fnABnas3HM18Jtg5FwKE/HxJC5pacFnufHEGrrBwfQLQUgXSr1+cawcdXN+R6Zj6zB&#10;0I6nMbJmIhtmPV2yKvaR2EjZMOXWBQjY8NnYHUA1eFcnlQuEAAVdSfbVglIKDJXlI6NgNLIK81A/&#10;vh7tXW2YMKkT7Z1taGxqQhUBLKBLODKf/UoCqDnFWP1kAlBph1GmzxxVWJy6HlNBwi74MgiXTACO&#10;YJ9vJFVQgy+CUEqYSSXMojmAI+mCjqIN4Q1nRHkNRta2InPqY6h5azv0ijZ7Ddo6gihPg43URgIT&#10;9Um3uPG6ecN38zyFfsyVymMgPEyPu+k8V6oTX5fyNAHvNwSvE9dNT/t7B8OrzASeQ8hyAZjY5C1S&#10;QSrgDipgOwFr0wAM3c2wEub7n1VAA1HuRgKbQldBh1BmkMUQ0lQnFddUBM2Bc9dzUD8wgc7TgsXq&#10;MC4oZFr21aqHgBOwQhji4RyDAYzhS8UJnEZC7eUvtDYeb26oQgG44k+oJXz5z+/GNe3PYERNF92z&#10;MWyIUgOqhI14akRR6qYBl0KbOhjGPpyrkLuKigsEg8EgLUSGFIiNOUtqlpONspoK1IypQmdXC6ZO&#10;6UpsIiZ0dmB8wzjkFxchk8COpMldVT8ygD8AnADUZ8YACvSRukaCPpw3B12vTCqYVV6OrAoqH80A&#10;ZF42FTCH7meeIHQVZD/QjP3cIfnsQ5ZWEsQKXF3RgNzpT6Hm7R1oWMr2wN9eb6LS2lh7NwUbZdxY&#10;PfS4GnicvpKllyltYPhTKFG+w+FAeTp1TFI3znfz+n6u+LwexvUsPynzKQd3QQVbDKC5oJZPBaQL&#10;OkODMG2Lv0frEinewKNIKdhi8JK4picEl8wB1GNLrnwxgDIH1AdhbPBGI6GmggGuGDxTP5nylUd4&#10;PF8g6QmGVrqcLcm29LYOdI3UTdCFvPCoUgDMzaGL4Uvl87wKpYYGn5SQ5wwg/oSKD08j48YPkTP+&#10;OipCHUbX0BVko9UkeRjQCH0+qZggG6GBDSqUgydABOUo9r0y1P8ibMMJRiaPNfhYProwH2XlJRg7&#10;tgZdHU245YYpuOOm63Dj1Im4gTZlQjua2R8sIRx5VC+5oqMI8FBCGMCXKgpEjaRmW1pL3EZq0EWT&#10;77y+TB4r4OXqDmPalU9hNiHL0eALoctiXDZK5fyeNlrKuAZjhuv78rtk0hXNLK8K8528Ef2yZAyG&#10;dd2Pgpc38rf8KyZRDTS3KhX0IXkHxRtwDIM3bE/HlmrojNvT+FTZdqb9haCK+6vYVMfencF4DEl8&#10;Dj9nXObx2OJ6fpzVT8xuHKoT5Zlp97MIwDAaSi9A3oEtXNAc8l9w8+a/4qrmBZcJoJ6CoCUKqIdy&#10;pXzuirr7qaciND3hsCl01XPQHDzlKYxh1KS8xal+QQUT2BKLB2TcHMwBk9IFyBS22JPjgo/w6LEn&#10;rdSghVedhTfparI9hi/dNJoqBQyuJ6+DQGrEU65n/ZffYtQtM5E17noqQR0baxWyy+mWlbFhsjFq&#10;ot0atPXJpH6EQlMIdBOHE4LskjLklldYmKGGq1FSKlIGwchkmEs46qoq0NU4FpNbxuHWKZ14+PYb&#10;8OBN0/HkHbfggRuvw13XTmE+lbCtGa3jxqC8rAS5hVSx3BwCKNjk9sq11E1AMGrQh65pVnYAlHm6&#10;Rl2f6mUwrrSUL0BI9aNl8TpzKglhZXUYlCGwGqzRjUYwGoSCWd/ZBnEEJj0AwnhNURn+jRBm3/Iq&#10;xn1xmgoY+kMakLFBmMRiABTGEFqDZgP2xv9PZR6nouj12DLFW9mow3YZgpLHCyazcC7/LD+vx91i&#10;+Dzun+15nm9xhvZiHH6+6igdg6gbji1OoBcg2KSANh1BGJVvr0Tf8Ffc2E0AtRa0aeFlNGhL+uRx&#10;JA+9Hxj3B9Wf875eDKBDF0OouNdNgag41c9W0tCNFHS2mxrDnwPQQ1PAFGgBurDcbADIVJxqqN3U&#10;bFftNAA9HVxWAch85qUGe9i/bFz5JxR8cAb5Dy3FqIYZbGi1VLAKqogefJXiFSJLS7bYSEPjL0g1&#10;cIXKH00VcctRQxcEeQQvtwD5hK+MfS6Bd9ukdjx12w14+d7b8dYj9+DVB2bgw2cexsJ3X8Mnzz2O&#10;p1n2MBXx9gmtuLalEe3j6lBRRjXKGsXzEfzRdGXlZjI+lO7nMKqgwHN11A1hhN0cAnhSwSxej1Qv&#10;DMCUM16ZMkGofFNFxjP4PbPK2NfVihnCl2npoIyj1HfU9IsGo3iD+kVVI4Zd/zzGfdWDSd3/J/uC&#10;bKRszNZIadaorbGGMJWXhHE8Pc/TDqDv/9Kmxq589kFTYOqYCJwYKD+np71cYVzf63odt7D1owAL&#10;Zt8jMamfyl3pJtvcH9OM20IFegUTNv6NHsJPuEkK2KEVLnRBHbgrgeeWckkZ2pPyCXwxjA6euZvK&#10;T2BU2vP0FiZXQD324rBdCcIA3T8rYGwDQMoFHQgFl3YgG+Ruppm9wlr9QJrgayN8Dfycym++Q+Gz&#10;mzCi6S6MqBpHACtt9FCNUKqhFSrqy8ntswYttVA/jsqUU16GPPanCioJX3lpEpZhdEkRimhjqisx&#10;qXk8rmsdgydumYo37r8d7z92D2a/8jRmvfQkZr78JNZ++RG658zEqs8/wOe/fhyfPfcYXr1vBh6+&#10;fjJu6WpCU105RudnIyMv15Q0Q64vlW4oVXG4FJjgOXBSQFdI3RgEn90gamoIGNVcik71y62i+8m4&#10;wJM6CsJczQXyhiMFNCXkb5BZzP6gPo/5GXJReewIuqHDy6oxvKQKvygbj9KHZ6Jt8W/NDVVjnUCz&#10;V4N7Y2Xfzd4mpcbKRu8N3cHwdAyCmwBrjWCT6b3vckcH5ZkihjJ7pVwCUHwumfJk6RPyCk3xkrxU&#10;WuUxePweQQVlIc9cUBmVMqwRVR2VaRMuPRHxN9yy9ScB+B3aCU54EuI3KfVz8wGZlBtqAAboYsXz&#10;0OMxnA5cSgWpgGFBNhUnUr8rAejmAIZF3IMVTwAKJivXyGmibAZYAl86gKpj9dTfo8n9NADX/xXj&#10;lv0Zxa8fwuib3kLmuA5rXBpsyaBieZ8pRw2PqqLGLQAzCJ9UbnRVOQprK1FYXYU8gVhWjJziQuQW&#10;FaCurgrXTmzHXdMn4tHrp+KlGTfitbtuwPsP34k5hG7Zh69j5afvYMNXn2L7wq+xY9EcbJ47Cys/&#10;eQsLX38e7z54J1689Vo8dv0kTG2qw/jaMvYJC1FQxusppkupfiEhG1mghdfJCGuiyCMJosOneAbj&#10;gksm4ARXRmlwRfUdBWCYrOex/H4+XeHTF5kJjFrClkEAh1MFhyVKeHV+KYaMmYzip+ZhEv+TKWyE&#10;EwmfzcGuZ8jGag2TDdYbejoQ6el0BTPY2MDNBWWjdlW097+rLDGVmSVpqaSfN/2ccegW3xxskIXx&#10;AFsILZ4MBFleAqy7nRoRtTJTRPYHE5MC3rzFpiHUBxSAwcWMFc/hiwGU2cS8v5ossnQgUya1WxUA&#10;9LQ/FS+4/if4ZAE+hcH1dGvVnjNUPA2kCCjbiyUBzAGMQXQA4/x2WjPBFYD6scZ+9R1yb5+JUWOn&#10;IaNGD62WUwFo3vjUQNmQXVUEYA7r5FPpiupqUEQACwhiHtWvqKoMY8bWoKWhDjd1tuCJm6fjmRun&#10;4JXbrsMXjz+AOS88gSVvPY9d82di79I52LnoK+xdMR97Vy3EboY7lnyDdV99jNWfvof5rz+Hj+mi&#10;vnPP7bh/cgemNdWjbWw1qqoJfWkRCgmiBmiyCLumKjQoZNfn8NGyCU6WQNJNhOoX3MyggAHCAFkA&#10;TtMrdG0JYQyi4roJjVQ9hpqm0NK1YTx2BBV0ZGUNsuobMarzDtS8uYkAyuWiYug/0MgoQfDGa/0l&#10;WnrDlynP810JzZSfACUIY+AE4IBrGvJSasm8sFb1fzb/fAfKjHmhf5eAp3qRmUvKz3AADUKLawBG&#10;6aCKmq5R27t+I13Qdj1iZMBJ8Qb6frH6yWIlVDylbipnmK5+lhZsShNW9fksT/ClAegqKMiuBKHn&#10;Kwwu5uB+oAHILxTmDIPLGquglSWAuhl4iqtsneyvtoqj+usLGHnfYoxovh9DS2oxnCo2nI1QjTKj&#10;lI2Y6VFUQgGoBi341Lhz2ViLa2sJXzWKaypRXF2BgooSVNSUYWLbGDx563S8fOt1eInwvT7jOnzz&#10;60ex7tM3sX3epzi0ai52L5+N3Svn4MSW1TixdS2ObF6Bw93LcHbPRuxftxTbF32NLXM/JYTPEton&#10;8cadt+KeCS24uaORSliOSn5WeQUVka5vIcM8wpgtl5nKLNOIq8IsqtroRPXcBXUQBZVULQywhCkK&#10;AWewMXQYB1bPEGYeq37gKCkm0xod1TxhdlUtIWxG9vSHMP6jfbYdu21MrBFAG5xQQ6alNWKHLIbB&#10;lcrjDqNcSntdeARbOnyxKd/dUD+Hw+/mZf6Z6ddyJfDcDDK5sQoNtgCsPSe4gX0/5nXaWln+DlTN&#10;67u1EoYAtmqzpUXfokkDMmkKqFDLzwSfx9PBNGUUfDQHMzYDkBbgkwIOhk+muPI87hDFEMb5A/AF&#10;G+j70VJ1gtuquCCMVc/jZlJN1mnk52e9uA3XTHyRruc0jKqowTD22TQiaPCxcUs9BJ+gE3xy5+SO&#10;5ldW0e2sxmiqYGFVBarG1KKSLmLTuEo8ML0dr985He/cdT1mPXEfVr3/EvYunoWTm5bg5NblBG0J&#10;Dm9ZiuM71+Lsvs04tXsjTu/rxqm9m3CK4bkDW3Bw01IcWrcI2+Z+hiVvv4yvfv0Ez3kTnrhhCiaP&#10;r0FzfQXqaitQVlmGUqpvQWkxcnVj0LXSPZUbquvN5vXnJKon99MhjN1LwSUTeD8HX1BEAsr6Oew7&#10;GoQEV3kjShjnccNUXtOA3FtfRuPsHvZ75JKpgWtkVP1BQpD0m9Ro3bzRp0Bj3E1ph0THarBF7uW/&#10;gtDTroSWZqjP1Tn9iXeHLt3iMsVT16l0Ykq7Ojp4HnpdL9PoqNzx67rpgrYQQG3IpCVpzQTQJ+Nd&#10;AR2wGDZTQu2EnewFY6oYgSdXM3ZHfd6vWYBqORqhiGFTPDbBEEMXxwNYAcB4AMaffg/PAQagHDwP&#10;r2iET6GupW72JYy4YxaG1l+PrOpxoVGpATOU2eAEQwFo/b7E8uR6siEXVFViNGEsIKiV9VWY1DkO&#10;D1zfhTfvuhafP3oblr39a+yY/ymOrFtApVuO83vW4fz+DYRtHU7uXR9gO7QdPUd34tyRHTh7eDtO&#10;HdiKM4e34uyBbhzetAzHNy1H9+xPsOy9V/HRo/fi9btvxZPXTcUdXW3oahyDhrG1GFNfgyqqcEll&#10;OXLULyzUJLyeLdRIKNWb15idQCfAXP0GwCo20FwFle/geZ2hdG1DmVzVMFGv3yqoYZk9zjSEijuK&#10;7mhuy3RUPjXX2piemGjfEABUf9BfGGMjhwTKFINxb+wK00GM4w6Gw2aQCbYkbaZ6SVzwuZvqg0Dp&#10;4Dlw/rnx55kxXzA5WDGAYSWMlqMJwMSSul7Hlqnx+1+7SRPxGgWVslEF9aIW25iXaVc4B8+gk9IJ&#10;NlsvGqyFILZKIRPYHEDF4z5fUEGGyweDp1Bb22twxQF01XLoFF4JQMHnAzK+14tDmFLDxGLF87h/&#10;ho5pWvIjcp7agKsb78GQknrr96khqh+kxqnGpgbrSuIKqFHGXDZgDbrYwEtZMRWoDI1jq/DwjV14&#10;++7r8NXjd2LDh6/gAN3Mk5uXUfVW4uxuwkfoeg9uRv/Rbeg9uh19x3bhwok9uHRyH/pP7kUf4wKx&#10;5/guS5+kMh7bvNKUcM1n7+Cr55/ABw/egffvvxNP3zgdN7SOx9S2RvY3x2Dc2DrUsT9aXFZCNaTb&#10;yXBUQT77qmUYzeu0fiCvXd9Dipi6qeh7CSwBRxvFPAdQv4fgC5BSVe03oMppNJh1HEDBqNU0Ziwf&#10;Rrc0q+0mFD4+Hy1sZ/a8IFXAJ+q9EYdVM0ExrgRFnE4vt9FO1mljvk/W2woVNwInAOM+oo5zwPx8&#10;MXBx3D4jydP1+XU7WA6XLEy6h3Qc93p6SkJPRFxHd/yq1mQaQi6oFNAm2wUg4WoVGIJuOeN6+JYw&#10;dWgFi6Ba9lu0y63U/jC2R8wAgA6fqV+SF/qBA68xc9hkSqssznNz8BR3mAKQQQEdwMHhz4M3yFUV&#10;hDYC+hMqP+nB1ZNewy9LW+h2sg9Dl1INKgxOBBW0kUE2NAdvZFEBG24J8hIAR9P9yykuwJi6ctwz&#10;tR0v3z4FXzx0M9a8+2scXDobxzauwMntq3By5xqcYd/u3N6NBHALAdyB/mM7CZ9A2x3s1F70n96H&#10;XkIo62P6HJXx2O71OLptJfatnIfFb72Ajx65GzOfeQTvPXwn7pnYjGmNdehqHoNWqmFLw1g0jB+D&#10;8Qzr6RKXURWL6CZrYYDD5+60bizK84Elxe07Mt+VTxC6CUaZYNWChOECkr+FfjNNTWj5msIhhF5l&#10;QwsJZce9GPvRIesL6oU1mp4ILigb6Mb/wiQ2Vk97o3cAYuBiQOJ8xcPuBgoH19fTCDYvyM/wfmD6&#10;8elmx/EYhZ5OldEEld88HK4A2D9DNzitUdC/285o1ge0/t/CyxZqQMY369Wbc9Xvi5+IV9i89DvG&#10;f4u2FQKT6slQ29Kb2iUmFzTllko1EwW0d8kTJm3Om3qPBAFTuQZmHLZ0AINSBdc0wBiAi+FrWeHK&#10;OHh9qEMYwgCh4LMlZ7wT187/HUY+sg5Xj5+BUVXjEB6/CXdyDTLIRROAUkH1oWRqnFnlpcilm6fB&#10;jhwpTUUJ+2HluGNyC166eRK+eux2rHv/BRxcPgcnNq3EmV3r0UPFO0+XUibwLpjqEThan+zkHgPv&#10;wtn9uHDuAPoZ9p8ZSPewzqkDmwnhKhxYOZeu6Gv45LH78d4DM/Aa+4QPTpuAyQ11aBtXjc7mseho&#10;HYd2hm2EsqlpLPul1TYq6t9DAOq76KZisBEuUz7meVo3HVc/g06Q0RxC7SWjx5XcBJ/WkiqUCtpv&#10;yd8oe/wklD48C3oIfKLg04goQYwbqczh8MaeDkFc5uUKDcAEqPQtEw1sHRcBp3QMYHze+Fye72kp&#10;odVjOgbQ3U9dj6UZGowMLc4ypdUPlgJO30gXVNsSasK0ZTHVj6bNeQWfbVlvT8Nr+ZmgC0/Fuykd&#10;AGRd26pCI6MDAMpSCigYEwXUewLDuwIHIDTYpJhaYE14YggdPodKoW9LGKBTmeAMyibTefxtug6i&#10;wxgAJIhrf7KHbcfyWvLfO4Nrpn+IIbUTkVFVy0bDBkW4NLKnNZFqZILPGp4aoIyNMpPQZZWyT0U3&#10;K5vHlFWX47qO8Xh1xlTMfeIubPzgRRxeNRdnd2yku7nF3M0egtdzfAdh24nLZw/iwilCdvoALpxR&#10;uB8Xzx3ExfO0nkO41HcEF2kXzh8ifAcJI+uwXs+JvThOd/TE9jXYv3o+Fr35ImY+8QA+e+Q+fPjw&#10;fXj0himY0FCLiYRv+oRm3DilA9dNbMU0hvVja2y+UAMz+g6u5m4xgAq1isbc0gQ4KaH/HjLF7Xdh&#10;v88U0CCkJ0CllQk8U0XmZVbUYvSku1H/zhYb8NPmxRqBVl8wDMiExuyNPh2AnzOHJR2UdIvP6em4&#10;PL3MLa4T56VuGIwPDLwQPoUELUAX0g6h6k+k66l3BE7dYNMQhEjbUmgTJvrnAlB7hJoKEi6HT/vD&#10;GGwErSXJazXlY9rUcMD9VBi7oJaXWHgnRFC+1PshEgAVBnc0mIMokBzGGEgzxTWBLuBU3/IGAHTw&#10;3NRvtPWjhFDLzSrnfIehD67BkLaHMKy6AcO1VpMNZkQJAaOrpqVY1tDY8DKZP6ix0t3MYD1tG1HC&#10;O74GQB6e3o5P7rsO699/HsfWzLPBlrN7u3F+/1b0HtnGfh7ho4t54QxdTCpb/xkqG8G61HvY7NsL&#10;x3A5Ae9i71HaMVzqOUoIj6CPwMr6zxzC+WNUwr2bcHjLMuxfPheLXnse7951Oz5/9D66o3fjrqld&#10;aKcKTuYN4Y6bp+JmusRTJjRh2rRO1I2pQy4h1ELtTE05MLTlagTOFpHnhvWjckWVr36gT1XIE/CB&#10;GAdSv5e5oIKSAMr1lAufW1PD347gso7VLeGx1eORP+NFjJ91hODxJrqON8l1vDFqZFB9NINgAKb0&#10;UOagOAxKy+I6bmr4PwedH+vn8fy4XOGVjvdj7Kbh8SQt0BQGtQsq6GagbvwJE2mmgO1LpXYELnFF&#10;XQnNCGVTAltK9QhbOyE0YAUf1S1eG+om6FIu6D8ZoZe7aWoYYHTYvH8YgxYDNzjOY2hNCi1PZcEt&#10;tceUWDeGz9KJqyoVlAKWf9aHX0x6C0PrJtH9rCNQAUCN8mmgQk8HCDz1kwSd+k+ZVDz1/bKogNll&#10;5ez7laO4vBhTmuvx3A2dWPX6k9i/ZCZOsa/Ws78bvey7aYCll/28Xg2osD93gWrXJ1eTbuUlqR1h&#10;u5AAJxNwFhp8zO85hn7m9Zw5iF5a/+mDNkBzbMcaHNu8Atvmz8L8V57HJ4Rv5lMP4bUH78H1nY1o&#10;GleBie3jcN9t1+LWazsxpasRzU1jUFxWjGxCmMUbyMiiANo1OTmpZWtSRldD/R6assiTqhFE7w86&#10;gD6aOhCXu17K+jWEttLUT3naX0YrZTJbr0Xt84usLXVsVFeA/weVMExNaK5wAA5v7ALJG3kMjccd&#10;EE/H0MTP9flxXpae/p/Mzxuf387h18f0gComrqerIfuhYSL+r7YYeyohvKpDMAhAAieoBGGYG2Se&#10;uaDBrJ/ncebLTAnleiZgufrF4KXnxWCGN+YKtisrXxy6KR2XpRZQM613TDiALYzLwuNLLKPbKlj1&#10;KJNea9ZKCMct/C2KXtiLa1oewsjaBozUJDLh0t1dDUyNTg3Llm3prs6GZIMWRcW2wFrTDrkV5cgp&#10;L8LYMZX49S3TMPPhGdgx+32c7F6GUzvXoucA+3on9tDVJGy0PlrPSQIoJTt3KCja+cOmdhd66G5a&#10;eBT9Fj+GPkKnPIUC0KHUMT0E+TzBPr17E45vWY3dS+dj8ZsvEcJ78eZ9d+H+6yejq7kOzeOrMOPG&#10;iXjmwTtxM93QiZ1NqKnhjaNwNEaNzkF2KfuzvKHYExy88ajvpxuO4FPcpl74ffV7aCBKZr9LBJ3A&#10;FJCKK5RaCkCtL1XcR0gzqIzFHVNQdZ+emjhMANkl0HpcKqDMpidssnqg0athO4BxfgyUW1zuadXz&#10;PmF6HZXF5/H89HpxfnqZpZN8Vz9f9eIW9oeRKc2bDAGcwu9+VSf7ZlI0WQo8uqQKm+l2xlsTDgJQ&#10;9ZYlAGqQJYFKoSwdPA8DeHJLB+AMk/MRVIkKOmj/yrRXi21ToVALuwmWnhW0zZQIXzNh1B6WvtZT&#10;jxoJwKalP2Ls7O+QffcC/KpuKkZUVNGFootUWAztSi1Tg1ODkgL62k8tuFafL4/pAqlCZRkKK4tx&#10;B127r5+4l67ni9i/YjbO7l6P3kMa3dTIJuGjYl0+RzeT4AigS33Hcan/OF1Nupj9tAtMXzyOC8zr&#10;pymUXUzCvl6CyLpKX7pwAhfoqvZROft43tMHtuPErk04umUN9q1chBXvv4Uvnn4Mz95xI66n29ky&#10;rgodTbV49J5b8PQDd+DGyR2Y1N6A9tbxVEKqOgHMZp9X7rT6hfqeutkIQrMENpn9HjTvA9qcIgHz&#10;yXwbKU6UUapnC7xZrucKRwhC1stvbEbRtNtQ/cJC/tdsK+aC/jWo30Yqiyxq7N7gPYzNlchD1XGo&#10;lHb1i+vH5XFZbFf6rFiFY0uVMz6gfkqH7zMYQq0F1RMRP2GyAHToYpM7Gt6IpK0J5XrK1dRgS5iK&#10;aGXaJu8Nqt/ZewMDVAGoFFiJpeYDk7LYlGfAJv1CC6PBmNgEpFxQt0HlUjepHvt3zQy1c1kTQRSA&#10;BiHrhK0FE/eTANZ+1IvMG9/HNdWtBLASw/SkuobUtXyruBT5VTVhvowNLZsNKJMNS7uSqZEG9Stl&#10;eRFq6irwLNVvzZvP0PX8HMc3L0P/Yc3r7TH45C5+SxfyO0L3bf8JXO4/SehOGEgXaZcuMn3pFC5e&#10;CuGFCydpLPN8hkpbPY+zro7tO3sYpw/vwpnDO3Fqz2Yc27IOu5cvRPeXn+KN++/ADPb9pnY0oKOx&#10;FtM6G/DQnTfivluvxW3Mn3G9nrRvMvc5lzaSiqgn+UcUaIG5RkoFoAadgkKOKg5rQGMTdAJwdI1c&#10;1KCQyheEio9O3NBRhHEk6w5j2Sjd2OobUHX3K2j86gyBk/qxr04l1Ku5fVtDb9ge9wavtIdusZsZ&#10;W/o54jw3P1d6PL1ODGCsyBpw8bzgdoa5PsGmm4oD6DBO7P47uvh9p2yiC2quJN1Pgae4AcgwTL4T&#10;DoZhwj2YT8anJuWVT4CkhPGeMHHo5sooIP9pkMbr2zpR2YAixqAJPFfHGMSQF1RQaigFdAAH7e+Z&#10;hOMW/QHlL+zG6GnP0/1somtUzUYj91MDDnSTxoxFYW09G1C4g9tdng1KLmgGG6KedMgsLsDoskK6&#10;efX44KEZ2PnV2zi8di7O7V2PviPb0HNst7maGkS5RAClepcJ3rcXCZUAo0ntLgq6S6cZnqEpHLB+&#10;wniJ9R3EAKgUMJhc1fMn9qLnxD5cIui9h3Zh/7pl2Lt0HlZ98i6euf0GTKMb2tFQjca6Elw7oREP&#10;33ED7r1pCu68YSKum9iC6upiFJQWIF8bMmnwqZS/QQXdSk2zMBSI+s4yrYW1x5PYx/MnJwRcTlU5&#10;8mtr7XdylVS+0jYYowUNdNdtkyeGWiFTNPFW1D+/1HZTb6MaaE7Wn7Nzl/HnTJC4edqPifMdEoXK&#10;05usvI7y3OJjPB6n47oyBzAdSsGovp5gi9Uvtk7rA/4UAJTrKQB9AEYA6h0QATxBOACex2VxmSAU&#10;XO5mOmgOlluc9nJZCkaFq2k2iimlCpPuDmEMXAykA+h5LVTDsJO17+spEPW0OwFkftPqn1D2eR+G&#10;3/IpMppuQf74DmSUywXVKF4ZRtfWoXjsOOTX1SGPjUcNSy6W4AvzZ0EZRtN1q64uw52TWrD2vRdx&#10;eNlXOLpxEft93Tax3n9K0wqHcVnuJk3uoyke1evCxQQggXTxtAEo6ydsHr94+QxDQak8Kt7loJL9&#10;PNaA1PF0X63fSNe2l5937shOc0cPrF1Gd3QxNn0zE8/fdSuubxmLtjHl6GB/8Foq4b1UbAE4tW0s&#10;GsdUoJp9Qk3U51Dp9CxjHmHUFIsg9LjBSdOoaDbzcqu1kJsQlvMYKmABfy9Bl3JNNYpMtdN0hOYF&#10;bZc13cToPegRpmFV9ciZ9hDqPtyH5rV/YkNXH5ANPk3N1LhjmJTnihfnpZvy3VTv58pVFpuXeZhe&#10;fiWT62nqlywwl/tpW0/4wFLijgYLT8RP2vCXARe0mfA1Lf7WrFGhpiQ0CZ8GnC/SdkupIaFyCNOf&#10;mE+HL85z87RtV6gd037GDZU5iDF0MZxh5zQBqL6g1FBAhn6hXkM2dukfkf/KHgyZ8CSyxk9CVvV4&#10;wldpE+/ZdKPy66l8bEwFDAVgXk21QWhulUY/NU9YWICK2ipMaB6Dl++4Dls/fwtH1y/AyW0rcW6/&#10;AGTfj4oURjPZjzPQBJ5gOkWICFISOnBuyjcAvyV8hPBSEl687FAm5XY8lVRpnZ+Q97Ov2EO398z+&#10;bTjSvYbu6Hysm/UJXrzrdlsl0z62AhObanBtVwPuvL4Ld1zbwXACpk9sRSX7s5qeyBF4ZVQ/qp3g&#10;kwrKtNjAFJFQCroMua7VFcij+o0mjPn8raR4gs/6gwRZ3kMOf1NBqIl520uHNlyqSmiLJt6McS+v&#10;sJf6tK37yZaStWkgRm6o3sDEhu0QxDDEgDhQbsr7OUs/Ju4jepj+WV7P0zKpXUoFlaf6tHjdp6ZV&#10;zGzwxesQQLmlthpI84BSQD2GlIAX7MpPRTiIshhGyyd0Ai8dvhgwh8zLPO1mrmmycFsgugI6ZLEq&#10;ejyGz0wDMhrxpGnntDDwojypXxigqfz6IvIeW4HszvuRVdvKO3I9MsrYONhA5C4Vjh1LCOuohDUG&#10;4WjCVzhmjN3dNVAxmo0wn1ZL1Xjohkn48pkHsWPuJzi8aRHO7FmP8we32LSDBlw0yGKDJwTtkiAy&#10;RUuU7fLZYBYPac+//N051k/KDboAn6dll749m8ApcOmmKv7tafRQEc+dPoDz7Bse3rwKu5fNw5qZ&#10;H+LVB+/ETW31mNpYjUmE8PoJ43HfzZPx8K1Uw2u70NUyDmWVdCdLC61PmCNlI4Cjq/i78PsqLpO7&#10;KcujYuYKvqSOADRPQSpHyyFgObXVyKuna8p4Bs8x0ibq6WnwRpZDaHMb2lD34Dto/aYHelOVvQiU&#10;DVMLtu2Nw2y06ebwOBhxWpZeJ7a4flzPz+2Apecp7WUO34DLmax+kak8MSmiwtQxFhekPBevY5Iv&#10;RbM5P0GXjHo20h2Nnwd0AGMLfT9CpdAAHKx0AtEhu5IKqtyh81A7p6XgWxPAUp9OoUM4CLYkX+Eg&#10;GBmXG+rbFwpCuTd6WLd+8e9R8M4xDLvuTeQ0XMtG0sCGoF3OtKKfDamOqkfg8ghfLpWvYEz9IBtF&#10;t1ONrayuFuPGVOLJ26di+XsvhIXWVL8zezegT2s7T+zBZakf+3wX+k/isqAhXJdolwXRRYEnyM4P&#10;Ms+7/G3PoLwYwgDeYDMoGQpcAdlL6HvPHsZZ9gkPbFiGQ+uWYP+q+fjgqftx16RmTG+uxXUTGnD7&#10;dZ24dXILbqNd29WIOrrUo0sKkW0QEhKqXcoIjrnfzM+qoEJS/bIYN4WkWuZUauqBwMnl1KioXFnC&#10;lzeGN7Ox9cgihFmso3ytNhohJeVvnNV2Pca8sxnj2c7CdMRf2PADgOmAxGl7M3GU9rjbv4Izri9A&#10;lHYTLHHawYvNgQuDLiFuIKqMloIvOZ+FVsaQKjiJ/cRpW/5zMICadtA7AccvvBzAigZf3ORutsnl&#10;VDxJp8oIUjqA6RAaZBGI8WCMxVf+weAzEBPAHKwYQFdAmeelzPp9ifLRbHdrbbTEz66a/xuMfu0A&#10;rm59ABl0PTNt8KWMYNHVqqklZGMMQLlNowlZScN4CwvHjkHx+HFseMEFkwK2NdXhpftuxMYv3sKh&#10;NfNxescanN2zAT2HtuPCiX24cOYQ+2fq68lFZJ9NkBhAtMsBNIMrgS6OC8CBfCojoTLQUm7pYCX0&#10;uExqaH3FvhPoOXMYPUf34lD3KnuSQqtmXrvvVtw9pRXTW+sxmUp444RG3Ez4ru9qQnN9FeqobIUE&#10;TU/0Czg3c0OZp5tQFpVSEGYLROZLGVPuZ2kYGZULmldXY/AVNowzGAWf3PxMDeZQBbN5o8tp7kLl&#10;U1+zK/Qd3TKqHlXQdimPFNChEVRxOo47UHE8vb6HypcJJqXdVO55Ho+hS48LKl9u5jD6qheHUefy&#10;uu6CCsDpW/WCTs3padSTqqf+n3ZHk/rZ3jCE0vt4Ujhbv2cjpTwmAVHTFQLRIFRdguSwOXieF6ti&#10;XE/L2FIQEjxbmE1o2rSNYaovGODy0U+HL17n6fkKtURNEEoBG6miDat/wDieu+iLC8h6ajOGN9+F&#10;jMp6jNASqmLd1aV+deaC2gLsqgCgW35i2Wxs2sG6sKIY0zvG4oPH7sT+RV/i+KZlOL1tDc7sXIe+&#10;w9tx8eR+XDyrubuTpnb9FwkHQTJL4BNk337Xa6DFineB9T0e6imUsvE4xROlk0kVYwD7qbAayEn1&#10;F/sJ/7lj6Dm2B0e2rMZBKuGOhV/ig6cfwL3T2zChvgQTxlVhatsY3DiplX3aerQ01KOurholeqqf&#10;aq/nHTUCagDStAZWoeAz8JLBGssjWNl0M23RAn/T7Cr2Dcfx5tXUgHzexJSWZyEXP4u/8UgNyIxt&#10;QPW9b6Jp1kl7a1CXnmagAgpAe9HL+gGgHKA47XmueB5eqV56vkPo5rAo9HhcFufFECoeAAtK56GA&#10;9GOsnkZGaaaA3f8xoIB6GqJF7ifjDQu+s+cCTQ0ZDvT1kgn4xRq0Ca6oAShAGfqeoQItVsA47tDF&#10;1poon21bQUhia9FeMgl4AlGhJupj2GIYLS4AWddcUNYXgI1UwNpFv0fJRz0YeddcDBsj93NsgK+s&#10;3EY/BV2u7sh0oQShYBSUwWqQr3kuzYkVjcbYsVV44ja6n2+/iCOrFuL45uU4u2s9evdvsQGYC6f2&#10;o//sUfT3auCFCiaX82JQuBi2OH6ltMyV8NJlqqJCQih3UxZUkaFcTwEpdWU6uKKE8uJp9NMF7tPK&#10;GUJ4dOsaHFi9AOu/+hAfP/sQHr9pEjpqCGFjDaa3jaUaNmFqRyPq6YpW1VaimH28QkJi/TwpWgJh&#10;cDu1CZWmZ4IKBguqqTypYAZhlOq5Cy/PQhDqppatPiNVMad+LEqm3oWal1aFrSQJnb1liX1BbZLl&#10;SihYHIIYqP/J0sFMNz+nQ+Z5nvY8h9Vh04BLDJqDJ4vV0OPBwoT8pE3/gamsTwUkHFK/BZeocJep&#10;fASPAEoBFU/1+QhYmybitRJGMBqQShMahv5Sl1jlYuCUH0OXMq2IEWia/0tM6TAamkA4aLST/bs0&#10;FQz54S1ISiuuR56C+v3AUPt8/hFjl/4J+a8fwqgb3kNm/UQ2hJpkm0E2HDaG4HqGIXOlC8aORdG4&#10;cTYoY3ftarqpdL/y2D+awkb6xn23YPfcz3CseylObV+F87s3oJ/uZ//R3bbypf9cALC/7zT6+uQW&#10;DnYxHbArQef5bkH5GH5HCL9jnJYCLwLw8vc8Tsa4DfokEPb1sE945gD6ju9hX3U19q6ch7Uz38e7&#10;D9+FO+l+Tm2owVSq3/XtDbhxYjMmt49HdU0ZCvldiwiQPe/IMKdEy/JCnzAFWhJqWZ67q1JFzRna&#10;XGDSNxSQDqD1sWmhf8jft2UCSu99C21sh5on07REsybnN9D0FL3Dwj5UO104h9LzY0uHxuMKYwjj&#10;/Dju4CmM4654FqcJqKBqAxYDKQvrP1Wm/DAPaAAyfyrTV3UQqGaBtuAyGhdeMhfUoKOb2WJGoJjW&#10;40ntEYCpPqBcT9kVoPO0Qncx4zKlbXe1BDxB5wMwDp+Z+nDmigbwPHQIPfS4lNC2theEApCh3m5U&#10;8fW3yHt2K4az/zeiRE856Fm2EjMNwujhW7miGskrJnilDQ1211bfr1CjoXK35IoV5ePWyW2Y8/IT&#10;OLJ6Hk7uWG1PuJ/bvR49+zej78huXDx9BBfp+l3oOYHe3lPov0B3MFHCGDCFMZRucjetPAEuQBfS&#10;wXpDGcG8oEGdBMLLVo/nE5CEzxSSbmq/BoN6j6L31D6c3d+Ng+uXYOvCWVj87it498EZuG9yE6Y3&#10;VmN6cx2uax+H6Z0NGF9XgXLecEqobEWEqJDfX9MTmhMUZJoTNLfUgAwQ6jEnTeRn8Lhsqqe5nITP&#10;19VqcEbrQjXHqn51Dm9surnljWNfmyo47v0dbKR/RyvhkwpqlYz6TfaUhJlgCMDE0Ch0uJRW3BVL&#10;eW5e180BTTevK3PoUvAlIDpoMYADaU3CKy3jOTT1kMCnUPvjTGXZVW1L6HoagDTCN57x4G7S5GIm&#10;Juh8pUwwpQOABl0Cm5srnqc1wJIOpK14IXjNibn6meolQFraJueTPPbrBJngcugcPIfP06aaGoxh&#10;3bF0P6tmXkLuw8vxy/I22BuJCorYGILrGbbg8zWMpSghgOWNjShiI9FATFEdAaSbmksAK6vKcPfU&#10;dix87SnsWfaVbah0ds86W/9pk/BSwJOHceGMJsgFIFWQALoCxkoYg2jgJfkCK2UJhDGAF1n3go5P&#10;IHQAZd/+RnmEXUYI+wXghVNUYY2ManpiG85QrY+w37pp9kdY9s5LeP/B23DPxAZcSwhv7BqPmya3&#10;EMJGNNZXoqy8COX8znJH86upXtYvJIwGXrAsKqVCASkANToqs5FRehMCUDc2H6jRaKiroQZrChsb&#10;UHkD3dBnvsKElb9BO8GzLSatD6iRUcIkGMwGXEUHxcFwaNLLPZ1eHkOqPMW93OPmctL8MyxMLHY5&#10;PS8onQMo5QsT8IobhLTJ6gNu/k9c1bTgAgH8Di2LvrdBFt+QSa+nFmTh2UDBGMAThOozGoAqF6Dq&#10;Awo0uZ+RC+oQulvqKqi0lSXQNRMuB1DmEArAOK9NIJoSDoyGxhYDGUOoKYn6+b9F8RvHMGTq6/Y6&#10;6aziYlvbOYImN1RLqwSgXt2slRxa1VFGBSwaMwb5NbVscLyTs2HlFuShsjQfj1zfhZXv/pr9qa9x&#10;hACe2rka5/esR9+hzewD7kbvcT04ewAXe9j/ShQwBs/6hBGEbikFTOATYJe/7zXzdGxeLwbQzSA0&#10;FQyDNX0XjuM8ATx3dAfOEcKTO9fj0PpF2DL3Eyx+8zkq4e24b0ojru+ow42TGnELbzI3Tm7H+DHV&#10;NkmvQRntfSr102qZfMLjiphTRuXjzSk86FtgfWWlRxTk24oYzaNK9bSlvSDUc4OCUOqoNaT5Gilt&#10;60L53b9G4xf72fD5H9IV1VPzHVojSgVx985hcYAcGKVlDtSV1C0GTJZ+vELV8XoeH2QRbOkKGCwA&#10;OLF7QPFi04s7J/O4aZulgOz36S25zQsJnUY+ZXpHIEN7Kj6lgtFaUcZlTYTTAYyBcwAVOnxKp5fZ&#10;Y0yJsoWRzwHVc/g87takXdgIVQyZzEZDkzzFLZ99P6XlvjYs/hHZT27Dr1oewqjyWmsgeuZNgzDe&#10;DwxrQYMCauWLANREfA4bmx4/ymX9otICNFSX4tmbJ2Ple8/hyPq5OLFD202sQc++jehnw75wbC8B&#10;3I/ek4dw8XzSB+yXCp1JqV0MXJw2SwNN8MVxAXdBI6JMO5QOYDqISssV7btwEr19x9kX1GNNh3H+&#10;5B6cPbAFp3atxZGNi7Fx1nuY8/wjeP+Bm3DHhDGY1FSJ6R3jCWEnutoaUFFJr4Cqp232tQX+8Nxc&#10;Ww8b9h8VgFQ8/qba+Elmg1UGY/idC9W/5k3MVshQAeX2yx3Nq6ILSgBzCHcO+4MFU2/C2LdWokP/&#10;Pf/vAN9PNnQvFYnnBt0cIDdBkp53JfNj49DNldFVNQYwBR7zY/BiGAOACpUWeFqgTSCpenpfxCTW&#10;maJd0ToXf2sKqB3RtClTE11QA09PQQgwqaEUUm6o3E1TxARK1rMBGkHmUCXm/T1ZDJ+XWZ7Ao3kY&#10;wxfHFbp5WvvHOHwyA1IgMtQLWRTXm5G6VtONIYjj5v4Bw+5ZhpHNd7EBVGFkvt5am29Pa+t9eR76&#10;822VzU0EsJF9vzG2i1i+BhDYoIpLCjBtXCXev+d67J7zHg6v+Qantq2gS7eW/b9N6Du8A31H9RTE&#10;AVw6dxz9506gP60PmO5+uimtUU7r86XAGgxjnOcQhjzBNqB6CuMBGU1NaDRU85IXCWLv6f04f3Qn&#10;Tu/diGPbtNPaAqz59A1888IjeOHWKZgxYTyaq4vQVF+OtsY6jB1bbatktOmv9hoVZHqNtimdHuxN&#10;QuXFEGYkefZyGpqeLtGTJbrJBRjpotZqxUwV8qiCo8aOQ8Wjb2HiMrbDtfRg9BZkKmF4Yp6gyNJg&#10;kTkkCmNTmefHoZvXic8jc1czNnNFGcajn7ENBjAMvoQ5wf+maUBG+UEBBeBk3liu6tD0AwELW1EI&#10;QoeOfcIEPIfOFbFZmzWxzNLJIIy7lTF0MYQyV0izZPSzVVMQSWggLuexqwbc0NhiRXQVdPVTWvBp&#10;GDs8+f4nTFjDu+dK1lnxR1TPuoxrbvoU11R22hYMI/Jy7DVe/tR3ePg0efqbblF1aytK2Q/Upkty&#10;szILCzE0KwM1FUV4/pZJWPva4ziy+DMcWTcPp7avxDn2Ae3p90PbDMCLZ/Ts33FTwIv9A/A5gFdy&#10;P+NRTpkASwdRoVt6WvU1ICMA3QxEKSHjArC/R09QHEX/2UM4d3w3Th/aiuO71vEGsh4H18zHmk/e&#10;xGeP3Y0Xbp+KmzvHorGyEGPKCtgX1AR9BfuCdCcFkQGn92Gwn0dzCAWe4g6jtsgPeaxP1dNu4hot&#10;zU36g1rQnV9fjcJxdcgmhMN5/qKbH0bT5wcJn/aLCe7nAIDBZZRCyWLAYvP8GCTPj8MrmcoMtujY&#10;lLFcADpsHqYDGQB0IMNoqD8RHzZl+k9M1VK0TvbntCdoi6mfdkYTdATJwgH4FMYKKPjkfmrARvuI&#10;NtAlTYctHcg4Hq+AkXnaBmsYCjb1+Ry6GEKZ9nwRdG6mgjTtC2Mv3BSMBt+PGMfvU/vlZWTf9D6G&#10;FFD9CvUizTzbhkHv05OLJNNbjeQeachcgzD5WjqlET+6WLmEMIf9v8lN9Xj7zqnY+M7TOLDwUxzf&#10;sBCnt6+yR5DO0QU9T7eu58gu9J7QLmZ6ul0u6Cn09p9KuaFuDuQlwSiIkoEWh6n/0tmUxZB5PM7T&#10;cQFAphMl1OCLIIznBKWAfbwx9Pccx4WzR3BOe8sc2IrT+zbj2PY1OLhuITbOfAezX3wYz902kWpf&#10;js4xlWimjauvsPdQFJUXY3QZ+9BF+YQveaBXapfA5wroMI4qGE0QmbaHmVlXv6dGTPXbak1pbSVG&#10;E/C8MbXI1NrRSTej4vll/D9/xIRuwRcUUNMRmhcMkBCWaILeAZN5XKFDpPBK5R6P057nx8ZxmQPm&#10;gy+xeZ7q+BxgqK/jwkCMBmGmsGwq3dSr2hZesmkIAZcKDcYBc+hk6Xk2aCP45I4KRrmuCYAOm/L0&#10;OrMYSoctBs9hDArJPP4B9i55ljlcUr8mqqS/X97nBA1ExmW+2VM7la9j+R8xdsHvkPnsVgxteRDD&#10;88owdHSu7X8yJHmDrO33QgC110uOBgzq6lA0pt4ettVAguDLokKq/3cb+0Wzn7gd+79+BweWzcKx&#10;jQHAs3s34PSeDTh3YBvOH9H2gocCfLJe9b8IIW0QhFLGFHwEKA2qOBRgDmd63ABk3NxXAchzauWN&#10;4NM0hJsg1NMYfVJC3hD6BePZw/Ys4an9W3Fi90Yc1Rzh8tnY8MXb+OaVR/HMrZPQVVuE1royQliF&#10;sXV0x4uoavQgpHxZckOLCgzALG1lIS+C4MkEoCkgTfmaQ7Qd2RhXmfqNtnqGrm3x+DFUwGrk88ZX&#10;MflGlD3wMZrmXcQENmi9PKdN21ZsEGxaIUMYpYZsyA6PmwPjcTdXPC//V6HHZekqGBRtAEK3fwZu&#10;oMyXpXlcc4BavjaFruhVHXr6YcFlNCy4GOYD6YbaAAshc+hiFbSQpol6xeOJ+ngi3i2VThRQcDlk&#10;cRjHDUwpHmFqN5iUR8gIVLstT2Nd7Scj6BLzaQmB5yDKHW0hgNWzv0Xm4yuR2TSD7mepPfWtF5WM&#10;yFMDCRsQ+XYTestRcX09Ctjvy9XGRSXKY8hGV19djBltdfjogetweMlMHGa/6cjGRQRwtc3/9RwM&#10;7me/Bl/OHjP380IPGzwhNPgIXboKmiuagCSgbKVLBJcGXb79TV8q7hbXsVDHJeburaleBKFGQmX+&#10;zGFv30le23H0nNqPM4d34MxBuqM71+HE1pXYvexrrJn5Fua++SQenNqEjqpiG3waT6WqoAJmZGea&#10;Gz+CN7IROdkYqd+UUOXKHU0g9FAAyjxPsApMqaE94lRZhoK6WvYDw8R8QUMziqc9hKZPjrEf/w+6&#10;ogRQ/fr1dDu1AFsDM1SP9sQdlTlg6Wr4r8xV0et76Odyc/hkV4LvSjZps/p9A+CFMDysq76g3hlv&#10;AMoFtaVoi8LGvPZcYKJycjO93+cAGoQCjemGZJmam5ROwAkkB1BxUz6qlu0NmuR5HY/LUvAxtL1C&#10;pIqadFeegUgTeAKW+YLOTRDaKKhcUYP1R0s3Lv0RBR+ewdCbPqJ7M5Fup7ZdCO9n15tktdOZ4LP9&#10;L61PU0b3iG6R1jQSvuwSKWAJCtgPmtJSj1dnTMPi1x7BkVVf4wABPLppiS3CPr8vzP/10fXsO3WI&#10;/b8TuEj4LvTSCN8FgufwWUgTKKlRUMGXWD/zwxxfH2HrZzh4FFRAKowhtf4jj9H5vI95gSpocNME&#10;XHhsKQDYR+shgL1UwR6poAZlju/BWUJ4ctcGHOlegW0LZmLlhy/jvUdvw13aTa28AGMqi9A4pgZF&#10;hXkYljkSI+VFEEK9LlsQOmhucZ5DKpMChsGZsMg7T48mVWkNbiVGsY+Y13Itxr+yARPW/t2gE4Cy&#10;8LREYuobpkESwxODI/N87z/G9WKFjE35Mu2o7fDJHC6Px/B5vsXNkjoy5k+SC7qZLmj3P3BVy7x+&#10;6/+FARiZ9wMDdDKbcE9glNn0QxJqukJqKABtawr1Exk6iDIHUG6oL9hWfgygwxfKgvupfl4ASkpI&#10;oBjvsv4dQUwm2FPqxzKVW32LSw3/jPGLf0DWq4fxy7bnkFHRgKszMnFNdra9QfZXmVlhJFTvPU+g&#10;1C7X2cV0OXl3toEEuld6wWZtTSlu7RiLTx+6BTu/fheHVgYAT1H9zu7diLP7tqD36F70ntQGu4dx&#10;OQUfG75cTQJ3QaFUTwMxSf8vNSiTwCf30eC5RKC+lfL1m3uqshg6V76U+5kcF6vgYNNnUXVlF3Qj&#10;kALK6BpLBc8ewnm6oucO78Lp/dsIYTeObFqFjV9/ggVv/Rpv3XcbbhpXg+bKYrSNq0VDHftqBGpE&#10;Fn9L/Z4EUO6lQ+Zup/I8rXgO+3+ep3LNKwrA0ZpjpAIW1Nchg97HyNp2jH1yNiZo0I3Kp021tH2h&#10;Tc5bP5AAUgFTgLChCyDFHR5Pe54DdqV6cTw9rXAAJtqGBETFk7LYUgBq8IWmLfcVmvtJGCdt/Acm&#10;M9R7E69qna+JeIJn/b9gwQUd6Pe5Sf1MEWVMG4wMfcG2qaCOXcZ8QUez/p/1AZlm6MA5fA7jQPwH&#10;2kA/TnuHtmnxtaBkKBCVH5QvuJtKp8AzFVT6z4T9j6iZ9xtkP78HI5ofxdD8MvwqK8cg/MXIUbiG&#10;jUcu6FAqobmi+Rq9K+bdWSN4YRQvoygfJVWl6GyswePT2vHFw7di74LPcHDtPBztXmYrSs7u32IN&#10;t+fYfvQcP4ALZ4/ici/BoxmEBK+Pjd1UkA3+oiBQXFAmEBpEAsdMwAhAAUdTXOomtdPTE8q7rPKQ&#10;bzAT7BTMNAM5AlFl/RfCZ3m8r/+sQRj6g1TDM0ds8OjsoZ04s287byzbcHzzOuxc/A1mv/wMnr1x&#10;Cq5rqENtcR6ax9aihqqVzRtZBm2EXpXN38uhc8gcPpnDaSOoSV31sfU7G4RUP0GYxy5AxphmVN//&#10;NlrmnLe1n9b3W0fTUxKalhB87AcKJIcmtp/Lj6HyeFxmxyX5fg4HzUc646feU3kRfHE4ieBNltH9&#10;VFzTDwFALUX7O/uAAo6mpWgBPrmfCgf6fLEJujjfVJAWAGRZAp7MlTBOx+bgyUJaFvp+DpbBSPi0&#10;ZYEGVdoJabtDR1dTUwwKU+5nAmHH6r8Q/B9Q/c33GPngSgypvQlDR+t96fkYkpOLoTT1AwXeCOYJ&#10;uhG5aihqOGE4XXNYeWwgrc1jMGNSI9664zosfe0p7FzwOeFbipPb1+DULqrfoR3WcPtOacPcI+z7&#10;0f1k/+8SwZOZ6gkQAmfqw9DSBNEfzBV0/RYPaRsZvZQAqacoVD+B7NJFupyXaIJSLifz9TkKB6mr&#10;pxMAZe4Gq//XwxuEIBSA53nTOE/XWTeQ84c1Sb8L5/fvwrk9hHDLWmyY/Rk+fephPHPDNIzNz0J5&#10;QQ6q9aSE3PYC9usEHUODKgFQcYdQcQHoeVZO0+8sy+LvnF2qx5sqkVNdg8wx41F685No+fwQG/Nf&#10;0aI5QW3gS/WzvWMIoF77LAAcFMXDztoJUIk5LDFUsbl6en2dIwbVj/dz/RxspnDs+02ie6k8KV+A&#10;LjZNQVD95ILy+q9qXXQRbVQtbU+vaYhGmvp/YTQ0KF4MnakeyxW3vEQF3WwwhjBJ8XxE1C2G8Ofc&#10;0AEAQyjQOqlo4T2Ego/maqhRTsEnS+ATjA5i41ICOOtbjLj1S/yqpJVAleJX7LMMH11gLqhM4KUg&#10;ZL5UUJaleauC0ShjI7thciseva4Nnz02A1u/eh9H1i3GyW2Eb/cm23vlLNXv/LG9BPAw+s4cQ9+5&#10;E7iQAGhTED16Kp4gXCAIUiGBJPVLALF0n1zVAdW8LHiZd4l5BjEVSiOqoT+p4wglAb5MuC7znLJL&#10;fTwXjzF1ZSjIvK/pn9UjpTM7YUvkennO82eO4uwJwnfiMM4f3Yfzh/bg/MHdOLd3J87u3sY+bjf2&#10;rFyEeW+8iHcfuAuPTpmAscX8bYrzUVFRinwNpgg8/o4OoY2KJhC6AqZUkKFMAzFeN4DJOLsAtm50&#10;bAMKptyOxjfXonM1vZ01BFA3Waqg9wHDZkcEQ1AJmggiN1crh8b6YbQUXMxT3OoxtPMlx3q55/k5&#10;PD7ovDQB6Dap+79tqmGKKV8wqZ67n1oLOnWDANQ74mltWhHjAzGJErrKOYSmeHRNU1Ay7f0/mSuh&#10;uaGJ6+ngyXyu0OFTGIPoMIZBlx+sryd3MihhqGt9wcQ66WYKPg89LvjaWN607EeUv38Gwye9gl/m&#10;VNi0wzU0qd/wvDwbhHH4RtKyCosJHe/Exeyn0AUdmZuNmjHVuL5rHF64dRKWv/409i79Ckc3r8Cp&#10;HevYQDej55C2nGffif2/8ycOUkWOJAAShB4ageo9pxUoUilC00cY+uiSEtC+83T9FCYrZgTtBa2c&#10;OasJfBr7ZhfPazT1mD3a1EcXUc8Y9ukxpx7mE6ILVo/H8Bw9J48SomPoOUU7c4KqdhxnqMjnWefC&#10;BSnpeZzmDeL48YM4SaU7eewAzhw7hBOH9+PEwb04vncXju7ciqPbunFsazcOrF+D/WtX0g1dj/2r&#10;l2LVJ+/g6xeewiePPYRHp09FDd3zcj2uVMKbFvuAmVI79qUFmWATVOrzKT0iN9cGazL4u2eqjuLq&#10;fyduqdsolfG3z66uR9HEa1H26MdoX/YbAvZXaFfzDk2+J2tDNacm8ARCDI6nvczhiGGxOgIpqRub&#10;ylPnsdelDZzTj02dI4n7+RUqT+FUqqEglPLJBRV4AtAgJIDTmb6qfakm4r+lXSaAl1ILs1sJ0j8D&#10;OFgN3f10k/rp4VwDUvUSqASfj5DG0DlsDqDHZdo5WxOx6suFSXapIpWPJvg0GNPJfEHXRjfVwEsU&#10;0RSUdRoX/wFlrx/FUPb/huSWYEhWFk0jdnkJhOy7EDwPBaBZUYn1S0YRwIbxdbjv+i68ftf12Pjp&#10;2ziydhGObV6F41upgDs097eZirEbZ2RH9uHMUUEoAI6h9zTV8KwAO2VhP+38yWM4R1DOnTiCs8c1&#10;8HEIvSepnDS5rxdOH8VFHnuRqiS7pOkMhhekrppbVB2CaMa48noIfi/V69T+PThFiE4f2GvxIzu2&#10;4cT+nfyMAziyZwdWL1mA1UsX0hZh6bxvsHLBPKxZtBAr5s8zW01bNecbrP5mNjbMm4tVs77E6i9n&#10;Ycfiedi64Gus/+IjrPn4fcx/7UV8/uRjuLmlCWWjc1BGFcyTklHBNCDjLmcKKsI4iuCNInSZ/K0F&#10;oeIj2W8cFk1h5GjLQ1NGHltSjuLWCah+5F1orloT8E2r+X+nlE9w/YzqRXB42s3zHBwNlAjC+JjY&#10;rG50Tj9PXD9Op8ojd3OQ8tEmUvkmMj2F3+OqAN+3poKmgAsIl1TOlpsxb4mmI6R6Gg0VjME9lRsa&#10;Fm4H+GwLiwhEB85DmcMYg5kOpMxBlIpJ/YIrSjdEeeZ+CkL1BwNwCgWhh/bSl2U/YNyC36Lo13uR&#10;2fIwRhaU2599TUaWKZ+7oA7fCIbZdFGlgKOkiGwI+aXFaBpbgydvmYq5Lz+J3WyE+1ctwqH1K9gH&#10;XEM3dAPO7NI73bfj5J6dOMHGf4KN/8TBfTjM9JHdO3Fs7272q4IynTqwj7aXLqv279yPswT2HPtb&#10;vRq8sQEcLeAO/UiB1U/oBJlC5VmYmIC0R54IXi+hP3doP45t34JDmzbg4Ib12L50MTbO/RrdC7/B&#10;rDdfxLP33Ip7pk/EHXQfb+xow7SWRtzY2Y6bujrMbps8CXdOn4ZHb78Fzz9wHz56/jnMeedtfP3G&#10;6/j6tZex8N23sPGrz7Fx5qdY9Par+PqlZ/DMbTdhPBWwspIAqj9HkASVBmS0+sXgcwClgrwBCj6p&#10;3ygponkh2Ql0QTmlihqZ1sKIvLpxGH3dQ6h+dy+00ZY/mmSLsw3AAZAcPlmsfGFLwMFwOSQOoiyO&#10;x+b5fkwc97TqeDpW2gBgeBmnwxeDOHk9AewgUB0EsGUB+4K2LpSqR/h8aqJFrmkyV+hPQrgCOng+&#10;CmorYgipTFvZy5qUJmyCJwZPocPnc3txnptWxKg/KCiVjuFTP9BdT6U1OGMDNEk/sn7ub1DwxBZk&#10;jJ3BP7kEQ7OyTfkcQFO/XP3xvOPS7VG/bxT//AzegUfRinlnn9LWiF/PuB7L3nkZexfPwd5lC7B7&#10;+QJspSpsoe1evQI7V63CuoULsGLuHKxmuIwqsvSbr7GCtvTLmVg2ayZWz/6K9RdhMxVnI9Vlz5qV&#10;OLhpNQ5tXonTezeF5Wt0ZXsJYR8hvHhaoOn9gYeYPmDhRbq3MoGnOpr26Fefjf21s1S4vSuWo5uf&#10;vWn211j7xWdY8t5beIN9tvuntOOeyW24c0Ibbm1vwU2trbilox13TpuMu6+dhjunTMSNbU24llBe&#10;1zoeMya14cHrp+Dl++/Gx88+g/efeBxvPfwQ3nz4QXz9yotY+N4b+PLV5/DRM4/hrskTUFlUgAIC&#10;mBUp20gCJtVTKLc0S78rf3eBJ5NaCtRhdF0VCj5ZplSUx+klMXlVNRjdeQvqX98c/l89nqRNbTfp&#10;0aTQ/xOEA4oYYBGApmx0H2UTBQ3Tof7Pw3YlU90YMOUJshi02CYmE/D6TM33Cb4YOosneVM1DdFJ&#10;F7Rz6fdot8eS5IISHiqg4PPJeQcw9A8HBmdM9eRu0rQlhZ4hDC9yYbm9tFP9QOYl4LnCedwAk6oJ&#10;MqWTvFapnGCjtQu8pMxGQlk2AFsAUO5n6AdKEUOZtq6o++Z7FD7ZjRF1N7IPIveId2FCJwjl5tgA&#10;DOEbJiipjiNG8+5NG8kGI0UsKS/GbdMn4N0nH8TqT9/BnkWzsf7rTzCLLphU4sl77sIz99+HZx54&#10;AE/cdy8euO02PHzHHbjn5ptw+7SpuIv9pCduvwlP3HIDnrr5Rrx41x1sxA/g9QfvxQdPPYb5776C&#10;7rmf4OC6BeGp+r3dOHNgK/uTek01oTtNFdS84sn9BPAg+o4RSMInCHvpdp7ap+VjVOA9VL4Nq7CB&#10;oK/97GOs+OA9LHzzNcx+8dd48/47CeEdeOn+GXj5wbvw2iP349f33omn75qBZ++/Bw/w2m6mIt4k&#10;RSR81zePwaT6ClzfWIeHr5uKX99+K9566EG8TQAfvW46nrjhWrxy3x147+lH8DrhfnrGzbiurQWl&#10;+YSKv2E2wVEfz0OLa2CGodTP3M8EQoGn+UOZQZjYUKkigS6srUNB81TUPrcInfq/N2n0UwC6AhKS&#10;Te6KBijjN+7aHJwAdGNab6m1fl8MDYFR6MfJ0tNxvq9yiY816Gh+XrmdEwmYQJMSyu0MINL15DVP&#10;IYzTbC1o4oJ26N1/As0AdNgIoVTR1I/5VDiFoT8YwGsQjAKKsAk8heG9gYKS56EKOoAyV7Y4z91K&#10;N/Uj0/NkAT6HTsrngzGKDyig4hpNrZ/zG5RpC4qaawndaAzLyrWBmNgF1ZRDRr6WpYV5LLlCQ+kq&#10;6cn3ltZGzLhuEj57+WnC8io+fu4xPHsn4ZrYhus7WnE9XbdJTY1oqa9BQ205musrMb6qFM01VWit&#10;rsSksbW4ub0Z906diHsndeLmpnG4qXEMbmtrwAPTJuA5KuusVx7H6i/ews4lM3FsywrCtAmnD26z&#10;eUWpYQAwWE+ikP3s052h63pyzzYc3roOR7fT7aRbvOZzwvfhuwTwbSx99w1C+AoWvPkqvnntBcx/&#10;6xW6kW9g5ku/xhuE8NWH7sPLD9+HVx55AG8+/ijee+ZxfPzCU/jg+Sfw9pMP4/1nHsWXLz9PxXsB&#10;c998GV+98jw+4k3j2VtvpKJ24r4pHfxO7bhvahfunTYR7WOqkc/fLjsvH7la0sffUqrnAPrgi7ug&#10;tnqGNjQ7y5TP+4oGpP4LTW/o6fl6wn3fx2hd+K3N+5nK0XXTGlGBJOi0y9hElSVKqOkJnwQ3W0/1&#10;sZHIAKRCKVSwpA7zpZY+6pkOXeyKOmyKyzzfTdMPod83oH4OoJafSQGVZ/OAzQsvWv+vla6mrGk+&#10;oaFLGaueb0HRqn1CpXaJC6rHkMIoKOtRSWWC0F9pZkYANfrp/b1BKqhVMYRKK2gEmM4n+PwRJ9uu&#10;nPkOZIBPJtikdoIvQKgyTVcoFKitBLB65kWMvH0h/r2gHUMI4Eg2DkEnAKWENgKquT+qoNxPLSoO&#10;blA+CstL0NnRgrtvvhYv8E7/4A3TCVMDXbVxmDSmEtObx2IyYeoYU4Ou8fVoG1eD1voqwleJrjF1&#10;uLa5EfdRQR6+8Vo8dN00PEA371GmH71uCh4ifI/dNBUv3nMzvnjpMSx493lsmPMh9qydh+O71+Ps&#10;oe04f3QPzh/fa/OLZscF3z72E/VOQPYjj7DcINyKI9vW4lD3Smxd+BXWf/UJ1n/5ETZ9/Sk2z/4C&#10;m+fMwobZ7LvN+QLd8xifMxMrZ32EZV98gB0rF+DAplU4uGUt+69bwluWeO4T+7fjEPu3+7pXYdf6&#10;pdi/ie4y41uXzsXCj9/G5y8/g+fvuQ13Tmylco4hhJ24Y3InmrT1RA5/P/7GWYRJsJnrmShfDOCI&#10;bHochE0A+jI2mW6E8kKuyczEUNbPb+zAmIc/Rfv8C3Qt9WQEIWNf0AYyEosb+AQBagAqz9VHEESj&#10;kQKRpikCTyt0CA1sO89gCP+Vae5P6zz94VtXO78udz8nsv8qAKfwmCl6HlDqp5HQVhuAucQ7DQGz&#10;ifgAX1iaJiVUWq5pgNGehBcoilMV7aFcxdnnazIQVR4AjAdkrE+XwJYCLgJQ5tDFpvwAWgDR4RR0&#10;sgBjAFDxBl7LmNnfo+TRdfhVaReGjy7knx36fz71IFdUAMo11cCLFFB3YU1B5BSORntrA27inf76&#10;jkZMHT8GN7U3mvrdTQW4g/2kW9mnuot3f/Wlbp+iQYypuG3qZNx7PaG75Ua88cQj+Obd1/HN26/h&#10;i5efo4I+gc9efAqfvvg4jS7o+y9i0UcvY9XMt7F92Vds6IsIwjqCtZ2A7bKlYYKvJ4Gwj65oj0GY&#10;GPuAZw7spBu6yZ5iOLRxOQ5tWkFbjr1rF2E/4Tmg+MalhInhpmXYt3EZgVtpq3e0fX6PXiJzkp9z&#10;mgp77ih6zmsEly7uaY3S7iOQewjmTpw6uB3H93Tj0JbVOLBhKbYumY3Z77yEp26dTiVsZV9QG/2O&#10;R3EBf0t6GdkazEr6eq6CAi+GUG6/u5+j8umVsP5IwisvZDhBVj88q3oMCq9/Bp1z+9G2mi7oOiod&#10;AeyUEUapnbmjbOgTzPTiEykiG3xa45cqDQIxibsZmIlCxuB5HzBWPZnKgxoqZN1u1pOlgecmt3MK&#10;y7QGdKrmAdUH7KBiyTQC2si7jI2CapQz1f+TBegEoU/CawrCphoY12ioAaaRU6nlCoE4oIBNUrtE&#10;+aR6qU19E7gEkpvSMWAed7CulBebnYf5+szST86g6NEVyBo3ncAV8g/PwzV0LwWhD8YMZWMJK2AC&#10;fOYO8a6dXZiP8XQhJ7NRTWqswY1Uv6duvwFvPXo/vqRLN+uNl7Dg4/ewdOYnWLdwLjYsXYAtq5Zg&#10;04pFWL3oGyyl4iyZ/Sk2LP4Gm5fMxeZlc7B1+VxsXzGPyvMNtiz5goryJcNZ2Llytqnfwe7FOLl7&#10;Lc4d2hYApNoJNJvkpwtqKih3VP1BuaSE8tyR3bZ28/iujTx2E13YbpxmX1J2fOd6HNtJF3XHWhzZ&#10;TkC3rqTCriO0W+xpeL2xt5/WeyIobc8p9i97TuKyFgAwVPosXd6z7JOeObiDfc4tVNzNtlj75I71&#10;2LtmEZZ/+i5euvMWPDC1DTe0jUHr+Dpk8TfO5G8q9Rsld5LQuTsqKAWgFFC/dQpAgctyeSnWHRDA&#10;/E8yymtQMOVBdHx1hjdv9vPX/HUAwNTgywCEkzap3yWIAnRuA0AIOqldcDsdRodQeQ6nzCGMVdAf&#10;rg0P2MrCM3560l0P22qKIf5suwFIhRmfyjoC0PqAvGZTQHNBTQE1ChoAlPKp/6dlaUEJBxRQZnOA&#10;hE9uaSPL1Bc0BZTKEbxUPzDpA9rbllguJbO+XAKeq2Acj6EUVOnApYexKU+DN3rivuLzc8i8cyZG&#10;lrfxjyZsWTn4FV0bgaf5wGFsDMOoigHAMCk8wgAcbUvQxo2rxdS28bitqxkv33s75r7zKtbThdu8&#10;mDCtXIQ93Wuwf+sGHGFf7MSB7QSCsLAhnzy6CyeP7MDRA5uxf8dq7N28CnupOocIwcGtK3Bkxwrb&#10;SW3/hoVmBzYvwT6FG8PLXc5Qnc6z0Z+l+gi+Hpr6gILORkTPHEL/6UPooSIK0jOHqIKEQ+s3z/A6&#10;zuzfTCi7md5EWNYTvBU4vmMVTvDzj25ZhiNUw+Pb1jBvbYBJ0PIzzxL83mM7eP49uHw29Dt72d/U&#10;dZw+tMNW/chO8BgtwTtO13fvqoUG4esP3I5Hru3E9e1NKKKaZfM3zSRMAs7hE3hKO4g+ZaHfXTc/&#10;rYQReMrLYLdAg2EZpRUo6JqB5g/2oGP1X9G+5i/oXPsX6+8NApAAyP100NIBHLABlzQGz+HzuJUn&#10;fb0BNeT5BRnPI+C070t4DdnfDC7/DFfcKQR0cFyuZzDVt0GYjmUaYAmrYZrsmcAAXgAuQOfup/f/&#10;PE/7yFioPh7L5I4aWOrvJS6otjcUmCqzfURZLgA7EsjSgYvjbjFcMXwedxfUTX3Nsbz26pm9GD7t&#10;NVyTW0WXRiOdcns08qaBFl8RIyUMjcDUr2A03c98lFSWor1pLG6ne/Xq/Xdg2Ydv22T0jmXzqFZy&#10;49Zi3xYCuGMDDu/ZgiN7qQxspCfprh0/yEaqrR4ObsaxvSzftRaHdxDArcvMju4kDLvX4OjW5WaH&#10;t9F1pB1nvl7ucu7gVkK3B72nCFxivYTN1poKvnOHzfrOEsJTclH30U0MgJwVJLqW3VREwqen3A91&#10;E7qNi3GQSrvl6/ew5N0X8O5TD+CFB+/E/Tdfh/tvvREP0mV++r478M6zj1Hdf42N8z7D/pVzbbfv&#10;C1TL87yh9PC7nT+ohdqbbcT2rB7g3bzCXNKlH7+F93i+Z2+9AS01VRgyZAhG8TfOpmufRcummmnN&#10;qMOo0H/z4XmhL6iRZy0D1PyglFAKWFBTh/IJN6HqmbloYPeoa536gH8Nr/cieIJBoQZmXHnC3NuV&#10;zQZBCIW5hBEgoUwPyUZAClaDMBn1lJuZnFsrWSxNNbNtBiPg088r0yDRpG6p80/2FIS5x+v1imqC&#10;F0Y/CZNtURig0pIz7f3i0DmEoYzQzafLSgBtJ+0kz1bQCDSZua1SRSofzxGmKoICGqgJbOaSMm75&#10;V1DA2GLwHL4urY5I8uV6asWM5gzH8Nry3zqCazqexajievbvikwFBaDgG67+oIDM1dxg0hchiLKs&#10;/FzU1VbiBvb9np1xA5Z98JYNZmyja7lvzVLsXc++VPcqHCR8R6geR/dusUGMozs2YseaxdhIt3P9&#10;oq+wav4sLKcbumXJVwbA6e0rcYwKdHwbQ6rS0e1Upl2rDcbju1ezYa/Huf2bEhdRb9elS3juCC7Q&#10;BJvZee22fRTaZNfeH2/7uxBGvY7smFbk0FWkAp7cvQHHCZ8WjR/bsAgH6O6ufu85vHbbRDx1bSu6&#10;qstRyr5v5rAsZIzIZpiJLFp+RjZKMjMwoa4Cd09sxtsPzcD6L97GyU1L0EtFP8+bwxm5urvW4dwe&#10;LURYj7N7NmIv3euvfv0oXrrlWsxoa0J9SQkyea5swpRN4MwIXQ4VTvB5n1AP9GYV5GMY3VYtB9SA&#10;mJRP/49gzC2rQFn7ZFQ8+gHGzelDJ13QCWsF4E9Jww4AOoze4GMApIpuXhab15MJ7JAXlM5VT4Mr&#10;1s8TSIpLARMgzf1Mjrcyfo7OE+fJJnfrGnjdZlRC9QGb7HEkAUi1kvLNJ0wLCBvvNo0MHTiZq5+b&#10;gZiY0oJ14NnBZA9RuaR0U6V+eoBXZVLJDgIVAxebYDOgklB5Dp3nu9rJfPDF5hMJnx6HGr/4d8h9&#10;dR+uaXkcuRXjkV1cYu6m+oECUHGpn+CT2ykAbS6QeRqAmcC+36PXTcKnTzyIzV9RDZZTQdZQ+dav&#10;sFHBfbRD29YRnM0M12L70jlY8+XHePXhe3DrpAnoGDcGY6oqbJJ6Sst4PHn3zZj/0avYs/JrHNkw&#10;H8e6FxLCxXQDl+PU7lUEZjVO7lyNc4kC9lHVDD4CJtj6ziuuF3BqYfdxXNb7APWSzz7tvk0Yewjp&#10;GbqLR3baAMtp9v+OEJr9y7/C7nmfoPvTVzHz0dvwwnUtePX26bh2/DhCUoH66jq6jGUoLShFbUUN&#10;qorLUEUPoKG8GM1l+RibOwK3Ndfio0fuxEae4+ia2ThHd1bvwT9DCPU2KG1IfILp7i/fw9dPU1lv&#10;mo4bm5pQQLhGZoy0vXSyzbPQ4FYA0F1RQWgDNcrTgghbCF8cQKQK6sZZ0daByvtfQPPXp8JOd2v/&#10;TMX7q6mK3E9zRc0dTOBIYHO4HDyPXwk8meenjqOZ4m1mHzA5vwC0cprKrJwgpp9Llv4ZkzcztFHQ&#10;v1kfcKq2JWyZfxFNUjOaph80Atq44JJtU+GQGWiJuxngCwMxims1jPLDztm/Y8g+HsN2up5h6RpN&#10;ICrOvqCULwZLJhCVF1sMW3peDJ+byjXIIwA10jpmgTbiPYhrmh5GbunYFIA26kkINSdoad6hBZ9M&#10;I3HZhQXILy7AdR1N+OTx+7F15ofYv2Qejm5YTRVbTQVbS7drDQ5TAXcun49PX3oW9187Bdc1NqCl&#10;vAxlGaNQzLv5qOHDMHJkBjIys5CTOQp5tM5x1Xjx/lux+tM3cGjFl9i78kscWDcXJ7ctxSm6qKc0&#10;GW/7ymzFhZP7qHyHA1wXTtL0cO9Jwqe3Lemd8XrKQU9GaIOlIwFAjWQe2Y3zmqC3V5F9hV3zPsLu&#10;Oe+j+8OX8NG91+OTh2/Dms8+wC0dnWiuqcHYqioUF5agQjBW1aKmtBINvHE8eseNmPnarzGtvhxd&#10;ZXm4ixC+eetkLHvxYRzkOU9uXIBTVPKzdK/P7FyDU1uWY++yWVj51nN48/Zr8fAU3oT0bF8Ovz8V&#10;LtesEHmESyqo/mBuUZHB526pVsFkK8+mhDQ3q4GZAhTV16HsurvQ9OFuejd/ogr+KaieTTMIFAFB&#10;l5Bphy9u+FYnAc/LYtDclHb30eoKNqUJmGD0uNVnudzP0PcM5xRUUjb178yUVt0kPln1EgW0QRjt&#10;itY27wLaCJBNvhMywddAKBUKNAcwwOfuqAZlguI5iK5+QQHDulEzKaENxrAOlSlWOYOG9eWaxpCF&#10;B3ADoJ6vuMMW9/lc/ax/SQDDsjZtxPsDyl47iJGtD2JUQSVG0v2UW+MAak3okMxs3mVHm/INycqg&#10;68O7MiGsq63CHZPb8NWzj2Lblx8RwDk4um4ZVWsVDq1bip3zv8b811/Co9MnY0J5CRryR2NiXR3a&#10;qmtQy4ZWV1GKuqpKlJZQWcrL7Xz1DG/qasHDN07GB4/eQzA+xe4ln9M+w+HVs3F8E13UHWuoXGzQ&#10;+7qpgHuoaOzvycW0d8Hr0SICSBD1kk/ZRb11V24o1VHqpy0lBKCezj/avRz7V3yDA8u+xsFFM7Ho&#10;hUfxyf23YP3MD7B/3Qo8cP10NBQXo5xKVEqVKSssRgXDutISfo8yfPHaM9izYj4+evpB3NU+BtdX&#10;F+D22ny8eUMHVr30MPbPfg+HV3yNE1TZE3o2cjNd3XULsWf+Z1jw4iN44cZJuKerjeckeOzL5ekJ&#10;B/UF+Xtbv1DuqNQwATBPk/f2fKAGxAResCweW1xbjZrrbkfjO938b3/ARLqf5nJuYF9N0K0XYIJr&#10;ALB0c6gU/1d1/ikvLX/qZj1ilJwngc/6gDo/8xxChTI/Ni4L5/w7prI/eFW75v70YhYqoCmh1I+u&#10;qKugK98AhEEBPa51o5qKUB9P7mWAUG6m4izXtITAWy74gsvpQAXQBBihITztKwTQYNO8n4HJOldS&#10;QM/T+YJL+zuDctz8PyD3sY0YNW4G1U8ABvBkgtBcUMaz+MfbqBvByaTrmc0/f2xNhYEy78UnsOnT&#10;t7BzzufYz37d/oVfofuLD/Dhw3fjRtbpZOOaUFaCuyZ04eMXnsdDN9+IMSVFdOMKUcY7eCGVZTTP&#10;39g4DpNbGvAo+0dfvv483uPxGz97h1DPJSSzcHjV16n3y6tvdZYAatBDe3eqv2fvk6cKGoAXqXza&#10;XpDpCxcIXy9dUALYT/Xr1Xze8b10YbfjxM4NOLFlFc5TUY+smo/57J/No+1ZqVHX1Xjn6ccwpa7G&#10;VLuObvL4kmJMHj8GUxtrbNv9TbM/xu5Fs7Hxi/cx/5Wn8cWT9+Kj+27AezOmYN4Td6L7neex88v3&#10;qeSzcWL9QpzevARndf0Ecfe8jzHzsbvx8q3XYkpDPTJGjkIOlSyfkOcpLKDKCUDCNZweQhahFIAG&#10;pRSQXoiU0S2X11c37Ra0C0D+x51r/syGL9g0WCJlSwZNCGN63yuGx+MOYBzGUCru5zGwEvNytzjP&#10;+5+Cayqvx2Hz8lgZU1MStjP2/EtooZnryVBvSGqiBSVUKLULKicL4AX4HEIbZFFfjxBoWiJAmCgg&#10;4TP3U9MSBNMhcWvT3KDyBewKpq9o3gcc3Pfr0ONKEYACVStltApG+4Bm3r0YIyomIbe4lJ19qd9g&#10;AG1ljPLofmp7vQJtvkSoWsZU4Rn2k1a89Wts/OR1QvcOdn39Eda+9Tzdq6m4o7ECUyvzcWtjPR6Z&#10;Nokq8Ti658/Bs/fcibFsLLUGYTFK8osxmp9VxnNPb6q3Sfhdy+fhyxefxAIqzKmty+nSLmFfbRFO&#10;bNUzhsEF7T2g/WV24YIAlAuq3c20rWDyemtTQHvvXxiE0WCNvQ7t1EGbltC74XsO7Ubf0b349uQB&#10;HFi1EPNeegrL330FO5Z8hf3rl2DD3Jl45f678OCULtzd3own6Ua/ds+t+PrFx7GO33fHglnYNn8m&#10;ts75FFsI4zZCtW/ZV9iz8HOs/+RVbPjgZWz55E3sW/AZTqyeR5d0oangaX4PKeGWL97DF4/ejUem&#10;tlP9S8wVz8rOCwASNh+YkToqzKQSa5RUbmkef7vR7DKEqYsc2xK/qm0yWl9ahgnL/sA+IF1Qg0aw&#10;qIELBEE4oIBxKJg87WApHddx87puKh8EWpKnMB1KSzN/Cq/DFdDyZTouMuVNpwt7VRdVrl39PSng&#10;Qk1D0BYFCIOrKbVTfzCsjgl9Q/UBgxI2K6Ty2TyfphwMPtlvEhUMILZqblAw0h1tX0lQpYhpJthU&#10;FsPn+Z2rCRrLBJ65oKsIG21gZUyAUeWtywjg5xeQcevXyKzsQiahGJ6XbaOecjkFoSugoLQV+bTR&#10;VK4quo9TW8firYdmoPuzN7CBjW3L529g44cv4lP2oZ6eMhZ3NpdhRlMlXrv7Jsx6/kmsm/kpti2c&#10;hznvvokb21rQVFGGxvJSNDIcW1GE9rpyPDC9Cys/fx/71yzBvLdfwBfPPoRjG5ei/8hW29D31O51&#10;BHAtXVDtsK1XnOklnwdsG3m9Xiy1xaBMIF44jcv9p3BRo6J6auL0IVuwrfWi54/tQX+yiqb36B4q&#10;4VoCNNNGKncunY1dK+di35pF2L54DrbMo6rPnonN33xBuFg2dxZd7Fn21L/e+KtNp+QWn+DN4ahu&#10;EuzvndBoLl3m41S+Q6vm4Mga9pGl4FuWWb/wJPuDh5d/g5WvP4NHJ47DlHFV9AjodvK3ziWAeYQu&#10;n7+1+oX2HCFdTVkuXVLrGxJEeQ6jqZSqo9dlVzS2YczDH6CL7dKnISauJySx+2nxwRA5LOnm+enA&#10;uTlUijtocZgOX2wOn6uggHT1C6bjNQ9IBewiXK3s84UXtKjvd4F20aALy9F8XjBZH2rPAwrMAKIr&#10;o6YWrD8n+KhsMXwyHSs1dKBsqRrN0zIB5nB6nsBz2MyocAN9wAF3VGrqi7E7V/wJtR/3YciU95FR&#10;1sYOvZ5uH03IwtzSsGT1iwBUv3BIZgZdoUzks5E01Ffhrmmd+PDRO7FJy8TefQ6r3noac5+8Gx/d&#10;MQVznr6TrulDWMC89V+9h61s2NvmfY1NX39Bt20mVn/+Mb5m/3Dmq89i1hvP4PPXnmD8SSylWmyg&#10;K7tpPuvN/QybadrQqfeI5u422aa+Z7XBE61n/xb0H96Ji1Svi3QxNeDi75m3d80TPL130EZF2U/U&#10;5PxFAmhmq2T0XKGWrh2wlTTas+b8/m10cdfb/i7Ht8rW4fCm1TiyeS1Obt+IE9voqjJ9cN1ynGR5&#10;74GtNuVw7sBmM71D4uz+7nCdiu/V9INuGKt53hXmPp/etZrfSQ8qE8LuJdjK3+fNe67Fw5MbMbmh&#10;BpmjRiYuaCHyCNZoWj7/mzz2obPlhRBQ9Q8LqIJFVMEC1isoLkIpb2S17W2oveclNM86yf/7zwmE&#10;P1FZpGpSldC4Y4jS4fo52GQqEzzp+TFoMXgq8wGbuJ7HBZ+ux9ROfUTGYzA1H2kAdsy9gHbBRrWz&#10;J+KlfhqAoXupeT1/Ql5h62IqnYEq8BL4NH2R9P/sifmlhEiuJaGLIVRco6GCKwYsPe4K6KEAlCnu&#10;EMolFXSmfILQ8niO5KHclsW/R8kbJ5Ax9V3k13QRukIDTY8eacpBfT6tO5Qi6il5LYvKYV5paRGa&#10;CeDdk1vwzfOPUPVewYIXHsJswvfVw7dj5atPYPusN6kUn+IQ3axDdOU0MHN00yocWLOU7t0cKtwi&#10;HF6/zMr2rpmDHcvptq2ah72rFmD/2sU4soEqsX0NzukZwKM7ce7wdht0OWXzaRtsbu383m70HdyB&#10;C1QwzQFqFFRbyvf30uXs08tVTobtKAig3M9eqp0U8NIZuaJ0WzVxnyigVtKErQa34PTuTYRtvdmJ&#10;HVrJsoGK1o1zu7eiZ98OQrWV17AV/dpm45CmM5imO3zWns7YjrOHtUCAMLN/2nd8J93d7exz8jqP&#10;7cSl47tw/kA3+68BTr0vQwM0G2a9i3cfvBkPX9eButJiZGXk0O2k+hG60ezzjWaYz1CPMuXwpqi+&#10;osAsIngFVMIS9lGrNQjT3IJx972Mji9P8b//IwH8CyZtklIFULzxK3TQPO5lsXl+bDGgSjtUsYWJ&#10;+oF0XMfjA0oXbEoSqm+oMLihf2P+T3JBv0WbDbRI0aiEBFDL0sLT8YTOHk+SacE24dMc4QKCZ6Hc&#10;0+CmBrdUsBEkjYKmVsKwbhJqdYwDKMBcAWWKO4QxgIJLcTdP6/VVGrTxc7WzbufKP/FzCeuSH1D2&#10;1klkT30b+dXtts1EBu+sYRdnPQaTbWsUwwLgHHuIVHflmopytI+pwKNsLMvffp79nFew5OXHsey1&#10;p7Dji3exf/5nOLRyNvs66rutwjEqxVk2atm5Pd04v4fh7o04t1PzYquoJotwYG0A9fjm1WYnt681&#10;5Tt3cAsB3M3GHObttCTsjI4lfOeY1hb3F6himl64oLk+KmE/TZPvl/rDG44uE0ZTQAIXwAuuqJSw&#10;X+6nFmwna0k1P9hL17SHYGkbjdN79ZmbCeImKha/A8E7zfTp3QRuL4E7oJU1BJDg9dpa1H38nL38&#10;PG27SHf33KHwyuuzB3Hx3GF+JuPH+X20jtUUnRDSddW783ctmYkX2XdurypF1shRpnRSvSIpHW00&#10;+3oCMU8gqiyBsED98pJClPO4Orr2LQ++hPYvjrEN/JGw/JWNPcyneUP3/lUMmlsMpSzOi/O9LLa4&#10;LN0EnYOnuor7MVamMDEtwNZibM0DahTUFLBzPsFSv44AthG+ZrqgckUFYjP97bA+VKonKJUmdPMD&#10;iAoFrhZu+6Lt0P8LEOqhXC3MdndTIDpgDp4pV2L/Cj6Px/kKLU0YOwljF9WvixC2LP4BBS8fQP70&#10;NzG6stlGOm2eSfNKVD5N/mYw1JpPG+7OyUVuzmiMq67CjIlN+OqFR7Br9kfY9PEb6P78LRxmP+f4&#10;xsXs9yxhY11FiNYQPgLFPtKxbasZZx7DM1pbqdUnm7VlxQoc2bgMRzcs5XFMb1pJ90+T7Zrn24Z+&#10;wqBt7LW8S0u71NjlJp4/uN3y9IS8IFJD1zyfjXZqBQxhvEi7JADlnmqynsC56a1MWisqZbx8nscw&#10;FKQKtXZUQNru3TI9X3hoN3oI22kCeEYQJvCdPcAbA5Wz75RcWcHH8DSvx+DjZwg6Df7Y+TUARACl&#10;usd4viPbzW09STU/xj7k8a0rsW3uF3j25msxpigPmRkjkMf/ooh9vpKSEhTTDS1Sn5D/SR7/pzz2&#10;07XdYRnVr5heid5IPK6rDU33PInWD3ab9zOZCqLpiBg8uaMGJE2DNDEogsKAS+JuypN5nTjfwZLF&#10;cTev93PlZqyja7KnHwYBKGWkArZ+c9EAbGI/sHlhgC8MxHj6QlDFxYJUT8zLHQ1mEApQPUu4JLii&#10;GjFtMzc0gOegyVpkCYwOWxwXrAoNulUBsCtB6PkyuacT1wo85i//PSbw7thEFzTvuW0YMvZejCqo&#10;SgGoYW5b/qSNg9gA7AnsBMBMuqINFSV44tourKHreWjJV9j6zcc4QhU7vWudNSYtcj4rIzCntdZy&#10;B9052rGtWvLFfo9WxmxZw77VSrOjdE9PsuwM1e30rk1s4N3oZaO+QAikbjZlQEU6R3dT75VXmcIe&#10;huEFL+zb2QoYAUfVowuqPqFNzp8/aoBdPBsAlPrJBbU04ejncbarmo7h8TpHn+2spm3oqV4ybeZ0&#10;dD9vBrJ96NeeNFI7gc/zCTABflGjsZqTTEB2u6QBIAHPuPqceqpCEPYc22Vb3J+lyh/nDWc/3e6t&#10;i2dj9kvP4fbm8SgfnYsCWiEBLCJ8xVS5fHojuRoI4/9RQPUrLSlFBT2S8vJSlBQXoLp5HMbdejea&#10;X1uJiex6TCZ8E9f+xSCIVcZNk+gqMziZVjhRACpM8tLjrlhyGb2vZukkjI9Jh9bjCu08NMVlfi4B&#10;GM6XQKmlaJ10K9uocAKp0VbFhD5gCAOMAjAo4kWbWG+Vy5m4oMH9DAM0YQKekJkSEibv9yV9QcXl&#10;msoVNbeUoYAz6JbL6E4y7KBJ0TqY30GwUlDG8CWjol2rfrDty2V6OLeTd0etlih+YTuG1c0gfAQw&#10;v8DUz5c+yQ217fNy9KCoBgDo+mRm4ZbW8Xj37ptsCP3A8rnsyy0xd/H8ATUmumKCg8CcZx9J0Aie&#10;8PTBdpySS7dnSwhlu7VgmcftkxoIMsJ1lOCdOGDKpkauBdda82muIaFz8NRn00imXEc99WB9PQ24&#10;sMELvksC0ho/ywhA32mCJAXSVATztI2hgOs/J9OWhTTmGYB65o+Qnme93lPakU2DOAJY+8wwPC2I&#10;NbVBkGl6x+ElHiu7yGOVp/ASAZfZcjnm+TWY+6vBn6PhN9J2GUe2rsPedUuxZ8UifPL0E5heX49K&#10;QlZWVkK4Cq3vXViYT+VjV4AgyqSK5WWlBJB1SvLZBxyDhltuQ9vL8zFh0W8xVYMudEOlhL7CJKhL&#10;ZATC4ykQaQ6KIPK4m8NjAKWVyRw4P+7n0oqbijJ0gAcsAdBcUMIjoMydlGuptaCKz1PaB2UGVLDF&#10;+ol6fElqx/pUv9QIKc0HXqSI7Qxt1DSJy/QuQoFmiifgCJFCwdZJBRN8XXQpzQihgSjwmLY6Uj2z&#10;HwhfqGfup0Kqn+YVx1Kdi5/bjMwxM5BTVG1bJKRcT4HIzr3WHmbS7RyVxY5/Tj4aa2rwxHWTsOTV&#10;Z7Bzzhfsu7Hfxv7aaSneYb1TnVCkjCASDnPn2NjUB9PDs/bYDvPPMK6tAO098cdYdlTvZVd/jHXZ&#10;yKU8iuv4cB49crQH5+h2ntH56ZoKUJtG0PkJhOCTqpmySZUSMxdQbqFCAak8KZ8N1Jyi23rKwl4B&#10;SNN7ARUKRO0x2n9G8FDBCKDisosEVyb4LvecMFNcW+57foDwGMscTgKpPAGq82hK5OhenOYN6vS+&#10;bTi2g0pIr2DXknm2r0w9wSsvoZtZWkzYCgzAggINyEgJsw1MvYWprKyYIBahaWIr6qdPRcNj72ES&#10;BUK7Sk/ZIABpGoxJlnilGrwgoMWN3wChOXgyV6oUdEm9QZZWFgPmcT9frIx+zkHXoPoqYzwBUE/B&#10;hz5d47xLGD+HqmfqJgATd5QW4AswWt+Q0GmyXtBZP1B9xARCewpCYFMJFdcWFT4aqrSUsDlxPd39&#10;lFoabK5+CYjpeXG+qR5DM4NXq2Z+j7q5l5Hz4Apk1N6ErIIy5OqlKwJO/UC5ogJQ8VyqYDb7IgWF&#10;uI6u0Rt33oSNH7+Lw2uW4CjdydN7N1OReCfn3fwM+2V6SPYs4waOFExuFxuaKQkbsbZ2P8v0ORkV&#10;4bypwhFCxEZO69c+oWeOhc17z7Dxq+GfPGiwxWYKws8wAKVsgoWN3CbdfeI9MjV+wScVkmt6SetF&#10;tW7U4DvNYxUnRJo3FJg+iioQBaEppcIAWAygW5yfKifMqXIpYgKhVNuunXaWiq6HeU/wtzyqR7c2&#10;rsKHTz2OxtISVBCySrqYgm80XVK37JwsFNPtrKygG0oIKyuK0dDegPHTJmL8Pc+j7fMjmEL1myr4&#10;bCpC4LHhG4QDDdwBdACUdlDSYboSgErHda8ErqfdYgBldh4dr7hZcoOghUEYDaBoCsL6dIRqHl1R&#10;mlTQno6wvqAPynhc+QTUygfUT+agWZrKasBJ6RJllOkVaLFbqbjUTXVSQNEcPFkMnWzi6h8tVL5s&#10;Ak19QM1F1s/9FjkPLMXIiqnIK6rAaL3tSCNsBC9LABYWYDj7fMMzsjAiMweVBPT2tkbM/vVj2LNk&#10;Dt3Hbpw8sC3Mnx2jS3hc7uBuW2spk+oJuh6pmbYHlHqcPorzJ9W/OoIewtXLBnrO4sfQe/Y4ehn2&#10;MZQpbjthn9UgCYHi8b7bmT14q8abqGu/oEpc0F4qXZ/6d652CYAWpytqCiRFImD+Xgp7Z4RtcX8K&#10;ly6cZlyqyM/WlIb1KZP5RMEoeAXUuX8G7hJN1+rACT53je3z1EdNlFCDQHbtujmpT0hF1wtfjhPC&#10;A1TBb954FZPohhblZaO4cHTihhbT1SwyBRSERYSygi5qVWUpIS1GEwFsnNyJ5tsfwdRP92MSuxvT&#10;qYJTCaA2uJ2UgOjwydTncwhj+BwMhQ6Swhiq9HR8THr4c2bHK2S9lDHtNwQD0F5P5gCaEn6Lhrnh&#10;CQlNPahv2Eqla7NBmACi+oYtSicgar2nK5+HKROMDB2+MB8YoDQwEwClgA6c6rjaKe6QGYDs403g&#10;j+8Qyrzclqqt+BGNS/6A0ifXYGRpF0aXVKCgtCL1HJpcUNnQjAwMG5WFrNwCtNfW4v7ORix992Wc&#10;2L7RnjDXBkW2KZINLoTRQ1cl7cmph2NN/djwewmfTMrWw7CHYPUSMG0/r/dC6H0MimvreXtnIE0A&#10;XmL6krahJ7DumgpAh9A+j6aBDtue3oBLXE+CqKcfbL3oGV3PAVxiw78sF1VQCT69P8LgE4R6v4Tg&#10;C++e0Lsm9AZfc1P1zgnBlEDmrqbHPW03AsHH8zu4rqZmclUN1qDSgtB+N7rZZ9kHPsn+8LEdG7Fl&#10;8VzcPXUqb3x0M62fR8i03IxWQADz6IIagMyX+1lbU4EG9gFbJrdj3NRb0PT8ckxa/gOu01A+VVCL&#10;mqds/KttcuT9Pm/4CgfFFSYmSOL0z5lUzdRPK294TGyuih6qfhzKbC8aWyo3AKKW0JkL2jy3n9BR&#10;8WxEk6pGE4Q2Aa8Jd+a3E8wYwDAiKgjVR1RZonh0NQ2uBDjBY8ClAxiNfKaUUPClAai4zONB6QKA&#10;roBuKrdF2yt+wPgFv0HJo8uRXTmRAJaaaeW9j4AKPingL4YMQVF+AW7vaMFHj96PwxtW4NwhNhQN&#10;sGjTW7uDJwAmZuAlyqfRxB4BmKicwZcA2M/G2HeexrDfGjzdP4LnZm6hVJAqKfj0Us++E1Qynl/7&#10;gmqvF/UFpR7n2D8UbJpvM7WzqQCCd5YN/JTcYe3pohFIqTOvWwDo5S8y/2yCmB7Xy14UDzcFqVoA&#10;SG/3NbdSMLkimgvM0GFLXFmpnxRVeQJT/UXdIOxJfgJovx8hPHdEKrgHJ/Zsxe41K/DozbegpqgE&#10;tVWVBp5MwEkNBaFUUHmCTw9H14+tQnNHE9qm3Yppb2zAZHo7U9b/kQr4Z0L3F7MAIRt84ubJXAUd&#10;QIciBiSeXI9Vz0LBx3h4+mKw+TGpukmYAjaVr/MnAEr9ks+YwnNe1UwFbJx3EY0agCFsrVrdYk9G&#10;DEw5qI/oLqjg8/6gJuxVv10P3C4iVIovFXBhMMbVUCrpAJol8NkADENZRwJeOnQxfFZGyAKEwf30&#10;UGU2xcFzj5tzCRm3zUJ2WScKisuQV1zEfmDYpUsQCr7M0fkYNnIUGior8NSN07B9ziyc3LmJd+mt&#10;OK2pAQ2EJHdwC9mQzsmdUqOS+yn42Iczl1MKKAgTAHv1shWpStLIvdHbm49cBRnqJSwafezVdMBx&#10;qtgx2T6qBfubifVq+0EN1GgeTvNtZ2WCj3XPqB9KQI+yHl3j/uO70U8QpT6XL5yxNyzp5aD22rLU&#10;W5YChCkAeU3hpiBFlsIRQAFlakfo/FVrOoZ1pJx6a5POH1xcuraJXRaQBiDPkQzEmCvN300AntxH&#10;z2Lfbuxbvw4v3PsgagtLUFmigRb2BwlfKV1QKZ/CUv5fVcwbV19j76UfO74W7RNaMfHaWzH5hSWY&#10;SgCnEbip6wN8wQSgQAsAmuLRBlRnMDhXUi0HRGVez47z8AqWqvNPca+jvH92Zw3AVvX3DECt/wz9&#10;O5uCMBeUAGpARgMs5noOTNKbG8q6bVp+RvgEoR7KbaUaamRU4KmPKKgEXeyaptaEqkxuqJSQccEm&#10;cxDjeCrNPp7igk4mJVRaIIYpCj0J0Yfs279EVlkbissq6YKWWf/PAdRrlYdr67zsXNzU0YHZLz+H&#10;E916Dm+rbS1xigqYGuVkIwrqt48uJkNCILdT/TzB12vupvpnMo0uapSRqsfG7QpjDV8AOoRs8NYf&#10;JKz9PI9U8LL6gceoFoepfgeowDYZvsO2n79A6LXZkwF4ziEMAPYSQM272faCsqO76NYexrcCQn0+&#10;fbZg0SvMkrhemeYqaCYAGdo77XWDULwnuVkkb3mSC9unaxd0F8/bq9Yu0ewzBB4/z/qVBPcyQb5s&#10;NxdepzwFfoez/F5SwNP7d+Fg90a8+ehTqC+kd5IT3M1KuqLVFWUoYf+8NLEyQlhHFWwYW4Pm5nq0&#10;dDSga/oUTH5qJqbQa7u2m26cVsNI+Ta6AgYAw0LtoH42/5cAlQ5WnHZzRVS5YHRgUmFyjB/vdWJT&#10;uSbbA+Q6bwAwBTjrhC0pCKCNeGrSnWA1LuhnfGDFiyCUiyrwXAFDnP1C7apN4LRcrV3wafVL4m6m&#10;YEuLCyif6+tIoBNAyre8xJSn+p4WbHG5w9e1Ui5ogLBTdZhXO6sf2bd8ipzyJhRpV62Scuv/CcAR&#10;Woitp+EzsjE6bzTunzYNW775MizF2rfN4JPLZ30XmqYBNNp5jsrSc5qNXqN8iTLoNWRB4dRIqSge&#10;mqmBB/jU+O1lnIwbhGr8UsDThJf9Rq1euah3QtD97TmwDef3b0UPr0PzjVIQza2F1S2HzA0191NL&#10;v3hD6KXLKfjOH97GY7egh8dqMv9buoHfGRT8HAJ1qf9s6lrM3D0VfLzWS7rWXl4f0x6/1Mvr7tF1&#10;C7hgly7qhaDhVWf28k8Hj6op+GwklX1GV3a51QJPL6E5w/Dkvh04tK0b7z35azSV1yBr1AgU0t2s&#10;FoA0LQcszh9tAFYl6XH1lWhpqUNL21h0TOpA233PY/KXxzFl7Z8ImE8/BAAnrSMQiQK622kQRmC4&#10;XSnPAVG+tj8MAA0crz5mDG16udXh8Tq2Y81frI7yJmigiED6cQJyKtNXmcupft8ifxKCfUKCKPBS&#10;c4MEUKrnKqgBGHM/5YrKRZX7qfWith40jIQKKEHnaTcHTcB4GMdjEBV3pfM81VF6wAUNEFo5y8bz&#10;88o+PI2cm97DqMJawleGwtJyFJWXp/qBmnoYlpnDvkY+nrv7duxbsQhndoVt/c7xTh3m76h4AvAE&#10;G7oml63hs2ElyubgBaOqJEphcVMMNXI2UMGmxi43UKY0G74GYfpO0V1l/+8iAe/Zv53X0I0zuzfj&#10;3N4AYA/dNvWhTElM/dhP1Ahj4oZqikKjjLaR734et2cztFPZ2d3dtpj6Il1lzeuFgRNdLyGh+tnL&#10;P2kDAP6zKV/vM7zA7+HgfXu5D5cv9THem4AY3nUYBnQS99XcT3oH/A0FoMKzhO+c4DuwE0d3b8OR&#10;HVvx4TMvoL6gGNkZo1CQx/5eaSkqS0tQXV6WUsBadg/qqyupgNVoJ3ztnY1oaBmHpjvuxdQvDxJA&#10;wrdemzSxoa+jC2ojolKWAJ+5nYIlAcMbv8cNjDSABgAZsLienStxLeNyhQIvDnWMntSI64atCcO1&#10;2fOAbQQw7IQWALRnAgWa1I8qGACj+5j0+1Rm8cUaGSVcUkCeQ66ou6ECzRTPlU+T71oZw/xOjVQm&#10;MDlQFl+m/t2VldAhVNzNoRSIdk4er7S2SCx//xRGTn4Ro/LLUVJeQRUst4c8/d106gMOy8jEmNpa&#10;vP/rp7Fv7TIc37IRp3dvD2+HPcJGfZRQJI1IkAg+NWQNnkjhDDRaH2Hro0pYQ2T+AJyqozBYH83e&#10;gEsAVW4u60m9kXavLY4+pWVt24LplWe9Sf/PRkF5A5D7qWmIXt4IehielwIKRqmgBmoOEMLdm3Ca&#10;5zm9c4M9+XCaLrUGcvTWpX59B8J4ieBbn47Xa+6pbggJdG7q49n3IYACLUAXwLso+C4EAO2ln1JH&#10;nUv9RsGXAGi/m+zYAfb/6E0cFYh7cXL/bhzfuQMfPvs8qvVokibdC0abuynFkxXn5zEvn33AMoyt&#10;rUbTuBp0to9D54QmtHY2oO32GZj42Q7+93/EZIKnJWmahtB0hACcxEavBm4qqDRtMAQDLqOn00OP&#10;e51U/ei4+Jg4z/P/KY/g2jrQxMLjSIRLL0D0RdhmWoKmvl9iYTF26PulVJAKGEZJk4Ea7weqT6il&#10;aIKOac8LloDm0EWmwRU9xqR4rJJuylNofb1BZYpLDX+0/AZ+n9LXDmBU51O2FYUW9RaVlGA0wwyt&#10;+czNw8gsPX6Uj66mFsx6621sXb4Ex7ZtJgh0Pw+G0To1mvPsk5nRPTyvQRfv750Lb7cVhAKwh9Zr&#10;IAYVFKChH8hGafNuck9pistYrgGYC3TP+g7uInBaV7qO8GzAmZ2bcH7vNlwgOHoe0KYlNKEvADX1&#10;0HME56mEPVRB9UfVN9XLWvrZZz1/cFvq6YzTPKd2xz6zbzPOE84+KnsfYdZ8YVgjyhuDqbP6dslN&#10;g2Dq2qy/Krgu9eLyt/24dOkCLl++iEtUwAuXqHwGYk+AkyqoPqO9sVdKK9MoMF3QPhtYIoAEr+fI&#10;Qf6u+9jH3oXDW7bg7ceeRBX/AwFYNDrHrLy40BSwspT/GdMKG+rZ/6MCtjbVoqOVLmjXeEyYcRs6&#10;3lnJNvi9LT+UK6fHeyZqp7S1iRuqRk8APHQYHC5Px/kOSlwmC0oW3E5Xwri+LE573I+3fIZTCNxg&#10;AP8elqK12yLrZHCFfUFbA5qon0I9hiTVcxVU3099QO8juvmAzACABE0LswmhQoOQCilQ3ARRx3K6&#10;moRICiigvCxWPU976GUhrn7gHw1SvSim9JU9yGx/BDkllSgmfOUVFcgZzT4g+3+CTxBqf5K2cQ1Y&#10;/NnnONy9ia7fLvYDd+Lc/jD6qIEDvTBTKqhlZX1nj6CXjSuMcKrByZ08ayoo+HoIZK9eOR1BGFQw&#10;mLueZjqHXE/C3aelWtppmsolcHqpWj37d6BfANLF1LSEADQXuJc3AAKofWIua48YAUlAtb5U209o&#10;AKaXfUj1A3sIo4A8tXcTTvDcelxKD/lqEbit7dTNgdB9q/4pr003jBSAvEaDSy4nARR83357KcDI&#10;vEtUxKCKAvCsbWUvBbT5Qk1h6EZF+Pp1g2HYoxeREr7TB/bgyK4dONDdjZcfeAj5w0cghy5oSUEe&#10;FVAqWGAA6un5AoJZXV6CxjE16GioQ0dTPbrofk6kGzrllpvQ8cznmEBhmMB+lm10q8eT1vnKGAKi&#10;gQ/CMpUwGIQJEDEgbunwxGkHL4Yp/Xg3lfvxHk/lM9QibPVXfXds25RJT8R3so/XptFPU8Bk3SdB&#10;EjAtVLgAYFA/h9DMlC9A6gDKBIK5okm6cxnVLVHCDntcaaAvqHWhBljigjpsDpfHY3MA3aSAE1f/&#10;ycrG87vkPrUBwxvuRGFFPcoIn1RwBMEbTrdz6MhRFmrr9EktbVj+5Zc4xjvymV2Ejwroz8L1J/2/&#10;81rLKYWRC8qGaXN7CWimgDQpYDqAKgvgBfhkdiyVr0crZo4Q8P3bqHrrcCYBpO/gdvSz79Z/ZDcu&#10;su+np9sFoNZXXiJ82hvUAdQzgRe0PlSA8vou0M3sI4B9h/VkBUHTtMQx9md5Tm2ee2LrSpzfuR79&#10;hPLCMcJNJdTE+0W6pJc16MJr1sKAVP+Pyvbt5QCc4Pv224sBRlPEPipk6APad2N9gedv89XbfuV6&#10;up0/Qg/iyAED8PCu7di1dg3uv/Z6ZA8ditysTAOwvFiDLiU26FJRUmh5NVWlGF9XQQDpgjbVoa2h&#10;Gl2t4zH12umY8sibmE6h0KvqtE/opHXBBVU4mS6o+oFasJ3qDyZQOERu6TDF6Xh+0I/zcj+fl8l+&#10;/lwJ1DZYNKCABuDExb9BF922Dk0pJG6lrE0qxjJTM00rJODpFWY22MI6roCmegmwrnaufDIBGKcN&#10;PrmOAo6up+DrWh4UUI8VubsZ4BoM3JUgVB/Q4qv/aNuXFzy7HhkNtxHAWpTyDy0sLkIW3c9ho7T6&#10;JSM8/5dfiGu7JmDlrFlsnNtwcjvVYsdWU8AeuqGmKITAJpK18kXzWpo6YIMNq1wI3Dn25Qy8AQDd&#10;BKAU0uf+BJ/Us+cMVVTvht+3DSf0gC7tLN1Fg48mRew7tAO9VKs+giK4DJazh9kHpEkJCaLgs4XX&#10;Gh2VUh+m+sn04K12VDtGCDUxL1XcvxmH1y3AkZVzcW7LSvTu3si87fYsYD/7aZfOEMRTPN8pnY/q&#10;pTWr/A5SwEuE8PLlyzQq4OULBqTU7wL7fhc0sqr+H5XU+346h1TP3E72ox3Cc4f348zBvTi2bzc2&#10;LluK2yZOQiH74oW5OSglbKWFo1FZUoTaijICWIDCvCxUlxVhfG054aP72VhLV7QCLeOq0NXRhs4Z&#10;T2LSrONo0zOgBHCK+oA0ARggZCNPQPQRUdtCwoAMQMTAaKrAXqppUAWYrH5UR2mH0o/XufWYUTjH&#10;ANxeHuB0mHlNckPNdG0EcALB6dRKF95NWs0V/Y1BpX5fGHxhmb/AhRa2sZf9JnFPA3zpEMpc/Ry+&#10;EA8Aav6vi+mu5ey7sdzK2AcUSFK9WPkGQBscDwMwA3U6CWDt7EsYft98ZDXcjNLqWlRW0w0tLrYn&#10;3keOyjQ31J4FzMhCU20tlnz8SQLgdhzbvBGndlINpYR0A20QxOYD2Yi0UkUNjK6bPU1gSkioqHI9&#10;bIDnCKUgPE8oe2jqD9pAzTnN+dFd1KALG7emHs4f2I2TW9bhxLrlOL99A87vYT+NfbXe/VvQo3cu&#10;6Ol42rm9W3hDIJC8BusLanmX5v9sAIbqqLQelhVwR7bj4nFtDaH4ViofXU6bmN+NC0eo6jtW2u5l&#10;p1bPR0/3CvRsX4+e3axzaBcuaQ6SNxmprQCyuUkBaH1AV0BC+C0BVFpQSgU1SMM+pL1NSX0/Qqj5&#10;P61rdfAEoQ1qUQEF4PH9e7Fp+TLMmDIFxTk5KMkXeIWoKS/GmOpyVJUWooJqWE6XtIb5jbWVmNA8&#10;Bu3ja9BUX2bxSV0taL/pPkz6cEdoY2v+RNj0ZISroFxRpRmnhcd/CIXAIhB6Q5HS2tLC3tmQmEMT&#10;4gGiK0HlacEns75mlB/HZQFCnofgTSR02qLeFFCDMJ1Usfb5l9AuddPTDYRPq2Kaork/Kd/AW5QC&#10;dAHSAfWTCTKPx2roMFraN2xiH1HQmfIxDBbULx1A2ZWgjMuVbmV52efnMPTOOchpvBUVdWNQU1tj&#10;T13nU/FGEcBMAigIrxk6DLVlpZj97rs4unkLjm6lbWF/aRsBEID7trMPpSfTNSfIBk8Ae6WCBp9M&#10;/UECqNAULiiiDc6wf2jqeJblhK/vzAkDTwu2L1L9zu7YjCOrl+Dk2mU4v209eglgr568oIvYs5u2&#10;Z529R+LUtjU4x37huX0Eka5jD93KHgJ3hm6mnhe0R5gOaf6vGxcObUE/wwOr5uPg8jk4sWERFXUz&#10;4aIbemgzz7Map6iCp9YuwBmW9W1bjX59Lr/nBbrDehjX1Jbf8zJvFJd5U7G1pJfYzyN4glDqp4EZ&#10;m4agC3pZAFIBL/MmZI8sUeG1tvVbQXjiMFVvH47t3morYATgKcJ38uB+bFiyBDMmTUEJ1U/uZlVp&#10;Ed3PItQSwmoCWM10dXEh6qiIzbVV7CqMRWdDLbqogi31lWhtrMPEG2dg8uurKB7f0/P5C7q0W/Y6&#10;griBfcH1VESbnBd8wTRAExZrBzfQ5g+lRHpfA6EIJmAGu6oxTL7356D5PMHHUAoXwyqLzyOboq3p&#10;+Zlm/LxkSwr60ewHtmmuT9BR1bQKRnN/UkS9O16jpHJPLW4hIeQXl5vqwAlGB83jsfKZwkn9tJJF&#10;/T1Ls5zpACHzCJC7nzFYMWyeljmQHmotaOln5zDq/kUobL0b5dVjUVVVhbLSUtvqICMzB1lZuchg&#10;f3DI0OF0c3Lx9IMPYN/GjThGBTyxfSvd0G7boKj3AF03TYTbVAD7WerbUCG0+iVMNVAB5Yqy0fUR&#10;NoHXp3yFSpvqacBFgxMElqrQpxHVvfyc9atwfNUSnFq/Aue2rkffDkK2dQ0O0UXcNudjs+OE5cyW&#10;ZTjZvdS2BzyzaxPOm9tI+JKBFu0fc37fJpzasgKL3n4Bj07pwvTKMtxNlZj/0iMEbSEuEcIL+3ns&#10;thX8vAU4vWExzm5agvM8pk99QoJ/4SBVk9/VQKTr3Ue31NZ+2kjpGYJHJaTqCUaNfvbb4BP7fvyu&#10;F+kFyP20pyV4g9IStEu6UVFRz9LFPaHFDfQmzhxUfBdOHtiL1XPm4ubOTpTn56JKAFLxaghbHcFL&#10;GYEcU1ZswE0gcBOa6tE+pgoNFaVoa6zHhOnXYdJzX6FjTj8mrv0JE1b/gMnr/kzl09zgX6iEWhVD&#10;wBJVdBBjM5fQ4wLTwIoUjlA5gILP4gTKlI9lPsATmx/rZkvYkvgUwm4DMfw8vSPQRkHbvulBGyG0&#10;p+KphFoXGibe6XoSzFa6pgYgTXH1FTu16Nr6gXJTo8EXwuYQxnlxmaBzl7NzaRicSc0Nsl8YA6i8&#10;GDZPx2WhrsIf0MJzVsy8gLxHVqG0415U1o5FTXU1SvU8oEZAR2ZhVEa2KeCQYSOQk5mFO2+6Aavn&#10;6+WYm3Fs21ac3rGFjZoN/QDv2jRtcCs3Sv2aXjZMPXKkOTyBpQEVPQGhPpP18yyfyqf1oOxT9Zxk&#10;mVxXTYhTXfp4rrNU2GOrl+PEqmU4QxDPbKQyrVmCI4u/tt2rb6zMR2dBJm6ur8JXzz2OXbM/xuk1&#10;i3Fi43Kc0xzhtrU4RVjPanMnmvbgXPPpm7iDLlrD8GvQmjUS9zfXYu7Td+PYkllUupU4u5Gwr5lv&#10;CnhmI4HetAxnN9P9JYS9W1ah10CkgrL/q5vOed106PIKLPtOgk1qKKPq2SATv6duLNbv401Jdolx&#10;7Q0TnujgzeaoVr/sxGn2bU/ztzxNCI/Qu1j0+edor65B2egcwpdvrmZ9WQnGsf9Xy/56dVE+6suL&#10;MLaiGM11CYANdWitq8D4ihI0Mu+6G2/GxMc/RNtMvbCFirfujzRNyAfgwgO7mhdkXNBEwPkoZPqg&#10;iLmqCXRuDpKn3e2MzeFLxRmmjvPzWbnqJZ9vAEoB5/XDt6fXImyb8zMllPIF9XMVNADZJ+zURHsy&#10;gd+2OLibblJDARYro0IDLVFCNwORENoEPPuEDpnMIXQAHbY47Xl6DlCDOXrVdeXMfmTfvwQFTbfT&#10;/aQCVlTYIy/a8GfEiFEEMAsjMjKtPzh0yBDcPH0a1i5chO0r1+AglfDENk2Kb2FfcDPO7KXSEJpe&#10;68OEecFzGlBQ34Ywys5rmkJ9xJN6QiIxDb0zT0/B68kGPdGgQR2p6uktG3CU8B1dvggnVyzCiWUL&#10;GM7DkYVfYr7ew1BXjs7R2ZhAdbinoR6fP3gXdn31AQ4vm40jqxbg2NrFOLZuMU5tIsSE6ah2Xlv2&#10;DdZ88gbmvfIk5r34OLZ++hoOz/sIp1fTFV3+DY4u/YrAz8dp1j+3ndDvpKIyPE94e7vpBm9chl6C&#10;fZ4q20e16jvM6z2udbBhJU2/QNNAS08YIbVRU96ALp6hy8mbjcBT3/Eib042bUIAtTepANTGTgFC&#10;qiB/ywP8bb965x10VFWjLC8HlYWjMaa8BGPLSwlXGRqo4OMrS1FfWoCGKqodb0R6qU3H2Gp0ja9F&#10;c3UpGmrKMKmzC5Pveh4dH+1BI9vnRLqfk+iGTloblE/9QFkM4mDYgjmMYWuLoEyCwwAiuINUzdUv&#10;MQdvkCXwpbuj4Vw6v/qgqptMxE8gZB0C0J5+0PyeAKSyJfC5AioUiLIOrW4x91NKONAXdADjMAAa&#10;ABRwynM1NAjpeqpf6NClAxjnDQAXq5+X/wF6T33t15dQQAUsb7uLALIPWFVhm/pkZWcafAIvUy9l&#10;YThsxAjU19Xg9eefx9YVq3Bgg1442Y3jWzfh+PZN7Aeqf6U9YMJSKlnPYYJEGLWZkSaZ5VbaQANN&#10;w++CVC6cPTNI1bO3FdFt7GF/8twe9ofocp7ctBrH6IIeWTIXRxfOxonFtCVf4xgh3P31x9jw0VtY&#10;98EbWPnOS4y/gS1fvI0Di2Zh/5LZOLT0GwPxpLY6XK+d2qhmuzS9wD7knvU4u3Ulercuxxmq3bGl&#10;M2lf4+iKOVS8lQSM/c2DW2wfT3vXH93Sw0tm4jjraGDmPCG8sGcb+5Pav0YjsPtxkcpmKmdzfHog&#10;V48cncRl9feo/Bep8pfVtyV8mvfzZxkVagWOQ6jtNrQe9OT+XZj5+muYVD+G/Ty5noVorC4neKVo&#10;rqlAE+OyxqoShqWmem10QwViux5Jqi5GY00JWsfWYtLk2zHhqQVonnU66QNqORqhstHQAfgMrqjv&#10;5+B5OEgtBSTTgknQuP0scLRBZYpL9dLyw96ggnxAdcMgDOEKI6BSv0sEkFAJLj2Eq/zIBoDUiOhA&#10;/28wcINdT/X7vJ7XcTc0NhuAsT4iXdBI3XzNp5tDF+e56f2A4+d+j9z7F6OCLmh1bT3qqsqoghqE&#10;ycOoUaMIHwHMymI/kCqYkYFS9g9feu45bFq6Agc3bMKR7gCg+oLnCUzvAfW5COFBvW8hApBh3xE2&#10;tKN0t6h4AtF2FaPSaWMlDd6Y6klBeQ7N+WlU84xWqWxfj9Ob1xCkhThIAA/Nm4XDC77E6RUL0L9p&#10;FS5u30DX8f9P2F+313WlWd9oPsW53re7n+6qJAZJFjMzM5MZYzvGOInjmDnmmJlJMstMYlksmQJF&#10;TVXV1ec8L5xvMM4Y99pT2nHlec8f9zXXXntpS9pr/eYY98QWvH54G0P3mzHUct3ga7t4DB28rqf5&#10;HAaYyw09uk7LTOXSkoa9zwgWwdFK1lS3oXtU11sXaTuv4t3zu1S2R/jB+gDbvVXZBtoJ7l3c+347&#10;2s8cxDtZ0qe38L71IX5gxaOROOoLFUjeUocEkUroTbhVZzstp/ooWdn8jkr5Mysbraym/9+6cKxf&#10;sp3fVysrLqog81etpTPw8jEOrF2DAjoT5X5SPqleHqOQABYkEUbmfrkJUciJjySEMShIjWckEEaW&#10;BDCfAArG6vJ6lC/ai+JDA8hmJV9y62+2eWcFLalywRoCZUooINXIos56AugPoYUA8wFowPJ6L5fU&#10;teMQ/h1UfsfufVM7nWfofQvrj3QAut/rzeT4qJyW0hphBBXVTWpm3QyWF3rAFVz46RcQFjE/1DUf&#10;QqfwP+cdj6ujwqmf4hcA0oqWa1l52skPofMPvedCrx2kasDRejDpVMDwZdcRmTuLCugBmJYchyha&#10;nUmTJhmAQcHauTXYGmMmUAWXLVqMR9dv4dXDJ3glG/r4PoapgG/4sKi/7q1BqIaZF9Y98ZZW8gfl&#10;SWqk0RAvHv/I8kfC9gPtlsZxvut6hjda55NhfW52rM97jHdq1eSDPvLsLoaZ2726dpYgniJcp9Cj&#10;JTHuUNVoVd+wEhh94cXAo5t4deciOqlmvVS+YcIy/OKuwWdrcQ5ooSjmmF20z4KylapI6H7uecq/&#10;idH7gsG/T+NC1eIpQHhu8FEzBtUww1xxVJvDvGjBu7ZHVEF3vdcfat0UspgETiNvtGq3VTD6HvT/&#10;+wHnwls97oXBp5kmfc8foIM5746Vy1GUlGQApkVHUtUSUJyahJK0ZBSlJNrmoALQwqeEebyHAjA3&#10;IdKAlB2tLKtC6YIdyN3TZf2/pQRQDTKuT9CB5HVHeAA6CAxEBwTflwpa6Fggjv3cuBo62D587UC0&#10;cz74xkLv6zpBKOhkcQ3A/9vy0o/KZCnNWqpBxetYt0YYPwUUdILQ4PMBOG4/PbgcVA688dfe+4WX&#10;x8/7X+9yQUXZdYEkyDzY/ldK51ZDs878G54iFmsyLtUz4/TvEcocMDi1HqmpaQagthuLiQxFEFUv&#10;gABODgxAAC1pUHAwrWkIptbW4+7Fa+i5/wh9DwjgwxYMPtG4TO2D7oOQIQs58pLn2qk4HVLHZ6Zs&#10;FnxfLZNuKJiVvhB0b9TNwFJrir5ue2iv1b3wlp/37sV9qs9djLSopbKJeR0t5NP7/H2+3y2guwk0&#10;f26I0GqwtcBT57smu6rBQ7MiXhPAN69odbXHPEND037QkvGvWAlo0m6/1rShQqtvkwqnTnu9/1Mf&#10;K5dO/l8v7jHuGoTqm/zRB61G2fyO0Gq+oo61qLCGyun3a+lBLdWoJRsVb3n8mt+LShfau36In9f/&#10;4gG6HtzB+s8WIDM8nHleNDLjYsYALGQpAKWCRYQsbww+z4oqD8yOD0dWQjTKcpJRWpiPwpnrkLe7&#10;G9l8DrVitsaB+sPnqdh4OBUUeA5IjSV1EI6roPoSPQB/LZy6OQjHANSxDz6poXvPjcgZ+5kWLcr0&#10;f+IjjQNVw4pyO3U72BhP9f9d1J4R4+A5BRzLA6/80aL4iiymUzeV6oLQsWDzFFClf2upwjXEqAui&#10;hOqnPND6Bn0W04W/Glbc+IuNGbUZ8VRLb/yo97MaQaMdmlJP/oSIpVcRkdmIdAKYSWuTxZwiOS4S&#10;URGhCJg8CRMZn2gH28kB1iGfmpiCM/sO44UaYu7eQ+/9e+h/eJeqc4dqqAf+IVWFqmgzDe5bl4AG&#10;UA9r1gHDDYDWxipv2giT9n3oUHeGOtcJnpabb6Oi8vyoOtr5ML4mXAoNvJbVfU0Q1Tk/qjVptF+D&#10;3nMNIj5lkaJo5ey3NlXJW7JCsyW0IK/tD0gI1Tf4nvnW+7FlLTQIm0rlW/rQm6GufJVWUepGsH7m&#10;z2nImv2NtjfFA1Yg2iDGGxr3Ez9Pw9dkX3+k2r3j36GwkTcMAWhrmrK09VL9QjAqRljZaL3UdlYu&#10;386bjbSwENrPaGQnEC4HHUtBqONCQicLmkMVFIDF6fEozUjgOTXOMAekGpYX5aFy/joU7fEAtJ1z&#10;77iZ8QRJM+aVc7X8N+EYt5/q83PHpoACj6okIDz4/AC2azzoHExuitOHAFr4wDP4DESv1ARhjcBx&#10;P6NGGn3+Rw6+InW4EzCb6cDSwmc9dWyA+kprCRWAglHgUb0ElaeK3jA2103hjjWCxgN0XP3MevoU&#10;0F4zDyzzdUkIPlM5X4OLqZ7ga/4rypsI31gHvgehpj1l00YnHXmLoHmnEZXVYPuf56UkMWmPRyZv&#10;Ylx0GMJ545X/uRxQjTHxkXHYtWYjnlxlrnX7Dnpa7qLv/h0MEEIDgtZJMxVsqg/zt1GbtaDQe76S&#10;4Y1goYr4djnyP7bXFrzOFFD9eFJSWVTaWoI4pM1SGJoTqD6/d8o7fQDK4il3M6vHcy4/U6uj7Yqk&#10;ybqjOpZFFFRURUI3ppB2rNIDUOGus5xQQPbwdzKHtI79XuaB2oSFYP7oG1/6o2AmjDp2FYEAVKlw&#10;wKn0h9FBOMiK58n1C1hcU4ms6HBksFK0xhdWkrnM+1S6yJUNpe3MSYyhSkYiNzGaYEahICXWLKga&#10;Y/IJZEn9XBRsuGFLZJbf+29UqCuCpQZnj60Tw7BOeEFFwGQ9HXwORAE41mjD66ptKJtTzF9XwL+D&#10;zxcOQH8Q9TN6Tz+noWvq7jAFFEzOWjrg3GuneuMqqDyRwKoVVFAZcFI430wHs5teC2kJ7aDCqaAX&#10;XheFP4D+oTxQpcHlU0Cnfk4BDUCqn+WLBNA7FoT/jjz+jpRj7xE45zjCU6tpPTN9LWu0MawxE+Mi&#10;mAuGIjwi3KyntYROCEBoYCjWL1+F581N6L5zhyp4B6/uEcAHzNFoRUeYD45SAW26kAsDUUB6lk3H&#10;snBvmHupVdI2aSGQdk7Dyvjag08zL9SB7tnaH2gvf5SS8IEVdFJFTc61PSJkPZVXuhW1CYlmUPxu&#10;gOApeE4jV34e9QD8ScPTGAJOYXs1+CD0gueoeFYO6TMdgGpMojr2POffopzxCRXxkeWOZqe7vRzy&#10;HQHVDAtXKjQP0VYL90GncMA5+Eb4GdoMZpT/7/UTh9GQnYGUsCnWp6cWT20JIAALBB8VMS8+hlYz&#10;xrohMqiC6bxv2VJCAphvtjTGQCwigIXl5chbeQi5p9+gxAZlyzp6UfNAwPnWi7FzHoDOevpDaEoo&#10;1RSA7hofnJ56+QHmg8kfKiv9OvH/DkCWuk65n6eM6sj3Aeig8wfOHeu8Fm7yznm53zhQ3mx618ji&#10;2U5P8fztp3f8y1bQX4PQFM3sKI+pap7C6ZhWlAAKtIobHoCC1AsByOtoQTNZQcQeGEbAzMOITq9F&#10;Vkoqk/hYS+QL0xOQxpsYGT4FIdoZidZzwqQA/PaTifjtbz7Gwhkz8Oj6VXS33EP3vXvoIYCv7t3C&#10;4CMC9ZTQPCFsT+9Roe5YjNr8vTsE0Au9Vv40qj3e7dgDUq+9vOquZ+9oxbwWUU/9BKA3iFoNF56d&#10;86wdS9k8Aij7KRX0lEoKqGMPHEForZBUPi1LqE09tTmnA9CF91pgarY/YSPMAvB3BiHfp7q9105I&#10;BPBtN+2vlFA7ODGH1W5N48DRLvO1wjv2IBSAr3Wt4OM55X2KEf6fyv8GaduHXj7F6d27UJOejsxo&#10;qppaPKmAGbFUQipelgZfWwtoLLL4OoOvkyJDkBwVghxWovmELj+F6mgA0rJmMA+srETl14eReagf&#10;xXw26giSFmrSwr3VBt7frNSSheqQdzmhgFOoUUQtpAYgFVDw6dhB6p0nRAamgPNCDSoKN9bUnTMw&#10;feH6Ah2Aek/jUG3Ejf38/8RHDjKFIHPhD6QALKRF9caK/j2EAsuDSwrnAecg/HsAx8FT6SypYHOl&#10;i3HIZD0FnVTwrx9AqHN/hvaiSD7zHmE7uhFKBYxNowIyn8hPjWP+kIiSjERk0cbEx0RYN4RyP01L&#10;+h+//QT/+z/9I8oLC3D73Dm004K2376Nzru3COFNWtHbGKIVHXxwiyXj8S1rgRx57sXrlwTy2U3b&#10;80/gWevk09senAx1er9p9cq3HfdNUQSgKSCVzlMQ2jpCJsWwfMoXanxxds5mLvQyl6P9VLeIWhcF&#10;qpRLoX4767uTShIq5X1a8l7wGXBjSqiuEjWg8PMInc0h7BF4anCR1dTfI7hogwUi1VDxzsKDUAoo&#10;+PxhNCCl2vZ3P7fZ+NonQwBq5yXFq8f3sX/1WhTGJSArJtq6HzJjo2gxNewsyqDLohrqODM+Cim0&#10;qQmamBsZhnS+p9zP7CfvaX6SZ0+LCgtRvmwbCg+/sqGI1RoPeuevqCVAtQRRMNYSMG/NUA+osSAA&#10;7lhQWvBYdlTnXGnH/Fl1G1g/oYXvvF3jAezB5cHmD59ClnPsczUk7dH/iVrGRw4+geaUz5VqiMk5&#10;/wNyLwhAXkcAvTVDvdzOg891SYxbUAeoA9E7p+vH1e9D8JwCunPOYrpwELpwymf7R6gPkZFx/vcI&#10;3tSG8FlHkJRdgywCmKNma9aehaw58xgaeR9EACfa1KTJ+OePP8U//Mv/QHpSEi4cOoTnTU14QSv6&#10;8gbtKAHsvtOMrtvX0XevmRDehPb909y6gcfXWTb74PPF0/FjwantnW3UCWOEYRtwWmuoIKRSEEID&#10;jKGuC4FmCuhr5PBWR5O6eAC+V07IeMOcUYtISUU1hlPzB2Vh1QWitWSUpwlEtXoKPP+wDnFBYiHg&#10;PaC8oN3U4k4GGtVvDLxxAAWdvxr6vzbV1kBxftYo1XCYaj/M/1fWc5h/axcrs9Vz5yMvNo6q52CL&#10;tFbNDAKnoWcqU2PCLbS3fHx4KBIIoDrsNUJGLaO6n0VUwELmiHkZKSibtQz5m+8j7/y/ovzWXwjg&#10;3ww8F5V3NVTNZ0GV30mtBMJY+UsIdTwOl/e+f+OMB+AvIfXKcfXzh9BbFc27bizsM6iA/jmgoFMp&#10;AKV6+QRPENpyhSztOnVBEDh1VQguDz7B5amcYPsloLrG618UdC4E2ofhIHSQutcOQAehFFBdFmW0&#10;pmUaP0r10xbZ6Wd+Rsj6lwibuh8JGeUozEpnjRnH5D0GJerETU1AalwM88AITAkOpgJOxr988gn+&#10;8Tf/gtjIKBzatgNPr1/Hs+vX0H7rBjpuE8K7zXjVchP9929i4P4NDGqPvye0poRw8EmTQejU0IHn&#10;fzwOIM8zP1RfoGdBn3r2TfmeIGM4G2oNGup7VCtoxwv81Eq4Wp/hJx7/2PEcP3W+wO+72/A7lj+9&#10;fIIfnj+y8uf2Z/gd3/8dFfJngvp7WlbXyCL4tKy+ABz22UPtSWgAGViPCY8H2lsqoFRQEHpAepAJ&#10;UgPMd+xee32Mgk8VgAejtifTxjZq/ZQ1FYT3L5xGbXYW0giVAEyj9UyJoroRwnSqXlqsB15abIQN&#10;yE4ncLG8Njp0Cs9LFZkbElJrGaWbsSCIZQ2zkL7iMjJO/I4AekPSqg26v9nK2QYkARSEXp7Hh99K&#10;qpbv2IEhAP2hEnwGJcHz+gelhN55d433swL3l5bzQxDt83xR+1iNMf8HPirTStYEz8Uv7KdPCfXa&#10;dT+MgWpgeXbUPxyECimgrvFU0wNQYPkD6GBTONh0zsEn6Ny5DyG0MaS+6Uta6jD93E8I2/gCEdP3&#10;ITGjDEVZqSim9SzgjSpjDliUlsQaljY0KgJhzAMDp2hc6GR8MnkiQqaEYtXCz/HgymUPwJtUvjs3&#10;mBPeoBW9gV4C2K9NNh8JQm3I6QGoclzxxksX/hAqH1SXxGuqghpb3vChFIQKa4CRHSWEUrW3rVSj&#10;pw/x0+OHeHONv+fMRQyfv4TRi5fxQ9Mt/P72fby/egNDpy9i4OR5vD53Be8vN+P9lWb81HwL75tu&#10;4Ie7d/GHpwTz+RPCqtZL2s1+QsJcb1T9kR1e18ibdjUQ0SZ3sILofsDK4D4h1F6GTgXHVdFfGZUz&#10;CkJP/aSm469lSQXgMH+P7KgAvHhgD0pTUhAfIltJ0AhVCu+Fg1DgpUSH2Xmpn+YGxoSH8H6F83wk&#10;UqOUN1L1mAOqMaaAjqaE97isugFFa24g9wyfPVbMVTY4WyBq5WzmfzZh16eEzo4aUB58ao3Ua5f3&#10;OUhcp7nKsY56wScQWXrgjYeudXMLHYj+g7vd55qisqwjhB85qFw4++ngc+/rvINQcwdV+ivhmOIR&#10;OCnemPrZe14n/Hh/oQeejh2A7rWDUeEPn4PRhV4LQOumkA298Z/IPPczoja3IbR+B1IyipGn4UvM&#10;GQqZvBczNNRJFieOliYkeArzwMmYMGkiPp70KT6ZMAmVRSW4feE8Wm/eQBttqAFI+MYAfEgVJIAe&#10;hM20oR6ADsIhhTtW6YsRgUjFHKVFfc28UCNYtAjTkBppNM2IML5Xf+CLR3hH6N7eJQyXr2Lk7EW8&#10;Pn0Bw4dOY3DXEfTt/B692/ahb+t+jOw6jsHvDqN/51EM7j6BgV3HMHLgNIb3n8TgvmPo33UI/d8d&#10;wujBk3h77Bzenr2A97ea8fPTe/jpRQt+bKUdVqXwnH/b02bmsixbpdK3CORdKnMLVeyBB5oB6EGn&#10;cCBKHf0VUccORMsLNSqHAA60PkQ/Y8fqL5EcFobokClIJFSpvjl/qcz11NLp2U+qIdUxPS7apipp&#10;prwm6KZECsAISyPy1QhDAEszNFA7DVWVFShcdgBpB0dYIf+VwBE6nwIqqu78F8FRdwKV8IHrlvDU&#10;0Cylr7R1ZQioGyztHw4+6ysUYB/YVYWgqnrE92gt3VxD1w/ockCFAc2olQIKpA+7ItyxP3g6Nugc&#10;lFJB5oQ2hlQDufXad41CU5bsc32ja2RTBaA/YAp/EB2MCgPMF2PA+Y7da2stJXzqrNc22Vm0oMnf&#10;9SJ++ndISMiyQbwlCtpPAZhPS6NpLlpxSwBKAQXgP3/8W/zDb3+LqIgIHNu9kwA24+nlS3h+/RJa&#10;b1xBx62rhPE6IdS2000EsRn92if+0TWD0IUDT9H/kO9ptkLLZQwwBu9dwVDLVfS3XMHgo+sYftSM&#10;N49v4w1V9d3ta3h79TJGjp/CwL4j6N11EEMEbmDnQfRs3YfezXvRs2YHOr7cjLaV61luwsDGfRjc&#10;sh+9m/aij+Xwd0f4M4cxvJcg7jmC/k270b9hF7q+2YrOrzaja/VGtK1Zh57tO9B/cD9Gzxyjkp7D&#10;sGZK3GA8IOjPrrNi4N9D+KSCb3wAqmHmxz6vgeYHUz0PRHstVfUDzwEpAEcJ4CiP+9oe4Nm9a5hb&#10;X43Jv/1nRAYHIiEiFMlUQVNAql461S6VoCVF6DjaFE8KKPXT7HidT+bP5DL/Uw6oYWrlWSnePc7P&#10;ROG0ZSg62M9KWYonuzmeB9oGLoqHhM3XL+iBOA6fAegDyoFiQAkunq+loplS6rUA80HnwhRR1ws6&#10;BUFUVPs1zPjDNwagZyc9sATbh6Fc0IFo1/JYYAkynfPe87opHIClV//gu4a21JawUE4oazqufv6w&#10;uXP+rx2UAs29r3DweaVPGZv/jBxWAmknf0IcFTC6dj1SkjJpVeJoQeMJYBwKE9WPFGN5RyRzigha&#10;m2DWxIFTApkHfox/JIC/ZT64auECvLh+GY8uXsCTK+fxsvky7ehV5oJNzAWb0PfAAXjdwsFnikeV&#10;G1bDDMv++1fRd/cSem9fQO+t83h14yx6m0+j98ZpDNzgg3+dcfYkuvfuQevajej4Zj26vt6I7q83&#10;o2f1FvSu3oaer1l+uwN932xH+9Jv8XLJN+hYvg5dqzahf9136N+4G69Y9m0gbIR0aPsBDG//HgME&#10;r/PLDehitC//Bq1LvsSDuYtwb85C3F/wOR5+vgxPvvgCzZ8twKW5c/Bk61r0XjyKkcdU3Rc38L7z&#10;HkGiBe19TMAIWt9T/NDPUOkLAemgdPD5q6Bm6rs8cIA29/rZw6gtKUBI4EREhQYhLiIYSQQrkWAl&#10;WSNLhClifCjP83USwUumAiqklik2bjTcWj5tlAwVsyQtgXl9HMpyUlBZPxeZ6+4h7+J/+jrR1eji&#10;dUNI/dQXqH7B2odqyXQgejbUAegPob/CCRavwYbX6j3L9zzw3HUfQlv7iDmebwa8g9C9PwYhjz9S&#10;94I1kvggssYXX7+ffzhAnQIqnHLqvANTIfUrlg315YhePvhL6+lAc2C5cx+WLhyIKr3Qz3k2VT+f&#10;T3VNP/kzIlbdQ2TxCqQmprGmjGfeF4dSKmBRkpL2KEvyYyJCEMnaVDuxBk0JwKcTJ+A3n36Cf/rn&#10;36A0NwcPzp9D+40bYwrYduOyKWCf9n0ngLKgUkAHnitfP6N9U3cErebgw+vouXkOr5rPWvRSaV6d&#10;PYDBU/swfPIA2resx+MlS/HosyVoW7IKrYu/QOfSr9C19Bt0Lv4aXYxXy79F94o16PliHdo+X40X&#10;i74iiGvQuWIdXn21CT1fEbJV69HNeEXYeni+bfFXeLFgOR7MWICWafNxZ+pcPFu4DPfnL8GjRcvx&#10;+POVeLh4GZ6uXIl7S5fg4pxZOL9wDlqP7MbIfarw82a8a7+DH6h+Wlfmhz5a0A9C534eIHw6JqCu&#10;JdXgY2kw9hJKquVg2320PbiOnWtWEqxQBNHuR4YFITk2HElUPi09kUQV1NQkASilS9BMeVnUWN4v&#10;ht6TVVV3RT7vabHSCt7PwmQGj8uyk1HbMAflm24j+8QPtlOy2UnCZ53whG3s2C9sWzMqoNd5T6hs&#10;Mae/h8mB+GHofX9QHVwqBaDCs6H6LK/Rxf+6WsZHeed/YB7nqZg/ZCodiHr9awAKOveeA9IBKFW1&#10;0TK+3FCwOHgEl8JB5UIgqdR77tgB6l6PAygVHP+8Ar6XcvQdghZcRET2PKQmpNJ+0qIQQNnPItaa&#10;StyV6EeHByOSN1lbYAUGBmDipEn45NNPbZmKuIho7KVV67x5C+23rqPj9nVTQNlQ2U8BaCroUz+1&#10;gqqU/TQAn9+2fG/gwTVTP8HXffUEnh7YgturFuHCtGpcmVqLaw11uNnQSEjm4CFhuVM/C7dqp+Nu&#10;3Sy0NMzF3eqZeMDy2ezP8WjGIgLFcvYyPJu/Eq2Lvsbzhavw7LMVhGs5XixcgefzluFO7SxcL63H&#10;/anz0cJ4MG0B7s/8DM+pgG1frkP3t1swsH03urZsx6udO/FqP5Xz1EF0nKCVvXoSA/cuMiekNWYe&#10;+L7zPt53EcLeR38H4LtXPEd1VCkIvQYaLwSf9Q9S/YY7HqKv9S5unj+KWZWlmDLpEwRPmYR4Klki&#10;4UtgRajGGNlRgSY7KluqGfFarkJdD2nMBVUm8z31D9qoJsKnaUnF6uOlCqqCrSmrQcWKo8jd040i&#10;PWtqCRV0fuA5+/khgA5Cy/F86iRIXPgDp/J/BaTC/+fU3+fyQOWAWsLCvSc461w/oFbCLtQYUALm&#10;H79mP104AB2MDkCX+2luoZamd32BygE1ZM3B9mtwOdVzALoO/g+v9ULq52sZpQUtJoipx94hfMkV&#10;BKdPR1pSqjW6FGrypsYQqvk6PtLyjVje+OApkzGF9jM4OIgATsSnEybgEwL4KWNmRQ0enTvvAXin&#10;yfoB229eRuftK7SiV9BzTzAyn/PZULOfDNfQIvXrvXcZPbfOoYcAPj+zH7c2foFzM2rwXWoCDmSm&#10;43xpOa5W1KKpeiqu105Dc91M3Jk2D/eoWs/mL8ezBSvwlIDJQr5cuY4Wlbncmm1ola1ctQFPl3zN&#10;XHA9Wld8ixdLV+MZXz9ntFIhu6iOvWu3075uxdCmXRjYsgeDO/Yzp2SuuO8wBvYfQudu5pXHD9kq&#10;aUMPrmDUKhGq+MtbeN3K3FR5YI9aQx/gLUF7R+AMPh+A4xB6raKuT1AxyvxviLazk3nuc34PB7au&#10;s6lHn3z8L3QdgYhTB7vsJxVRcAlADzKCSQXUMhXq+5MKqjU0hWmDTd7lz2RrlnxaoqUTqlCtlZsw&#10;VhYVo+7z7cjb8hhZ5/+ACuZ8yv2sIcYH3odhVpTwjTWw+NvMDyATNO5Y7/m3mH5YjgFM+NThbqNk&#10;7lMBGbW0o2Y/GZYDCiKnYh50hE8hCH3nHIAaCeNAVakB3NYiSuDU+untFSHbyeu0hCFzweJrygPV&#10;D+jfGurlgw40hT+A6mZw5901Ou/Ce09q6OWAaozJvfQnJB96g/DFF6iAM5CVluEl7AJQVoW1ZkZ0&#10;MG1OsN38oIAJBmAoc46goABMmPgJVZB5oDbtDAvHxhUr8ezKBbQyB2xtYjRfpApeZlyiHWV+R4Ub&#10;B7DZIBwigIN8kAcIoBpfem8z92Pe9+LMPjzYvQH3N36F+9+sxKMvVuLB4qVombuY0KzC86Vf4unn&#10;qwjOBvQx5xvatA+963djYNthvD54Dm+PX8HIkfMYVRylSvHc6PdnCdMpDO07wfIEBncfx/DuYxjd&#10;fQJv+frtgZMY2X0Yb/Yd43m1llLltu1Fx8bv0LN7P5XvON5S0d++8EbqvFMXhFo+lf9R9d71PcLb&#10;3ocGnsJyQIaBqNcE0dRPADLedHujZ7RJjKZcDb5sQRtz5qZTh7B41lQETGIFN+ETm40SFhJEBYww&#10;9RNYycz/rCRwAtXsqBSRUKbFR9txPN1KMqFUi6lGwWhghULTlkoyEqiARaiatwol2x4g88zPKJOi&#10;CS6CohxQewnWEjhB58JyQMFhEHowarSMweMLgfIhYO7Y2U//c+7YQWbH9lrg/d9jAHprwvgAtLzv&#10;nC8H1MJMZ3154N8B6Cll4cUfPfAEGt8rtoYWr0tCe0YUXmV5xYNQK2oX8bVnRcfzOn8IXYxbSy+v&#10;c+EPnvsMd17XK7/MvvB7JH3/GuELzyK+YA4yU9KRo2ktukmEsMRaQSOZAwYjNnwKQoOogIGTERoS&#10;bFZUME7gAzKB+eCnn3yKmuIS3D55DO3NzAEJ4cumC1TBS6aCPZqzR8hkPxUCUOqh0LHs5wDBFIQ9&#10;t8+h+8ZpgngKnVeOoP3cQXQe2ocn69fj+dfM3TbsQPfarWgnfD1UuYGNVKvN+zG04wjeHb6Mn87d&#10;xs/X7uOHS3fx9vxNvD9/B+/P3saP5+/i/cV7eHeB8PC9Hy634Oer9/HuVBPeHbuEt4dP493+4xjZ&#10;eRD92/aha9N36Ny0E727mIeePoF3WuTpBdWO+d67bn5+z0NTu3eEzgH4vk+w+VlPB6IPPg9Agmo/&#10;q+Fo6uPU7kwtGGQu3HHvOk7s3oaU+Fhr4JocGMSYTPdBFRRsPvBSBBvzP89+qlXUO5Yaasa8rKly&#10;Q2usYeWZS1UUeLq3ZenJqMhORXluOiroIkrXX0bq0RFk8znR+jAOwDrBZtB5yqfw74rwANT7HkAO&#10;Lgeag0ulCwebO++As3DwjZUegP6TcuukgGNgGXwMQpR7nlD6oHMAenZUNlTnxo8tfMPRvO2qqYAG&#10;3ngUX+N5Gw86bjH9j/3PCSzX0ukPoDv+tfelhvkEOvH7UUR8dgapxfMJYAYBlAWNZa7ASI5BXkIE&#10;0uNCkcibqJbQYOZ/mqQr+BQBAZoxH2BLV2SnpeHEjq1ovS71u4SXVMCXTeepgAKQFlOQadlAKZ8s&#10;qA9AheDzhqo1YUiNNbR4Q4+u0JaeQ9eNk2g/fwRt3+/Gy81b0Lp2E9qZm7Wv3mTdC11fqRV0G0Hc&#10;SyU7jT9dasG/3X2On6614MfLd/DTRYJ3liCevYXfXbnPeEhAH+Hn64/wh2YCcvoG3lEhh3cewuCm&#10;PehdswO9675DBy1p545dGD5zEqNU8NdSvg5C3UX4CNpPBEuQvSV8nuVUPB6zn4o3As1nPx146qp4&#10;203wqH4jBt89DD69hZ4H13HrzCE0lhUyt/4EH0+ajMlBUzA5IIAATqENlcJFeWM9w9Ul4UFm/YJq&#10;eCGAep0ZH2fnXJeFZlA4BSygHS1hmlGRlUpLGovK0kpUfHUEaQf6kHnxX1F6Qx3x6kJgqBtCkBFA&#10;fwtqjS6mYoJR748D5w+hA86VDq5xwLzjX5xjuMaYcQB5ThAy6nn8UaGUjpbTrCeBy6b62e64Gvd5&#10;7ocxCPN4rNLlfjrvSv2cy/OcxfQsp/I35n60ocXWMOPlc/8rAB1oH6rgL2HzXtu1WsKQ9lONMXkX&#10;/4SY3QOIWXgaKQUzDcDcJAJIG6puiDJGPgHMiFfyH2p9gcG+2tgBGBysBZsIIB+Sjz/5GPWlRbhH&#10;tWi9dgkvrp0njATw5kW037iAHvXvjTXCCDbPijoV9EbJeO8NPLwG9f31E0RF353ztlJZG5WwdccO&#10;tG7Yipdfb2A+t866GloXr0bn8nXoXb2DKnYav794Cz+cbcJPZ5rw8+lmvDl0AcP7z+DHY5fx/tgV&#10;Kt4VvD9+Fe+PXsLQziMEbhfav9iIVuaO7Ss3oI1Qv5LynT+N0ZZrePPyLt6038MQFVBQ/TjwbEzh&#10;BJjCVI/q5w+gjg1CQvea4I7KsvJzRtvuMjTn0Zv9MfjoBjpvXcT2r1cghnBpPw4PPm8Q/BQCqJ2Q&#10;ZDG9/j3mdpoBQbjSdE4NMFS7dIKnPsE0LVXouy4zLtrGgZoC8t6WpSdaWH9gdhaqFm1A/q52ZJ//&#10;vc2QryVAgs9CneN+jTGuH9CznoJREOrYA0553q8B6ADzh9GFA1CQWae933mbQaGfp8rqdR3/no8K&#10;CZbgy78g0H729otn5BmUv+yOcND9WmhJCxsnaiNgZDe9PkDbRdcX9toPPgee/znB5cIfPlf6Q6iZ&#10;8KWaSc+fzT73B0Rs7kZw4y4k5NQiIykV+SmJrCnVCBNtFlSNMenRIbQ2IXwwghFCGxoYMBlBBNGz&#10;o1TFYG1dPQWfTphIlQzG9xvW4PGZY3h59Rzarp3Di6un0d50Dj13LqG3hTBRCfseXkX/42tj4H0Y&#10;AyoJonXOPyKMD6mitKXdV46j8+QhdBzYh+ebtuIFbeizxV/j2ZyVeDnvSzxf8BU6lq6lKm5F7+YD&#10;zOlOoG/7IQzvGI+h7d/Trh5Enzrr11LpVm1G2zJCt2y9Ndz0bN2DV98fwggrkTfMUTUmdbT1Ll63&#10;3cNwG+0noRrL7aSADj5f+EMp+EzxCN+IA6/9LkZab2PwuYbe3eL3cZUqfw7NB3egtiAbn346ERMJ&#10;XXAI8+4pIQgKVvdPqK2InUHopGpSOAGobgYbC0prmhIZilTaVI0Z1XKFWrpC68dkaRGn+CgbD1pK&#10;6CqzklGVk4JyqqBWTquauRCF315D+oFBlFMB63wAqpQVldJ5VtTrFxQMngpS8Vx3BK8VeA5AAfRr&#10;sH0YDkxTPh+ABpvOqfSLsXVBS6ReBEjA5RE4Lc6bfc4BOW4/HYyCUCroYNSxnWdY18MYbC4HdOcE&#10;owD0gPGUUtCN53iCyh070ByY/u977/0nP+9fTQU11lT7wsdu6kRM407EpJYgMznFhi0VpdKyUPmK&#10;E6NQRABz45jgR2mEfQhVcAoiWUMLwBAqoBpjBGBoaKiVkwmnxhqe37EJzy6exOPzx/H88im0XT2D&#10;zmbaSXWw371suV4flc3U7imB88Wg4hlV0I69XFFA9j++ilf3+LM3z+BV02lblLfjBEHcvw/tW7bj&#10;yYpvCOJqtFMF2whg+4r16FqzHd3rd6Nz3U70bd1L+A5iaNt+jO74HsMs1SmvazrX7UDX5t3o33sI&#10;fUePY+jSebx5eAOjhOM1wVNDyzuC5Foxf/RZT4VraJEiumOFA1EAanjam04BKNXzYojw6f/ruX+F&#10;dv00Xlw4gq1L5/M7jvAUj9BNmcJgGRAUhPAw5nO0mRqXazMiCJmUTQBqmQpNS1KnewavyUmMN+gU&#10;NoOC+Z8GYWtJirIMApedguq8NAKYTBhTUVpSjuLP91p3RMH5P3l5oODxjYiRHdWomDEVlNoJug/i&#10;Q+UbC8KjhhQdu/f8r7FjQdYyDtsYiH6hvkFTwBKCptZNTwW1N6D2/VPXg86PQ+iO/VXQ/5w771pA&#10;3VZmDkCvpDJad4TyQW+sqKeK3gx6wSbI/NVOx9bV4Mv7xt8njL4Z9/n8zMSjbxD+1QMkNW5DYkYl&#10;b3C8AViSHovS1GiUE8TixEhTwqxY9T1NQTQBjAgLsZbQkOAgA3DKFNbWhE8L+U4OpC1ljrh8RiMe&#10;nDqEh2eP4sUlKiCVsEMA3qQVvX3Rdh4apLpJBQ0+QjcGHsshhqypjQn15YmDT2RLr2Cw5RL61V1x&#10;lepGWzpEhe07fRTtu74zGDvVeLJhBzo27GT5Hbo37EI/gRvYeQBDGrL23QEe78XIvoN4feQERs+c&#10;w8iVixi9zbzz/jUDb/SlpkJp+ULC90oNJl7rpgD0Vzx/6MaCMI5dKwBlPTuoflTAkZd3+Nm0nLTf&#10;fVT17nvMlS8fx+HVy1CaloKJkwJsP0aBF0j1s305+J3q+9YQM/XJakKuRrdkEzotPSH40qmCGXxP&#10;E3VlQwVfOtUvUwDydVFqAu9rsnXIV2QkoiYvHdW5qagmjGX52SietQaF214g+9gPKGn+Kyo1OFvj&#10;QW1ommdH1QBj+0iMzZAYB9E68aV8BMWBKLjc4k0GFBXs78DzO3agfQife63rTAFLCVCR8j+Wmnqk&#10;uX8GHRXPAebUT+UYaD7oXJgq8hoB6OBz4Pkf23X2PiH2KaXKkut/Ilj/DlsZzQ80/3AQet0UgpAA&#10;XvMATDg8ivBVdxBd+Q2Ss2uQmpBka4oUpzFPSItBJUEsS1aZQBUkgOGBiKMKRoROYY08hfZTuYmX&#10;CwpELWEYwFzwt8wFEyLDcXTzt3hy/hieXziO9iuE8PpZdN+8RCt60ZRQ/X79spl8GAXd8IubBqJT&#10;QqmE2T/GsO9YMA49uophqufgnQvov3kW/ddPof/ySfRTbXuOHUTn9/vRuW8fOvfsRedOqtyO79Dz&#10;3W680qYyB/aj79B+DJ04iOFzx/COf8/I7ct4q0HfL257v+cl8zwCo+6F190thOqX+ZzldDzWOQHn&#10;QHQqaHAKQG3wopyPnzVCmAW1BnP3UfV67qgyOouXWt1723pUZ6Zi8sRJZj1lOQO1MzHLyQQwiBGm&#10;4WbM63KS4pBL+DRCSZ3r6qfN1vITDM2Qz6AKZtGqao2YzOgIa/3Mo1XVmN7CpHhWrPGoJIDVVL/6&#10;XEKYlYSKvFTUzFhJG3obGfuGUNrkTc616UgsDTZCplIgjEHns58ORoWsqEGn6wSVz2J+GA5GFzqn&#10;saP6PAGncL/PPtsByGs/KhVQAlAKSACt9ZPq598A4x8OOHfs1NBC78mSEjDX/6fdlQSYP4A29lTH&#10;mgp1xXtP1wsob57fuOKpFHAOQh2797w1Z/7E3yEARxD2RRNiq79GclYVUhOTUZCmgdhxKCd8FSlR&#10;KONNLiWEOTFM6MODzIaGBE5CONVPD4VZUIKoUvBN1qTdTz/F//4P/4B0WqWTm1fj8cn9eK5WTNrG&#10;7qYL6Gg6i55bF/BKYz6lZsyB1OAiuzn04saYCgpIweBKO5YS0o72t1ygWl3CgCCkJZUS9l5nXKEq&#10;Xj5BIE+g5+whDJw7isEzRwy2IR4PXTyGgYtHMUor+7rlIkb4u0f5u94IDiqUGkjedFD1rKWS1lHA&#10;CTafpfSPD5XQHRuo+nnazte0m8P87H5VKAy17nbfYkXEfPbZ2YO49N1GLKqt4PcZaNO8BJ4aX0wF&#10;Q8PtWKsRhDEH1LxMrdejfC6fltLWerE5ft5cP4En6LRSmtYLtcV6CaUg1LHWjSlmBVvBCrWUeX4N&#10;IazLTUFVXgoqq6eh6KuzyD80Qvj+LyoeH/g73l7ygkL9g78AzQeh4kMQDRofVP4xlu/5yl9YVoXv&#10;ZxUOQnesnFA5oFplPyqWqvkDyDDY+FqAOdVzIdD8YfQH0Y4Jl6BzqidlE1wG4TVvqJoD0IGpKG2i&#10;DaUCejmewssN/UH0D1sN7TqvIYR55/+AhP39iFp2EVHFnyMtuxppiSm2qI9mQlQQwPKUSBTHRyCf&#10;8GVHh9LShCI+gvZzymTmgiFeLkjwrFuCD4lmzSsMwgkT8C+/+Q0KmXOc3PoNWo7txtMzh9F64QRa&#10;Wet3EMbOa6dMBXq1JDxVwRpmqIb+ijgWL32lAcj3eW0fIRwgRANqIb1x1qL/5jn0NZ3CUPNZDNOm&#10;DjafsRjm+YEbpzBC5Rl+QHhpZYefXsdbAuJaJd9qR6RuDx4XBlMfczkFoXutLgf19Qk6N+DaF/4g&#10;vpVtpfU0oJn7DT1vRv9DVjb8m7tvnUHH9eO4tms91s6bgXi6CVt3VbNNmEsHSAEJnBchCA5lpUcV&#10;TKKV1LjOQqpZfgLBIniua6FAM92pdB50GkjhLVWoc4ps5obZBLQ0LQE1tJ1VmYkefJlxzAnjUF1a&#10;gtLl+5C+vY0VOq3nXcJAsCo0L1Bg+QATEP7w+ccvAGTpr24Kd6zSHz6zrjwvyB2A7nMchHaO19TK&#10;ghZL6QQfQ+NCNfM99+x763bwt5567YBz5wSdSnedQahzBFAq+Av4FITOA5Dv+V7rvKeGf2R4iihb&#10;KegcgC4fdPA5OG0pe+WAF/6I5O+6ETb7IGKKFyMlswrpSak2G6IyM4n5XzQqGIWxYSig/cxjDphB&#10;ANUaGh0aZJM+oxkhU9RHFWj54BSCKBiDpkzBxIkTbJTMP/3T/wvTKwpwbf9WtBzehaenDrLmP4w2&#10;5j0d6lagagnCntuEiBDadCWphU/1NNXHH0S9Vmg+nmZRSDkHH1zD8EOtjM2HXMvLt1zBm8dNfH3d&#10;tiuTXR2hbR0itKPPmmgFb2JUQ8e6pHRUuE41sEjhntFGviBEzwjQEwJHkAjUu4HneMdz72gx3yq/&#10;Y7wfIGi+eKdrGD8OPjcb+mO/BlU/Inx3+Xtkn9XNco2WW6p/Bu1Nx3Dn0DZsmT8VxQRo4sefYgpB&#10;CwzRfvyswFSRKZ/m9xjEcwJQFZxaQQVgkQCk5VSXgpaY0OTp4pR4lgIwEkW6hudVCtRsnlPkxUWh&#10;ggDWEcAG2s5ZZdloLJQNTbBZF1WLNqFgZxuyz/wBFTcE4f8H5bepbizVN+gAE2z2miGF9IfOHasR&#10;xwHmHw5A/2MBaKro+/mx8IHnWkStFZTXf1RGuykLav2AzP/8gfrw2Kmg/3mnfmPvqRRohM/B5XLC&#10;EtlMAmYhK8r3HaC63oVA9HI8Dzp/C+pZT++87UNPAHPP/RFJ2zsRPmM/4su/QGKWFmRKtRnwyvkq&#10;mANWmQ3lTebNzqUK5tL6qK8pPnwKYsKCCWAwImg/w1hzhzNCLR9UXhjEfPBTGyXzMSGcPPFjLJvV&#10;gIu7NuHeoV14cuoQXl44ho6rJ9HJ/K2z+TRzwnN8QKkQBFAPrLOcaoxRKWAMPN/5Edq6YQ3i1opq&#10;trLaXbzRWqJaV/SlXt/Gaw0Xa9eK1VKhFqroHesAf9dFC9kjuyi1Ut72ghbzOVXuOX4Yeon3gy8I&#10;3jO+JnCCkfF+8CXB43WCUTGoc4KRn8HyhyH9LIMg/tBPeGljB6nW/Q/V4sucl+rbfvUonpzdgzsH&#10;N+PYV4tQlxGLeH6fkyZO9tZbZeWl0PqrAm8yv0dtCSALqu0Bovh9a3a7wCphWUqVK0ygS0miEiYw&#10;qIS5BK1A0494rMiTXaVV1WTcIp6vzqTtJICN+SmYXpSB+oJUVGTGo7YoF6V1C1Gw9g4yDr9D6bU/&#10;W8NK+R0qlZaupxrKaio0/tMB+GGDjD9AtqYo4fFXu1+Dz9SPoZ8x4FQqB+SxtZ7aOT8AZUGLfS2e&#10;DqoP4dN7/rA54FS682NB2BxwKk35fKGB2m6wtk1ZInylTf9qpcV1lYJRI2I80BT+0Cn0ukzvUwXV&#10;2Z97/k+I+PYxQrUURfUapBXOQHZqmo2Ur0iLRY2sSUo0qvi6kOqXE+0BmMYyLizI9qmLiwhFDEPw&#10;BTN/CWONrelKAZMnIoB54uSAiTZrQlb043/5J6ycMxVX92zBPSrho5MH0HbpGFqvHEcXAewmgGoZ&#10;VQe8Gl0E2bAPNn8FVBiQhEmLNql8Q8DeEjD10ynneqsxmh33DYLXWlWNwP3UpwV71XnuWxmtXytc&#10;a5lBt/ygVkQjfITLg+8p3kjxqGqKd77SHQvAd4NPqYhUTqkg4week/Ucbb9jlnPgiSYXn+f/dwLt&#10;Vw7j+enduL13PY5/9Rm+qM63Lp5IQvWxBrYTQFnQAEKnSc+BPBaEAlCh/DoqdIqtclbGe1LFXL2S&#10;qlepRhWmDKXWZ8uckPdIYQswyZpSAUt8wBbx2BpfclJQn6v8L5mv42lBE6xLorxiKgpXnEP2/lE+&#10;V38hHLKghI4qKODGrCajVpCxdK2cvxZujKgDzoHozrkwBeTnuIYXFzpXp9EwAlBBAMc64jWzXaNZ&#10;HHBu1IvCnft/hI5hjSt8T6XZTEYBIRSIgs8U0AeeyjLBSKUbg08wWg5I+BQ+8Aw2nwqq0aW06d94&#10;LAvqKWXOpd8j7eSPiFwjAA8gvmYtknMbkZ+RjnLaz6oMJurM/yoSI1CZRHvDPDArgjefVlR5R0oU&#10;c0Ha0OjgQFv8Rw9GONUvilZJeeEU5oWBgZNZc7NmnzTB+gb/iRAGTJ6Az6fV4vLOjXh4ZBceH99D&#10;O/o9lYF2tJn5oFSQEA7TVspeDqnFk6rnD9+YCqrFkiElHCV4owRwlLC9Zh73RuEGOXdL6WgrCdiP&#10;Q95yg1oD1Bbt1eJLKocUWoSpDe+HWglWKyEksFI9KuJbKqLKd0NUxjEQBd9TjDIvHMsRewgf4bd8&#10;9bmmYF1E353T6Ljswdeybz3OrV6IbTMrsKgsx7oNJtAhfKq9F1l5TabyCT5ZToPQd6zQUD+1PmcT&#10;Mg0RrEz1opa5XHUmgWSZz/sjlZMCynoKvKIEqmF8NIqYF+q4Mj0JU/PTUZeTiNrsRIOxkj9fnpWI&#10;ivIKFH62BxnbulHc9DeUU93Kbkn1POhcg4zgqJM6MfyBMWj8znkNJwyVvwLgL84LQt/P+pcuBxSI&#10;OtYonY+KNK6TAMk6GnQETkA5AAWVP4QOxA9fK9xrAWYzJHw2U/AZgLSXZdf/1YPPB6GGqBXzvL2v&#10;Vs0rXn7nFM+pnwFJtSxr9iCUShbyszNonRMPv0XwqruYXPMd4qrXIr1wGgoJoPK/Gt6QWtqjquQo&#10;VCZHo5Qg5kROQVZ0iPUHZtKOJtKGxksFZUVpQyOZA2rWtmdJaZ2ogAFUwMlUQ28NmYn4x9/+hko5&#10;CYtqynFh/So0b/sW97/fhscn9+DFxYNovX4c3epWoBVVR73lg7Sg4xB68Kl7Qi2L1rRPm6nBzCMd&#10;DzDKXO6N5tlpCYheQqJ4RVuo5QUFmMAb0UaYHfiZpZTvx+FOW5z3d1ode6QDPwzrWm3IIhjbDEYX&#10;AtGDjwpJ5XtDu6kcUY0zI2pw6b7PykA5n6YpNaPvHvPam6fQdnYfnh3bjps7v8KpL+dgTW0epuck&#10;IzMhwr4n7UAcEKighafqKRyAIWGhCAsLsz7W8NBgW+uzIiMJ1awkG3KSCCBzdoJYnkqFS4y0VQwE&#10;n1o7y1MTUUrlK2ZuWJzI9+NjGdFoyE2j+iUyD0ymFU23RplyAlxZlIOKuV8ib+tTOrF/RynBK7v9&#10;P00FBZ+zm2Mq6IPDhT88bmiaf3eDA+/DMBBZmrV1n8XX7lhh8EkRef6j/HPvCZNGwGj4mWc7FWqI&#10;cRD6A+lg8wfO/3gMQMKnFlWBJXD8czwtWSH4SgTfmAJ6iuZGxsiCOvis1NQjfs7YFCSe14po+bSg&#10;SYfeImDZTUys2Ia4KgKY34iCdALIm1vL2rCON7Y+IwHVGpQdH8YbRwhtVD2TeeYdKZHBiKUCaspL&#10;DKGLCVMnvQdhNKGcEjTJ8sBPPmENr2k1BFDxmwmfIojlvLJCnFm9BHd2rcWT4zvx8tx+tF0+wlzp&#10;NHruXBgD0FpDCZqA8yypSkb7Xa+DWy2Ysptaecygo1L1a4MVKpcW0CVItuq1gBvustWwdWzL0WtP&#10;CN/S9IqfX/MaH4Q/DI/D6OLdGICKp3htAD7BayrfSAcrgg7mqS/UQksrffcsepqOo/PCAbQe34FH&#10;+9bh+uZlOPftZ1g3rRizC9Np50NsUENAkLZ90ygiL/8TgJb7+QEYGeltlJMcHW7DyOp5jxQNWbKj&#10;tKWsKIt4XzwAowgg83frbiB0idEoUC7IKObxGICyofysutxU1OSlUgUTUFRSjpyVx5BxcABFN/6G&#10;kpvMA2973REOQrOiPhAVBgxfu5Cifbi1tY7tPMO9du+5cK2g7nMEnIHpB7oH4Jl3pnrq/xN0gslT&#10;PE/1dOwg05A1B6EAc7bTP5wFLfYpn+sTdPDpvJZCVIOM1NHOOQhpK218Z5Mg88Z5CjZ1OWjAdakG&#10;X+u9Jp6/xvzv6r/aeqBJh94giACGNO5Hcv1mpOVNRV5KKq1MEhrzdIPj0Wgg8iZSAQtlP2OYC8ZE&#10;WI6RyeO44ABrQk9gHqN1SWKZ/0kRY/hQhU0JMCs6kfBNpAp+MnGSqeC/fPox/umf/xkBEz/B3LJ8&#10;nP92KR4e2ESF2IEXBuExdDWdtn39xgCkyo0whgjekBSwlbazk5ZTndxSHlpOtWC+U55Hi/nWRR+V&#10;y7fQrla4VinFMwAFnw9E7RPx06iOaUkZP44wJ+R174cEoKd+BiAtqPK/N5b/qUX0OUa6H1gFMfjs&#10;Ol49OI+hx1Tv27TTVw5S+XbjxbFteLR/LZq3rMDFtQtw+qs52DC9GDMLUmnlPQA13lOjXjTkzBpg&#10;CF+oVI/whYaHIYwRHEwF5LXqW9VYzsZsVpTM1acyf1NjTi0VsTKdKse8Mo+VZRGtajlzwxLaVQ2i&#10;0LkCjQUlkIJOraBmQVnW8X7X5Kagmq+Lc7JRumgb0tffR8ZxPuPX6Khu/fXvAfSFQHGlBQHRAkwO&#10;Mmc7Xbjz7tj/fQfZOHCCz89+Kni95YAFvi4H1/Xg5YBSQleOj4BxIRB/DULX0OKmJbkGGAehO5Z9&#10;1GtZSgegve+nmGY5CZ6ngsoDCaI2bOHPlDT9ifD9ETkahsZEO3TpLcTMOYWsmXuRmtOAgtRUKmA8&#10;LUk86rJocXhcyyinFRWAyjHymLfkEsLcuCgkE7zYkMmICw1k0JISQk2TiWUpW2qtoswFJ0yYgE8n&#10;BuC3vnVkfksV/OePf4Po8CB8PbWSedFitOxdj+envsOLM3vReumwKaFmQSgPtIYXDV4mgP20of2y&#10;o1TAEY1WIYBvujQyRd0IhIP287U2RfEBqHjj1FAwEkTBZUpIC6p9IX4/+sp2SZL6ufAAZM44OK6A&#10;b9RaOqAWUipf7yN+3lNWDlRjwjdA+F7dOoFeRvulfWg7txvPj27GowNrcXfHKtzcvhLXtizB6dVz&#10;sa6xCOUpEXQLk6huv7ScNrCBFj48PBwRVD3BJwhDQ8PtuuS4aFTnpKKRFrae92Yqc7nptKLTaSdr&#10;CGFeXChdSpgpoQAUcPlUxny+ttwxg8qXn4JpBWlUQMIn9cvmzxLEKla45QXZqJi9GgVfX0H63j6k&#10;nPoJJTf+bEPT1B3hQHMAChR3zo4Z1vjiA+zXoHPHCg3etpny/BkHnkotBFyrNWF8r917ngLKavrA&#10;kwKq9JRPx+P9gQYd8y2VglHXuGOVAtFU0q/l89cAdOGgG7enDlDPjnrnZTn/bJbU8kHLCXl87V95&#10;3e9tKcLM839C9M5+BM69gOiZR5FYuwmZuXXIS0pAWVo0anMEXiwaleDTgirHUH9gLi1TnrojFHGR&#10;SIsIRgIBTCJIiVRCLYGXxBCECXxotJZlGG3q5MmTbFddWdBPeawFnX5LENVI01iURUtWihPLZ+L6&#10;xmV4cmQLXjBnar9yzCbm9t6/ZLMhBjQom7nfAPNBhVRxTAWtA12NIN6qYqM9VKYegqiNN7WsvA9I&#10;t9S8ILT8T6GGmKEuywE99RN8VEvljBbtpoBvB17SclL1+vi53Y+Y87WwEqAaP73GXO8MVe8EXjUf&#10;RduFvXh5+js8P87c9uAGPNj3LR7sWY2W3V+iadtS7F9Uh6UlaVSeFERFeS2cY0EAIyPDeT4csbHR&#10;LCMQHR2F8MgIAhlJVQyxdT9rcvjzhKWRitXIinI2YZpFRa3hPSukWylIUldEpAFYptyQ4Gl2S3l6&#10;Im1pHKYXp2NaURqmFWZQCdMJZDrqGVUEsaKQADZ+hpwFe1C6vw8ZJ39G7kUN0B5XPwecA/HDYwen&#10;g9Apnb/9dDC69/RzgkwbfHrKpxbQ/++vA5hHC6phZ1I7weaA02sHpQHJMPtJ2AScP4gu9NpG0/i6&#10;IVw4CB2I7pyD0sH4S1A9EJUTukYYmxnBnE8Kq8/Iu/wHxB55j8A1LxAw6zQBPIKIolVISSkhgHEo&#10;Yc1cnRmLaoJYx5tVoUYY3tAiql9OdDAjxCKTOWAOocyInIJ0HmcwP0wjfGkRYUjig5JMADUhVPlg&#10;YMBEAvgpJhA+Leyr+ESz6JkjahemZdV52D2/EkeX1OPaxiV4fGgznp3YhdaLh/Dq9ln03acdfUw7&#10;SuWTAvapiV/5IBXQAfim85GtqWkAall3LVVP+EwBDULv2ANQIBI0NcpoP3ft2/5BDij4pIJSQMXb&#10;gVbL+TQSZlS5Z8dd2s5r6L8v+I6j+9pBdF3cj1aq+MuT2/H82GY8ObQej75fi6csH+5fjetbl2Lv&#10;ZzVYUpKOCubXMcznNAJG8FlrJxVOwMXERLFkzkcQBaRywNCQcITQWSTwZwSgFLA2I4Y2NBLziglg&#10;IXO5TI1giqPSRaOYwAk+QSj4CqiApWlx5m6mF6diXmU2ZpdlYyohlAo2FmYRwCRUCMSaBuQ0fo30&#10;5ZeRe3AEmWeYIt34i1lQDzIPsA/Dv5FGsBiYPsD8Vc+Fg1LHutb9TA0trHfsdUvoeCx4veWAuT4I&#10;BV/Oufc2IDuPkcvXWoLCA5JhoHnQOeXTsSsVNpSNAP5aX6A/jA5EF+7cOIC+UTGytFRCwWjqeIXv&#10;83wJX+de+APC97zBxC/uI2TuWSQuPIvYslVITsyzmRAVWUreo1CVTgBpaWpS1QoajoLYUAMwN0al&#10;B2EeAcziuUzmMlnRYSxDCSThJIzZfIi0FIJW8oqgRVWL6EQCNzFgkj10gnDi5AnIIvSLq3KxfU4Z&#10;9s0vx7Fljbi24XM+vJvQfekQBjV65I6U8KLlgwNmQamCaupvZ25IEN50ecPGXmuWuU8JZUXNjpoS&#10;KtTRTkXsp5L1qTNdMLZSBdtpQ2VFtWuu8kFaUR7b/vEK1/2gPsG+J/xsqm2PxnhqFj9t5+1jhO8A&#10;Oi/sRufZXWg/tdPge36Uee3RjXh6ZCNaT26lsq/DFVYu6oL4vCzHxm5qsSWtsaqZJIoIwhYTE404&#10;2kztyRhNBYxghaYFkSPCBGIIYvi6OFWt1HQpKZG0nwmYX5KBObKVPK4hhIWWA0oB47xGGAFIG6ox&#10;ver/m1qYhAWVOZhTlokZrAw0EkYWtJJQl1BZSwoKUDr9K6QvOoGYVbeRcmAYWVRBbWVWrv0E1Tdo&#10;ajjeLTEGYgshtClLXulN2vWusRB8PGc/4875had2gk/A/V+/OG8d8rSrZkFN/VjmnfV2QhoLAujA&#10;MnvpF/9PCqhddt1wNFd+CJg/dP4q6ELvufOWCyrvM1XU0hf6vD8i48zvELS1D58ubkbQjBOInHME&#10;MaVLkRSfgXzazfJMJe9RqKW1qU5VN0QEypLCqYBhKIgPRzaBE3gOwmypIQEUfF7wmNdkRfM4VuuV&#10;ME8MC0RYkLolJnjg+VRQw9Ui+ADOq8jFtgVV+P7zGhxYXIPjSxtwe8tKvDi8Be3n9qDr6iH0NJ9A&#10;160z6L5/AX1SHsIoS6oha2oVfd3RYjMP3hJG7dM31g/YqWlBtKDqmhCAvYJSOdxzAvXCIPxJEDJ+&#10;pNIp3hHSN71P+XO8pkerVRM4Ws733fz81psYfXqVFcNZDNw6js6Le9Bxbgc6Tm3Fi6Mb8OzIBjwl&#10;eM+Pb6ISbkPb6Z1URdpRAnhx7WKsqStEAyFJpY0PDglgfheKsFDleB5w8fGxiIuNMgBjqIKRBE6D&#10;3sP4fjjdRCStvmZAqPthOtVsRm4CLWgy5uYnY05BCup5Tvl6YQLvG++nBl2rIUZRRhgbclOoflkE&#10;MBezCN8MqmdtbhKqCGYlFbBYG3hmZ6GofhlyV5xD9KIriN/Yiuwzf0TO1f9E6c3/8uATWFqq0IFn&#10;8BEsN2eQ4ZavkHJZF4Ngktr5FE/hKd34cc19Wk014hDAqnvjHfOe+imogCWCx2wn4SOEuSxzCJ+2&#10;JXOLMjlb6g+gA06l3nONMTYWlIA4+ASSwl/pfk3xHHAfwij4FDr2PosAUgWzLvwOyad/Rui2Xkyc&#10;fxnh884gcuZ+RBfOR0piOgr55QvASikg4atJj0EF4StJCEUxb2gOYcqICPQaY6SEjGyGLKjgy4mN&#10;RBYfrAzmNjqflxCNNB4n8mdi+eCoZXSS8kCGpixNmjDRBnXX56diy4JqHFs1HUeX1uEoQTy7cgYu&#10;fTkHd7atsFbErnN70Xv9GHrvnEbX3TPofXDJou/RZZtF8ZoQ2iYvhHLw6Q1o192R53eZO2pEjUbJ&#10;aMznEwJFJbO1OBXP8IM66X3hckh1aYxoZI0691upsPrsZ00YeXwJwwSv+7OeYo0AAP/0SURBVPL3&#10;6Dq/F+2nt+PF8c14eXwLXh6h4h1eT+Veh2fHNuHpsY14QfDaz+2mnd6CO3u+xNHl07G8NNMGuScT&#10;Is3xC6dVD6H1lNIlxscggZGYIAgjCSRVT4Mc+B2Fh4UigrBq+F8uFU45+hzazhl5tJQ5cZiTl0gV&#10;TEZDVjyKmQeqT1AKKAhlR92QNQE4pywD8ytyMLc8izY00/LRUg07pPrZYk0FuShu+Bw5y88i7vPL&#10;SFr7HAm7h5F94d9QekurZv9fBqEW7vW2tXbQEcgWnfOWNbRZ9D61c2F20weTvfYB6r3vHdtkYHvf&#10;A1DXqNR71gqqoWgC0APNZz0FI8O2J9P7gtQHnMKpnz+Idl4jagidwHPK52BzKvhhCCxdo/LXlHDs&#10;nCBlWUTrqa2oMy4q/3uDCSta8JuGYwiZdQxBFasRkV5BABORk8K8gRa0Jps3Ljnc8kABWJoYhhLe&#10;UDXCpEyZROULJYRhBqEsaSbzQOWEmjFhnfVSRoKoDuEcXqelDdNsJkUwQtU1MZF2lKH5g5q8q4WA&#10;V88oIYDTcPKLRpxY1oBjCytxiiCepxreWbcYj3Z8iTYq4qsL+9Bz5SBt3xH03TyJ/tunMUwQR5Uj&#10;PriMgfuXbSTN0IPrGH7YhOEnVMlnGjNKIBlv2h74tpMmjFRIbTFmiyN10MJ2au0WKqYaWdpob5ln&#10;vqHCvn5yFaP3z2HwxjF0ndmDTtrM9hOE6/hWi+eHaTUJn2znc9lNAvf09Da0XtiFF+d24QkBvbnr&#10;CxxaOhXz85JRxjwtiQBGMGfWkh4KqV5CPO0nwVPoOIb2XfMu1QGvPkBFHL/DLKYDUkAp33QCOCMv&#10;AbOohHP42bOoghXJzNkTwlHJCrWU97QkOYruxVvhYGpB2hiAsqELa/IxuzQL5axs9XdVF6SjJDcD&#10;hbVzUfrNZaR8eQPpG18ifssrxO0bRd7lP6PiLvO6u4Ltvwmbt16Mt26MB6Apo28dGcHkqZcPJAPQ&#10;g9GFB52DUKWuE3xew4u7TpbVLKjmAxYSNHXCSwFN7Rg5Z5kX+sHnjh10Lhx8BiDBFMAfwqfSxYfQ&#10;+YPoSoXA0/KGgk72U2UBc7/cS7SeF36PxFM/IXTnK/zLjLP4pPZ7BNbtwKSUGkTGJSEhNgKFSuJp&#10;YWpYo9ZrqBJvcnUqa1KpIHOKnIgpSGPekkXYnA0VgHZM62klX0v91ECTSwuaR9uaReVUrpjO81pd&#10;LSSQFpT2U8PVtPalBnd/XpuP/UtoP1c04MwX03GGEJ5dUoszC6twcUkDrlIRb69biEfbV6KdD3zH&#10;ye3ovrAXXZcPoPs6YbxFGG+ewsDNMzZbfvD2BQzdvWIQvtEWZ233fUGLynjX/hDvO6iKWpWsrQXv&#10;COB7zYqg6r1rvYM3tLhvnzQTvIu0mifRd+0Qegl/14md6D6xA50Er4PRRrgULwlex3nmgZf3o+Pq&#10;AbRe3Yf2a/vRdmU/np3Zgdt7viaAMzCdCqV1V+P53URQzUKCA2gzQ6h2YYiNoQWNi0JSoqeAOq9r&#10;YqPDbUnCOF6ToAYvfu+NtIyyn9NYYc4qSCJ8SZiVn0ggE5g2RDJtiKSTibVhhaUpAjDMOuqnEbA5&#10;5ZkG32eMRdV5mENVrie8FUw7ypgPljMXrKxqQNHyo8j4pgWJ3zxE/KYuxO4aQeLhH1HUTPUjRBV3&#10;/wsVd7Sk/d+vpD2mgHY8bkUdTBa2wJPCB5hd42zn3wOo32nzAcsvEQwD0GuEMRvqA9FZT4UDz712&#10;58x28rxTRaeAygOd6gk2fyB/LRx4OjY4WWqsaClBNAvK1yUs86/8G5IE395BBK97iY+nn0RA/T5E&#10;1KxDeHIBInlzk1irFhHAqtxE1py0n4RPzdoCsCYjxlpCswlgCgHM4EOgzl3VqoJOpUZaqItCAAo+&#10;F1pPRmV6RBBSwwORHBmCmLAgTPr0YwQGTMKUKZNtjuGMkixsX1CJS2vm4dr6hbjyzVycI4znl9bj&#10;wue1uLasEdeXT8Vt2tJHG5agbc8atB9cj26C+OrSfvRc3I8hquIQbergteMYsgm3V/Cm5TreP76F&#10;H1/cxXsq4Vsq4utHTXj39CZ+4Ov3T27gPV//SBv75uFVDN85i/6mo3h98wQGmHv20272ym4SMgHX&#10;dXw7Oqh+bceYn8pi0oZ2UOW6+Dd0qiW0+TC6bx1F+43D6ORxV/P3eHpmO5q2r8K2mVXWt5pKNxDF&#10;/zmM6hYSPJmgBVuLqFTPqaBAlPopF9RrAZigNUH1HfO7r0qNMZilfLPzCSDv29xCQkkA1UFfGBti&#10;ENYQqDKmE1JBTwHTLQf8rCqX6peHhQRwVkkmK13mf2pw499XmZOK6rJSlH22GXnf3kXyN4+ZB7Yj&#10;Zkc/oncNI+EonV/TX1BB9RN85T4IHYj+ECrcWqKmdL7SU7lxSC3vU2nqKCi9HNB+xgehASgLqiUp&#10;CmQ5fXZTDS8OPlM4H3QfKp7OGXQXvGM3SsbLAcctqAuBpVLnPwTRHz4XGqamKUsq3aDtQh5nSf1O&#10;/oiQbT1UvzMInHoYAeXfYlJSBaLiE5GSFItM5gfFvKHVrElrslVzRqOS8GmUhUAUgErsE4MnITFk&#10;EnO9EOYZUWOtoQV8YByM4/CFe7kgz9kxIc/k+YTwIEyZ+DHtZwDtVyAiGXqovp1ejMvfLsC1DYvQ&#10;vGkxrqyeg6tfzsYF2tBLi2pxZVEdri6ux80lU3H3i1l4tOYztG5bhZ7vN+LVwS3oVsvpIdrUozsw&#10;cJZAXjyM4YvHMHT+KIbOHcHI+SN4fek4XmtXowuHMML3R88fwuDpfRg4tZuxC/0nv0PPkS3oObwJ&#10;bQeYe1JtOwn6y/3fMNbgxffrzX62Eb6Oc9+h/fwudFzah86r36OzidARvK47tKqMDgLYceN7PKI6&#10;Xly/DN9UF6KGdlurVatxRYCFhQYZZFI/FwJO56SACsGqWSfaqz8lxhvVUklrOZPQzaMNnZ1LG8q0&#10;YV5RKuYWp1rrdXF8qK1oUEMbakrIylU5YE02Qa3MxsLaPCxtLMHndcWYXZyFagJYqm4nLVGhjvnS&#10;XJRM/QzFqy8gZe0jJG7uQOz2V4inCsYe/AFpzAcLm9UqqhEy/zUGk78SqvTyQE/BHEwGlEDjNVpx&#10;zV3nwSgVdJBKBccVcMyCFl5QF4QUT/kfawMfaILKgSc1k7V08BmIvus86H6peg40fwgFnX/4g+cP&#10;oH+p/ee92fH/zp/5V+Rq9bOTPyFq/wgmLb+FibV7EFKxnvDV4OMpEZjC/CI9JZb5XwyKeOOqeVNr&#10;aUHrCKGUryqNNy0tBsUERONBs2g1UwlQJm2lRlsouRd4zop6auiFGmtU6r1sNcywVs4lxIIwXhBO&#10;+JggfoKIoMlIodXSaI5dC6pwbeNiXN+6xPoErwnI1XNx7YsZuEoQrxHA65/VoplxZxEVcWEj7iye&#10;igfLZ+LBipl4/PUCvFy/FJ2bv2C5DG0bV6Bryyr071hj0bttNbo2r0Lvjm8wsGcdunesRueWL9C+&#10;dQU6dqxifIV2RqvKXavRsZfQ7f4az3Z/hbZDtL6nd1LtaC8v70OrWkCvHaDVJHw3jhA2Kd9RdNw8&#10;7kF4+xjamw6i5dAGHP9ynjWUaIErLZoUF6kuBs96Sv3iCJ1KASgVlAIKQgEaFhJgu1MlMCfU8LW8&#10;xAiDS90O84pSMJuqN5P2czatqNRQ5+szef+YwzdkJdrg+mqlF7yP1XQ2s2g5FzH3WzmjAksayzC7&#10;LAeaHV9G9SvltWWZfAaKMlBVU4PSRVuRtY4quOMVEql+8d8NIXbvG6Y0/2YqWKbFmwwOD7wx6Hz2&#10;0lO0cfisO4GvHYD+8Ln9B12ji79t1c9pSJp1xBdf+oHqRXjOqtHlJ2v99LeepoayqOpaMBC90gDT&#10;a4appw84u84PPAejOxZcCgfhh0D6v68V07R8Yd6FP1hknP4JkXtHMWnNc/x26hFMzFuF30SXY0JI&#10;AgKCWcPS2qTEU91Y+5VlJ6GKlqVOQ9EY1VS+SnVF0O6UsfYsSaQNpeKlhgUiJXSyqZ8A9CBTPsg8&#10;wwelzqn1zb22RpsE1t6MfEYaAQ6f/DHCJn+KmOAgJIROQT7zxXXTS3B17ULc3fkFrm1eisvrP6Ml&#10;/QxXvppNNZyB5lUzcX1pI5oW1uHmglrcmFeNW3OrcXdBDe7Oq0ILz92dX4MHixrw+POpeLS4EU+o&#10;mC8J58sVs/Bs6XQ8XTEDL7+aixdfz8XLbxagY+0itK9bRGAX4dn6z/GSMLbu/ArPCeAzWt2XVFb1&#10;76n189Wt4+htOYWee6fQeecEelpOM06hm2XnnVNov+2d67t/htecwIvLe3Fzz2rsnF+NWTneimRa&#10;r1P7uAswB51KB6JCEOq85gtqa7I4XhvPSGPlpbVaa6hqjcz/BN3cQgaVTxDOoSIqN5xOJ9No40SZ&#10;VtCSCsBKpRQs1eiyrLEUX8ysxPLpFcwJc70OfHVbEEA1ilXnp6GhsghVMz9H6YbbSN87jGQ+R/GE&#10;MHHfWyTRhhY0MQf0NazYamm0oP5K5g/eLwEUVLpm3K76A+i1kvJn3c/7SusjlAUtuuANOctRZzzh&#10;yqIa2rFP/QxCRrazqT7I/MPB5/+eYHOlP4AONv/QOQfnOIxa7p7nL/4JOed+Z7vfxh18g0/XtuGf&#10;51/FP+evwW9iyzEpIgWTQ7XylreaWVoiQUn3ar9aWhHVkrW8eTXqC6QKlhAY3cRSApgZGWT5nEbA&#10;SNm88aFhntox3ytJjrbmbzWDC0KV3oxtXhcXwnOhKE3meVqoxIgAhAd8bGNJ4wlgAu3tZ3yQ9n1W&#10;hStr5+MOFenWri9wY8cK3NuxEne2LsPdjZ/jHmF58O0itKyaY3b0NmG7+1k9bs8XgDV4+FkdHhLQ&#10;ByoX1RNEwrikniA24NmyqWhbRRCXTyOEs9G2Zr6B+FwwEr5ngo+K13FkI7rOfoeOC3vw6uZR9D88&#10;i95H59H35AL6nl5E75NLPL6Enofnef4iXj28gJ4H53isktfyuPvuCTynWjbt+hpfqu+tUGNtk2y4&#10;nkYIxRCoxNgoxKqBJTqCFpPwEUItPZFIBdRWAOG05+p60IabCbw+nd+1KrVaA1AtoUmYTxWcxfxv&#10;plpDqX7qH9QY0Rn5Kajjfa0WgASs0gfinLJsKmABVkwvw7JpFVTEbOaAWrKQuSOdkIayFakLKj8V&#10;9fWNqPryGIoPjiLt+zdIIIgxuweR8P0PyL74HyiTSml4mTrlrRVUiuaUzAPHKZiD0Dsn0Dz4nBKO&#10;wUhANeHXhQAcU0TGR8WETKNdXCOMuh78c8AxJeSxdc771NCVig8B9IfNxa8BqGP9jLOg7j0P2J9h&#10;q2tTAfOpfqkn3iNi1ygCv23HxDnn8Nu0+fg0PBWBEdG22M8UreMSHIAkQUR7ogRcfUKaJ6ao5Y2s&#10;TI9GSVIYqnRDeI2ULMu6HaYYeFK5POZ2UkB11CtPFHTj4EVYqCWuMIEqGBvM40hU8kEoTI5CUuhE&#10;xE6ZgOSIYNrQQExlLrO2Pg/HlhKevavx8Ps1uLN3FR7sX40nB9bgMXOxh7tW4enuL/GC7z/duQoP&#10;NXxtwxI8pXLeWzIN92lLpYQPFxI+xhMC+HQZlZDK+YQAPl0+HY8Zz5ljtlH1Xny7EC+30LYeXIvO&#10;U1vQdWEnXjV9j8GHZ9D/5ByBu4T+F1fR9/Iq+l9ew4COn14hgJfRz1LR95jXPL6MATt/Cd1UyNbm&#10;Q3hOm3px01KsKEvHPAKohhCtVq0xnXG0lEnxUbb3n0KNLGqN1rHeC5kyCaHBWgBriimgGmCyea/K&#10;CEk9K8s63ptpTBfmlTD3U5cEFXEm79ns3CTMot2dznRiGo9r+V3XSAkJYT1Bm1mSiflVeQSwAsum&#10;llrXRBVzPxszygq0hJ+vLomawjTUFOegsOFz5G5sQe7RH5B65C3iv6cSfv+Wqc3vUHqboJkC+oCS&#10;7fQB4+CzYw0vM5Xzjg00U8pxCGvddtj6DP+fJcx6LQC1WjcVcFzltEOSjpXnORvqYDTr6QPs18LB&#10;pWMPoF/aT5UOPL120Om1g88/BKByQK16nX/xXxGzf5Tq14HQL18isGoHJscXYkJQKCYFBiAwKMTG&#10;Foaxdk2gkhUzOS+nBdUiPY2s+WppY+pYmwrACuaB1by5qj3z40KRQVBkP6V6AlDgCUCBqGPBJ+g0&#10;dM3BWcS8pThJOSF/V1IEVVIj87WgUARSqIQJoZOskUZ9WAty47F/fjnubF+Bp4fXGYT3D3yDxzx+&#10;TEgef/8tnvHcU5YvjmxAG9Wq7eB6PP/uKzxcvwQP1yzC028W4tEXc/BwCS3nshl4ROv5aBmPqZpP&#10;v5qH9g2fo2PLcnTt+BKvDm5CL9Wu98o+9N4+gv4Hp9FPtRt8fhnDbU0Yab+JgdZmDLY3s7yOPgLY&#10;/4ygPSVwz69a6LifQPY+umRq2HXvJDpuHcHLS3tx4ut5WFaSjlmEQTMS1Aij5Txio0INuJhI5oJq&#10;CWUp8FTqvTA6AwEoCyo4M+goCvndltDSV9NBVLBilN2cV5JmraFqiBGEswneTNrdqYxGAqlGNDkY&#10;LbRVxopQlevcihysmlmN5QSwgZVuCdVP40ULeD81pamIlWMFn4f64kxU1tQjd8n3SN/RjZSD7xH3&#10;/WuGuiTeIVONMTf+igoHHCFxY0IdNGMQ+eypYgw2X7j8ceycDz77eTvnva5nfJR7+q3NB7QgZE75&#10;/EsD0w82B6I/kDp2odcOOoWDUSG4/IEzENXJ7qeI7jPzWBHknP8ZGad+RsLBHxCwrhsTp57CJwk1&#10;+HRKGBVPew1o5WVv/ZZgWpxY5mM5vDnFqiFZGzYUaMVkWhfeTOuOoNVRSAG1QpoU0CyorKflewKL&#10;6keYBJtUUlZUIObTdhYlCkqdE4RqnAmx0hb+TYtGVnQQEoMnIoN/RzFVcg4fpK1T87BvTjFubV+O&#10;BwTtMUF7fHg97uwmZITw2eENeHFsE1rVInlc3QLb0Hp0K2ML2lg+30M4v1uNF1u/oLp9gacbV+DF&#10;ti/RsW8dWvesQ9ehLeg5sRN9Z/eh/9pR9N06gf6WM1QvgkelG3h5nUrXxGOC13bDF02mgK+eEbTn&#10;V6x0x/2EUErYSwi7mP9JAbtuH8fDkzuwhxb5M8I3jfm1WjBTCZNUTaDFxzAHJGwKvXbwCcQwwhcc&#10;OMEWY0pPiEYhISkhJBogX6W+PlZmcgyflWdiTj5VjxCqP3AuredMHgtAjYzR8iJqxS4nfIKwnn/L&#10;jOJ0rJhWhqWNxTY+VKonBdT9VCkYSwhtHZ+HuqpSlM9bjZKtj5BB+BIPvkXykXeIP/iaKsjnVXMG&#10;b3vjQ81aOnB8ECnGFdADyoOQFtMX7pzC67YQvB7EZml9n2sAFmhGvBpgpIA+CP1LA1Dv6TXDxodK&#10;IQmIs6H+sLlwMPmHu9apoML6965SCTWUjaHrdN5BqK3S0k68QyJ9esT6Lkwq3WzWc9IUWU7f3DPm&#10;fpp3Fhg0ySxoPmEooU2pYe1Yz5tZSxWq96mgZkdUMReUApbzpkgBU8MCbMxnHn9Wg3xLVGtS9QrU&#10;SEAY9bqMtXR+XDChJXA+AAWjVNBFGR8IwZkRxdyS+WVRPAHkg7OmOh0bqlJwakUDofsSj49txNOT&#10;W/Dw8EY8YDw+sgnPCV/r6V0W7Wf3oPPCPpsO1H5R8/FYnt+H7ksH0H1hP7rO78erK4fQc+0wui8f&#10;Ql/TcQzcOYPB++eY3ymPu0DFo70kYP1t19Hb2oQ+Qtf/gqpHBRzsuEUF5GudlwLyuj5dy+jl616C&#10;KBXsoXJ2MQd8xei4eQz3Dm/Grvm1mMvvroH5WF6c9luMQCJDHesWhM0BGBWubci815E8lgpG8Xxm&#10;EqHg91yeHIcqglhJoKoJVG2qZkOkYnF5ltcnSOspAK0xhvdRAJaxsiuRcrKCLKWyVfE+z6ANXVhb&#10;SCXMtry/VPmf3IxPBbUvZKFUls6ooiAd1dX1KFu4Dbk7niP16HskHH6LmL0jrOQpRlf+gtIb/29U&#10;3PXUT/C5MFVUPuhTN38AVf5C9RSmhHxf6mnQ6TrvnBpn6viZlgNK/TQY20HooMv1dcgLRoXrE1Sf&#10;n1pLfy0PdDA6wNxrB5/CqZ9CMGqd0CJ+pkp1aWiyrub7aV2Z/Au/R+bpnxG9cwjhi28gIHkGJgaG&#10;IYDQaca1TYGxJQS9WQoJ6txljZqvL5zJe0N+MqapU5e15NSCFLOhNVRD1Zzq0NVwtDRCqDGfyvNM&#10;7WSPCKOimLWoatxSfmZ5Km8oISzRQ8DXUj7lgi40UsNGaxDEAgJcTIs7NT0Kq8qTsW1qFs580Yhb&#10;O1cYgM9Ob8fL87vw8twuvDizE61nd6GDwHUSuM5L+9F9/TA6Gd03jqGTgHXfPIkeQtZ3n4C1nEPP&#10;XeZ0Dy5i6PEVDD29iqEnVzFMgIYJ1XDrDYx23sFw1x0Mdt1GH2FTDHYSPL4eYjlECAfamgkh1dEX&#10;AtBgVF5IW/rq8QUGVZR5owC8vO0LbGoswqK8VDSkxSM7KgRpGvgQFWHbfruQBZXVFIAqI8ODEBqi&#10;reAmWzdEGl2F8rMKwcf7pEHydczLa6huGgmzsEwzIpIs5hVSAfMTMYNqqCllpYTK7o8qRn6GjQll&#10;mjGrLAtTi9JsNoRmTVh/rdyM7qcsKe91ISEvZuVcWZyHwurpyF95HDkHh5By9B0S9r9GzO4hAvkj&#10;XdlfUXrzb7Z8hcATiOWaxMtjNzPCAfchdHrtKZ9fQ4y1hrprdN4Dupaf+1EeLeiH+wA6EAWgO+/O&#10;GYw+6BxcH4be81c5f/BcacFjXVcsENWpr058/ryBSfjUCFPAHDDp0I+IXN+NT/NW439MiMSESVr8&#10;Z7LZT81ECCSIUkAtCpQYS3B4o/L5xZfQZgrAxkIm8bw5CjXGSAnrmVtItTKtFTTI+vXymbfZiHvW&#10;mgLPAVhMpaugvVTOIfhU6lyRwONnqLTzhLKetWxddoKNP5W1msqc8+uqNGyoScaBOUW4uXUZnpyg&#10;rSR4zy/sxksp3MX9aKe6KTquHkQno+v6EXQ1q//tFF7dO4tea5k8j77HtIrMzdRoMvCM9vIZwXlO&#10;kGgxh2gxLdpuYbTrLoYEW7cH4YAPPpVSwQFCKgAHaEXHAVROSMV8ziCAvcwb+57zdxHCl1e/x7Ev&#10;5+CrslTMUaul5ubx+0mn6qUQQm03ra2/1cAiADVtS/CpVEj9tLZOeDDdBisnzdfTNKQKfm+aB1if&#10;EY3GzBjMYWW5oDjNGmLmscKc7RuS1kh7qlbQcsJl98YHoCpRWX+lGgLRAahBE9l0MOqrFYR5jHzC&#10;qtdFmckoLy1D3syvkbqmGSl7B5B+9CfE7BlE5K5BZJ7ls3vtP30AenbUC4E1DpID0MHmbKcD0B07&#10;+NxxrRpuaD+1ZwUt6A/eVCQ/8FzonAPQQegUUZBJAf2hU+jYQeaO/eFz4DoIbVU02U/+Hime69TX&#10;nvM28uX87xGyuR8TZ57FP4cX2gYfE7XuZKC36I8D0DZWCZpMyxOKfFpLWQ4BWMcbWV+QQBVMNRWc&#10;Vphm8FXzZlew1lWCLgBzqFZqjBGAsqGqZXWjlafI7ihnlAoKNEEnAPU6PzbYokQDvfmeWuimsbYu&#10;TwpFVVIYpvHBEoCb69NxYHYBLn8zDy9O78SL83vw4hKt5bVD6BZoTUcI3yEDT8rX1XwUPbdOovfu&#10;WQxoQdxHDKpdH9Wu94nyNK2yRnAYvTonEGkxBwWWFLC7BSOv7vuihfDdJXxSQ9lPAqg5gD4AzYq+&#10;bKL9JIAs9V6v4H5xDT1PL6L19jE8OLUNB5c0YFVJEj6js2hUDsfvJycuApnxUba3exJBjCeE8Wp8&#10;oTqGa4oSVU9LEGqomgCUQubzO9Yy8hogX58Ri1lUOqmc9f1R8aR6Tv0E4jTC16DISoTWDrVKUfeG&#10;UKnxq5yfo1L2U+vAKl+X/dQ0MqeCubzPOYneBjAFKXEoy81AXlktUuduRvq250g5JBs6zBhC+ikK&#10;Q9NfxhZwMisq+KhaHmxSQl9rqUqdN3X0XmtQtwPTg85fJX0/r5yQn+0ByJDaKT6E0MHnwBOQ9h5B&#10;sk57H3QONnfsXjsQHYDunEAzJSXEgk8zKaSCutY+8/IfkXOB6nfiZ0xc/gC/SVuMCcFxlvPZ3gOE&#10;TsdahVnLx2sZ+UAqoADM1g2gnSlRiyfVrpG2RuonAGeWpFs+WM+8sIr5oFo21cKp0S2aEaF5ZqVq&#10;PfPZUN1o5Rq2vL0PwiIqngDUOQHpnaMS8mZrzZn6rDjU83erGX0BH6ovK1KwjjngwblFuPTVHDw5&#10;upnKR9UjaB2Er/PGCXTdPGFlR7PWFSWQt47TcqoT/Dx6WqR8V5jXEQ6qk2Lo5Q0MtWom/R0Cx7yu&#10;TdbyHkZ6HuBN7yO87mO8emivFUPd99DfcdtCOaAsqEAUfL0EUSGb2i+r6t7X+WeX0HrrKFqObcK+&#10;hTVYXpSI2ZnRVPZY5mzx1l+aye8plREb7i1wHMecT40tYVS7EAJosyAYagVN5ndcnuHrl5XysRKc&#10;lh1r/X4CUH2Acw3CZBsVIwWsz+B3qrydyluTmehVhFYxamEm3hM6EgGoKCWMsrfKAbXUiG3mSfAy&#10;eT+zErQRKM+x1LL4BdnpKKqZhfRFB5D8XQcSv3+DeM2aP0dxaPpPlN36LwPLKaCnhhozSpAIkAPP&#10;g2+8kUavNWrG/YzAG4dRr3X9/+FZ0CLCpBnxOT4VVCe84tdg1PsqTQ0JjcsBHWwqP2yYcdA5sNyx&#10;AHZw265KfmBrPmH+5T9Z30zY1j78U/lO/DY8C5ODvUVe3WpbKrXKsm2kQiiVYyTzi87RWE8m9CUa&#10;+ULIGmlDnQVVPtiYTygZlVSnAuYjAtBGtxBGWRytziwABaJutiyn4LP8zgegWj11Tu8ppIJa9Fet&#10;cw0EbxZVcCEfpOWlaVhTlY5NNWk4trACzZoFcXgTnl88gDaqXNe90+giaN02L1CwnbM5gnrdfvsk&#10;uvm6j5ZzwCbuUvUMPlnNGzaDXkqnme1aTnBUK1kTvjdaXpAAao1PnRvqus9o8cU9gkpb2iZoCRwh&#10;6++4afAN+Cxqv+yqXlMd+55dRmvTYdzevwbbZ5ZgSV48ZqZFYAbBaaQlLOH/rDl9qQQrltZTy0zI&#10;hkYwJdAOxJq4LOWLIIBRIYEGa6U61JmL1/L7r6ZVbyTQ6gNszGLKwGMNwp5XxBywgLDzftVrTmeK&#10;fk4A0l0oTWAlaxWlQDQljDcFLOM12hHLm8kSztyeoW4PpiaZVllon3lBGUunlICi3CykF9Uh98tT&#10;yNjdg6SDb5Fz5T9Q1PxnlDAqqILK/5wSelB5C/u6ZS0+DO+acRidGo6poGws3zcAvcm44w0uDkKn&#10;eAabDzp37EBxsEkJbQIvwXG29EMA8y558I2FLKgPPCmfbKiWmlBeKACzz/8O8Yd/xJQvn+IfkxdS&#10;/aJsfwEpnhTQKaH2GQjS9leEUZurpOmm8GYUUYF0M+ppYaaa/fQUUOV03tQZRSmWD6ohJTeG6hen&#10;WfFBBIyqmZlAddNkXq+/SSrnAFQpAKV0dRqbyN+l3E+KqBpZA4er+bvVebyYv2N1dSY21+VgR0M2&#10;zqyoR/PGxXh2YjvalOPd0bCvs+h5eBGvfLldL8u+J1cJnTrB1SmuznEPPAGoEIBqaBmi6o0QqLe9&#10;D03tDLqBJxiV+vU/thWutdanIDQl7JYSthA65oGWA3oh9XMQeo01VEmWQx03rCX02aV9uL79C+yY&#10;XoIv+F0upgWdSwWbwf+9jpWV+k/TYmg9I0MIX5iNjNEWZUGELyhwog1S1+Y3iXxPS8zX8sHX2M4a&#10;QciKcirTgak5Gg0Tg+l0JlOpiNPzYjGvxBsVo+6JqlTeA96LKv4++57NhnoAanigIBSAGhShgdjq&#10;VrIVDQRfTKTtuKsdeLP5M1rFW5uC5tFG59OOJsXGIqmoHpnLjyJ1ZzuyT/8BRVoK84a3jOGHAJrN&#10;9IHoIPM/517bOanmPW9Sr8JUkADqGmsF9QD0woPQUz6ndi78FXEMRl9p4QPJckYfWMrpvMYVvkeo&#10;xrYlsy4HDzq9b+GzoF5XxO+RceYnRH43jJDPmvBpfCMmBgq+Sdbxbi2fVEDlfhZ8TyBqm+lk1XQJ&#10;4VRA1ooEpI5KNL0o1XJAKaEgbNAgbT5AArAwQRNumQMKQqqYWjqVH5bzwSiTjVWHO+EUhAJQ3RcO&#10;wkoflFrZ2QDkNYXMJbXshZrQF1JlvypPw4aKdOyelofTS2txa+tSPDu9wwY5d949ZQrYTQB7CJ8D&#10;TPndoPrtGMrxlPf1M2z5Cp5TrqeFfQXgKAEcZZ4nyN4QOrOego8h+ASh3hvuvm8xQPVTHtjPcMCN&#10;2U8C19/J/NBaSXn87AoriZN4fGonLq9fim0NRQQwGUtp6T+jtZ+fl8IcN4FKFINUql6shqTRempG&#10;SBjdSDBTgmCqn8aA2ugXhhbZrSFEavWs4verPHlqVqwpoFM/dcjbUDQq4Czm77Ooho08p3mcZa6b&#10;iKorAAuZ02kYofpuK6isFVkJNiopl1BqRYN0KWBspMHn7cArCGPsWNvXafGuNL4XrpbcggYkf/49&#10;krY8p6D8ydaMcTbU9ov3wSXQxnJDvnaw6Zw/iDr2Sv2MZ1293ZGY//E9A9DbHVfAefApcs+OK6CD&#10;zgE5BpwvdM41oui17ZJ7gfARJp0fa2AxEL38T2D+4n2B597ntXnnf6b9/AGTVz3Gb/LW4jchaZgQ&#10;4C364xpezH4SOi0AFBQUbLsYRUWoJS4UKdFTrBGmnDW0JmfOKtWIGHVHpFpXxLQCLeTqDU0riA9G&#10;RsRkZPNntPyBzlXzQSij5SlOVAtniMHmVFCqaJ3uPutp55gPlavRh9eo708AzuQDupgP0BclyVhb&#10;noodtek4vagSd7csweOjm9B27RA6752k+p1jXDIIDTQHIcPle2Y7BSOVzwGoVdXMgmrn217mfT61&#10;U/maKugU0IEn+zncw5K5oIPQQdfX7uWAA120pd1Uvy51UTShs+UMlfoQHh3fhgvfLMaOxhKszI/H&#10;IqrV0vwkfF7InFoboUhFaDHjNCg71Nv6O5T2M3DipwihAlp/oCZAU4W0oG59VhLqNUaX3/VUKSlh&#10;k+pZDki4BWM980O9nluchHmlKQZgIb9brYatjvZi7ZoULwAZhE2hzVq00G9Japxt9JmrnC+OlUNU&#10;mIUDUDBmMLQddk5CLFKpiLGR4YiMS0Z4wTREzN2FjO97qYD/bQCaAhIeWzuG0DgI/RXPPz4E03vt&#10;ckP1JXpD0wzAQgNM1lMK5ymhP2wOQP/XBhpBETR6rWMXAsq99yFglvf5lFB2U+fctQrvc9X5/hOS&#10;j77FpEXN+N8ipuKTgFgqn6/Tncon9fP6/7T4K3NC2lLNSI/il5hEy5FKJSuShbQB2YkGnFNAATiV&#10;Za1GVfABKCRkObFUQP6M+vjqaHcamedUpeum6pzA1JhFH2w+AAWb8kGdE3wV/H0aFyoASxLDUE8l&#10;XUAAV5Ym4duyROysS8epz8pxd/1CPDu0Di/O7kKn1t+kxet/puFfvtbNDwB0Smgh22gQMgd8cQuj&#10;2rNPSxnKfir3c5bTZ0Vt2UGf/RwkqIOdd601VGEq2EEI1dBCGzrUfddaTId67hmY3U8vGYCtTd/j&#10;2Rkq4LdLsLOhEF8WJuALVSy015/ze52bm8r/nxYuLAgx6mjXnEBC6O087FlPqWJSNHNt5l2FBKiG&#10;SiUA1QBTR7su+GbQLQg+g5BwT6UdnZodYzZ0Xlmq5dVltJmaKK1V0aSkgjCf6qbtzGSDtXRhBXNE&#10;AZjLHDGbsGXERts2dAJQeWAqK2hPDfUer5Ea8joNEI+LiUF4cg6Ci+YhduU55J/7A8qoaqXalZm5&#10;oNlJH3gfxv8KQPe+U0MLH5jjFtQHn5Qv9+xbnwp6llOlckJ/GB2A7rU7J3AdVP6QKlx+Zwr4AZi6&#10;Tqpp1lWvL/0RcXsG8Ju6I/iX6HoEhCRjclCo1wAj6AigVlbW2pOBVMYA64oggBFh1heVRhuoRLyG&#10;8NXRCjbQhk4t1DZWiQZhvbawSiFAzCuKkjTJdgoyoydT6YLRmBPPh0F7Dai5W90NXj+fA9BZUDW6&#10;6LyOlZuU0fYIyhJ1TzBqCOAcfsaK0mSsq0jGnoZMHJlVgKavZuLp3tVoO7UDXTePWWf3wAtP5QTd&#10;mPV0ykfg9NryPkIz1H7blrPXEvKeArZg1NfSKdgMOp8V1XlnP11LqNRPAOp4sOsOVY+veTxCFRW4&#10;o30P7byGpXXdP4u2poN4fGIbrtKC7ptRinWEYW15Or4pScXn/F6nMd/KiSRg4VqsisARRAegFq7S&#10;3L8UPujpgiFaAxe0SBbBy4hBYyZVj58xg/doBr8rmwNIi6u+QL2uz4ikGsZgNlVwKu+dRiNp0Hye&#10;NfzQodCOakC4ZqpIAa1BhvCVpScgX3kpoU9n/pfOSlnqK/jSY7xcUOfGrCn/pnRGNJU6PCISISkF&#10;iKxfjbS9nSi+9d8ov6VOeYLkg+vDGAPL733/c/7wueMxAPNOvfFGwRAetYZ6SvgjoXs7BqGDz9lS&#10;B58774Bzr901/oCpNHVUPug7du/befcZlzT374+I3vEK/6N8F/4hpBifBsYiIDjc23dAuR8hVGOM&#10;Z0lpR6l+6gfUmiMJvOFZvBl5/EIrqXINvKlTZWuUzFtJBaQKliYTFAJYwjI3NpAJ+ySzn3NL0mh7&#10;eC0fgKJ4gkw7KdCc2glAhfJCQagc0LWOClL1BWrKUyUB15y5BXmxWFuZhu9qM3FyXiGaVjXg9vrP&#10;8GjvN2i/vB89LWete2FIqkbINGbzQ+VzjS6DY+uH3mNJxWL+NyIF9LWAehASInVDMBx4Dj6pnNcf&#10;KPBYMgSe1HKkl59BAEde8dqOO1TZa95AbKp0y5FNuPjNZ9hSlYmNhG9LdRbWV2RiEe1jA2HSbJJk&#10;Wsx4QpgYrdEwwQgJmIAIbXij3I8WLykqxPIxWVBtljqNllL9e3OYn88uUpcDAbS8jzkgj11OqIYZ&#10;KaEGYmtxptw4LYwVajMpiqiIGu+pc2p0KVYXkhppZEGZJ6rF04NQeaAXAs/BJ/VTg0wG88hMwpvE&#10;XDJKyyXGJCCucBayN95BSfNfUXJLC/kSLMsDled5gH0IoT94DjSznH7nxs6PAXj6jYFni/P6LKhn&#10;Q8dbRV04wD6E0cHjX7pjf8jcsd778PzYzxDA7LO/J4A9+B8V3+EfgoswISgOQaGRBqC394CXC07W&#10;gkgBEzE5gMl+cBDCWfsm8YarRS6bX7Y2a5ymVk/aJQHoIJQKqpFF6leUxBo1LpA54GSCFYcF5Zlm&#10;ezTywhSN4Ua7uFZQgSZbKggF3i/7CMORF03rGhOMWay15xLkVazBt1Wl4fzCElxaXIqWtXPwYOtS&#10;vDy1Ha9uncTgEykfIVPXgGymP3TumPCZ8hFAB6EAfG2L+BI8QmaqpxZRhuyks5sefF6Y/VRfoE/1&#10;3gxQLaWYvhjWz1FpNRKm79FFdFKl7xPA86vmYmtpBjbwu9xC+FYXJOPz7ETUU5XSaD0T1dCiyc0E&#10;IY6KGBbE3I92NJmqlxAZQhCDkRIRah3k6q9rYI4s5ZvDz5PCzS5UvkcQaXHnFCVhViGVkU7EgmCq&#10;I15WPyeWKmYw8zuW6lEFBaFWrxOAeq1SFjSLYGkFO4XrgnDWUyEQzZrynPLANAKp5TKioqIQm5aP&#10;hJkbkXfqte0tKLjK7/yX16VgEI43vPiD+GtdEw5AGxPqd9464r2haITNGl48K+oAlAL+r+BTuNd6&#10;Tytm+4PloPIHz4XOufC/TmXe+d8h6+zPSNw/hI/rDuG3UdWYHJxA4MJs3znLA2VFmQNO1PLwkybQ&#10;gvoBSJuRypuhEQ+aEV+vVrVi5n9+SqjtrJT/CcD8+GDkxASwFp9IKxnF2jiVD0Cy3XCNgFEXRX7s&#10;FINQgDngBKDOKQSkOycA81mTKurSmNtkxGI5f+/milQcnZqDa4vK8GgNbei2pWg9thV9zbSh6gNU&#10;d4Nspymdcjw1vAi8Zoxob/aXDO1cpGMBqE53tYB204IyBNfwq5Yxi+kp3W30MwaY+/VT1bw8UBAK&#10;voe2Ldm7oaemgNonUK917YC6KV5ex6v75/Dy2kE8OLwZ55fPwk66g838/jbxO1pN67hE+20w500N&#10;CWCeFeoDMNxgiw6ZTEsaREfiLeGYRAhSqEY2BpS2Vatez+B9UGvxvGJCSABnq5OfAM7k8TRWXDMJ&#10;uYahzWTOqUYY2fzMqClI5+doR6s8tYBSCdXpXsq8UpNwBZ8iJ8EbIJDOytj1AXrH4xAKQK14nqZu&#10;Cp5LiYtGXLSW04hEdGwsorNrkb7hFso0Rekurejdv9nqadan51MyhYPP/3jsfR5L7dxrK33H1g9o&#10;+0Jc8IAbVz5fa6iVXveEg+3vAfSGq7lwCujgcqC59z8E0Z1XjqifdQCmHnuHSfMv4zeJMzGRChgY&#10;GEqbGWIjXtTiqbxPG2ZqFrwAlAVVc3cSb36GBvtquJNaOjMjmfvF2RLmyuumMsHXEhWaF+gUsIC5&#10;XxYtqCbrKgeUParNZG6RoP5BNcJ4Q88caA5EG/2S6OWHah4vpe0p5O8u4A23jnzarWrWznPTovEN&#10;H6Z95Rm4ML0Id5fXoeXb2Wg9uA6dF/ai5/Zx9D/xOtv7nnmtnGps0UiXIY1yeUH100gX5n/DzPtG&#10;1PjS1fJ3ADrwxgDktX38GUEl8NQSOkKrKuDeDXnAufINQRwdeMSfueP9HlYEvfcvoP3aETw6vBFn&#10;Ftbh+8ocbC9Mxea8ZGygi1iZk4IyVngJVLsUWv8E2VBCp1wwLpzw8V4kED4dxzLSCI22ntboFX2P&#10;06WAvB/zCaCpHu3nTIagU3/gDAMvzu7JzMI0G7yt4WUaAJ6qnE5Q+/K6PH5uEcHWNLQC5YqENYdg&#10;ahSMFFBq6NlQD0DBp1bQzIRopBO8FJ5LitUSizHQrP5I9WVGxSJz4Q4UnnnDXFANMf81DuDYSJdx&#10;6+ngcyHYFFpJW6/NjvJ16U1vizRTwBwqoEBzG3V6x74GGdlS3yRd9fk56PzVTwB6CjhuPf3Dgaby&#10;w9cubK8HhromCi79EfmX/mTbTn+8+Ab+t6QFmBCSgsCgcAQTwFBTuhAeB0F79jn4BKJG2idocHVc&#10;KHJpGcszolGj/IE2Rsqn4Wf1zC0EoHJAA5AACUCpoHJA5Rr1WbHWClqczBwwWV0QgizSWj898Lyc&#10;MDcqiOoYYtOQNCpDrYFSPk1jyqMKaxemalqhGfzZ5azxtzD3PFqWaWu+PP5qFp5tW4muM7tsbRYB&#10;2PvkKvNBDTG7YXZUw8wEnNs3QmC4rgfL//wAHOkZh3CsFHDacNNyQ19LKeF7Q+AEnYHng/H14BOz&#10;n/r8EUKvgd5dt0+j7dL3eLJ/Ha4urMdxAvhdXiq25yYbhEvS4pAfEojkUH7vLL39FbV6uAedAFTu&#10;p1J78afz4c+mEqmxRN+lwNLqZwvoUMYBlO1MwnTdMx6r0tQS9Wq5VkuzrKZgl+VVaEJwGm2uViHQ&#10;fc+iA9FQxGy6l0xWhlI+gaeNc5wSZsWrH5AqGEcVZKTGUv0IY6xP/WL5eZHhIYgk5Bk1c1G0vw0F&#10;2ibPIPwLLeXfGL+0nv7xa32ECmdBvdXXCPHtv42PhNHShP5dEhZnCKPmCvrNF1RIEZ099RTQg08w&#10;+YPoFM6B5s75H4/Bx2MBqOUnCghgJpVQazf+Y+F6fByei4DgCEwJDGKSrCXNNcHTW+ZcEAq+IDXC&#10;mOXxAUhrVJEZgzom9I2sUaeqNVS2Rvkgb6btEZGgDnZaxvgpBmF1ukZkJLCkzUzTyAspXqR1Reg6&#10;1/3gNcDIZobZdtdaJNaNH3Xw6XwhYazkuQY+FAv48KxhzrSvOBMnS7NwZ3YVWlcvRN+xLRi4ftRW&#10;xNauSbaNNfO+4Zc3MErwtI+DQtBZKPcTlIKTyuZiTAFZ6lihfj/XOCP41EXxftjbEfctFc9fBWVJ&#10;1fiivQtHBeCjS+huOoGOk3vx8NvluDKtAieLs7AvJxU7c2ips5OwMiMRhVS7NH7ncVMme2vhEMBk&#10;qaLUkBHLiKQdjQkLsIfd+uL4/WhJQTV0aeWz+VqEKS+Oquf1BcqBNPI9DResY4VZkxlr/bbKwfP4&#10;fWrVuXgBzxwzKUJbjGsbuWBLPRSZvB/ZhDzDZzsVUkANQfNKgkwIrUGGf08aFTBJ9jOGOSDzP/Un&#10;awXvGF6XUzkdJTvvo/javxPC/6B6/Rk1ygEFIGFyOZ+DT8cfgmcLM/lCrx2gtbzONug09ZPNJHA2&#10;N5CvTf0IXgEVcCzsvXH7qfL/n/o52ASZjg00X7hz/ucLLqq/8PdIP0sAv2MeWLMHkxJqEBwai1Cq&#10;XjShiwqhPZjiLYOumfDKA9UNofGG1toWQ0VjblapvibeyAbexKkKHsveCEbNrC6OD7FWS6+zPYTn&#10;Ikz9NHO+guBV0lpqKXtNwFXDgRpaZDulegItmw9eZoQacIJtJIYglALqvBb+zSWExXxdzWtn86FY&#10;Qov6LfPCXVnxOFuUhjv1JWj9Yg4GD23CUPMJDDzQUhDXMfj0GrQ3uzXMEAoHn4Eo5fMHT5ZRIcvJ&#10;/M8DT53uDF8nvCBUH+FY9D/G+8Hn0A65r9V5z9cayK1pTX2PqcIaBnfrLF6dP4TOnRtwZ2YDrhbn&#10;4kx+Bg7mEkDm1hup6F8SxmL+n0kETBucaoEmAZgUGWL3IZF5oRYuDp8y0SxoMnO3VOVvfE+VmZYc&#10;nCkbyhx5DlMED744TOM9UqVZS/eiNV1VCaqBrII/o/6/XIKRQPhigwPGNlJNk6Wk3Uxn3pdJyGzm&#10;A0PKl64B977jLEIpEGVF9beoBVQWND4qggDGIj4+3rqzQoIDkZAYh+zSGhRtvo7q5v+i+v0VZbf+&#10;iqo7ngIqv6sw8ATheE7ooBRsrnTwuVKDsW1RJm3Ooh2SBKL2CrQWUbOhUj8CyfNaN0aDtr2dlDyr&#10;6tTQAfhryufO6bUDUeGveg5A/8/JIvjx2nZ69QtMrt2HwOQGhEUkmPrF8MuOpPpFaqN/lrKk2rlW&#10;w54ieUO0UG4mFbCAFlHWsN6X06mzVxDWZ/IcIdNS9bZRC0HNjwk00KrTmbNlRKGKOZvBKfhYSv0s&#10;z2Oo0UWQ5TI0m17zCW1OIUNbaRXz5ubyAcujCuRGBaOItW8lY35qHJYkR+PLhAjs4IN0LDcJzWV5&#10;eDS1Al1fzMfAvg0YunoYww8vYvjpVQw/uYJXDy9ZK6g1vEidZDkJlllOHjsA3WtnSV9raJpKtY5+&#10;AN/rVxqk/Qjv+p/x9VOC+4A/d9+6OAafEv6HVzDUQjW+eBRtW77B4znTcKMwG7eLc3CO9vMoYy8t&#10;6FYq4AoNZiZwWtrR9lPkQ5wkdZIyEUI1wGid1Gh1RzCn8pRqClIig1DGykw5oO6Ndb4zRdDrOkKn&#10;SrOW90vqp3mYyhetlZm5XRltb2FqPBIJtqxuViLtpOVxkcjjea01YyoXH2V5YQGv11Qk5YQ2MVfd&#10;EwTSWdMsXp9GGAVgfFw8YmLi4O3exPwyKREFJWWo3XQR1Vf+iNIb/4kKjYq5q23NmAsSNBslo9dm&#10;Scet54cWdBw879heC8BCQeYDULB5M+NlOz0AFbZuDN+zBhuf5XQKqFIAuWMXDjgHoSt1XuA59XNQ&#10;2mcQvKxT75F29C0idw5g8pJ7mFi+FcGpdQQwlgCGIIY2Rx29ivApAQgOmGgdvpp7ppEY8XwYsmn5&#10;bDk6glNL+2IDenkzG9SnxFKbQdomLQRQneYlhErHNYRTIQDd+wJQg61dK6eGQ5nKES6BpzmECh1r&#10;wxeNi8xj0p/PKCB4Rby2kjE3OYYPLFWDgG7nQ3E8PxWXCtJxqzQPz2fUoGPxLAzvWof3149jtOWi&#10;zXZXK+Tw8+tmRy33015+spUCjqHSH74xAH3X2FZkvj5BhcEoAJkXagbFqIao0dIKPjUADT65jJH7&#10;F9B/7nu0rvsSDxtq8KS8BI9LC3CHEF4kfEdyUrCX8CkPFIAF/L7TqYIZGm3CSFbHO5UviXDEy63w&#10;3kQHT0aCD0DBmUwAS1kJaXSL1nqZSRuq0Mrl2k5ca7gq7xZ8XrePGrg08JpWn1a+kLl2svoedQ8I&#10;X2pMuG9r8UAD39lNr9GFOT5dhyZoa16gJuVqOQy1kqs/MZPORYqZqO6SuDjmgLGIi45GYhzVMCYS&#10;hfm5qFq+DVUnh1Ha/J9UPUInC0kAtdW12Uk/+PzDKaE/iP5Re/9/4qMi5XdUPaeA3uRc5X88ZghA&#10;/+PxHNEDzoHlf+yA8odP4YBzALqfs+tpOzNPU/kODiNm5yuErH6KCTOOI6BgBUITyxAZQX/OmxhL&#10;8GJCZEWnIIy1aygBjGQNG8ukWZ3wibwxAjCPsGiAdRlvpPqSZD2lfurg1Sh8p3DlhKuScCn/MwBp&#10;ebSCtnJEp4CynVI/Nb4oZD+d8kkJs/g7FbafRGSw5YZSwDwqYT5fl/NBmUULuowq+G1qAnZnJuFk&#10;Xhou5Kfhan46Wspy0N5YjlcLZ2Fk6zd4c+EgRu+dxxAVcFi7Gb24gdftdwkNwfLB5SyoA8+9dgBa&#10;qI+Q4Dn1s7Giygn1M7z2tRp2nt/k77iGUSruyO3T6N2/BR2rFqN1egNeVJbiYWEOHpXm+gBMw1Fa&#10;0H05UsBELKUdLOBDL0uZpSZ9H4DJvBdqnUxQhclcLSY0wOBI8NnUJFVcrPRs737m6dPMpWjNz2hz&#10;Jhpy5hq6VPFp1rvN+6OCqfM9l3ZS3Qj6zFhVvARcZZzZUioywbI5gGpwoeNQm0BOIvNzwpdHiNVC&#10;rl2ZMmNYcVrDDW1ovKCLQVJ8HFLjY/maQatblJ2KrLI6lO1oQTkVsPy2b2woy2ofdBW0pP65oI4N&#10;TB47AD+EUK9r70sBzxAcgXXuLeF7Y2X+OQKpPeJ1nmHK6ANQjTUOQimhg0xwOfVzwDn4vPcdmD6L&#10;qjGh/BmbjHvl98g4/Q7JR18jcnsXwr9+iOD5ZxBUvh5RefMQFpVG6xlu4MURQgu1Ukn5CGCcJf/K&#10;PwghLahqNi3Eo/GdqkmVA6pj3awob3YD7Y2WwSsjYLYkAuHTHnVaOVtLSYyrH8HjjRvrkGd+ofmD&#10;WrBJqicVdKWDUPsO5rD2z2d+obKAD2c5gZwuAJPjsD41Ed9lJOJEQSYuF2ehuSQL9woz8bK6EG0N&#10;ZXi1YBoGNn2F99rr4d5ZjBLCEargSJsgvI1RWU4fQE79/EFUvHn1wJsjSAAF3DuNDeXrEeaJw223&#10;rLN/8CWtLfO9UeZ7I7fPYOjyYXTvWIvn86fjSVURWqsFXybuUPHuFWagOS8dl6nYR6l8ewnf9uxk&#10;LGdlUsSKMJ2REUm1idISFeFI5P1IspbKUO/esBLS8v2JhNJUKiwAeXQSmhNYo0m5hFBpQSWP1RLt&#10;5mNqvZdy69sjCLSfJenxhE+d51K5KJtdIRuqUPeHWlrjpbL8XVlqCeV9UmtoOnP2HCqd4HNrxOh1&#10;epQ2COV9YqhxKC1WQ9JoaWlrsxJj+fNx/L3xyMrMQ/GaC6ho+g+zm+oTrCKEUsFy7arEcw4yQecA&#10;+xBAheBVqWtsc5YCPvhmQZnXFV4gXNqWzKAbB9BB6G9DXQgwf+gchA4+916+zboYh1LwFWts6OU/&#10;QQsvpRzoR8K39xA+8xBCS9cinMoXmTkHIZHZiAqPZs5H1WOOF8daVCA6GKWIWgpBIy4SWbuq9lMN&#10;qbGCuXEhTOKpbOmRhCzKg483uo4qJwBL44JtQaBa1ryqfWtoi6R8BTHM59T5LoCpplYT8wGQ8hlg&#10;MR5w6XyQHHhSQy11r63NsvgAuDwwhw9FGf+mRtbGy3kzN6TTvvFBOpKbhvNUlKuF6bhTlIVH5bl4&#10;VlWADkLYPqMO3SsXov/wVgzfOkFQtKX1NYLYjFECpG4J6yNUfx2PFeoX9G8tfaNhaLbvPKEUtOpH&#10;fNmMPuaYo1S8oceXMHDzOPrP7kPPvo1o/XIhnjRW0nLmoYOVwWPCdp9/4/2CDAPwLnNAKeDhnETs&#10;ySKAmYlWoRTwnmQRtpxo5lNq1FDHNsEwK6qckKqo1tCIgE94z5ij8/vQUv5a0r+OatfAFEHjQnWs&#10;NT9r+dlV6Yn8vjXFy5vnl083k0eYighiWpRaPgkYAVTDi+znOISEnc+A+iFTdY/4O1zXhBRP0Cmc&#10;FdX6MAotR5JJSDVrXs+OTdhN0mgaWmHes6K8fJSvPo3yS3/wpiVpQq1Akg0lgJXKAX3Kp9LFhyro&#10;VFKh89X8rI+KCJQaWAwuP9jG4fOOHYCulVThpjE5yPzzwDH4CJ6gcwDqZ6R6Npfw4u+QfvgNor9q&#10;QeSMQwjOXorw1BmIT5+OhPRGJCaXMs8LR3iQ8juf9aTdVCnw4ql4LrQmSTIfgmTWtllMqq3Go4Jp&#10;UxaNuK8kcJpVLRBV65YlUJmodAJQG3eqlAJqAHZ+dCDVL9gALOLNkfoVy9YKsGjWmtFe/qdGmGzC&#10;JwUUjCptsDDDjgleER+QSv49UwUgLeh6qsYW5iAHMuJxhlbumg/Ah6XZeMaHv7WyEB21pWidVo3e&#10;Ncvw+txeDN89hcFHFzH0lOA8Gx83av2Fmheora1b1UfoKaM12LDU4kwawK0cUi2rg5ptce8cBm9R&#10;8ZqO4dXxnWjbsAJtn03Hy9oStFfk4yX/DgH4tCiTkW0qeI82+XY+FZtQHs5KwAGq4k6Csoo5YBkr&#10;xFzmXfn8P3MIoDa8SRN8vCdSQNlQ7ZkYTgCjCWA8FTCN90irxjVkJqCRbqCGlVttehwtaQLzv3hU&#10;pMZbzlfIawSh1mjNJiBZjJRwjboJ9lox+TvV+KIRNtbow9+jdgCBro1fpHyKLD4L2XQueiZkOwVf&#10;vlZNINACUK/1foYg5XnZVtnXXEJelZOG+spyVH11EAXHRlB6g1DdIVS3CN6tv9KGyo56k3YVUjZ/&#10;CP0BVDh1VGkAaodca+EkPGN5HmPMcgq2M1q8V+c1U+Itcs+r9PJFb/b8+H4SCoFo25wJUFNKqStB&#10;9AFbeFlw/oDUg6OIWPkIAUUbEZ7UiPjEamRmNSItrQoZSUW0DBlI5A2MnjLZ8ohY+3JpYfiFx9Lv&#10;y9Io74thLazXGnWRyNo2VTdIiX4Klc8HYHVqBKpoL2t4rCgjaNo3XqGJoSorCKGUr4jKqB17Sngj&#10;tM6LZsnnskZVI0uOakoNh1ILKOFT66d2V9LaounKbdRAw+ukitl8IIpZS1cyX5nKm7kyLRHrCOBm&#10;2tF9VMFzfLAv5aXiFh/2FqrMU+ZaHVXF6KorRYdywgUz0L/+Cwyf3Y/X9y/YEoTDBHCQllSz5BVD&#10;VMURDdJmnmjqSBCHNGyNCjlC+F533MZrtXDSbg7dJ8QtF9B/+SC6DmxCJz+7a+FMtFcXo415aCcB&#10;bOff0MaK4AVfvyhl/pefgQe0y3cLs3ApPxVHqFQHc5Kwkwr4JZWqkg+6NjvN5/9cyIdWeXA670OS&#10;rCcjlvcrNnQybajXRyirqKFkeVSbqpRYTKOVrc+g+qWpASbROtvHlgXh96TB27a+C69Xw4ltCadW&#10;V1Zuar0UfOp3VGkqyL9FVjSRFYA39UjdDh544yroVdACT6pazN8ta2vXscLN4D2WXS2mUtbTejdW&#10;lGDq5+tQsuMJyq7+J5WMinfzz4y/ouLWXwzECgKpqBZwfvD9Wj7ovacB2T4FdC2g/vB54b0uMNi8&#10;/DCXZdbZ1zZSRvmgjZ7Rz/nBZ8c8b0tVCGCGbK7lj7Yd2jvknHyDhI2tCK3ai1jCl56QS8uYiZLU&#10;PFRlFlG58nkDklnbRXjKpxvJLz6OD7lKF8opooImWhKuGyyLoxaytIgAa7XU3vB1Ur3USCs1E7uc&#10;5wWgFNBmZTMqLB8Mt/5B5YDaELKAN0KfofVivAaXYKuJBZxC64kKPG3WqdW1BaOUT5HJByGTf19J&#10;HAGPi8Y0JvlLkmKwKTMF36UnYC8fsNO5qbicn0YA+ZAzH3xeUcAH31PBtpoi9M+eilfzZqD325V4&#10;y5zw9b3z1igz9PQ6hmQjnzcRvGaLEaqcIBzSSBqGxo++JpBqwNH1g/cv2UaffRcJ36516Px6Kdrm&#10;TEV7TRk6KorQTuhctJZk4wmV+THjIQF8WJiNm7SfF2k/TzIOZdFGp8URwDiUhExETshkVPChLicQ&#10;Baz8ZMPTaMMTrMKczLRB940w8nUc75OWMsyJpRVk1PC70Nqg5XzYNdZTw/mU92llOi1dn0OgM3m9&#10;XI2sYSZ/RjMvEvndOuVzpcDT8xHH5yCZ9jeZP5eullDZUN5DB6DUTrMptDWackstYaH5o3m857Ki&#10;srva+UotrnV0KTN4T6bVN6Lxm+MoO/HGWkNrqXoVNwidxokSwEoBqKFqhNOBNgbbGHRemPoxrBW0&#10;2AegdT8wbDSM7/gXKugDUAqYzcihGuZqVyU7JwX0SgeiIpuvswmb12+osaUEmRDmnXiHzK3tyJh/&#10;EskZs5g7pKAyMRH1SYmYlZ6OmZk5VI44xAWqhcuzm5bv8Uu3Go431wb7+lrXoqdM8rWC8YZr001e&#10;l04gZF9Uswo+qZ/WH1FTtwB0qqdS65OoNCh9rZ/K/azFk3lkethkiwzaH6mfRnIIQK096dRPkcaQ&#10;8smaSg11LAArqIIzmdwvpgquo23baQDG8WFOshywOS8F94sz8ESqU5ZLRSpCJ1WpnWrYO7UGvXOn&#10;4/XOdXh/+Qjeqp+QVnKUUI1S/WRJpYrKDx2A2g9esycGZDupfANUvVdNJwjf9+jauwHPF85Ba2MN&#10;uusqqHqEvTwfHQS+jXnoS8KneEZVfsKK4RGV+T5t6G3mglfyknGKf7PriljLmMbvoJj3ooYPdRXB&#10;q+B3IzVM5z2KZ7pg94b3RWEVJO9ZKmERVBm8l+o7FXC2wpmvq0H7dGi/Rs2cyORnpfLnMgmijedk&#10;mcZzusfq0rCOf7oglXoGXMWslEWzMKSO6fzb1A8ou+nB50W+GtasfzAGJRpDymOBV8ScP5/pi/b8&#10;qNdc0oIUNPL/nzVvGep33kfJqXeoIoQVN6V6f0PZzb+gnGpYKaVTnifQWNosCB67JQ2d/XQQWiOM&#10;LKjrgrAGFlM+KtQpAucDUQ0zUkEHYB5VLOfcG8L1xuxowUUv53M5oami4DvvdernnHqNwlNvUUbV&#10;KznQhfINLSiq2czap5qKk4XqFOYCqVprkgl4QixvYAyiAiZjyqRPmQPKfnr5nkbXe19ugAFoEcwa&#10;lurowec1Ryfy5mtvBi2wW85aTeomC1qtlbUImDYDqaLFdBCqFbSMsJUQtjLCWawhaiwreF0hz2XT&#10;zjoA0zXyxQeewpTPF7bCNiOZlkt7Dmr/+RLW3NUEcDYT+hXJcaaAu5j37CeAZwje1YI0NBek4mEJ&#10;80BC+IIQtFUVoIvwdSgfrCpCT30V+j+bg9fbvsX768cw8vACRiynowoSRAFoKveYr59QHZ9RDXlO&#10;64kOaEnD5lN4dWYfuql8rUsXoLW+mnCXoIPgdZZQ9UrzaEFz0aoKQEpM+F7y+DnzwUesIB4QxLss&#10;mwjj2dxkHKcq7KNd3EAA5/KhbuD3MYtWbi5VfaoACp2EHAKRRRXSGFHdn+igydZJr/zNJsYKQoKk&#10;ybTlzI1LEr2hfGrksi3ieGwug9cr1LKtaUhSwAwCmkR4VdkaeLr3UloCGcVzUUpXIkItH5T1TePP&#10;qDVUCicV9OCLNAXMJWjaVKeYEApAwadGN+X9GgLXkKvhcPFed1VWKmYtWo1ZG6+jasczVJ16j4qr&#10;/4Hypj8biLaQL/PDaoJZzdcaaqZdcA1KzSH8xZIWgvO/8VGJD0CBJjtaIAA1QJth8NGG5lHtCglT&#10;vk8FCy/IUhJEXUPA1GWhz8jltZlnRk3pck7zen5W4fHXKNjdhpp1tzDz86OYXvctZubPxuc5lZge&#10;n4RG5kVVtGbFVIesqHDEBk1CWMBETJn8CYImf4oI5neCT8OapHyKXwCoL5tQOiUUhLKhsoXqMlAn&#10;ew1hU0toRbJ2LPJsp2t8UWuoGmdUWmMMb4yWlNceBEW0Izm0sjlUPVM/wScF5E2VJbXSB54UTxCq&#10;NEUkgLJiFfy/piXF4rOUeHxN9VvH/GYXH96DWQmmJpcJ4a2STDwmAE/5wL+skAUlGJWCkOpEheqp&#10;LUP/9Dr0zpuOgW1f4/2tUxh+cBGDDy5hWNBR5dSXNxY8N8Jy4M459Fw9iv4LVD7C92LRbHTU1/Cz&#10;S/jZJejmZ3fQXnWW5aOtxINP6veCACr/e8pKQSr4oDCNCk0AWVmcI3ynaZv38e/fxvxtES1dI7+T&#10;ebSO82kj57DimkEo6/h/F7HySZNjYSUaO4X3iBBq/p1NA+J55WUltJqCTwMYrH+V36UAlAJKIVN4&#10;v9OV7yn4fernBKBm2EcETjTbqWFumokfExpsHf/h/D2RBqNyT82QUT7Ieyn7KRvK+yul02ANF6aE&#10;rHBLGMpDK1lBNuZqMSg6s+w4r9GOMbs4GxtmL8a2z3fgm1VnsGDrfcw4OoRZ1/+MqVTB+uY/M/6C&#10;WtrTGkFItbOxoy1qKf0v2lF1Y/DY5hX+zZcDEjQbEeODz/oFBZcF1U+NMGc0c94HoIDUtVQ1zSO0&#10;fkFel02lyzg+hMxjQ8g9MozSvT2o/vYGGqdvwaKiOfg2txprMvPxbU4elmVmYHpyPNWJCTY9fIyW&#10;MJg8AcEBnyJw4m8RNOljhPK1vlDX3aCaLnLKxDEA/UG0ZN9K5oK8TiAoiS/jly77qaZuWU1r7WR4&#10;xwIvlKXgCzUQZUOLqXqyoPnRakiZTOi8Fk8BmEU1dEPQBKBTPrOcrNGz+VClsBZO599WGB1ufYAz&#10;+TB9nhKHtRlJ2Jwej228wUd4c8/S0l2l+t0hgE+oRk/50KvxQ+rTQRXsqSlGF61oT00JeqpL8Gpq&#10;JfqXzsH747vx+tZpvFZHvYaOPWJe+OiKgWdAEs7hlot4ffMc+k/vRTfta+vns9HWUIW2ylK8KMm1&#10;BpcuhgBs12v+/lb+fgNQKkj4njkA86nQRem4wb/1PAE8wTzwKM/toyIu4fc7i3DMo8ospGotp+XX&#10;IO2FtNllVMYMwpHASlV9gykRwYRJS0OEmRJqUq2WqBB8yvk0gCGL32M2FTJXjScxvJYKJ/AEkH4m&#10;mbBrOJsacyICJ/DZ0Do0AQSOJS2vhr4JPlXcej5UYSePARiBfFM9KqAUUffY91qh14WsQLTuaBXv&#10;k1bP0/hhLZlYx/SlgRX3rNRobCnJx80583Glfh721i7Gtwu2Y9Xqi1i1+zlWnH2NxU3/htnN/4H6&#10;G38hhARRCqjxoxq+pulMBM+mNBFMmw3hABzL+Vi6EIQCUNBJ9QqpbkWn3zBeI+fYIPJOjqCIAOae&#10;HEX+kT6UHOxC2eb7TFivY/qMrfgsbzpWJudhS0EpNuUXYVNhPr7IzUZNfAyK4qJpNaL45YQijAAG&#10;TPgtAgle4OSPEUL1iyZ8As+GMxEwfaERUyZY6W9FrdXL+oFoP3k+mV+6WiPVallMIGrMflIBqXBq&#10;eFGpltBKKSLBU7eEtZL6lFAd9Fp2vYA/mxsp6Dzlc6touy6HXP4OQeeBp7VlIggkbRZrfDXLV/F/&#10;a+CDOY8P6VJas7XMdXbStu3OisfBzDhcoKJczU/GnaI0PJLiMPTgv1QuRkW0VslyKmFFEboqGbWl&#10;GJzdiKGvl+D10e/w5tY5vH5Ey+kbvznachmDdy/Ybkmj105i9MR+dH3zBTrmzUZ7fSVaqXitVDqB&#10;1kHbKei6Kgp8KphHS+pZUQeg4HvIv1E29DHtcQvhvMi//wT//qOyoXmpWEqXMZf//zIq4NdUjW/5&#10;/tcEcBGBqqOS5clGynrSxUi91IBiILEyS9b3qHtECIukRPr+CGCa7Cu/P9nORN7fJN5P3Vflj7rH&#10;ahUXeHbvBR7LSFa86qISgEpbHIDW8KMKmXCrm0HLVxRpVBOVTtBJDQVhllq5BSYrYOWjFfxfZEG1&#10;c6+WzpjGimUa05U5rMhXZSTgTF0Z7jXW4mZFJa7UTMON+V/iwvz1OLH8APZtvIItu55i5ZEBzG3+&#10;d9Ro9AxtadUtgkhVrPYN5pY9/UiQFdI6Fp6hDWVyWcBSnfMCT+vF5FPlPGV8Y5AWC1CeL2Q+V3zs&#10;NUq/H0D5ng5M3/MC01edwKLl32NBw2qsKl2E1bmVWJedyxuSic8S4jGbMTUxHlnaTHPix4jlFyZP&#10;r1asKVS+AMKnCAmaaF9krK+z3dVkaoDRsUJe375g3gg1xmhcoJqnE3ks+yklymNojz4twKSZDiXa&#10;2YghO1GTJhVUC6hglCUleMoDeROkfsW6OVS7TN5wWVABqP0CnQ0VgBoFI7skNVS3hGrujDA+YKzx&#10;c2iZywnlAt645axRVxHATUz09+WmYF9mPI7kJOA8H+5rBPAu1UWtoE9oQV8wlHvJAqpfrrO8CK+q&#10;y9BdWYxu5W0EsaOhEgNfL8boqb1423IFg/epfvcvY+T2BQwx3xu+cBCvD3+HV1+vROvUBnTWlBPm&#10;IoOvgxa3i7B1EcAuqR4tlamguh8Ep8+KPqO6CcJHtMiP+HeqRfQegbzCv/98bipO8vxBnl9Omz6f&#10;38U62tENygv5v61Jj8USAtVIgDQUL4PfhTrn01h5pfBaTRnSIk66V9pApVgNLvy+teFKcsgkJPF8&#10;Fp8L5XxJvKfxfK3+Q1WyspNW8ruWvYzl9x1J4DQiKoKVuMALp/WM4Dm1nuvn9DtdS6gt5kQHIgBl&#10;O2U/BaBAtO3MpIK8Ri2y6hfW4lozshMwm6o/lc/QTFbcC/nzm7ITcbWhAncJ4t3qcjyur8fDmno8&#10;aZyDJ3NX4Oa8b3Fy+SFs3/sYn58YwJxrf8KMW8wPaU2rtcIabWitLGihwHIQnqYKEqxC2U6ez5eq&#10;CTaBefI1inhdMXO64oNDqNrTg7o1zOuWn8DCmZvxVd0KbKyYjk2l1dhUXIG1eQVYSZs5l8DJapbH&#10;RCI7MgxR9O1TCF/ghI9ZUuXUesmbExwwAZMn/IYgTmBt5tkJ1+Fupby++XrBJ9vJGtBqObWMqt8n&#10;0GpK2RW1gGbxZuuLtKUkmM9phIvgUwuorKfAE3QqazX/LzGEr2lZCYoAVHjTimgtVdKOyn4KQKmg&#10;QlY0S3kfIbXQQ8KHIIkApvP/quQ1yzIT8A1r03W84Tv5YB7kjTvIWvVIViwu0II25adYA8cjPvgP&#10;+YDrQVcnuOyf7GBXeSEBLEFvDSFUw0xpPo8rMfLZTPStW4bRq6cxco8KeOss+q+ewOCpfejfvg5d&#10;SxcRvhp01ZVbg46UtINq107YupnzddJ2CjwH3xiABPKFWkEJoFpCHzPfe1qsTnl1yKfhChXuHEE7&#10;RwBP8u9dx7xvMb+DtWkx2EmLqlkSG/g/r8lKxhwqWl7wRObDavn04EshQBonarMZGMoRpX7adVgt&#10;oBrYnazzvF4tn1JLVayaXyj4FGrZTBSIPhg1xlSVsRrkIhnhrJwjpkyi8vGexUdaC6jNkmdumqMG&#10;GP4uwWcL+BJ8qZ+AlIPJ4zOjMadlhEyr3WlKWkNGnO1XP4uuZWZ6DOayIl1JF7CH//9l5uktdRV4&#10;yHjJ7/tlfRUryDr0zJiF9rnLcHfOalxctheHNl3GuiOdmH/595ja9J+oI3x1sqDFzOEUBVK6saDF&#10;ZD5XTOhK+bpEcfIdSg/2oXbLc8xbfQ3LZm7DNzXLsalyNnZV1GNveRVWpyVjWUo8VuZkWsdzIb/I&#10;TEKSykhQcjyJOR7zOkEWMOkTTP70Y1tBWUuZh/GhlQrKPnhrS3o+3oORkGpqC0u9r2lH0Uzq1UUR&#10;pZ/nFy6boeFPutG6qVlUKU2adQOo86MCURw7xexnNf18eaJgVGIdbK2jOqe8sJAqpwWVSnmT3ORa&#10;b84fP5MgaqKtphlZp7wsqGBnSAWT+LBFU8GT+BDk8qGo5+9fzgf0W8YWPqAHWItqFsQx3sxTPL6Y&#10;l4SrPJayPOJD/0Q2lODpgVc/nAD0lK8IPYSohyrWXUIbWUD1Yi7Xs3gW3l44SuU7jwFt0nn6APo3&#10;f4uuuXPQWVeNLuaO7bKYVLp22stOAUjQBJ8g1LEAFHgOvpeM51JA/k36O9QiKiuqv+ce1a85JwWX&#10;aT8v036eYuWxg5XLMlZMX7Ni287zW7NTsDkzCetoQ1dQ/RuVe7FyipOyWSuoxmoqjxNYwVRBVm5U&#10;O9tKmlY0VWDSUqbyHnpWVR34vLeEzib68mc9FSSI/Czlk1qeQgPB9ZnxBFKVuqynBmUo7xNU6oJQ&#10;53quKlY1wvDvVc7nbKiUUABKBa3jn/e+lPdNe31IBWfzXkkFG1mZTye4C3OS8AVh/I4VzpXKAhvG&#10;94zfd5sat+hYelhJ9jU0oLdhOnqmL0DrnGVo+nwzDm65gm/OjOCzpn/FdFrTjwoJWhFzvGIqYIHU&#10;T4p3YoTAvUYZywq+Lj80hJqtzzDniwtYPWsn9jd8gVPVc3G6ejr2FJdiXW4mVmSlY1osH2x+aQVU&#10;r3QpQcAnSGZNpAcykdBEEbww5nbK76YoJk0kkFRB3gi3nLkHn3ccOPETU0aDkOdVKtnWIGz5feWG&#10;LtT44t0wJt1hvIEMDRtTR7qiIDoIBVEBlgMq/1NraAWVsIR2tCwx1JYRrGSeqOu8IWga2cEHgzdF&#10;sOVSzZwi2pA0QchwHe+K+MAJiJjwL4hnZZJLNZ7Bm/u17Apr0u9Yix7OTcIx5U+8cWeohBdobZp5&#10;Y2/lJVJdUvG8PMeUzxSHCvSiKAvdtKB9vLF9hPBVGWEqysXz3Cy8yMvGwLwZeHtsF97eOIO3V46j&#10;e8satM+cRlgr8IoPggATVMrvFLKcnbKeBFAW1F8BHYgv+TutNZTxtCDdYBSAL/h3PeTru1TBG1S/&#10;JllRlkdYruVDuZ6wbaEybqQ6bGDo9Wr+70v4sJYTitjAT3mfmDbwHsYLFIIUJ1h4P9U5r23OCjUg&#10;mucTLO8jgMoBCVG0Gt54TvB5I18EH60sAdRIF6mc8kOFXJAUU4MxZDkLCJ26GQSfGwGjwdfZDMGo&#10;8CwoUwlWqFoyQ9ZXCqxBF9mquPkszMhNxmzev+m8d1NZWUwlsPOYWnxDAPfwe7lQlo0HVXmWvytf&#10;72EF2U9rOlBbg/6GevRPE4hz8Jz29PrGM9i++yFWXfmROaD66NSoopzO1G4UpSdHUMpzZceGUbOr&#10;A/O+voY1szbhaOMXOFs+A9er63G9pgZnSouxPjUZDYSjiF9sjoJfbhZ9uUaBKLL4JWfwnFqz5Plj&#10;CaO8uhRPy5YLQMEV7QPMqZzAC5JaqmVUkPJ9bXulLbDUYBMRoC4HKaCsqFpAqbQEI52gCMB0fnG5&#10;VKB81m5SwFzClxsxCeXJnh3VcDPNeNBrhTrfpXqaAaE8sEhWhZ8n2DSvT2roFNEUkOGONQVJAKr7&#10;IYX/XwYfqqLwACzlQ7gpK8Em4O7jQ3ncOrITcZrnrjB/kv2U+j1gDviYoS4IASjrZ/kaIekuyUcf&#10;VbCvohC9jK5iQlOYi5eEsG9aPd5vW4sfju3D6K7NaCV8nbzxHQSsvTjHQOuhZe2h2qns9sH3Sg07&#10;xd41Dj6Vgu95QYZB685LhdU/aEDy73rEv/e+WkSpgJf4UJ4qTMMGVlxrCZrspyDcwP97c0Y81jMf&#10;XMHzM+KobIQvPIgVMO97tLVoa/NOVrh8RsLofNRynUUAUvnsxPE7VCunG16m7iWNdpLL8SyoB6Aq&#10;XDXUeHP7vFZVG3LGe5dDsNTPp4nZWqRZ4z61WK/6ARW2Z6B1zIdaqXPWzcHP1Poy6fxbMliBZ/I5&#10;0pSoBv4vM1h5zmTZwAqnMmYKplKxF6UlYGVGAr7TQAVWko8rS9DKtKGnigAybRiorcJQYwP6GX3T&#10;pmFo9ny0zf4ctxetx8ktl/CR1M9U0CznCMqY91VQ/WqOjWDG1idYPHsndtV+jotUu4e109BSWYXb&#10;FaW4WV2MswWZWM8/ooH2Io+QFIbyQaQaZQRNRiZh06yADJapshT8wpP5ZccTFPtCCZoSZetqkJox&#10;pGy6QUHMEQMm/tYm2ypCCaqpH382mKoaypsRPpnn1OQcRJsaqNqRdpeKlUH7mKruAjXC8LVaLrWp&#10;hxbZ1dSiKlpBQVYQE0i7GcT8UCNfpHQahK2GG+aOvIFqwMlU6ydvrCbgam6fgDP1Y+3qrKhsrl3P&#10;87KoBby2mPZ3KmvPb/gQfkeV258Ri0PMH06yBpXyXaZ9ucEH96761/hA66F+SfVTF0SrRsIwZBv7&#10;mPsJmh4C06swCIvQT8iGqsr4fgWGFszG8OcL0DtnOm98EV4WZqGd8HYROlM6RgfPdRI2hTvXxWMD&#10;1Q9AlWoZ9W8dtVDrKD/zCdXvEf9m9QveYa3fTCDP0pquY0X2Db9bqd8W5n8qBeC61Dh8TRhnE4ZC&#10;fn8JajDRfeS9juC91uadkTyntCSaeb7AkvJpeQs9Iw5CKZ/6d3VOpaAUgJbz8zvPYsUokDRYW0qn&#10;8Z1SujyConGeheriIHB6T6C5AdiCUJCqYz6X7+nzZHkFoEbbqDJXfqi2hApeO90H4FRa0ur4EFTx&#10;91Xzumn82c8zWfHkpOEUK7EnaijjvejlPeqvq8JAQ7XF8NRGDDZMQy9B7J45F08XfMUckBazmOpn&#10;o1SOD6GS4NXveIFV3zZhS90aNE9figdTp6OlogL3SotwgzeuibQrNDr+NBPvzfwnF/DLm06FKiNw&#10;WqYgi19WBiOLX2IGlUHLFgjAOMIT47MU1prJmyBFNCtJmKR+WlVZ9lPqF8L3Qhk6FzTB6x8MptUL&#10;J6iWC/LGRRBQ5QdqZk6nfdQ8L3UHqIlbm24KFI0x1F7vGtlSSPXToOt8TTviF6kOe4NL0DLUwKKW&#10;zrRwqhnzG9lP2VADkaUDUCFg8xla/yWP1xZHBTH3C8Fy2q9tvGHK+46wlPU8ReU7x5Dy3eL3JjvX&#10;QiVRw4usSytDD7se/h5ZTgLnoo831QOQakgAB2hvBmsqaHUIqd3sEt7sMsvzzGb6QvmeSuV8ngJ6&#10;57oJdI8+k/b2lfoa9ftYKror1fBTbH+HgSgopYYE7hntsbol9Ldfo/08RRXcQoX4lkqzPpXKRwA3&#10;+SBcR+X5hhXeEtq2Un5viVQwr4sg0CpW3V9t4qJ7rEa5KKURBE4qJNCc7ZRF9V6rG8Lr14unespy&#10;amqT7KM247GxnfzeSwm/5XhqeOPfoG4idXlk8J5qDKjgLKAa5qsRhtcJ3DTeu0ReIwA1iz6N6mfB&#10;ylwt3cWEto7/51TGDP6ORv6/Nay0K/nZ5bz3dXz2pvI5Wc337/C7VOt1V1khBghgf30l7w0ry8Za&#10;QtiAkZkzMDRzFnrnLhSAIyg+MYyyI0Oo2v8K0za0YM2CfTg7dQU/aCoeVlXhIRXvLq1QS2mBgXc9&#10;L52Rhus81gj588UZ2Mcb8S1rmkX8Y2fwQS0jbHn80vJYKglP4xeWFDwJiQQtljdBlsLrRPdyOamZ&#10;yhjWiGpGDiKAkz/9jQ1HE3zKGwWi4JN11TVSUVv8lV+ANohM5ReWTNWSBbWaUTeHX4qgsT3leIMK&#10;WVsrv1Mnez5thK1wppvCn9eoltzYCJYhNgpDLXLqYM9m5aJFl2RBC2NZmzNyCFou80VNVyrlA1BK&#10;cIv5u2tZLiTom2jH9uck0HYm4TjhO5kVh/N8fZXw3SxMwZ3CVLQQwmfqcqDyebMPstFhHeQegF2C&#10;pIpAUPVeEbRXtKI9BFD5XR8T/d7qUnut48E63uSacjtWv6F+Ri2nOu7h9Q4sg0sNOj7g+mpLrfQH&#10;UMcKp4QOQkEr1XxK+6zO+TvMU88Qtt2EbQMBWMsHU7ZzHfPdDYx16fFYxfPLMpNsdbg43t8Qgaf7&#10;yFLgWYrBY0WEAKP6WOXMUM5ogywIrhra1OWkgRiyohpuqM71VJ/t1NAyN7zMVI+/V0PLpHZpBG/M&#10;FVGtZFm983x2wtU4NJngBXrdIwRRUAtW/Yy6tNTFpLaAmqQYTOP/OIOfO52/ayaPNfSuls+Foo7P&#10;0ALmkFdY2UkB1WI9UFth96Wf5UB9FYaZNryeNQ0jVMHB6TPwUfnZtyg90o/q755j3jdXsXnBd7g+&#10;dQnuM897yhr2CWvbh2WleMwb/aC0EHeKcnAjnxDyBlxXszQT8fOs5c8UpGAvv/SN/ONW8GGdyz9m&#10;GmuFKv4jxQQil6EGDCmhhiYJwMhg2Ujmc7wRTgGlaoJLNaXliYLPF1p+IoQAhupnfMAKwER+YeqG&#10;SKMSJYTRuoROZG1G9eXfkEEoZEPVxK35ZQJJimZDy/ieTS9iHqHO+0RWBglU1NSIUGgZdbXEpepG&#10;s/JQp7vLAQ1E1n5q3Cnh55XxdU1CJKalRGEercqqlFjsoNId4fdykhb0HK3nuex4XMlNRLM63vnd&#10;3SaYD/ggq7/vOVVFTf+tBFBWT5DooTcYCJlaQg0qlq+YW5ji8b54UHqhm9zL93Qs4HT9KwL4ij+v&#10;6LWuDA/EvhrmJ1TLXh98+n0OQF3jr4oGn7Oo+tuooh08fs488Rmt8g1CeJSWegsf+tVUhbVUuzVp&#10;VESW3zI3WkZVnMbvJp8OJZr3TRXqFHVFydHwfmoDT+1sPEVpBQHUvdczEKM2AaklgVP3guBzU43U&#10;JZHG++GNjqHb4j2UtRR0UkCBJ0sqpdOKaCl8Bq3jn6A59VMlnaTg/ZXiJvLZVMNNBiHVatua16ic&#10;3oYW8tmS+6lMpA1lpTKTqj6H/+9cizjMTolDPT+3gT+3ICEGpwuz0aX7JhWkaPXyngzw/gzV04Y2&#10;1lEF6zE6dSrLqfio8uQQqne/wGcrz2LXnHW4Wj8PLdV1uFtehsfVlXhUUULwii25fMDk8nZRNq5T&#10;7Zpona7nJOMqATydGYvDaVE4zIdsN8v1rIW+ZI2xjN5/Lv+haXzg1SSfz4deD7OsgzrPwwM/NQCj&#10;CJMaUiyn45evPMGt/6K1X6zrgefUQGPwsRzvJ/T6ATVCwpqrWYMl8Hck8stVf6BmL6gD3cHn1E4j&#10;LtRXKOuhdSZVIYRN+oT5JGvaYH5eyBQDUk3iiawo1M2gVlHdCIUAlHpalwVfV1MFZ9DyLOT/vJYA&#10;fi97RtDOEsLLhK6JFdTNohTcLkjGPSrfA9q4x9a66A39ekY3IcX5EAYHUztr005+/zru5E010Fgp&#10;6iYrdCwAreTNl+URsGoMUD+iwqmdf/yaBdV1eq1wv7dT6ucachjWYkoAW1h5nOB938oH/1s+mALv&#10;G9qwL1URE74FdEVFEQSF90ojWCz3432e4oMviPdTEcJ76qnhp1bx6h6H8Z5EUPmkgup0t6Al1URc&#10;rfmp8aEpvC+6h1I2m83A0IK8thwFlc66MfisqWU0lddpXZhChkbEqPvDOvv1PFJt1emv0TilBK2Q&#10;v0NjWS2353OkhjY1xknJZ/D/nE345tHqLs5OxjxC2BhPFeR1S+KjcIXfUw8ruS6lDiyH6whfrRpk&#10;KjBICEemUwVnUAVnTMdHjfvbsfSbK9g7YwOaCd/9mgY8rKnFk5oqwldKBSzB43ICyHhIT3uPNd9N&#10;JeACkA/Ztbxk2tAknMiIwTHGYcK4j7FNN4IP5MqEMCzhlzOX/3QJv4xk9ZXxS43kPywAlQN6Hesq&#10;ZTO8wdauxlOfjhv1opsRxp+zm8ibF8ZaVMvdaSKuTUVhqDFGzdgZ+uI0/Iif4cGnqUVSvxCqorw9&#10;c0XewFh+ZpRuOMHTWNQxK0w1jiPkcfysFIIte2pdD1JA3rwC5pqCr4BWtkS1I2vc+bwxq3lTtjMO&#10;0A2cpspdInhXWDbxO2rKTcAdvr7PeFycZiNNNCxM4Knl0VnEjrICHzwegO5YIDg1tPd43Ml70qnr&#10;BaGgZMiijimfTwX1c321VEk+EDqnY++13v97IFV6f48ssKfI3QpfA04b/15NX3pSmoUz2XHYw3uu&#10;ltBvCN3q9Fis4D3/PDkWDXyIM1ShBashRSObQhDG79UAJGCCMIDphfaRV8iiKsIEIJ8LgWid6nIo&#10;vJemWIRGQ8ukgAJMNlSWMpdphg3aVgXLe61rrFuCaqrZExp1VU4F0wafZfw7S1hR6jlJCOHn83ep&#10;jUL7/Fez0qjVTr5UyvKEKN5jwsqf91Y4YGVLgZHbmcP/cw4/a6rUjyo8i3/P7sxUPFQrqCpPfn+9&#10;jGF+x4O8B0N0HUoVlAuOTG/AsABcsfgw9s9eh6aGuXhYW49HdbV4UFWBR5XleFJRxihhFONRWRHu&#10;F+ehhRb0FvO/W6yxBeJ12qsm1ujn6f1Ppkcz19E4wQQc4vmdGbFYz5ui/qAFBLCcf2ACodMg2nB+&#10;8RGq4VgKsGiqliBT6Mt2Yz0VgtNKnlPtKPhkSTVrQkvf2cpbgpg3ylSQPy8roT4dTfzUxE61ZGmK&#10;i/qbEnhTYwiaBnBH6u8IVGuq1xhkAPIBiSaAel81rsYhKqfU5FBZUUGoHZDy+TuKtPIayzoCuIg1&#10;vxoe9jH/O0N1O8fK6SK/hyv6jvISTf3uE7xHVEIHYLs6yH25lgdfHuGSLfRC0DkQFYJJpcBxrxXj&#10;MHmwuevdsd77MDTEzSs94Jzq6dgBqL9Ff5v9fcpJ+fdJBaWAAlB9lrcYp/gMqDHuCz6wK3m/l/MB&#10;X0RrVqUB1QIw1HM0mlomAIN4/wJ9MZnOI5D3QVbUGt14DwRfsPpVeQ/UOKN+Q5vbJ8B84SDU8oPa&#10;EUtgKnSsUE4n5dMCvtGs+NUNpnVFy5mzaqynKmblj2ZH+dyo4a6E4NoSGXxua/jc1BDGYqYY1t3E&#10;kCL+/wp7zze7imvdV//IvfdsY5MMQjl1t9RSZ7ViKwckkjG2MfY2trGNAduAA2CTjMlBQkI5tKSW&#10;OgeplSXETuecfc6+X+4/Uvf9jZrvWqVl/JwP46maNWvONdes+tUYo9JcL9C3Ck56P3epMX5IZf8j&#10;md+vdYkLKaqRNZSn3p3Kld7rK2owb6hcvtS7vrFlg7TgZkG4NV3fuSPNeGfnjwTfI+n01m3pzIZN&#10;aXDLljTQJwD71qcRQBR4aL8MYW/IKZmhJ3vZpqAtBmWPqEX/QpVtjyraZzHW1Zzek7+DJnxRLcUv&#10;BN+jMkFXqxI3CbY5MjNy76deMFpQaaHBgA8bXy/Cy44MIMIW5wCIaeKhiZgDeLe0qtK4nh2xcqE8&#10;kNr1MtGCmB3sQZK/GT4r4PMwBveiR9VgP6AKAYgxsVf3ZkI4U6bYZoHdv9hyAZOE3tVVuv9amaKb&#10;5QtuXXhfemrZ3PSiGqI35Pd91LM03gd+3yFpwKMC8JTA6xeEZySDa5dH5Z1UIV0UACwJMoSGD6gc&#10;tw9osAwRpmaGKGu2a9s21M5ZyG9QnWYNmNMycIg1oWE0gNFISBhDROiMmZAviA97TlAekEZ8TQ3P&#10;j2mI9O5/KO3yqEy51QKnVe+PWTBNc2erbGelmXqnhg+thxYMDQiEFYAPqDFlTjATMnBLqA/L9O5j&#10;r0+99yVyOdBqDEmww/Uy/e5CgbRIDXmLQGlRA0mIa0Lv6QJpucXyJ/m+PNqPbQ5ZCkUDvRw3RPmY&#10;2xsLtCVbBNQWAbYFLaiGm+ElAGRtKL3ea/Uft+g3HlW9eqZNCkeN6SE1pmdUjuN6P5js9EZfEjtX&#10;pMSubRR8m9ZXg/Mb01e7dqZbaMCj2x5K/RsF3ubN6ezGjWloE6an/D8BOLh+bQCIFjwnE2dAvscZ&#10;0T2gG59WC3hGBXBSTvghKpn8HfxBOmQ+jF6/JTHj//f6M09LPe/Ww/IdAXpCA0C9aPZyQWsBHz1b&#10;aJuYIaECw/y0FgQ+4jjkM3VtdMiowBjAn6VCy6ajtGF1TTN+gX4Pm75Feeh6xrFmx66FmK/0rN4l&#10;0BQPTYpZq2chzgQA7hmdQtKM+KeYqc16xjYVdietb1VY+ARrVfBbljyQHlpyf3pmxfz0J/3n15fP&#10;Tx/pPezVe/lCclTagU6X/pXN6dya5Wl4XVsalAZkdkleFpQrONqPltOgEBo44gbQEJViSEvInNfa&#10;0bByXMYNn6GrQ2gtnH1TALyoClaDUM87pnowvLorHReAr3e2pKdlnj0urfKEKjdbMXZK86xQedKI&#10;YX4yeXqmoML8BEC0HoIfSBjaT9YHY4Rhgqr8FqhOUPZ0tqHVYkWE7gtU1Bsa3YWAJvgAECuIPMQX&#10;Ap5+E9dkqe6DNbRWmjq+0CQtyBQ43JNOrBmdY9VMfDpbWpBvH25TQ7JB6asFHENOnXPuTR2z7kor&#10;Z9+dtsr6+Wc1uH+UK/apGtOTa9lYqydNSFlNYrno3dEBc2W9pIIQP/DWTnzAHenWQw+mGf3rpeUE&#10;3aDkHGantN6gwnOCj12Rz67tTYPrpAFF8pBuPCAAzwpEdks+o5d+UqboMaYnSb6IBaYt0ev3gXwg&#10;NvD5/dI56aeqoLv04jp4iWgqveyFetFoLcZ4mB2DCckYDy0aIVBmHzBrPyQG7nUN8FFQc2Ta0ELe&#10;JxMGzYWJOlcvnMLBpKiNFQkaJva2CsDZApghDjb1DX8Dc1j3mE2Lq3vEOCRQ6xydMQDIBHLGL1fM&#10;Za8Ttbrf/qbMqrsSu1+vUaFsXnR/+m7L7PSbTvl/rXME4Nz0bvuCmOt5WNbBydUr9J6WprOCb3B1&#10;liHF82RrmXcqNCo5FR4osibKIFlLGT40nIFCnI/zl+kJ3dwnuMiDJswa1HktwIf5eXWrWuNt6wM6&#10;az9AK7Vg1sgSxRncN4CEPDcAjq5Rg6zGmNk+P5M18GTz3PS4KvbuJplvemeY7MtkNbBXC5MpADB6&#10;PtXA8XGd+++7V6J0WR2UK2YoWnEmbgWD8rqOhdctug/ffkCzLZjJMJbKRWDZZWGJEuC5Q44hhYir&#10;QcYUxQeklzRWv0ur9Uh79TJ0EXDNjM23tuo/bBegu1awS4P8O0G6gXWlS/JkjV7l7VWZ813E7yjf&#10;T+QHvtrTkj6RAhpQYzosf3xCViLDEADIsNAVZsVskCjEB/zqwa0h17ZvTjMMHz7f0KYNAeEQIK5f&#10;J+DWpiFBiAyL5GHdEAhDBOSAXnz/yrZ0omdFTE06SK+oTC8AfK91gQBcmF5ueUCFMivtUmvR8e07&#10;0nJV3Fa9zDzpFl+MgXlaqtyJQosGjAFg9eKjE0bH0fGicxTQPd/6RgzWU2DMpGAt4cxvfytaS8aP&#10;Fuk6Wj06UdiunjWHTNqdLeDuvfMbcU1oUt3TgvYDyhiTUsVYwIRvfEE9H/7DcpnGS/V8SwU5K7eZ&#10;AbN63r1p05y7ZHLNSS9I8726fF56q2Nhel8wfq7G6JAK5zi9noLuLH7f+nbBx1KfFbH5UUw3qzo5&#10;srYDNjTR35uNxL8OPkJfC4DAd0mmTs53O8g5brO13vmClBBaExrCgHTTGlUk5RWAl/WMpMf6wbU9&#10;cldWp/c7mtILMu+ebl2cnly+OD3cIl9L5uFKNVQAuEDlwXvOww+YnEAIeEq//750v941nxlAGKbA&#10;BGVxLZ+8XghQsmr49sNSgYhmm3vfNwO+JrkcC1TG85XGcFQJYU10zDBVfLhTIT3kMQ0t4GOI6YHY&#10;goStEndJHmprFoSCUWkbF0tr6vwaRGXeJ2i3y9+n0+17su7+rMb1cF+32FmZhlSek7gLWA96T1cV&#10;XtN7Q26qDAAQLXhz+yaZoPIBMTuB7pzUI9pvaIPAE60RogXXygSVBgS4QVENfITnpBkHVnWpYnWm&#10;E3TIdC2LCbp725vSJ5L3mX4lbfDykvvSMwvvT7sf+FbqU4u1es49UuF3pzYBuFQvjYq9SOafATSE&#10;eYW74soTWw5I7hc8+Aj3SwPeHQP1/xQQflsm5V3MkpF2Iw8AMu0pZtwLSITvyNERwBzS+3RN1n6V&#10;/6cwd3ujCXOIebpopq5/4L7UrErAHiZLeWY9W6yAV4EC4IbFM2V+zkw/X7Eg/U4AvrJsXnq7I/eA&#10;7ulakg6rQTolDch8z7OrloXmGxZ8o5IJ+U+AZ7EGLE1HtBVhCZ7NR+ch5JpplRsAWgDyypaczyYq&#10;+acxi5R+ZYuA21wHD8g8VAFchHUgManyjBy0HwBeCAC7w+cZ0/MfXy8t2N2afiy/6fvLFqWHmxem&#10;rYvmpVUCkI4OGlP89vv1ftF8wPft0IL3VpJNz+wDZhOU/Mz/natGuEkarXUhqx4Y0mAKY16cbS04&#10;TxYW+8QAH+YnAqwh8xg7nCn3RGA+AKiqg4IH05NxXXo/1+u50YA7BN7OFYvTTsU3SfP1CVoWdjOd&#10;Dgj7pOX7pFAek8//09b5sS7yhLTf0Ab5f3pP7DLH0q+LalgB8LLiAHidIQmBd33bxnRDlsx1NOAA&#10;2k7g1TQf/p/AIw6A59ZUJqjknGAcZmhCcUzRM7L9B2R69K9qDwD366E/lbBtAdOu/qZK+aa04O+W&#10;zk4/mnePnPP70iOCcbNeZK9e0lK9sCUyO/jWG0MTMdcPfw8AebEKAZBB2TmK46TfKe11513/lO6S&#10;Brvzzm+mb90hCAXVXYqzhwwmJWYOQxPhUwqaAHDe7ACKcT7My5m6nnmoMfaoSgCYi+il0/PETmwz&#10;1bLqd9lkNjpgZA4ziYCNloAPM7Rdhblhkfyd5jnpF4LvRfmAf1ShvNW+ML2n+P7uJemENN/JXmlA&#10;aUHgG1nblsbXMfa3oub/IdNqPYEiBshVUIACVP/I5OQc6Yg1YNZsHGdI8/0ywJwvNSZAAhvwWdsh&#10;HFs49jlrQSCMDiNBFxO4GcfEF9S5E+s6Y7Hxz+Q3fVeV+TH5WTuYgYQLgPUgEOKDOmr0Zsq6oNww&#10;P+MbjyoDfMKZnFOZYKbiXjD7abY0YbaC7ox7oNEWyM1YLH/MfQQAaFeFuhPmKb2b0nRLpeFiaEIm&#10;KAP3jBMDIpoQAOnZ7JU25EMwmwXfNimPjSpTOmI2LZmV1sn0XCNY+dQc8bX0fM+/N+1YfH96un1x&#10;em9dezop+M7qvYwyVKR3PVZNAWQSvbUgAN6QBgTA69s3pquSGQN9MjulBfH7gG44tGD2AYcZhqjg&#10;QzBFgdAAnpXpMaAfojeUoYn9Ut2fqtX4pL05vSv7+V35gKx9+4vMst81PZB+JfmpbOcn1Ipsnvft&#10;mKLWpJe8QNDgC6IJwwRVHDM0A6iWTekxc0IA3n33HemfvvF/pW9+8xvpDsGHAOLdd+HUZxM1lrhI&#10;2JwJBx0A+SgInT6z7rkjek7piKGHE62Ik87iXra2R3PmtWczU4uuw+djLJE5oUwiiLV/qgArVLgr&#10;Zt2Z1qsgHpcPyOyPXzfdL593VnpH5uf7bQvSwZXNqV/QnZG2w/8bVUFNCL4LMlfO93WpQqNVZK4E&#10;gHWNAxj4Z8AEQKXGA0gD13jOQHLOx5w3xOX5C7JkMHX5LfxPw1YC5+chXgNQgubDH4yJ2mpE2MOG&#10;TYX7dfy2GmDmf35fpujj8p+2L5qT1soM7aanUu+VTwzQkFJW9wGaGjxCjqMzhsYR6NQoo/2yNUIP&#10;d+5cAUCgylqOjheFKmN8QOCr7xmUAV2musY1+I2sdqBjLiZxy5xluRGTM5hmxi5oLNxmhcxWPT+r&#10;H7bLv9uhct2ExlP66vnfTuvU4K6VIlmtct8sEB/W8RurVqRjKtMBvccRMXFBjVtsJaJ3BHwIA/EA&#10;iPl5Q+Dd2CFNuFMacGTLdgEnANcLvg0bJAIQ8NCClf8HcAbPxwCYhdkQHelI59L0ueD7XH7Ax3r4&#10;9xV/T+E7ak2YIfOnllnphSX3p+eaZ6dnZEN/R6p9NS9UwOALAh+akEFTgMH8BEReKJoK7UYLeY/k&#10;m/L/vvWtOwLCf/rGf4v4PXczoPutKFxazvw9OnrMBJggY/FnjPnJT4yhC5YzqfWNb9ZV2pJFnrEO&#10;jVZTLTZT0dB+bCzESgdWdyAds+UPqoBbZ35TLeQD6YcyO38l+a203yut89Lf9H/3ydw8IumX3weA&#10;A4qPrpH2WysIJZc2U8HzVK+6CVofgzMshsuwlcJ5Qs4DJcfWbiWEIeSR6XlZ2jHPltFx5Mli8Ayi&#10;geO5YgiiaiRyZ5HOowHl/+EDMiNmcE1nOimT+pOeFelZ+U2PMj7WPC892LIw9cmHYvMlPlmGf8di&#10;7CgrwfWAyjxmwUjz3adyIz5bUM5WmNeAYl5SNgiddLlDBd+eDrbw91UmwGdtSG8o/uFCmZloP4AF&#10;XjrjWL4U3wWU2UknDD2f7B/L1iXM62U/oK2Ap7r7oOQhleUu1eHtLGObd3esgkDWyaLbLCB3CcDf&#10;97amIxtXpkGV54Te0ZTeDXNn6aTCZLcPCIDXARATdIe0IAAOMvQAgOv6pPE2pBEBONwnGBmGCOBW&#10;h9lZar+AUH4gGhAf8AxaUH4gHTEHGIqQWv5IAH6wQmZo68L0lszQv6hi/kkV9Pf6M79eOjc9qYq7&#10;Zua30jLZ8kv14qj4rAkDQvuEecUEww/ZFGHGxN0CLWs+maJ3fivdUWnCb5L2jf8nICUvZmt8mwAN&#10;FwDKcZdpOQdAlWeOIFygysAKbaBvoqta4TJVErbCi/0opUHb5H90yv9jKlKXtGC7NB+rHoivUCH3&#10;zb8vPSVN/5xM7lc689jnO+2L0p4elhwtTccUnpIJOiiT0wBOre9MFzfZ9Mzapd4Lig+WzUXE43qG&#10;kTQD6dDnDKCFtFq64GO2DL1yl+SjXMYEpdMGLajf9DMQ8lwZSp4tPyfnkFyx1FhQySoNOKHzg4of&#10;7l2ePheIv1O5PyYAdzbNSVsF3jqZoWwxz0a69+v9Y4LWxv4kQIhE4wl8KnN2R2BaGr45YGHJrJC2&#10;YpNdNBqzXxjvBUisJDQgveZ0xuT4t1Mz+QQbX+ulBzUP3gtA3aNz0ewYG2bXc3z5NQKQ9aCxT6xk&#10;myy4h1WmT6g+f19+/COtfOt/dtrVMjvtbmanO8Vlze0WtD/Ute+r8elXozpJ46T3doH3pndFh1Vp&#10;gt5E8zEp2xpwePPmugZcj8kJbHTA5E4Yw1dqP0J6RQHwpFq806s6Un9PWzreszxPT+tqSWxbwEz5&#10;v8kP+Itaj7/oT/1lueKC8yXFf7pkZto5957UKQCXq8ViMSXbSeSpQ9kURVi4yfoxhh7ulfl4j+Cq&#10;Q5gFDXin5K4774jCjQ94Ct5YvBlarT5VjTmftJrMjiC9uQIPfy+mLOk3ga9z/pzUtYAZEKycyMuQ&#10;YvUEU89k1qxSq8qi2zUyQx+UX/v0Mpmg+p9vdDel9yQAeFhybGWL3lFLGlqN+dmlCsuSI77DwJhf&#10;XbugVbKfRsVHE9VBM1iEPgZM4gbRoDlOer6GfJtqc0XRfMB3Sb8bC3zlp0wwtUzgBFASnucCe5Pq&#10;WS9syOaynzU0pa5jkDnmg6riDTIcJfj2q6L+VWVOT+h3Bd0WAbNeFZ3tIfly0iKVC2Ddi0VTAehx&#10;QMCLJUpqHGfJ36O87/nmf4teU6YjMgE7f0xzlgACIpmWcmOWypRk9gtabpFMzkUqu/ADKyDZqp6Q&#10;oQhPW+M6ZsCwXjS2LaEDpmVebL67aameW6boDmnFR6VEfqi6/FR3S/qBfPon1dB+TyYpM56+Jy3/&#10;ffm6jwvEJ1QvXpTpvXd1m1w3va/QgnpXCmMmjBq58P9kht6U+RkAxmyYLZigW3SRzE4ADK2XAaxr&#10;wNvNUOKE59b1SlYGfAEgH/AQjMclMVeUD4/ILH1PGvB1VczXZVf/GQj1R16Vf/SCWhJajs1zGdi8&#10;O3wtphlFqyZzIex7vci854u0oAphpsCh0O686xvpbhXkt76VAeQb8XdL7qn8iOi6FkiYlaxqYBOg&#10;2L6c9ArE6JxRq4vma8JMVdwAMjm3QxWmS8/D9wtWy49ZrXCNzJY1Krh1qgR9PLsc8u0Kt0sbfl8a&#10;/VkVzu/UOr6l//eZIDzY05SOCsJ+5n72rkh89IT1fnReRCWvxFowAwh4GT6OnQZcjhvCEsA6cHVt&#10;SHht26aAEPA8JnVpvcxfVQzEE6t5JjcGWQsCoKBUYzEpv7V2TnKJCqZrhgUd0+nYOZvt9T9h8sWK&#10;RaqMTekxVeqN0jBs79ip97ZcZYCPnYd78lAEy5Lw95C5M/NXj5l6xqykmJSvcp+nYzZaoi4w0Z6h&#10;BL54lOHjWJpNdSZ8Q4W4LTG1UT7iQpU/s6foE4iJ3ILSEC6nQa1MUABcTWMh8DbINdqmdJYcfU9Q&#10;PSWX6kcyRelsebp9QXpaZfvT9oXpR6q/P1K9JvxnuVXPLZ2T3pO5ekoWDo1SzVKQH8jUvZoPqHKK&#10;nlA1iqyKmMGUs7Pr0Hb0elrzZQCB7eya3ggNoeUcU9QEIT4gZujpXrWC3ctlbrXHdwSOdLWmA53L&#10;0odqRd5G86lleU0tzOvL56XXBeHv9eC/1PGjqswdMkVb9XKiq18vim7mACUgpIc0FwQ9oXRPA+G9&#10;9wo6maTfkgmK0KP2bfkUaED8B88d9KY9MRVKsAEi8Rhr1L1IQ0tiHgEhsyWWqAAZp6THs0eVZy1m&#10;lPyYNSq09TpepwqwXppwsyrDQyrA76jA2Ibvl/qPv5eZ/Yb+4yedi2UJLEkn8QEZeFfriAak59Nm&#10;XgkfJp93P6P30rBZDKDhI5/B4xhxZ0sdTNKlAUOUTwCGJuQ3VSku0ZupcJy9Z6pnyqFMKbR1BR9C&#10;w4H2nt6o55egFTGnhyWnVubt9Zl8wbYbL7c1p4dkPayio0PvEJOe3dCYt5vHXKX5BCDDDfSK4vPF&#10;TtYSGtrY7Vxxb8gMUHzghfWeaD4DGDDKpKTRXq5yYQt6AGTri5g9o3geXpJVpLKlTgGhv6DLvGBW&#10;xjC9cJWuZ3hhm9yjHaqXD0vDPSbAnlyxIP1Ymu9puRbPtM1Pzwq+55T2W8lLy+enlwTkb1W/X5Fr&#10;xR45fOcRANl9jkXM0xLM/PD/0ILSgJifN7dvTrd2MQ4oMzMPumcTNIO39jZ/L8NXB3CIqWloQOVh&#10;VsyZVV3pdE9HOoWsbJc/2BZjg4e7lqWP5dC+I83wjsK3AFFa8I1qeOJZwfeQXuRqmQ7LZc4x3WuJ&#10;hB202IiHAXQc6mjRVCD0ikU3tQoNE+auO78RgkOP78ekXs7z4pmm5H1DEPuWaDkk/EwBiN+J2Rsf&#10;+1BruUi/lcM7U4vuw/byq9WKx7xPyTr5C+tVCfpU+Pg4j7csiE1o0eY/l3P+B8H3tnzAz+X/oQFP&#10;qGIOrFNFpRILPgbeMfPQKNYqZZhN0dwZ43gG9HZ/L8N6u0ZEOM4Q3w7lFcEYi3Z1HVtSBIBqodmm&#10;YkTamQqTzdG8JtFbVExGZQJAteqFRhxZxXhmXh3P+sajgvDj9qb0144l6WX5gN9R5WblAHMsF6ux&#10;Y1jIm28BWp59lAXNt0CN4mJZHWy6xYymhdJUjP9iyTAU1awyRNvx/T6+8wCIDCUsE+TRubJwTjSu&#10;0WCr3NCkJYAIfQmxw57uu2LxvGgU2DKxTeYp8zv75BY9JNie6GxOj6sxwdx8qnVe+onSfib4XlCd&#10;fUXn3pS829WUPpZv/6Hciw8kbLJ8VJbAWTRgTLLP7+mCGqormxg/ZU7oqmpJ0gZBuDn9y+6dMkE3&#10;y//rE3hMQavMT2BjCCLHc9o51gRWJigdM4AHjDEeyIB8b1caWNUtAAWhtCA9owxPfCEV/r7+xPv6&#10;E39ViwGEbwpA5om+qJbme3Tnyhekc6NZ0Cyg9ZrJJOg8RxR7njHCMEV4qXqB2YSpQxedMwo5pgeU&#10;cSPuQZdzfINALSNzEQEvm5xZYthDgs9ZAmhBEzbpOTrwAdVCMvdzvQqfb01sVev4oFrM78rf+aHM&#10;7B8p/eeL7k8vL58b/+8jab8DvXnvl6MSIJxUQUxWZijA2ecq/a/zOmeNWArDEiWAedpZNldJt5Z0&#10;HsISWmtA7w2DaYRvAoh8CwLtTKcB4MWmTEAoUA2gZXz1ijQmQfsNKRwQvCfkbjAVcW/3svS3zqb0&#10;muI/bF2UulSxYz2lAGNiBatMYgMuvXuv86Q8Y7Bd8CD5HPmyJoxhBpVdbMyrRprv9wGhfUC0Yh7b&#10;E6iqL1hNgDtX18zSMcNSCJYTkOffyJ020fNN/4Oek3HATbLK2PvzcVlt35Gf94TkR9JsP22dm17q&#10;WJjeFXCfqiwPyZphBcgRWTZH18jaW9Ua2/Yz3XBkvRowhpv0frASptZ1pmlpRfzumyoLAKRRxA/8&#10;EhMU8M4JtpGNG0L70QsKbDELRvAh59ZmDRjwVZoQDTgoM3SAnlCBd27NygDw7JrubJJKjtEp09Gc&#10;PlJL8q7+zF8VvokfqMr7mv7syy2z0q8kj8iW7xR4y/QSMQfjGw8qLFozVs2jAWPDVcwVvUh2RcPM&#10;ZKoSvWrh2MsvvPfuO/Sy8QFy9zO+AfDlZSsqsLlqNStTFGE+KmBaAxpEa0F2ZCbOOjH2GmUccJXu&#10;hxbcIP9vh2z/x5YtSI/Lf3ha4W9VeH+Qef2GWsuPpf32dC+WH7w4JmQfU8HxCbJRtYzlBGx2IrP/&#10;BXilKehZKQizVgCRtDyLJUNW03CVGDzinDOY0fu5QRpT5mXM4xRceY+Z3tgLlG0QCWNgfXXeFNhx&#10;xi4n1rJivz2NS+sxiWBYGjC2rmdFjHx9esA/VVn/VQ3u79uWpB8sXZi6AVDl0fSAtJ/eNeYksAGZ&#10;YQMKBDBj2CEApbGtBtUpD+BSWSxWA82OB2wjEV++lb9GpwxhzHKRjxhDWMpLfYnVFJVFFA0zdUq/&#10;i385T/cC7Ni+UNfyGYLNKs9dqqPfkbX2qHzAx9WoPr18fnpe9XWvyq1fQPULvAG9E75mdWptm4Qv&#10;R7G/T4uU0NI0qjQ3VsA3yYR7NWLuiLlGGalcbrBJ046tAhCTMwSNV5iZihvERhMUTegZMUNSq2jB&#10;U72dETI/NIYmVmVz1D2je1mipEr6jkB8V07tm/qjry6dnV6S/Aznd9adqV2VfZkKo0XmSuwDQiGo&#10;0jN2h/kAfPgQYdOroAg9lSxWMsgv5KXTAtLxslQvuzU2ba33hkZHi0whQsxSBACt/RxH3CPLdLlm&#10;FRatOR+SYUX8KhXYlua8N8ijAvAnrQvSr6XpX+1cEjtffyDwPhKIn3YuTJ93N8Wi3H0yYVgNz0r4&#10;QSp85SsAIOIxOIS4gcsaEG0GWADF8ASw1U1NoIuWlRkWgtDi8/h+CGYnWs8CgGjeEYE0IIiAKvYl&#10;lVZki3w6WcZo0VUBGUY5p8rGbB42khrW85/RdUeZB8xSNMm78gH/IFP0MZnrK9R4svZyyUwBpkaT&#10;2UVsJcKaQExBNtRCODaYoSH1vmNup8pj/v3fElR5Iya+jsuq9qUyPbPcG+s+Vy7NH9dkuwka3Gal&#10;z7vvWwIt+5Y0ygxx3BVTF7+heqRn0f0Z98V8ZUPeHpmyG5c8kHbJunmEMl00M/1USuINabWP9J/6&#10;pcUwL+lwYlohEJ7Vuzmnd8LuBpji49J+mOhMtIjJFgIQmVZ8Wo3u5Y29AnBduqFyQdgjZsZopfmy&#10;hstjfoarBC78vTXZ7wNI8jAfdEgFGGbo6m6FrJCQKarW9Zw047kKRmbJAOFn7UtiT8yPBeNb+qNA&#10;+JrMtRdVcX/Y9EDaqJfSppZriczH2DkNs4HWTC+Tl2YAa6YLLZleMMd8korNfslHAfJNOqADQAoP&#10;/wCtx7AD297dBmQFmjWgzVFrRQRtSO/ocrWw+AxsT4FPuE3/Y6c04g+a5qZn1XKyF8xr0vIfCrrP&#10;e1vSPsme7iVpr0zSvQLzgAA93sOq+GVR0dn/E/jQegbP0NU1Xl3yVLUM5I0dG1SIfenmzs0Bn03O&#10;EjzHY8OmjYJQ2s8akE6YaWletC/7vLDj2YD8uUGFg8BGqEpHR8v4Bj4csyLgG5LpFfuXSkOeUgMb&#10;lk63Gln5QXy88/cC8FGZdF10nOgdN816IGYd0aPNNpJsJVLbggRROVKeUY6SPJiufAI45nTqmN5L&#10;FljHvp6CLm8lck+Esc2EIGSrQbamIMQsZXcFGm6GNmL6W/S4yk1RPI8t5u0NY+czfMDmWWmntOB3&#10;Zd281L447d/QnY4IquP632dkZg5Wfu8I70T/n/KLjYtpjBSfFKT4fBcUAh4h8F3coPdMuLEn3VAZ&#10;5h5RybZNaYZ7Pa3pGsUQAtxITNCup2OGDksDDiocYt1gTNAWiJJBliwJwKFqqOJgm7RAe3P6ZMXi&#10;WCnxASHd1tKGr0or/loAfk/2/MYH7pIm/FZq0YtbdB+FlE1QwOLFWSgoWs0MI13XaEEBKG0JsLSe&#10;TDFjLBAThmEH4obOGhDfYaFgBzLCEjrE5in+JD2jMTg/T2aLWswu+SDdc+9N63T8aMv89ExbS/rt&#10;iiXpLzLDPlgp+NYuT/tXLU37ZI7uA0gg7Fgsc60lnVJhUsHZ+h34kFIDAkWpBZHL1cRpa0O0INBh&#10;ZiJeeoQWBDriCHNEr+n8dcYXBV0MP1QdMR5Q5/f4GAyVql8NxHEBdVyNZv/KFem0tPU5acOhdTI/&#10;+1ThVCFp+U+r4p2Qv3d45fK0j04YHb+q//+cfOLvLpmTtjQtSB0xB5epfmilvOMA8XysRhQAq3J0&#10;2aL98t6fDBnk7SdiYoQgZMvJgFACfAi7l3lntNjzc0neZh5tyFK3WNsp6LGSAD20rsoVQGlo+Zgr&#10;nx9nitluacGX9P/3CJ6TfXKlgC96sfPu4ENAKC0YjZHSMccxzTE5az5faLysAQkBEQgvb+pN1+VK&#10;3BSAt1RG4QNm0xKostazhivjhBwbPp/HB0SAb7gKgRB/EDkrrXhOBT3ANhZqGQ92tKS9Au4jFdDH&#10;bTJXFL4rf+FtaY4/ygz9DWsHl82Nge2V0jQtAhAT5IF775DQcqH98rIkXiS+A/AFhIKHlpMZ8SGY&#10;ojjlEi9vomMHzcigOx0DaESDRkHcFlclsElKR06IYG3SvZrVSPAN+uWz706taqV7VFm2qtAfb5qf&#10;frl8Sfqj/tO7Ml0+XYkWbE57BODersVpTydT9RanAzJHj6tFPaPCw5Rzx0weosgwAqFhK6EDRLTe&#10;db6QpBANZwgNHJI1n31Endf92Oj3knwRoDuvRhFNyH6hMbFamjjmdKqSnVADcUwAHulsSYdVZocV&#10;EqcynsKXBT5VOvzaw5LPpc3f7WxKf9Z/Y3c0NmX60fLFafOieal97iy9UyZCqMJHed4bOw4EFIUY&#10;PrQhn5ZmTK9V5j7bznfq3bJ3S5tM/7wDtsAUdMBHnG0FF8tqYiNdZrgAYIzxtfAVpMUxBpnHlbGm&#10;cFtUT1TGDHXQ295Eoy9tSs/2U3KT3hJg+6XZzgjAs9L4WAF8OpytI9H6wzqHFhzTuRC9jwBQoE2p&#10;oUIuCrxL0qCXFV5WuV5hsv1GVkWsTjdUPjEssW0zGrCu5UrB3HQcAG+DUaYqU9EIB1av1APW4XOI&#10;DOs8WhAAB+TgH+lqkRZUpZR83LoovSutwUD9uyvyEMVrkhfbF6SfsCUAc/fuuiMtvpdvSdwhM4JF&#10;tHlqkjUgPkN2qKUtBQrTlWJStyAzdAjaLyZnC+qIk6YK0UIrK3PS4JWmJ6vqMXtiVb2EeaHE6Rld&#10;okYhPk+tZ2Sx6brF89ImmUc7VEF+vGxRzIX8syrkezI9P+lZnD7rWSL4FksTyg+UFqRTBlP0mEBE&#10;k7A+cEwF6nE2NJK1n8Os8QAwa7TS1MxaLpub9gGZ7Esa+bn+ssBl6ws6d9B2YYpKA7JJL8esTcT/&#10;O62G4ZjKCQCPSgMeFowH9V8OsrhYmuGQzjHl7JAaDzZm3iP5QNrvDf2nF+VOPCv4KL8nVyxKWwBQ&#10;pj67EDANEDPU5qc1YOzDYyAr7YilsmLhXGm+7NOh3RC0HgA6NIRsoMvgOlsPtsZWkw/E/j98ZXft&#10;0oVplSCOb/kLanZjYGkTWx4yN3jBt++QSyErRr4grgQzmv4iF2mP/NpzKgvKBxPc/jBhmN9oxEom&#10;5SPj+51HBOIFgXpJMF6W1rsocIHvkhpYwqtqCPOYIGW6gU6Y232+UsuV0ng+AKzSDB5ajzBDiAAn&#10;0pNOC8CzKuhTamnZV/SA/uBn0hQfCEAg/EBx5lC+1DQrPStt+IPFbPOWly3N+eb/HQtpWe1emqLA&#10;GJvzApBMlCZJrAMUWAbQqyrQiMDnc0CK+RmwCVybmkjWgshd8jMo1Ptj7SLjgsxbDZ9BLS3w9Qq8&#10;lWph16qAH1SBP9m6OP1kyeyojH8TcO+pQfm0S74f44IS9ojZL01BpT6s/3tWBeg1gpgyniNa+oI2&#10;NwGQ4YgMVhaAM4AImhCtZzg5vrpVaZUmvYRIC16thiBi7G8tHSxq8QXWUQF3QFbKEcxQmZ4MobCq&#10;n92898m03iPXgcn2HzHmJ1fizeWL0qtqOPn4zIsStib8IQPZ8sW2NC9MfPWWHRCYdzv7HpWZYLMW&#10;LMVQEqcMDR+w8VlpthGML9pKs/Wq4eajK7F5rjQXgkXSynCWtFg3QxUClM4yho5iU+bm+Tp/X14A&#10;rvKfK1eFxpQd0PuUf4fkcUH7S/2H1wXgZ2poTgusAZVL+MSYndJ8Mfk8eoez5kMAzybnFGUo+K4I&#10;visCGBAzeL3SfnrvAhANyNxQtq2fUZqXaDMDSToh6WWeGnQCkNkwZ9cYttu1XxaAxCTt0b07o0Mm&#10;D1F0p36B+IXMmvcE2/ut88MnfEeF90rL7PQ7OcJA+EtV4h8sn5dW6cUuFyCYmTH0oFYszBVBFL1p&#10;AAVAajnZM7J14Zx4yYbQ5icQ0vWMJgyNKKjQeAzU0xtW8/cUxueUBRVjRG0qTFrQ2KRVDQKtLN+M&#10;yJ0x8jnUsjJLZseSeek7Kuynmuak37YtTG/L73tfpicA4v/tk9Y7GJW5JfaJQQMC4LhMHbr1GdzG&#10;lEFLAWDd5ASuDKP9PgTQsol5uxYs0zmO+xhA+SBXgboCMD5TptZ5RBAej21F9JxqGHjGY9Jux1e2&#10;y2dlG8rWxF6w+wXox/LdWenytiwX5vf+uX1x+oMq7nMqv5+rHL8v87NPFZuFuGzZ3yqgWmbPjNUn&#10;aDq0IJPlY5aLjt0Zw94+CI1jNj/z14y6K5+uewkbbM0RTKyumB17ueC7sVESWgy/vFugxhIjQF2Y&#10;P7DDJwSYdM1SMvxILJqFsqhoQNn3ZZfu+7ju+QOV2zNqPN5QQ/OpAOyXj8dEenqtYwtJAcY2kqMx&#10;XMOWkvXxPrQeft7VzYDGwDtLkVbWzU8JcUxQtii8unFNNkE91azs4TRkjccBpkLyDisdYcFuLNoV&#10;cCNsYaiw1ITEDSOdM6dXdtaGLE7KNN0jnwlN+LEK7V35gm+qEP+kl/AHFS5a5CfyC/kud6e0zCzm&#10;emKSqpW8X2Zp9HgKLpYssfarSS+YGROs5aPrGo2H3Y9vSB6vFSOdbxCwnT3zTgEwTE1A1LWYN20q&#10;HFa+Ax5bEbIJE8D5W/Hs8h0fZ1FehiSYorZJptDDqiw/VKHywcq3BNj73dIWHQv0/+amvR2q2ALw&#10;SI/gkxxXZeZDJyNqRenix5yhRZ3m+/D4bBV0ebA9Q5aBqo/1WcpzZZ6cT9eH+SqYGYtimls1/BA9&#10;sKocQwJ/f5saCgCUhmYH7361+AwjMbUwphcKQr5pT4fLp3r+97ua01uC789qSNkN7heKP7F0Xtou&#10;WFaqoVqp97NS7y2+/a53SG9mDC2pTCgHNB4wGsI4lgAgFgjTzGJDLUASQN5ceeViNke+P60TjEyg&#10;3qD6wUbJawTQWuVha8G1eoZYQKv4akm3ytZbC3aoniDr1Xg+pLL6np75KQmzmX4tZfCeGh4+QsqX&#10;q04LQPxizE46zGKMdBXg8TXhtprPh/ajl/OyBPDw/64KROJX1KAaRDQg8MUGTSqjANCwGUIDhzQC&#10;WTtHHEDJU2m+UgMSxwd0mkE8uzoP3J9e3SVnv02VsE3m2LK0t705faTW86M2TJuF6TUB+LJexjPL&#10;5qWH9GLbaDHlR2QT9O40Uy0YJilrxdgLhC3pFgsOoGJmvDd3QtstUGXA+Z4jmz8cbwpZIVPd8DfY&#10;uiJ62tRi82lk/A027+WjHpiabODDTBhaUHbZpsWlMFkhQU/oSslqndsoAHfo/BNqnZ9pmRN+0Ycr&#10;m6UxFqa9DMgLyAPSiOwid0LgMRwBgHTr4wMy4G0zlK0i8mA8YJXaLM96ASxC0rOZefsAfHlsTRoa&#10;VADSC8d4VJhTqlCTMp8YSAa8fWr5Wc3CVpPsen1KlY0ZTf3VeB873+0TfEy9+kjP/47S/qj8P5Pf&#10;932V0079/w3Sfr0P3JVWq3Hiq0Jrm70cKTeWwMc4HFqQsjCAaMRFkvDTZb20qBGNreJlgrJxUi9g&#10;S+vxubktMn0flKZCg21ftkDm7ty0Wb+/RQ3gVpmnD8r32yZrZKPqwwZdu4bGQA1nj56NHc56FOej&#10;Ko/qGuD7uRr/p5tmp+f1Pz7SO/lcDc9R/U98YjQgwwwAiDBhYQLoZHpOyRyNTpeql/OitGGYn8BX&#10;aUJrv6wJgZKe0A3pOgACmMEqATN4Pl+CCKhnq86XczJBc2dL7vkkXoqBNIQAeFZhDNj3dghCmTed&#10;S9NegffZiiXpE4UfSiOyiPc1VdrnBeXDatW6ZMK0zp2tQsvT0UL7qRDzbHfGje4K8OorpjN84fOp&#10;wPEtYmNYCvzbFHhenMs8w9hNS/elwAGQnjS+qkpvGo48AMY34akMun+HCq9LBRmb+Qg6liat1zm+&#10;g7FToH5PFYCv5PxZz79ndWtszguAzIrZ37EwHdB/OyIIz1Q9bIytjVTajzmEF1VwbICUQasDZaga&#10;xXASckx+w2kA3ZlzXeB9KW3Kam3gGxVYDD0c4pPZMpv3CqYvVPFY0XJarf4pROcZjgBEPq0WH+QR&#10;gMz7fENm63PSfvh9j+l/bxd0W6WNtqoR2s6OYgDYsiCGcJjnGxOtAz757XNmyjXI44Hz1bgCIkDm&#10;/XxkKspcxARl5zI0IOWA6cnHdVg0y+ZJ23Rul941muxB1ROGgx6TsJKBTZMe0vW7VKbbVS59Kqc+&#10;ld8GQbxO5bZB5fiEAPyVGvvfSnvzIdWXBeD7alQY02R+6wk1TIyJjuD3SRi3BcCYvcSwg+BjmOES&#10;Wg/Lper5vEQZ6viqoMP3oxMm7w2T1wbeUhnd3L5BGhAwMBUlAZYE2NwxQ7yEz/Gs+bImzFqubnZi&#10;ihpIjm8DlHOCF7/wnExQADzaKdNmhbRDB45+S/pU8rZexqvSgL9VIT6OFmIYQBDGVvYqKDQfM14Y&#10;MwqzUi+TxZkGkOlsMf6HKaq8TE9zNzTjUbHNfcywuTMADp9QwsJgzNAuwbdyiUwbhasEIZOy/VVc&#10;dsTuFXzMoF+l36N17Vs4M1ZH8F3AJ5pmpV+2zo3t2j/rXRpmG/vD7JMveGhlk0zQ5gAwekEFIBow&#10;zE8JPaGhqWpzP+smpX07IGNlhIEzaKWU+XPPKVqS4QiBqArgbwOOySc/27siHWhbkPbIRN4roHj/&#10;BwXgSVW4M8x2iVCNpWSPNOAn0nwfCso/SQPR0Dyud8D34FkZ8pCA2ClIviM/cbdM2vX4anpPLbJS&#10;8K0pi7zQWmUmy4OvIaEVFwpQGldgjHLTMTOYGHzvAULdJz62igZcSMfJzLRdvwV4TBt7TCAx9oj5&#10;z6exf65n+7l+/xd6jp/IvfmetPBD0nw7VD7bBfN2ld9uQfhz+bCvrmxJr6pRfEPyjkzw93TdJ2pU&#10;2FA5tpPESlFDFLODKCeFE2q8yoF2D7Yjl9F4aD+0oDQeAGbzk/iadEPlE6vit7MnzDpBB4SFFjRk&#10;Nk8thjFM1UqAELDQcAbPwBGOCuSB1d26DmAzoMP6jWFBOCQztL+nPR1sVyVta84QxjBFs7Rgk/zB&#10;hekVtWT/LAg2qxC71ZIxeO7u7IAvAKxrQCBkP9DYljC0n84Dqo5jnDB6UhlTZHYN44ryDQWjAWTs&#10;j4XB7IDWLC3Zpmvx/7oXqALIRGUuaI9+J/t+qgwCcx2tqirH1oX3q8WdmX7cOie9sGJ+ertL/m1v&#10;c9qvVvSACnl/z5J0QCAekCY8JjApXLq52SsGzRctKr1mgiUvzKXTJZufXweX4SPMsObzHDsN4V42&#10;Q/EtMW3jU2Nru6Nn77SgOiZTmc+nvS1z7C1B9UFnU/pCjcMRyVFVuoMywz5Vvg9XLY8hlt+ocfzR&#10;ovtjHeR3BMhuvZfdgvBRmYOPMZlZ5bhLlXitzmG604vMdL4lQKd3ihaMTZgVB0A60gAyNsSiY02N&#10;JL3RzSozPqSzSuZhfFh13j1pnRq6rZi7uvejahy/p998Wr9HB9DT0sS/1u++IO38nOB6QXE+k/ZL&#10;PdNPBOoPdM131IB+V/Xpn5X3hfZF6S2VBb7shwLuCzUsB9Ug7dd1h3WPAf1fz3jBT59kupkaokml&#10;AWApwIcWRPNlAPH3gG51DDsAHy7Alzs2BYCU4YzTMgmZQlaCVgJHWJqmBjSDh2lpDVj3+wJGxceU&#10;DxnU/Q1f5JMA4LmVHWlEFeTLX/wkTT22Kx1sXZIOdajC4g8uWxhbWryhl/s8iyNxtvXy2L+f1hH/&#10;wdqPHZPRgEsk8779zZBsWgpG5V8k7emCjjEgFeoDbImva2cBIbNn7pU5qkpALyhjg3xSe+E9SpOw&#10;cRRDEHyyKlbG4+OoBV0tKNnxa73i21QhHtEzPiH5+bK54b+yTGXfKkmPKrMKN7Rg+wL9v4WhAcO8&#10;UUGySxorzy9soENErakgyaviM2CAaKgMpIEzZD4uweM4p+VpbTVTdMuaMEHZNo91f0ylOrNmefpc&#10;Fe6vMsFe1zt/TRC+DZDSiu9IY7+pRuNPMvt+q7J4VpD+SFroSWkh5sD+SBX/sSaZgWhBaaBdStup&#10;8tvI1DA6tbAqVA5YFzH5QaF7ooGQDrNY8RI92ipTve8FaiTZSp5e507et7QXe3OyIe5WaboH9b7R&#10;fE/oN55eIU0nwNgW5HmZk8+3zksvyfr4o57/DwLsRZXFyzJX+Xjo8/oPfMPwBcWZbvaK8rwuzcc+&#10;Pp+rjI6rsQnTW+bngN4Lmi/MTwFIp8uk4JtSebnjBfBsfl7ZzPYeqwI+QGPpV4z3qSxjIrbKBvC+&#10;3LE5fbl9S8rbEgoGvv2QTVHBI2CArBRrPiSOlc/mZ9aCt0M4ovuN6NyoBABHI38dzkHMT2m/09J+&#10;V7/zSPqvF59Pg1s3pCOtzengiqa0RxXgEwCUBvyrCvR1vVg+/rhblX/Z3d+I9WXxQRYgRGupABfN&#10;uSd2vvLGPQw9UMAxm14CfLG9neBD+81SHO1Hrypb06MdWZTbIq3Jolw0IBOJFzFGdTdjRjJxla9l&#10;5p1RIdCG7BO5Ur+1Xs+1Q+bQo4Lv0Xn3pl+2zE5vqWA/E2AxB1SVeL+OAe+AfMCj8gmZUTIg05NZ&#10;FcygwGfIk3jlrFcaED/OpqaBIrzdv8uD7wYTAH0unycEyqwBATE2DZL2Y/4nnQkMKo+oUp2Rttsv&#10;/+5dGj5BBXAvS34pTfcLyU/m35t+LgB+pf/6C8mzcg+el6n3M2mY77csDBN0syDpU4O0Xo0lY3Ad&#10;8vPa5s+K3Q7yMI9E75fyMYQuq+aYsaIGU2WL9mPaX/4EADuSsRu1fDmBtxtzUprvOwp/zPOtWBCL&#10;oX8teWHpnFiR8preOT44cL0u4P4s4Pg/r6qReUXgMdjOub/I9H5L+feqrE6sak3DgopJ5my16Anp&#10;o/L72IJjUiAy1YzOl4sqJ8IrW1jjJ8gkaLxL0ngswGW+J8KUs9iKgjm72zcJvi2xGPdG9YGWGWek&#10;nRCDeErmIlrRsFnrlXFCQ2gzFBitDdFwQ0ofUXqAqBCzc5BxRrQtE7Z72wVhTxpjO8R1a1J/h0yh&#10;Lpk78j/Y3nCPXhpbHHykl/WRTB8WQfLN8R0CpF3gLJEskhnKp8Xw6fICXDnugjBAVJydsBbOxvSs&#10;pqmpUPH90ILAN+t+IMSnFNBKo5Ngse61VK103oRXIb1y8ksWC8aF994hIO9IywV0u+7dqXv3KN8m&#10;VS4qxEML7pNZdl/6owqUnbEx6Rh4Z2xtv1rpA/ItYiI2PWuq9Azu8k147w+DeBYMAH4dUNaEpZaL&#10;Le4aBuQtGdjbO2xYnAvYE/IDWYvI2BZakG/Vn9Bz7ZMJxrq+F2Ve/q5lTnqecVlpu9+pEQTI36mi&#10;vyTz7g+C79fNc2IS+tNqOB+SZtoo/2q1wGM37A4B1SKY2FlumRqqJbOwMJhxlDvJ6CBj8kRMlFe8&#10;ZZ58xVgydl9qU+PWu0j+N50nAm8Dvpt8691q3HYJcqb9PanG+Sd6vufQcGrcXlHj9he99792N0lz&#10;L47pcR90tagsmtPfVKf+pvqEpntD+f+s/wR4rHTgIzonZQEM0RkGgAKNT4YzuXpSxzRSF1Qupdaz&#10;uXl1c+5UQduFiamyu6oGkmVHeesJNZDy47PPt1lpW2M7ihuS0ID+9h8fYfGXkFhsGwByLHDC5wMg&#10;oKvApBcU+BgLzOABZDZNmRc6phDwAj7ySQZ7pfl61bIIQDpgBnrU6nZ3yBSVGdSjtJWd6XjHsnRI&#10;/t8+tcCf64V9qkr7ocwKBn7fkJ3/W53jU2d8HINNk2J6mECgi5tBdczHaGkFCMMMDE3EV3Mwc3Rs&#10;v+8BVlgA4r2CUxBTMZYIyCalY2qykWyHKgNTqZbSWgOm7hHDEzJpwxSdK99ElWWLKsRuVZBnVeCv&#10;qPD/qtb3Y1UGtN8BHTOd66gqQv/KvIzlXLSs8ikoULWY7KJV880k7EZmABFPri6hI7TWs0Ys0wwb&#10;x/n6eqdMzpN9Q6ahja5qT8NVaz8gAL/Qs+4VkG+r8eNDM3+WhnldJt37MstiJbg09we90pQrl6U3&#10;VLlfldb8lQD8rrTgWr23Tr0TtnLkk24heu/MVmlB9O4op5gYL0Dx0wNE+X+At0zvl68SL5dGXCOT&#10;lq8Pb1k0O21TuFvaj20iHqOzpWV+dKD8Sibzy2g4Pddf2hekv+qdfyBT8mNBtV/vm8+oH+hZnr5Q&#10;HPlcjfmnKqc9ys/Hc47J/z4lOSdTkwaR8T6GZwI6uQVja1aE1nMHi3s9o7OFThYBGFtNhMaTf6d3&#10;G58g2yrgBN3VzXKxZHLe2rlVsj0+zIL2uykTFCBnsA39aZmENfiYuRLTzOoa0OYncQvgeSii7v+R&#10;J5ugWev11gAkBL7BVT3SgN2Kd6YznW0CkArJTJDudFYm6YnO1nR4eVM6tHxJ+kIQHpBPeKinNX0m&#10;v/ADtbgsX3pO/sl3VCg7meokSGKreApPEDFbJYSCVMjQAsuI0HBsyou2Y1/Q2fh3aoXZfJdr2RuE&#10;oYboaKHnTSE7onXMeSC1CUIWC1MxGJgPAMkrn7NP+XarQjzZNDs+0vGu/L2PpfH26lkDPhUyKwti&#10;RYEq+mBvm8DrUgvL9g5qRWUSovHq8HktYB7rK6GzOB2QDBoaLQ9b5GOH5CPu45qEFlwdphValy52&#10;ZnswOfykgDrYKQjVAH4izf2xQGRCOb2k++UPHly9LO0XgHv0f/esWp7ekzn9shrH7zfPT2v1Ltul&#10;4fiUW8zT1DvyhIalc+llRrLW80p3Fkovl5nKLJWlslbYe5XOLXz+zYvnpp0qj0eWzEvfXbogPSlf&#10;70mB+Izck98JpD9K472pBu4dAfe+wOOTAJ/o/X+hZ2Ma3XH9l5j0oPffL5j6peX617WlE9J4J9fK&#10;31ODc1Z++LAsARqhIQGLX4ymQwAt5ngKvACwSgdCBt6vyucLzad3ypYfNwUdJuaXfP+PjZcE2lcP&#10;ZvBu7dge6Te2ZgBjJgzQDTBLReAEhAKqETxrPcP39+ZnBpCQ2S7EPSsGbWhNCHxDgvasNB4wDvR0&#10;qlJ2yVyVBpRWPNPTlk51ywySFjzS1pwOS9uxJOaEKu1+mab7VJHfk0b8nSr7U/IJHlGruDl6IuUj&#10;LOQ75LNSl1rWdhVsh1pdeizx11YwRCETFcee2RixF4x8uhXz5acwzEBLK/+lT2Zkn46Rtbq2V/ft&#10;VGWgQrTpfiskmJ8r5IN2q+L0SrNulWn2A5lkL0sTvKdKuW81U81USVUJjuNXSFiEO6QCZNU5424s&#10;fmU+IV8cYocxlhGdX48PyEa4dMDk2S9AY6gMEtAZSsetAZ3PeS2cL6/zNZe5RpWHjYPYxStWZci3&#10;mdjAEJEqpyouS5P69b9Oymw+rMp9VP/noLTMCVVktt1nfuuH3dKUamyeVaOzjSlfagiX6T0DHpov&#10;7ywusxIfXiFfJ2aObbPyxdeHBRt58PeYutY7P3/0tE9ljE+5XXH8vZ+qUfiFfDg+g80uZK/qOd7S&#10;7/JB2HeV/pEaO3ajO6RnOqGGhL1qTnTrP9ChQuMiq4NNkllexEqUgTVt6TTnlI8GiHHYUf1vfPJp&#10;vYtYzQ5wMtGnCTlWOeL/XdzAbJc8s+WG/Oxr0no3+AY8YFXgoekADvmXB3ekm9KCNziPKap4fB0p&#10;m6BZ++ELnq0AZF5oaXoSBowBnE3OLAbQwxF0tngogmP8QARNCIAOszbskd2dxwQHVsoc6FLLJC14&#10;UiAC31FpQLa1OKgKjkn6sQDEhv+1fK0fzr07PTr3nvgG/XYV4lYBs4VQ2myrCm2LKgNd1qvU+jIf&#10;EPOSjpTolZNWZGoZvly3ZI3Ob1RLy6qGDYKaWRSb5YOg4aJTQWmbF89L62RibVF898I5sfszW9P9&#10;Vr4E3dhoBTbjPcFeoIKOldP5oyxsS599LVpXxt+o6NE7KYedHaovVqABHwKUJVjZbMzai/S/g0l5&#10;OMex83KfMr8h9H2c/4ryxRpBlQMmKZr4vMwvVsGPrVPDwYRkyZD+wyn9LxoVVobzv+g9PbJqafpk&#10;ZXN6TRB8Vw3SakHHNDTmYTJlj/HT1gfuDsuBDY4Jw7pQeswu0vFKpTNtjK0MN+u9btC1G1WGWwXg&#10;LqU/oQbyWbkiv9dv/Fmgv6Xww5VL00eqFyzy/kQhdQN/+5QAY4iHqX79dHbpWQcU0uNMQ8jqdXo4&#10;Y8Ex2k9uAZMSGIelJxrTMg+q57G9gE7lhgBcHstTmVSaLzZawqeTZru6WSb+FszPrOVu7dgWW098&#10;iQnKZ6kVAuCXD25LVwGw9vFNARQf46xgIywBZOlR9g0FndIZWmAhriGzBnTIjBeDSKeMIbRJahBJ&#10;M4z4ggMrO0IbnltNYS8POaIXflAVfG/rvLS3bUH6SP7IX9uZhT8/vSQYn5Vp8hOZKj+VU/6z1gXp&#10;x2ot8REeWzJb5uHsAHKtCrpToKEdu9QCt6n1Ragg3QrXqUJskwm1U9fy6WG603eoImxTJdjFsdIf&#10;kxn01LIl6WeS55YtTi/JHHpLhfyFfAjWxcWmPH2qtH1dNWeeMSQKmG5soGOzViR3tOTvBpTfdLdY&#10;ewGRoSG0AJPzcExYgoYYZp+vAVfBh/gelwCedYJ6bsYiz6siTsfQCNqRxqM9jei/4LfG1CyO9b/5&#10;2Og5mXJsw/++NBJDAA8vVGO24L6YH7tK75e9VHtjKOH+mAa2TpBxvFoAbgA6Gjy9W6aPbdE10YAu&#10;UmOq9O0CkV3nnmldlH5PP4C0HNpuj943n39jatxBuSgHpcnYGpFd6NB4DCNgeTCOx4dxzqoexXxO&#10;LBH9D4dMMeNLvzSOw7onk6s9tACIxJlo7Xmc+Hs3mRyvcvOwAn6eoYsOFvt4AaW0IZpvh44l16sQ&#10;AK8prIYhpL0EBuOBaD6gCxFgYXJK8+VhCvKSJtExwoyWHOaZLvX0+oB8jAMy9LBGfp4gOyXfDxMU&#10;ADOMgCjIe3sCQLQhpmmAKL/pmABkkSgvFn/qEFO7VAifSvbqxX6gAvir0l9VS0gP3e+WL0zP4yuo&#10;EnxPGvBRFfYOtcpbFG5Qoa+S6dglX6NHaWul4TZIc26TRtstaHcLuscVPiFhW4WYXaEK8JQ04i9V&#10;QX4n+F6Vj/qxfIUvVLhHV7fqvXSoQuJHyLRUwUYFFmxMWzqvgguNIs0Svl4fU5QEnAoyBsgVAkI+&#10;/nv4OC7BMUjOQ3oJmMVa0Oeczx06IcU1l9Wi82xTauVjcbCEIZFY56YGhYoZ80ZlrjIfkpUB7BUz&#10;IgCZStcvzX+wR1pJ5igrQXbPl3k+/96YHvagGsEHW+TLqWy2LJElsUSANQHdrLRLDd135d8/1DIv&#10;7VK+XcofAMqq2arywq/E5GRi/uvy9/jYzz4BdVjv/phCepX7pc368fECOJWHtPIZZrCoUeBb/INK&#10;Y8I7Kxi82RT/YVD1if/E/p30cjKEQPxin+BTmV2JBjIvIcodLXpPfPKNT00HdLIoKo2XNaDgk1Zj&#10;mdE14gVsAV9letYAzBpQFV9acEAQAF0ssBV0wMa3AGP7QTSkAOI4IOScNJ0ltJxCtJ41IOJ4zteb&#10;zrBpr/y7kxKADK0nEG2ejjCvVOnDawXn2h6ZCpg/glCt0xm9sJOy57NNzwx9vXwA0Etk7uIeFcS7&#10;7U3pFRX0H5bOTX8SjC+oUF+Qs/7rZWymujhmSjym1nintOFmmUSbH7grvtz7ZPPC9OOWhekpFT6T&#10;ip+VKcPXjp7V9XQu/GH5Ypk8MoEF1Bcq6EMUuAr0rCrgoOCbVGt5QULvGd3WdGogbPkOeAwvRAeL&#10;zM3z8vH4fFXjB1QMW90HzBqthLAGi875OqByuuMGjni9BxXzs5JtVB6dZ3hC4HGexoBn5ll5ZiSv&#10;lOiORcIOx1WJgZJewoAyIGSbClX6XhbrNod18vRiwdP0gLRXHixnmRaA7Vw8K+0QfI8wT5OxXZ1/&#10;lE+ZqcHbRY+n/PVtc78dG/t+T77+czI7GV54s2txeqdjkXy8ZmlbwSY5xcdvZO4D3Smln5L/B3BD&#10;0sjAN6Dn8VpL/LtxNRTjPLfKMcoH307lEm6AtD8bVAEZHyGNj6oINvZuiaVDpAs8IDN0pdaLeAUf&#10;oCEG0PA5DoQB4oNb8QEFiQDKpmcOo9MFLSdtB4CGLn+QRdpMINLJAngAZgCRUgtyzDnynmaHNIFH&#10;L+fZVWqF9GfRhjZNbZKO6nfGVAlH1ulYEI7oeEQvZ0wvZETX9EvbHZVGxCzFRzwi2/9wV0s6JjC+&#10;EIxMon1fmvEdAfjGikXxvbo/K478qU0OvLTabwTlSwLr181z029kvv5pxZL0F7XCb+qeb6uVfadb&#10;vqYK8mO1op/Jrzug+AlVNtaHMXiOM88kanwjzJrY3UyVkmlKHtOL8bXVzJjPPlX+0EnuZLF/V4IF&#10;NKSXYq1VQmYwHTpOHraoYKet8jpfS8WIllkVhjyxSW/sLZoBpNOHgXrE2joajwLAWCws0xQAWbcI&#10;gKzgyJs1rVAZN0kTyV9XxWcGzctyF56V5npGDdhTsiIeklZjruyD0nw7VQ47BONumfcPM4NGvjdf&#10;Gto57970fYFKI/iSQP6ryuA9zM72BemT9oXSsmg8CeOpOjegONCdkvl7RjBSJucEJFqPObYRqrGO&#10;pUN6brQ60/D4xiHbdIQ7oGO+44dPl1ery5TnvYSmE3TSdNf0vjJ0GbaaxtP7RNzZwqcADBpxw4YY&#10;zDgGRPmEoQFj6EEQhK8XIGKC5t3ODJ7jIQVgXwcecdKIx16h0oz93W16QR0RnludhyOAzj2kGcCV&#10;WRsKvEFpPjQhIFoiXa3yWZkNyGk0IXuV4GSrwp+WBjqm+BcCc680FstmYvMnBvVVCHxCGTg/pMdS&#10;PiXzHT+UacvSmi9UUIfVQh5UeFDQHZYco4XFhGHBrDQbDvy4ABuTecYnuQCPfVQYTI+NeShgKqwK&#10;FVOOTha6+hlasGahohsatBuVn4F0g+BzPs5g1TtgEF+X0+twZg0HZIgqioQCd0i3NxWDj7UwDEEH&#10;Ql5ryNd08wr8PATCc8v02qpnlB8EeEBICHjjquQTelehAdEsaEEBiLY51aPGUWboAQHyuc69Loh+&#10;Iwh/0kJHyqz04IJvp+2CbDedK3IPHl78gMC8Lz0iebJ5dvqFGs0XVTZ/0DVv6NoPBR/b/H8qs/aL&#10;jsWxB+cA4EkAbnA1u7jh47Wo/uQPoLJxEpOmKQ+ej+cEvouyUtgFjiVBdLBc0v+JsILv1na9TzWS&#10;aL1rNFjSdKWJeWVT7mwpfT2EIQZ8PjZZsqYLDaewND9dFhyHKM8MazWDRmiz0+m3wVdJCZ/BAzaD&#10;SDrgkRbp0cmSQ2Cz5nOnDJpuVC8itB73Uz7GEYmPo2nlD9JbiolKOEpcMA4JgjBR2fJC4SnME/ln&#10;xzrpOpfWxWTsWpaOKjyGGSv7/wsBuF8gHpLfeFSFdURwHlWBnlJhnVLlogdzAL9Ovk9syCOfjjVz&#10;UyosuuoxXfDtENLowrfPFBOqZd7kipxhQ5tRwT20YBMT4TxmojUVxxmm+lACx4SkOZ2QQszAAbDO&#10;0UIrbm2HREutSkJ6KaRjhoYWlKkVMKoS8tzlJsDMG+U7hsj0RvmGaowubMAvrLSghBUcaBgqO1rn&#10;VE9zfJbtmN7lZ2rk3hQ4v5M2ZI7sU+x+JxB/0DwnfV/w/Ugm/8/ks/9M/iHju6/JlHyzc5EsGFaS&#10;tKSPls9Lny6fH0Mgx3QvzE1MytgYWJAPq5EcFoAjwCcZVUPAztRerW6hN5MOFTqZPFk65nCqzOqf&#10;D1un95LN8+zfZY1Xwua4oXQaEBrAeO8KDaHTOPb7J/2K0mYAU4Bn2AQAUsJWglmaoKW2Aza+DWE/&#10;kDFCwCNPpAFZBV3ueMkQMlc0Qt1zaE3WeGO6N/4gcMZcUpnGo7rnmMw3PgGMBIwCcFSVH+EDkWcl&#10;cb3OM9c0On0IpUnPCtAhgcHmUKfDn5TZ0iutrDjjQYwLnZWGG1GhjAqsYTSc7juma86rVcyfnCKu&#10;VnPz6ujRRKZVMVlRzpheDDEoTzY5cw+kASxBIq0EzSEajfPO42tKDVimuUXNnyDL8JVxOgJq8Cmv&#10;KwJCPkysK/odm6PAh+YDPsfdkISvxCJhtIi0PBOSqeRR0VXhAdEAIvhgg+vZOW1Z+qzy315tm5+e&#10;a3kgPdP8QKxUeBZ/u2VWella7xWZnGxv8b403ofy+T5jB7lO5s4uirmz7FfDdDnMScADqlFBOCTN&#10;N6LfGhN4o/pdZq5Eo6BnnMBfFXDM4bygRvNiaL9q4JwGRv8PbeiVCvh59o3pZMmNVNaEhJiYpIW2&#10;U9zaL+DTMcMN1m5oPt43ccDjGAnzs5IA0EABGZqOY0I22s2b7dZhLDth3BOKj2dhu4nT9GIKSms+&#10;4COdeaCGLzReBSMSZqh+H7CALPw+ARhgAmGIQNRvcB6pQ9iTxvVSR2XHT6jCI4A8KhBzHjSr7qWX&#10;jwAqIdslnlN8WICNSYuNCpxxpQPzuAoF+MalkSfxx6iAqogX6CWz5kPbRYgWrB9P6joPqNOxATAG&#10;EXAMJsKxASzhQgyg8wEcQnq+Bm2YQTJwl0sQFV5VyOavdH2TXgMQICVUsqvcmzRBSIdMfob6c2Qt&#10;nodMAPOytAUD0GgRVgZgcqP10YCEk8SlHTEFWWY1Jm15QtrwcHdTrAr5W9u89Jdlc+ITbmi5N1vn&#10;xme9PpErwIRotuw4Ls13rJcFy8vUaLapDNUwqoGkAwjwGK8DPuJT8S0GzMw2lY/9VZWF6gYbTnnv&#10;0zAteaeVuXlT/y18Pb3fOJa5fYNGLXw94Kush0JiXE+wMbMFAUCnITH0UMFl0xPhXZdQMh4Yjack&#10;ALQEWAKhhM9AGjznA0bihKMb1lYdLRnAUz3SKqvw1bKc6mmP46EKwEb40HJeNTGhe41LiPv8eKUl&#10;a2l6xjFEzzGh35/cIPAUYqpOyZw6rxZsnPN6PvIQ5/yEYBpVgYypcBCmH41Ii2ZNJ+Cq9IBPhTap&#10;QptSxTuvSndBMq2CytpQ6SrIC2pBL6oQiZPG+WlVUr4Rnivv7ZqM0GlOJyzz+hgp4/keBq8OGjAR&#10;BzhDR8HedlzlKTUg2pF0xOBeQiOiGavfBPi8F03WiIRUWHoJqbSYbnkiQe6wCa0pi4CGCJ83rxqX&#10;2S7zDx9xcN0K1R1ZIALotLRVP6EgHRBEg8rDDJWzMjGB95y02qg06ASdPjoXU+bUaNJxQqcJW0HE&#10;olhcA5mW/uBNPI/KI0T5eEYEAOumZjV3UyHHaDzDFxBVYJXgOQ1Nd0vylSBq1GqOOx3hnSPWhIjj&#10;MQ7Il24BDLHfhxA/LWgA0WlORwwhwip3a0DgQ9huAqH3k+GHAFJ+ncGzlKBlEDN8BtL5DGkc67cx&#10;Mw0WIWL4ANJCms+TFwADLmkoAJtQQeVjhdKcE4pbAjygI6wAu6SCu6BKaCBLKA0hY3qGxmJNVgKH&#10;cOy408s0tF2YpzsEFL2XKkygCZgEC7AZuktoNGCTGL4acFUcwIhbczrNLTUmK4ADn/cWpXcV8xPA&#10;2NLC2uMmU7D0f6n0VyrtyC5rwIj5itl6QcJObNl6kFaS5sRvvkDHDum6L5YHnVqAe3nbOpVJV4DF&#10;lLDLm2USV9ChvQxUpNGzrHQ+GorGQ9NFj6aeJ2u3DJyPEY4R4Autx//jvUkADHPT0BEavL8TTM4C&#10;uq8TN3iEZRrCzJhrO5iKpspsTWfASCO0JiSdNKcjAZ4qeEAo+BhsB8CTXStqEALfacEHgDFgL+0X&#10;nSsKS7j+HsI1MmMyiE5zGOn6fcxLaz/gMmykASFx0ohPS2sQXpCfA2xTKhigCg1HXAUSwHGsQkYm&#10;dWzIyhCN53xlOkI654G0BIlKbDFUAOlzhByXGo+44bvC9hTbBYwACeACqMqnAyzAEUCO1/JVoQs9&#10;A1bBW8FHGh04WfPZrzTkCHkAEnOZTgqg8/cNcoWOUP+fig4ktUFsnUNjXd2er2Vv0qsql/yp7Pp/&#10;9TtA2CyKa24I+ti/RiEgGSzihPFb+p1Y/qO0+N0CPp7P+a/rOQjjmRUPCPVb4fOh/XgPVacKIdBZ&#10;+xG3/wd4PocFEX4gaXr3BpE479ANmt+xtV6tLHT9Vw/tTDOs/QDNgBk40tCCbCNoAJGs9TKAAWTV&#10;E4oZyi7YjPUhJ7sYnMUnzN+KiBkx8gVL4AgNpI+BzNpuYoPMSR1bIr/uhc9nLQd0AGcBNtIsZTqw&#10;AZ5BvKDCQgCwhIm4xcfAVR6XaU4HviuqNFSqi/pNV6yykiEG0OA5j/M5DoBAcJ01f0AGOCrA0tw0&#10;dJiS5THxshLg61EROG6E0PnK4yxASX40pZ6H56NxUGOG0InDbB4qNZWc/Uajc4M4ovcBgFzLNnzR&#10;26r/HONskuyDoo2rhob8nOe+cW8BqTK8HIKWBeAM0WVZMfwGcf+etTINAmFuKPKzsUqdrxLlzpZs&#10;cuLrMbyA5jNghu56Qw8o5935Yk0IgMBn8AyfAUTKdCCM96zfv6nrZpwRfKcEGSsiYjxQAoAZyq74&#10;7vtpQWVNmDWeIKjMTg9FjG1cF8dnBCuaD/gQ90QOSGLitQAyXABXwke6tZwhRAwh8ZxP54FPBWEt&#10;ZxgNJNoO6IiTRhxN6byE1oyXZNpdUGEDkIEqwTJcJXiOAxx50X6kAR/HpIcmVGFTuQxVCV2p9chD&#10;PB/TG4r22xhQAdttYFG4Oq6ZmYWQxjWXCavzrgw+H5WiSkf4vTjvc/wW10qsAXm+EKDjf+i9AcMl&#10;+et8dz4qvQR4gBK/Kvcm5vzxHyOe3wXxAC/82vr/57c45t3E7/DelDf/FvfWe1V4TWnASZihzL+Z&#10;ezGzRkZTAyvHnOc3GwUAgS0031ZrN7SgYNmi97Nlc7q1Tf7cVvl+Cul8MXzR8SKgLIDI++OdxjsE&#10;YoVOs3B8C43JQDwAslM1AAKfzUtg46tGfO0WANGE9hMZiKen07NhANBDEgYQDdjfzVd0MoDIkO5p&#10;2ErgiAMikAGbgSPdMPrYaZN62fR4GjprOQOYtV0dNqc7L4ACIGHk0b0atVmWHLfJifi8QSM0hBzH&#10;PfCJ1BobPMOF1LUe4vNlzyir29EIap0lJWAliKU4XwBWwBkQ+px8Ds65UiAZspzGb5IGkKTnPNkf&#10;tCYMsKi4QKkwjqvKHeNnCqN31ccVYLwLNOAVyTU+LMOgNxqvshb8jgy630uE+g2mgTWCZoh8TKOQ&#10;Z6/omHsV57mOPHnydH4293iGthN4Ni1v7AQSIBN4gtDwfblNoEkDRq8noWDkvQEfPZtf7d4R74x3&#10;FzDKhKdMsymf8xnOWBmBBgS8M2szhHlWTL3D5azSGeDuF1D1D3BmAba6CEzyY7LGbJcVof0MHmYp&#10;IXvBuBfU4JWAIdZ4UzILOCZv47mJjevDD5zUSz6vF0tPJ5ABVgmeNd6UtDMhsDmfwXQanTEGyYDV&#10;tVsGz+ccWsiH5guNB3SVZL9NFSWgyhWN7SHqW0RkCCkkzFWEc1H5gUbydQBiiho0A+nwoiqg4wj5&#10;cl7FSROE1q51yDJ0bqGpIMymIQ2NFVPXBF/AoWOEtW985TVMOdKAl/xU+jjO2oVzoUEBGJOPOO+C&#10;/x+NkMIKQIRzkb96XwF/BYpBqoOVxzCBivORFunZv8tAKs5/jefLAGbo6jBiDcQgOv+pegf4wTcE&#10;nbXfDYH41c4dAR8bKoUGq4ACpi93cYwGzO+O52f8l//A9xuRG3r3vHOuAdabuqZakNsrM1RgYX5K&#10;AIzVD4SYoexgfbK7PYBE0HYsMYoZLuHfCaz1vaH56HABQKAj3RAyGA6AjVoPoJxWirVgGSKTgi/G&#10;+/TngAixxgMsYCQkLQMpWATG12lFX0NInukCMpuUF6XJppXHmhApISxDoKuboBlAjql8QJahowMm&#10;Q1jXhLT2tPrKqxYYE5IezUsKDZfF4Dm9EUSnO+7jgExyGZioYFVahi1XPINIGhWFkPTaMfklrkSR&#10;Tq9hZb6hPXw9AvTAc5P7F5DQ6xj7pFRglbA5btOXd8P31Lke2KztMEPjXvweWku/wUp0tBnPdFUN&#10;+JUYQNe7VL0hLJ8hwNP9Qvy83CPMSTdEEsF3fatCab8b0oj2Axt7Qf0u6UHm+RFbNLd20fkClPm3&#10;uDfQ3kADsgg3m6C9sSCXOBDaD3QnzMke+XXyB/n6bV6EC4jMekEDMuiehyAIPQRBHChD+5EXUPUb&#10;aDWWH43LhAXERvAQa0Afc45jAETzTVTwGSTDVNd6GSzC3NEigFSYZV5CNGCI4gBomAxa9GzGuQya&#10;TUyDZ63ntAwi0G0SRGqFVfBopcsSxtmAzGJNmAsMSAFT+Tiv49BYEmAxNI1gNQ49OE8AVomvtTb8&#10;UoUf55QvV5oMG6HTHJZxh4a1dlx1UoQZFxogn8v3071V6an4uRMmm35oyfAB9Y5cYYHPAFoCSuXh&#10;OjY5yhotg5sBAkx+O2u5mikpEJlGBjC3p/k6Ol04T+NTb2gIAQpAkABvByEdLRLd76bM0wgfrAPo&#10;63n+3NDWy9aNCfKlr+F3SgBzKC1YMz8zgICXhyP4DnzWgpidaDOgMnwlcMSBzmkBq0Ad9uwUwY72&#10;M1SIzVEDV6Y7n88BIB0w03rhhgigMmw57vQMWx5qQBs6DXgdR6YVDw0nzQpMCGAFVDoPRIYM6BAD&#10;l48FlO7hvJdpiVUJiVMREeACMoNWhy/DmU2+DCwCXIbGMPkYKTtoCA1iKU4nDyByT9/LAJUwNaYh&#10;NBaEPBv/g9DnWILjXsEAsaqInIv/rbzWPCU4hgqh0rqCOu6KHBCSR/l9jUOGDwCv3gDkOBoK4HKa&#10;njOeIZ/3b/oZblXwASGaD3/tywfp2cwa7sb2CkKFNysAbxFW/9NakP+bNWHWgDy//wv3A0KE3yBf&#10;bTUEq+CBzhBGXFoP6KwBj3fJp7MGFFh0vDCkwDQz4Po68MLsFJxoSMxTAEQDMlczppwJKsNVakGD&#10;WAKJ1qvHBZoKZkowGbpSbJYSN1yIwZzcoPvUzNOsCREADAjJK0DiWOkZBKXrumnS9btZgFEVRIUa&#10;IAg4QsRA+Liep67lbteCFaQqRPLxm1xj4X6GyVLCZcAc97HP+1xjHioQv0vlMTSGzOdKoAgdz5XW&#10;ploFoEKOPcumvDabZsBTwQQIQEBaVVldYQGvhDEqb2WCWm6yuzS/J7D4PUCLiQkqB/w0a704rzTH&#10;s+g/6x74sNznZkAIHJuk9YAvAwlYNdMzoBNsurf/V+2/xzf6+b9654LPpucNnlGCCUoI3OEvcl+u&#10;RwP29woYgRadMZUWjGEJ0io5LV/vlKA62rE0HWlvSefWZd+u7OEEQM+AKWfCkMcghgkqXxAAmVwN&#10;ZCWEQIY0drwAIGkTGwSRKiwakPWB45UfOCU4DFKj0NMJdCVsCMcGMXpDEVUOa0XCaUBRoV6SLzEt&#10;+C/qOYAwp8mXq7TUZZ03GKQZOoQ4QoWvpXN9AWGpUZynhMVpxMuwEShL/IaE62r+HgVOC13Fy7zk&#10;qV3P/bk357ie63Q+wKrO+1njWOLzzlNWzvi9Ko1GCvFMmwCtMs9KCAGOCgwIuXLn8/YDCanQoUkk&#10;/j1+B8A8T7MUA4kWDHgrCdgEHr/p4y8fBL6s2bg30Pg/kIbk3/P/5D/x7FgydKbJP63+B2ATlu8F&#10;YSYM733Gsa721M/QQaUB+9F+QFdpQEzRPDbYI03Ymg6taBKQgguzs5Kz8guZ8XK0fWk6Jkg9AI+g&#10;HQEwzFWBmhfZyg8UgEDlcUBDh5YroQS+Ms5c0Rh+QANKgKjUeNaAxA2Sj4lbEzqOcA4I6S3l2MMT&#10;FwUHwIX2k4QJWUhpIroyuyLXYCvOG04KA01o+AhJc16P31F5G+/he3PO4PgcYQkXAnSEAUIlXOdr&#10;y/vEtboHFaWs1MSp6LmyZaCsHbPZlfMQOg/ny2vieXhOQZB7VjNsVHo6qYDMQnqYnmWaruFjJjYh&#10;0Tb+zfpvo4nrwLljhuM8k4V0OoUYBM/gcO8Mc9Zkjuf7Z1jwaw1dHMe5/LvcI3+vP98H+BDfy3CS&#10;tw5u1Xhggh7vbk9HOpaH1oseUKQyQ4HPIQBiggIhob92e0owAiSdM6zBYztBdjXzbBh3wpzT9YQA&#10;GBpQZizAARbQAVkJIccOM3h133BCAI31rboNwBJChxYDRdwhYu1X5mFQ/qIKiTSACbOzkvDfBIu1&#10;HyA0Vu6oxFWawSnz1UAiXffJlbIQnfN1ka86Lu/h0OJ85f2d7uuArPGa8thpNWC4TyVUGIuPc+X7&#10;e3Hlctx5Hed6Km9ZOW8DrYIvV9oMSK7kEjSnyilClVPurcz3QUKzVVrSeaOThXvomPO3MDUFv6/h&#10;dwwd8tVuNBzvoP4u/J+yj1h/nvzbuu/OHEf7TUm58Mzcy/enweFe+R5Zs8axwhnHulvTUYFjLRid&#10;MIIwdkqrTNDcIUNHTP6eX/9K1s8pfwXeWZmVZxi0F5j9nUvTGUDtyDtBnyKv7s0wRDZH8SGl+QQg&#10;wLHMyBoOuFj5YCgNY/iAAKmWxdoP85MJ2QCIGKRSAxpEw/WPQOUccYQ4AoSh6QwfcUmYnKrUjaEr&#10;OwBQmUvt5HSOnS+uqSozYjPUlZ58BoNry+vLdB8Tdzpp5bmvSyuf2c8X9yCfjl3xSuAIXSmR8pzF&#10;x4awTLf4Pxo4Kipxg0dlNnhOt/gan7em4dhpkQ5UQKRyzDtTq8LrOKSCzff3MffJJijDBICiMqye&#10;Dymfi3Q/B9eyeDnvBbQyIPbQg69DeA8liDEOeGp1ezoBOAy0o/EEocXTzzKIGTTgQ+gRBcKza/EX&#10;fY6V6NKA3ctCWOB6elXON9THNDfdRyZpfEtQAAIhG/cykya2sxdsAaVgs3nq4wBS0NUA3ChgdQxA&#10;9uU8KZs0SyNsjWkGk+OAT7AaZsbhAKwE0BXWcQNI5XVIGlLGfS4qvyoF9+aYihghFVeFEyAqD8eG&#10;hut97LQydH5ChPvEvarzFp7Bcc6V96ldy7107NBAlWCVaa5QhIjPlf5jGfp8/g09S1WJkTKOGDgq&#10;sdNcqan0AOLKXULkSk/HTeSLnkedL85lLZfjwOL7+T4I55DyHNeUz8R5QlZ+8K0NNlgmL+Jn9nV+&#10;RwhaMA9DCKBTAuR4V1s6ySwWxvwU4gcavgwiYdZ6paAZCc+sQYMydY3dqvKmuid7WmOVOtoxektl&#10;ghKiAQM6AWgQOY51hYTSgMBnE9XakVXzbOY0JvOTRbYsugUUAAI+QOTYaYYK0BDAcpxzDq31rCkv&#10;GkBA2ZQBQqwBETpoOHZFpnJbygqPkN/5GqXxGoNQpiHk/bo44muQxnuW58o8hD7PMcDiLwKHQbFW&#10;9jHQGM4SKOLO53SLgTWkvj53YJCnDh6VFGk8ppI7TjrnibuSGwKHzotQ+Zn2xrkaRNHjmQErQ4vz&#10;+VyZj3sS8gyYnDG9jjom7RfrHwWgn9H/w+L3gzCTJnpBT63tTCcEyLHqe+0n0G5MP5OmCr9QEFrq&#10;k7J7pO0AMK+SYLYMviAakF3L+isNSBzTs+wRjTFBNKCuG5UGGxE0o4KFoYqISxhq+HszVJpO2s9a&#10;cEwhviTjgQYOoBySZsgMIaHTDSP5iRs+OlwAi+EIV2aDV0IR/lsVp6KSlzxlpTZ4To/rqnuQjjhu&#10;IMhL3MelKetjnwOYMt3n3NtJOqHvQejf8nnnIT3uQX6JQTJYjrsCOa0U0p3n684j9esR8nLfOjCu&#10;uK74ZUXmPHAYBKAoKztpruzkKUGykO7Qcd+T0PEyP+J72hRmbSTbkLAlCd/3YONl1j76P9DDWz4P&#10;cf5r/p2scenMmcF2fgB4qrcrNB8+IXJCMJ3EfxOEgIYmzOODWdB8WTvqvDQj+fkC0AlpPoTdygjx&#10;Cz1GiPlJRwzgAdzw+jxGiMR4oSSgUuUHuhJAOl5iAF4SANIJoz95Xi8DkEozlNCgGcLyuATRx0iA&#10;iLlZmZzAYIhcWa1dSCvDMl9jBXc+H/t8mY/zCMcGhXRD5WPDxXHZw1neN0CSkOZ7+Lzv47zEb0tT&#10;aIDq2krnKnF6CZnjDsu8Tue4vMbnScsVPWsWhMqaK2wGwceGrISD47KSO0R8P9+nvA6xn9d4rjGf&#10;0wh5hthQWT7fRUHIImL2gx2UsmHNpMf8eI7GhqF+Lwlx/faMw9JUh7vY7789NF5/rzRhz/J0pFMQ&#10;KZ0eT/y7QcHCcAP+Hqao/b4TgvU4HTl6AL5Cc0zQ8T0HNtAFwP7u5QHe1wE4IogsoQ2VNkZcENFL&#10;GsDRARMQSrMJOCTG/3Tugv4cx8BnzWcztFHbGTKnl+fLfDYtqZAGi2PiUVkZy1IFxIdjXmX4iRVg&#10;Bs0V25XbFZzzjZXe6b6uTLcEGNV1hhPxdX42w1rC5/v6PuX1Pl8+l+ExZD4upRGi8hixuVme49j3&#10;c15387vDgkpucAyVhXOuxAaMY0JDlNPraY3ajHTCr4PO+QyQ85XXEweovL+r3B+23VjfHdqP3bbp&#10;iCGPn8vPzjWE/l3fMwDc17Y4fdHeFN9oP9rFF2XYdbg9tODhjpZ0lF5N/Dv8PIFHHEhz50pHnD8s&#10;bcdnxL5oWxJfpTnUviR8wBPdulb5gM4QxpCEtCcarwYeEFbhGHGdQ8ud37JOx9kURQNObJSWa4AQ&#10;CQh17AH58wVcgGYAOYeUZqqh5Jh8DDOc71tT04BliLjCRl4JfuJFgUiaQSgrtit7Kc5HpefYcV+H&#10;GBbncRp5nE7cZqjPN4rvyW86jesNYvksDiOPpAQGIB03XCVohBaOyet4eU2Zx2NprpQIFbeMW1yZ&#10;83EZJ7+vJ6zHQ9MUFd5QEi/F6dyrzFPmzc+jMmb6IVMW+/IueYYPUzT/Xr6Pn98akHuUGpfnv6Fw&#10;xkG2+pbmOiiIDgm40HzSgCEyKzk+KEAJj3Quk38oTbkaPxF/sVXnlqSDXc3p89g4dUk6KuiOyRQ9&#10;rGvQhMDKYD0AGjxrQrSgAaRThWEFTFDgGtMxIce1ns8KOkLE6ZMVlNOCAbgAC6BK+Axbo4Z0vsZr&#10;kEuqdByH6Dx5GJ5grDBE54GTgfMIK+BK8AwAFZ741wkVvszj68pzBoi4j32NryvNU0JfjzT6hYiv&#10;KyEkjbwBCfdUWIJHvOz1tJDmPGUc8fVfB2xO57gOXQmX4z7nfBmwfL/yeejc4Ripa7P6sAL38++R&#10;xpAB8RI6/8bfP5csIfl77HjOPqlsBsU3JoCQ/VOZQUNeoKtfU39+fot75vsqlC8449hqgbZKfqBA&#10;wY/LoGUBwBgnlCl6qF0akjib2QKZ5IjAO9jZlA7wQUTJ/o7FgjmfRwuybTw7Vp8VeO6EKTUgEuZo&#10;pfXGgE6AlAACmUEDMkKOOccxPiAAhi+IEK9gqcEjmACTuLUfcULnLeMGEInxQEkAKejKeKw6L6ah&#10;ASFCnArtdOJoT8JSDAJ5CJ1eajWA8Dnfy8AghoY4ofP43gjd3b5HY54SPoTzSABLuqTUfmVaCVIp&#10;JRCNwrWEXOv7lZXcIDiNY5twnHdlzqDcDj3i+/r3bu1iYB0Yc+XnWo/T+bcQjhHi/g3nz8doMZWJ&#10;zMxxWYLsBcs2icO9bJHYFgCSp/FZy/uVaUzGvioLYMZxAXhSANLzeVqwROeLYAQ6TFBADHNUJiVa&#10;8vMVC9O+tkXx2WW+UkQc+PZJPu9YJBibAsrDfLOhoykNrO1KQ/IfrfXoBQW8MkQTuldzDE1YwVeC&#10;SAh4AIYYygDPIFbakLgBBBaDZ8AQA1mmIaRZDCBxaz3S0LShCVV5qcAIFQn4qMyGp6zUrvSu7K7k&#10;PldCgfh60shTphsaX+Prnd9pvo6wjPu68lpfz3kDa0AsHpZAGiu+4z5nGEi3P4mQ5vv62AtYGyuq&#10;IfEx5wwGWo2xNP+W71dOGbPkCdAZLkNFyMTr+v2ylFBa+G1CNCC7vfHZAT7CExsRr1yuhnit3iXr&#10;FjN8SPl/uJYw/w/enxptylDHMwZ0o9OyYfH7kDwEkeMG8CgdK9JsB2Ri7gNACfFDguxglzSgZF+7&#10;4FN4qKclgDwk0xYTle3iB/XAA/qN+Eyzjof7WJ7UHSHHgEgHDFoQ2BjfGwM4QcL+n4bNABI3oMQN&#10;pc9FvBEqhaSV2q/UehZDZ+H4sl5aqf2Q6HwRcGg2ek4NIZWNymyN58rtCu+0MkS4nuMSosY8nOPY&#10;4ryOEwIQYJfXlFLep0zjOP6DjkP7VecCKJl11ngGzJXboJVp17cJct3r/PrVcV0MOlf5fL3DDA+d&#10;K42A1X0zV17y5cqcf8dSQud7Or08B7ScI+3WLvJlIHy+ni/nyROyswbOKyawcHoDvrzlfYfi3Uqn&#10;7Fn3l8Hzc1o4zvDxH/N/j/+v55kBfGg+a8AyPN7D0AJffG0Nc/KQNNrBtsUR7pfmQ9Ph/xlAwMMX&#10;/FxxNCOaFQDP6jcAcEC2Mh9VAUjgs6AhwxQVeDHADoQAJuDwC8cK7RdarpASQuexNpzakqE0WITW&#10;hMBkAK3tHN6m7SrhHHl9rxqMQGhQKwipuGWFNgwhKoS8Uh4thvZcH3EW8bKKnngpOX+GkHtxT9+L&#10;Y2tRtJbT/PsIaZz3NaSVx6Vwnc/V7kNcQsVuFJYDGaxamq6/sT1rJCawAyJpPu/8pQmbO2NuB5DQ&#10;2siV13kAw7AgdWDq6/L8O7cDmPMRZt8vazanOWRriRzm3/czXd3K7gj5m4n561AdoRGBL7ZcZBuS&#10;QvO58cgNDP+N36s/SwaQnk2ZidZ+CCYopihwnuyViSphjA8I+SwYIeBhgobvx+eZ5f8FfJI9y+eH&#10;qcrHTgbXZ00XGlC2MhoPEEPz6VyIwGN2jM3SclxwrDJB0Y6GzGIgiTsfxzZLSb9QmaMAYq2HGKoS&#10;LEDimLAGlSoHmxk1AomQ55oqw3X5F5y/Ql5VLCoulbgOi6GTf7hdLaQK4ppazatIpKv1pDWWxD4y&#10;ITJnFdbyRr4MFZD4NwwNITAauoCnehbnyc9SB9LnfWzNV56zUGl8ziYqi1PrEGXAIh8rxqs0gCBu&#10;oZI7X67k1lakZRBdgUuxNqSnEWANi++JEPe9ne48PvZ6vK9287loGoT8HM5D3Pfjd0L7VRDy0RoA&#10;BD6E7054x3B8wwBRsHGdr6nDx3vPjQPDL3F/+bAzzkgb9Qu6AalSA1iXdkHYHhqQDyIS0vlyUObn&#10;EYX4ePuWL7gNPjThXslB+YhAy9Q0m5pn0IACEejQglkT5s4YQ4fQKxphg09ouADL4BEihtF5Ii5t&#10;x1BBDC1UECLWdIbPQAKU8wEU560NOXdVhQWQxG2WAidCGkMSAVuICkKVpQ4Ux8BUhzHvdl0HjfyN&#10;xxnALLEMRpWEyl/CY4A4dprjzsd5pMz7j64hnet8TXkP4r5HWdlL2DBBc0XLUFqsScmTKziwZqCo&#10;sGVlxf/jGMmVmd/gnOK6zvd36Ofg2PHy2OARfrVrR7WjGb+b87FJEud8DZL/TwUPZbJd9UQADvcu&#10;SyPxbYqOgI9Nh2Pj4QCw3glDg0HoY9+L/xCNiRrvGWcEBxrQWhCxCXqSeZ3VkAMCfAGiNCIwohkP&#10;yQzF5AQ6NB+dMXsEIlByHugADfDCFK20XzY9DWJPHTqFFqBEgG9ik0zHQrMZuhK8xjg+ZAysV+BZ&#10;0xk6A0hoKAGJ0HEgsxYkNHj/KH5JL/tKBRiajdAg1UG8HUyfM2hlGlJeTytqGAyM4SGswVHFAcaa&#10;ESnNYnca+T6c59jiNGtyX4f4N5FGwErzEnHc+Sw1YCOu39Z1npZmGLOWypqqtj6vut6gAJbjSHkO&#10;4bwFyEi7BYRVHOEazvMM/IbPZfj03ynH7aonG3ri4zB8FYqt9q9uxcxmO8USwrwaHsiYtsb/CQD1&#10;32KVRiz45f1tkgkqCE5VwOWJ2dkHxAQ9I8KBCOgsPiY8zsyXlcuk9RYHgGi/PSvmB4CMCZ7obc1m&#10;pyALDcinwCogw//THyAdf6+ED+hIG8O0LLSdAXNoTVdqxfIcvZVsLWHYAKqE7esEiMhnyVBlTWfY&#10;CJ2X4xLUizJZ2EsGszFruRyWIGU4cz7vpJbz1s8RR0r4MF8DSjpFVHkNjGErISL0MR1ChqjMV8Lo&#10;63xsKeHzPRGbqwED5wsxICV8t8Ome+teZR7G7/L39axx7J+hkciXoSK/gfO1hshCOqHzOQ35l4d2&#10;1s45X2wR2JAf4Ty+ImYoX4wCrKm1cql6pP1Uh+n9zOkqy0oTZvhyA2LNx38iZEkU2zKSjikdAJ7S&#10;jQDOWtDaL/uE7TJNO7MmE4yItSGmKelowP2SvW2CcMWC9FHL7PS5tN9RwYcPyGwZvs13rtKAZ3Ud&#10;0CGAGOsD+7KmAz4PS1hCkwkuxgcNF1LvfMlakWlpzJbJ+StgpTU9gD6tilRqO2tCw+g0g2hYrd2s&#10;AQGtBLMRwCt60SF6yfhxAU8lN/Bz9OKByvAZLsRxQgvH5EeI4wdi4l5TJTUYCHHgMjgGCilBK8X5&#10;S/ga4x7XbPydOFYcfxAIDFMAqJB4BiuDF+lVPguV3HFWynOM5skgAAf3yZ0uJXS+zvfm2OcJbU46&#10;P9D5mPPEnSf/ntPrv0ve+H/VM1xXWV4RcKx6GBMbE2KFD84wMwYtV2pAOmOs+bg293xmGDm2Vsea&#10;mdEvEIDOENIBE1pwtdPzzBdCNN9pQZmXHLEucHk6Su+ofL3PVixKH7XOTx+3zgvzE814JoDTfWWu&#10;Duoeg7rH4DoAFJD6XfuDxOkJHVmfzVDAY7AeCRAF5kTAxsA8PaIMQeAbMktmtbSdYAqRptOf59yU&#10;XswFHbMTGhoQSKwJAaw0QREDVwJWwmgQDVrAVmnFUmqmqgrvsl76JTSaQLoMWIBUgGXY0Hg+Rgyb&#10;ISy1oM/FeSohFZjKLkErGR6LgTE0HBsy57eWQ3y/8nryI04v71fThEVahLoOSAyihWOnkafMl+V2&#10;mAgNko/Le5Tp5TUZrNw4NMJH/HafL2vagEOS1w9yfz8fIotI9Y/J13ySnE+Tj6k+T+sYE9RmKGGG&#10;knmhQKdyKuAzgPF7khn9utEpgWDtV8JIxwwakM8110AUgIznAR+CL8iE7s87mtJ7LXPSXvmAB/ic&#10;sDTggMDii7RnpSmHdf2w7jOwhrHADoGYe0AxRUfVkgzJD4ydswViBq/uA6IZWYA7uQktSA8oENIx&#10;g4bE9MxgEvcxMKIB83aEt4//GToDZkANJyAZQsQQOg3AfGwYfY3BzHByrMoNNBJ8Q8NjqGxylmD5&#10;HKHjAZxCC8MWZcU3CIaoBIpzzkPodEvjNSVwzk9YXoMYYIvTfV3WIHVt5dB+FkMUhogw4oWfR5gB&#10;yfdoTC/TuG8JnfPY1OUeFoNoAAEkTF18M8BTWQIK0ISvpuP4aOk2WVbAp3o9ojqMD3hl6xqdzxqQ&#10;IQnEQKI1s/Cf69PTDGEGEA1YmJ4Zvu4A8Ez0jMrUXJX9vtMCsF/wAeAZAXVaJuZxAXhAGnCP/MAP&#10;ly9In1QdMHxzPQMo8NBwaD9EEA4K6pofaFnPOsGcNqY/YV+QED8QDXheLYsBs3AMbAjHF/QiHAfA&#10;vCdoBg7AmAvKkiXiQEKIGCgE4EgzVD5vuErovi6O0GN6RS/6CkMIwCUxgKXGK6EqoXRamK0SH/s6&#10;xgYNiis+mgwhzaHBMEDOT7qvLyFyOqHz+9gw+n7Oz7F/z/fmC04GA8kVXenkKdKcbmgApDzPMaFB&#10;KvOVIfkBizh5DBdx0hHyIobPIAKENSA+GpAEILx/3juNZAC4LiZeD6n+D4kFNODlLapfqrvxgVJp&#10;SMDLA/wqY5ms7pDJ98u/QzyOVUcygNJEpxXmjpgMXZicACb4Tq5VXD9IjyadKv3SaNaIJ1evSF90&#10;NadPlgtAmaHvLZuXPmc1BHmUFzNzMEzODN+A8o9sQPvhBwrOvromRABzVABGJ4xktI+OGHw6YMP0&#10;zFoPyNB6Y32MD+ZjoCMstWA+zlrP2w5a4xk0i48NorWk8zZCZkARn3O+rAHRoKqYKkQ0IaE1XgkU&#10;YQmlQfxH8Pk4+5lVflWaDEMdtBKeEhKDY/G58tgwWZyOAJ+1aZmnFM6V+TxRIO5DqPuXwBgkHzv+&#10;dWnk5VrSfG15fZnH4Dnuc7f7gBmKABD4qjCOd+DL9aXL9Ceorg2rzg9I6QyLBSZix+ewVZcZnmCY&#10;AuiYkmYIAbAOdAYRYdzz1u5tVS/o+q7oCT0rjZdN0azdgOuEwn4AVJhNUA9LSDMyFKE8R3pa02dt&#10;Ten91gXpveXz0x5WRcgH5Dwm6Blpz7O6vhR8QWvDEdnRpUYcE2yskg8IMT/l001uQuqmJiHHFtIa&#10;hTzntxAXnHTKVOanzdGsGTOMjcABD3kIDZWvzWDVTc6LqkyNaQYU6K6qMPAFgfCiWlJ20jZEZS+o&#10;4XLcJqjPO53rc94MIMMdcazKaMgspJXQGRAfO60xT2M6cWAyUDfYoFZx/waSxylVwajoOscXYA2i&#10;7xH5GsTQGCZDg5DOMecMECHgNObxdb6fxem+znk5l9MR8mZADAxyTVovd6qo3KQARqVMAPCs6jza&#10;cELwXdrSq/+3RmWwRv87m53Z/wPEAmaF/I4lxgFD+4UGzNtKMPsFwGKoQaCcEGA1ANF6wKnjEzrP&#10;MAP5APDj1sXpby1z09+Wzk6fShOyxOl491KZqyxHYkdtQSgZWL28pg3RgqU5CogZQqamCUDMT4nB&#10;M3yN2g6z09A5zaHFH+JEpgQjIR9kuaiXm78ZoWsqf9HgGSgAbATT6Tnf15ujNkMBEFOU3wJIOmMA&#10;JsNT13yNxyV0CHA25vGxzznERAVGKnwJEeHt0OSxQtLLuPM35rWwoxc+TO7Z1bmqsaB3th7XtRI0&#10;Neloacwug2YoDI2PiZcwllKapo3Xl3GDXYJbXof4N/IQR9ZQhtA9l7l3MwNIfEKsnFN9Pi23a1BW&#10;3qTq8IWN3enSJkEo7UcewEOIZzO28d56P5i6CgNAzNABmYJhVgKY4CAEOiAEQEJLACkNhnl6YhWd&#10;MC1pb2dLenfpvPS+NCA9oocFH72lsTWh8g3ougHdc0BwD0vj5p7PaiqaBAgRIBzpy+OA3qICs9MA&#10;ItZ4pfYrAS3TfW4SX5BjhfWPtaAR6yFANmo9xvVyHAA5xzEAkoa2A0BrwqxJEYOYYVRBVlrQvaI2&#10;Sy/pnpdJV0gPKTCV44MlaEgJG9IIHqEr/9dBR4iEhqrOGVTD5Tw+bwntB2xUpjCPCfNv8Zuk+bcN&#10;YU24RvBxT4NQB+B2YMrQ4nwASNyhoSN/eY3TG31D3wvJaXo2SQkgmipE8fwe9a5VNzAn6f3E/zuL&#10;dSclM6G6fHHzqmoccH3ksdQnaWcICfmdWPbE7yg+45xMO8YCDdcp4JPcBpvEaWjE4xJCejqPC0Am&#10;Ze/taJYPKD+wbVE6IPiAs5+BeJmq7JKGP4g56oF4D0Gg8Qwh8OW0bgGYO2LoIR2VRjRg+HyEaDjE&#10;nS6IgTOETi/Pl8BlEOuacFp5AKvUcMQBjnOGJ0xJ5ec4IFIBZVgFiF50hk6VXvHLKvQYnI98GUDH&#10;uZfTACvgq4S4TU1DaiipFFExdI7QJq0rf+7syRAZPouBIwQ2Q+bzBrCEz7Dm38i/7d/KEGbwkBLC&#10;DGm+jp2o7Z+WQACIITEUpRgi57eQ5tB5Oa6DVcUFPWHjOUu+PkNXgzAamfw/LewBg0ZjCGJQ9fmc&#10;tB/hlDRfHg/k83N8jFPg7cx+Ywy2q25wzxJw+5xfCsS6Cbq+4zbQGkPDCHiIYUQDfsFUNAPYvjjt&#10;aV+SDvcsTf2sNexBZKpKEwIfAnyAhxa0JgzfT40BwIUZyrggAApKw4cmRErtZgB9XMJW5rGZeiG0&#10;XAbPEGYz1DCi4erwZb8QILP5aIDqQDFYD3wZOiA0gJigxDF5AbgR3lJ8v3pjsC6DqHSnEadyGzxg&#10;bNR+hJ7IDTwGib1IrekMlqUErjzPoH98u0H3zZJ/w2B9HWgG0ecc5zwzeDzOZ4AQA2QIDYrjPkYM&#10;nK+PcxLHuQfi+5JGXp/zfTjve/CtirxSgWvyf679v+p/WKtd3LKm0oDL07D8wQnVVTZnuqK6U9N8&#10;AvDmg9kPLH1LfM0c6r8GgNvSjNgRTVSfli3bv/bvtaA1oNMNYZifVXgoTNCm9LHAe1/m5ycs2BWA&#10;aMcTgg8AMUfpRQU4m5uAeE6+pwG0CQqEMRQhLUh8Qn+wEUAgI45GLIFz/OsgDQE6SwUfFdyCP2jt&#10;Z8lpdUgNS742a1BA8xCFtSFh1p4ZYIYiGoEjnbjBNGzO57hDKoO1ZDmTJj75TKhja9IMY11Iz5Lh&#10;zBoxA5fjGTybosRdEbkebWegolJKOH+Tha1VPgtpzuM4s/8BMJtjGRDCEhanEXcvpaeKleBEvLqG&#10;Tp+YkaNjYEQav92HMNXN93VahlDPVmlAm9df7tZ18b+4J+8lm5RXt69LkxtUV1XvR8XDxIbuNK06&#10;mgfeq3E/ek53rNPv8L8Yn8xbYuQ9Y/JEc9LDBD0psxAf8JRs25P4gBVk1nA1TSch3WDSywl8x6SK&#10;D3UtTXs6muT/LUjvti5QuDB9ISgZCwS+GLpAAwq40gStw9gh2JgR064wD8y7Q4b4+GbmhQJlBjBA&#10;EwgGzUAaOKeVwvlpvcSAsALJld0V38eEQJdD8gpWXVde0xhm7QhEquCKkwbspakLQOQ3XIbQ6eU9&#10;nc+hATV8pBNSsWvAKW6Yr6vQAaERQEKuwUTNQxccAxRaUvdzOmFUkjpsjhMaOOCykFamO3+co3Kr&#10;8odUgBFaW3HsOCHiHkvD4msQg5ZhU56GOGvtIj+QqVGsXadjpqb5vgyHBHj6v6EB4zn9/9DqWB28&#10;O0GFaSmwzm8CwNY0vGZFGpfleEF19/LW1XqX8gMlDEeQDxiBFmFYwhLaVu82BuLdCZPHA/EFM3TW&#10;dMR9bCEd/++ETEwAPCrttq+rJb27bF4AyHjgPmnEwz1syrS81hmDBrQWtClKHPgMoeGzACEAkj4q&#10;E3VCcTSiQQMo+4ROAzTDGMBV4mMDQYeMK7vTHKeyG4bLepHTmLFKNwglKI6XIPl+BtD5bMY6rZQy&#10;zff0b9l89WA+8Qh1r2uqLHFf5Ys8DXkNEAA6bjM1NCKttioGcSpfXpuY4UN8Dx+XoDnu4zIfcdKd&#10;ZkgCFOCogLgNLB0DB2ml+DwSGpB0mXCYzNbYwMdxaUZHPrRY9Rye9eKeT5uIiJ+X/+v8N1k5v4tz&#10;ShOAVwXXVJ+sNnECgBOKT29aqXeXwSsFANGCBpF41orEabTkA+YOGLRa1oRAZeAMn49LjYj2O7Wu&#10;XVquVaC1pn3SeNaA9IZ+1rYw7hWzZ6z9JAFhNUCPACLDERY0YCOAhBOyvcMcVThWQRhQqJJayxmw&#10;RvACusoPDNE1pWZyxXeaK38JQKMAEVKmUemdxrW+r0OEPI6X58rfLu/r3wEqXx9f5FUaldrAGTo/&#10;A2LAouKRp4qTXoo7d7ifQ19TSkBUgVbGyzSud+X1NQ4NSsBSQQVwpTjN2o98tfNcoxCwrhFKavez&#10;5nNcpi7xDCggKV/1jBwDXHSGVPCF9iv+h58/T6jnnTBsoPrAlhR9TEVrS+d6lwlAxgFXhQa8rLDU&#10;gjd1TfiElQb8kh5jNOn29eEDxjggAJ4QBIT9cipL4MqwTLf/hxZkvC8A7GpO78n0/FB+4Hut8wXg&#10;IuXNc0dj8rYEUxQArfmy0BvKOCA9oV3Sdqtqpie+oTUiHTQGMUQQTgKiYANG+3mEXwdgo5TaryYC&#10;ABCIA4OBsLDKwXk5dhiVXYVWppf5kPJevneZZnCIl9eRxrGhsnDO0FkDGkCEYz6fTSUCCsTA5YpV&#10;h4+QSkdY5kOolK6YBqmxovpa35ewjNeuwf8TJNZajWABWyN0wBR5Savy+XoP9JfnDCJCrys7j5XP&#10;Wvs/gi5A5NkwO1W2kRbPmhuS3OlEg8J/0PvYJgtIoJ3fpLoq5XJWLtbUxp6YBQOYNkMBNQCMjpg+&#10;/Se0bTY/gTDi8fv4gIIBzUeIH2gfkNBi6ADQ8OEDsgWhAfysbXEA+FF7U/pU5ic+4DG1EOyQjQYE&#10;vlMMygtAwMP3AzBCOmLKYwTgrP0QgximqITz4wIxRCACFaZoozYM2Ko46U5zb2ipCYn7uNRIBqEW&#10;V6tYHpf5iBsYQo59HjDKNIuB8z1L4BqPDVcZ+hzHiOMx4E8ax8pXi0sMmIXKWZ4zRK68t2mQBnFe&#10;X18Oi3BcM2kFYA2QCiwDRDpfjS01o2HEb/ySjhOFiK8pry3PIbd279D10qIxYSBDV/6fUgLIKl7m&#10;MYAWzM/LkvE+WW5yr4ZWt6bzm1cGeFckNdMT/88ibUfHi31BAMxx/Q4A2v/LAmx1rUfPqLWexean&#10;O2GYBXOI1RDSgB8IwveXL0ofty9Oh9Q6HGemDL4iM2J03YCuR5j9kldEZC2I9gMugHOPKJARAqOB&#10;I4/9QUI0IQBOCrCpCroSMoQ0p1tLMiAfsKiicM4+JFJqUnfaEL8o6Di2RKXfmgEhblAMBMdlmuPO&#10;j/i4EUKOuQZBU5PmezjdaSWEjpMPjey8kS6JSeEKDUwJYKkJESqljxsrqCt047nyHq7IEUbvqa4p&#10;ILGfVsJkHw/obIKSzpdkAbAEzdeUx5GHNX3VdV/u2qHnU/puQVp0ChFGx1D1P3hmp3NMPP8P3g3/&#10;ibLDYupVwyylsE7m5+pl4QdOb10V8Nn0tPbLgimaO2PQevVOGTVKoXEF4IAqNfBlE7QOXKn9yjjn&#10;DR/DDMfl4zHwDoAfdSxJH7UtiWGIQwxDKN9pqepTykd4Rg88IMDzXNA8FY2eT0xPJMOY54MayIgL&#10;OI5D6wk8w5dNUUGodK8HbBRDhIRmVBjLlABT1/8dnBLHuZbzTjN8EdfvGSLCSyowQ2QIXPlJr+Wr&#10;wOG8QSON4/Ia0ghjFYXCgKi6zsdOQwyc0/w7vk/k83VKo5KVUlZCQmAqK6wrreMWX49YA0YXflWx&#10;kajs4fNkgEr4aqI0Dy/UzE/lDc0osDJQWQuW4Pp+CHHSbaLmOFD9/TM77v/kZ0XrOc6QA5rvigC8&#10;IMjG1nek0fXtaaSPpXUrFO9QI977tQBaA96U+cpqCgC0FkTC99Q7iV7Q7ANmwCwco+3QgiWIZ/q6&#10;KviqcUDJfsG2p7tF8C1Kn0j70SHDPqIne5dKA7IwlwW8rSEAyLzQPBG7kliGVO94QawJwxQlDS0o&#10;8DjO4MkU2CSzkxXwQLVVgEk4V0JDGOBVaU73OcQQEjdgZRzt16gBkTKdkEpuiFz5fWwQCBvF4Dre&#10;eK3F1zf+RmOe26U+EydgJo+uoYIZRFc4A2SYSKNyWlOUldeawuJziOEr0/wbhofQE8cNUJyr4DFQ&#10;JVSOc015DinPkZdGAGl8Bv+XUgPm5+U8/3m98trkVCMkgK4IxAsyNSc2dqnuql53LUmDa1rT6Lr2&#10;NLmBqWh8lmxtDcQAkGslJXQBHv5fJVf1jsMEZfzP2i0PyN/eAWP4iFuADzkmEA9I0wEe80AJD8js&#10;DO2nh7QGrGk/PbQ1YH1SNr5ffTDeGhAJ0xOTU2ABYJijaEHBZwCnVCGBDwFE4AEcwDIghsrpxC0+&#10;57jzOI4YOvKU93T6Jb1cYKCClzARNzCGpzwm5LjM2wghofOW11kAizRDxzX1uacck18VSvkwQamI&#10;DNy795PKWcbLCuuQioxEvEgr8/l84/Xct5ZXkBk4ADRAiNf8OY8hI264DHApzpPzoTWzBvYz+DlI&#10;8/9AfOzny+ZmXvdnIe2S6t5FmZpov/6VTelE56J0VsplSubo+U0roxcUbWctmCHMILKXKKYnK+Mb&#10;YawBiDSCh5CGpiONHk9D6HxxTlAd1fHH7YvSh20LowMmAyjtV4FXAmgT9Jygj1DXshiXFfEleIBW&#10;8wcFIQKMBjBkI0uW8sZNpWmKmWmgEMPkuIVjQ+V4CVxjaPCA7TIVXGEpDIs0QmKAAKMMOQdoxA0e&#10;8f+TZLiyWeq08p6EJcB5ho60jZ7PGpAKWa90OU7HiQEkdMW1kBetwXniZcX1fQhd6Q3A7ZLBMjSE&#10;HBuq8OGUXoLGeQNWwms/rzwmBEDMTj8rz2Iz089n8BznufL/zP6etV9sOa+QLx9hagIgmu/c6tZ0&#10;dtWyNCHth2akE8Z+X+kDOm7zEwit/RgPZAV+BWDdxDR8NjPp6QQ+gIvzzJaR33dC50IDSsMd1rlP&#10;5P+93zo/faG8R4BT6f1rWLgrM1ZxwDtdgXhOWtDaL3zA0H63m56AxjHxAFPHQGhNOLZZcflyaEFW&#10;TkyoAk2ppedcaMIKKoNnE9NplhK6xvRG6Ij7HPfxOadfpCJLqPyGDxisoepQ3A7gP5J/BCbXAh33&#10;dbwMEf8mckUFzjlfA4TO5x5LCxWxDF1xqahI9KRW51yRkTI/YeO19XSOARBw9DuFtgMohJ2pDVfj&#10;eUCzkFaCbFAjXb9p8Ij7eQ0m8fpzITREWeNlAPWeVY+uCSJM0CmBNlIAiAAgQxAx/gd0AFcJ8N3Y&#10;SZhNUULWCgIfY4E3AVK/XeuEAaYaZBWE1nJOI0+cW8UawAzmYZmadMB8uGJhenfZ3IgfAsKVLemE&#10;/L9Tgq/sgLEZOigHtt4ZkwFkm0LAA7gwPStNCFTAZ1PUIAIgJmjNF5SMAaW0m4GzpjN4ZdwwGSSn&#10;Od3nLOWxtV55jgoNMCUA7mih8hseg1HGDY/TDUxjft+nPN8o/m2fbwyR8p5UhKwBMkQWjjFNyzTy&#10;c/84rq4jTsV2RS9hzBU8n/fvXNa7iuvln9oMBZq841sGjrDUeE4zhAaNNI5Jt3DM7yCl9iPuY8NI&#10;iCbPqzp4F3pPArHeA5q14Fif6uvqZemMNN8ZABSIY6rH5zd0hwma81XAVn6gteB1AX3jQSBcVxsH&#10;jB5RPUeMA9IRY8gIbY4SB0LDiVY7BYgrWwM+5KjS6IT5SObnx+yQrfhh5T8oR/UED4vmE3xAZxCR&#10;oT7GAnNP6GClAekJNXR/J4IuzFBMTbVMmJqTAmlyy/oAj3ByS5/ielkySdnC4qIKGgDdy+m4gSGt&#10;BJM0h6UYsq8Tnw8gFbqioyWo4Gg5Q1lqM8cdUqn/TxrRwr1K4ffKdMcdluBZQhNW6cBgc9LwuAL7&#10;ONIsvlbX+DrO+/rShK1dW8WdJwTzuDI3DRjHFo59zucJgcx5DZ21X+246vk0cP5t/37WfnXNDHBo&#10;PkKmnmXtR0MhragQDTgghXJyZXM6uaolIKQXdGpjd0xFizFCmaLA586YbIIKwNCAaETdX7+dfULd&#10;W/FqLmgeZgCyUgsSGr7T5IlQmlFa8SgPI5DQgHsZfmBJktI+72lJBwThUZmbJ2WC4guiBQPEAsBz&#10;engAZCwQDWip+XnAJokhiEoMIdoPALPPB4R9FYAZPj6DdmZlW4wPXlBrZuga/b4SPGs9h6RbuM5p&#10;3Ic8iLWghTzTACUBJgNVgudjKj4h8nX5HP+6+3BtY8g5QkMFJOWxhWNfU8urMKDZpjTdx8AYGkuA&#10;p4p9Vf5LXM+x0hs1H5IreL3CE5Lm+4YEgPXeUANniAwZYJWAEZbxMDklAZ7jmLjVM/HbBtHHfp6c&#10;p97rifzrI/xW7pBBiwHWha2rUn+3rLqeJtX/pQJweWjFMEMFID2hCAACnwfmswYEPkxR3Q8zV8JY&#10;IL8ZW9OXWs9iCJEwPQET4VgmKMMPaES2IPysfXH4gJ+wJSHmp0A8rhYCAFkTyCD8KcAThDZF+QP1&#10;XtD6YHwpYYoKMgMY2k/gERrAya3Z5BzfWO8VBcCBVV2xq9qFBpgAB6CQRth83AgcIce+ljidMJwr&#10;pQahgDEQSAkL6QYJ85SQlQvErVnKPOU9yjQfO83i/OV1hAbP0HGdAaoBQW8p99PzO81AXQcoPWfA&#10;Jwi5ztfGCooqn8064taEPud71qTSgF6n+HVwNaaVx4bNQprNUZZZ3eIDLBV4Bs4NA8+T0wEyw8CU&#10;M7YevCp4GFbIGiyHDMKflHI5IeVyQkrnlOr42IbO6IS5ID/QpijgXdlSHxfkeuBDHGeKWtxbcQHo&#10;OaCM+d3ey1kKEAaoMh3D9LQJKk3HJkx5DHBJOqhj0oDzaOUHYoL2C0jCUgNm85OOmDbF81S00uyM&#10;zhe1Lmg9xgJrJmiAV5mhCvEFbX4CYV7IC5i5MyZM0AKyMjRoHCMlcIjhIs75Mp1joPN5x32vOK9K&#10;SGUvgXAa0AGrK7PPkQ8YOceUOF9bakPOl/m/TgKy6t4IaUwY8HkAjDQDJwCBBgg5Jm4JqJSf3w3R&#10;/VyRnZd4XatkyJxe5nNa/ohNXeMZsjK0NOYLLVcdl3FLvgdQAl4GkN/M0G2qTRbIAJaiZxMoSGiz&#10;SpMx5YxOxKNSMscF4qnepWlo7YoAEM2HFqwByDU7Sh9QZQzUVdwgXlE4A6iQMwLL2s7AEYY2BEhB&#10;clzgnJQvR8i35YHsoFoETFCGH9CC+/RwR/SgR5iKJqfVANoEZWPeAJCOGP1u3Q/My5FYDTGscFgN&#10;QyxPqgBEAwIh8GGaxsC7tBGTsqPTJUxQOmQEnoSe0UkBMClIYy2f4oDVqPkMSnn8dSHnnc/AkY4m&#10;tDYszxGGqLIZEuKu/FHxq2PC23omq2sCXM6p4tyWtzoGBKeRt4QLKc87zSD6vrGcSWEAIwAJqaAe&#10;F+S4dp5eS1VariMPFTibb5yrX0t+C8e+h+FE8v10ThAGLNV+MYYL4Hxs89THAFaOIZLGeWtBp9fB&#10;zM/Ks/h5/JwAZ/j4H3EsePDprmzLmgx4JuXrnVRdP9YlExS3Cg0oZpiadl519YLCmJANhNKA1wp4&#10;kVIbRpo0bWhAazjmgNLjabOz1IIBo84fEzgMO6DhDushYhC+e2naI/g+A0CZovsFIOfQkCek9fAB&#10;T8agfF37Za1XjAPqD2QzNEM3JLt6WH94RH/Ks2BGGXYQbLH6QVBNyY4+Lzs9NCFasNKGFudBAMdi&#10;E9IAIYbGgJGHdI4dOo/zlaDZ9CSOj8SxxwlJ5x7TOhdpqtQ1YIBAlSEqOpVSQuU2OKHBqsoSlbhK&#10;RwxVDa4qJE9Ar99jlYTP5QqvewGB8uS9XXROvxH3xoxkpXyVr5ZewcKHRGPVvY65Z12z6Xf1vrMJ&#10;l8Hlea3puNZhKU5jxQbx2ACJ1QsVaISYkY4bNENGmociYsJ2AVykxblsDlt4rnoc+DJ4Xu3AWF1e&#10;LoSfZhMyay9mvAAe2o/wtDRgjAOqviJ8OTfAk0t0RXX1uurfTb2XG6p/14HNECJoQoF+VabojDps&#10;dc1Xar8ahAgQCkAAw8873LNMGnBZaL2Pq2loB5R+jM4X3Q8AT67K8CHlEAQQGsChdXX4RmVPhwZk&#10;0qsEk9MSUOlPYZ6G6VmlhehPGjxCwHPcQxLA8I/g8jFS5rHGLIX7ABpAGTzSCQ1eXQSqGgp8UY4N&#10;7FVdD3ChiaiMVTyAqSRgBcIKBiTSKmF5lPNyLlr0CpA4H6vdK22j4xrIUdn1m3omKqPzeFEqcWsI&#10;gLLEcXVvntWD9wjnMOu8kj5+syYZtnKwvzzPbwGgQSO8spXnzACGBJB1EONTZRVwAZ2AA7prXA+o&#10;HO+SPxizYnSNfhMxhFnbZfhoPOjx9IyV/G6yBgS+i6qTANgvRXIEE1TW32lpw3HV4Qt93enypt50&#10;TfBdVPyqwi9V3l+q/iHXVf8A0DDbDL0huYoGtAlq4IgbvDJE22F+Igw9ABgTrg/0tMbY314JqyBi&#10;HqgAxjw9wUC87OQTApZZMfh9QEgYGlBxQAS+MEUrCEcq7Ye453NMMGF6BlASwzcuuKwBCX2ec6H9&#10;9DKABEBKsAwSYQmdz5fXELcAGOkZpGxmWutxPoYiKjDrEFadMxLyI46HRtF5h9Ze1jRU0ACUsEoz&#10;gAyzYHZyf2tLtCf35RnIG36brkMcj/WDaoEv691EGvkkzND3b2XgsiYjHsMqCpntQ08vx2hNQGHD&#10;p4BIYmBqsFT3aISuLvm5cqNQNycjXsF2TZrMoGGqcj4Dtj3d2L09vlJsuSq5rrSru3QsuSL4OI5z&#10;uvbKTt1fgrZ2x0tAiDbU8XW9S9LzRGx8Y4Eos5IFuPh/hzsXhwYcUn2d2ii/T/Xv0kZpPN6J6s41&#10;hRlk3bsKQ4Bc7/vydmlW/D/VzStKq5mggBdTyxRHAwJdqQ0Reko5Bi40IQPuX0gD7hd0nwo+tOB+&#10;1geu1Hl6SnW/MEGlFWMootKCAEgvKHEEk3NQ9jRmZ830VKsTpmclBiy0XSEGcVJ/HB8wzwuVppM/&#10;c14FH36hzBz7iOUMmYBPeck3rYoQ1yrfeV1LfErxC9IixC8oz0XlmSYv3fWVBozKDhhUeAkw+Bwz&#10;UC7pHNc5vKyKdlHXc49LitfPA06OX1TFzDALrEprUFnDXNW9+c2ATqFBt38JgKTx+9eUN+AjHVH8&#10;mtL5NPZlTCu1+sz0D9E1aEn7dFRQ4pf1rpCsvYAf2Cutp3sGtJinSg8tpuOASeJxtujt1Pn8PXwq&#10;o87Lr2PFA5otRP5ghq+6XvHQbNJyAWClzTgXv7FL1z4k2EiPc/n8dTY84vvvgu7Lh3fGuRsP7VD+&#10;bQHgVbRqAK176H8bPoBA813Xe7iu+E2AwQzdwXie6l1fRzrYOjcdkJzpbQn/b5LvQWyUltykfAjv&#10;SiYo2jN3tqzRfySeTdDwD6VVww/UbzDHdAZQGTCAOSZNhb/HxrsnMCMRHZ8SNAw9MP6HNjwq8/KA&#10;4KIH9FMJ80AZiN+v6w+uzMuUAtaVLbEiAg1oCK0JY2J2JdErKhDHtqwUfPh9zISpZsEgUu1ownH9&#10;QZukoekk4/rjE4KklClVjskAqU/nBSEACjiuOa/Kh3bkeEqtd86nkB3QVLgBq9J8/YSOCYEDcOLj&#10;n4oDZwCjSoFcVmt7SULre0kVD7gCMlVEhPOXFdIqkz5dnLvIqgXSdD+OaQS4P78FXMAM6AEaYFfC&#10;OCcm7nn9l0uqSJdUoZCLil8USMCI/xnDB8Coc5dVuS7quutKQxNeoQJW9w9tLPiiEQFM5UXT52ty&#10;YxPQS0LjSkJLEuoc9wEC4td2SVPxG/p9hBkwoU25Vv8LDRob4+KzAYiAA5IArYLupkDKx1kCIIB7&#10;SNrv4R2C7EFBRB4dS/jQp7XjrV07Fd+h+wDgdj2AN7biAAAHtklEQVTb1sQud9wbjWyLgeP4/r7O&#10;TQsofNpLqmeEaEB6ONl8qV9W3tHlC1O/NOFAt7QgY81rV6apdStlivbqWramWBtbFyJXeWfEdS/e&#10;Fw3vBb7YrLo2xXdKtsaK+AyKzVA6T0JzKe2EwDi5XiAKFoTOF8sh+Xb7eprTHj0U43/vty1I77XN&#10;T+8sm6dzeZ5oSAGf54Qi9IoCHnG0HwKAo5uz9nPny7BkSC9gBDNAwiyYSbUwNjunVEkmVZnG9QdH&#10;BSIyocIeV/qUXvKUKsf4ZoDTn1Z8StfSeTMhoK3xJjkPZMSLcJJ9QRUCGTAAH3JRhQUo51WA50lT&#10;IV4EOJl2ADgtuagWelrHlx/ali7JN+L4slpm8pKOkHaxCs/rWS/wvLpniAAMzcxzCy60Ymx5SEUG&#10;sAd1rApOY3Je/58Ghf91URU+7imAzgumKeW/AFzSFtO6blrp0zrmOS4AKM8NnFzHs+kZonHR7weQ&#10;/J7yZw2dYQTA0L56LrZc9JaMV1SRibNPavi2PK+eP3YO575633wzkaEUhmD4eOqUKuT0Ft1765ao&#10;kFd2bFeebXrHemeVTG+jwdJ73LlN/1WN0/atahy3qA5sUdluTuMb1WgqfnHnTp2X7HwwnX9wVxpT&#10;fGTLjjS8ZVsa2apQMrX7kTS0bXsa37UrDeu3BnT90LYdaZT8Dz+cxh95NJ1TfOTRR9PQQ7vT8O7d&#10;Ot6Zjm/YKOuuK+3r7Uofd69Ih7dsSGceeTgN/+DJNPLDp9Lwk0+lsR/9cxr/8U/SkMKRn/wsTf7i&#10;V2nk6Z+moZ8+nSafeyFN/ebFNP7Ci2nixZfTxMt/SBde+UuacVymIsuRCDM0rTHQjgl5TMcx4C5z&#10;FAHIo6H9ZH4q396elvRZV1P6RBB+iBbsXJQ+4tNkAjkG7HXtScCT1gO4rAHrmi8mZeMDyu/D/xvd&#10;vFKaTSannFrG/0bYH0YAjuAHSuOFGRraTtpLFQ6/cEqVgeMJQhX6KDCqYo0qbSoq2aaAicpGRWb6&#10;GmbnVJij2cQEIrQd2u+8Kg3HYYYyw2YTIKDpdC+lBYDKh3aLnk2FaDQ023kdU4mvyuQBxItoN8GF&#10;TEd8q54jQwq8aECg43cv4EtRgXWer/7S20vnUXz9V0LLPdm3Op3vk6+6UY3QBlbK04qjqVSBFece&#10;8VnurZv07Bv0vhSX9rig354W/OP6nTGZfuP8R2mLSVXq4S0b06D+44h8rmFdNyIIxlXpRwmVNqJ7&#10;jMhEHBQkI6r4o7pmYteDaUThoI6HpV1GHtqVJlRxxx9+JE2oEp/dvi2dU+Ue2v1QGn740TS465F0&#10;etuDafihR9PY40+kySd+kEYUDj/2RDr/w6fT0OM/SOce+36a+udn0tD3/1kV+edp6ue/TlO/eD5N&#10;PfubNPkryXMvprHf/D5N/uG1NPmn19PkK6+nsT/9OQ2+9Kc08odX09Rrb6axV95I519/N029/UEa&#10;e+O9NPbmB2lUMvTm+2n0nU/T2DufKdyTxt77PI1/vD+Nf7Q/TX1yIF36/Fia3ncsTe45nM7vP5bO&#10;HzyRLhw6mSa+UPrx0+nKmcE0daw/jew7mEYOHEpjR06kieOn0tWRqXRp5EK6Mn4pXRqbThdHp9Pl&#10;sStpeuxyOj9+JV08fyNduvhlmr78Zbp09at04RpyK128+a9p8sZX6fytf0szjshUPL62Q2ABG72c&#10;rbkXExNyTYeg60zHdP6IID2stCOC6bC03wH5ffvk730mVfxhZ1N6t21xert1XtojbbdPNvIR3YNh&#10;i5gNE6FEECJnpFUHmNwaGrBd8PWElhuUDEvLDW9dnYYUnhOAQ4KM7fNHBM+IKuWINN+wtBigjaIF&#10;VemHlYd8Y2qdx6UZRuXbTAAVlVmVb0IVDxjHBN0k2kUVf1wVGtMUjYm2nBAIY6q8o5JxROcnVFlH&#10;Nq7XdRviHuO6dlzmGr8zIhiHBfCYQq6ZEDxj0jxjgm1c5s6wfBjCsd070rhkVGbRiFrwEVX8EcUH&#10;9WznBMKgYBySSTUqU2pY+Yd0/tyOrWlQEA9yLDOKtOFHdqXBRyW0ut/9Thr+3uNpUOG5xx5NI098&#10;N4197/tp/Ic/TGNPPqnW+IdpVK3u2DPPpNGf/TyN/fwZxX+Zhn+m8JfPprHnnk/nfv6rNPTr59Pw&#10;Cy+k4eefT6d/+es0/OJLkpfT8Msvq1L/IY3+8Y9p/LVX0ugbf06T77yVJv76tuSvafr999L0Bx+k&#10;85LpTz5JFz7bk6Y/25smPvksnf9clXr//nTh8OE0fexYunDkuOIn0/lDJ9KVk2fTpeOSE2fTxf5z&#10;6eq58XRZcmVoMl0bloxPpelhpU1Np6vTl9OlCxdVga+myxevpYsXrqbzF66ni9f/NV356t/TlVv/&#10;kS5LLt74N1Xqf0nTSj9//d/S+LV/TWOSwembaerWf6apr/5XmviX/5VG//U/0+i//2ca+ep/pNFb&#10;/yMNf/nvkv9I5//7f6XL//v/S+Ocv/Xf08S//s90QWkX/uO/0tS//680puPRf5Po2tH/0PF//O80&#10;+NX/TIM3/0ea/Lf/N03+63+lsa/+M5278R9p4Nq/pbN6jiHd55zuf1b379fxiev/ko5euZUOXbqZ&#10;Dl35Mh1T2jGl9X/1H+n/B0BjWS6YoCsVAAAAAElFTkSuQmCC"/>
  <p:tag name="ISPRING_PRESENTER_PHOTO_1" val="png|iVBORw0KGgoAAAANSUhEUgAAAksAAAJfCAYAAABv+pKPAAAAAXNSR0IArs4c6QAAAARnQU1BAACx&#10;jwv8YQUAAAAJcEhZcwAADsMAAA7DAcdvqGQAAAAhdEVYdENyZWF0aW9uIFRpbWUAMjAyMDoxMjow&#10;OSAxNTo1MzoyMWWvCMEAAP94SURBVHhe7F0FgBxF1v6mu0fXd7NxJQkJIQkS3N3dHY47XA7n7nA4&#10;OPQOd+dwd3eCawIJCQlxT9ZlpLvn/77qmWR3s0COA/6Em7epTE9PdXXpe9979aoqlE4nsyhQgQpU&#10;oJ9Jvu+bz1AoZEJbyv/WGXUWvy3ln7Usy3y2pR9Lt7P4BSpQgQr031ABLBWoQCsqhTz+p+FLcJAV&#10;6LDgh9qCCN0LIWs18lMAwkYoq0+Ljzr85GPZIL5tObzHuEzOsnU/yyST4hDIZDz+HuOzjBPm7yFG&#10;YFoiL8P/HA8es6LrZNJDc3ML6hoW8tpHU0MarS0eUrzf0JxBa2srWlpaGN9julmk0hY/0/BclYVp&#10;8COXpcVAyg6nYdt2u1CUsBEOhxGPxxliiEQi6FIVRiwWRklpHNGYg0QihpLiEjgsqhMOmc+QqSeG&#10;UBaumyToyrAkMQIs3fZY7gwsJ8T8lPC3rMmDFWQDHgGagBhrJrhB8pQe/1kWMx1iBWRZL35Qt3la&#10;DN1M2ygenzf5KFCBCrSiUAEsFahAKywJ1RgpH3w1UjvNzxzayJGXiQVRGDUkgc2QDTUZwS4ARCgB&#10;P+siZDcxGsFL2iVo8ZFqcdDUlEVLU4oApxk1izKYNWsRFi1qQF1dE2bPXIiG+hZ8N3khmhpbAmDU&#10;KuAkoOUiw1eFrSKCHwcuAYbFd4ZCzASBmECI8IKfu15MJj9tvov4dXEcgTjzjICOPnUz95tfDIfJ&#10;+9nWABjxtsWylZRG0b17JcoqitCtWwLVXYtRVpbASgN7o6pLGUpLIiguiqK4JMaQgM1nE6UtiMdU&#10;b4JGHvMuAFXGlxDNsWwm8NoAp2yYv0fNJ5gvK9RqssMvwYef4G9qpxyr1e0CWCpQgVYoCqUzLQWw&#10;VKACrYgk4WzABYewsTJ5sEMpfubBkoa2D7eNXA7JqkFK+ZX8KYQMo0/9vglfjRmPr8fOxrfjJ/P7&#10;XNTWNKGhqZHAJ8U0owQKFkGPBTcb4dMEWQQhWQIAYipY4VqTlr5bVgThcAStGYE2mZsIKgRuDGyp&#10;MjnKW2ayyDCkjLXG8wPLUshYrAQs2pLex0Lwn4BS/g4hnwExAlwsJTFfUF74aZYzl15WViOf5UgS&#10;BFkEWFFixSjCEZvXab43g3jEhevLipaEY8syRTBVVIZevbphwMCeWHXEYKw6fAiGrlqOyirWg+rT&#10;yvAdKTh+M784zDGBFdsjRABqCRiZbAYV7ztNfIY3DGDKAdx2FsACFahAyzuF0unWgPsUqEAFWrEo&#10;JHuNT6Etq4cPy3Yo/F2CgzCBDWEH7y9alMH06bMxdcp8TJ64CNOnNmHevEbMXDgdC+Y3YOGCJiSp&#10;L2Up5PmIEfgmQEGsQaBDQl4/yhoki0qeZQT3AmCSj0MSLshdBs8LGDCfBiy0IX43IKgddfxOWmyp&#10;WUJZWag6UFaAJXcVBKaef2cOJAZgK7gOiEDOAM7g2hDj2qYAsiAJ9GX4SSDq+KioKkaX6mJ07VaG&#10;LlVlGNCzO/oPrMSw4X3Rp1+VsVQlYrIyybLWjJDlERcFliUBVT/rsX1U6k7KWaACFWi5pcI0XIEK&#10;tMKSgJKN5iYfDXXNmDe3jiCoFd98MxXfjJmOLz77HnNnN6K52YdH4e1YMVihCEV/hmAqBx58m/cc&#10;wgSmhRZzLyD+boCGLD2KGwSfcYNrUXDPQnzxdQCM8jHyAEp+PronB6clROhFXBLEbE8d7y0NjNr7&#10;ZgVkrDuLQYiekUWLYM0An+B+NiRrlvKRvxcKLEGGljzrh2Qxak9ZOKxDy9RlVvXpWJCrkp+VhaoF&#10;iaIoqiqLMWhIL6w5ajBWG9Uf/fp3QdeSYlQTWBWXJgie0kwnzTcJjBaoQAVaUagAlgpUoN+QXEtg&#10;Q8DEk0gObnryfaHADsXhehTYxCcJyXjFcyiY/RRS6TRspxyRsI2memDCtwvw1ujxePHVTzDmi++Q&#10;SUWRToWQcTNmWioACHmwkhvixroiAKEpszwwaEtt7+XZQkf20NlzSwOXJdQ2fmfPtidZtzq+0e54&#10;4weps4i61/G9P52PgDrGW5b0da17rGdeClBFwhlEox76r1SB9Tcegi23Xg/rrT4QFZVRWE4arl9H&#10;ANbC1iqHEw7D9z0GP2gju4yfHkGW0vRYFxYcNwzP9tiX0vDtjPluybG8QAUq0K9GBbBUoAL9hpTN&#10;RilOCS5CFICyeujT5R1++lYGWTtNnKOpm2K46Rjmzk5i3Jip+Hrs9/jmm3mYNGkqZkybh4aGFqR8&#10;mwJZvjIO8ZaAUVurz4pJAcxoT3m7z4pKDhKmnbPGWkVQRIBTHLPRs1cX9O5biZWH9sIqw/ph3fWG&#10;oG+/bojFWWaCZE3/hdgnfE8+UbzJvmMZS5wc9NVnFAQmCbzzSwgLVKAC/SpUcPAuUIF+Q3Lk8EwB&#10;54WyFHgKFHaZGDK8Xd+Uxrz5dfhu8hS8+voEvPfeF5g0YR7cVIyPFMGlsAygBMEUBaWm4AK/H35Q&#10;YP4enIZVH0uBpRWcQxknc011qo1YOk/ToIgYsGxZLqFPkvc9xOxm9OpdZabvtthqLayx5gD0qi5H&#10;RWURAZQsRwJcaVaIpgEFjMP8DBNIuUyrAJYKVKBfkwqWpQIV6Fci7WGUd8nJOxbHolmkUz78UBy+&#10;7eDbiXPx0uNv4ZVXPsC4cbVoaSEoysSR9hKML98arW5jMMDKwKJckMM0BW5+NZwRlgorth0mX7q2&#10;tKJblrKyGKpU7Xyj8te50hLoWn4JLzKwCYa8bDOiUQfFYQcVVVlstd1w7LDrulh/o9UQj4aRziSR&#10;iFrw3DTjCzRpanVJzRU25ixQgX5ZKoClAhXoVyIJr7wAcxwHDQ0N+OSD7/HxpxPw0afT8M24BZi1&#10;IAmvUdYCCjzKUC2HN/F9NxCuBgwFy9V9bXooQSv/FN7QKrTAohB8N58rOKk0pihtaNl9lpZP8kOB&#10;gztLFgSWLyQgbG4G1kHdydr1vHZgmalVm31H2y0IJMuSlIbFiigvj2HlQd2w+uq9sMH6A7DRhiPR&#10;vVcpu4iA+ZKKKoClAhXol6UCWCpQgX6KtLcQgYn24YHVys8UfL+MQkz7DkmcWbC9ECLCMha/OS5/&#10;T6KhMYTZs5rw+Rez8NxzH+K1Nz5BQ215kOZvSQJZOefuAI7wymwPIOAVCGpR4HCe3zbAoZBnOUNa&#10;IZeLw8eDqT9+ZZCruO5bkVpkteGSVthZNpxIFF5Swl7QL8VnCAl4P5TVqrnAAmI2mZQ1JTfHJofm&#10;kHbHbgMw8xQm0JTTetY4PQf3AkuK3i+AGCzF961apqN3hfmN7zf3gqX6npuB2XjcizKvAqC8b2vf&#10;JU2NsXxKKl8w1oOj5f6mPlR3BLPMq+8TlOTj5J3ljWN1UA9B0DMKvxYtSV/TuKrGUWt1w667boDN&#10;Nx6Elfp3QUWRBas8bDYXDbPetYVE1s0ibbYiZ1m1RTsv9byTJSj3Bc54QxuaamuIgrN4gQq0FBXA&#10;UoEK9FNkBAgBhM+QGy0hafIUor6VZJCQIbzIlpgptFdfGo9/3/0cPvrwOyyqb6WQjSKVsSm0E/Az&#10;QlS/LfnQRpKinLA0lx2XxhOsCAzmrg0Y8OM5gCPhrHy7i0GOyu/7BEKqB6+Ib3DMkSJhVlEk4qBv&#10;3wqUlhajW/dqc+yIppR69AssbBUVFebIklgsgpLSInOdiGtZvfK3NGXSWuHnE/B4aE22QkelLJi/&#10;iJ9ZNNQ3oaVFdZzFhLHNBq/Nmzuf95vNLuN1DSmzL6ZtRRlH9hxtEJlhW6gtA1Cl+wHoEojKWfJM&#10;efNAMvjMttuZW4FgT2DDUACegnR+TbCxBCyZzTyz7HvMSyQSQpTAMBZNYa2RI7D7Iatjyy03RJ9e&#10;CdZTinXMvuoKqKvtPIYAQBsfKPnCtfGHK1CBCrQ0FRy8C1SgH6C8hSPrRRGyJWAptCmnjI+InyRw&#10;SCCVtDDmmzl4860v8N77E/Dpx9+iZgEFkV9EEBVYN4Lz14JNCUNK4DcmP9zIQkhIBmAkS7Bh+905&#10;+nUvyzJp3yX+ZgRmBjbBRDzhoLzcQXV1zGzA2L1HBbp0LUVlZbFxOC6vSKCsvJQhgeriaHAWW7GN&#10;eNyCpZ20mRwxkN7Gd/A9+svKMrOEVL0U1/qPeWAcg0GCPLYl3cnHzR97YuetJPrVWJi0MkxHuAT3&#10;PI/fzflzSbZRFo31aTQ3ZVDTmERNXTPqCbJqa5qxcH4KCxfWomZRPebNqcX8eQ2or2tBXVOSIE2W&#10;LIGnBJxQDBkDjAivrEgOYKktg3uWptqYR2OBNPd+LdJLFJZQNhT0M517p9LLWOejBpXlcQxYqQyb&#10;bDIcm266JtbZpAwVZVVsdof4n+1kW8iYI27YULKe5q1kZrq3QAUqUFsqWJYKVKBOqO10kO/GYYVb&#10;OFpkwbBQX+Ni2vRGvPrKZ7jnntcwdWorLL+SwjROUeNScMkpm5/U4I2FxoClbLCqK5vfZfq3IydU&#10;DT+bgodmOAR88biNSGwRioqKGKLo0aMSKw3ojsFDytGvf2+sOnwgunavMOelCXyEJUdVH0xLn77v&#10;EghlA6sGAVc4UxG8iNfGCkdR7Xq5cuqeQAU/LdVHOwpAzs8igZL8NJwR8ppSU10LLpB4qXPwbJv5&#10;IeDxtX8V4/tOC6PLmkLAII8gxtdv4bDS0YMhtLb4mDmjmWE2Jk+ejkkTZ2DG9DmYNbsFjQ2tWLCo&#10;DsRgLGMWzSmtRGP/IKDK+lHWc779fy3K1WcbyrKc5jiVPHjU/+yPIaRZOzquJsk8taKotCt22mUt&#10;7H/A6hg+PIaKihTCzlD+FvhDGf841Z9pwwIVqEBtqQCWClSgTqgtWBLgkd/M22+MwT23vYN33pyE&#10;+Y0W0mmfwlF+MTZlNwWOdmY2sioQvK58cHjXIsDSWWZa5C9R+ltTj+oWrLv+CKy93iCsMrw7Bg7u&#10;ifJEHCWlMdiOjvFgrnwPYVSwzAI0AnkUyBSgFkFExhXgCCwnOjstqBcK1TwwCcsxWQXPC2uLIrqN&#10;UDeO6LIKdQSKS4T7f04S6Ho2D5bYDqjlp9IM8qa/sLEMEUyY6SXmW1Nv5h6vWUbHkW8VYxh/KMXT&#10;cTFsK50Vx/uarhMISxMUpTIOwVccqVQaDXXa5qERn0+YjU8+Go9PPvgOE79dgKwr65zS/7VoabCk&#10;niXLku77ROQG1qojKv9sF4d1odNhUlEhvCyhXQRlRaUY0KM//nRSf+y977aIJfL1qfrrCGoLVKAC&#10;FcBSgf5HSLtkS8gItki4BqTZFIVAlGZR4qdhsEEoitraDD786HM89fLXePfNiZg2qSXY/NH4MOX9&#10;gP57EpCQnArEnIajrFB5X6GckGcw02iyImgqz/KNWHMF0mwXFZUJ9B/QAyOHVGLlQb0xYGAFevfp&#10;gb79e6G6W5RCPijzYgDYKSnFJSSAoc0yBYTy018BEAjykxfahJLBtYkS3As+VSilqR+Yf+VbIMas&#10;1NL0JEtrrG6dk0CLyFiMOpLS1bQmowS7W6ummDdjYcnVmbHqKQ3lI/fJthOsMmQeI9Qwv4mW1P+P&#10;HUciYBWQJheX9IOmpibMmD0fU2bUYMb0Gnz91WxMmDATM6a2YN7cGiRTrUw6wrYII+2qH8oPSu8y&#10;GSE2DaC0WT2Xq+/AGmkuSe3b55cgy25AVYWFDTYcjC02Xw1bb7su+gwqYlsRNHKc2L5WaWqrCx11&#10;o/pWbuUY/msCwgIVaPmjAlgq0P8GZW2CDAnTnG8MSaJHAEr74HihND9dNCyM4LsJ8/Dww+/jyUc/&#10;wux5jUYYO6FKAqWYiQ/IqVaa+C9Dvi3HambKCO1AIBqZbywmEsYRWMaPZC6KisIoLg2jsrIIQwb3&#10;wsYbr4GNNh2BwUO7IBJrheVF4WYICJRnR9YgOWLLphUAniWgpzPqIIyNlUlTbfxnHmOmzKGwS8Cm&#10;fvTtttNO+fT1rNJjMOXis1k5SBOchAREAovOj2G3/PL3JeCkLelB+VypPfW7hLnyxfea7wwCVAZ0&#10;LnmJXLxl32tL5lDeHJjKHwPzo2BJAC+XZMiURZ/yk9LUayurh+X0I4g4xYwXQcbPYOaMeRj75TS8&#10;+foX+OLTiZg5P4v62ha0NjM3GbUxQQnUv1J8voWF16pLAmGt3DMLC2SVUzzVyS/X97IO+4zO++N7&#10;ZHHTdPPGG/fBn/60I9Zbvw+BNgETQajOFFR9yjfLPJcDqAUq0P8KFRy8C/S/QRKCEqLy39B0i1a3&#10;eUlq1nHYoRJMmNCIq6++B88/NxW1dQ1olVuLHJ4pgC3IIiBBzGBAiyxLmm75ZciXRcQmkOFItAgM&#10;jPMys+pmG/hRg0Erd8Naaw/FHrtuilVH9EV5RRyJIhvRCLV/lYl5CwCIwKCAHMnkNwcCtPLpB6it&#10;pUmH6krop9NphMNhZonptQFGOjEfVo2pxywBmH4LUXh6fEYCV47Pljn7jpTbcsC4EfkEVMxmJk3w&#10;xuu6WpaL+UolM2huIrhgHjTVJ4uZmQ4LUmDaChYcO8iX8hSPx811RWUp3wVEoyGzCs/EZ/tIltty&#10;MCepaHlw6Plppp1BlsBEm3lq9bwcwMMRGx7jyXqlw4VtO5huDBFE6FmX+RJoMyvPGL895YHfEgqx&#10;Xtqe06aceJqGJLjQvlg++47rplHXrLP8kvju2zozvfvCc29i0uRFaGzKMA/lzK+2LtCZb2wH7dit&#10;bRyyzSZPBvT/QuRng6NYtCt4ACKz7IMe6zyD8rIQVhnaCyefsSs222IVxCJR85uOVgnFHLisD7VX&#10;HtQWqEC/ZypYlgr0v0MCOhaFjusg6xbhm/EL8NKL7+H55z/BmK/mEiTEKdlKKNAk1ChYFZ+CxDIr&#10;n0T5oaLvS6Zf/muK8H1uC6J2Cv17l2PgwN5Yd72RGLFaLwwfORBde8RRlKCA9DRtI+Aja4/LrwJ9&#10;kvoxwhLmndkz4Cmf3cX5/WFLRPtpOa3Yk3UlN92inaRtj98JF5s9NDYkUbMwRbCjlWRNWLCghp8t&#10;qKuv52cDmgh8mhpd49NTv4hgIJ1BS3PKgCL5/DS1av8pgrGUpkRl62JWc+/Tl/Z5CUi/G4Gcs2h4&#10;BGzyReIPvMeqizoEURYBBgFUVdrcKyOYjMWjSCTiKC1JIJ6IoLQsSoBVjKouMXSpLkF5eRGqu1ag&#10;qCSC6tJSgs8IwSfhgnyV2PZepshscyDqLF95svjedmT6jACrngme8z0t2WdaAiXanoFxzKk3BFoC&#10;W25GIC2M+XMaCNpnYNzXc/HFl7Pw5ZffYdL3c1l/BEvGSqb8yCl9CRj7b0nTiEFfZ57l+C6Sc76m&#10;C1nPEVujAeg3oApbbLESdt1tEDbcsA/rvIx3CWRzdVSgAv3eqQCWCrTCU7ASyFzkRHBAWqpPyaJ/&#10;FFsStmHU1jbjy8+m4eqrHsBb78yF50X4WIhCmOLb1onumirS9ow2g6wGwRSWUghIgkohLxDbkr4H&#10;gRDApGtimHzp/bJQyHoioekiErFRWVmGnn2T2HGHzbHDtuth8EpdKOwtau3zGVfTL2EKW+WBosuJ&#10;wHUJFnKafIbl0xlz5n0UanqbQyCoaanAoTmYjjNbH+RACT8MBSAky/SySCbTSLYypEJoaGjC/HkL&#10;MWHidxj37QJMmtKKWTMWYN6cRrP83pOpiICH4p2pRPk/689uoNDXNI3yqlVm/C28iIBDzuP83ViW&#10;+O4ohbKpC/7Oz6xZik9woTSVMeO/1AZ8qJy6r93M9ZkLKr/vsm7MVz0T1AHSVaYOtI+QwJU20NQU&#10;pOpBjuxmRaC2FJCZy6xYYymcLIoZpWt1Gbr1IFAd3AODB/fDKqvH0bt3L5SVl5j9oBTiMcusmguq&#10;X3UsEMfyCMixPMqb6TcCNsqc7qm6wg285IXxc1M9EfK4yqnAbhrRmJzok7AZ2MhKle0ZbHY6ZU4T&#10;3n79azz7+JcYP7YeNTVJNDc3sRwCxUGckNrVlCYAyvIpClb75YnfDeXv6Htwz0GST0XYW6K8w7wp&#10;n9qDy1gN08xfDSPx2ik2G6/6aQ+r9F8Fx5zWH9vvsDHrrRzRaFDHZozxeW1hYKZARdqDzFwH2xsE&#10;lM9PgQq04lABLBVohSf5qhjMQMoDG99LU2ilg6kkJDB5ykJc9c8H8OLzX6OuxkZrOknWnqAwyDH1&#10;/5j0wrygpuCTfAhlmI9gGkbWD48AQkLPc5uM1SKdrqNwrcfmW26InXfbhJ+DUS5rRzHlUU5DF4gJ&#10;aOl8LQaFhvhOLYdXFviMQIgconUoqwETeZBIYBCLURASNLS2ZLFwfhrTp83Ga699iYkTpuLb8dPR&#10;2JhGayqDprSLTMpCOql3a5pRedELfop+2HK1pBz67Bgv8NNpTwJ5bcvZOYU0NboUddaWnd37adI2&#10;BzrkNhLLIhz1zX5SUYKHgQP6YtXhA7DaGqtg+IjBGNC3CMXFrCe+Jp1Jw/XTcMKOaQvTHgSCGbN5&#10;p+pS06XKD3uH/JBEBM2mjgn6tP9RRwqsbr6ZwnRTWcyf04Lx42vw5HOv49kX30N9k0/gVQxfBi3L&#10;RtrTYbt6Uu/RBUeEqU6NDL1T7RkA6aCec/n4D8mJJFFU5GLlwcU4+y9/wFZbrga7KOjjYceCLbDm&#10;a38yAS6VS8oH82SA/E+3b4EKtLxRKJ1pLfTcAq3QZMs6pD8zzaHuTLbshzBvQQuefvZDPPHUh/jo&#10;/WlINZUwVowgJkVu34qsKyb+84Sp9lwKpkUkkPRu/a9rgSWtI2K6zEo85mHUWr2w9no9sf76g7HW&#10;ukNRWVFCAcxcEszJviCLg+8xzwQ5i3ex7jDVYsSeLC+58omW+PdQEGp1nKV9p+OYS4E69fs5+H7S&#10;bHw/eSHGfz8RM6bOx9zZKdQsIJyi0DXgioLbJtCUVc1XmgJ6FLjKS5BsULafplz8trR4R+g2wUwh&#10;LiHVV1bOQ+2IbaN2bEvGSbs9WXI0Woo6Cn69s5O8LQOFsjEWX0vyZaWShUrWKVkTtYdUUI6oE0FJ&#10;IoYu3cMYNKQUAwZVon+/XujXpzcGrdwXffqXIRyRD1oD02NeWA4BdPUbi/dM3zMAiflm3bd3lCfp&#10;EXUs1kdgFWQ8j/nQ5qh8ppHg98ux3+HT0dPw8UdT8cHosViwKMl+FYOOeQmm65Q+g94pK54h1Ynq&#10;T6Fj/S8jWfKp0lYZzRxrjVhlSH/svMdq2GXXjTBiZDfWVTNbl+Vxe5r8hzjm8o71vqyQBSrQCkYF&#10;B+8CrZAk4ZH3JYlamh6ykCQvTnsOZs9chIfvfBd33PU8FtREkclWUODJktRMMaEVR1oOLVCzbFaM&#10;TkkO4pqC4p+lFVBMS5p7ONKAiso0Vl+9N3bYcV3svdd2KC+Lw5GlQlMVcrY21iwDf0yQg7SobZny&#10;q7GMlYigSNNNrpc0vi2a5khnsgQ9KTQ3Z1jeFnwzZg7eefNLvP/Z55gxYz68NIV9Vn4lMWTM/kYS&#10;kKygvCVDwQAJAUwGWcM8xc//1gGw/CjpmQ6kDTpN+sy7BDff43k6XiQAaXIW1wGx+k3VEIAB1YNA&#10;VgBg9U0WMll4jFO+pvLUXpoHc7UBqKYndScAe6yV3HNBfRpqZ437D0j1ZBCwwETQXr6tI2J4be4x&#10;KCv6L0/Mf8j4VMnM04TSCmCtdVbB5hutg9VGDiaAKkV5ZRGciINYtJVtKf8jPiPLIKvKlM7Ug96n&#10;dFVXehevVQ5ZLgXezCvZm3LTocG+UWGOgRDeemsi7rrrMXz24QIsqmlEMk2gp2N2WPdZr57xVZ98&#10;r6Y+DQV1/Z+SvxhIq7xqZ89Yk1Tu7bZfHcf/eXesvkZfFFW2sAxa1ceyeAnmPQpXU3Ok/HRygQq0&#10;IlBhGq5AKyS1BRY698rNFuPZ577Btdc/ia8/n4hUUxgZL05hm7dwiEF7ZPK8FqNnsHwJvDaC9T8i&#10;MXr5sLhI+zPQs2cMe+60DfY/YAsMHFxFgBSBpwN1mceIRU3a08QcZbyRD+3faSxGpLZlMgfWkvTd&#10;CBWGxhYLYwmKnn/mbXz2yQRM/r4GDY0+0i0O0ikKSwK4bKheTylnfLfeQ4G62KIjAKR38fdsibkT&#10;5EVB9wUG8nnL318WCiwG7Uk+MwSQ2kHbvF+ASf5aLJ+v1V2qDzvYr4ev0XJ83ckaS8gSISrbmRa7&#10;mWlF/gXgiOlYAhbMs9qRdWOAFtvTWNtydRik83OtGMqz0lEdBO0DVOU+8+mr3E0Meo/ynWszE18b&#10;mVpIu6381UM0bCEW91FUEkK3HhVYd51h2GCjUVhn/ZXRjX0nEmbZ0imT9yVTsUzZZlrqwwJo8iFS&#10;/zW+T+orAnSBd50pPt/keiy/rIVNNmbNrMNb743D/Q+/gE8+/RpepltQ/8bSpDznw39OmvA1ech/&#10;GmAsUB6Cw/aORTMoqwzh0CO3xTHH7IqqMu3NxJ85DrRoQFQASwVakagAlgq03JJvNUjkEExEGcRY&#10;KRjk2KvpCjJkL5vAtGn1ePSxz/DwQy/im28WUoMuo+DQFIGWWVPAyBqhlT5k5L6ZzqFAyp2ubvkS&#10;QrxlQEQwDMz7+L+EQSAQfPL3iBFgmkoxG0LyXlEsg5Gr9cEmWwzF5luPxKhRA1Ga4BNaXi6Aw6cz&#10;jhxwTaJGjJp0PZuChbco9Mw6I346vKfPwPGbQsSxUdfUiu8mzsHYL2fg6y+n44uvJmPCpIXmPDPf&#10;jVJbZxkJGDw/mLYyB9pmKeD9Ciah5e8CKcwrg6xqRkCa8kqgyXl3oSml4ip/xhnaTJfoWdWZoAvB&#10;ly/BLedoTf2oHh3Y/M2hcC8qDqO4JI4uBIYlJQmUlhUxJFBUFCcoiKG4OIFEIoJ4Iop4PIJYwkc0&#10;GjXHrITDjgEI0YjO3LPMfVPHeh3rQjnTP+Ulo2lD3lbdpjMZZBgam6PmgN1kKolkMgitBAjJZMqc&#10;+9bakkRLSxpNjSk01Ldi4YJ6tDRnUM96bWhUfLUTAa1poDTrT47bBCEEJb5uOgIujKNrtYk29TRb&#10;B6hO9Ywe5DO+VrqZ3Jl8++yX2h7AgBCBccUxWzfIMqY+HDjAaz8lyyaoSHjo1accq44YjLXWqMbI&#10;EUMxYtUB6FJJABVlulYdky1C1mO/Fwhi53FZSZqtlSVNU1uOz3yzTXz2aVeWOosAPcV+Yev4FW2A&#10;aWHK1Hl4/fXJePONT/DxJxMxd658vvgOjiEV0TPWMOWJ5XcTTFeW0qCv601BWEICuip30DLBpzlQ&#10;muBXOzOp/zk2246Jd+8Rxk47j8D+B26KtdcaCDvMNLXpJcujrRE0EnzTV5mW6QAqQvv3FahA/99U&#10;AEsFWm7JI0ASwAimH4JuaieprVOIfT+tBrfd8Qruvec1NDeVUaOWgNW0hpi4aFm6dT6OBIKI4kFT&#10;Q+a9Dv8IkgQ8yPSzaEQsXo/+/auw006b4eD9t8bKw0oJVuTAqk0jJb0kJJeQdH6zIo9kfFaYiq29&#10;fnjlCcgZ4QeCgTTcdBbzZrfg4w+n4JWX3sGLb3+M+toUwnaZWbGnvYG8xWXLk/KdL0MgXGRdCKbX&#10;lvwW+Krk4+mTdZUtpzAjoPNb+aQHx4kQGsVYVhfReBbxaAxFiSzKKoHqruUYOnQlCvVqDBnW0xyq&#10;W9Wl2CzRdyjDndawEeyqApVHIEPAwIAuSnUDfPReY2HS7/m8/PfU1gqjOsgvsTdvZT1oNaBZscZf&#10;0ymW1PHRlMqgrrYFk7+biQXz6zBu3CxMmzoTM2fM5/1WNDUk0dBQCjdDAOJqypNt5LEPyvcopOks&#10;9UZZkvTGALjL6qNPwj+Wvcj8lqclgl9gSWXX59Jkx9PsC/UoiWawzlorY6MNRmGLbdbGgJW6oLgs&#10;hnDERVgAiiDLd9mXWE5ZR43TOIMnwMS0NUXmZJmvDuR7BEPhIsxdGMILL32Ku+95ApPHzkRzgw4G&#10;Zl9mD9AeUGYlpZmGlcKgvqJ+13mef5r0HEdShEDXm4YNNlkZfz39D1hvvb4E0sytgCTLYOqN8eQz&#10;p2eCKdVfrp8UqED/LRV8lgq03JKVilEwuBTgDRSCZKZeAp988R3OPed2fPFZHRqbNe1Cpp6bbmof&#10;loUIKIwgkH+QnpF2rKkNCX55g8hClEX/fsCJfz4MW241AD16FiMeZ5ywHGnJ6KkZh/xyCiwKz5wv&#10;Rp4spSNgwKQlxAKZqU0xYwQVUUyf2oxHH3seL78yGlMmL0BTfRTJ5gTLJL+qIuPnlPK1gk7CmIDN&#10;TCm2pdzQNVa3oNxaBh6AJVmWAqFneV2C73y3rAcCdRF7EbpUl5p9nEaMHIQhQ/ph8MAKc6+4xCZQ&#10;CiMcjhBQOWZ5vUdB64RZBi8O2yIYIYBU1Wu/IDsabCypfATTh8yrcVwO6nQx5cHkL8lxTJ3miXky&#10;fk1qNf7EOrNslp+ATRtt2sZ5XQCYwJMZj0bDyGQIFAlOPIKPdEbWH8UBmptdY5mqq2nFjOkLMWXK&#10;DHz8xRR8+cV4TJuygGBFVii1Y7V5b1A2gWqBRNaBaQPVP1ve1IVypBDc64x8S+3r8Wf1ywzbP4S4&#10;U4xoaZL9zsb6Gw/CrrtvjC02HhYAJC0KYKcKacdwOTKxL/qaoiOIMruIdyDLq+V/fIcdR9oPsXwe&#10;WhrT+PijGbjt5hfx1pvjTN/TLmMC+sG4kE+UQBPz/bNIZYkzv1FjSQMIzu1arDQgjuOO3xmH/XFb&#10;47BudA3Wk6OpPPYjX6vofqCeClSg/w8qrIYr0PJLmVqzt1BDs4NXXhqLO25/E2+9OwVZt4RM3aEG&#10;3UiltQaW25WR84w1/xlo/j9OAdiRU3GIws7S9J4fheO0YMiwcmy9zarYYYcNsOY6PQguYoGFgIxc&#10;n2YVlwRkfopFsipAQxQssmposiXFfDJKOM4yANNnLMBn70/B6Pe/waefjsf4b2cbp+dstptJI/CT&#10;kVCS30kw5SXBF/ioMN082MhRSLsv8y2+pnS0Gs5MowlUaWrLM9aequoyDB1ajr59eqLfStXo3aeK&#10;gqo3BvTpgbIKASI5WktYyVFXUz3BlJvAlb5b5t0sHNM1n8ZyE1gZ8uXNavrKUFA/wWV74GjoNxF+&#10;uXya+mQbmfzz2rybQj9flDZlyrfaksDShwgsCHpkSZKVUWmllB7BVGMDMHd2HWbMmIVp0+fi+0kL&#10;MGVSPaZOqcHsmXWoa2yC6wpgaLqM7cPXaM8tAQIzrRm8YinyBSZyfcxE4nMC3ObaZJy54GfXLjGs&#10;t94QrLV2X2y04WAMGdEDJaXB9DEHB9+puB2BNZ8104IElLn3K2VVjaaEXf5NnbIQL7/8CV59djo+&#10;+fRbNDQJIsk5XFNy7Hu5rPxHpFV/miY040zlYv80fS1rlIEBK3XDQYduhH0OXAu9ulPpyKYR1kao&#10;zL85hqZABVpOqDANV6DljsyOzZaF5kYXr706AWefcx8mTF6IcIwac2sXCh8J4iT5duBX4UPTHhKG&#10;AhN5QCHfnJ8igQJN2UTMUueSyjQ23aAKJxx/JDbccBAZeppAx0MzebbJk28Zh2TJC+OcKgtCzopg&#10;pp7k45L7TX41yRYX06c34sVXx+LxJ0fj888nIeZ1MX4hKTcDl4ItZEeITyTQ9azyw8D0/PxRIwoU&#10;0mY6pBPtXlNN0Xga8aI0isssDOtfibXXHok1Rg3DqLVWQc9eslSlzEo6AbtIJIRkugmO35OgUIKc&#10;dWlAA3MQ0i7grFFVJT/zew0xQi7oQ5Yp5UOgzESE5cm6wmuBOTPVpvudgNU8kPq1SMDIgCLlI8gj&#10;L3LvDcqQtXLTZqJcfiyvmP/r96A8qg9PliPVuZo3B7R8K9is0bYEcAmaLUKITD3rK4RYtNhYpZLJ&#10;EL79Zj5Gv/cZPhj9OcaPm4K5tTaaWghI0nLE1zvz7d2RlG+TAxP0vyXfM4G0HGDTdFvIoaLgtprF&#10;BW6mCVXdEth2u/Ww//7bYNiwElRWRhEPL13/nnYMNwmrLwVvkK911mLfCGeRVlegEhJzwpgxLYmb&#10;bnsSDz32OoGhDS9TTGAvJ/3guWUn5V1lVTlILB9HEl8qBcVHnNnM+PWw4ymcfPJ++MNhm6Av+2zg&#10;+602KVCBlg8qgKUC/eakJeO+Vkl5RVSEAyBgXKGz1MjtJFrT5bj91rdw07VvY/asOgqunFM0GW7g&#10;PyHhJVYqZiodNd+F9SlBoIkYTaLpd8EpxqFA0G7J2udGT2jfF9+KE7gsxLrrd8UZp+2PNVcfhC7V&#10;vEdOLUduWYe0xDptBZYnATQBKDF/x63UBsrwmGZWUwaevC7K0NAYwnMvjcG99z2PcWMXoL42jZYW&#10;+bLIauPAzllj5Nyd3xcqvxlhkFNZJICUWQVFiWGsAbaxsGW1Ws2tI8hpxMoDe5gVVVtstT5WW6MP&#10;iksjKC2PoCgaY5lyVgwBOKWnqULzBtLii4AC/yHeZD5MfnRP35nP9lHz3zokQAruBHUfgBVdKt+/&#10;NeXz1r4/tM97HiYsoSX5X0LBN9UEr3JgMg+ugjT0G59cbClSn2Jta8pKgEb+Q6zOVMpFY5OHutpm&#10;TJ9Wiw/eG0MF4F2M/bYRLc3sz2bfpSL2Bo2DFCLhMDJusCpOFqLAoqP3BkEr3YKd5TPMliyJzItA&#10;Outd4La8ogh9+vbAnvsNw267bMF+Usx4LXyyhSC5i8lr2JFlR9N0GQKoBNNUL+FrmJbeYjPjmkrU&#10;lGJjYwpTp9Tjzjufw7/vf4llKWGMKqbD51n2MMeGTyAeslrgEoAv9t9iiVRL2phSdZMfs6KgNlV7&#10;ulLedcU3Z1OoYNKbbTkCl134J6w0MIzW1ByCt1Ji3zJkNEwI+GV1VV5VL7Zxmi9QgX59KoClAv0/&#10;kBgdOR+1/Kx8eMhHrVAc8+em8OAjb5Ixv4fvJhJQuQIoP6d78hmBGwNMxEz5aaZT9JeGbTdjyNBq&#10;bLP7SOy624YYsWoPo+uHs3Jwzlkd2pCvDfUkPARqcpalrDOLQqIIvl+O7yYtwOi3x+CtNz7DRx9P&#10;wLyFhHUe0/Llz9Q+/1lZJ0wKeWd05i9EYaPrbITftHmgVlBZcLP1CEda0K9/BVZauSdWGzUYa4zs&#10;h9WHD0HvbkWIRAX7FFiBOatOMGVUoOWJjHAX+CGc1vEycn6ftyjLPj4FE7+dgbFfTcfXY7/DtxMJ&#10;ruu11YD2qFL/cQjGZSEV+JBFTD5nOcudrGjGh009N2/N0zgiUJPjvrfQnIc3fFgfbL7RCGy5xdpY&#10;bcNiJKIET+yXDp8XxspGBJDVHxk4XgSc+LRJK0++q2ldG7PnZ/HCix/jiafexifvTKASoLFVwTxq&#10;RRsfd+bzP94z027Kl/qy0v8pygMpG7ajY1OaUVUa5djcCIccvjFGjerF+mC9hMqZTfEEpSnrnqZJ&#10;WS8FKtBvQAUH7wL95qST2W0KgqxTR21U020x3Hf/W7jsivuwaEEl0uliAwC0iSS5bvDQf0Qh+PIp&#10;kuZtNFzf+HoUJ0IYOqwK55x7ODbfciAydotGAFm0B0caMAFOiFq3SMItv9LKlqO5RQBkUZu2m5B2&#10;W7BoYSnefnMMrr3mMYwdM5fCpIzAKY6MK3+jKNPhMxntYtxeWPiOmDsFijZolLATSCJ4ywrEMS9a&#10;gVZSEseIgT2w825bYsddNkR1dwfhaAYZP4mwbUEnv2e1jJ1ldHOWKrOKiIJKq78KtHyRpnBF6k5B&#10;+2hKrhEO+0hwll4MkUgYc2vT+PCDCXj8oVfx0fsTUFfnor6FbZyRtTEPrvm8mtxYI3khnzkzHRr0&#10;AwPKCLR9W47SjOvL08qD57egR3UxDjpkexx46Pro3RcoKk6xL3Xjk8auYyxVyp2nfQnaEHPA/uay&#10;T6t/Mx8hBwumtuLyy2/FU899jgWLIki5xYiEmiAHc7PzE8ebgM2ybQGgtzIey6dJdSkMZBAslkfF&#10;phV77j0S51ywHwb21QpOxs26/DkAZK4ZTwUq0K9PBctSgX4zWiw0yHzFwJtainDzTa/g5ltfwcyZ&#10;zWToYTLAKGU+QYy9CJZbbRjof0zUrjUpFgmnkM7MRv+e5Tj8yN2x+15ro1//MgqmZKCRupWMR9Bi&#10;MV9GQ3WN8BIZgWOmI6jDRmaSgXfHjBlRPPqI9nR6HdMmN6KhqQFps8GiJmUkbvJ51ZAi2JLmu3jq&#10;JiBfZ8B5GTJ9nyIhQyGURnmXYmy9zdrYcedRWHV4FXr2LEFJcSvzKGsYhZ45R0zp5IViYCMLpiME&#10;xoyo4yvbv6tAywnJuTnfNgIR+jB7X5mrXGC3sOVUTgDtJtDSbKGuph7fTZ+B117+DC888xlmTUuh&#10;Ock+ZZUznqxOLWz/mlz66iNLKL/DdjDVlX+njhzxUVoUQ3W3Mmy6wQY49Pg1sMZq/RHj45lkLfs9&#10;Y4eCrQ/yyoJ2jA9WGOb7GYNfx8swFtS4+OCj73H11ffg83fS7IoJM7pTfj2HQ2vOH+ynKMgra4BB&#10;74gS7DF9WaeogETDHuKJJLbeoQv+dtbxWGXlSkZtpnKhJ3J5XbxFRYEK9OtQASwV6DejPFhqamzF&#10;Y4+Mxo03vI1vxjfBijrUtKlRmmU6sgTJfyNMti6T/H/ePeU7Eom2YKONBuLgA9fHjtutgdIqasU+&#10;2T0BhqYgQtRMs06zuCwBkfZ4kcBhHtvsT6PDbadNm4Z3X63HMy+/hbfe+gY1DSEy71J4qSSjB3ar&#10;gNkH/weyUL8E1DH3WtLdp3cZ1h7VG+ut1Qvrrb8qRq7VG1EnTDGhcvN/CqlMiDo2q8uy5f+ieqMQ&#10;kTWOCQucmXcYISbS7wyKVwBMyx+Z9lPDCUybBiSYUTvl2syABGIL86H7DIyjvu+jFREnBjfjYsKE&#10;2fh07Di88+F4fPp+DSZ9W48M8Ul+XLUl20zP+SYF+fppGb7OZNNWFjIcRSyHigF/K2rE8OG9sPMO&#10;a2KbLYdj1Jorc0hoqotZy4ElX8qEIfZFWS+VN45V+QCGtOxf04VuGB99/BXuv/8DvPjS95g5O8ME&#10;tOlkkNaPU95iRiVJn2Y8agNZWdSoWPDKrC0NW6iqbMUee47AsUdvj6Er98z1/yCv+fwWqEC/BhXA&#10;UoF+UXKdJvK4cminah2yCacOTlM1vGgTGqlMv/XWHJx60q2YOSUQEP8phVBORiqNWk6w0nYJcqKL&#10;EHIrEbdtxBLTsPlmK+HiS07EwIG9GC/w5dF0mxixsfbIl4jM15NlhsxYLDZEbd6itp6hxpxKR/HV&#10;1wtwxT8fx2uvf4J0k/Yp6khB/gVepMVrJ2JHTD6UpGhiuW3mL1QCx6LYopbcq7uFLTdfE4cdsT7W&#10;WGONDox9aWFXoAJ1SqbPs++xT8+f24J/3/USnnh8JqZMb0RdU635zWMPdAiKPLMzvICHnMjlP6Sj&#10;WXirTTC7yJtPOaYDw1btiT+fuhF22Hod4zcUJbhPaSdw7c8kvyEqHFI0QlH5J0nBYNq+VlHKp48J&#10;EJQ1NqRw49WP4867X8DsGu1lxWcFrrQSMWLBag12PRcclKVL18ukFMn6m9UBx7wM1+Lk0w7CCcdt&#10;gIqqZtg2QWCmC2zXQSheT96gBRE5Xyo9uizpF6hAP0IFsFSgX5YERMy0FJmwkIS0ZCeLZ575FOed&#10;fy8mT3KphSbgaVvkn0F+ZDr/I7N1deirhIGLsJNEl2oHxx+zI/beZz306lViHMYdvjcASwzS6hdP&#10;VbDLhzwyVq2y03EmzAuB1tfjv8ft17yPV974APPmp9GclF9ElFGXHiK+GL8hWQGYHNMJ2UzTp+bt&#10;2wRucay3ZRfsvOcG2HLTYehSUYayIkIszXOQZLUKVqKJCmCpQMtIBiyx31gE5ZkQwXgJUt4MLKit&#10;w6xpUdx710d45cVxmDurxQByT/3blx+dOml+zOX7m6y5wZgIwHsWPsdJxEmgqiqF1VYrw7HH7IZN&#10;tloF4Rg1HZ8gDBE+E+OTAk9CLXpYyohLsMTxYskR20eyFWioA0Z/OA5XXv4IxnxRT/BWxVcQPFk1&#10;5l0BcdxIgdH4/EnS1KUsTlLEkgg5jejepRgHH7w1TjplF5RXKR8NHH9SbjTeFXhpVp0ui4WrQAX6&#10;YSo4eBfoF6G84A+7ZKJ2MzJIQ0coyFH1imtfwMsvfMPv1QF4QYr8KwAN/yllI0lkM0XGcdRyFmKN&#10;Ub1w6AHbYNc91kbXrjYZOTVLOZnaml7TuygYyCzNeVxGu6WoUaDwiKIFM6c14JVXJ+Ghh8dh9PvT&#10;kEo1wLJ1gjufo0YtMGS5skqJ77YZKowjB1Q5mxL2SHFGj57V2HiD/thm634MI9C1ZyXfw7gUMmGd&#10;3cZPn8JticOvftRFgZEXaBlJYEmdimBJ1hKf38ME9Fp0mfG1L1gWC+rmY8yHLl5//QO8884YjP92&#10;PpJJjrdQsYmn6TFzLExIiwWCnb7VF9UvQ2aD0QTjNcKx1e+bMWRwFfbYbRPsuNP6GDGiO2IxncvI&#10;PHAM+ez/VkhKhcYDwYkUDwImjb1QiGPRc5BOhvHWW+Px73tfwSuvfYLaJmoNIa1mcxiXygjHUchs&#10;hPoTpHHiaxuPYIpRe4Q5VprvzWLllStw/ElbYq/91kZxqSxXrbAFknRyNcvb3pJboAL951SwLBXo&#10;vyYBpTxYCnlkpIQP8xa6OPucG/Dww6/CSw0nY9cRHh55fT0ZV5rxSkz8/5QsqxTRaCMGD3Zw4YWH&#10;YvvtVyMwaiTrlNM2tV63lHyUjDG3BUAemARHhvgUKDG0ZmxMnrIIt135Lh555GWzwiflEdyZo060&#10;VFtlYWB886wnbbY92WGdJJ9BZRmwxsiVcNxJe2KdzXshQgHhUHDIwsR/TENpCbAFaQVOsh0p+K1A&#10;BfppktBf0jdF2ptLAErTThl2OvWxWGQmUpkIgUQ1pn2fxC23PoxnHxuNhTUtSGbicP0iAvk4+3Zd&#10;LpWApMwYXz4ztabpsyjVjDiDBy80D+tv0A1n/mU/bLzxQLNCMxIh8PI0FZcfN6Q8LmEeLVcKAgGN&#10;xiNBy6zZjfjLKQ/jxVc+pGJShozH8apzHbU56k+Spgw1fvJjiABP5/Xx3Tpmx7Ga0adfGa6+5Vis&#10;v35vFCdS1GVSCIeKCKyUvwIV6OdTASwV6L+mtmBJZ2pdeP4DeOTRbzF3IZm4ZcF26w1D1/4rIZSR&#10;pTr81mji/6e07Y598Nez9sSIVeMoi5OhpxNIRnQmFn+U1d1q4TuSCHvBKhmdFSZtXCLEpZZ5190v&#10;48573sa3E+rR2tpMEBWDl47xUWq5FBS+tF2S+H2e5+cHSF471QH0Bxw8EgfstwXzUYku5dSirRB5&#10;fqlxjpVgyOqcOF+AkHkTCDOr1jzYXmdMuwCWCrSsxL5i8JL8hQLQoKlkGXrkO+ea5f8eijJhY/0J&#10;RXyk3EazE316UQxTpy/CCy+Pw513v4TJk+fDzsoK05bYuSE/JzmFE+QYS5GAjKwzcTgcI+FwGn27&#10;lGLbbUfiuJN3Rv+BuTSoCJkVbAJZZsqbAI5jzuwQ7shypTP5PISzDZg2LY177/8A11z7JJItCcaT&#10;teinSAXPjyWNGYtlrOR3jeNUAJiYdytWi/U27Ip/XXUshg7qZVbNyZpcoAL9N1QASwVaJgo2f6Om&#10;qJVkYtLsNSkyRMshIyVAaW2M4OlHPsTFV76L77+fTm0zMM0HzPenwYBWgWkDO51zZsz7mtwy1iEb&#10;ZQkbW28xGEcfux023mxQ8EAbcu1FfEVFoGGSmcqKZKUchGJN1KB9fPNVPR55/BM8+OhozJ+l0+cl&#10;ZFQeTX/JCVSBeaRQsAX6NK3Be9oTR5vheaEWdO9RhPXX7YsdtlsdO26/Caqq8/5PBSrQCkKaxpIy&#10;wDGcTvn44P1P8dyTc/Hae+9hwqS5HCta+ECoxDHj+8UEXrYBTdIRzIHQi8exVA8pPj7i8VZsv/NK&#10;2P+gdbDeeqNQWUFlQDvlyxeKPCAbEbjRrtuyfgngaRd7gh2m6WUcc5be7bc8h0cf+Rhz50XRSjDl&#10;hWs5FIs4nrUHlZzAFV2u6OIlP02aLhcviSfqcOSxm+OPR2yDQStVM/ths4O+ymNOp8spRsb6q7pZ&#10;XL4CFWhpKoClAi0TaQWZ0WQN51KXIRv1JxJQ9MSYL5pw9FHX4ptxc8huBKTIqlwxNjGjZQNLWbve&#10;sMWQnEDNsuckErEGbLhxf1x9zXEYPDiCTKoGTqSnid+O0tRktbxZJ60zb/rLkPd99WUNLjr/Abz+&#10;xhimrKk0CQoKAW3oiFb4OjiXoMjsOGymNQjO/GrGzSBsNSMcXYR+PStwwll7YI9dt0VpEbViacm+&#10;puwCy1WBCrTCkCwyxpGayoFnQVt+Za2pcN2ueG/0AlxxxeP4cPQEpFstpF1ti8ExIX8/KgsCLTDT&#10;0fLjoyJjNXKoyYKUQNQi8PCb0WflRfjbWcdi++3XRnkFn/CTjFm65L1mI02OTvlCaYpOm6qmLXPo&#10;sODX+effjXvueQ/1dRVIe1qpKgDDJwy/0RBftqm0LAi0yHcsKkRh8pWSEuAfl56AvQ/ui1g8Seym&#10;g6vlEiA+oAdUJ1Kgct8LVKBOqODgXaBlIsvT6i2yTztDgBQmULLRWuPjlJOvxbPPTURNM4GOTS1U&#10;y5XN9EAuGEfQZQBLhnlF4NhyPp2D3fYcib+dejCGDO1O0NIMRwzNjVNZDRhoW7IyKWrBMvXH0dpU&#10;Si11NK6/5d/4flIWTU1x5osgSLt5G2arfEkIJMm7yezlaO5TcCjvoVay53oMGFCJQw7YDHvvsT76&#10;9ymHUxyjYCBDZzmkYUtwuNoxu0AFWtHIjE1pPOq/IeOPLd86WXFdNGHuPJ1fV4+bbyZw+mAax0c1&#10;fDlVM74syr62xbCackqRDuYNjjTRMULZEMcJQVSPniHsuttaOOmkw9Crb4xDrwXaQV88ROlkBFIM&#10;WKLoERjztMeYpqvTmDWzBY89+BmuuOpJ1Dak4WkLAG1/wHeFmM6ykM/0NdYX581qZajD8OH98Y/L&#10;jsbmW/ejMicHeTm0uyyfeIDOiVyatxSoQHkqWJYKtEykzeXkwyBTeE2Dg4cefBf//PvrWLCogcyG&#10;DFCrWaxUbsfefJfKf4pB/zhJe4wlkthqm5VwwnHbY9NNVmHvzJ3JJudMWX8EVDTt14F8rw7Tpqfw&#10;5JNjcffdb2PCxAXUf0sIoBwG5YvMUuZ3My24hHybwoLvdaiBVlf52GjDYdj7wPWx6aZrUhvVoQ0U&#10;ADoY1aJ2zKKYwztZFpXKHHBaoAKtkLSE5ftCS2Z6TFYijhGNcIIGrZ778su5eOyhD/DKG19g8qQa&#10;eJk4fDMd1ww/JCuTlI40n9HO4PL362mUCbOYIluDktIQdt57Axx66BYYtUZ/JCJSNhhP40hAy3LM&#10;GF+8X5pFBUar6BDBrO993HHbo3j4sXcxYyb5jq+FGybLP0m+LFcqi6/ySFmTJYtj3S9DPNGEfQ4Y&#10;gZNO3BtDhlSztA1mWk4O6tq1v0AF+iEqgKUCdUoBIMgRv+g8MpfM6vtpddjvgPPwzdgmeF53AokM&#10;mV2GYEr+DmKg+f2HlELerC0mpO8KuhYD47W+8j/HCWG1UT1w9XVHYbXVowQvLQgTdGXCOmRXy52p&#10;WepcNmcRwpnqXDpZgrQQGpuSuPLSJ3DjdS8i5fYkvJE26SLB3zPZZoIlxsxqqbIsQtqnRaViHsig&#10;o0WNKCsL4Y+H7Yrjj90FXbsxTR10qnjk45k007LiCIUDjVaL7IyhjP/ZuWNRClSgFY6MpVdjyEda&#10;/VvWF44Z8+naiGQJitDIIULlx46ixbfw+lvjcc7pD+D7bzNIJcPwHI5NMwy1XYfGvgMvMotDnmPN&#10;LOTwELGBdEiLHGZgww274aorT8QqQ3ohIuswx7S8FPXPs5oZNFATCHlMydGmmvXMZhT1DUU466y7&#10;cP+Db6KpvoLpyo9KY5jxVQ4NyMWka77ZADkpVeJLuhNjbviUvYiPuIg73RGNT8bFl/wBBx22JcIR&#10;gSuHoEnlCLykzLSjQWfiVwUqEPtRASwVqCPJxO6FCBSkNRIkea0+6ut9nHvuzXjwkc/R0lpKHqU9&#10;WpZtKso2rKeVz8jJU8AlgkiCjLq1Buuu3QuX/P1gjFq7P2KJ9ul5ZNbGL4LMN6tjSLThXZpMNgJ8&#10;M3EOrrzyabz0wreomd/eYiSWaZZTi0USJGXFYMk1lWebjD0RrcdWWw3AsUfvhpFrDEJxOWPo1WLg&#10;4q4FKlCBlhABkVlUSnT0/cS5ePSBz3Ddbc+jrl4H5RYTZPB3P8U4FsdeAMTM6ldSoC7FzBR2JN7A&#10;8dYbp5+8P7badjDC4UY4oeAwYcvRjtsao7nxR9BkAI+sVFSYvp84H/+64QU8eP8b5BtdGY+ATStq&#10;dWQLowZWXw1i8aXg3T9GITtktj4Yvko5Lrv0UGy8aS8CwxRSGQd2qIwRyLOsJPnFsvG4Av3+iWCp&#10;tSAdCtSOgt10yfbsJBpbgZeeG4OLz30Ek7+TybocaZnNteIsu2xTUT6ZqTmmQAzUqoNDEDR81T44&#10;8YQdsNfeayEWJkPUJpKK14Ysj0BJS/GtRrhkihbieP/j6bjv7tfw+BNj0NBArTiUIMPssA1ByIPZ&#10;Ydur4jtj/N5CZt2C/v1KsONOQ3HooZthjdX6kjESxlkZ5kpLjzUVIVN8wcmzQAVqS1mdSSjYw3GY&#10;ziQRi5SgdhHw6CNv47FHv8BHnyzgWCpmvPzO3AQaBvSEyCOEsuJw7AhxTTPHWwpZL4NNNx6JPx6x&#10;EbbjeCwp5Tj089OA4hUhbb3EDylIjG82mo2ZhXwffzIRN13/NJ5+YgIyqWoCuEbzRqOIaUqRY99y&#10;Zc36CdI5efwIEyBFY7U46k874c+nbYou1XIj0BQ80/DC8B1ZowtUIHaZgoN3gfIkzdGxHaMlOhYw&#10;c24axxx7I557dg4cApWsn8kxJu0jlKIGt2yrU7SbdthKIOKkUFw6HyedvCdOPnF3Ms5avofaqFtB&#10;cKPN6wLwld+zKaxT/0Mukq6FubMiOP2U2/DUy+8AbhW1WIIkhyDJqSE/7W7iLyGyQaeYjFA2rYXo&#10;2bsVZ5x6CA49bAuywXpEwtQ+3TK+LxkwWJVKnFhWLGmyBSpQgZaQVrMZHz0yBQNqonBC9RxLDiFU&#10;Ap+PnYnTz7wYX76XQWvSgx0pQ9qV8iHH7Vp+anWrpq05zji+QpAPYcIAlW49UrjulpOw2earkBdo&#10;tSlBj5eigkXwpfjiM8aXiKpWuoTjVVt5AOO/Xog//uE8TBynQ3wJpAh+fPElpf/ThqVgnAucUfGT&#10;j5VW/FWWxHDP/edjs626E+Q1yUaFjNnRnNFDjGusVwX6X6XCNFyBFpOYgTaNSyV93HTjc7j1RjlX&#10;aj1J2IAjc3zIYl8jaY3LZqK2nBbEEw045eS9cNjB26BnrzjscCsybgQ2QZSYlkBR4CcQkHbedkIW&#10;vhozD//4x8N4/Y0pqKszumAunhictgqQX1OleWYJScuswY47j8DJJ+2B1Yb1Q0m5jUyome/TlJ0Y&#10;eZT5F+POM0CmacpWYIgFKlA7MnsQkaRQCPRwjJhlDqE0AUoSLrFUhgrN9InNePihN3D73S9g/oII&#10;wk4XZDLy91syrkVaraapvYiODHIzCEdbMXhEJY46Ymfsv//GKIq3cEzrDQRJAjMGLPEbsyGLlUfw&#10;5hEQtSRTeO3lyTj3nDvx/aQUlS9t56E9osxrfpyYb8N3zFYI+i7eFkFxcQbbbTME/7r6GHTtqiOb&#10;gin+AlgqUAEs/a9R3iky8M4MQihKQCRH7RC++XoW/n7+XXj5xTlUKLvDYzzfng8dsGlWrJhngyXA&#10;kGmezElpamm9KCsAI0dNs2ldCk4kjV13XRWnnLYv1lizGyyfjJBMJ0X10AoxnviP00BGSKZIDdTT&#10;kn4CmXHjZuPGa17G40+8jdaWUuq1fDeZrJUpZrp8h/ZEMqb0ODztfaSi+CkyuBi11NVw1PGbY511&#10;epPdtiLM/HjMn5xIPZ/vFf8LpWB7UeZb5VAdqBxi4mLMvzdamskHgij3xVA2cNY3cSlEWC/BldqV&#10;Or6Ja1M4ylU2C1tne/mMzUja6E+/a18c18/AtlWHAZBuJ2CYpjYddYwzrwSvpl7Vh5aQ2duHP1sh&#10;CWW9VO/vBJRrikYWC7Uf287XIoOQLJ0qQdAXA5HONCgIPbP1hcW8BeX5eaRy6XkJVuMyzKTkTJxP&#10;UXeC8PsilZtlNYAi50ekY0rMXY5J+Q/xth1uYMmLMGN6K+6993U8/vi7mDC+kWMuGkzFm7PmXGTN&#10;9Hhw7JElC7GdgCufxGwN1luvJ06kgrPN1qtCG/TbtscxWoRsxobjLGAbakUeAY7NWmY+tFVl7aIo&#10;brruBdx792uYM1sr9UqZD02fBVsIyGcxcPgWqT/mx7j6B/uxuWa72k18H/uU14we3YELLjoGe+w7&#10;GNGwXAi0cIQ9S+4Ai7ujngz6Gh/OfRbo90oFsPQ/RxJSHObGY1PMz0eawk77Jt1776v422l3INNa&#10;ze9BvB8jn4wsEGgUEPwwbgpOEYVhmKyjHj16p/DAA1dgrTWZHl9lOYxPBmkEmJhLloxKS/NlHeLv&#10;ylsTedyZf70Jd9z2OoFVD97LM7aAJAgl6I2PERmw67tMN4V4LIMD9t8EZ/1tT/ToQRBV2AepDbWv&#10;Q1GWgiGgHJghkAhJAAoEGIGo/kHApKbiPa08NIeYyumVyaXTHiJOBG4mAzfUgrCtA4IdZDIu6hua&#10;UG18P/jmNsuxdSq92tt1+Q6lq1cEPy2mFPuBI0xOoVoU0zSJ+ozQbQcSyGL/ceWQKxDMDhbs38P+&#10;kBNg6idB+kmmU8Q+wlTdNOUsBfTPIQPsKKTNBq3sX/ru1POTfTIH7Mwu8jkA9T9JqgtZhaiI6JiR&#10;f//7fZx/7h1YUBNFMkNQq+06zEw3wRE7l8W6Ej8IeEIU4TCBbWgeVhveFdff+BesskoV+5lnLMKW&#10;rTjiG/KhyvUrtQH7q0flq36RhzNPvRaPPfs53HQ1+6Lame+RYrWY1N9/iDcoTQKsHCjU+7baehD+&#10;/fDpiESb+ZOPeKSLzsUmSUFgPzMDRM8EPa1Av18KpTMFB+//KTIaPYUfW91Yiwg4vhn3Hc485Q6M&#10;fns+2X2p0erd3GnkP0a+Q4FLwWGWDkvYkoV5VjFiRbNw5RUHYZ891kF5mc5tkxZKQGWEmTRFMkzJ&#10;MwpsY6fwyjB/URqXX3EfHn/0S8yZyx8tAh4hrA7kawsBv4SwigIpVIeSyjROPXF/7LPf6ujTV74U&#10;ZKyhKAV4JwL2f5Uk2DuQqf/FxM4gLESGr2lJywAUWZlkCWJ/YZ3mwZKXCmHuvGZMnDQJY8aMw+TJ&#10;MzB1VjMWzHFQX2ujpb4WfQcm8N6Hf8ulnSe1cwZvvzUFRxx9FdxsiXmtmU9pQ5alNqzDUcdthZNO&#10;2p+50T5XAikdSPtusS/4noWXnh2HM06+HimCIB3DoZ2zAuEr64MAVxIRO4Vnn/07Bg+hAO2wkGDZ&#10;ifmQoDZgKejvliQ/XyWrrCH53Pyvrqg0ANINQITqJyQADtQ2tOL90ZNxxWVP4KOPpxIwqS9UMh7b&#10;0G5mPcrPSL5QWmDBFs9qx/A0wXIY66zbH+ecvyfW3rCC6ZWwLdVH5RCuNmCdq9otWavVFwShYvj4&#10;/ak47+yn8O7o+eQD6ttKX1ZHRWbeZJU017k2y5PhjS77mxQy8R4XsVB3dOvVjDPP3RmHHLqhScsx&#10;Zz4KIPN5M7aYJ2M1K9DvmQpg6X+Nso0UimL7UTQ02njwgddx6XlPoq6WAMOnlmdRgyLDC5jLj5PE&#10;nDZ61HSHHUqipBjYca+VcM65R6Bv7xiZiphlBJ4jzU7dLBdMBsjwnDTmzk/ikUfexzXXvIDZsyic&#10;vSL+nKTGvgiWKw090CAtMl5zfhuBkI4qWWlAHHvvuzqOPX5nVFeQiVqyHvB9LjPBaH5MDLFAIt8s&#10;ww7IOPE7Osg4SW3cN8BSFj2fgiFj1yHVGEFrnYuuXcpMfCsqYePBo+xobnKx8aanYNLUudAhrX6o&#10;nEp7iUQXg40yPrLX3qvjyKO3xCpDtR8WHxVYMVNxavc0Zs70cPElT+H+B9+C6xXDTQcOtHmyKXws&#10;6ODXmXj9zeux2pr9EQ13Iohk/bK011cIs6Zm8e4b4/D+x/Pw4gufYvY8QXCWi6DFsRuxycZDsfnG&#10;I3DEkRugokp96Ketpp2RrCWW7bPsGiMUzrKKehXmN9vRvl+MQy0kMKax3BT8/1Ok4S0AYqwsss64&#10;sDLlxCDN5DdpZFJFePbpD3DLzW/gs8/moTVZRH4jS50cvlV56gtBX8laDbzHvkD+Eo3VY+/91sfR&#10;p+yMISt3RYR8w3Ll0xhjPD7Hvmc21pQ1nF91qyndgLvueRHXXfsRZk7XhpnycUwYn0zjr2RoidXT&#10;kAG86u/KvykMEJ4BKz0AjhXD3gesgnP+viP6di8lOCK/MfHYzwTcNY1foN81Fabh/sfI91IIR+OY&#10;NKUFhx9+KT74YAYinvZNoi7napm+NHGFDoykE5L2JfZiU8Pv3jOJBx+5AuuuXg4nHEOGmp/0PMPK&#10;qPkFTJDEdMWw7FAETz49Dif8+Z9YWKPpCwIeV0LbY0x+Z5B+15bCThiJ4oU46eTdcdopu5FZNiJs&#10;810OGbOfCDRVCnb5MgQeNwUSdXR4zWQyrDMLLS1ZTJlUg2/GTsOYMZPx1ugxmDN1FhrrpuLJx2/A&#10;1tusAUtAl3WaybA1CBYmT1iI5pY0Jk2bj7+edTPmzFI7ZxhvJq67/mgcfujmfGE939LVvKutY6zO&#10;ALOZnpuO45wz78NNN72K1g7O+XLal+8a4TfWXKcUL79xARKRTliUpkpMG2s6RL/LotOCLz9vweab&#10;HYuUQJzj46pLD8SRx26NlKvVTVkK2p8/TWaOxaAA99l/Gxt81oOHGtaFpnq69SxDLG4hSkkdVv9l&#10;mf/ndoS2WBfGQqRxKLCkKdrA8uJYDlLpFgIZCzEnjrffnkhF53JM+k4gM1iubwBWjnzt7s1mFSCR&#10;t2SUYz+VnYHjTtwXf/nLrqgiMM+SX4XCiqd6FmAK6jubTZq2b25Kw89U4PgTLsdTz49FslEr7KQc&#10;CCwpbsf2yQ+U/H3yL/YpgTbZKp0w+QpB0ZNPno7NtlyFr5Ofld5PoMayFuj3TQWw9Dsm36bGJmuR&#10;zl6iXPEorDwy88ce+QDnnn0v5szmOEeCzD9NpqRrMRxp3RRwmnJoRxIwBDDSyozsCyMcbkJZWRJn&#10;nrkvDjl4K1SU8FkBI1krxLjI6LJimpko+Uk9tTtqhKEueP+9GXzmTgrpOUgmg2kTnQ0VrLZr5nd1&#10;ST7Dd2rDOwvN6FLVjFNO2wt777MeevakZkcBZZzMqdUFvlO8NrJTFiVN9S3btga/NxLgFOD1ZLWr&#10;qcP8hS0Y99VCjB+zEFOnfIv58+ajbqGmPReiob4FqaTH9ldbWSgtC+HQwzbATtuNwhrD+6G0km0i&#10;PzO2hO+zd9hs3xCBkJZws10W1tZg/92vxzufzUbCzhKA/wtVFSXKBH8P+k8eKAXEa7ZPJu3CI2A6&#10;5aSr8MAD45DJVsH1UzIEmWeNbxRisCMLcfTxW+LSKzaH09qb9wiI4jWMWw7jvkJQbx6hAAsJJLs2&#10;Wz6M0864GTdfPw59+9r45ONLUFLBWNqnR5YKCfQfosUWBaoBoSY42QoKW4rqrJx6m/HYU9/iwX+/&#10;iInf1mDh/DQamzLs0+X8rQl2OIvysq7o0yeC7bcdgKOO2QNdu2glVwY6EETbbISYljKeDjUYJ3iL&#10;dZPNsJysy5BTyzpm3a3IJOuKxqEZiCLxCwGgANCY4ak6psIWopLT2JDFRx9OxOWX3YPR705lPfYh&#10;qOXvUQKUtPZWCpv42tBSjkK+JbeBZvTpF8bRx22NPxyxEyoj5EesNzMj5ujcukZi+2rDF8TFsuRX&#10;aSoHX3w2D6efdhs+/Wwu86QFKK3Mh0C5LKhSzhpN3wnI5NRcZdkPQ+wL8qsUCBTQLilpwq67rour&#10;r/4jEgnm1ZyVp1W9WrBCSJ5zNzCZKtDvhgpg6XdMZvBLkJDZS1DMmbUAl/7jWdx5xwscyD3I6AVI&#10;xCiWaHQ/RBJ+xqNFWhYBl0PhsNl2PXHRhUdj2CrFZIcp2NQaPW3mZngEYxtGqWW+LXAJ2LSp5fXX&#10;P4+HH3gHGa8MGWqGvg7ele4okCNw5cspU4CNfM+Zhd69S7HfvlvguGN2RTfN7MhrlNTWYlGgJWTZ&#10;s0y7p9Ndsf++l+HlF6dTftUCqQGstBTruYayodQAgLZUXBzGUy/8BRusT+Ev3w+XdesQnkjDb0t2&#10;I+BWMi0CHtTigdsm4o+n3IiSUClmzPknihIE35amVdSunZO2hZA1aM6sRmy+yamYOaeYafGdxh9F&#10;PUfPRmE7KRSVpPHKa2dg9WEDmR2+03YJZBz2tU7aXsCG2X397W+wy7a3Y9UREbz//mXsR83sNsHq&#10;rSX+Kp2QAUsi9kM3ioxfR8Fn442Xx+GSCx7H52Nmsb+W8/cYwhH293AjVh7UFf1W6kKBmcWi+SlM&#10;nVyDefMWobICBG37E3xujXgJ1QGWLSJwFApj+twFqG/MYMDAYkSdOIGUpvca4P3POIar/i24GbY5&#10;6zdJwP7i8x/g2utfwFdf1SOVipIrEYSYNlZfkAO1ti4RmCSIMh7iczFiVE+ce9rR2GzrASgubWZ8&#10;giuP/c90vTZtrOlSdoz6JuCGm57F9dc9gdqF3XSbyS/ip+CsFh8so4JFMBTK1mPYsAQB04nYaKNB&#10;Kg7zyP4jnmSmE0Xtx1iBVmwqbEr5Oyad1C0zsutZmDiuBXvuehpmTy+mppZAhkzHz0p4ZjjOf3pQ&#10;Z22KM3IhrbzuWtmEa687Hjvvuw7TZkoUjnIKtqnNeSgyzEQmap9AjewQmRYbN17zOi4492EyulIC&#10;JWrkRmO0jeAUp8narYxLcOfKkTONcHQRjvzjWjjvgj8Z61XW9ZhsCbzwEotFASx1Qhn5cfCTYc6C&#10;Jsyb24rPP/8Ofz/nScydqx+oUYfrWZ/tV4QNoMD/Yuy5BABz2Y4xCvY4XDl6W5q2aEtkFznftpDd&#10;jEnj0hg26hRC5CpMn/MvFCfixvH/x8CSyEzFEohdftnzOP+C5wioqeXnOFFg4SSIYB/RVgM9uobx&#10;8Zgz0a0LwUa6O7xIAwFG3gqwhLIZ3nOymDnXxcr9TsW663fB66+dR7CkqZRgdZ4Oa+2UjBVAIVd5&#10;KRsp38Nxf74YDz30LTIEm2FtQxFi/7Sa0HdwIx58+AIKzGrmPUlwmiRQLENtXQiXXvo8brvhaaTS&#10;KfTqU4wnHr8Qw1cpYar1BFsVOOSQi/Hu6G/x2dc3o7wyzT7P3+Q8b/9A3n5XJDAR9A05SGsMO1aI&#10;9asNYmN46vHPceJxN6CmiW0v/iUAaZqGfErgyfQL1lXWZf+RL1ITNtykEv++9y/o2bWIfdeGK2uT&#10;4WlsRwEXX1OAjbBjjfDI+xYQnO+718X48svp5EXKCfMjfkSFbllIK/qUpViEfMyfj7/97SicceZ2&#10;5LUL4RDMh9zc+ZVGWSzQ74VCheNOfn8UABAOV4vM2dfZR0/gX1e9hmRTdzIXastkDBJDwfEAPiw5&#10;Rf8ALfa7oBoWiaXwp8O3ximnboXq7o0IW/0N01AaEjb602aQAlat5BNZlOHRx97Ajf94H2O/nsM3&#10;UsiGWphohhqg3ilOJaYiUKUjETRtMR8HHLQOTj5lV6y8Un9+Z0IUcHL01MngOoLl90b59gqxrk19&#10;khbfywNCgcPg6kfJ7C+jiPlA5OSzTaZ8Z2GzDS/CwoWVBKrNrM/AxyKf/vDhffHBB3+FHSXQ8Ql4&#10;hbjMlFWQjyUkrZntZiyBxBStIXTrdyT8ujg++uwsDFtlAFy7Brb2z/kBypdNQuqKK57B+ee9ROGX&#10;3yRUnkUSpm0sWraN409cGVde9geCvDCyYYHzDhYvkkWhqL20ahps9O92PFZbqxRvvv53OBFZutqA&#10;pY7TI6b/SrBqmk5WOZ9Acx4O2OcqfP6pj4x8lexaAqUIBWQKu+0+Alf96zBUVLIsOutwcR2xrkNN&#10;SPtZfPBOHY7509WYNzuEcKQGe++9Nk798yEEXi/z2aew2sg+ePGNCxCNsy38UlMe73/C70V1L54S&#10;jHt9ZnUoNdsuaxPMZLNoaXDw6EPf4Mor78GMmWnWbjGD9nabw+jkA9pnyfTDEB9bSP5VheouCRx0&#10;4BD89dzdEHVKyKvYlzQdJrDFds1qCwG2obFdkic2pRbgmSfH4syTXkR9fRyZbA2zk7cI/Tj58iDX&#10;FKH6ERU7x2nF+ht0x/U3n4TBA8uY00AJDOVYZ4F+H8TmVOcthN9jmDkpjP33uBJXXPQGkskSuM4i&#10;MgsBE4/yQsKBAs0PVj39EGkVmgb+yGER3H/Pkbjymp3RrbeESnc4FAy2zl3Thm/a4dtqJaay4GVi&#10;+PabWvzxkBtx1KH/JlBaiJBDLZGMRaAIvlYQiZPkmCaBWCLagq226o4XXzoDt914BFbpX4VQeAHT&#10;1CaVCbiWg0xEjsOdl/V3EYzaElybZdeG2y7924+G/DJ7PwrbLYHtsY1bqzBoQBdsttkq/EEC2SRm&#10;KH+0TCZN4cJLgRWR/C6Mv1nH9KXdG38MCqBMEcLhCIYMHcQ+ksXUqTMYRyQh2OG5zoKEjRyCfQk0&#10;gR/lJXh/sD+OgLEslItw2w2f47mnJsGKNBCrSVh2SMsEFYDvzgnhIB8dyACljiFHIRtaLDVvzjzs&#10;uddt+PKbRQQwjWwH+f4VMWYYw0aW4Orrj0B5qQO3lX2dgtNjO5nAay2Bj7o2NtmwJ2688QREonVo&#10;SlbgnvvGY401T8JlV7yKVLYaq6/VDbG4rB4CpgQABLDt8/R7Dvk2Vvu4BDwtSEcazfSqfJniZT6O&#10;OGIY3nv3Qpxy0kaorNB5kgsZnXzDgHA9r37us49XMMUMFtYswnU3vYUN1r8ULz33HpJsmyBewO+M&#10;9citNsDKJr8pt6tw0J6b4+Mv/ooddytGSUKgd9ko7GfgMA2pNlLiPK8Io0cvwm47XIAXnvkarnyy&#10;jKLRWdkLYUUN+V5boBWKJBQkDChgZGZmcKltJSkIPKeewMTHO29OxNBh5+P5F+Yh7cXhZzi4M3J6&#10;DHOAU5BSk5Pfh00gpL1pfIEi22Pg9wg/zfScw7+FOOSAarz9/uXYcdd1yHu02VzM7KwLNFJIunBd&#10;C7YT43tcirc0rr7uOWy+wXl4+uGpCLm9yKaK+RlBmO91KGS1J4kfnUf5yA5ou+jXtwlPP3sknnn2&#10;FGywwRBqbtQyI9pdu4z5jRCw6XRzj4J/+XXaljXE1fSAphZz05BZMkwDOliLWqnna6O+FraAy3pg&#10;XTnhBrJyj8yX9ZmMYsa4Jjxxx1c4/fAHscMOF2PLTf6FPXa4Cxec9SLefnMaPLaZG2qAG25EY1pW&#10;PL5YwGUxONAl65ratIa2nGu143ZI0xIETZts3B0xefo7SdMP8kFApbU1y5Zr4TvY/nLmDi3ofFpC&#10;QsAADooKtqNFgLDNmgPA5sXYiY2wCXB9V349P0222tUN4Psm65SxnWew/xIcWaxDW1YDgu9QmAKx&#10;h9ms8tSz/kngTM3dr2NdOgxaFCCQxfywnMJxFvMWSilFZtNYRTVW+LCpJ4G/oJ7akpNtNGPD89le&#10;4TQOOvABjP10AdxmAnaCScuqZ7pZFCWa8fBjZ6IkFmebxRGNNbAdQ8wPW1hBu9IjCsuJw3E8bL75&#10;QNx647H8Ln8kyupsMTLMs5tpZlsMg5fS+NW5ZhnTb/43SPWfawdNx3FcaNo3Sr7CK82iIhLSTv4x&#10;VHaL44J/7IGJE24hEOlKwBQ22wb4oXnsH+rb8kPTCrc4R1HE8LmJ39fiwD9cj112/AcaFkYRljO9&#10;NYv8SXvHEQxryo9KlxchGI9k0atHJR6872zcfftBKA1biFjNbEO2N/Noh3RagPyl3CDwbVpU4kO7&#10;gotUDgFkXUYxbYqNAw66Aaef9RyS8m5JNyKTSRIcawJX/qFKoUArKhXA0gpJHHQarTLba/mqpqmc&#10;mQjb9ci0lOOMU57BPvtezyjL8kfBYi1iWo1MU4JQU2Q2mVIUKw8L4/HnzsF1t/0ZkVheIDPkhKXn&#10;duXTOm4kQ0bk4bXXvsRma9+Ii/76FjJJ/SbGtgDpUJ05l81l8Mi8sl6afKoKvXt4uOaa/fHp57dj&#10;w42GBabrFdQPSX5WDpqM1mq5CQrfUoKNGIUsayrUxCqbBys8C6GSZqQIMubW2XjiiVk4+c/3YYPN&#10;LkC/VY/C8A1OwMF/vhnXP/gR3n5jAT78eDpeev0LXHbVU9h9t8sweODROP6oh7FgRhiJSA3boZmB&#10;Q3ixtaRzEpBT3Q4a1B9pv8XEbNsD9NeabEVzS/7QUtGyt8PwkYOhM74WzK+Dm9bKsWV9loBPgUBm&#10;5Oq9cf4FR7KutOkon/ekBGhKTgKJfYbCdNrkNA496BIKxYTp8yZovyVJq47Tcuqqy0hZv4wgiYDG&#10;s3DMH2/F5198wccFuDLmvVlPAtnDEUfvgOpuxXyvflO9/5BDNvNPZSZkZ7DV9iOx5uoDGFf5ZFoE&#10;AsrcmqPWYF0rbj6jy17f/xuk+lA9ekiUAHfeezFefedIbLhJHwKgrgQ1VDDCk9lFprE9Fgb1K89u&#10;AqaMW43RH8zC6qsfjXPOfh41i6rIqxoRlqM/29VJVTNZWfSC9AVWd9hlFD7/7mzss/+6jFPF1qWC&#10;aU9l60jRCUB5MFKCEwiW/pNSxL7sxnDHzU9il90vxvhJBFpUIm3y1ojZaPM/6JQFWu6I6iEZTSGs&#10;WMEwEnJaCQpNV3DA29R0p45PYd/dr8X117+F+hY5RnJwLlOQFSeBMIqo2VkoiSfJNAbhhdfOwUZb&#10;9EIkkjN9L9bMJSgcZAiStDpp1rwGHHv0Ldh/7zsw/mtqbV4pWQeZS0jLaBlCZDbaTkCrmJwMqiop&#10;eA5bB++8fSmOPGpDlBVb1P7I6Dor6woSVI3aAMHWNJeWEoebWXYKVT+CTKoYMyZH8NYrC3DO30dj&#10;y23PwuDBh2P/fW/AHXe9jO8nz0Lvnj2x8UZrYP11V+K16prB8nLTPMVo9cowb2Ex/n33BOy45Tn4&#10;7usWCgYth5f1JwcUOsmXCWL2FBJ9+nVlz9EOy2zHDn2gtTWJpkZq677aN0dGXnWSXoew6oj+CFMr&#10;nzZlPgFADB6Bc2fxlg5UyAWOWU7LSeK0M3bFxhtq1RuBZ0j7IbFs+i0kQaNy9sLDj3yMp57+jNcU&#10;TVIWzAaDyvMSsJSfWuyUTHnb5yObjVIwpvDe6Al45MFJBP55a5WmArXMvAjRohYcfOgG7Kcqm6yG&#10;eg8Fboe0gryIKD4JTOPFHi654A8ojmpHdPZ/O4qK8gh69e7C74FlYjF1TOsXCoEgX9Y2WT6CVpap&#10;a5gVZgTFkUSaALMKTz37N9x4y6EY0J8chopJOFtJ3ldBpUTTaOpLchQPG8vUzPk+LvvnC9h1l4vw&#10;yfvzkElbjNfKVmD6QYUH/0vhdBrRtXsWN9/xJ9xw6wGo7ilfMvYD9rHg6KRcn5D2kxszSwX+rlW/&#10;mVQV3n+/BdvvdD5eeOkrAijyBU98uvOyFsKKESTNOK4LYYUKAiuGQtSYLCSbwvjwnQS22PwivPf2&#10;dAo8Rss28D8O7p8MTEtngmVjiJIfFMVr8MCDZ+Cue45GdVcJKjIAVyZkMQQyXJJ2fjZ784RtPPv8&#10;p1h7jSPw0P3fIZMciJQ1E2lrNvxQvZ6gLCimAC1ChGAp4bhYc0QXjH7vJlx900Ho1tsj29KfGJ2m&#10;hIK9oJcq7woQsp7NoOkAarYsayvb6LOxC3HWOQ9hlVX+iNWGn4bddrwHF5/3FUa/lUZrUx9qwDEc&#10;fuTmmPXdbfjgjfPx4hN/xtuv/hXjv7wCBxywEgHIPNaHmKx2i17I+IsoyIFJk7LYaL1zMHWyVhHJ&#10;8TvHyEWd5E3Os7JiVHctRSyqqc+OfYBvSbqor6XWLL7AuMZnqrO0OgnV3eKIJoowf06jmYLScRGd&#10;xVsqkLS5uNo8bMsDJIlrrz0ZxYlavpsgyMRRWtLJpdELvHTBKSffg/mztWeXVkap7KRceiKttDP9&#10;1XTADmTK2yYPDD6BWmtTFU4/6Wa08hUZtqPxcWF+KF4JkLLY/5BRGDK4C4eAQD/fYWnrhNhSafG/&#10;IFCZsHTQM8fPphv0xuabrUzwlOIzafTspW0RPNaTwFIwpoIpqQ5p/QIh67PucqGz35fXEIAl9W3t&#10;ueXwmrA124X9tx4HH94TX4y9DscddTDr2EMimlArsc+4Qb/RYd05S47L9vr4kxpsssXfcebpj6BV&#10;vpuyVEL7wamdwhwbCllE/e5wnGYcfERPjB1/G9ZbdySc2EK22yK+n/1QDS9los24aRfUlvw5mCKO&#10;Yd5c4IA9LsPF5z/Jti41VtfOyloIK0bg/wVaMSkYtJl0GLfe+Ah22eNkLKxzkfRayDYshD0y9mX4&#10;MwxAu9Tai7DT7ivj06+uwxZbdYOfZirpUvITMvHwQsbRWXFiGETYFFDTp8/AXrtciT8ecCda6oeg&#10;NePBjYwjv+hNgaJ9eGQVoDCg1mZjLvr09HHPXcfi9VfPw0oDGyiQmH+Uw6UGmI40GM1+hSYKv2a/&#10;CRf943Zsvum5WLnPedhk/UtwxZVvY8acGFmzg6QOr7UIgCLTyJwXIRZK4sTjdyZCpeCNtbD+mggH&#10;mhAps3HNv47Bnw46GJFsNTVcWVnUpkVs2RTlcMqcg3bJZTcjGpUDvupSbanPzkiC30dpWZyCuhuj&#10;SrNu/+ey/aZ8PzPYePI/pKKyMOLRCBYsIECWYU3a9zKQmb4wGrmAAvsb+/OglWK4/LKjmYamrfgT&#10;paQlnzctHnDYD50QFi4qxiknXgLfJUAVIzO0bO/sjFLeHDx074eYOJ6C1l7AO/L5IniX3xlFazTu&#10;4/CjNycY9lk+WVn5XtZh52/MWXDMknWCKQbLqsF++23J+zolP4k+fUt4LeteLm6BliZjNWQHWFyP&#10;2ouqOVi0kOnOCE245Jp18OYnx2DrXWNwwgvYTwis/CpE/FKEqaTZWSpqfjkVN6Zhh3HTbW9i/Q2O&#10;x+NPfEmlI9dvZL1k2lpkIKdsrdLNpuV87+KJF4/CRZccgXix9mHSSk39CdR3/NM9KXrybwri+n4N&#10;+zNBnj8UV//rLey6x5mob2hkf/35/bRA/79UAEvLPUliaAqC41oAg6p4NpOl5hLCnPmNOObP1+D0&#10;c99BQ0OEwiNuNBrjo2JWEi1NOmiS+iYZg/ycyADsNLp3T+PKf+6Lu+89FgN6V8GxNF9PYRXWwKaG&#10;7JYxFJvzwVq8DO568F1svMXlePmFmWhpjZvpBrhZgqtAEGsFmzaR02aY2tX4hKPWwHsfXoid9hqC&#10;cBHTJkOTB4BDQRT2PURcMkIz9bGcknxjzJQQy+nU8cbSDM/XHlR2grLcx2qrVGGfXYZgnbVLEA6L&#10;4RMMWHVk9HKud5F1u5GtkoGHCJi086+EprFEyAoXM5bBSLmNk89ZB6Xls9lOan+1qZZA66R/hlQU&#10;jzz8Lb4cNwNWeCpsWfrE9DvJW1Z7UznsFXYco9ajUEh1yf2yhASfPvx4LtuN8axmCpMKuNpUaxko&#10;QsBWVdGMRfMsLEg2wcosG1vRRoFhCY9sC+vFgo7AcewY9jl4HWy4ufopy838pFiFWhEJnTPGPq79&#10;n55+vRmPPfMq+yUFaSqOjM40zFG7qcSOJHCWByjmOoOY0wUPPPQO/HAlfEcgTRZPWY6K4FsZVHdt&#10;xfB+VD7UjGGCeubVHAlkpsE7EstuAJxH4R4E1y7FupsMRVlJC0r5jr69e7C2ZUnVcngB2V+emlm0&#10;VjRj2qwW3Hff55i3aD4swztS5BGyvBCoyuKYA6n5k/aDqf3lgIylTRcClAJOLjJUwFwCcR1U7FgR&#10;lqccaw4bgnvvPhPX3rI3Vh7BERJtIovkeHVaWbeyDLI/a7NKnTPpJjBhgoeDD3oQfzntMcyc2YBk&#10;aB7SdgNSHL8CVVqYYTn1TL8JZYlinHTM6vjwncuw3nrlbHsqO474lJy9jc3RjEpLU++G+Jv4hNrV&#10;18kIhNrZeqQIsF9+IYkt1rkAH70zjU80sFSNyLiKv+QZFpL/WN4CLZdUAEsrAon5kllkqVn5dhPH&#10;Vj3q6jLYYt3r8fi91GDkNB0iA1yWv9Bc/k/GaBxXW9C7dxjvvH8ZDj9iCwKoer6jkUM2A8cLU766&#10;ZAatTF/O2XVYVNuKHbY6A38++k7Uzi0x6YifaTPJIDjMXw2ZcAV5XDlWHxnH518diwsvOREVXeTY&#10;KkYg8KewApE0W7WB9oZyVTZ+70DaYDNi2Tjt9ENx/a1H4Z8374wXXzsfW209gEyTzFvn75F5B6fT&#10;s9YorLRMesb0+UECHShLxNS7Z3ccf9yB8DK1fIGOhWn/l0xZuPXmp5k+QQS1cJN0J5S/L0V98OCB&#10;BEPKQfs/3Zk4cRJ0MO2ShIy0Wgay0LVLJVqak5g2dYEBjj+XhHOKiqN47Ml/onvPNAUdAaABVO2D&#10;l/Fw0H43YtyEufDCtQSLP7xXWDtS2RSM9Uffw5j4TRKffTwJrnCCeZ+sCBojEthJrL/uSESMkPx5&#10;pB3Ee/aJYu31+qA1ORuDVu6Z++XXo0imFSXhMF575W0ceeQVGDboHzjzvDvRmC5GJKbT+xvZX9lW&#10;BIx+iKqLtjDwSlhmTYmvQGTXIRZvwl77r4c33r4CRx6/JsIOAa2r8SLFsZnNrf2VNDUr9wE1uoWb&#10;b3sPG6x/Bt5/U35PRYiEZ7FP8DmdIJCp5vPlbHuCIasCg4ZU4+mXLsFxJ2zJ5wV2tIZVcDqENNPS&#10;+Xdtx9IP/U2e04Ltd/4L7rv7G0RCXahY6XgWvlPKmN5tlCYBpwItj0QViUyjEJbfwEGm1d4a7NJf&#10;PKsIjz4+HqPWPBozZ8uHhXd1FpIGmdGUfzzYoW4IWwky/xqc8OcN8NGnF6FXt0pELWnLcQYyUi/O&#10;gSytN0TBF0bGK8Jdd36Jjdf/Gz59n4wiXUFGsYi9R/kT3nYQDstW1MLnK9GlWx1uvGUnvPbaJehd&#10;FUc4piXmWn7Ld0hiSxZ3VtblLOSdYj35OAisaiqIDC44+6ljfG2e1wTHJlN2WW/pOOu4EX/56+4s&#10;rDZ6pDBnuaWPmtkFBt+K44uv55j35N+VD2E5DhG4HHfiTqiqptCWFtqhLR2246cfz0JrS4IMW4eW&#10;Ms/mt7b5YjCWDibnuxg8pB/viTm3T0uZmvjtVLgZ5p1fs9q9u0Oefig4BBJ9+lcg43sY88U0gkC+&#10;r5N4SwWWOk9ahSdfI52uol3hY4kmnH/BvohrE1JN63UI2s/LwRo44283UaYRKDKrPkGULCaeJyd2&#10;xlNFL0VBXTC2seDJJ+bqfz2LtLZJkCOvX0IFwWUs+b8IFDdix53WZVtqwUSH/C9jCGUSsLwIdt9l&#10;e6aXxKD+/TuN90uGOErhJy0cfMjWeOPdK1DdPYZ/XvUhVl3laOy9++V4+405cFMVSFlpZCiwfa1C&#10;NAJbvmErkEM4ypHJRBFzIigpzuKSi/+Il18/HZtvrqm6VnaBYhO0UEDjjyoKPI6HDIHwvAUR7LHT&#10;OTjxiNtRM7uU/ZbKDFgXWgAhEEMg5rHdnEgaieIFOP+ivfHscxdjwEB2UmsRh5Xqi4nK5LjUeFo6&#10;ZMhbW9K9cfKJD+DEY2+mcqFxxr7L9+k0BUOyqHVWzkL4fw8FB+/lPRhkIeYVRguF4pWXv4Tjjr4X&#10;c+bFKRzryeR0tpEsH2T2ea35R4L23qnuk8ad952Cf1x6KCrLXGpWPjV4inFZm7IEPU4IKTeJlGfj&#10;+2mtOPqoO3HaqY9gxow4GU2CA5squFmqa0Y3wRyBnDcPxaUN2H2nlTF69JX4wx9X43fpXgRf8i5m&#10;/rRnknHaNBpUh3Iuh8E4D/PTp7CbK2Aq72pNV8jq0CEuWR6FrMfgwKGm6kjoujGMGNYd/QbKqiYQ&#10;EjOtaYAILzLZCN79YAIvl3ZsV4ryPauo9DF0aDeCMGq8HdrSI2NfuKjR+H/pWBtpu4bZtknHBPNW&#10;NheBdb9+3cjoCbA7pKW3zZ1bi8bG4Deyd+ZT/3VIq5OgbQlWGtid7w9h3NhZfFb9o/O47UIuX4bY&#10;LwRwfKNlh1nyMA45dCPsu+8azDjjLRU0+VGPV1+djCv/8SLC2qBH+VYaDAFYyqXdjvReBjPdEUJD&#10;XRLPv/gRkyRIyGqFoVaGqiSyGYRRUR7D2uusBFu+M52VYRmCABmRKjbdfGWUlDVj0KCuncb7JUPW&#10;YT0SMoUJ3tdeuxwXXrgz81CG+XNjeP75Gdhp14uwwcbn4oH7P8WsmUmOa5v1lmTZtbEs61F13Em6&#10;y10g75OCJ8uiwz4RZa9Yf4MuePjJ03DhpbugqjsBuPzfpFRq9YLBLRzXVByEsJMZC3fd8wG22uIS&#10;vPv6LKSJWbQy00y5a1zagldsP9dG1E5hm61WwVNP/gU7btcPEXsReYSskMqL6uvHg8a96rU1FcHt&#10;d7+DAw+9FrOnN8JN5/qWGXWK26Z8hbDcBP5foOWbxPjTSKWyOOaoi3DBuY+jqTXMtiPStfrw53IO&#10;6HmUNXIs/Om/NdaL4MMvrsVue41ANhOB1VwN22pgWk0ENU3kD40UHBTA1N7feu9zbLTZYfj3o9+g&#10;NW2TATchXNzCd5GJ+H35KUHALkSGEY4mcff95+HhR3fHwL5FVFCryHyLkYnq4FZNbYghCDSIW0lQ&#10;Lf/kui6am5tx5sm3YtiqO+L7CXUUODrjQuXoQLwn51DBjBA10lB4nhGwxYkEdtt9vQAgmmXosiyR&#10;IfKfT8b59rufGbChYAR8jkw6DGm3FiNGDGJ9B5a+tn9ZvxWpTCvlMGGStNwfJL6MwaPA6FKtDROX&#10;dvDWX1NTA2prtEu6yCDhZSKVafDKfSlawhg/bgpcTTv+XNJxOBQssm66mUZc+PdDeE/11T6YFYCR&#10;mbzsgeuufgcL5s/MJbAspHpWfQOLFi1EslWO102woxSsBPSqaZ10L7DUrWsFBgwo4xMEoT+X2PZW&#10;uBaDhibw3gd38VPt8etSJjoNnoA9+2SRVYpNR21IwD3fTP24FPyZbDU+GbsQxxx+N1Zb9XCcfvJN&#10;aGmU39wP7R21fFJWC0Pk00TFwUYLdKJAKFWO4pJmHHfKunjro8uw9kY9lnQdASC2rON3RdgvY3zP&#10;+EF9O3URdtz277jgb/eaLQa0OhiZUnZFAa0iKpJdZD+HzbE9fGgWjz54Cc75y5G8p987H08d/2z5&#10;UGlbEYK3tFuCl15ZiC02ORizZsjxW/1L/WIJDyjQ8kUFsLTckawZYWo/Clp5lsaUKY3YfceL8fQj&#10;M+GT+WnFUciNwsvIqdWlgqRT5DUNpqkj7eciU3qGjFHH5XoIU5CGozNxxlnb4pnHT0NFnNoQtTA7&#10;yieKtFeSHBvjSKeZZjqO2oUuTv7zv3Dg7jeicW4/WKkUmUszrLSPjDxHpSVRuOhIJzvegEP/OIpC&#10;8hbsuE1P3idI0hSGQ+ZFZu3Il8SY93NBQlia1nJAltVo8qQNBuWd5TpuYH2nFjFhwmycfOp9GDr0&#10;b7j1tnFIt26MK69+hm3CusgsDQa0OipYTm4Z65vnlyNlh5Ehcz3h6H0R0X5BMS0dZ914UVguNRU3&#10;hJrZCXz84TTeS7OO2X6a9mQ6LhmqbzUjm+qCtdYeiIxPhtrhDyHtcN6KMLFbOFOBiBdYuDqS3mMR&#10;AMdQiZIyG0VF8i9r/8eWZeiGSZPq4BPo6Zwsc/bVMlAmPB/rDVsPTnguxn7PPppeNv8h+cuE+NYw&#10;NW7NMioPjluslqBgY5+1S1HdI4Y33j4VXcr4nQJRfnXQnjosppWq5lggwKtrweZb34mGOvZJbyHH&#10;ReAIL+DfkQQBs049bApCj0rI1LmtaGohuPe6yj2J1MzRE0VKe4OxfwwfOYC54SgLL3Eg/0/JZdv7&#10;2QpYno1BA0upnCztYP9Lk5/tbSy6EbsFGa8FE2aMZd1UsswxY3mD+oQXY7lttDb3wa23T8IqqxyH&#10;ffb6B557bhyaW7WLdjPrq4m8RbVm8TkdYEv8JeufGmA5IM1wqVW1F1LWSnAclpB9euSJxYijDCt1&#10;d/Di02fgnjsPQu8eBCw2Hwin4dpNSJO3ymnc9zle3QhSTiWuvukTbLPllfjsw5kEuPXsn+yb2Xqm&#10;mSSftNk3SuBSUbQTrTj1b+vjicdOwtCBPoqihO+aHmZepLjIgr9kdOX+5A+lVXeeeDs7fCaDaQu6&#10;Y8PNT8Qjj33B9gmZ7UFkIQus1JoKVhn/C6BeoF+MBKH5UQjLTyBjIjPPar6cUOfD9+dT47kA7703&#10;j0yrG6OUMEQZrwOZ6SGRfpOvRRRpCjEdztm9RzUeuv9iXHD+uqisrDSxjHUjuCL3K+LgppjlYP/8&#10;y5nYfbdLcN+tk6lx6wBLi+8tI8PoQcai1UFJBvnwpDCor4c7bj8GN1x/AHp2p/CXRtZpmZbPEMrI&#10;dE9tmoDDpuD0WhyMnTgbp5x+Ozbd8CzceuMXqFlYzvLLjyFNxjgaX36xAHLM7iy9jsFYiph+nz5V&#10;6NkzRoacb6P29NIro9nWAYAJSG3DwH+Wk0X/gdqKoSn4qQ3JMFxaLH8zAWy2n+kD7fNggmnqIL1E&#10;UQSlZT/kxBvBzOk6g0tWQMU30OInQ9hOoFuPKEpLE2ia34RkSttMdB63XQgkXSfUPt66G3THnvus&#10;R8DHMpvtEwRccs8a51oH338/HTff9Dbrq4L9WNYxj4Dgh45dMRVCsBzB2LGT4epAuA5kW2wPoqdV&#10;h/dl23tGkHXM13IdNHXAcprJ4WwEjz/xLr93RlLI2P/9DOLRKnz52UIcfOA5+Pt5d/MnrdTMW00o&#10;vO1aKmAtVIDywruT9y6HIRx1sdfBa5qDi7fdsR+iVGKkLAqomy6oaToC66yrssbw2afTsPWWJ+Hm&#10;6z5Ec3M9FZ0SRgmTVzAt7ZpP/qx6c5wQtt5xZTz36vlYc51K1o+OiGK62u/JQOyfJlnnaxfGccJR&#10;t+D6a14ncKsguGbqrHcBroBWLL76ew1qWbZYISw3gYNMc9uZbBhPPv0Vtt3udEyZTq3G1yoJCiFN&#10;lXXqoEvBZgCQNlgjANBcu98VKw+38fI7J2DHXXsjLOZHsqkhGd+O3PSPb077Bm6+9U0yiUvwyUdR&#10;CogKpCksBNq0Qg7haebMOXiD+Dobex/YlYz1Fuyz53C+ax4iYTLR8LI5mf9/Bwk/owFSw5M/EvxS&#10;zJ/t4Y+HXICN1r0Yt90wAW7rQOgMvJBVQ8bXhQOlGKlUBf557X1IhRs6TbdjMMuW2Y5Zz0XvfgQq&#10;UYKQTuK9++EUgto469g2TSg2bsAKyQlnUV4ZRjhCgd7hOYuMe+WBPcwyaptIwmwGafpB+3jCbPKV&#10;0MbaDsFXRVVn+TBvM6vZLBCQKL1O0uosaLuKooosulaXIp0pQm3dstVPW5KDt/qlYUwd4tl2M/5+&#10;6aEYOozA0I4g4uRAoQA+QYGsca7r4JJLnsTHH9Uj5VJo2Trb68dXdumssS+/+Db40uGdqqssx1u/&#10;AWXMXIp1wrx1iLM8B3ZxlkHTuOoXRXjljYmdxpPzc3FRA/517V74Ytzl+Hjc1Zg8/SkcfeLO5Dnk&#10;O6lSPPLQe5g9R0e/FLNSYrC9KDIZAgw+r7HUMc3lLdhWnMOiBAMGF+HeB4/DHfceSqVhEdVJCzFZ&#10;Zz22MXmA9jLTZruum0Aq3Qennvow9tn1drMRLGKzWfYU7GQV45JnaOWglzDjtVd/H8+/cRr+dMy6&#10;fF8jAVU1e4tWC5PHCDR1kqd8yGo7B7cMrc098Ne/3odjjr0BTS1hZPyo2SJDsiAk5tzJs4Xw24aC&#10;g/dyFnRump8uwzVXvonjjrkOyUwXDjeHwtSjppFinDZTWW1DsISJv0kDbDWbtB3zp43w6itXoU8f&#10;7SHiE4B1LjymTWnBQftfhdNPfQgtfLfL580KMIIiHQUBUPiEtJVAE3r1rMGD/z4Ot19/GpyobCFM&#10;26/iwC5BRofrdlKm5TWknEX48KuxOOjAazFq1Fl48qmFGDS4Cw46dBTOvXgzXHb59jj8sJHo3qOF&#10;gHIWMl4pXnl5CmbOUjt0nmbboDFmDiwOpbHeuoOQaiXY7dhuDDNmNZn2cY3vg0AQn8+R9tNKJbVp&#10;pNJs/1yiqBmnn7IPBzHBifoEb3eWjwAI6RmBrxBWHipftyXpmEAwpdVfc+doHym1Oe/xX6fpdQhZ&#10;Ck/NYa00sA+TKkNDHdPoJN7SQS/oQCY/7eN5LWXGB+Wf1x7OUtaZejWWI4MCFZ9ARtOX2TKcfNJt&#10;cNMV/J5i9mXh6kB6Vs/oMV4uWigfqVxe2gUL2oesRx+mJb8VjsG2eVreg/qQ2QuK4PLhx0dj+tTO&#10;+572VzrwgI1w2GHrIBqvRby0FUXlzejdt5QKEEG6E8H1N72Gkaudih23+xcef+ITtPgLEIloQUnn&#10;717egsScsY/5OqUghF13GYb3370C227fHUl/KttWzt9SRjV1pqlyTZaHkSY4fPfDOgxf7Ri88MJs&#10;+DrKx1G/k7JBECSLFNOGW0ogmcJF/9gb9zxwDEoqFvG+FghoiUZg9f3B4GmLA74z1My2KsP993+O&#10;/fe/EAtqhNA0DtVLxe+XLlch/LaB/xfo/484WHJc2xiFqEXUt2Rw4fmP4IJzHkN9jXw/tIJKS/r1&#10;qa3/dd1GmJlAxmiWa1M4cxBXkL9ffMmxuOb6PVFZFiHIqeZgrjAnuptVLozjUZB4vP744++w6w5/&#10;xzNPTOLj1fxNjt46WFcJyyGZGpdVgli2C5nlWvj4s/Ox254DUeRQuzLMgoPdL2J6cSPwlw9Shcp3&#10;SyvQxCjFMFkeU88Zao0pfPnZLPzxoBewzZb/xLPPTKagTeHORw/GB59fihtu2xPHnzwSx5+4Ga6/&#10;7hi89f5FOPyIdZGIZVFXV4JTT36A2ieTU10yfaNzqLo6kqkPCnLLw4abrk6GqNP+l/6bMzuJugat&#10;vpHpXaCYjFYDlLWaSqcxd1Yzf5LVRW2XYRlYECuJQw7bChtvOkCbE+fe1VkmeNdkjulZLtMNY+Tw&#10;/oypGpENKwBoxiLJaLPmLjBWTPkPLavPkg6MVWp9+3dlPi3MmyvAteyknFumbZiTTl5pqy9mCTg3&#10;6I2TTt6L8bTpaa5uzbJtXmo6Lutg3FeLcPmljxAUOgTxcvztQHK0l2BkHcoqUlejNlE9dPhTs3Fc&#10;9e5ZxqpVG6uOliZtYRAwU35RPFnweG2WhKtf5PuHgorBfJvpUik+bMug9CqA2vuXIyOkOT6bm32c&#10;/Tcdqq2pY73HMXVHCMpgobQ8hb+d/SdE7CjsLHlEMoIwQafNce1q89usi8efOxu7HdQPH3wymUrV&#10;v7HBWv/EHbe/gunTGpiizarUdBbBmMpk3qEP8hpZwJcH4ngKWQQjbAvL17YoUaw8JIb7Hz4dl/zj&#10;QFRVt/L3Bra3duCmYshxov6hQ49TXiOmTi7DQXvfh39c9hTq/Wkcn9pFv5HdTz6PgQ+i41UhSuVx&#10;t72H4Y33LsUaoyqZnvqWtqEI/oIxlw+qKf2FzTs1nl1t7BuqxCuvjseuO5+ISRNrTVzL0ga/Koj+&#10;y4cC/db0y47QAv2HxCHDAWrZFE1pF74bwwEH/xPX3fQGMm5VwGhdDmRtkidzLDVpMSat0DC+Q6GW&#10;3GfaOG46YQvlVa14+tlzcczRa5HRkZVpSTUHtBZaa3sA2Ckk3TpqzTFcedUz2G7rv2PiJDmgRuF7&#10;fJc0HTdBFk5pQaESscUMJuCmW/fFQw8fh+pqAjZKZy+igU3NiYzFtpg282jSX05IjFHThXJydanl&#10;uWhkXiOY8E2a4PACbLzJmXjs8XFIpj2kM41orvNRXVZEZpqF57Ku/RKWXwesZtCnZxzXX30Cbrlt&#10;b0RjM/Hqa+MxbsJspNU2hqnyGS3H70iSoapGhuFrDkZpF7G+pf/8xjBefPJNAgbWvce6ZbuFXTnU&#10;ZuHEw3j0wY8JGASQ1Y4RavzF2Gmvobjgsr2NxVFnlEn8WXlA1YGk3xrpH6Ewy0Sx8TqDgj7E+2ZB&#10;AK8FlrQactqM2Uj5BBraME99YBnIlyWyNYGBK5Uj2dKCSd/V5n75cRJAEoAwxwwq/wYsLZ1/K5xk&#10;/6piX4zh7HN3wlprsm0oiHxp3kxE75ezuKxJKS+Nhx/+FOm0Vmx24mgugK+2Za3JD0crnzRd0rY9&#10;9AcqFpYXR3U5c+YW8Y7qqD1pLyJXCx20DN2poQCdRuDaAs0mmu019AwFoa/AcSJs7bOk2gUp6zFN&#10;pi+Ap5SW+Bz+MhTm2PVCtRjz1VTMnVbF+hOf0PsFKvUurZ4FDtx3C3TtKef+CMcvVbFwIxz2ZfEL&#10;h+NcvKlLPI6rLz4CQwb2YppRfDNxDs487WWssdpxOGi/yzDj+yQhWDHBlYN0UhYnOYKXEKyqnv//&#10;SXzAogJggAvHs+raITiMRZI4+dRt8OqbV2DkyGJE2PfCGifCr+S3spaGXLaXm0ZLaxZ/v+gZbLXZ&#10;jVhEgJ1KJliPUlzFY8jDtTjETyBMMDawfxFefOVs7LhzP8TYGTTONJUb9DO5AARuAEFP46csVewL&#10;WtSjmQX45Rj7WQqbbng8vvhiJlLkrYpp/KDUf42iUKDfmiRR1JsK4f8jaBBRS3HJWOfN87D91n/B&#10;u682UuCwWWz5fYjhUiAs9SwHMj9lbRITsDiYwkxn08364/V3L8GwNWIIkWkHGjQHFgGVWebF9FJ+&#10;HRrrKrD/njfg8oteJiPolssHP0y6YiZ6hzRQF+ut2x1ffHUd9t5vBIV+ioJBUxv8XdQuT8tPkL7m&#10;uHGKBQICl4ycAPD1l7/DHnuej802uhLvvVdGZl5B4dHEkmgVoZyGy3DPHe/zeZZL5+Ap6Jp16Avt&#10;OAuoNQ7F9TedhExyLm645XVEEtrhdwEFUyuZ5NL1YYRu7nav7mUYOqj7UnEUtK3Avbc9DaTCFGoe&#10;855AhgAhkynHjde+hRdf+MT44FDXJ/NtxonHb4bbbzwJ8UigAf90CKwXZtNHK4RVhq2EcNSnUFS7&#10;m4Y38WRpnDO7hkIvZIClOTZkqbSWDrLQaIPryqpiOJEE5syp6TTeUiHfj9pSp/HMD3xPCpF4M666&#10;5iSUlRM0Mvuy5hjLjklL5aCCYEmAKf4PCRWVmb+ZtPP9vX3Iui6KiopQXNxm6rpDHG2h8eGHi/Dn&#10;4x/B1f/6Gi9x7E7+3ofb4rAdOQYloBnVtrSkXYsIqFjou1CLnKTVr0y6HHcUoB3T/2+CK6tOtgz3&#10;3csxTmHsGeCo38RTSlgDDATEu+61mlEWgl2k+bus1h3SktE6HPWw7c4jjQVGi0waW6NI+73x9HNT&#10;sObaf8Z22/8LDzz8DjKykMjiIkuOzkLskNZyE1j3svbJSrnyyjE888JFOOHUHRCLcyyT96llLLuO&#10;cdU2amsqJG4pxn5Rg603OR9vvjGWPUj+ntqodomiJF/QSCSCRHErbr37z/jLubuiKEFFzQBUmYBl&#10;4dP2DBwwOT6+dN60eUURWpsrse9el+LpxyfB9bViWYtASKa/B2O2EH67oFov0P8TmYM5PWpqX9di&#10;x51OxQcfLaKApEYm647xP1IQY+9AAkHGIbGSArQEJbEQ9j2gH+69/xgMHGJRayJc8LswXsCM5SQo&#10;5dfLhPH5Bzqx/hQ8/9QEJDnG09qJ27yDDMHMhWTIHKV1eTjmxAF45sVjMXSlnggzTVvak3Y5zsVf&#10;3iioqaAcGTSiibx69FszscdO/8TBe9zP6zpk7FnUjhcSLBEkGW2PdU1AKm+FF577ClO+X0DGJqYm&#10;JqnkyFAtMi/LRdhpxH57r0Oten88fP/LGPvVdNMOxlJBjXIpyoEU4z9CoLLLjhsG9ztStgjjvmlA&#10;TX0DfId9IFSPz7+ux5FH34K/nnkPGhvDBDqySIRwzsXb47zL1kRpcRMcCuRlI5WF+dCxFixpUUkI&#10;lV3kvK42zAlso0lb1JgtTBy/gLFl8Vg2MvtusfLLy0sItDKYMU2H0TI5bYVg+vFPUyRMgc466qS3&#10;k/JpSA9vwYg1+uLCvx+GcFjTQLK65gFTQMGmlMpXZ6m1ucf26dqtjBdL5zHEvHft2pUC88dYZBYz&#10;Z07G6A+/xOWXPoXdd74Wqw07CYP6H4SttzgHp5/yMO65cwzefnU+xo9txOzZzWhqrWf7cszpnLFw&#10;DbOtlVXMU2dWsP+G7Az7cgsefuQd5lKAVu3JslAJ0OawmmJceXgUa603mEBXu5MHVrBO9xAz/SSL&#10;GTPY33N15RNkpDJNSJPH1LWG8crb43HM4S9hjdX+gJuvfwNTJjaRl4m3LK+kFXElVDZLeRVGDwL9&#10;c/6+CQHOn9Crv0ce6CNh61galVeLbtiXfQGmMnz3XQp/POxK3HX722hucshLrMX93Ewl89rySlFS&#10;ZOPUs4fhXzfugooKOYNr6wsqLLJemX7YOZjXDIL8RTNuEWbOiuGII29lO36MlrT4gE35wN9/SA8o&#10;0K9G+Yn0Qvh/CPIbmDC2CXvtfCGmTApRI9NqNQkaDjyz8kSMiwys47PG+qNpkmaCl7m44MLdcPON&#10;p6OsmEJZB4tqOsf4E4mYFgee7yVw312vYOdtz8LCuRaZnVa8yXqgdypdggwJTL6ve9cU3nz1Alx2&#10;yeGIUKPMysogZqudwgUKdK1pg475+n8OlG8sJ6GBb+Ot0TOx5ZbnYNddL8eb732DQSNK8fyrZ+Ks&#10;C7ZlaRvIHlW3rCNZjlhHWWr/2r369JOuNAxQh4wuIabvVsBPkbFaFs4+d29st10/zJs9lYwyQW2a&#10;taaDhzvkhzVqnjWKiZ/E2mt04ljNkKYG3pAsxbsfLMAtt39KgfNXbLzeWXjooc+RYbuZKVIm4js2&#10;brzxLb43QqCgA3dZ4E7SWypIgzVggkHtRu2/d+8uZPzax4WM2/B5cV8x/TA+++zrABTrfmfpdQwi&#10;5k/O42L02udI9805eD8WTP10pA5xFMwUlfox28wI/Sz2PXB1rL6mVik2s27VdyWAFKdNkGVsKWJ6&#10;5oPPMN0BK6lN+L3DO3VLK/TMRZ46xBHA3GuPkfj088vxwZhzcOhRw5EKtWJWTRHe+3ghrrv5DRx/&#10;0j3YfY8rsdFGZ2P11U/EsFWOwfbbXI7LLngGLz491kx5M6GgjEul//ODth259eYXkWql8mWmA1WH&#10;rCPmT9OddjiFf/zrEEQiDrFQDjCaqWRNo7VPS75LrWQ3b7w8nuNCGzU2ss41Vc3osuzJ6kHeoMm7&#10;qVOT+MvJz2CD9c7EhK8JCDuktbyELMuatXXQLoERi65tASJWDNttvzreeu9ygshSuD7Bnml/1Yv8&#10;r8RTWW7HR82iCpx54lP4w0FXIZ2OMGgH+Dadha/RtHqIoGmfvbfBa++egbIuDbBtguPF/Vlh6bzp&#10;fZr21SSvHM2bWhM44o9X44Zrn+YjGvcEXHpHZ88Wwq8WTJ0X6NcnzVsbH5G80OJoevalydh+p1Mx&#10;a1aYWhgHQUaah0Ss/gh89EfGJgdANpd5JjiXTGexhdCl61zc/eBxOOrYbRBxLDihODWaKBwOQoeD&#10;m8ojhW0GtY3NOP30G3Hmac9SO4mhOSUDsgACUyUQonpFBqqjSNLYZcchePnlCzFqbQIDO0ZGUsLf&#10;Obgl8XO5MJ/qQMsJuZ7OVmqC51p49LGx2GqbM7HbzlfgizFkOAQxxx6/OZ5/6a9YfVQYRx2+F0YM&#10;60ceLydqnWyvmqbmKIEbiuHt9xdi0mTtJyNm18paEoCUVHCobcYZh3VLrf2eu87DNttsxmpQ3aQY&#10;V3Hak05zN1q9jk1h/Q5YqYrvSjEdxmfjmIM+2Z6yjlhWBQ496HqcfMI1mPVdNQVUVzJF+eSIMQYg&#10;1mM+Zk3rhl22uQZTv69n+yZz1kmmb0BEW4DXhvJtlefPDP16sq+wr8mqliUoUNsrRyEk8NnnXyKd&#10;Uh4FQH6aNOWpOpAFDk4doo6WPKs+g/77Q6S3yVrGQvJfG0f8jpSz9KnutQ+O0kwkUrjn/lPRu08R&#10;3833R7S3jVpTvikMJtml28T4ffiaoguzfFmMHDqIrw78dwQxgp3wg6mokHzxwsyhrtl+S5MOTyZg&#10;Y933rCrBtVeegH322BzRmPz/NHrjyKQI55I+AXg5Guv6YeG8anwyuhVXXfY0rrr0Ybgcj6ZNjED+&#10;ucT6I49QP7Zc9lNXq1+zePmlscw3gZBD0GKAEssuPxv2m179HGy80XBWK9vKgG5Zs212FfU1UaAw&#10;KIScZoz5vA4LFrIOOJ40HeSQLxiHaNaxEwpjQL8wHn92Z3z97dV476OLcOcdx2HI0F6mH7QDEcsJ&#10;adxq+kz+ZCqzFlZ4BD3xaBzV1RE898LFOP+iTZEosglwtKCgiTXosmdEWWUcKxwbreTZLz4/BVtt&#10;djZBoqCN6qbJKG2yRqk/ysIk5/mVBpfgvbdvwuabDmbXajQWy5C2CmFbBH1P/Vb12cRP3tefGT/B&#10;KPFDlbjowgdx1l9uh+uGqRBSJug9i8d+J+OmQL8oSWoX6DcgM79NRiyLTyYTwlOPvY9DD7sE88mA&#10;XFkOJGyNqZfCi/GDnbj5XQLXMNNA21UcbX7Wn8zu+ZevxU67jDKCV5ubGcHqiOkqLQcpvwZzZ7s4&#10;cO87cPNN76DFbYVHQW0cTmV2N0urmwm8ilFWHsKJf96OAugkDBistDj8DDCT2VhDUW/PAwddLz+D&#10;0yLImTOzBZtveCz+eNgNGD26kUKq2DDEbXcYjnPO3h8VxQSDfgKxaBZ/+NPm8LR6xxzDojJJiMjx&#10;1SaQLMZttz7D9tD0XIr3VJ+5srMugtVMFKeRQLiINM0mgdmRzNJtfsqpVqFn7y7o2auIbaU0A2Bg&#10;wJimSbO16NKlDFffcDxGrkkhLX8JCjJZ84J+IECnXDThu0lzsNuuJ2PSBKr7FPohHfkgS6IBRZ21&#10;S5t7isP8rtS3kkw95+Rt+pdAm8CTg3HjvifwNF1gmUg7ngtkNDexXOxf3br80GaQS5PqUvWg/vuD&#10;XgECS0YyKGawmksWzr79wzjn3EPMUTtwdQiqJlODWEZAdyakTQRNS4WQTDdg1Jpdzd5T2gIj8F9T&#10;GsyPY7MOKJD4Lg0tCbClic9RkZBQ09MRgs81VxuCrBYIKA+B1GQ0tWGUoKwOO+/RE8+9dgLGT7kL&#10;T754sfHBUnvIwffnkqk3Nav6FfuJ3v3CC59h+lStAFO66t+KwEu+x/OYj53XNlZSCejF/d+UQpHU&#10;DrpivzO/R3DD9c8ZhS4YE6on8ifDr5huqAGXXnYQdtp6Qwzs3R0jR1Zhx11WRyTCMci6Xh7BkulT&#10;ZoxrbBKOqA218zfzqnEbi7o46eS9cf9Dx6JXrwQioa6MFUEqNNvwaPnpaaWgS57y+We12Gyj0/Hc&#10;MxPRmmSNappVPqJShMirtQgmTEA/cHAW9z14GvbYe1WO7xbjA6VdvdV+Qb/TOFfdakywDUybmUYj&#10;+HaRai3FLTe8gb+cdidamshvCFrBdIy/memfjF+gX404WjigC+FXDxYFtwSKBuXdd72OI/54O1qb&#10;yjgIKDzNlBA7ukElHBztgppJWwZoMbD2eU5i1BqlePv9f2LoqjpRW8t1pZUrLhkZB45Hbc/lQPp6&#10;zDxssckZeP/NJIV5f/iaKpJQJffXElqbgjjs2SguWoi77j8G5/9jdzgxmek5EDspw/IaPD+FkkQV&#10;aueRmZtdm+UKnUHvHg5uu+UUFBWzzDYZobo7Nbc99hqF0rgExdL1HQ5F8e/7RmPsN7WsRwk9CpJO&#10;3rlMoQ1pSkeOn3vsswG/SYDo3WJyOlaE2r6cYa1G7HPgpnjxnQsxfLj8SmTtKWE8afRKkwzUquWH&#10;helTqrD33ldg7nzZnLSMuZa/U1h2lo9OwtBhvWA76gsCgaoJWR5YB+xJUyfrvDTdV+j8+XbBHDoa&#10;Qn2dFhUk0L27HNk7ibdU0Ps6UKfxOglaAUgwsu8Bo7DvvlQYhFU1jSTriRkLGk9KsAMZ4MVPCjPt&#10;I9SjdwmKShVRCchCprHIccSiNzdnkE7pN7VVZ3Wr/Ot3vc9FWisrGczB0Xq/Ap/V1IkO5q3s0ojr&#10;rz8Co9a1UdWjCfHiJtY2wVK+HpZKf9mC+Ir2mcqyf3jhRiRZL6cccyvBXl4J01SfQI/WRUYRTzTi&#10;6KN3RMT0qQ4hqBx+qLxa5JDGmK9q8PxzX7JcrCMDvthftKN8Vq4CRdhg/QHYYYfBvM9f1JdMuXPU&#10;Mf0VIMi67zjiFVlsu2U1Pv3oWqy3fh+4Ov7FVj+hkmUctRlYVAH++voEjjrsVlz695eR1iyB+LJA&#10;jFkoIhBLUOZ7iJfV4YY7/4hTz9gGUSlE0BQoE1Fc8d1sFT/Vn9oE07+YN70v2wP33P0l/vCHG5Bh&#10;k7rapFgO9WbGIhevEH6VQEhrWrsQfuXgpak3pItx0zWv48y/3I2mVCmBErUI9u/ABK8LdviOz7KJ&#10;bEcMvhmR6ELstdeqeOSRc1FV7lGTTVNDoR5iC0oxCv+XRSTjF+Gmm1/BLlvfirlz0kiHpnCgNyGT&#10;HECeGexWG3USiDketthiFbzx7jnYcuvewXSEX0ltp3TpfCzHwQ63oqQig6NO2I6MYz5rUsLbxZab&#10;D0dpsTRAbbXADs+6sbwEenTL4sKLDjMaX8e0Qtkk3HRPXHfDs2SWBDEUQh3jLHPoQNJaDzhsY7Oh&#10;n9HgxeiMJlnBOrcxe1Ya48csQDji48EHzsaqw3Qwbw3zobzLX0waJ5B0s2hoDWPid2nsvscZmD7D&#10;Yp6poQbbTgfv7iSYaYEQBSbDmmsNhZfVZpZi5BLo6ousK35vaSjG5O8WkLln2EfZb7WDcIe02gWm&#10;nCXI/PiD6SxbFKuO6GfeZXplJ/HzeRCA1E7Q+mxppSCikJds7+yZjkEWPh1cbLFfn3fenujWlXWp&#10;6VAKOGMp4dtN3A5kLFPGGkTwzL5Q2aUEG28+CJZdz7QorMz2C7IIhDF/bj1ammXRk+ZPQNIhDxqb&#10;AiDG4pjNIBaLYNq0WSyT6lR1ZhqDvzfBiTQTUGyMqrIuKPJZP5muBOa9+XQV88KyaFf4jukvaxC4&#10;03YPPsc+y/7xp5Mwd2bUTNX4sh7LgkrSlgAOBfs++2yKfv3Zn7zo4rZYkhbJCF41hFowhnvvfpOX&#10;8lUiAOB40BYh6imamoxFWnHW2fsiIRbFtNWWecBkvndMfwUJajqV3vGrUVzViEeePwBnnrU94nYx&#10;+XGLcQA3pCZmHesIqKZmG9de9TpOPPIxLJitKdgwAWsunvoj01J7J+Iu/nbO9vjn9dsjUTIXkRjB&#10;jurbpBWMx3bBPCvLd4hjH2jJJPDiy+Ox664XYeHCKNxMnHUsMEzq+Gwh/GKBo4IXhfCrB00VXXP5&#10;Uzj7jKeQTvYisxFDJwM2U2GyMEjQkeN0JDZSxk0hUeRi/4PWx613HY+ePciwPAp+M41EBk/NRWLU&#10;92ykkhGc/de7cObpD6KmvoUCUT4KRUyG77O0FJaf0pCsafjDn9bAY0+eiCEDe/C2gATjSTvXXiQd&#10;8r9cB5fgzm7BEcdtj/4rVZNhx4xQGDm8NxztlSLHdC3dlRAgY8l6SRxyyOro1o3PdSAf9RQyZXj2&#10;uU8xZ2E9n81Z/X5WWJqGrFKF8qoysWFGUdtLU+Wn3QCtwnvjtU/huhn071+O+x/4K3r0Vt/Qii9p&#10;8cy/X8yWjlJRbSYAtjF2TCv22/3vmDVN7Z9jmJ3mpX1YaWA3rDlqBK/zzwgkiLTnVwx33PYI+42+&#10;d/582yDQXzc/jTde/4Dl8rDSEJ0/2HncjmHBAoIyz8WMGXONoO0sTmch6xBcUHCHrSh69gLuuut0&#10;lBTL6qG+S6ljwIridiSxPI07/kalQAeannn2gYgVCWDrvoigjYBU/oUzps3ld8aVdaDN+00wTFR5&#10;lkAkwGKf+37yFPP6dmQRxLDP7bPfdhSyBE7KIwWumaox9Z9Pp03a/0nQ+DdFlv9ZHPff/xHvy5ok&#10;qxVBpLYDUExea/+k/fffjjmug47iMc8vlZ7KQ9CTLUKKAOC1V76gAqa8cjxkCX6UVyoeyruO8Vlv&#10;/V7Eiz90tEwn6a9AIR12WVc2iuIOzjt7N/azvVHd3SO41tjNNzSVH/IY2R48joVHH3oXhx5wAebN&#10;0qHPQd2LjL8p09K+XRGC8cMO2R53PXQsyiqacvuokayFwWdbMv1MaFRO6S0MTXDJ1999ewEO2/96&#10;LJxDDpLMnYfYSRkK4ZcJGqEF+oXJtbMmGCt3hrpdOoOTT3oLF17yOgdUnNoGNRNqZ5r6CBz7tK+G&#10;rtUkUTI1DgqdOK9lGmwhy56Lv5y9B6659gREHTFG6nViaBygWv1m8XuWwrae42WvXS/H9Vd/ikyy&#10;OmCeTMJsmiehn6UQo3CIF0/Hnf/+Ay694hBqhlkKKeaAslLakmweebG5olDEaoST7gYn2owDD1kP&#10;dlqb4mVR3kX+PCF4AosUTBaBoB+hQLTLUVwSxUF/XJ1yrJV8yKbcXWScul0KUI/1vWiBj/NPexJp&#10;r9aAAQUDTEV5Le4nScxUgmdJKAk3Y6X+1NJ1zl5W+92oiaX9dyc4yeDDt8ajhEKKOikGD0ng5dcv&#10;J3NuRSTKdg+zvc1Sdr2fwV6EDEHguDE29t/7SjQ12XBYTj9DgGUsJLJa5Rl6e4olHPzpyLURNdPD&#10;BGBRMmmrlX0pwTqw8O9HP8ZX36aZvkNYL6GqPkoQQZBmVhLJ34PBUzFCX+Pqaz/F9Nkh9O7TiO69&#10;Oz9VXzs6Z0MCOdr2gMC+IYT3XhnNdMswZmIG4ViEfY91kXYQJlLzQ/XGN6QziriautRmrBLqCWy6&#10;8SrYe48hFDrd4Kshw/Ws1856skCz2lIbLrJOGdZetRgbrbsGn0vDj85nPbCsHFtOJIRvJ86lYFqI&#10;cKoi93xbEmirY535rJ1KQi0fk7+Xw26EIT+u+eeFUFEUxhoje7FZWpEMM39GAOaSke9bZ4rSMpKd&#10;rjA8IRSqw9zpKTz8wDvMiSbmE7wfZS2kzYqvrFeJSKIFlV26wHG6oMWfTtzIvGZYH7JacsxkBeDZ&#10;r2wCq2xoDu5/5ENM/F4rDhNUzqhQsf7MxpYRtU8d9t9vS9OXMhpX/GXp8AOkMaSpZ0f1HfjeBYqD&#10;2kwWUAEIvldpCJgZpeW3J4colByTn0XkHx722Gs9vPnypRg2OIKo3BpkQXPYzvxUk7KmkbISeOeT&#10;Rdho67MxblKSfVRTcHXk7C2Isp3C7Fs2FdswecCuW/fFG69cRwU4CW1mGgr1piLL+OTJsoYbizhr&#10;QbVis9/aXqAoZ9GIJAH4O2/VYp89rqECTuAPAlpPu32rHhU6H/sF+nlUAEu/BrGPinllbRdNrWH8&#10;/fyHceddj8Al0/TMbqzynwnE2JKQ/5MDpQCQpmCakShZhFvvPBHHHLsDbEfancyxgRYSaBktFG4O&#10;Joxzsd/eZ+GtN8YTjGmg6D0UThw4SsvWnKs1F0NWieD5F6/ELrtuRAGsgdg+FxqYQVhxyDAHCldN&#10;ley73zYoLmtC1KpEa6tL4MM6IxfTKipTPuMDEJTvxBN3Q89eFJpiLJ6cUQUCyMQJQLRS7ulnP8Ds&#10;WRmOEqbBYBxojQrfmRBeNsqkU1hjjYHURAVo+F5j8eI/AhQJuOnT5sNNq13EgLPoP6ACt9x6NhJF&#10;tUZ46AwqohU+S1irZecUIh7b+utvpmLPXc/CzOnSQCMGaJiNAQ3TXJq059Z2O2xIYMN+kWVeMmVG&#10;O9bhsSGW1csU4x8X3UrwxZwQIIUoRG0vDitTDsvTijQKOjSYfv7ya8B1tz2BcLQJl191CsI6N6wT&#10;yhLgZAkQk34UdVQinnn1I0yapny6+Pa76Tjt9Dsxv56liVloysjhlQqEpkE7IbWoqTgKqaA9szj3&#10;wiMweNUWFo59wRW4kVXux0h9IQuf9XjaX3ZHJLyA0q6naQsdMaFNOl9/9RtEo2XIhDRV0p70dECa&#10;PrQxb34KNXVsI95ZMp7lrmujumspSkvVFoFvUcB683n/70grueSLqLF+x+3PsN/n37+4hMF3CvvG&#10;1gy22OJY7LDd+Xjo/hlYlJoPL8J+zzRsgiUBoqxLRYv119QYw9VX38Z0c+mYz1zK5CldukVwxJE7&#10;sgjquRpfy0J81jgks9zyL0z3osInSyvfrZ9Y5xbrP+tWwiO4Ey80lkD2wf8f6tg+IfQfBDzz0kXY&#10;Y9/hiIXZjhlZNGWZJI8Qz+W1DtCdO7sF22x+LB554FOWRQfrknezrrS5r29868hHOKYGDi7D48/+&#10;HautST5t17BBOf7FAuQ8zzpR3Hy986sJZmrVk0+aizFjvsc2Wx2PieMZL6QDeOtYkRqfP59PFWhp&#10;ss8592/nGwFQCL9YECPnFVLUkM8/7z5ce83b7NQxhkBLMAx+cQhuLQ7yQ4KcvjPo2rUFt995Knbc&#10;aRUCGy3l9shIxHCpZZGz+HY9vJBOTp+DPXa5HOO+aaZgq+RgUVrUmiXkmZY0Eie8EBtt2gUPPnwh&#10;AVNXMqcmZlURKZDEpTopx4oSzDEhrEsd0aFdpOspsD7/sA6rrdUd62/Wg8JdwJN/ssa1ec52migQ&#10;0vjg/ZnIZlTnsgqw7VgfOsrApgAoKS7Cxpv1YXxp7lppFAi8YDqzfT6WJfiZDOrqs3jqqdFMp4Tt&#10;IOM9GSAFmY45yaSbccihO6K0xGGZ9I4MVlqpB0aMGIynn36OTJL3pWXLvya3E7AcfOWzsnCBg/dG&#10;f4Ytt10fpZVBfs0qK5n/O+RDViFZBAYO6oPXX/oAHjVTc9SIphdUVuZt8rcLMH/2Aqy3wTDE46zn&#10;XG5DOjCZV4vmW3jong9w2LGPsm9nsN9BI3DKn3eB7zGWLGcd3qkpnGnTm/DYk2Nw2ZXP4sornkYk&#10;1MNMSCv/n70/HU89/z5mzVPesxjQv5ptK5+89um0C3nxwetEaQRDh5fiyQc+MyuNevUN4ZBDNmde&#10;ctsBiAQszFhbkoabiaLfoLA5+uSDdwXektToKfSodCxaUI/9DtwS8dKFfEzbFCx5jplkELCWSSCC&#10;L8dOwZ23vcfE2aL58awqtaMYOiyOw/+0hQFVskCoJtun9V8EKV/kG7KKnnHqvahZSLBs0l+SB4VE&#10;IolY3CaYsjB1smtWbz34+GNsrzL06t4NpcVasUewKp8u1ulXn8/Fdde9wrbVool8vQVBY+OAA1el&#10;cjKcfYmlofCW5bbT/LULfJ59Vivp1MamrjT9GUrxe9Cv1J4Zh2NFVhXdN+nKcsU+v1R6v30QGy8q&#10;dbHTrhuw7yTxxedfmr4SHH+i1cwBr7H9YritVXju2bcQjYcxau3hsGxZoAKwaHMcy8dUizsqu3rY&#10;Zbet8MF7H2D+HE3/q6KYpln0Y/4F/+WD6c9hvodjn3W4aEEYr7/xITbdfD2mxRyoDbWHXidjvxB+&#10;XrDPOeec83nVphUK4b8O7J+p1iiOPvYa3HffR+Sn3TmQOODF1NuRkH/7Z6MxB65Xi4qKVjz++EXY&#10;ZNNBiFHzs8VUyGWlnWiPjmSyhddleObpr3HAfhdj3oIoXxsjw8wzHDEagiQyHMdZiAMOWIta51/R&#10;tYvuJaHDSeWgGTJz5cpX+3ysSMFMHuYsSFnXwrBh/XHnPS8gXpTAznuMIr+IIkymISbW9jmLGlzf&#10;fr1x2x0PU1DKjC0hIdClOoyY6aiPPnkXB+6/JUpLE6x31RPbzEwZqI7bp7cswSET7NKtB+695yWk&#10;WyrgaGqK9z0JAwJf18tglWGDsfoa2qNG5+4FGw8MGtQNqw4fiOefed1sgmeSU0cj5xaz1ERQml/n&#10;zGnEZ198gT333p7MUmdgKaIEUvt8eGTmmioaOqwbenQvxysvvsk6VB/jP1lmWHYdl/HJF1PxxOOv&#10;oKklg0g8gaZUBq++/jluuuFVnH7yvXj+uclIeU048ICRuOGaP1FgEpioX/Et7d+ppJN4+IFXcMqJ&#10;V1ELrud7ND1Ry6qs52eDAVy1i5L46N0v8PLzT+HU0w7kU0pP9d02rSVBngTadsBsPcB3d6sqpxBy&#10;8O7oj9GteyUOO6wDWFIBO9aHcUpuxTprjcT773+CqTNnGedvAauGhiSSzUlsvvWqASjn45pyWZyG&#10;AUu6juCJp9/Bqy9N5d326VuhODbYpBI77bQ6eW6C9Zwx1pO2cf6bkGU72pEQ3njtW9x4zSfICIgI&#10;kfE3Uy/MtIDuEX8ajltv+QsamhZh4sRxiERiqF3YDW++PB533P0Exnz1DVYePgRdu5OXuD7O+euj&#10;GPM1oayxpGpMtHlntgaXX7EP+vUlOHDL4LFMdu6dPxpYV54bZpu4aG6tIQiPUbBHkOK9yVPqUVtv&#10;ob7RRrSYSkCY/ZRj1OPQ1lQYC9N5mr9xkH+WALxl1WOTTVbF6quvhEcfe5V5LKfCw3xqaliLFTT9&#10;lgvvvvcZZs5exH6wDsiWOL7YJ8mXyIiZlvpnGqVFxdh7j60xduxYTJs2A9q1X5OAKne+PZcE9WPx&#10;NI59KsMu31lX5+KNt17HbnvsiERMvmXqrEvLmEL4eSGUTidV6wX6BclNZnDqKdfjrvsmIZ3R6dPN&#10;ZL7Sn1XpbUnWgQ5EjXylgTbu//dfMHJ4FZ9LIWoXm0c9Ck/tj6TzjLTz9nXXvoaLL34KLclyZBhv&#10;8cZ2Ym4cQLadQCw2H+ecuweOP2Y7XpPhmWkN+TwporQhm+nJArXiknadNqeKIwHflfBowTFH3IvX&#10;3puIsROvRpR178gHLNR+qsAh6HDJtM/7x79x2YUfMiFNycnnTJqfrDYUdPYMnHH8Vjj3wqPgaD8f&#10;gSU/NzXwMyjsZvlOG5tueiE+/UCCdL5hdmktMaZAlx/NqFGVeP+ty1guglqCPJVI5nbfDuP66z7A&#10;6affbYCx+oGZkvUqmB/2L7uWQriM7d6MTTbujkcfPQeJIh0gvLQje0Zm+kwV663OlPnVF77HCafe&#10;ilnTCBY9la8RvpyQQxQMZkrLRYTffaeRwLLITJNYBKjVPXz87ZRtceiha6MkQa07VI6UpQMklq4f&#10;n52uoTaDutpGxpO1QAKYbcfymz17BLT0HEGJdgPv3bccfqYYdjjXr3+C0hbHilvKsdCC3fb8KxWW&#10;PnjxhZOoM9RTJuWPNdE4VImXkGu3sC8QLLM+5zU24PDDH8Irz85nfc5DOBtDaYmP2+48HDvsKId4&#10;YavgeQO+de6b2i8Vw657n4y3X5YfV/vxJD/Fcy5YA2eeuQ1HXBd4Yb6PQPGXIoHehpZabLnFn/HN&#10;F33hWouoIATTl5q40Vl5dtjG15+ehl79K+XwhRkzW/DMM6PxwL8/w9dfzaXw1k7fSWNBXHvtrth6&#10;y9Vx+SXPExzzfpbtIp7ShkatUYw33zuLSkiGz1YiHVvAcbZ0P+uMBN6aCUCff3o0gdpUfPr1dMyY&#10;uwCtLR7cDIEGx2G8NI6BK1VizdWrcdjBG2LttQbBCnfCL/8/SGONfcjLEKqw7WUR/uLrGTjuqBvx&#10;9Zga8lb2M/EkAhgpcdpyQUdYOXYDtt9pMG68+ShUl0fhuCXsC4H4NZviCtywFRZRYbjggsdw553v&#10;I+3LcT7EPiblbAnpxAHDw83Y528c+45VzssmrDzExiMPn4NBg+Ps07/wMTr/w1QAS/8lya6hwSN/&#10;gbRrwSUYOfWUR/Dv+943v6dSgdDQifDEpuZ6CVFYcGDJNkCpaVj5BiNiuP/xv5GpkTFodZofhZRQ&#10;rTLyfM3bp5FM2bj++rdx8QUvIE0mb1YGcaAFK1VC5vRsWSW6VSVxw+0nYqsd+lOw8VEKOE3r/PbU&#10;Xjgxs7nwa5F2us5gt+3Owz0Pn4KhI4uYgxJzvy3pfCvVeu18hwDlZMytpyabXNqRtF8fB5+OPQ/F&#10;CY9CVeDXhef8vPzLTO9iFm646i389W+fGmBmdSI4Z8y4DF0q02SwRciEIgZI6ABWj4L6yqsexwXn&#10;P0fBUq5mZ1WqXwX9UPtnCehol/DNNh2OO+4/Fl2rm8is48ThxXy/z/yn4BF4tacQFpJJn3feLXj6&#10;6fGobSgjIJL1qYXv0fJ+avrsox6KEI35qKxoxs47rIozzzgUvfuobpcfkjDOU2AFWnZyXdcs/T/5&#10;+Pvw2ONfozXZBW6ojvhtNm6/7jTssseqKC8jeNC0raZc/Ay8SAoTpzRhiw3PRG2NNhoUjNIZi2wT&#10;KjEuAdIt9+6L/fZfBVEqT//H3nUARlF04e92r6UnEHrv0lQERBQUEXsXKyj23lARK6jYRVFs2Lti&#10;wa5gAUVFUEFFBCkK0ltCenJ17/7vm02k2vgBQfNwvcvd3u7szCvfe/PmjYB73BSG+j9IBrlSjjzx&#10;InzzVTl673czYiayocr0NWiIZ/HbdPhRH8efVBdPPXG2+alJ5K7sI0Vdx344BSPuH40fZhajosQP&#10;m3wlQxzzFPJZUuEVIPcUm9ptqrMU9JcRaJ2Mnj27GOD4R30cIxj3xHINLrb9UeQXL8Kb7/9C5+QN&#10;LPuVfJ8UGFDCspKZi3ktTY8LJNP406mIO3RQeI1jT9wXQ687Di0b1aa7osr8FsJeH1KV3/NPE5tg&#10;U54WLinEgNNuxLRpYQJ1rUZ0OA78UrpZ8WGOucWx77RzFh2Zq1Cvvib1a/I8OUIEYOxGzRx4aUOK&#10;y0O4/MqRBLNz6JzUp/wX8T5VEVaBNMnm+pSgU5Cks+QjwGrVMoYxb15pAJNxni2NIbUdB8KNUlXT&#10;36VqsPR/E7uPhkydWFaahisvfxTPPj+JTEulKW+5kqU3VeHZ9XJVwdWBP1iEZq1S8fE7tyMjKwWp&#10;6a4B1e+NB2GV8ZoEXARQ5539AF5+9QsKEX9LZSMBc6GWT3EPGth8XsuHt968HU2b1eU3VfVn9O0/&#10;oVy2LVhShC0SiSFaEUQgI59KV55ZHXL7+s+eYL+bgn5OEJcNfA4PPzqNP94QRAABAprLru6CoUNP&#10;N9NoFpV1wt681TmaDkp61uCLT5bhiINHIaSchPjGymvCxHPRo3szjhgNhoeKlsrUdgiZLccsGrhp&#10;6Mt48P4PyRPZbLPaIuCtyJeiQhUERBZ8dhK7d6+Je0YMQ1p6GM1bUIFrs9oElbbJO1pLSmz3UpFG&#10;4n6UVsQx7ful+Gz8j1i6oBirV69GamoqcnNz0bJjFnrtuytat8hBasBHZR8h221eX2wt2lywpN+p&#10;1pPP50NZSQQzfliNiy68Fz/OLuC4pbMPC9C4aSrOPPsIdOncAm1aN+PnXnwy8Sdcf+1T+PVXr1k6&#10;bnJwkpr4kjxq/divmDBpGPboXodguyZs8hyHcouRTY6/9JIn8Mhj39Oh4tga8OGlcSZQQTZ8vN/b&#10;487Efr3am/PXBUvJJB0wgqAoQfDChYV45um38egD7yBW0RhxnUcAbhv+UrFbi0AvgGZNLUz5ijyV&#10;5qVsKSr4+7KslXaOfxX5LYiPPyjC+ec8htWrqPcSfkQdOZI08NpChfpRzl6QsqoVqD26dUC9BgSq&#10;dEC/njQf+QU2ApkL8dBDV+PYY9q5+pA8bpkI8D9MfHxtAm35AygoTuBi8swbr37HZ5QToYF2B1t7&#10;bCJJB4jgu2kTC6+9egva7iK95OaImVxULbJwYvD4kyiP+HHX7W9i+F2v0mFR7TtNJVOHa3aB55sN&#10;pNcht5YcNQbtTtBfiubNU/HBhw8ht44WG6mOmKLQbNM/4jDv+OSJxip+n9Or6U9JikIzx7Gol97+&#10;87j/3glkylr08FyGrFIkbl7DBkQAYydUUKwc3ffOxtMvXoN6tZUDQQNIpaeKxKYQHA14DCEaLQri&#10;uY9g/AeLaegVQdA+RLx+Ip1eLMWHQuK1KrDnPrl4YNQFaNHSQ8PIaznuNJ6ZOjJTH9uWErQM8kDl&#10;tetVSY7GuG9FYldwVAgMtC+Wk03F4vbnumRm/Dk+HvbtylUWunYahlUFbiRwXQraAWTVyMfkr0ai&#10;Xl0fQQh/WVUX5W9SPB7gWJVg2eIY2rQ5g0qsoZk63JDuuOcwXHLxflR8EY41/VOCJIuGWCUQHJlH&#10;jvmggU/j6Sc+haOcEWMylZxdgwChwvCMT1EG212avUfPmnjzvbvNvm0eJ5XPIGC1lhT1tAnGVcjQ&#10;4Hqyq0kQp6nXd0oYlmnSpr7a4kIJqGblEr3lOJ2FfwtVyauXAFqlO4qKtTx7Ft5642t8+jmN9ipK&#10;YpzGiDzsDxA0OxWI0mmBRcdFieHJOA0n5dAfQYP6Kei1z2445uju2LdPK/j9ylXK4piSMxVJ+H/I&#10;TItxPChGq1aG0a3bucgryKE+ILhJ+EzUNOHRqtogGjYswoyZNxHwuuUP1gU3gv7SCVpvpT32NKU0&#10;6qF3cd3lH0BbeSStUrZXDOHAIZsq33HQ5X1w483Hkj9c0FU1LbkpsijzFWSPm24eg8cfn0wQ6pbL&#10;MEzG+4pnTYFR8lHNLA8GnNINpw7ojtaqMO/XVFMZCvNsjHnxG1x9w2T27WJcNfhIXDO4L1tewsts&#10;J9NM7AfJiMmfpOzdfstruOeO0RwPyiZ1vKRHQEcAx6vcR4LURg2zMer5fti9W1vKpfS+n11CvjNj&#10;J7m36fSl4KEHXsdtt4yBE8lBjN8nqMckkRuBJYEtAiH+ytxN07Ot2wQxeswNaNE6Tpknv0SyqBP/&#10;PfK6Lak6svR/kjovTKB0+62jcd8979JwKcnPJuOuDwY2FVnSvlI+r8LnLfDcs0ORnlFicjVMpMBE&#10;OKRWNC0ALF0exdln3YEpk1fzb+UGyIRJKGj8+M+m4vIGinHQYa3pYV6J9DR+pjog5lo07BIsE7r/&#10;Z6bhqpSqqdJMJKPaTluP1IfywFQKgP1unp1G3zz/WlKuih3Log8urzmMa6/8AHeP1Cq19cmmkhEU&#10;ufm2w3HJZb1MX1OjVX7790j1nxRCryj3oHPX0+jN15BLWPntWtpjn/oYN3YwjbK72sUNn8vAEDyb&#10;+/sQCQdw/rl3483XZyKiYpW8TDIegc9Xgaz0IGrnNkCr1tk49Og9sceeO6FFcxpq8YsilCoCth7x&#10;eWhkTSDGeJ4ynwRnUsDrkKaX3DC+jDXvp/8JhP/LSAZPkcgEZcyjfqU4hyMx/DB9ISZ+9hN+XbAa&#10;y5YWIFGWZformBpDTm4SDZs0Qsedd0X7jo3QqlU2Pfwwf6vxqpR/w4PqV9Nzm0H8nRl/L3WNIsoW&#10;7rjjDQy75Q3ySF0C2VJ4yQhxrYRNpFHOyvDkY2fh1FPaI64NhzckLUGXA6WD1ywrj6HHPufg51kZ&#10;BEvkehpuU1pDpVAoQ7Vy4vhy0u1o3Dz7tyf4I7BUUFyIyy94C2Ne+4VgiwDdm2/Atlv3LYXt99OI&#10;J2jMU/Ho44PQpWsGbG8xnGhNXp/3NduFsLd4/quv/IzzL7iJzqUP9ww/F6ed1pmOl8uH/ziZca3q&#10;EbaXjs3zz32Kqwc/yT5I5TNlwokpL1F6XTIl+Yshu3YJnn/hRuzVoylSvXTc4gRbBE6u7qKupNOs&#10;kh4jR76KO24bg5JSAmIypHSZ5HhdchemsG9/4zWCep9FXgxg9KvXo1F9L3UXP9d0ajX9baoGS/8n&#10;JWj8br3tKYy4czJi4VwaXXo7lsL560ce5LUbRl6HVJjwkMOb4aFR56F2jtYzKbiaQWYu46lkfCX3&#10;0ZDm5xfikIOvx6xZ2m6R3p6MEw2WRQOpirw2iunl2jjrwl644ZZDEKDHi6g8WAqlplvM3l0UILOM&#10;fP3k021BSit499130bFjR7Ro0cJscaF8hK1HZGktgZeiUWVhbwE/01Ja17OuojgVtxWuDx8bmPAt&#10;w6yZDnbtck/lt2tJK3c8sRqomTsPM2Y/gawMKnQC3c0h1URS8q086TPPuRMvvrCUQ70JY+Mrw+NP&#10;DUC/Y/chL2g6RCBHBtz1KpUD59CQl5UF0PeY2/HF5KVIycxE/2N3xWFHdsCuuzRCTo54aTUsPwfA&#10;yYAvmcXfyYsnONxgGjHJezjkFel8camSTZWoqlVz65JXK4F4TkLPT+Opdnnj6yfO/xso4lvF5yS/&#10;xNhvPgF8gtCwn4CD4xeIEZz6zL5xftWasspphGyOKwGEVoUFIkhGg0Y+PQLCNnWCyc3xks/cAoyb&#10;r3Q5HhoARSF4vYpyB3v3GoifZnkQT6q6ewH85Keolozz+yZN4pg362HyuIO4fxN3NQOuaR3xlA/f&#10;frsUPXveRANdBzE+s+KuiniYKV6e1+/4vfD88/0RdQSmXb79I7B0wKFD8fXni9kfBD+6lZEA8QvB&#10;AA/RMUfsglGPnIrMOkUEAV7EI7Xg+Nbwe/K7ouZapekJwSkvxYEH3Itp34I6bhEmfnErdm7X0Fzj&#10;nyVJDPUZdbLpRz5j0ipENBbAV5Md9Ot3G1blC3SyD6mTVJPK+BuUH8tTA8HAXDz4yNk4+cT9aCco&#10;qkLnlCstClKyu6yCilQ++cRXuOTiJ8mDQXNHd0XlWtJUW4I8gIRyU11g6onXMInle+yRgw/G3QWf&#10;P4/fqRRENf1dsocMuf7GyvfV9FeIXpFW8sSJ+uP0dpQ3MvyuSQjTNjtm7oeARB66BIceXtXBD3lQ&#10;9ZDLVaFb+zQdf1QtPPrIYNTIUhRI3lsaPUJ6ombeWhuFJjFnzmIccuRdmDc3yr9VxyNCzzHOg8CJ&#10;IMgKhOD3R3Hj0KNw5aBjEPDHqbgtCqG8MipMY+wqgZrxPLYymSkZJR8q2Vyer/oiiXPOfhIPPfwp&#10;DjliLxpxDwIEDKobpdokqghtaqmYqYUtQXxWE5nj/RXiTwZ4bOxVW4lU3pdtoIZKJFORWzsdhUUF&#10;+H4avV8VAPUuJdZswPFwkKDCKS9PIjc7DT171OJIyvhpXNWvlQZM7/+EkqacA8Ei+aMo34f3xn3B&#10;e7tts3hVxSTNQTDyxcQfkLcqjNk/zcfkSd+iQcMcZOYo2ZrGi96hDFkg4MdRR+2BY49tjTtuPRZH&#10;ECi1bFkL6ekBAlI+gp3G66koqX5Do28TeJls//VJal7KV9PFLs+646dl+OseJleChxYS6Hu37te/&#10;j5QMLwfHNiBVPMSnJp8oyV18Ks72sxtVQ8m2CIos8oPNTzUuJsmer3KaxFv6jO+rtrv4OySO0jS9&#10;ReNnc1wcT4RAyAtLm+TSIH/51WI8OHIS4jHpm4gZO0lfMlhspm37HbsH+hzSCg6ZYVPBXC3516os&#10;ja0A2PVDX8X308vIk3xu80+PSz2DXASSZbjjvn1Rr0ld9ouikPx+nZywiJdAMZ7K+1agIhTFgJNH&#10;YdzY1YjTSZNroacnPOD/K9gvYQS9Weh/fBs89Gh/ZORIRlOpOggyyadKKvdShhWDUw6OdjzQNjGr&#10;Vjr45NMf+bwBLF2ah6OP7ebyIZ0j5VTFkkGetw303EYkHeDqAQEhbZNEKUKDJhnotmdrTPriGxQU&#10;VU5nm2k0ncox9JQixrGc+PF3yMpMx66dG7NPI9T17HNFmHSQd+Q079K5Ieo3DVIvfGv6VLBTGsNI&#10;pOFTgijZHYIyUwaFbVA+mOzGiiUlbMMUOt37ID1N16M+YL+Zhkhn6301/SGtD02r6U/JVGClh6VE&#10;zmef/BzXX/0CysuUQC3jLM4TONmY9DuzNJyG0aLSOeKY1njquWHIzK5Ktl2rdKSc5NFP/34pDj/s&#10;aiz5lcyvAmPmHHn7FBPjXVrISnXw4H2n46JLDodND1h1VdypNx7/BFHxutWwfWwn20pBtAKl6NW7&#10;F/JXWRh8xeP0yNPoYNFr5XMKwLl7t/2ToWEBHZcGXn4QsrLZrjgNXlzeMFGwwtpmiioLL740HjF6&#10;ya6nrUM5ZRyXv6ps4ipEx77xaoPjImMEBRaVh6BxlYnSGpqI4yFwC+LRh6di6LVfYMRdMzDh/aU0&#10;RPXZFhpmKwQPDY6268jI8mGXXVW4VDdY+yzV9C8g8pW2KUk4tcgXbmX/1FAqfE4S0bCF668bieim&#10;ZkHDtZGWFseZ5x5AQK18mrX6ZV3yVPJSHAWY+0sp3npd+8ptSH4CwhiaNc9C926a+pK+2pjPzEpM&#10;AkKVuHj4obH4aOzPld+sJXG3qul7E1notX8GRj58FlJTqDP+Alm+OFq1aiI8wkMJ41Px5Zc/siVq&#10;i4A+QZNxWv55Eogh0qHOCKNT50Z4Z9xQtNmJPekjCFL0h+139wWlviZwqSjz4arBj2LUg1+Z1c7a&#10;T1AgyOgVAVmlEXCcTjipD+6852wEU/L4LYGUwnWGKsHaRiTm0DkZ+GryKpx39rMoKvJyjJSbWLlX&#10;aLy6vMBfIYLfyk6uPv7S4fH6yMwBvPXmNFx31Utk/KZkRT+RPhlbQEUM7krzeofm1m16CNo64uij&#10;dsOjoy6i86n8ExpckQwuifaSytGH779fgpNOugV5q2oSXCjxUsKna9NzUIl9elLpKaV45snB6H/q&#10;HmaPM6+fHos8vd/O3fQzbM1D0xXGU6GXGfZUmMMhcAuF1Z4sjP9oLq4Z/AzBQRoiyagBnvziH2uv&#10;e2h82GweDerGse++TdxpNiXHc0CU2Kyx1V5b834O4eFHPjVTiyrPYJSNab/O2fC6Gx8qvhhyylAc&#10;8uPFFybDE2vG+9JgsY9sAm6b3rHyuVRBu16DDPQ9uTlefb8/vp11Pfqd3pnjXuxeK6E9BBXVifFv&#10;Kl0eayuxb3zf6mNHPAgsPGtoBjm+5M0o/44lw4gnik0hw/Ef/IjvpsrhoCO1jq7R4U2m4pADO2Ln&#10;XXIpf7yOUQmbuAcdLkXKYzS8zzw/FuVh1e1Z/1o6x2MV4PY7L0AwYJlIz6auZcUI8uNRvPbmN7j9&#10;tvcQjmoamL9f50haPI/3269XR7w0ejAC6aW/37YNDifuwEvdp22N5Iwl42l4/Y3v2De8Jh0aRTlV&#10;5HVTv93Wh4cP5aEsq3xEir8MzZp48cknd2OPbvXhJegxeY/eyggYdYuTTCPorY1rrnkew+95jUAm&#10;FTFTc0orLKkPjF7QKrdynNy/Ox68/2J+txw+yb2MhpF9XUuv6xyV5CQDiCVqY+wH83H2uQ/QMQsg&#10;GledNoLbmM7d9HNUH2uP6pylv0ny+Md/OA+n9r8d4XAWjZ8iBZp7r+pGvVYa/3VIwQkP8tH3qE54&#10;5KFLkJkeR9In76LqPL1SmVARfTZxIc484x6sWEUhchSeduf2q0ibXTZr5sfjjwzEXj2bwvElqMA0&#10;LSKwVkkGNFW+34aUjBM80Csqpdc7f9EafP3tTEz7eA7e/XAaCovdpdSZdEAfffpcHHh4U7NU2GMi&#10;Yfr1Ou3/h8jnlOOH2eXo0esqlJXU4ieaFnPgCDwlM2F746iZU4jp396HmrVVyZfKWflpZoAFnP6Y&#10;nHgMH33yE+4eMQ5fT1pOAUyhEVyCLHZKhw6N0LFDC3TerQ127VYXjRrWRbY6i8hM+R0ebynvQX/T&#10;qdqolkIsvlF0S32nRH62tZr+LUQQn1BNJgIlJxUj7n0dfn82mjbOwfxZK+lwfYQV+V7qDI29eGEt&#10;+TzlGPPWRTjkkA40lF5EvRXwx9fPozQkfqLsOXT4Ou12Eeb+ROCeUI7jOkRD0ay5g2+njkRmmnLZ&#10;3Km+DSkRTqCgIoF9e9+Ihb94EY/lG0dpXdIKyzY7+fH26zeheXPtYUh+1ZSeicT8CcXL8MBDUzDo&#10;ytf4hxYrVGCXbo3x5ZSrYUfp1CSDcPz5fJi/Vhxza5LbO4oNeSi+yj1i83nk5cVx2WWqZfYtgWMN&#10;AwDNyUZ3642FlNQynHnWXrj5ltOQQrWiSd+k8sIo58paVeV7h8crr3yOyy97EsWl6bQJ7rS4e521&#10;pFV1rl6QfhKPxAh4Ezh5QBfcedepSAvGCDA5ngaxVtMfUTVY+gNyWV2va1XDlKmLcdQhQ1FSnEvB&#10;1/w0mdFMkYnEjJUGrIr4VpFSbyCOQw5tjSeeHEiwUE4lSCGyFX7m+TxHS46VPzNxwo/of8IdKClp&#10;QC/SR0mJ0HHS3LSm/3SihRbNauL1MTeieasyeFMcRJJZCPAr5ZGotSY8JcOteektSrr+OsQHU06Q&#10;208WKkLl+HluAV599WO8N+5bzPu5CPFoAGlWbUTsUjY9DksJwmxXaloePpw4BLvsUsNUM3aX4v/z&#10;AmtH2NN+L047+yFTEE5Jpt6EijgKhGSxT+ndetfg0QfPQf9Td4eqWGufNRfoaewrlZXGwIzH+n32&#10;5SeLcdhRAxFMbYusLB+6dqqDI47ZEz16dkb9+vQkPVGCcFXjrUOvVKNZQS9UEUgbcdVtsVRNmX1l&#10;KVGY11Y43yJgMwaTnxvAtj2I9Aa88ju0uS1V9kfVu38zWTE/HG85KiJ+HHzAtZgxvZT8oUhiFjkz&#10;k0OeR1Di5qeI3PxIGzmZyzBr7tPIJo+plpsqbPvjmwARikqSrz78eBZOOOlWhEpVekJGl1/JuIrH&#10;yFPnXbAb7rijL1J9GfxIU+zkM/K4WRnJe2oUkvEoTj1nBF4dTcCSzCG4n08wUIPfkGeVw0VIlsn2&#10;vDf2ejoESQScbF6Hsq+Nmn/bjqaKxBm6qrkyD7YllsS55z2G516YwU9SKWlhZNRMweJldyNIXWS2&#10;o/HnUUS3hwRm2Qz+07ho1oGUtEJ860E5Hcmzz3oI495fgHCE+sOAGGlRRYo1lZgOyzsPgwcfgquu&#10;OBVmIkG1zIwDzHOVQ6m8LwTx5BPf4OprnkF5xGdy1FydI9L19KebQ2X6T2Om3NBEDeqWVbjpxuNx&#10;4YW9EQyWwLLkgOlE8yv9oJo2oGqw9Ackb0uGSEv0EzEf8laWY+/9bsLShdr9XQKpKSQZpw3zbcT8&#10;LrtqQ0Pb7+CQfXPx+FM3IYM/s1X9Wcl4PEMCFE/G6Cmk4ssvZuLEE+9BqCwNsWgKr6BEwLD8Cr7L&#10;huWPonmTEN5+6w40bUYPkKSicNuGJEQyyGsBjZZTJ7W1gh3AF5+sxrVXjsCsBQGEKkImQdSt50LP&#10;hdKurS4UfVFul/G0+E3nXXIwbvxgpBFIen1aEitA8s9SzKw4K8QP00qxZ4/LAT+VckRbZaxPHXfN&#10;xicTr0BOqs1nTTM5R6ZvDHDic1dNr1aBp0qqKPXjqynT0XanxsiqkYbUTIFtRRj/baQRXpfYJwJ4&#10;6xLBXVI5M+uSVm4awLcOmala8Z4O8TvlyuS4VfZtlTe9Ef+I/3TsyESeIlhO0ODGaGS/n7YYw0e8&#10;hAnj5xM7ZCGuiGdUeUCSLwKGyuc98rCOeOX1AfyIzoxTE/EgAbj2u9uQYg7C5NsO7S5E3nIfAXkZ&#10;JVYFEHk9AikrESCP+/DlN0PRvB3HJlaPnycR9xAgEeRYVHVWVJXh45g6+ycctPejiIT8iNIYJ52G&#10;bL1AVQG8NtvgycPQm4/C5RcdCFtpCX+07N8kHXOMTWkDypZWcIaD6N5tMGbOiVJnCiB6EQzEMG36&#10;XWjVMkita0NFW31bsuLnFiRteSIZMNvHxNNxzRUvYeSTn9HQaLFLCmXBBU2qqSblGrALcN55+2LE&#10;iPOMPtXXJgBkykLwFOrUuMePp5/5BBef/xQ/r8Gf6dl1EvuM/WZtQreY6ydUALQEN97UF5dfeTg/&#10;JWAV2DQ30I3IR78Br2oS2UOGXnej0WvVxyYOMp529qfCWfSrg8MOuhqLFmmlkqbfdAKZzkRxeN6G&#10;v1UyN1KoJEqxV89aePbZG5FdQ6HQSKXnJmVPRUawpPn3CR8vwBn9H0BJaYBCRQY3RkGKJg7HFMfw&#10;Y+f2tfDOO1ejSTMlhfspYAJj/GrDe2+Nwwig0YzuweeWR1RW5sfQG5/DFVc8i/yCVjjkkBycf+6h&#10;uPSyPjjjzM4YcOou6NG9HVo2y0FGMImCVUv5fBUEkGlYvtSDRQtX46Ajd6MXGuHz8B6buvc2PDRl&#10;YXHMateugek/LMMvc0Pmq/XP8yBvVQHq1ctC5y7aL0xKTl+w/cbY82+zIooKxxxVv+MZ/hI0bV4X&#10;aekp8AeV2yAgIIC29px/xyG5kNKtOqR8+ZzrHIpcWKbaeHjtQQWt3BOTrFt1EMC6n+nVTeTVqkKX&#10;1L+V9zA33oA26P8d6jAk3UI9oKis7UOjxjVx0ok9cchhuyIjA1i1ZA2KiwXMU8mFbg0e7d/Xsll9&#10;HH38bnRCitlD+i7I/lU/8dR1DpufffPdEjwyajzi0VSOCZ0Z/lOk2Eryb+q4Y/p2wpnndOWnMqhK&#10;BnbbZFZO8jWRDFMfBnD++Y9i/mwVuHTzoBSVVbV7D/WgwNTBhzXHnSNOo5HWKlVe4o9014Yf8F7L&#10;Fodx9z1vozwseVGekqBhCEcfsyuaNM7hez67pdVzG/98eziUPiEd4dGuC+ThHvu2RMQJY/p3s+CY&#10;2nlytBRp0gN4CZYy8O20eVix3EGPvdvRb6sgWCp2dYsBQbIfDtp12Ak5OWmY9Nl0JDRnK/nSPckz&#10;Znpzw3YYx05j48U3U79F/fpNeI2G1MEadzkqGhj9bmN++S8fLliqpk1SQpvfknHz85I48/QRmDUj&#10;Accs6VfvSQnTIPzWm2vJ9pIRKbRKNuzSrRZef+MWAiUZRjKvNAQFRZpCwVSPlYIPP5iJ/ifcjPLS&#10;2ma7ApODYIjMatGoWAHs3j2MDz8egpoUCsvSTt26XuVp24TYZoFDejUqLJlgO0ti+Tjn1Bfw8guz&#10;UKNBGC++dQEuv6QrdutSE82apaJx4wwqsRrYtVNt9Nm/I/r1641TT9sfFj2a+YsWIlzuxfx5eajT&#10;MA0779KYnpLDZ6t69n+GHHq7XvarSjt032MPPPfMeFRu77ceaUXQ/AULcNIpveD3C+jR23ZixnAo&#10;DmiqlJvxkeJbS+6O/DT85lWggUpPxnAHJLfAqPt8Ve/dR+Zn+k8iYiyivtdB4GOpmCLPE9ghCNI0&#10;rY6k474myPsJAibJmMNDq4pcmVBBBYFZXZp3kcKX46FpSbNZKflSBf14U7VF5LaN79Uu0zD3MxNt&#10;MZ9Vfri9kmkfDxotUwJDMi+Awr6o08BGr95tce65hyC3jgcrV89FSbEq+gd4XjoWLZ1Hx6UXcmul&#10;UGcRvlip5DmXz9btAxnGe+4ej6++Wcp+Vf/5aUzJz/zOAnUNVuPWu45H02YqvilDL4NOKEXdZlbo&#10;UgfGkxX4dMLPuO3mCdQQHEt+b1SkjC2Nv02wlJFegGdfvAL16kqPuGDpj2ntCdoBQBHbJ56egrHj&#10;ZrB9khnKGB0bRe6PP6ErmjfP5X3XAUvbIak8iqYbxfuWV1tcVaBnz84oLS7Hjz/8Qj4n+NOjmrOV&#10;2C3eT8H30+ejLFyE7nvvRF3jsMu1zRX1Bx9UqRuaru+2exuzRc8P38+gkPg4Di7Y2XADZJHZxNqM&#10;tZe6zaL9mYKu3VuhcbN6HFeNvbv1jGvfqqmK7CFDhhAsVQpl9bHeoVUXlicDJ590Dz4Zv4i4JZeC&#10;q6kEMZsUj86TMVj/d+78fAmatozh9ddvQY1sCrDZuFTGUdEl/UYrW5KY9PlinDngHoTKVWwybpTY&#10;etdPxrD7Hul4/dUbkJUdozF3PTs33L7+fbf6IWVLAUzEg4iFvTjmxDsx+dMCNG2Shi8mX4/WTTIo&#10;aDXZZiWJ6qAyNQpVv/UgGq9AepaFvXt1xumnHmz2Kvtq8vd4783PseeeHdCoUa4kmX0uAd/g3tvo&#10;iHvLYavuDJVFVpYXkyZ9g/m/yHNf9zyOJI1P/hobn3/5CQ47qDey0jR16sfLz3+F4sIIGjepxWHm&#10;GBlltc5vTV4RPzd9qeiLriZa55wd5DC2lq8mCmHRAK7zmXlOReloGCQP2ifN6yegjEfh87v1mrR8&#10;OR4IIREIEzdFqONDiBIYKVePphAqziffOEngmSSCTeiQZfDzThEtFqBhJ8gyhkNbe1QCMxcEsBVq&#10;piHJZKWcamrBTC+s89n2fIhHxEOKFrA/Va/JUe0mPn2CusKhjurepS1O7rc/jj2hGwqKFmHmj7MI&#10;YFIoV1+iZdOd0L5dY8QTBC3GEeE11+mDhb8W4PzznkQsrik6N8rp7gzAcSJYatYmhBtuPg5+bStC&#10;wy3jrN/ZVimbxs/Yh9RKuH3Yh/hxZjkvW8FDOoztJZDxakUYDfDd9/fH/n1aw6ZeIFQz1/jjwx1L&#10;yUqCoKGkOIKTB9yBUCSLv5ZMKQpJ4Mh7nHzKnpVgifwhsETQsfH1toPDlFZg37A/jA7gGNnUA/v2&#10;7gJvwMGETz7n59k8T8/nmAiQidCRkWf8sARFa0qx3749yOd6UjmuuqpytQQ/vei1z86IRsL4YpJy&#10;ugQodZuNdalqMunH2lvPXInnjBv3JfbepyMaNJQOlyQr+eOvjNN/56jOWaokMaXxmoTukw6UuFsR&#10;LseVl76D55//wagOhTw9Udc7cztQQqlDjEumNkpIe4d50Kq1hbfH3kTmo1KXkBjWcxWAlImTjOKT&#10;iUtwxinDUJifQY9QXkU5fIlMGuzVVITZRhnsvXdDvDj6QuRk0svjdU2VZV5Jq9+2NWnJrzzFKMHE&#10;XXe8i1tu/gopKWvwxhuD0bNXXeI79p+2a1HEzIAB9RWVQ1zLkfmfuoefaVd2akB4fTbmz43g4QdH&#10;4/Cju6DH3h14joxY5bOZ3+tHVcpv65NDr9p25FHTsCcj+PLL2TjswFGI8JlVIdfj1GBLVPJAUZAA&#10;bN9StG4eRN06dfDrr0tQWLIagwedjsuuOIYAWaUcKi+8HklhSmFVkgzhViSORuU7vVa+N2NJTjKu&#10;rMuXmpJR32tTUBVJVQ6FvlGkzORZsM0e242MGS8+4UEoFEVRQRyFhaVYk6+jGAVrSpC3JoE1BYUo&#10;LytHSUkJSkvLUFYU5PkhlJeXm30CQ5EEKiJue8JhLWN2VdFasOPygjZCVj/aXgv+gMAXCE4tBAI+&#10;pKYHkJ4eRGpqCrIyvcjMSkd2TgZq1MxGTnYKcmvaqFU7G7m1svhdClKD2hfPpizp+gQeDvuB8i5n&#10;RhtVqy9MYEpTErxPVVtEJp+jCuhK5tULynEzpPN0bGlerbxm5RiZmlxm7GgMHYFUfqv2JuKIKdpj&#10;pWD2T2vw2pjvMPaNz1BWvBJfTXsMaTkVfGZtL+Ll87GvHb4jwLzksofxxCMzCUwJQjxllYZSsusg&#10;aKfh0cf74fh+HdkPvJ8evQosJUt4/0xxMkrDNjrsdDlWrZYhFmDih2ZKifxCg9x5txR8+NEwZKQl&#10;kJSOqJpB/QNS7pGV8LM9ir8n8dpLX+G0s18kH1IOCRKVy6kq9l5/GBO/GIouu9WiTvWpSzh0atV2&#10;SAIukvuqqXc6Bpq90LZXYTpaTzw6HjcNfRYV0fp8RgEqnSc4I56nTvLk45KLDsLNNx/PcVc6hzv4&#10;Rl/SfqiQZSicjqFDX8OoRz8ib6fza9kd8raupXubqVVFv8VPLk+Jp22vFy1alWLs2LvQuJ4cXQFP&#10;fc/fVTp4/EQnm5/8F6kaLFWRUYA0kWSSeIyonnzx6KNjcN3gcRT5BjQX2p2bAqwkvfVIDMTz+X8p&#10;c9X8aFrXgzffvBWt2pJZfWQ2eWTUIK6io4GoAKZ//zOOPOJOxCMZpo6SAJq8JeF57eFk+1Kx7z6Z&#10;eOPNq+HzSjny9v/gFJUEpdLPx9Tv87Bfn+tQVtoQ+++Xgnffu5nCmDBRmcDfXIH32/QNBX7j53ON&#10;lyugOqStpUC2JrltEGCoatP+vR7ApClr4Ph+NgmuForZG/Sq6el76dZ57RBS0uPoundz3DLsTLTb&#10;qRZNRaXClnH9h2nt/m5r22JgkIArec4oRClMT6qZIrMttp7sGI3GyJsxxPl1OBTBiuVhzPulGD/P&#10;W4y5cxZg9qwFWLZsFUKxIp6vFVFBXjWFY0o5sgkmK8fWJY3fluNfM82zAZml05RFn5/wLq78Gjoq&#10;yUzeWcY/jNQ0H2rlAk2aZKNx07rotsduaN26CerU8yIj04+UVAKwFPYWu8vjqWkMmQxMVT0tA5YU&#10;GTZRHkVgDGR0b/4b6e8NP9t2VNXfUSV9E+D8MH0BOnVuCo8vD19NKsUn46djr56dkZHjxSsvTcBj&#10;j0zg+Gaw16iDDLghKOY1lDfTpHEQ07+7h/1GBjBFd9eSh+BMEQ3VAXruhak4+/xnKTPr5JEZsuBL&#10;j+Cjj65B9y6N+Tf5QVNRf0FHxLzkw7iqeFdAe9Qd1Oc2fP7lmspv11JuLeDHWfehZlaEV08xYMnW&#10;eO0g5CZ9h1xZiafjoftHY8ittDlRypEp9SBeivP/clKiBPuFuPLKI3H11cfTRsjuaGx4CvlRe06K&#10;I0vKbZx2+h34cNx82hc/P9MKRhodbQHlyAl37cl6ROfIk8hDu3Z+jPtgBGrX1pYslbysVbjiC2Mj&#10;/wLS/ZeSJxqrWKtB/8ukpGovjaAnhEgoBy8+8wWuHvQSPd40Kv4wwRIZLJFDVtzQWMtToLFPpBPU&#10;RGD5F+P9sbejW9cWVFwBo7jN8lwqrqRVIQcAP82sQN/DrsXSZZqqIDOT0d1ijmF+z/vEm2Pf3l68&#10;+NIZVAJk9Eob80+CJTGJAu6qzn3UkXdg/MQV9Ma1m/gBuPCC/ShIPsTp5QSMgP11UoRBvqy9qb3i&#10;NCbymoyQ6ro8Z2uDJRnDDejO2z/GsBs/pgJfAU+sET28NRyvNDatgkCpCCedfBAuueQYtNoph5+V&#10;IMVPMxqTwVE08p8bsypyo5DqP42iezhmuxYBdPGnC/bj5Nf5vxTh6yk/YOrXP2D2nF+xanUpiguj&#10;ZoVmIhqEQ4UbT2jLFR8VvabTCBfo7SeIroyhNuBQnyp/ptLr5d9bmjYJliqTXvVcZhsbvjObsZIs&#10;8pcAoIAAG1Z5TgI+H+GdnQU7GEcwLUYjEUDLlvWxW+eG6L5nV7Tv0BDBVPEgzZWnjBesBEtVRkNR&#10;HiOgVePMa8uD/4eoCiy5Y6G6PDETMfNa6XjigQ8x9LrXUeHQEHsTCFOUfI6ivuXQNioJ6igBTDlF&#10;0lWnnLYz7htxCjLSVUtufflMxrUVTAWcWBqOOPxmjP9sOe8lEKl+qTo3jtPOb4d77z4DKQZreanf&#10;yDtu6OkPKYaAmb6zCeZfeuE7nHvWa4gKCW1Ardp4MXPWSN6qnPcn2Oe4mxV4OwgppcEFSxF4vSmI&#10;RWyMHPU+rh/8HMeiGZ+J/CS7wb71JAjkrQh8gVIMGnwcBl5xFPyBMHWQLkRdEyeg8pUgRh1UXp6N&#10;0/uPwIfv/0JeqMPrONCWTYosKVq3Pin6pDpVaQjQ4T306Pp46tlr4Nc+hkqncGin+LkLlv6eM/xv&#10;IoKlkCtd/3HyiGm9ZYRCcUz7phgn9L0Fq1dqHl8JjwU0fGQUpxYNJRH6uiQ9SlZTQmRubgTPv3Q5&#10;euzTlMaE35HRTLKpfmNREOIxGqB8nHDM9Vi+mH+LCY0h0cHrU/F6vAHs16shnn/1eGSlp9BFrE0A&#10;RiD1D5PmtS0KdVGeDzu3HYp8yp2AwTMvnIqjjmpDoJjBJ/Dx3xZsq4yQ9srTNU3IOuAmTpPM/40h&#10;3sJUaRRkbDR2AqgvvvI+zj7tHSqbOGynOUHiStTI8eCIo3bFqWf2xC6dasHr0aot1ZSRR6/2EURY&#10;ikbIMG87MvwmqpRqgZUEx007tSv6oxyieNzBylUlmPnjQsyesRQLfinBL/OXYda8BShYU2HygLSa&#10;M0nF6kalpCRpWU10RVNwVTxbeRgDrYcWr+v+mp7iy1akTYMltbuyLTxMvoeXsmfAjMaVP9I5Zoyr&#10;Okj/acWjnkPGXs8rXs/na9xEmpq3qIcWLZugQ+s6aN+xIdrt3AD1G6YinSBC+wsqd0g8qgrLAgQm&#10;cZ/kAsV/iAQcaVhN/qOmUcx04RIsmp+JF1/+Em+8NQWzfipiaxVdjCKmZ0gqAu4l5yoKXoI33r8I&#10;B/dpxWeUDjRX/Y0SNMy2twAlBRnovMvVWJzHfjaRJa3SVS5RCN5ABJ9+cTV2blebTlSayUFzvOHK&#10;nKI/phjv6SE4LStOYv99b8KPs9SXWk22Pp1wcms8+cSFvH6UOkqRJcqoAcw7CBl+k+6XjIk8iMQs&#10;PHjfR7jpppcRi6Wz792pYVNDS2Jm+LIUN992Gs44ez+kBghAFdmVc2aX8vxSjmEOli4M4+RTbsP3&#10;X1cgEidA5udaKKGM141JEcUa1GOUG99CnH/+/hh+12lm0YrXph3UCmijB6qA8H+PqqfhKommmJ6L&#10;jTm/FGCfvc9FWZnmwBXlqc1eotIR4Knc5X99IvPQgKemLMfDD52H40/YyyRSGoMib035OVRWYXoO&#10;v/5SjuOOuhELfo0QtddENEpP1Qi2FIEY2ELPXjXwztvXmPohMSoYRZqCG2qqf4DiNCS2rwL33PoG&#10;hg2diZhX0MiPhx87Cif224nPrM0yA/ApQralSIqESlAFO+MRHz79eDZ6HdAMgYA7xbN1Im3uNQWW&#10;dEQiEQy85Gk899wyIGUF0oIp6HNwTdwx7HI0aZxBAKKifvSpfVRGmmqtMsoaUnpwetmW9BtYIql/&#10;otEoiiMWCvLLMeenfIz/6Ft8/MHnWLyIaJdc7/dp6o2qkr/z2ul8HoJE4/kbk8lXeaE6xPfKFdEC&#10;g3UVZoLARYBEv3F/JzLgYyOqMgj/P216Gq7yTWUb9Hwm2mGeQ4csDgGUeZ6q9vJsRYz01kSN+Gw8&#10;kqjKM9RKMvFCAqkc43C0iFcpRJ36Wdhl51Y4rE939NynHf8meMrwUkaU/Oz2zz8KlkzES88uAMP3&#10;WuHmcET5jKo6H4ukYcLYhbjp3nsxZ2Yxykuz2KeaDtc0WZYBS198Mwid2jZCwA5SD60fjYg7BEv+&#10;lVj8ix/dOt+Oogryk4nsKanf4fkrcMY5h+GBESfykxhsAu+4zZ6nQ2obMP7HJE5xnDCef3wqBl76&#10;FvUNeS+2cX/e//hhGHByD6RaShQgILOjyoTYwUh8V8mPxtmoMBvlatuTW2/ls0dzTf6gS+Rt8qcW&#10;jwSChRj16Lk4ru/u8Iv5belejrlxLJVCkERBWQy99roWC3+WjMvx1F3EExuS5FslOSi5vEWATuqD&#10;I89AvzM60DkkP5upOFcH/FfpPwmWtKuzm0dEpqGiVOhZHmj+6mwcftj1mDp9NT/30aNi1xjk7ypa&#10;N1ogJSRlSI4SY1Myk/GlGPHguTjnrP3gTWjeXzvpa3WQkr6ppHitFWu8OOyQizH7B03JZRolHOB9&#10;o3YenERdXi+GTl0L8fbrw1GnbjY1hRK+eSrBgurL/NOk1U5loRJ073yHyVsR2cjF4Gt3pQd0mNAU&#10;PUcJ4eayk4wUDTSVhjHS8rToDcfsYqwujOKEw+7Egh9jGPNRX+yxxx6Vv9nyJJ1jNrW1/FiZ56GH&#10;dQO++HAlFUgJLr74IJx1Rl80qJsBK0iPnAZUq0ZMixVdMVNQlT0gvWcU4GaSAYrsA3roZhqX/Jcw&#10;fOMliHcTrH0xh0qSfKLvqSgTpk5RLUQqbMyetwYff/wt3nn3YyxZHEBRUTFCISpL8rQSQxOmqCp5&#10;WdOaMpBSkmabCClDGUZFHNzDKFdpUAMieB7fWzSecaccFg2g7dQ0v3Ho+dPlgM8kh1PhBj2oUSsV&#10;2dl+ZGQGUScrla8pqFuvJtLS/b8dqSmpSElNMSDD55MhcPtNeWM64lEvojHlT0VMcriO/KIQHRq+&#10;ri5AYWEx31dgFcersKDC5HpEwpQ+GgdTbI8g3mulGjlXlM3hc3tt8lZMQEgRN0WQ+Yi8raatOJgc&#10;VfGy2qFXRZr0TAKYOo99bgaZD8m+9/s9yMgKIqdGKvbZpyOOOLw7unVrjix2cSxWxm6jjuFvvDb7&#10;l4AiESe/+Pi5uY761O1XP501vnHJ0thLT22m7JtkXo6ZAY5qJ/92VIZEt1ChXb3xoyTskD8KcP+I&#10;MXhrzPcor/BzBLVzfzpOOrE1nni6L8eggu3XptJxGk7+TmBI0z5WBX76qQh7dRvK58zkx3EjO17y&#10;aUZOPqZNvRUNGtLZ5P11P4mDIq0byYXl7vXmMQUoI/xee23mY+7cCLrveQUisWz2fZCqtiYfYQ4v&#10;kk7RqIXsnMX4cdYIU2PIawpc8h6mJ/8CEQy4fF6py9frK8mADg6GWZyztWn9Fiv5PmmXsA9s3D98&#10;PG67+Q2UE8Ca3QL4nZx2yb9kPtVfgYcePB/HHb8zHR/KMvtQC0/kR2ohQDJZhHmzHRxxxLVYvkIl&#10;BciD8XLespLRqmyZeV7+yctLn0knBFJCePnVIejdpwYQSTV8TtRrzjMn/rWe/tfQfxQsiamkPMmU&#10;VhFlI4gIFcmZpw/HG2/8hKiMBhWCCuFtSGYligwZuVHX8foqcP5FB2DIDSchLVBBgdZvyLBatWaV&#10;mQS7gtUJHH3CUPzw3VLKZy4Vjc7R4mgtAKUytCvQebc0vPYylUujfx4YbYo0w7CyMB9tmt2Eiqib&#10;3AnURO/9UjH2vSGwaTS0K/rmTztJYCV8Una6uFYMxjFhwi+4fOBoLP51Ja65bn8MvrqviZ74fFTW&#10;rsXaomTTVGi64OcFRdh///OpgFrhmGM74fQzDkCzxlTYBL9+b4o7bluV9GwynlJmfM//3Ck1AjlF&#10;22SUNO1BYODQy//xx5WYOnUOvpo0C9NnzMXiJQUoD5HDrDSCefXt+uQmeGusaDDMq4CDchrI24oQ&#10;8NVs6GsUrhJMBZqA7EwbmQQG2dlpaNykLmrm5pjlxrVrZ6NGzUz+nc3vMlC3fiYBkB9+2j/bmzD5&#10;bVY41bzXtJVtlK4NJ06gYFaj6VUPaeAYv9Mju4ZPgG1d0jSPqr1rg1ETXaQc633SL0CVQMGaMlSU&#10;x1BCQLV6ZQny80uxYnk+8lbzdUWIrxVYs6YEq5cVEmSFOeJ6dhcUxePsGY/Ai7xo9o2Mqoks8+9Y&#10;fXN/tWgt6XcqVKv/q6+ifJYoauakoOPOTbFPzy7o0rUxdmrfHLXr2Gx3BSxNRcXrV9ob3UPXp1Mk&#10;sGCSnzU2GhfqKTP+W4+0d5s26qU4YcHPRXjrrc/x8phvMHfGGrJFEn37dsMNw/pzjFNNJX5T2oRt&#10;Syp6QZAz/YeV2LfHjQSn2QZ2OAaIeXHgfo3x5jvnwPIpEvknJKdAU4V6Vq04ZZuS5OvTT7sPr7w+&#10;E3FN21FfW9QvCe9yfl+LgMyHgVd0xC23HO9e4m9H8XjNjaiqrzW+PPSicdjGZIJIAo0eAtdQEMPv&#10;fBF33leV9O3yh1lVrHeUzXr1wnjq6cEE6q34G/Mp5V7PIogaNnXKJnz6M/r3u5VyUQcxs6K78hkN&#10;ub9ZjxQUoJJvUM/GmDcHoUO7OvB5ySRV3WyY979F/8kEb+UXySAkqQgdekdONAu33jwe9414nsq7&#10;JiKK8fO7TYMlKnAKqinw5inA0cfsgWdeuNgoHD8ZTAXDQCbX3HHCKkdpYQbOGvAYPvh4Fn8XdHeS&#10;FsdRQSaUTxFtgPYdCzHxs5uR7a9FnSGPZ/sjK+7FgqXL0abVVfDY6aYPlRCcnVGGH2c8gTr1lWCZ&#10;YYzrZlHlVKPKMwhMRtlPo5+bgkFXPEKF0RSNG8fwzY8DkeLPNAZShnVrTMOpLolMtKI3993/Er3r&#10;Y1G7LsczUWZWJfpoSGM0yPBqymErkpaxGxBDXtHUCTlM4FyRpRgBRlFJBAt+zccbr3+K0aM/wqpV&#10;HCPU4Fn6hTbalFFT/1Bh0oCv9ZxdJZoQ//LVGBkDOsXXbp8quhNMCSIlpQR168Wx667taPA7Yhe+&#10;NmmUgZxsP4KpGgM6nFGCNo94ViDIjUQpadqJ5FJGlLjv5lvo8Pgob8qB8BHYCICpsZQlbdkTi7l8&#10;s67R03uNs4qVmr/ZNjP2/KHHS3DhocGmQVf5AwEcJ5Ji7mkemy1RuYMkyJccU52rZ7d9/C27IBa1&#10;aOCBxYtW4cefCgk0Z+DbaTNMRflwKIGy0sZmCtP0o4yP+sxEQNQudZm4RH3mtleJuLq3elJxFBMd&#10;07PyvYN85NYIoHO3pjjngiOxy27NkFuzjKA7A5aTzmH2GmfECRbyQmynAUyVhtuM09YjTdfwaQ2I&#10;FchR0r7fzsT746bj1lufws8/l6BPn0Z44flhbIuS+DWQ64OlXnvdwP6sQUfCy2elE+hdgzGvXYtD&#10;DqpLOdFCgj8mOV7JhKLx5B+7kPcIYszz83DaWXeTT+twHAkwE1p9qIgvx4LObHpKHr6cMoQgtB7H&#10;iI6tPl+Hd/6U2H6NoNn/zgAivhpgWiknlfrIzfvatiQ5MhEt6SI6oXJULrrwabz07DSC+dr8LMzm&#10;aUqNDg2dfJ82SU4pwISJI9G+fX1YdohPwP4gH8UilMGA8pgsjP94KU498U4Ul2pM5GzqbryXopjm&#10;2deS+DmgKfpYCB12tfHppLv5t7hScuRyuauf/jv034wsUTZMRWBbXqUHb42ZjdNOfdgktrqborJL&#10;5OltwEAiOTkegqmAtxg9962Ll16+BenpmnqjkiBDCoTFnQiVDxWn5cPJ/e7Gu28tJNPqulXCLCZj&#10;I4IFaFynBt55dwhatlFipRLINxNsbGWy4j78MHseuncZgRiFRPXHHbqjcrpvvuFgXH7dXuy7HIKJ&#10;zRQgdodmPWlJCQQsXH75vXjtxeX0KospoaXo06sd3n5rMBWxe30pxr+lHP8qybs3idkhjp+mv+Kw&#10;4/X4qsbxcMMB/I4AZCuSppI83nI+b6hyOX8a1uTFMG7sd3jpxc/w85wSrM6LIqrpT/4zheaMYRWf&#10;kYwmpAGUUafxUdvlbJraQvEY0lJ8CIUJ6AkmsjNzsFPb5ui+ZxN06daavJiDjJwkaqTnEJxmEDjR&#10;CCYU/RCfSzbUB7q+iNeNaUrPff8beYv4p9tXxviozxLrRhl0HbZX0ZP1yD13PXI2ngrxKOJjDJpk&#10;lOfrXlrtY9qga/PQ9+bZ15JyMkw9tKp28b3Dcda0hsqGCEBVlEdMbaglS9dg5vTlmPLlXEz7ajaW&#10;ririr/xuwiv1RNz0fQy2kuer+ILPZBaD8N4CWKa7TJtkXPRJAlk52WjcJBUHHNQF/frtgXbtqDMS&#10;q6hXFLmqzMWTHhJw2qh/tix56Cy6AE21ddSf5Bdb0UsHZeEYFizORwoZp3mTeqbelb5fFyz9ODMP&#10;++w5FGFFlmjkHRrTJs3D+P77R5Dhj1LH6jd/TFp9p4h8nAAzRo28psDBHp1UtylN0JtnFBuwpDR6&#10;jacHpTilX3s88eg5MBZ8c0jyq1VhilLyRWkGTtx9PuUDicVNUVkDXLc1afw19urrCrYoSvuRjssu&#10;fQbPP/clbDqM5RVyUPjs5BNTGoM8XLd+DK+/eSvatM9CqteBbRx36jNvGfkzjFg4HY899A6uvmEM&#10;nGgaL5/Ba/Ph9XsDgtYlyZX41qHzE8LeB9bBywTMKXSEVB/PRFqNIRXP/DfoPwmWlKsohRmndzpl&#10;6gKccNQI5BVQqSpnoNKjMwX4NtEzCXqonmQMrVvZeG/cNWjYyEtBzzQK0mO2iScDk3HDIQs3kClH&#10;jZpAg0ZjEtdNZeh1UQkllUozD9577xJeqy5iNCRhXxHSK/MntjfyxHz4ce4CA5YouhRnKlTVQonV&#10;xS7tyzHlhxvhJDPhNYhnM8ih0qLgzZi1AJdd/hi+mpJPMWU/6XKJVGRlrME3X9/KPhNw0fhsJbBk&#10;jDDHUJ6swWUJGkOpadcoJyqXeW1toVE3Kvoyf94qTP7sV3z04SxMnvYz8vJKqMQz+T3bp1pQVPhq&#10;UUKmhAybVPvI24p4qGSAVJlrcDhmdgS166ajVaum2Lm1F7t0aolOndugYeMcZGWrmKqPBkPKUwYj&#10;ZsCAz5v2m+eu51eSrgCHy8Nu/6+t2+Ke45KAUFUvua/uajV+XwksTAdvCAZ+8+7/mLSk3L1W5fm8&#10;ZqyyHpl7fRG/0/emHe7BJzOHUfSm5zTdrv5xgUyC4FJ5OR72g/Cm9mNT9CocChEsVWDmjAX44bsF&#10;mDtrNebMW4afF5YiGhGn6hpqt6ZICL34Y74zd4tDqwpF6pMY+5b30bQfDVjQF8HOHRri4D77Yp/9&#10;ctFl9/YIUBW5W+HwkDeyFcktK6HWaSwE9MhP1HHKEdK4awNXv6Zf2I9OQlOMfMZ1wNL8BeXoscd1&#10;KCnWkvQinp+GY/u3wQvPXQw7QiBKHftnZKGC7dBIpKGgxCGAvAsTJ/5MAFmTXwrIFVLHsj007urD&#10;Bo1KMOXzu9AwN1Wz0JtNEY7bkkV5WLZkNfLzykxNsWCKjbQMv9EzTZvVRyAg/trGZBw2gREBOkW1&#10;+VGyDMUlXgy8/Em88fpMyml6paxqPNh5hq9AmU7FW+9ejTo1LPYZnQyrCuzxHEVkOc6XXfsaRj3w&#10;NruyNnlczyewtOFz8nce1Rakw+apS9tWhCHX98LgK04hH8QqS+Lwd+b3/w36D4AlDSoPKR4zsGKa&#10;GD2eYpSUZWLv7jdjzs+LyVgb7yzvKjcxRA7fk2Nt1RLJpcFZgSlfj0L9XIX9aaSUn+RkwolpCoO+&#10;UWINnnniBwwe+BnKlfSozQ/J+Jqis5MBevUxpGZUYOyHF2HnnXc2UxCuMdoGZKlWjDxjKiFFTiQQ&#10;jpa8/zF5HA/mL1yDtm1vouAozEuFqkicpW0U4njlxVtw6CGq81GH/cTrKu9FpGffIElSnpBNYJRw&#10;UhClMpZJsRPl+OyLWTh+wEgUF7K/nTSCFOXQEBRQC0hYz7/4SNx+ex944z546TE59HTjdnzzAdq2&#10;IoO61EYaXXsNn5ZeHT15jwAZlVwwKkOVJJ8QgsYSKCwpwmeTV+HBEW9i6pTFuoA5FCFyr2K40QQC&#10;9N5sPss3Xho5RUoVxvd7lSydRFqqH62bhnDgIXvgoEO7G4BkEkhN1Iy/3VZ89y+iqlw54YylefkY&#10;9+43GPv2dMydWYyCggTKw0p+54jx+6TyvkCAy/fKq4Il684+1zZAhAeKxtjG+UggzpNyczJwyaVH&#10;4uhjWxhnyrEpBxxlrxWk/QxybDl2msY0AJ6yo7pCCfGGadI2oziNqCdWA8XheejU9iGsLoyZ3Djx&#10;1q13HIQrBu9LNJJCud0EWJI8/KaP2RtUsZF4HhCMY/gd3+OWYW8YsGaYW/pXxOd2+L0/koFhw3rj&#10;ymv3QDSWRd2zqQfndU1kz42AG2GhjDnUzRUxL2bNLscLz0/BmNc+NFXnzc4NbI90maauXBejAvXr&#10;ZuDsc3vg9LMOQGZOlgEjulaaTw4VQQzPU4TZjMVWBQ2Sf72o3pkXfQ8fjCnflKA8ls5v2GZ9pftb&#10;tdiWlejQMY6PP3wQbDLxEfnMKz1q85x0nlOBwvIiDDhxJD4fr03ilRBe6SD+CXlpMp545kScdFw7&#10;M/Yxn6bCtzHj/YP034ksGYPlkvImyiuSOO6YWzD58wgiSRp/CcxGJHRdQEbSHK8MfhnSsorx7PPX&#10;4oADW9H3ozASdEghKiIRjyn+kI6XXvwUl13yCJVmHcTpdUupKsCsVQxeCbJnIca8OwyHHLiTyYtQ&#10;svI2IyMUapAUlqSfw/8Xpv6Uv7Vs9Rq0bnYdAY4SvKWg6d2YukoJ1MquwPfT70etetmucGrfKHns&#10;tsDZ+s+nqIdW+CUIqqJOiEKYiSHXvIFRj4xnnylvguDTU0GApt+p3/0I+BOw/eV44smTcdjB3RD0&#10;hyn/AcQI/AQRdgwiIIrRWMqNtrUiRYpckYsIgXYWxr7/I557egK+nT6XSryEfZ5LZSajKsOogqVS&#10;akY1Vr5qSkKr8ULwUdHrHH9KHHvtvSt699kF+/TaCXVqpyA3qxa87D9tOGtbih7x55VSXw2W/j79&#10;BpbY8w5Bu+orVVSUK0UJhWuK8cN3Kkz7NT78YAby8uQY1CI/W5Qb8anGkrLnp16RfCQCFEWNI997&#10;V9NByCZbUIukedCgcSaOPb4z+p/cGw0aCjIV0ThJg9CZMLLLg69mF3ldcxtSTGApnsO7FuHYI5/B&#10;hxMW8BmoC+I2DWp/nHhyO3hNwcvfkc119HHS0WKOCN5/fwbOOvUplFZIFwvwCIBU8rvI68MBB+Tg&#10;1dFXIxhM8mu6BpuaJvvNgOtVo6SIoR+jHv4Aj4waj4ULI6bmnaJ+2qzZo+RyapFEpa6yJFMJOcp0&#10;KGw/MjNtHHJYW9x6+8moWacCKQkVeawiyaIbTdx6pOfnWFMnap+8/JUe9Dv5Jnw9bTUSkWz2nc5h&#10;2y1tZyNwuRpHH9WeuvI6BFPZ/xqDRAafk2jHt4ZAPg2lJR4c2Gcw5syiXuE4OUn+/s+IjnXjBkF8&#10;Mv5eNGhKh4B38yny9x+hf3+Cd5XA0dAkVKLf40OEhv+OW17H3bd8RmNL5cTvNOWxEQmJ26vIpqrr&#10;E6CshnDX3YfhnPMO53VozAUYpOyowOLWKoPSv/lyDfqfcDeVpjbG1Qx8Ib2kDIoihZNtkeA98MiZ&#10;OPK4lvBSWcpYaXXXVplS2gSpMKE8BE1IOHHlSbF/bE1p/DHZVEpF4Tzs1OI6rFmjtFXldFHIlGxI&#10;RW8lS3Dj0CMw+NrD4fEV8kY08sqDUPLvhoqEykVLz2M08ksWeHH5ZQ/hw49mIOHN0r7B/J28IJ5m&#10;wISEUREVRd+A2nVL8PFH96BVK/Y9P3AS8i7/vP3/HLnK1Cg7HhaBkZb4J6jAotEsfPvNIrw7dire&#10;fHM8Fi0KkVdy+Tz0YhOqgC3vlc/JZ5f3qr2aPEklEtPcOtrstIL8BLRsVQvdurXAPvt0Quc9WiE3&#10;NxMpAd1XhebivJd4lCaD3alkaMNrlR77tuK7fxsZwMS+M1OfmnKrkmN2smIatp2CkpIkps/4lQ7Z&#10;bEz6cgamf/8r8vM5dgkVCNRcm34r0CD54KFkYrOdEgGYpsKMjOUhp4bHAN++x+6LXvt0RG4dAqd4&#10;AkohEtBIaiWhCXtsO4pZbJuTYiLE2ofu9NOeQoy8bRNsPP3i6Tjm+BbwxmtQRjd0xNRoOYxuDpyb&#10;YA78OHM1+h56G1avks5QDW4CFZ0n8KJH4/k1ctIwYdI5aN2iBhCtBSdQCO8GOWmGOB4CpMqf0krR&#10;Dz76Brfd8hxBbDn7voaphZWI6frKBZRu1484flI6PLyKBia12jJkorceDx0yAifpnPseGIQePVpx&#10;fLXqT+NDoEsdpfpOW4/YCDmcnjI2WVOg6WZxx4knDMUvP6nYcSridOo9NnlP+8EZN/5XXHzZgbj9&#10;9v4cA/ZzNJX9yP70raber2FyEOfMzcdJxw7HikVpCDkqb0F+rnQENkW2VcHr10DTph58+OXFqFOz&#10;tjs2lfRv1yX/gciSwJIUkRv5Cfgy8eJrk3HGqffBdpohRiaRV+HO226KJAR+pKRXoO9JHfHYyEvo&#10;bGjqSMKm/CUfwqEoAul+zJxdgL27X0AvsxaVgJJZaZ0sJbqmIUDFYPsLceOw/jjvwkPh85WzZZsQ&#10;9K1NdilCZUG88drH6LVvd9RvpL2z1Ed/TMmID8mUleh79LMY9+4Sco7yDNIppFpxRKXJqwT8y/DZ&#10;xLvQvlMOfHaAQp3C8zbOuRDDxemRzv8lD4ftdzcqQmk49Ng2OOmkQ/DVZzPw4Mj3UFRSk95gufsD&#10;KYtKsgJJdNjJxofjhiO3NpUqjY3ZwmJ7JOM9u8ZBkQM6s4gmFiMaScVHH83BbbePxqyZK9mP9Yyi&#10;EXw0UQcT9atUPFLg4iP1MBW7j0o7JViODm2a4Mhj98CRfXuiZfNchMMlxtuOcDw0nhaBqhWXIhfe&#10;5I3lVa57zd/z+KvpbxA710T7KMeaNlKUQh8LBNGYxmncEgRAFgGN15OFUCgdH46dhaefegfTvilA&#10;SXkJZUSRaYF+6pS4wLF0BsdLwEnOQjydl6Om8AcRiRYiMyuKsy7og3POPBz16qbzuqXw+tNo5P5c&#10;hrckmb3b6NnY0XQChSLs1X04vv1uFfkziPsePgqnn7Ub9Ssd0apptN9IPSQEIgdHoCQFc38pxEEH&#10;XY5Vi7P5/DqfjoHREnomOhh2OXzBMox5bSj2693ULCJRxDVuq6bTOta6ksTeDuWptAK46cYX8eD9&#10;7/OSdXgpAlFF92j0zXSbZML9hfm/10fQa4eQnZVE69YN0aXLrkjJiGPG9/Mx88dlWLU8jFAsgWee&#10;Px+HHdkZGSmK/lLGnAD7YENQuCVpnT4TTyT9xpblr46ix14DsXS50j8yEIvygRWhJNgGec8bKMe9&#10;tw3AgLN6wOcXhCeP6tk1hWiVI0r98M3kxTj8kGsRitQiSPQbPvw9UlkVbSmToJN2fL9WeOrxQSYP&#10;UiT9VQ2WdniSMMkAxeDEAijK82CPXudj6eKgCcFa9io62Uoa3gRYUt2ZBL18Tzp6H1QDL7xxKnJQ&#10;gzaHAud1z1eRP9WfWLQohiOOHIxf5lsIRWnkBRSoLGCVGiPl5/2vuu5QXD30AH7nInT7LyQ/bmmK&#10;J8vw3Kjvcc3gURh+74Xod3p3eLUB8J+QFfMhFvwVEz5OwZEH38lPSqiovIjRo0p6MqnofVQ2+ejZ&#10;JQMfThzJ/pbB1zTmJsASFVwcYfZZPq4c+DJuufs0NG/uRZonhcrHxquvT8cp54xAIkQFJ89bCsIA&#10;Bos2P4vAswinn9yV7T8LnpQ8Qt2q1VjbGZl2U4GoH/hcs2cvwD3DX8fEz39F3qpshOJ8tmApgiEa&#10;SiqaOCVReRB6TjeRXAeJ/ewPOOjTpxlO6b8/unauhwb1/FSGXp6hKB/hkSJG7Kvyyild5Woo8Vqv&#10;RoWpDTIsxggT6DubytGrpr9HMvbqUxpKAz4FdjUmQTNyVRrFF3WzYDwEGFoeH0tEUV5Qjjlz8vHW&#10;m7Pw/DNfo7jYz3MKze8cj2ofyZFSNIHXVQSbcqR9COWYxJ1ayM4uwi4dU3DWWX1w9NG94fdvW7AU&#10;tbWIvIzPloGI7zu88KiD8we+SF1q48zz2mDEyP7wa7XVRqC80qBSHyYJWFYuSeCIoy7DT7P5vHIw&#10;PYv4pc9Mm4mLJfdJawWGj7wQ51/YFN7SFrApG05KAR3dmgROG+tth/29aNlKnNT/Ovz4I/+O1TB8&#10;79FUFcGpJ5HLswRu1DY5DjKBCfTqVROXXdEfnbs0QlaOEtsJEGIpiCRLUFiRxJgxc3DloCfgs2yM&#10;fOhU9D+xK7xKFUhsbbAkYr8ZoMQ+oT5QsWOHtueHH4o4/tdj1SpFlOQQVRCoS8blrKailo/6/o2z&#10;0OuAJnxM6kknCItASRFR1diKxfzkwS8JvseYhPF1dwDYkDQB7FgFiBNU+TypGDZ0L1x25ZHmu2qw&#10;9C8gs0qNwMVyklhVvBIHHHob5vzAQd0QQCtvx/SEjI3r0cBP4YrXQPsOpXjn/etQuwbRt5ZNJjRH&#10;XUj2pfKjgIcpnCeddDc+/GCBUXQmNAsqNhmmRG14/IU49bh2uOe+K5CaQc/fLEkV+t8EQNuCpAwq&#10;GVITZ066gOOV1yfjnFPeR5NWHnz51c3ITiNoNEb9j8lRnxA8JqPZ2KnNQCxZXUb9o3ya9SnojeGy&#10;q3tj0LWHIMWn+jEp7Kv1AZNCvVXh3ioBMzkbJuIhUOvHE6PewuVXTSbGWGEK1MFpxHNXGCWatCvo&#10;SSUx/I7TcM65bWlE/gGwpLEznmmlkVLUhgDRQ+9Pj5GgErUQQVFRGJ9+NhdPPzMJn0ycjXhYVbhd&#10;v9nsYs/f2yZKKX4IkDeiBNFxRGhQc2va6EbFfdCBHXHgAXugcdOs3/pN9F9QUP9a0tL1hI8GLYBQ&#10;WQKffTYZH32wBOM/n4IFvxYSaGkxCAGxU0KeTyeQVtSJukw8JoPJv5QHJdPWrkMqTjhxd/Q9ujNa&#10;NlXBRjpsFg2q+MNk/isiEII/nmFuvUXI6EsZZ01jeSizcQw4fSTeG/cVsrOyqAtvR8vmAvRsK422&#10;iV4bUEkjH5XTA0z5ZjHOPWcUFs5VX9C4G3ipKTSepkruyRBS/KW48cb+uPCCg2D7N2HIafiVC5ow&#10;G/vylwRnP/ywHGed8SBmzlK5UeoVZZCrp6qib9R3FsGNpqv0GDu1CWLQlYfhpAE93O/XJeP0aYqV&#10;kmr58MUXX+KEU14gZA1g4hc3o2ETtl36ySTub0Oi86XUhDid1dff+BbnnPU4IqF044iaXDjTi3x6&#10;/lmrRjpefPVcdNszlUNQh01VfysXlF9SjyXYz9cNegb3PTiTtkB9xdFKqJq/wOS6VKVr5NzFULNG&#10;Nsa+ezY6dCFQs4I0MTWQ9BXCjm9sF/4N9O8HS3w6hRwTcR+uufJtPPDwx/yMYMYYunVJnoGYQQKl&#10;V3rqNk04B/+Tz29Ehw41iKyzaJj5FSmhjTZ5jXg0C4OvHIUnHptIT0erEfRrTc9JsCmO3gR22SOA&#10;D96+AympCRpC3YcXUdhekro1SYDMW0axiSARy8RXXyzAcccPQUlxLs69dC8Mv/s4MkCMHu+GfbEx&#10;mYrVqnbOZz6l35N44+1fTER7Q/LR64sll+Kd925BnwPam99YzvpKWupQETnRemBJZGkHbi+iIRvH&#10;nXwDPhm3mjevxfsX8EspCCW0xvl/C9mZBfh0ws1o27Gx+9ttSepbkfFKNdLKh6ug55VAhNizIuTB&#10;ay9+hztueQIrVtKrtckbVhb5pTKULgBpViPyNdaczx8j0Awh4C1Edo6Ni689GicefyhqZCkfrAxe&#10;Ml6UBmFdcFQNlnZgMkZY4+czJRrMfnLeudRN9fDF53m49ZbX8N20JYhUONQrig+SzwSUBJikWvhO&#10;oFv7f9k+LSNXsnM+zjx7X1x+RV/Ua5gOn588SVnxqL6VDFjllMkWI8P7Cd5bOVteFK6JYJ+et2Lx&#10;ohS0bB/G+x8MRN2suuRzxzgBbkTEgwjb+vTTX+Dqwc8gFqlLzme7tCpXetEAGhprTxb8gTyMuL8/&#10;HVFNebEP4jLwG5ByeVQAmM5gIpqOlctD6N3rEuStJgiNEUQpsmW8FwIDASte2yQ7U98EAuXo0bMm&#10;Xhh9NTIy6IBZAggb0DpgSbmpGrN7R72NoVe+gJ577YR337+e7Yzx/v8AWErG4Xipc5CBRx/6nP35&#10;NHlJuaJqC5+Zfe61Hfg9aWjeIo5JU+6B3x+DV0E7nVPZZrOqkoD3mOOvxbixpSYAYFZwUqttTBpz&#10;x+ijuBNGRjAP381+CrXq00KY/lPJgn+nTvpPJHhH4mV47oWPcMVFk+BQccQTBcbor09GA1GolQjr&#10;ENR4keZL4JnRF2O/gxtSeMkGWs1G4VEyZdxbzPNS8OSjUzBo4KNksJomrOkWK6QSI3LX7te77Z6K&#10;V964CvVqa0rK9XAMMDCRhK0LlhJRgkJ/iVG08+YAhx04GPkrteFtBHsfkIs33xyCFHmem1x+uz7F&#10;qdQ9qDCJjl9NLsH++92KaGxjD0IgxoYftes6eO+j69CodQl9ZLc20h+uvJLSE5mwvRSUjZJwCIf3&#10;fhQ/Tq9AKPkLFVZupd6jV83zMwJFeOrJc3DYsTubn27TlV1S6myr9kIznhyVtd/vx68LHNwx/FW8&#10;P24mVi0v4nfkJ/adO71GEB2sMPlfcALsS/2O3q+1HI0aZuD0U3rjuL57oUXTXNjp7G8ifcFDExUk&#10;KNIic1E1QPoXkCIABvXICuuVHBKmcefHCZt8RfCwYtUyTPqsDKNGvY5pU5fBieXS+dIuANrvTs4W&#10;T05GyIrK/9G0v4oMlhBsR7BLuzq45rpT0Hv/pjSYcSRj5B2fjD711zrRyc0mGVvqOq3AZENMZCeZ&#10;KMaq/Eyce8FITPjoRzSq1wSXXNgVJ558ADKyPFi1sgzjP/wWD40aj1/mhhCLp7EbKA/aAicmIKJk&#10;btU1C6NFSxsPPjIIu+9Zy0y72fEMWHyOjSiWwp8VEHA5WDDPweEHX4Xli/YR/g0AAP/0SURBVJVX&#10;4+6fpn40SoP63mOVQqUa/FYagmmluP6mfjjtzF50YgkoFQn+PbHSWEl+K1+LKkpx4H43Y+b0fEyY&#10;cD322DOXHwuBbEOS/eI4aspN0fYY+2/INa/g0VHvIhrN5HPLvggoEjBzrHzUU506BfD+R3cgLUOR&#10;fUIhRbIrnVQHpVi6YiX22f1e5K1RJHMNu80FU7+RAY6V780b9UcURx29E559+VLqpRL4Ekrq38Kg&#10;fDuhf3/OEo3aLz/n4YBDh2LpYhknm0OsaacNJaNScfHQ/H+c3s/FF/TAbfeeSLagQtLqLouePwWa&#10;ZpFgCRj73hwMOOlOhCrSeN3KOXYCIA+9OZ8VRFZWCcZ+eC06tG/geo7r3lIhqK1NjlSIFz/NKUTf&#10;Y4Zi2WKCOccPx2Ib7ULcPfwUnH9ub7j7dP0xxSmUSgz0JZL0KGyce+4jeP65uZXfriVdyUN45KMS&#10;3LWrH6+/dxtyKwNLfwxm1B/6XlfgwT/j0Ri++1ZJ5UORX6gVHjQIklcTWfITgEbwzdf3oGYdV1Ft&#10;U7CkNlphs8+ShUzMmLEMzz43Dq+/9i09bHr6iSw2VfW1QuZcxQH0KkPotan46Y1npjn0Ttvj6P5t&#10;cdCBeyIzkw+X0MbLijgo2VWkZ3JXXZnyE9X0LyGXx9eS/HvpH00/ubrEXbigSKsPk6cswJjRU/DR&#10;p19j0cI19G/qUA51HsEPQYCLf2Tc+Bl1nM9HPrLK0LNHS5xzzn7Yr087pKdT9ukIbpF9FdVGJbd7&#10;Imaj43jUh0mTZuLjSV+a5Ov8pRbGv/UNisLUQLYXmRlZKCmh0xMT/weoh+RKyphX8FBaQzr8toPa&#10;uXGcfHIPXHDJYcitRXmnrJvkdYIDr3E2NyCH/UYjXlxu46Tjb8OXk5YTLKhj2Rf6nWTG/E796UWK&#10;twzZuWvw8KircOAhXc31XdDpJZDaRDqCAQiSQR1qh4e6PIrrhr2Fu277BJdffBDuvOsIjt0m2rZV&#10;qXL85DiZ/vHwuUF9PgKvvfojwnHtbyp+4jh5ivn/FFqCGM44uxtuueNkAkQ+j2yVeSZN2bL97Mvp&#10;P6zBoUcMRVFRCp1t9xZrSfrH5dHf+sMfJRiLYcgNR2HQlX343gfb+3/y1nZK/1KwJGHRoAIlReXY&#10;b+/BmDkvB46dx48pFFUr1dYjdYMER/kkcey3X3e8/+7p8ATWmFLzSQ/Bkm8VAok0ou4gVqyJoMce&#10;5yNvdU1TK8lERsiwMopC1pmZAbw79gZ07hqlV5RGnq6aiuJ9zDQMGc8I89akIhQVZOGIw6/DDz8W&#10;o1adlgh6I1i2opRtVimEn/HsC+fhiEP3pGLl6cbbVT+o7/TBWorbJbCcbPiIEmP0Xmf9tBp77H4f&#10;QSQVnek79zeORX9OAsPns9jfvffviNdeu8woTANmTP/yZX1L4d5X96+KMJG87M+YJx9vvj0bp/R7&#10;hSNG0CpviucqW2NA/6548IEB8FYmt255sFTVRrW46lWf8eAzOlQu2qT18ovvwXvvz0DYUT0dKWkp&#10;oRDf03OmmlLgzvAF25z0epCR5sPJ/XtSueyP+o3KqJRU8I5eus0zEkE4cfaf31W+6lXhahNl+n8N&#10;XDVtP/SbEZaxcvk3IvHgiFvkBSV0a32krzyLglCBOEG3P5CGsrAX77w/Fzdc+wSdn7DZONiDmpQL&#10;6hPvKiQkX3LsVDoikgGfR9uyzEe7nYK4e8QZ6Ln3XqZ0iCsqlbxMcjlL1xK5//9DMmBJ28TEkYil&#10;Y+BFt+GJp3+i41WLsmmhfv01ePe963DxtS/i60kLES7XJtuqEB6h6uV7GlhtjGsls2B548jIiOKk&#10;Ew7AtVcfjroN3Q3IlQekFaSeAOXeWwBvvGblzdeSpr6jsUyce95IvPDit+y3XCQs6Xk5VkHTxxb1&#10;seRIdZ8aN0ji/Q+uRPMWNXgutYge3K/oXBHsmIoPb0C/jVPlIR3vJDD2i9k45siRqJUWxuzZzyAt&#10;mzrdqIcqGf0Lffj/kNqleySkX6RNHcSSZQSkGdi/93X4cXYJeYF8pRQI30I6uWlI8H3QswbD7jwQ&#10;5190nCmF4xK5TlsKhS3EvHkY9fhUXDt4HNVY1TNU3svMhOi9eFYzMzaSqfnwOY2Q4l+Fb2cMR706&#10;GeQv/c50RuVR1Sc7Nv3LwBK9DE3RcOCTVgEZxY8h17xNL+JLU9reXV6rQ4+8/mMr2c+xVGnXj9o1&#10;LEz6bCgaNpfwaMmll5/zLQUhGi1HSWkUvfYeivnzadBsGsUYhdqikacsWYTjQZThgYfOwgkDdoPf&#10;r6iTGGtbex7k/UQFrh/0FD6b8DMF4Cq07piOdDsTS5aUYPg94/DMcx/DDqRj8NW9ce2VBxLUUeSo&#10;RVXszTLFEH+fVHX83vu+wC1D3oKT4PPbBVSANfm7jZ/zvAva4N7hF1CRllMYBVN98CdcA/FHFKFC&#10;tr0rECtPQ7++j+PDT2cboxFEYyq7KCZ+cQsyUlNh04veYrSuETOUNLv7a+PKaDJs+CNJQDfz+wUY&#10;ftcb+GTiAhSUyAUTCPdRQWlagn2YpHLiJTSt69XUh5OHnt3b4ZKBR6J7z2bIyVX1bjKVpjM25TFX&#10;UzVtioSceZRVhPHTnNV45qkvMHr0x4iEVBwzC4m4Mpm0QlVGjawlPVfJz35fOdrslIrBg47CUUf0&#10;MA6Nk+IlYCAQJ4ISmJHrIz7+M4qQd23KgybdX3r+W5x/4SOIhRvQF11Gnq7Ha0fw8cQL0bVDUyxf&#10;WYDPJy/A19MWYM7cxYiUxni/OBo3zqUzuTO67NoE7drURVZN251qS6rOFJ/zN+Dx+6Tq/Z98OR9H&#10;Hn0TQiW1+IkUteRRUTa9VxTdNga8YYMoRr80BB065JoyASaitBmUdMKY+sNq9N77HnbrKurOizBo&#10;UGf4/KpYHkE4HEcwIOfYHYNtRuo6OmsLlxThwAOvoJ73uYtjNFWqKTkzrRZkP4fx2qvnYt89O3K0&#10;LdquUva36ltFaN8SSBBkXzf0STz4yGe0Z1m85hoqbQUYCKg2smN6RuUr+ZBTqwKfTbkDTeoS4NMe&#10;2J4c2gRFB/8d03IES6E/58gdiDTnr4B2JBbGuLd+xTmn348KghkDhswO4ps20hYZJZnMRVZ2Pt58&#10;52J0360DBV/nxylT9Lgkd7xKRcjC5Zc+hhefncu7UNF4yGiOioJReVBQAnYJBl5yMK674QQqBF2X&#10;DGoSC9Uwc5FtRrFEOcrL4ia6Vq9+HbaHnkGYjBwsQNRy8MjI73HDde8i6pTzmQ7GrbftQ6xAj87J&#10;RNInL2LTJOUqZRblIx2x/y2Y8gWvJ0Flf0hwNiTLTuCyK3bDsJuPpgBREZspzU2EvDegCJWlFLeK&#10;Tr773lSc2PdNcqzCvKvwxDPn4ZhjVcuF3inB3ZYjPoPxoKraR6+N4EhCouf7jiDp8cdH483XFqO0&#10;1F0mbrY7MAmq/J2jDSr51i4jp1mokRXEvvvuRM+3N/bq0ZxfuFMLmsIw+QIm0X9Ltr+a/tVE4KM9&#10;FLVtUcKjSvcpWDwvgueeHoc33pmKn38uRVzFYH2reC5lWTWgTLSWTh+Nlpa9I1GEPfdqiPPOOwQH&#10;HLyLyWFRRMujUidKHDZ5l39MvBLBUgzJmA/79LgY02fwp4pe2IXUIRnw8XX8J1djj24NXEny+eEk&#10;E3SsEvDGKRl0IsxWUbxz0mHbhI0oEyZKTQOrxHVJ3J9Rfv5q7NvjKcxbuIzXCFGtNOKTKE9Jz0D9&#10;bYBXAnUblOHl14dit11rEwDI+VV//Pn1N0XJZBm+nVGIfbqPhOUtQdMGzfHWR5fyfSmmfMp2eMvR&#10;97iu8Ev3b0uK+3nvOJ3MCCZPXoYBJ9yL1avVBj2nbJleqc/sCtTNTcf4CdegeSvCXU8dfstRMo4e&#10;rSevsyqvAocdfhV+nhlAjM6iC5I2HhONl6mlRV4LeB2cMKADHnzgHNjBNeznVPKCpgMrx2IHp39d&#10;gneCAhmj4SopykT3zoOxfIk8LYlr5WDJkhlPa33gYvnKKGg5uPaaXrj6xi40wippL7RTwWsqJO5H&#10;wvHjrntfx53DxiMSzuX3ijSIUQJGcXl9edi3Z32MeeMW+FMqeEvVviCzVu7NI4W1TakK1RuvQoaZ&#10;bbGL+IUX8RiVoidIoZqJY4+/BZE1rXHEUbXx1LNn0AO1TB6AIh9/NLUVs4qw9FcbvfYcjPzVGTw/&#10;QZHamJ0kUMoTG3jxkbhp2H7wB/Mo1LUolFrC+/vXj1KZJUOpBKFlGPfRJJx49AfwcnzPubgDbrun&#10;P9umirUUSANutgwlqCjcXIwoQRoVRdSDuLcQRflBAssX8MJzk6hcaiNMBW9I/GS7eUnqXyuZToMU&#10;RkpaAY49pj1uuOkC1K2rVSKquB1lv/J37CdzvsZEBm0Ltr+a/gskfUajZxYW+MmPqs9EPk1k4dEn&#10;J2D43S8gb0kO9ZaiRYoclPH0Uv4s3egksZ7HzqcMrkbn9m0w8oFL0KlzTV5HesJLo6/9wv7YuMWo&#10;O5TjEy5LYs/dz8P8BTl0ugh2yN6qT1QjazVmfP8osmtpyxOCKjoI7sq0BPzGaZX88KBeNNJAh9Q0&#10;THpSERClKujvTZCS1H0CX04cTzz1IS4590fKVQmfaRmBWDPqIBVnjMEXIBgjoFMJjokTtUVHOXV0&#10;FJ64IlDqBAPj/jY5TgmmfVeM3j0fYT8VU+Zrs4/nESCsRmqiA3bbPR1vvXctUoMEqtuSpN81NUp7&#10;Ew3VwOhnv8KFlz4N1Rf02ukmD9fUm9IYJ2uga/cifDj+Zvi00bvKCXB85NjyDZ/LJhC10GWXi1Cw&#10;Opd9Sp0oEL2Bw69Nl5V3pgVN2sLK8q7Enfcdh9PP7o0Adbst51GBiG0bJ9gqZA8ZMuRGdc6/5iB4&#10;0b5vp/Z/EDN/LEc8SeRrRkqCR0YwSXyVgrrO77wBP/oe0wR33XEqDXIQKgpooklWjJ4JlQ6N8rSv&#10;5+PSK55FqEzF1gQ6CETMvnG8Lr2adu0z8O7btyItVQmL+q2qKQvZV91r/Xtu7UMhdZXiN1uyUEAE&#10;7Mw+UkL8VLKqCdS0SQr27LYL3v/wU3w7vRzTf5yFffffBempyitgi00toE1fX+HarBox7LZbe7z8&#10;wgT4vH7EDYhY/zwfFVcCGZj2/VzMnTsHvfbpRUdTuRmqA/X7faJJAYvCHy1LwUXnPI0Vq4qxd88a&#10;uO/h05GSIsWayechCDFAdNPX+LuHqVMi8MLBT8ZTUFHix7CbXsOlFz2Ib77K5+dUjNqGxCMDFGc/&#10;xti/Mlx8lkQIubmFGDz4YDx4/3k47sReSMtR6mc5bYBNE5fGtqrdMnLy9nVL8eS25YvqY8c+3O2F&#10;CJISNEbUZwk6DdoaSHlvu3ZsipP7HYK992iLXxf8iBXLlhP0a3EEf2lKT6hcBQ8BKTqHKwvCGD16&#10;Ij7/bCbat2+HevWzTQRekZd177nhkZAjRSPotT1YuHgNvpr6E9sQpmOTBq9ViNtv7Y8e3VvwNroO&#10;5Zh6SKuyVPHaRGPpfLqHZFcAiUbXyITkTzKx6ftWHW76ngcXnD8ay1cuM9cxG1NL1gyYzDJTQ6nZ&#10;y01pgE4da7O9SqlI5bXpoPAslzZ9/T86LMrrrNl5GP3STLZDuYl6niACnizs07MpXho9BOlputeW&#10;00t/6ZDjrhfq92Qsjp13boiox49p33xPwKQ26jzVgfMhToCTtzqGZYtW4sijdud4UudRjyoooLGQ&#10;Xg4QQNWpVwPvvjOZX0lnbayrkkk55BW8toApeYr8OH3GfPQ9bn9kZaXyKu7qxqTp87W/2xEPgqXr&#10;CZZ2VJKxkoDQ8EpZGKPp4LHHxuOJRyfxU3lR+lwJcHxcCrg5CGA8RNHat8jyqGhiDLXpAD334uXI&#10;zlLlYwq0vA5+bsXFAB4sWFCEww+9FgVFZEQOvCrTGjBFIOXxJFGnfhLPPz8EjRtRMegLMqmUl/Kd&#10;jDL4TTi3FK0dRPfYmDymjo++kwKiMCjMLe9Sq+GscraTXl0sBY0b1EG3fVrg04nfYtrUpfju+9kU&#10;+l2Rma7kQR9lR6qW/Wieo0pY9FQUIN6jQcMa2LljZ0wYPwGRcApv6QJNxZO0GsOrqJxqEHnKMXfO&#10;Knz2yWx06tLE7GHmFSh1NGGlH/BwE30okx449NoikQSG3zkeb785Fx12rYdXXh6MGrUEgAlCJdSq&#10;4WIE+O+TtqJwS4Jogb76iO/YRvVLUUESr70yGacOuA4ff5CPWCjHhKOlHJM2vVgCPfGJtnfQNgAt&#10;mmfg4kv2x8MPX4KDD9kJWZnkSa+UP40an0UbOOj6Sn43fWjGhWSiTJXvq6ma/pTIO+R3QSbJd9Iu&#10;I08KgKjwIx0T24v0FD+atYqjX/+D0bFDSyxbtgyFqwqQiKfB9laQyfk7GjlPMpe/jyAWScHSJaUY&#10;/fI7WLKkAG3aNkNGllIXqAsJcuQMusnZmj42Ey+GffW9dN9ee3VFRaiIICuMtq0b4fohp+KUk7uR&#10;/6NsqvhecS++GADEq/FFb93pa5f/Xd3tyiD/0Gl6U/nqku5voiL8Xi7I+I+n4/77plKOy3gm9S37&#10;waL8Sh14kgRLvjV49KnzccABbdls6nM5iFW62Nx3M4ltHf/pDHzw/ixeRzpBi1nKsO++7WhDLkVO&#10;jtqjiAsbsi3JAB6BGh/1qs2xjqBz17b47rsfsXCBipsS2PiK2Bdphm/kbC6Ytwx166Wj/c4N2Fz+&#10;HrSHpt+j1IUJ7ET+KQvFMeXL7zme/L3buRwqTcvpGQXAOS66fyVfVoSSmPzlZPQ9Zl+kBGhrZEO3&#10;+OKbbU87dIK3IiPatsHSliJkFI+Tgek/LsF++1+PwhIhZBWfVC0JDey6pDyRQiOonmQGMnLLMOXj&#10;kWjeOoOKpMxEPJRLkqSH5EvmIEz9csLJN+KjCYUEA0LvEX6v8DKVBe/tSVbgmecvx/HHd6KnF+X1&#10;TUzHvdVWIaNR3Le/0eYLf1Jz0jTo+UUOBf5izP+5AnVrAhM/vQNNmyrETKUpUKJ7ygOsIgmmpvl4&#10;73BFAB+NnYQBp44mAKMy46nat81MwXEc1rZPr/KEl+PKK4/B9df0oweofeWojG1CCgqfolOqTVRe&#10;msQllz6E117+DDVz/RTYUWjU+I8Tz/8OaUrMXZIfRywub5vPGA5g2rQluOii+zBnHhWKlclhVl/L&#10;O5fAx/gb1Zfxsc1eBKiQL7/8cFxxxfHw+gWg6ZP9CxRDNe3gJE+ezpE2D/fbaZg4YR4uvuwhLJwf&#10;ImiqgXAiQn4V32vKSudXyTZBhbUKdw4/G+edfTAsAiCfn9eyJbNxqgmdo0i15JjSrfxF8nskEuF9&#10;VOdJn1JSlEcocCUdsYVIBRi9UVXrL0d5IoqLLnwJLz092/3yN+LdCdCCBI2XX9UN1193LOXbgi2M&#10;tIUoSYfutLPvx+iXfqE6SyGIKECrtj588sn9qJntwBbAJHCoSrL/JykWtVEecrD3XldiyeJ0RDzL&#10;kAgpLUC6OWZWRgb8Fj779Gq075KOJAG19JxSH+xEOrnBh7ziMJ3ny7DgZ9k9/VY8oq3AMqjbN7RD&#10;ZBUz1WlhyLD9cPXVh8KOp5h9/HZ08kRjO26Ct1ZeadWRPH0NfjSUgUMOvBpTvikF7bVxHkzNko3m&#10;pqUYFJHyUajzcNXQ3hhyVT84SSW4hclANMgKFyfCiCbycPN1k/DQA9MQtQsR1/JSaw2vrUTeAM8t&#10;xJXXHIZBVx2N1KBqToh5iK835qEtR+biGxjkjZ7xr1PSoYJhZ8Xona1YXoZzz7oL33wRQr3aSTz1&#10;Qn907dKWipX3M54H7625cUV29N4AhzAVZgDRsIXJk5diwMk3YE2e38x7J5T/I4/GEK+hthNQ2D4/&#10;lU4YtWs76NGzPg47uCe6dO2AtEwLv8xbjffe/hZvvbMIS5bNxR571sQLz16NenX4U++W29rEiskI&#10;EKDZpaZ21Py5a3D14DfxxaQZKK+Qt64VIvSK2E6eyEPxJ74nSK+V7cXAKw5H/5P3QJ3aNB7UxpoK&#10;UD6FvSU1czVV0+aQIjWKLFOqY1SGticVJaEyfPNlEW66/nVMnzGHMi8n00f+TqEeTSX/uo6QR0u/&#10;k6Vo1zaIywcfiRP69oGXMmv2p1O0hKBKtdok/pIJTYnJSeBbA56MgySHQZbFnLNlyLGpm6N0ju0Q&#10;SqMJ7NH1asybvSEgUXTNxkGHNcIzL1xCZ4bgRQ7zFjTW5eUx7NRyEPLzc4iJVmD3brXw8uvDzMbe&#10;PuUmOnLGZQM2XydvKXLibIfXwVfUy0ceMozOvtIIpM8U/XcjhJo669A2DWMnDEN2LoEObZ9mFLT7&#10;n2ZYwghhycIQ+ux9DVavdMuhJLVBPM+w1nWefyOOkycL6alr8Opbg7Fnz7rwWlpNt2PTDg2WvMkY&#10;AY5WYIQQdQIYcdfruPmG9+AkalFXhAhm6AnRsG+E8OklaQsOzffvd3AmXnr1GgIdMrYJ/0riqWgE&#10;sqIWPv58Evod/yzKylS2fwnvlw2PVYaAltZbpeizfwu8+Mq1CKbEjTJxPakNgMyWpnXAUjweJ2Aj&#10;U6tuiU1vhsbaSACpqvCcIkJawv77pPMSfDb9xodVeQU4+9THMflTC7l1l+PRp/pj756d4PXp2jGp&#10;I55eGeGR96jwr7mGhahnNfJXZGLwZc9j/Ic/o6JcpRRL+a2Up0LEWm1DL1XJgk5N/q1pTJXW53U1&#10;Xh5VCSeQVSJqVjlOOrEbbh12BnKy+Axa6qg2bCHSNIJW56xaFcdzzxIQ3/8+VhXSgAgoCwyqHxVi&#10;9vgVeCOoLELdOjaOPLInBg8+GvUa8nNNtWpqU8/1L/CequlfQsZgmzd8dWVTtbo0/RKmXnvp2W/x&#10;2INfYM6clZT5FEQoBwmBKwOw9DOCEsm0nY+jju6AK644AZ12acBrhCif1BUeFxCIfouk0nEyN5X+&#10;NK/83Nx7y5BjEazFtLqqHMXUK21aDUZhwcbXr1MzgXGfXIc27bOM4Tf6T/2whWjc+9Nw3NEvmEfs&#10;1NXGK6/chboN3BxQTUO5+66RtgOwZOpu6R9152ujp+HS815AcZif0YaY1AczVWiZdIhjTmiDx546&#10;RxCJn6TwW44jdXtCW1Z5svHoQ5/iysuf4bXqIuYpM3bV0urpDcg2UUeviea1aQ989MWtyE7heeQ/&#10;zw4cdd+hE7wtGlgl1sUSNr76ZgHOPG0Ex0MblVKQLZdxldPk0trfJZMKLdMYWgvx1rvXok4tJf0J&#10;IMmYCynzPDL64gWF6LXPLQhF6EF4NNfrJzDjdQkUUrxZaNq8BG+8PRQ5maqlRKBUpRikJNa539Y7&#10;XBJgkt5KOBICPpYRAH5gmkNFwS/1b/3fbngQoKjkP9ueQcYecOq+mDZzKr6fXopXXvsCrZo1RscO&#10;zSR25nqmr4xy1L3UbxIavuc1tH3AMSfshU5dWmP8J2MRjcp75Skm6mazm9jXJhlT06M6+L3qF0F7&#10;EmXxumE0aBbDS2MG48wBfZARlPB5ELWV/+S+3xJHjJf64otFOPig6zD2wwUo0wrBOJ+PCkCKQkKv&#10;XAcVtbM8a3DcMZ3w0otXE8B1gk196LHIK54UtzYVx95dibzpe1Uf1cc2PYyDqPeST4EXmi8CIuWl&#10;2F4HO7Wtj/Mu6IOsdAtTvvkc4QglW3qC8u91xP/kfemRRBrmzV+DF55/i0YzgN332IWCXDXV7N7r&#10;t2Rw6YAq/alDbdiCutBU7ldUmw7MsuUVePj+ydR96+sDOTV33nosDji0JZ9Fm/NKRuU4r9Ou//O4&#10;89bXMPenEDJzl+Oj8Xeifu0c3ld5O1IAa/vbpU1fY1sdCeOUphO4xNG8RSaW/roQP84qoJ1QHpna&#10;qf7R6ucYfp5TgIYNM9CxY0OCJ42lrqEcXNXTArp2boMli/Mxj+dpfz+Nr1mRucE9TRK9R/dIoeNd&#10;jpKQVg62NSsYNzx3Rzp27KKUKnXvy0dpcS0cceBdmP79GkRNjXYJhpiXZACOPiOY0TJGMrTlsxFI&#10;K8QzzwzEIQe0g4/fx7xxeOPZNHhxg6TDoSwc3/cRfDx+FhWD8lVCBiw5XiWs1YDfno/3xg5Fz547&#10;kdd4JymG38BSVQdvIaoMdSYVNiewUDviThyFRR6c1G8QSsvSkZ2eijq1s9CsZV20blMfLVo1RJum&#10;dZGR4Yc/yLaQ26MRrVYp5vNoCoxghdfx6Nn4tTbzNMKTUAyIAMYik0e9GHbLWDw0YhzS0m1cceUh&#10;uOaag+A4pbCiNdjNPJ8KzCzdl6IkyEhodZjyGxQp8gRMnafJX8/HCy+Mxbix36OkSPcNwvJqSakK&#10;DTi8NwEJXzP9CezWtS4uuORI7NmjDWrUTDPinEzQQ2MfK3XINn37Z0TFT6Og+XQBGHnUCYK7mATb&#10;p6kHP5YvAS6/XOP7HUIVmobQqkZNDxayMwi2+SxaE6KQcp8+tXHDsLPQrkNtBDT7SEWT4DVELj5y&#10;FaWbpFpN1bQdkKIalcauikx0hXIgntWWTAnqRC+Ff/HSEB5/7BM89NBHCJVnUH51Zohyzt8mVRKE&#10;5xuxi6LDzgFcN+xQHHUw9R71KTR9p1uollxChRh1siIqPCgXbpRpy1CcekV11+RkffX1ahzQ+x44&#10;MeoPo3dVQkSLTRL4/tvbkJbhha2d8PW0ks//sx2aXpeTGKdj2qrtZQSZNt5673Y0aRB0c5TMllGK&#10;4ohMZ20XZGZVZD/o9KkETkWpB8cePQJfTp2PWJRjy+9s9mfcS/3F8c5MC+GDD27ArrvVNnrX66PC&#10;40MJSCcSEaxYUYZu3S7EmjX1qUap58MbP6ub3F7BH8kJJmvYIYx54yIcdmhrmuEAYlpYRDu6o+2K&#10;skODpXgihniyDNcNfh2PPvgtQUAGogQR65LySLS83E0AzzaCZvsqcOIpO+OxJy7i4Gk+P8wxdOCP&#10;EYFTScQcBzcPewd3D59MI0pzzr+ryBvQcsgQbr/rMJxz9sHwyavaqtMvGh4KOg19wlPC55Dgp2BN&#10;noN+/YdiypQVfOYUCiwBCM9V4TknqXoiDoJWArVq1UDd+jXQrFlDNGvRBC2a1kbtuhmoUy8DmdlB&#10;pGcEkJ5JYEDgo2RQFeA012HfKgE6FE7Hffe8iZH3jkcsFsVlVxyJywYeiIx0rY6RlpSwKKArZaRj&#10;/f4XaWpPfszyleWYMXMuPZt5WP5rEYqKygg+/KhfPxetmjXA7l1bo8VOmTxT10thW6qm9/4uCboo&#10;gsXx4iGw5FCRJnwJlJT4MeaVr3DrzWOwdLnAmpQ776MoGZW85TQgoKT3bRWidVs/Lh04ACcc3RO+&#10;IPuGQm+iaMa7FQCvpmrascnWYgpLG/fadDaX4a47X8IHY39FJGbDUYFKSYh0p1kVRx1jR+APlOD0&#10;kw/AxZcdhqbNvfSZKGTxDF5HerLKeErw9FL19/9PUW8CPrZX0j1p0goccuDdcCiGMbXPo5V+azDi&#10;3rNw3tndjM7ekrmDAkui2bNn44JLn8P9D1yJ9u1qEWzKUWI/bbnH3Cpkcsk07UCaOSMP+x84CEXF&#10;tflgan0F4irjQkCZYqWg024+vP72UGTlKADAfkQ2X8UJAtgxTJ22Akcccg9KiY+T8b/24O3a+/HJ&#10;p0OQk+mrTJ0hWKr8bkehHbooZYygZfF8G3t2vQwVFalm6WqVx19FMoYK3yrfxZPM5MAXoWnrKCZ+&#10;+QhyakZgRbWElizgUySBo0+w9cs8m+j5MkSibsKuQs5VwpLiTcHefbIxeszVJtnRE/fTkBKMbTWS&#10;AuIQOVRGio7ZpWZ5/umnDsfH76+mp5OOcCKP8EIlDVzw4gIX/dKGV+FyKpO4E0FKQJsp+lAWyeMV&#10;VxMgxZGR5UetmgF03LUtunbtiN26dKASaI60NAs+KwkrQaARtvHcK9/g8sseN/uYDRjQGSMfP8ok&#10;tyORZdomkGW8S03PbUhxCUiUyovPwbHQVinKA6oiF5BSCQcV3lc/+01JA1PFd7OUEH9kAI3KCvAa&#10;bJO2SclfE8GxR92M76YWsL8IrAULqeVUC8RDT0hLsS15x3yuQYOOxlXXHwvLlwd/UspCgEorAt2o&#10;07+lhH81/cfJUbJuBY29Cu/SqUkG8NVXq3DWgLuweJGMo6IlJnRE/o/z/6nUhZkIBjxIzVyGJ544&#10;Hwcf2IFOY4IGV8ZV8iuZo4zo2IJORZS6zKRN0mhP+nIZwdJwOJGgmUJSOxs1imPO3CcJ3lQaga02&#10;U4VbhnQ9rfjTNZM+bZJdjgBBpqVSJyaSsn2jpXXBkjrxg3fXoN9xtxMUWxzTMGKWIv4W/IkcOoWr&#10;0G/AbnjwkQugCuWKIEpLKg7h8dPqRsO4fvBreOTBr8k369vb3yO/lYoTB9TCw4+czyvJRvF+bt7C&#10;DkM79HYny/LKcFCvW7Dg5yiBQZVXs6E3QSZREi6Np5cD6wsoT+kWdO/RAD6fQJT2fxNe1qRLCZYv&#10;imHPva5EYUkWBbFyWS2v4W7xYWHntul4+6NrUbuuak5Uzu1XMeHWoCrlk0hBPBEyG2NedPFjePrZ&#10;zwlCGvMzKbFCN3qm5zchV/WBvEK9VrXNffUIcEm4zXJ+zSmpxpFWR6j/tPQ9Dr/fg4zMJLLoBdTJ&#10;SUON7DTUbOLFgl/jmDxxDX9bgf0Pa4QXn7sSqalBA5Q0nWaiSpVThuuR6X/2FcdABRzV36CHui5p&#10;msytmM7rqGiewInauFkuG59Vc/Xsu3CECtbOwIMjx+Oee95AwWqOGK+ZILAz1WdN5dlUBJRzRA/r&#10;kBMCuPqqi7FTm0aweWsjz+vtPcc+Nf2r562matqxKSFHkjIr+bSMLqmgb1OMvBVpGP3cdNx6y3MI&#10;h7PhyNm0yviqaC9BlbeMRjQDKb4ADjukCW4dfgwaNWhAcQ2ZnCg3Akv51aKXLURR26adl0BG8PMv&#10;EXTrOhjhMq1apeawvejdqyY++HAoYhtvl79Fyaxyo74wmqkqJ2t7Dy2tQ3FvKcJFGbjx2hfx6BPj&#10;aUNo69R+RegSWm0cQ2p6MR4cdRaO79dFC4Zh8zk1O5DQbIInjLLSJPoechu+nFK89tGrTM0mKIk0&#10;pGcW4P0Pr0O33erCS55zTCRyx6Edehpu2C1vYvjNE83ET4JCmiTwUdL3+sTHk0dEY6y9a86/rAtu&#10;HnYGvGQYRVtsT675PpogYIqGcOXFL+K5F+YjSkRtRdYBXmQICeS49y7EHr3qwatNKyUwygGKb+1l&#10;kWwHvb9IJIQ7bhiPEfdORCjhY9u1rF1gSkpPz81nNYbc9ai0wswlcbPL0e5Gt3ovpnc/d2fa3e+N&#10;R8brWgQuSgI0Fcy1Ss3L8/hT7bGXtMnkBGc9u9TEY89chfpNPbDlxWlvKYGcDShK1KGgknbNrwKW&#10;bhRsLSn6Z9pvAJ7euu3ZXFKoXhOK837Jx9WDn8anHyxgJ2UgzmdRVXcBM3eVpGbYQ9hppwCuuvJY&#10;ej97kS/K+Wmc7ZUBoedqqhCrPWqfFCWP/zMHopqqaXuguKWYAd0qyoUtR4pyGY1Rxr0hWHYAM6YX&#10;Y9iwF/HxxzMRDVU5WA5VB2VH4kBvwubRsElt3HPrUTjwsM6w/RX8njJjwNLG+mBzyQVL1FbJcpRV&#10;BNC29UCsyaOkS7dbQZx8Qns8+vjJcPyuTtxa5NYWUi24Kp2g+7l6bUegMJ3iNG8ChfkWjjv2Hkye&#10;EkIkXs5HKuOjqI6SgHEUWTVK8ekXN6NtyzoGMJnpWgIr8UuSDvr0rwuw9z4PmFmXP9seJ+mN01bl&#10;olHTFfj687tRNyeVoPz/0/Hbmta3WNsxRXwl7GwaL5XiJ0D5ceZK3HnLZBo+RUlUSj+Dwq754/X/&#10;ybPxWVpllYIOXR3ccufpsCjMyUQ6jWRtCnUpf5ugsqjAS0/8hKef/R5RvtemhPBkI+ELI0Gl4aUi&#10;efDuQ9Gzd0teT2FJGVNn6wMlCqYSs6MERy+PWYLhj3xqEh09VBjqDyCd+k31LmqSodNgaSrMWsO2&#10;0+AnNcWowpx+HoqcqdhYEZVbqXugjEcFPyUgogIUkLH5T7k+SQOqJCG2Cc3HY0re9rO/PXDi9Aqi&#10;afh0qoPeBw/DosXpBFK8l6cENoGGleSrhyBSbSCI9Tu8rjxC/me8Ex5aPbbuYcCHGUuO2d8ESg69&#10;XCUgxmMBs38fG09h9+K1V2ah086X4n0CpYpEKg+tqAsjGYgi6Y8SMGfA6yvFSae2ood0H044qYcB&#10;n7YnhW3PYL8GeG0pQXlA6o9KT6gaKG0R0hSvFU8gQsMbY5eqUPwOFpnf4Um79mv2TFtVxJNp5HLy&#10;vs9LGcgw0aZddq6F194YgJdfPcMkNds+AqBU1dihiiFw0mapmmZfNn8l+vd7C2eeez9KqK/C1AMU&#10;fvoV1FXyL8z0vBJ+N9/k+BIlREwq4xFA0F+ClnWonxXV9pYjnMyDLyOKSNJt29YkOclmh4ffdMKO&#10;xbTBZDoc6smMrBTcd++p8Hu+hE1n2FZJHTuPFiDCsfehKD8HV10yxqw4NLiQ4yy7oRIJVjITu3Vt&#10;gTvv2xcB6lAzqt5i9otKDmz8L5mg/eHYFNJWPPLgx4gr+uiYRAjyh5LIZW/Vn9sv7TDbnSRUvl3R&#10;CA5UOBRAvxNux9KlDg3vHyNajym6lkB6ZhGefHYwcmsSJNkaPhpmY6hDHC4vVq304+wzh6O0jKDA&#10;CICMtnttTVQdsH8b3H73ydt+npVtjCfDGPPqZxh82XMIlaaRaYPwm+0NBBJK2U621VrJV4GNpvxJ&#10;Lf2MfUZgQKHmU/JV8SMKeaIOQU8WD+VAEeRomaee1bB7FUj5a8+YJNCqKIvgg/c/QdfOnVC/QTa7&#10;rKq4nUAL26qaI0axbD1KOtqrj89mFRJIx5CXV4pzT38E948ci0gkl23SSrcoH5EgmN6u304hqKpA&#10;py4+PP70pTj/wgPglyctL9hUKK6mbUHi0SpOI0R3FS7pb2LlatrKZMXS0apZMxx/6s6Ixlbih6mr&#10;jbFV5NY9aPeoX+zgYsydUYJxby9AyxZN0Li1BtiN4JpIlF7/r8Hlb2VUKceKfOSviuLTz5byMx91&#10;uh+NGvpxYr89CfyqnZk/JvaPASYOcmrURMtWLfDeB1/SrlB3x7WikV+zf5WftWTRMvj9IfTouTNl&#10;1U1mN+Ogg/917NwSn306E8sXa8N5jY9+vbH9MDzAz32eVMyY9TV67L2bWWhkioUS/BoydkLX3j5p&#10;h0nwjtKL8WrzUseDp5/8HgMHvoiY6uIoimD6d9OdbHMgEsl8DLv9UFwy8DDzt40Yzw5A+xbFPeU0&#10;+F4cfuAt+G5qIRwae8cWAAnwuhEzFdOoQRDvjbseTVpU0KjWrLzy5lNVop2pV/QnpFMTCQvvvz8V&#10;o1/4Gt167IoUn4WKkgqsLvwFP/2Uh8/G5yES11L8CFLTHERDpQbnRRRV0pSaLcDo4XV4TyVzJhVG&#10;F3SiJ6GExZjqhPBV0SQptU0w+ybJSw9DyX/0TjNzCvDYU4Nw8MGd+EUFvRQlP/p4aBpry4Xi16Wq&#10;fkxo1Y4dodL24NPx83HFpfdi4S8CxJmmXIDSpDQlqcRCGeQaNSPof/ruuPLa45GRISgchZb/mpoh&#10;mmKspm1CGj+VgnBCYSpkyqNXRSs4ptuvvvxPkiemAaFu8IXoZGRi7Du/4Jqhz+KX+SpomUGdKQHj&#10;WKpQoZNDN8kPX+piXDf0WAw4/SBk5yhlQJFrySpPVamVzSCVO1FUV9tQee0E8ujg7tzxJuQVhnj9&#10;FHTt6sVnk27hOVpAUs1Ev0uaHtXOCpI29mecdvSc80bitRdnc3zqUl+W0meUrU2hfAaQU6sYH028&#10;Ga1b1jBOjWtzXdcmlCzAzO/iOObQO1BUZFMHq1B0lduzljRlqYVUvmQmdWwhOu+egfc/vA2BlAp4&#10;k9rYnSBMeabbsfDvMDlLUXooXqscc2dGsPvulyFmEbRE/jxsJyPZqo2DzyYPR2Z6Cg2in9dRxMVP&#10;oORF2Injmac+w2UXP03m4DWFbgmgNHdrE1EjWo43Xx+EPoc0JxMAAW0m+H9S1cq6KmMvwPJ7wq3V&#10;Wo6HSsITpqJiH/iL+VmJAXEmmhKrh1Ejv8G1100gMFiIU85sgysuOxmzvv8Fk79ejR9+mIlffl6I&#10;kuIQyiu09L0OgramJb0mvKoecqxivtJDNM2q8hz+CukHBJX8jddXgaizAk88exGOO2Ff9vNyBCwX&#10;LCWs/7/PNiT1XVX/RRIr4bOb4K4738PNw8bAiWtLGo6hIbVR/i9BHUFi/foRvPPerWjTluCb3qi7&#10;bQuf2axqIVWvcttmpJhnIhLFgm9+QIcuXRALUhFLFirHtZq2D/LQuJmITrQGHU9+4FXBwWyce/Zw&#10;PP/ip9RfDRHX905tnrzKTPVrlbAKzHbvnY5nnr0FdWprui+CgC+AuJIfN4ckq0Y+Y0YvKqJ0041j&#10;ccddLxOkNUVGegG+nnYvWrWkbo/HjV6tpk2RoufUiyaS48pacaGNnt0vIgBWjS32m5K9zVfS70k0&#10;bFWKyZMeQk1tsKxurfxtjEPpDwTw4P0TcN2gMYjGlWahKdf1yU0MV2Tf3ZfO8q3B8OFn49xLusOK&#10;xcyskTGB/8c07damHQYsRVQgix157qlP4YVX5iKRUgq7onLLjT+g7OwEPvn8WrRokwqvlkVyoGy7&#10;hMOcTpHz4evv5qHvETehoIADrC02TL2dMHmhFhV3Cc7o1xsPPNwH/tQKRMKN4ff9/ystqsDSXxFm&#10;YniCGbbHKoDlZCMZV00lVVUlWLDjbl0pj43nxkzFlZc8hmRZLfQ9ugPufbgvMrIJFWPE+hELIeKk&#10;8rIwVucXYc2aMqxYVoQVS4uxcOEKTJ9diCWLVqEgXwmeAjbiWreNf0ya3iLwFPjU6VYQGRlFuPr6&#10;o3Hh+Qcjhd6fTXDq+DZTOf4BrQuWli3J5/0ewaQv1iDkWCZimIi7iahuwzxITavAwCsOxAUX7Y9a&#10;mfR8nVSCOD4vh0CZWoqzmahadQh/m5GKCSZCUbz+wOM44uijkdaygQLHVJyVJ1TTdkEKHElGPNKN&#10;lCfFbG06bLFwFsaNm4MrBj2H5SuiiChBnM6RtsCwtWAjGYJjW2jSNIY77hiAow7d27hiCeqtzSLl&#10;aNp0ggiSkspzobyuyF+DvXtehiUL61MnlmPf/bLw8ujLkJWV9Zt+qKYNSf2iKF2V/UnSwQzjo49+&#10;wnHH3Uynuw4/Uj3BUp4SpVPZAHFnJYYN29s44j4/rag2jCdgipVlIhlcitIyLw7Y514smBMxAYgN&#10;KQE693YBryub4SaQp6aU45Mvb0GHnVSvipcTWqIt215p+wRLChE6GexYDorQqJMCv3cpXh9ThP4D&#10;7qZnoiXoAkrrT5kIWJjl4PYa+JMccCsfVwzuiauu7ItgkEJcCU6SDgeEgClK0HFY75GY+nUeYk4M&#10;cQpi0iLyjWeQQYrRqbUPE7++B95ABa+s3BspgM1DvnEyi9cTgZcKpKLMj3ff/waPPPstVi1bgbYt&#10;a+PUU3pg/wPb8F41iPsj5MMgYl4aE28ZbCmG36Eq4KWcrjde/RGDBj6FgsJCHHhkF4wadSZqpgd5&#10;3zAcr4Ow7UEwphUtlYxZSRZBjZK281eX49cFyzH/19WYv6gQixflE4gQXBWUE2AVobQ0Aidmo6LC&#10;4X0tKr0ysr0CsypgJxVKoJLIQMBfgCsITK666kikBIt5g83c/FZJoca9Yb+r7yWcCd6Pn3toVZ24&#10;jclffodL+cy//FzMNuSwH3i+wrle1dDKRsB20KZ1ELfdeSJ69+lQ7W1uR6Q8l2DUg9kvjkHJ7Gmo&#10;N2IIGoQzyVcuT1fT9ksJh7IpOSN4Ksx3cMWlt2PM+2EaUcmh9LemVrI5lvkU3SzqtCJcf2MvXHRJ&#10;bwT9tSjLttmcO0Gdq3IiZhuTzSAV4P1lXhIH9LkGq9YkqT/9GDr4MLZnXwQCBfw+m4DNSz0qx4n2&#10;wbCWhzoxyv/TgCcr9w7Vghftp/cfpaTKxhDSXDtoIkY+No7gqAJWXDaWfaMoHnV8aloYY94ZjJ77&#10;NIA/nk5wGjIAOkEHO061++uiUvTe6xosL2Jfa79Mra4jKfBgqYbhOpTk+GsRzkkntcVjTxwDb8zL&#10;v1Op8te36dsTbZ9gSYbRgKGESdpVx4eKk+jW/RIsWGhRALQEnYxuEPL6JL9HBtZO2mjTPopJUx5C&#10;ToZtCiFWkZNQ9WlgxPC3ccuQcfB6sxCOWSZ/yU0288Nvr8a7b16N7mSMQEBAgIhYCcCbGXmIkzG8&#10;CaL0hA+PjfoIlw96FBVWU6MolEPl9eRjwIBDcPeDJyE94CAZDUC7DTjeEIX495OOf4tS+YsQjvrw&#10;08wkDjtoEEoKUtCg7QpM/OgF1KmhkLiADBWcqULNR1kHLClpXTuKKDxrqziZtn+xihEJxykQPvZP&#10;ELaH4C1iY+XKMObOWYCp33yPSZ8WY9GipVi5vMBMEcZ5De3gbxPM2J4i9D22PZ55fiihzuYKQGW4&#10;WEdl2NcTTqODWUgFmMC9w7/AjUM+oo+UzXuXshdVXE/nE9gmcmHbC3BU35Z48smr4PPGqKRVuHT7&#10;Fcb/HlGOyW9FX36Jr0+9CF2/Ho3MGi0o22t5s5q2TzKrTk0UPkodkYJY2IM3xr6Hs059nuq7G8JO&#10;AeD7hQosiyenUkb5z4qg2+7N8MZH58LyReD3U75V0Fb6fDNXQjl0PiMxP8aOnUH9eSfiMRpmOw+n&#10;n7If7h9xIaxAIbw+pRi4qQBV+lI11AQOjDMmoKZo1X92Cl6W1KEt8tMZtdCt28WYM0eFgat0peys&#10;wz6zsWtXD8Z/didSCEBVCkY2MZkM0izGEA5bGDZkNIaPnMg+rcHvKgx/IJFN67N+3+qOWllpJfIx&#10;+uWLcfBBrcx+rf/PasmtTdtngreUpQZASxSJTuOxNAy7/j3ce//HiJhqomUmIdfZRJ6Ppc/I/H7/&#10;arz10TXo3r0hoY+WtbuJaSJVfP3+2zwc0Ps6xMM5NOYCQYpKlPCeSSPUg684GNffcAQHtJggQ8sh&#10;Cd5+r0L1XyCHxt4iMAqXBLD3Xpdi7s9BhInMBc6MfWcblKB9zQ09MfTak2DRqCcJVLTT9h/th7Y2&#10;1Kx8DyXXeTBjegHOP/te/DAjhHbtM/D0MwOxc7vaVFeq1OqCPfXHb4ApSSAlYWFDCJvYWC/vr60N&#10;qGR4fZ3mGCCpkzW3rJA8/+BnMcpCJJRESXEUBQXF9O5CWLmsAnnLS7D/QR0IWNMIWjbXY6tqn/nP&#10;/GU5Md4nFRdf+jDeePtbxKmIFfZPesgTerZEOvVfELVyi3HdTUfh5NN6ECi5qzg09y767bmr6Z8l&#10;8mqSHkF0yVzM2qkPcMNp2PWaazlOroxVj9P2S0klCUtvCixZHjohNHJ0SGfPLsHlVzyHiV/8TLVC&#10;gEJ9rY2oATp91DPSz41bePDAqAuxz77NKK9ahk5nbjNXoUqiHUt7Zqbi7TGzqPfuR1EoHX6PH21b&#10;Z+GKyw/AoUfshszsFDpUMuwCZdJz0mMx0zafUg/iaXB8W2chyvZP1PoUNVs7LXiXYNo04JA+I1Ba&#10;rtQX9ovxpGWf6DR7V+GyK3tgyJABcq1haf5MYJN2Osn+LFuTigMPvRmzvg8ReDmIawVyMsAxdkHq&#10;b0Q7qzp+SiBv1zYFEyffgLR0Rbc2L8K4LWj7zVlSMh/BQ8ypwIxpqylYg+GxWtCL4MDRMPoSHFgO&#10;1vpEtEqZVd2gE05pgYceHQg/P6harloFLMpCHpzQ9y5MnrgK4UQ5f6VEX9UrKuY9wmhcH/j6q3uR&#10;XZOfWyGCGe0px3t511Ay6SltBiUkmOSX8rIAdtn1VCxdlsv2hI2w84H4Hw/+UbcRwc4PvLemdmXe&#10;CYDcnZ3/mDxm24KECWvHyfm//pqPs/uPwYyf5qBegxS8+NLl6Ng+hf3jTomtB5Z0Y/O2ihXUx1Ic&#10;+tv9TDtIuyUBzF/m/ybixWusLTBJAZA3wRFwVFvJJtBSlVaN5eaQaQOvLaNqInoWZs5agvNPfwzT&#10;f1DV9jifeSX7luOkXImk12yKvOtujfDgAwPQcZdGvIbu72Uz1ZYNBLaa/lHS3oPBkgQi8UX4oXF3&#10;zKvhQ98pX8JTp56RVa938wxoNW0LksxLaVTKFOXLivnpjJVgTXExbrvpXbzy3E8oqPBxLDWFrvxA&#10;6QbqhURtZGYW467hp+GEk3alM0NNbhmF97fJUY4LnVit8E3GUjFnVgEuuehhfD99GR09RcPXoEWT&#10;bOzesw06d9kFjRrXpMGnnuLPykodlBUU8ZxVOO/cvvCY4rP/TVJRY+EeOHHEPOkYce9Y3DD0Rf6d&#10;i4SZImX/0hZ6PamwPavx8cSh6NqlGVUr9aocazMlV0GVnY1PPv8ZRx1+K6KxLMRN9JGgKrFh38pW&#10;RKizAwh6/bj6pn0xaNDBvHaVDdr+aDsGSwrz0hzGkjj1xJswZuxMftaQHSyjWQa/kyKTvhGpuGIr&#10;ehTTZt3Gv8oJiNOodN0zq8DS8OFv4aahbxOE5CLuXY0EGUKGNmGXEN3G8N3XT6F589VE1ARGbIOH&#10;QMrUCfGtogeSa67xd0m1m1T0UQJ86hl349XXZ8EbURkC1YoS64hseIIWbrxxd1x1xdHmu6RHW7Kw&#10;L/6EBBDNztAELvQH2G4v4uUhHH7k7Zg0pRCBwBq8//5N6L47AQRpPbCkZzNghAdf1RajAqs4g68J&#10;VWA1YIN/mFBYEj7lLZg2Rtm3VIZsqy9ahwqsAFYghkQ8HU5MhR83M7xtciL0xosI2fTzzybhuGPf&#10;QTRSBNXKSsYppMhASNXLE5nwEuyefk5r3HP/WQiEVTLBTyDF9ml/I/PPDcVX0/ZBEctCeoEX4eTP&#10;+KxtVwRiNuo/+yRaHHHYb9Ml1bSdktEZ1DPrRNrDiSL4fTacKIFTIgNffDIVR/W/D5GKunSeVN1f&#10;kfRi+IKUyVAKAlpAc2YX3D3yXNrTzZyGk6NEUg5SJFZMYxuHP1ELr741FWedPwKoaEgbEkSU+tFS&#10;dN/U9aGjZSIbmdRhQbRvB0yeegudu/9qZIn9aCvCFkKyuA48qQ7yIsuwR5ehWLqAIMdsgUJ9GyAA&#10;jdRHEJnYtdsS2pXHTDVwO55CPawizeUEzJkIe0pxwZlv4IWXpyBuMLVNx3pDsMTrKV9NThFqc3R+&#10;wLTvH0KHtg0rv9/+aLsESwnV6WGnq/bCK29NwGmnv0yjuynAQEH1FFFgld8kcFViIjGPPnYaBvTb&#10;j38rsbmMw5IFf9zL70qxdFkSe3W/BitXyoALIEjYlWgY4aD5MejSfXD9sH3gCyhBcVMRHf7GIyAg&#10;w0uFwQFPJInKrXQKn6ataOD5uQEj/Mc3VBSqCi0vmQJKdJ6/2sZh+92OH38ugRKOic1pHMh0yh0i&#10;ij/6iKYYPeYUJKO1qIto6A2y/+v027w8Gbi42IsrBz+OF0d/jtSMugSKh+L0fgexraVIULHxrggo&#10;BvuPk4TJFaiE9p+iYkvEE7C8NkJRDx647z3cd/d7KCzR9KxYludKWbP9Xm8EGWkR3D38DBx/fCcE&#10;glLKWqJaTdszaSpES43TFy7Cu7vvhvplcYQO74XuL78AO5yFosww7ISN4PbAntW0WfTDtBUYOPBR&#10;fPtdEWLUpwkCFY+SG5FqHB47UIR9ezfFY49fjaxsBwEvdafyh6Q7N5ekt6mjI+EEfvpxMWbMWIa5&#10;v+Zj5aoVKC0lT1k+3isFdevWQd16NdCyTRZ67NMeKZXO9JYgFQSG8m8clWnhM1m0aY6NWEIRFZ5g&#10;J2FTfVmOX8EcRCJapW0hKGbnf7E4nWTaA+XXKr3ATrBP5PiZq8su6d3WcygU9Zk/vwx79xyB/IIi&#10;MysCjzZa1vhotWMhrr/1AFw7sD9bUko7lkabwnbZFYgkvCiviGPfPa7HovlJxOzFcCJ13QtvgvR8&#10;CmQce1wHPPfcmewz3s+TizidbFlHt8P+eSJY2v420k2alRYlKCtOwT573Yg5C5RAvCngIsZSHpGm&#10;xsR5BTji2LZ4/tnLCXvElA4Rs+ZaA0TNUZSVOTjhuHswfsJins/rmUHQYcOX4kWnjjXx3rvXIzOn&#10;mAAng8y7KW9HAEsRIoEiASEby1aWEgCp/pGNzCw/UlJSEQwEabT9PIicfWwLsbOZ2yWAsXjdWT+s&#10;wqWXj8K3Xy8jI2XCz/OCaWEUFgRw8EEN8eY751Bi6lLuSwmWNvXsv0+/JX17yuhBeVBenolBlz2L&#10;10ZPh8ebgjvv6U0A2g5+OweIZhFzbGbkZ4uSCyYNEDV9y+ewi1BckIoRd47HA/d+TP1SD+XazoCg&#10;1ABRoywS2HlXP+594FLs3rUevBRmnx2ApuiqafsmZZJROBCYMg3vH9QHdQiWytKz0O2zt1G6cyfk&#10;xiNwLO1TWE07KmnPzpISCwMveQxvvTGXoEBL+gv5jfSotmLSTgQO2rYDnn7pDHTcuZZZPefSZoIB&#10;Rb3olMZiUVhJlYORPZHDylfNTFDvm02Bk5q5oJNtcqa04bard7YESWebEriaItQHySB1cTEKCiKY&#10;M7sAP87II4hbiKnfTkc0qvsmkRJMQTAlBbt1bURd1h4d2zXETq3r0xFXdFw2gBKjGYBKOwKzn+bW&#10;IpXqBW688RWMuH2K0bmmRIw0byIIv+VBjTqrMHXqo8iumYBf2+Bo9RzPifPZVZbl+Wcm45Lzn+CV&#10;aiP2BwtrBBKTBJEBbxhPP38xjjmmKTtQsSrlOqn3tg+Isl0meGupfDRZihEjPsRN10+lKKkukoRr&#10;QyIzqiZSMpvfxxBMX4PPTd2GHIIjMicBUZwMpaTCRKwCY16diTPOeIJoXQIqQZRx5lU48HBWYcKn&#10;t2GPbvU4Tj4KUioH0V05tj7xXDKrpRVZsQCee2oKLrn0AV4qhYeWQzpiJ401T2WbyD81czNRr1E6&#10;6tdujcaNs3DWufuiUf1cRMhYeSv8mPHtKtSokY7yyDIcevBInHLSLnj86eP48wZIeEt5P9dc/N1l&#10;78kY2+StMNGsaDQD9939GobdNg5+r4OrBvXDddccSAVSiNh2EIXR3kHJJAEl+0T5YaoqG3PScOxR&#10;1+HzT5ZzpDKpeLVPnyJ+PC0ZQsBfTuXaGG+/fxPSs+i5sa88KkiphHx7ewCA1fRHJFWfsPwoeeV1&#10;/Hj2GagRjiFNxvPGKxAfcgHaVNCM2vRilYhYTTskmW1RtGsA3dcnHvkQV105CvFIeyPnxoGktFva&#10;Y5My7fPF8O64G7H73lnwEdQ4cepR6m7b3pTu/z3y0Nmm4Vb6Ap1l/a19MS3lVVZZOr0aJSIbQC40&#10;57GtvNeWIpvOvUXbE9PMhycVixdFcfP17+Kttz5ERCuvE9ouRpGaTaQG0IZYngq6j2vQY/edMPL+&#10;YWi5G21SogA+ttndj7RqI/CtQ4SWNGcElPEg+vS8Fz/NKEBptMxEgLSgxhT59eSjdccIPv1iFDLV&#10;pBjBrwCdpd0xKswzHn/MrZg4NoRQ0i0j8Edk83etWwUx5athCKStodOfxc80JlUD98+SPWTIkBvF&#10;UNvTkYiHMXduBc446wGEomQOM92yqXNJNLACQx67ABdfcTiOO6obUa8Sx4I0rlS2ms5xEgQlcZxz&#10;5iMoKFaURwIkAeS1eRmvncS553fFySf3oHfBD+iNJHwVvIbOWfd+PEx+jMsMq1fEcMoJd6OkIof3&#10;yDbGPe6k8DWIWJyvsTREw2koWGNhxeoIZvwwD81bZOOoo7uzjUEKUwRpaQ5atcpCwwaZiIYiGPXo&#10;hzju2L2xV496SMYzKRCqpOq2wy0xv0F7/vAQk0lJWARICey1Z1vUJ2h75+3vMHnSCixdvhyHHtGV&#10;QGUTz7nND7ZVy4elxAhmf5lThGOPHIFvpy7l2KZQ8FTuQWPHJ6IH6CdYPee8Hnj8yQuRmUFGlqKT&#10;x2VC8Owrnrf22tXHdnnwP2/MwS9vvgfPF58jje/L/UnKbAqannws5U+LIlR/5ffkv/rY3g934sim&#10;sxrHbp12Qvc92+DjiZ8gUmFRZ2pFncp9hGiEqa9pHMd/+CWys9PQsWNzo9cVWLDMCt5NX3+ThzvP&#10;xXfiG/5WwMy3hsaf99JG2t4IW0UwoOsT0CSJ1Mzild9mGv7/Q3WLoo6Fb78rxqBBz+Haa5/E99PK&#10;aB+yEEvIkSfYqdTNG5EW0yQItujELllejudf/ADz5i/F7t12QXq6tmdSHq1yS/+uPfjrR1Wqg+JZ&#10;bVo3wGNPvMFPa/Fzd5sU1agS5a+h/dqpDtp1aAyVEjBtU8RLpRqsKMFPCzz7zDvGLm7qPuseCYLE&#10;sooo6tephZ13qUOQrDGpmkX4549NjNS2JndQDNOws8VmnkACD9w/FhWl2TSU2rne7bCN//E3RNpO&#10;Mop27Rvg+uuORMDHzxQG5HUSRN4K5ikTf9iNz2PBQgolvRT90hhlY3w52C1qY/jdF8HP+7pJi2rH&#10;70QmJL38TTxqEdzYCIXiJuSo1W5KxlaoUtNsYhgpAYveUu16Gei4UyOcdc6RuO2OS5CSwu9UcymS&#10;jaAnAK/AHZv02YRvafSBunUaYcGCUixakoflyytQUszzHbZb/WDuz/YZRSKh4WNsYqWB8ZZ8+XzV&#10;vC8Rvyp/e/w4o/9BeP6F65FesxTPPD8BJ534AopKqDy0n5JJwpOgyOPTNQRe5P9rbPSde2/zt3n9&#10;P4gNNyyovjYH78PXZNKPb75ZjKOOvALTf1jEE7wcSyk3rapRDRUgNSWGu+++DHfedS6yzHJTtd3P&#10;fnCrwxpAW03bLck71eGJ0WQl6cjMnI60OA0rB5fmBJF5vyArQrny0GBsJ/kK1bR55LGLqdu0gWoK&#10;fBzffffZDeMmDEHHXbWbAg2/J5sMUZM6Rwts8pFXmI+BFz+Dx+k0KrpsaQqKPOH8pnOqjt8jfkeb&#10;oWk4swKPR5I6PRGvzSOXBx3beBZ1dggJbyHvyVdeOyEna7NJ7ZHtkE52c1BXr4nhlltfxf77XoO3&#10;XleuVAtEk0WIJAuMvWDH8AjCtsp5KI9KZQyoy2gzfGyzTVCiDdRj1PtloTS8+Ow89D3yDsybW0yQ&#10;6c5i8AI81C+VsyRblJSbFKDttNGte31ceskJbCPvRhviUYl99p/ubifr485bX0Z+HkEon0PNEEQ2&#10;K9BpT9p3rItzz9uHwEcgirZVMy/GLmuacv1/onAkiSuvvBvLlpRT9tmTJnqmZ9vSz/f36Z9P8JZR&#10;FwoVo6GEnePF1B+LsW+PS5AI1+eQCcmK5CWsTxoUx6DYOJ57+gIcd1xd2IHaHCRFlRT2E9L1mvnh&#10;/XrfjqIyDQjBkyJHqi7KP61kBG++chkOPLyNe01FJXj8PonJJYA8J56Km298FbcO/wApVh0ykoVI&#10;PJ8AqRCt29TDPr0746STD+X7DKT7KPjibz6PFICY3AqTaQKpWLy0BM8+PxGPPfYWVq9IQXpGkgKy&#10;ggzmg8/rhd+OENDVw9HH9MERh/dG0xaqDRUl6FIStDaspTKgMlrraYhjdQ83vLwuJbUppteDr6Yt&#10;Qt9jbkRZaS3s2SMdb7w2GFmpfkTjVBxsnzu/7+ZlmY0XRZUVWU11Vk1Rbsor+iskkCqBSRDuOgrB&#10;JxCTAbXT8eXkxTj+hCFYs8bNZyCqNOcbYExpzamxGu++fz923SWbSoVglI+que1q2nHot5w6KmLL&#10;KsGnnfZAvTn5WENHJyMaQigrDXtMGodks85uzqGRm2r6dxDd03icDmAQp59xDyZ8Mo86R44QBdkA&#10;AOosOmu2twjnntkbDz54PkEDeSLhR4px3Cp18+bqnq1BBiRRFwukUQ8vXuDB4Ydfhvm/lMJRnSk6&#10;qyLD9UYv8zmMDdCLQIOiNLJmZUgNEFj6Y2i9U200b1kPK1eUYNGvq7BimXKs6qJm7Tx88/V9qF3L&#10;S/vA6wrkmX0w3SgM/6fLbgGq7F8CoHhUBSh96Nz5SixYZKMiqnEogs/R5vZBPnsUJw5ogZGjTkaK&#10;T6vF17ZBsh7neHfucjmWLM1BRWi10ft2MofPu36aSxK0YdrE187DJeceiftGnIQ4QaRr13TCPzvm&#10;nmjsn07w5u01rUXjmaQxrij34ogjbsdXkwr4eQYZrIjnVKHo9UnRH08yFwcemomXXhqIVK8fST+Z&#10;kAOb8GgfGi9KC1PQp9dAzJrnp9ARLStiVDmtp12QB5yyJx565HgKp6vAdRfPH+UGmWmeMJwEvQAi&#10;70jYi4kTZ+DnuUuRnp6BVq0bolHjLNSuk45gisu8Wi0ngKbK2ApNmvyrZBBfT5mDu+98FV9OykN5&#10;hVLSvUjGqUzIfO7T0kshcFNzPARHTqIEWelBNG1WA737tMcppx6AndplE9yVQbWg3H4iSekIzNlV&#10;QHMtCag7BHtacvvdt3k4ud8gLF3qQ/cuHfDqK2ejdm0yf5xM69O4sJ8UurJUWExCqRUeFJS4lgHH&#10;3O82m/RbjpWjftdu1X48/9xEDB70IkKhVONLJhxNeWo1iZ/jU2i80VFPnoY2OzVEgH2pgLRN3okL&#10;2FXTDkNVYClG/klMnIAFh59C0O9BORk9LRHheAKZ9w5D69MH0gApudU9v5r+BUS9pMWuSV8MJbTx&#10;Nw0Zjace/9TkVCbNqmbZAep1OohBnnPIgZ3w8MPnIzu3guqmKvFbuoPH/6V/tiBJp5p2R/Hs059g&#10;6OBxKC7x8zN3BwStaNNJ0nFsNJut6IqiSBF+xmdKlqN921o48dge2G+/DmjepgYys22CpiSBhoVw&#10;RRIzf/wFt988HhM+rkDLnUvx5jsD0aR+Di8ne6f0AwqNicJsITLAlaQInCOA68P7783Ayf1HIua0&#10;5vfF1L+a9aE186TRwa/Ap5NvRYvWXniTGeanVRFk0TMvTMD5576IpFOPv6ug5qaGNyvE1yX2op4h&#10;6UdudgzjP7oa7XZRKQFZw39+zO0hQ6+/sfL9P0J6dkUNNHccoRKd9PkyjLznA8Rjmewadpwx1ErY&#10;20QnWUmkBxN4/oWLUL8hO1TTMKZWhqaSIibRb/QLX2H0KzMIlLJ4vTDvlIDXx0FKJJGdHsaTT5+L&#10;WvX0CyL8P40qicSUjgtgeH+fz0ErMne37i3QqXMDNGmWhpycAAKKJHlUsVa7p9Fz4qMkCHgUgCws&#10;CeDB+9/GaQOexPyfCd8iWYgnJG5FPDT9pyibDnUOhYxtSsh7oeBFYx7krXQw9evleOqJt7FqZTla&#10;tGiJ7OxUnq2QcgksGhg1c9PEK7OvPQQ99epk46R+h+DzSZ/jh69T8NYbn2Of3q2RS69FlVkTFGrH&#10;IcDj8y5ZlI+A393yRdsbuAO3mYxLAdK1VcE1RuCqhPtHH/sAAwc+QPBZi/fks2hFnE2fgv3nt0Po&#10;2bMBnn1+ENq0rAWf+lUKQuOt+X1FF6tphyFtOWNTgOzyEnx2zsWovXApIlaAwBeI8H9ZVM6Ls1PQ&#10;4sijyWPSDZvJZ9W0HRJ1rE359ZbBZ8fRe9+eSE9LwTdffU1VF6QepJGWXqFzFo+lY+6cFfh53lzs&#10;02MXBAOp1AfK9eEpRv8IHPyZvt76pC1XouTZh+6ehqsufwth+pRqmVIKNIUonUtjRfyhSAr5no5z&#10;0JNpojIt25Xj+qEnYuR9Z6P3fo3QqJGFlEBN2gz2Q4L9xNeA14/61NV9j++I+fMX4YtJS1FaGMGh&#10;h3TivbVaWuBEU1aKVm3h/mAfyw5r/9A2bephwfwVmP0T7RTtlRZJCdxo6jESsTCFY3hcv55I8bmR&#10;/ip7qmPnnZtj0hffY8ligTt9WcYXN+9pLdEmqPkEW07Mwq8Lp+OYY/Zzc5dE//CY/+PTcOpwkdJl&#10;Vq6JYf9eN2D+bIUVlRBG5tLcc0KhPU0JrU8ahNNPb4hRDw7ie12DIEDRm4QfcSeMkoJ0dNntVCxb&#10;TeNrC8EXsa/Jfr40WIlyPHTfSTjl7J2oj3M4Dn9xADRYJhyowx33Dee7TbXoyvdV5GMDI7EKlIZt&#10;DDj5NnwyYRXi0XQyQpiMF+J1eKWEktz4S11P0S8z7y5h43u2T21026k6JD7NpvH35aZM/EUX7I9r&#10;ruvHppXD1hcCmEZQNyR+x2vqKvIetBltaXkU/dimiZ8V0JsrxBOPX45jjurC+8sz8uL9t2bhgvOu&#10;w2ln8x5DToXPq+W4G4/HXyZ5HAY42lSOqfQuX8TIB95jP2TBa/kQi4gnpBTZTm8p+h6zM555+jLe&#10;swgpFkGvaby6y6gk/qv8oJp2CBJYkuyWff4lvjvoUKR5k0hNZMIfT2B5WgytyI+fdWiK/t98S9ki&#10;7/uqx/ffQ1UGT0CAejpGh8j24OOPZuLEE29GWXkNo159HPeE9JPl0LktxR6dmmPchzfQOaVrTX4x&#10;9sBEVSojIP8gOY4Hd93xLu6+6z2EQ5k0+Yroyz6obXovYx+gbpdtEvxRVHwFbr/9Qpx1fh/KQgTB&#10;oPqFp/G5k3JGDekzbdGS4KP64PdFUFIWRvc9h2DlQg/GfngFdu6aSSejpgkSaCd/d9ZkS5DuzYP9&#10;m0iov3kLTyHmzU2gU5eLEIuncxizjfX2WCUEgEqbiOCRZ/7H3lUAyFE03bc7s3p+l1yMGJAAQYIG&#10;CMHdgrs7wd3twzW4BXcJ7gGCEywJBA0Qdzm/9Z2Z/d/rvSO5ywEh8n3Af7Wp7O3uTE9LddWr7uru&#10;I3DIgRub6xemHHX6l99NwZabXwEvW8I2jMNzWu/arqD7DJn1xnKUFjbg01FXo08frVDP24z/ZZv/&#10;z8FSzvERvHhIeykMu3c0zj7tcX6pDa4kORohUeXobDaCCj9RrE9DtSGKYj369gph1JhrUBgWuCCK&#10;p7eS03yoQw/Fl8Rxx9+Lp56cgKwxvKIG+F2mlSvBhpsG8M47FyBEQKCVB7k/mnprQUpJ1yp/Gv3J&#10;D7/mvxfxeza0ibHRVwYNswyZENK5BE4YMgyvDJ8DKzwPO26/JjYYsBpKywqQjOUwY1o9Pv38W3wz&#10;bhIBTIi3q9P4KZQEUwakMV0zVK3npfkMBX0L2WcJmhysP6A7rrrmUGwycCV4boLAQ7+p82jUTIGH&#10;qj9limxiBFQGfZ8zRxSceca9eO75ibCtMPqv1RE9e1Ri+uSZ+H7sRKy+RgUefeo/6NG7AwWXeRFY&#10;Wlyhbcq7Rte0WsJ4W8xPPBXA1dc8hVuHvkLFWMHOo1Ev1hy1pfEgczNwzvkH4Yyzdkc4kmJnVYn5&#10;TFUxk1Vwfj7t1h5KO/3dSO3lsd1t9oNpIRedE/X4ft8hCL3zHuJU9FE3SKWfQ33QRadMBqO7dsT+&#10;P/4AJ0zQ3z6y9C8itqV0kHSu9IHRURrpjmDk+79iyJAbMX0WdWdGS+ulmfLAWipngw2jePjxi9Cz&#10;tybg6ci5UfmXTLJJD0nPGr20fKflZYe0oMTMerAc994+Cuec+xS0b5P22tPKvryzrxLwmuYFJ75K&#10;lqUKO++0Iq688kCstko5v6Td0rQc9Z45Noo6WYfS5kly31RftFuK9fF8cbz/7mzsuduV2GyLHnjh&#10;pQsR9GuZP59t+smyAhJKS0T70OSd5rxG5sXCA/d/htNPexpOrlRI0dSDVudpf7tOXS189tllKC9z&#10;+bmEdcI8B2L0u/3IZKM45tiheO65cWbmKL/a3KTcxFrhJ6GQzdd2Dw4GbAC8+sbNKCkmaGP9uHaa&#10;emJZlfGv0f8+wJsCoPnp2joLmw+8EBMnNUKbWhn3YiFS51CwF1BCWxmkQZ+JG67aA0efuC2CQU3J&#10;kE3gtWcOBPz51xpsusUZqG0sNt8pvXyMUxDBkI1nXjweW27bAWGnEjbRu7NMFTLTMp2YbOSMIkAg&#10;cPe9r+OC855H5849cP+wYzBw0MoEOcybAYR5MOGjwZg4NYanh7+Nl14ehQkTq+A2lkFnIGW11asZ&#10;FdJKBaW7gDRKo31KCqLVGDp0CPbZZxDCwWavhvVp5oc1ldfGaBMBh/YiUZD1roOvwocfzYOTpqfC&#10;dojQmykti+PNt27BqqtpvlKAhu2gdBYbLDGzUgLGQxFYytEDC+OySx/FnXe9wQ5VaspuNodD2Ey7&#10;FRQ14OIL98LRx+6OYEQbVfJ5HhXGb4qknf5JZLqC2p8yVR9MovbWuzD3wpsQTbVcdepRVqK5DL6r&#10;KMfeP34Ht6RAuLqd/sWk1bA6sNvzhzBm7HQcdODVmDaFilMxk5ScvKmmo2QnsfqaETz6+PlYeaVC&#10;2HIEzSg6gYt0kYCSGb1Zvs6TWTTM53leHd5/awoO3PsWxLLN8VRNRFuUBxoR6njJdQJFRQmcebac&#10;v+2IB+LUc/y+Kfj7j0lllA534XpxeOlirLv2GWiIV2P0F7egcyfF/DItsx9VvraWD2n/wVrkWNat&#10;troCo7+uhpdtqY8VNnHccavTBh1G55Z15A/DIViyCJZ8BLdVdRlssNEJmDu7I7yMZpCk+EVGQzTx&#10;AioIxTHsgcOx514bUA9EkbWzCLi69r9P//NNKXXwqnbsvujc13HHHR8j7dJIm2G4lhpSxlzTbJa/&#10;CJ5bj9VWtfD550NpVONwnBB/VzxNmoiVgIlCtf6al2LiZL/ZFExTVmZHVXYqBaUdeexADL1jfz6n&#10;HgGvIxEs/ZdlaYSb825AkMoSREOyCuv0+48JCP/wy7OxQudCRCJhs8usyLbzMVNeqgFWMGJWpeX8&#10;Qfz003Qcf/RtGDemlgpFU1Aqn4CKFMkC0hlolhclNKLXFZiJE0/dBldceSTTTJHphRFg+rW/RxtB&#10;3xpt0sZwWnXyy8QgBm1yGhpri6mMLJSW1uLzL29F9x7adUwjaYrXosiobItLpqOn2dEEeljmTABn&#10;nXoHnnr8B/5dzk7eyE7F9Oh5aOQoEpqJ2+89AvvttzWflTH50pJV7b/ktxfNfzv9A4ja3GE/SNPg&#10;Ff30M97bYS+Uzamh5WmpHAWWCgmMx5QU4uAJPyNZGKaH+j9VUe20nKnZROq8tmQ2gIa6ODbb8DzM&#10;nK541QjNqcIOJEKKk8lgjVXL8cbb16OiY2N+YY7RhU02QyPNy5kUa6OtB3LUR+uscSym/lyITOuw&#10;BH8DL5TdKaMTm0THznG88s616NWrFEE7Q7CkY+Dp4OeXSP8JsXbMYIC206hlRZXh4APvxBuvf4GR&#10;I67GBhtq6wXqZr/07PLrK9rt3G/sRwLvjJiPffe9Cek0n0mSA6xgboGl8iI/vv/pNpRV1NBHp81R&#10;TBWzpcBuHXdz9dUf4Ir/jKBd4pdm1IrtZtrOtLJJr5kCKMG66zv44JNrmUAKDiII6BzS/wHRIjOz&#10;/0PWiMLcOcDTT39GgMCvNBJiAEar60x3ovfhxhAONeDGa49BMOTLj7Zo5ER1LMBAJPvss1/i14kx&#10;OJ6msDR1RQCGNAK+EIrL4jj9zO3MxJytKS3NCZupnJbPWypWxxUxPxrC1E60F1/4JObMdrDLHhuj&#10;a48sIvSI8ufBEd4QFEnQ9Nlvl7FOwiZ2J8B8rdmvC0Z+cBmef+kMbLNVD16bQcjSTqlC8XqeBE5g&#10;x4grhSlI4azEbbe+jVNPuxtxCrMGgz0KWE5DpovklXXL+lYNByisfXsXone3zjRQGUQLq3DX3aej&#10;e091VIIuxTCZETg9s1U6f8AaFBJQyjK/sUQQ513wMJ58hu2dLdBgOtuU9U/22XGEIrNw34Nn4oB9&#10;N8sDI78H2wqxrAF21L/23Hb+37P6t1bTKO7B9dKwpvyCN446EsGqeQTu+RHShVkyrG3D/AEbad7s&#10;l7fcRrrt/O/h/Jma2kMOCNNprayI4J13rsYmm9CR9ddT32jPOl6ny3NFGP9zDNtsOQQTfsrAzUTp&#10;cPIH6SQjQLIfLdNf1qyRsGTCw3FH34QJv9DJNHGmrdiroGYrgWVVY7c9e+DjT6/Gait1RFTbwXiF&#10;tBDlvI4OaOv72mQWz+hchScQgFEnFpZom5cI3n77e4JManhjcgQ62rp/2bA/IDAUQpA2a9ttVsS+&#10;e2/A7/OWWVWvuRt9ron5zehgOk2gyz6vxYAyVX6fRbvr4tijt8OKvbQASgMjskkCuCrfgmc1M11l&#10;jP66Bg/d9wHBGsEynfq2rvtvsOCcivo/5GLcN2wEqubrWA56EgYstRw1EeW3xteeCwmst053DNq8&#10;Z/46s0cT3422TSPemMYtN30Mx6wIq+fXmrZjIwss0difc/4BWKl3FLbLxjKHHBLQ6N4WeVpKVuUa&#10;UrpA1bw6PPfkTH4dw54H9GeHYUfJaPiV1U9wk1/6KYTuNx1P7GoO2/xuEViFsdW23fDC60Nw8637&#10;oUtXiSVfksBmMr0lSeRehSxBV9bthkceGo3rrn0Wjqv6aRLIhfMpNoKgUZswcUkEMyemMG9WDQFK&#10;PYbedhTB3apIJxNUWhIVST3rta10/oD1vyiVtnD55Y/jnjtH8O8i452B+SVSMm1QWpHGky+cg912&#10;7wdb2wFofye1r9gAUMnAoum38z+B2bPnVmHSSf9Bx29+QcTRdLlAesurFIPiUCGWlJXCFwo2OUOt&#10;r2rnfxcLEEsHKS4nqEWw6N7DMdNtGwzonTeomm2g/tHRTZqymzHVxcH73obJEzTSolWxBi2QlrEu&#10;b4MdJ8PnVuPZJ3/gxxJ4tgBdS9LGjXa0DsecNBD3DDsDFWVFsDzKPNWw2VhYI1FmdVzbz2jJeuM9&#10;LKMcaT9thQ5nd70Anh3+thmVN1sXqOht3r9sOEfgah7hlMC2MzjzzF1hay6RpBGlZtLWDx98NBEf&#10;fzDBBPAHjGljWV06+WyrzpUBXHTJAQgEla50ulJdcP/ClLPn8r8K3HbT28ikNKigka1F8/bf4LZz&#10;uJxIBlF7K+ikZctVgLKLH39qxNBbn6GCJGr2KFAKdiOaNGBgoRdCjRSSjigK+3DnfScjUhglvlCw&#10;F1F6lgo110gPI4prb3uZaU7n95p2I0iwiGy9UlZyCVZdtwonnrQdmyZKr5Z903IoYs3B38uOBEu0&#10;i6zlFLCEKfw6vR7plI8ClkNZQZD5Yee3mTcDCgVANIQrxJwPasuzQImYnYCgKGAXUCBzOPKozfDx&#10;J5fjoP17M+dJgpoCCifBBj1xzQ/noOB4AUgh/jDuuOUL3H3PZwRQWpqt5y1KFvPo+nOod4pw6Y1P&#10;IJapxkXn74KDDhjI9HW+ndJUfqXUJDISnrYpq5Et1mvOX8eO4cJOB+F4cWRTJTjtuGEYduf7TLMH&#10;f9OQQ37Y1ub15QXVeOnpS7D15qvAH/QIGKUgVTfsTGLVUzv9LclmUzXPlCmeI0sxqaWzEkjaCKRC&#10;8Gun7kQdvj/qEFR/8BHClImgw+8l3k2UHxfNoTFE54D+ZO02Kxn5tbL/VRXVTv8TUl9v6ud+6TvK&#10;kz+Ayi42nnvtUqy7cSH8ATnSOpOMTlauwEzX/TBpMvbb/26k+JPiTl3qvCT1/vKmMMHKQ3eNJpAn&#10;aKETrhgeoxEJmmzpaTuAcGACbrl2b1x75aEoiDoIBWmveJFZat/suP7mVP8xqWvp2C6/Tw5/Fhbt&#10;wJypc5mPEKZOyOCncQ1MOIaMNx0Zt4q6N78lS9Y44MuOLAId2WzH2M0gVunXERdfugNss8CJFGhg&#10;+ULU7UW8OIsLL3uUf5fDzlXTnuUIKpMmNljb5Oy6c3/06kT979fRYjoBw2PavLfVy68jxHy1+Hnm&#10;PAx/+ieaSoIllUvgWjNKvIYPMY9f3vRf10TajMtoSTaoArkfeeh1ZNNaQihDr5VZNLQCCK1eyJZT&#10;WBLYafBa6NO3Izx6paaiyJaMKwFGY8LFE4++T5BUSOOutDT8z3az/ES3cZxxxpG8euGYl2UNkxaQ&#10;yTM7g1Z1jRn7A5JsZIUnjR8/lV8zXy1ih/4kH/IqTFn9ZjizQycb9zx0Mh547CT0WinAzsOO6LBO&#10;Nd8lpK49LPxV8NwM0kkLN17/NH4Zn5/2aIsklAbiEZxMnToWRx+9vVmFlk9Lz158MfFTcM3xK/QS&#10;pRRcK0PlFsGVlz+K558ZTc+I4MmJ8bsw81tAI5tDRccEnnr2Kqy3QU8qGwk+n/nbqJme/yf1007/&#10;UxJ+bm4hiYtmajskQoiziWsKY0hP/QEjDzoWVV+OQyid37ZC15uVTK0oRDnWjuwbbrGDEQEz1dxO&#10;/w9IEtHMeqOzS72j0wyef/EabL/jCgQKcX6XpFxo1F0B1gRME2Zgm+1PxdQpdL7pAQd9Gq1ZvjR/&#10;XhwvPP+m/FHmU3o3b6+0Yk37wwUic3HL7afj6GN3NjGXpkxGjheW5daf/4B4b/5KPoUGrb7Rh18n&#10;z8+viabOv/q6p/DOW9W455Y5BGdfwM3SyZAjjT8/vPavUXN+VXDmiZ39lNMHo++qmnKkM+1opbk2&#10;a6Z+d4P44ftqPHD/B7QstC3G0Va75amoOICbbjsbEU2w8D79kLf9rV508LXCXVvcXPKfW1A1n3nQ&#10;cTHmyBjWgIDnb6OKy5f+qwHepvA0phaNqZYRT5vpw8YDzkBtlcCSlopT8HwLD7MtIDvXGYGCn/DO&#10;+5djbR2yp40LA0yLjeL56pFkRznn3Htw3x0/UVAqmT7RtkYmaLQDdho77NwTTz1zFkKBLByzz0vb&#10;oyzLgrTvks+qhZ2pgGvnMOSku/HwA7+w0VPYfodOGP7i2ez42qW79T4Tf0zNOx+rbrRM1R8IYPq0&#10;BE47+V588PYkZLIh1mGIXgjr0GpEgJ4PfGVmumuNNdN4772bUFjAvLUyQOZQRtZVhsk3NrqIRCII&#10;akqU3poCz/PTYAJTzc//fVIAupk+MyNRas8Mrr7mFVxz+eu8vSc9iwYaV6btlNAQ+tG1UxrDXzoL&#10;/dfuxA6g+CR2LYEtgSm1H2Wmnf7eJIC0sJOs+LtGepiFTgKZ70bjo1PPQdcvfkSKqCpKWRP0Vssu&#10;HNvdvNOvj16rW9wBG34zEm7HHmZs1cd+3k7/vyhnQgey1O2ZfKwj9dLBe9+CUR//TMNZTh0bNLYk&#10;F6BOch1suXFPPPH4SehYSecsoMUoy48ef/ADHHf8o8yXTk2gHlZcrJ/gwbNQUNSIoXcchAMO2JQ/&#10;pWDrJASjC5dcn+XvsMysi0uI9NPPPqy7zhDqyTLqzER+VE3brtAp3WhQBwx/4UxUMmu2E0V2Oe9R&#10;lnCr8eTD43HqCU+w/CXs03Hq9TTzSeDoRbHyylmM/fp6hEI6FkX9mG1mbEmGur4QO25zE95/fxa/&#10;YSm1yrrVaJuP9eYxPe295EMjrr9mT5x6xla8WjZcdaswFrKA03ImLbniw/6LTA0po591bFz2nydQ&#10;XS2QxKrKsaKkQlVZbbDPV4cjj9kSa63VHQFohYyCtlXp9FQtotgf5+GBYZ8agdHu0GaUxdNUFK/y&#10;Tcf5F+/NwrrwWKd+I7xt5G2ZsRA0X2xLj6g41khh5oNzXgE+GzULs2aw/JqvaPPe32eNUom1dYLf&#10;J4XgoHMXD889fzquuOIAhAN1+f37tDLQ1SacBXCI8jViN+FXD2+/K8DGr5kncXO6+c7IVPmxosRC&#10;NEhBtm0KcxPoUT3z94Xz8nvs11kVOa3AIxx2Q7jrjvdw/fWv8xkVoOrjc+k9sP39oQxKyuezY/8H&#10;66/fnR6YY8CTZ/bQYFp6pmn7RZ/Rzn8vdvySofzf2bRDGQzA9dch/sBj+HqXI9Htq/EoZHMWNHmA&#10;UpmSOY1ANbNUoYlgoh6Ir9oXKO+JLPu4kc5Wz/srvLCct/M/h7Ui2kc50hmVQerz8sIcXn7xIgwc&#10;2Il6qY7gJH9mWC5LpuP8yRdTcOAhV8LnVpj7FenQOs2l4WadKf5o1I/IWYqT0uIhyidtkGYvfHRQ&#10;zzhnW7Ohr0XdbBxNMxXGNJZCn/kM522KVs0Pe3A4U2vab0+LmNwy1lUChx+3Ip5/7QJUdNQjNYjA&#10;a1qltaw56C/A4Udshk0GdWbuWGZNjXnaI4sNwDacOjWFW255Lx/kzV/Vrop/1WCFNpk8+6xdEfDX&#10;Uvezbkz/b8k6JF3pssFpT4tx590jkE1F4Wb0fN1DaiNfy4P5/3+TVAEhvgcwZ14cb74+hp+LWHFp&#10;Mg0sKyWvMlmZrV4FxbU4+pjd+At/07w0hcOMdMi7ILK847ZX+N6HVyrmSVH2AlOaBvPjoIMHY7U1&#10;NK/M33Ri83+l2JRq/c83rWAw+UQIjfVhnHbqNchm/9qoUgtSYGCggR5NELZXbHDhCaesg6eGn4ry&#10;zlIkdXyo6pOAyYqx08SRTBbg2quf53MJVpipFqNLTUOZWjnoV+cTYNFSVTNCpLzzd3X2xSBtFOdn&#10;W7powOOPvYNLzn+Bz+7Az1IqzJum6Qj2gqEGPPTEOei/XgRugt4IvZCWz5S2a6d/AgmPGEzCl83+&#10;Nnv6DMw85GSMOfMCRGvmIcMfY5bO+wO9ceMvUQby3JrUtXvvvjOvDxAsUWrauugvkGRdO4a30z+M&#10;TP+XHopQpxSRCxEI1uGJJ67GVtvomA/pf5dAirqcuj7jevjsi7nYffc7UFdXR/Cy/KZmfpk4g84v&#10;06esS4hlZ7Sp8b4HbI6TT9sJoSD1q0bjl7U+ox6OJx2MfF9Hw2iENgudjdmhvBy33H4cht54EkpC&#10;QeQyJXSSI8gElv8Se3+2jL2+FudduDcCVpr9Tc487Q7bRLbHZT1cffWLmDx5WpPNke2lLeB1Gg3b&#10;fMueGLzLetAu7vqt2d43v8zmy2bKjekRAE6bUY8br3mYILowPwOhtAwvf/pvoIbfyEelaVO4HTTi&#10;lutfQ8P8iFke/9tQmuY9SULlOuHetR0CZz8CkQbsu0c/9OnRCZaf3ylQLFcGO0OByM3BF59PwktP&#10;fUOgXU9DneV9DfCsUtatH926V+HW649jpyol0M0R9GqrgKUptu5dmBfV5vJ8AtlK5sEPO1CH1fp0&#10;h+VabOAqClMU743I4LGnR7AjZeClmYaTL78CuReHfFox4mh7eRonW6sNCD+sQmy3fX+8//F1WG21&#10;LIJBCxl7Br2uTrRO2um2Ad9+04A3R46n1+/Rm9eQZ9AE5OYtkqZIWT/Mg/moIWMzbKz2abucCxSA&#10;RupUhgDSgSTbpBwvvzQZZ55xP1KZQtaSdnhNsTOxLRW4WRbAu69cjm02XYVeBgU9HGY7C0y1fmY7&#10;/d3I7wSot6j8Kc9ptn8d+5vV4JgjalKNcTQ+/yy+3noQvCdfR3maRsOxqdB9Jn7O3K9mJku9acWn&#10;RRhdTnBtWxlUF+UwrVdvdDtgezSE04iminlx23Kg/iTZzegMQ8pzgGLjEIllKLzarLDKS6Jx/HhM&#10;HnYvcu98gSQfTN0MOaTt9E8gOWfUUcbo8m9iEwtFKOsI3PHAMVhz3QLqc5ftyd+0Uo56NeVE8PoH&#10;43DWRW+iMVFndo3WHn4mLGEZkQz+3DlaiMP80PkTYNF2N+HCmTj3sh0QCZVQz2kjVRn4ZaTPpJDp&#10;5Hq+JMZ9Ow8zf9VuepVMO4weK9XSluyG447YDtFgiP1I+fJg5fIr75Y3+YIpur4dsemg/th4mwJk&#10;2Baur5HPDhDgMgN0VDJ01O+/9wPq+jirwzEzDhnace2bl/PbOOPSHdmEWvUmUKl6E8jL2xbtaSWg&#10;bOmkDzfJ+0sw7PGvMLc2RhzF39KKjdWK6uVP/13VwUZ0fQlM+DmJh+5/W1/QQ0jJTLd4mU3IVHGu&#10;pp2AjhUhXHvjaazYFCu8WQKogG16F24XXHT+A2wADf0J2fI+rfqigDnZOhx44PYoIND1WxJcqeg2&#10;jP6yJjN1xWfRmGQdD2uttTKfrzJpRCeOjJPGpec/iVGfTkJOy4iCjZRwCtJSdCjPc9hBXXTvUYaX&#10;X78La/dnPWjISUU2MUD65+KtN7+AguaWST0Y4VY5NbdJhUTWmoZxY+filBNupwHVOUkayZJ3ld/e&#10;PhCeizvvGYI11+nODsL7TJuo3P+FdmmnpaZY2ENjxEOWIKUgbaFjo4X5peyTP36Bn/beH5OHXIAu&#10;U9kvF4NCnockgf74Qo0F+xGN+7DFyacC5R1R7NOKWSpMGZ02KB5yKU+8hwozlNFodRDzogoQZT/6&#10;ajTGH30KvtxsXzjTa1G741ooStKhUHISt3b6hxLljOCpQ8cA3nzrevRZRUCEekdzbmpXsnb6f/bJ&#10;kbji0hHGKfQFaLj/Ymzon1EsRueP8paj0c9phId67PLLj0XPHiXU79K5GtVahvqMSWVtHTQfwkXn&#10;vEwH1E9fZRw2GVSO9z+8l+/9eVGzLv0vU1OgdTCYw4MPXYfyygz1vZb4K0aJ77xE022PPfohvv9+&#10;Bk1z3LShca55n2aAVunbFZtvsyZNNrFALh93m1/spfmIRV+zprt48fkPYfGZOda9BiD+G6Q5F2Z6&#10;+XK+0BpSzyBLBfnw/aOQyVTQhruG8wZ3AZu5TVOZymAMhx60OcJFGdjBDFyPSJ6gQ+k5vhjGfFmD&#10;r0c3EHQRZQY0OqXdvG3YTLdX9wIMGbIzzXUDO9FC3kUbefwjbs6/+UxqDkb9jVpdb0ZajEehE/qD&#10;WLFPMcIK+KeXLO9AhwI21nbBkUcOxdffzYKjOJ6cpiJV/lZpLSbL+RDM9DP9rl0tPPzYeVhztXIT&#10;qG0rXQESPn/MlxOgjTBVg7rDeDxtpLdY3BSDkiNI1Yaa2vvjh+9qsedu56C2uhhZt8iMVFlWmM/U&#10;FgGNuP32Idh5cG9ECnWeHevU5EPURvrt/Lfh5j4QzXooymj4PwuX/XFOwxRYh16GMbscAmfUSDjO&#10;fNQHJI8aoWzJzdN1TdpAPYqGzENpyk8QE0bV5uuicL/BSIYLEdBqA39zXOKibGuRBhNzKNPxgIPa&#10;SAzRkZ9h7Aln4d3d9kZk+Gvo0r0cPc4+nH2LeoEOQ4JvAQXttZFeO//9WaMQGtmxaaCLSyw89/zl&#10;WHutcgT8jdRuuob6yG8hkyjEsHu+xs13PI1MljbG+IwL6fCl4Hw6etGR1+bAloXu3ctw6CEDEaTz&#10;rlAPWTCzd18b9y8JKy3tvTd8+Cf4+st55mDhM8/bEs+9cDkqKlgn1PE+gqm27l3e7LEtzFYI1AcV&#10;ZRZ2G9yH+WH5BS18cmJoXwhaaxuKce21z5gYXoGknObiaaM18RaiF3PTTcehpMSlTQjQhtG5VuyT&#10;qcNFWfGvN1z/DObMb6SFjdP269pF87asmfBNow7Ll38LjqNxra2hkD/3lVGUXlOAGmu7BSs4TEKp&#10;qZvCSBxHH7VVPiiMFai9GLQrtg5fTKUCOO+se5GgstXqOs9pCixjFfpyDTjz9D3RpQs1pOJxeN9v&#10;wcqs87by+XusyQLlX38vEu8janW9OZtIYImCpIbvys5U3kEHwfL5nlYJJOkM+TBtRgB773ERvvis&#10;mm1RwPwTdbdOa3G5OfCbZbRYNyv2KMUzz16Kbl21PweBYlOZZ89MwW3e8dZwG2ktLutepqGgPSdr&#10;Y96sLI469BZUVWlyRTWt/20ayBgCkdm4/Op9ceD+A9l3EvlOw/ya0SlzHfPS1jPa+W/Bv/XhZAqN&#10;ARdz0lWY+MB9mLHR3pjx5EOw6uvh0XgUsA+uktY0L6Xj95itLc74XBSxH5Q6Fmat2hXbDbuBaYcQ&#10;1PQJX6mQj/1CI6Qt8yKOONQTzI+bTSDw8w8Ye9EF+Havw+F7/FlUVs8z8RAFZx2K2g6lqMzYcLR6&#10;wSjafD9u538gU1/4EKEMBQl6XfTp2RGPPnoyKjrEaB+SRrVLn2iRSDzt4OILhmPEaxOpV5tkVzqn&#10;rXT/IkejFGLqWCOltFGrr9YdITp+ftehiPEaGXVjyxa9d8mYmjTpxx3XPYfKiho8dP8JuOLCE1BS&#10;kCFQlIPMa2STlukzF49ZUr7T7rCfWrk4zjlrXxQWpRCwNeKjAQNe4bnI8u3tt6bT/tBBIsC0LfZt&#10;H4FRLgSb163apwQ77rgmy6FQmrz1ULnNA5pwwW9sxzBnZggvPPsV/LYGSf475eb//z0SWBp641OY&#10;M7fOTDtB85YaRWr1MhXF3zTve+pphxO5K1CuOVhOoIfZ9mXx0fu/YvToifxb00ByH4r4t+7LoqzU&#10;xj77bsV24rN0X4tgZdPEi03NAaIfffQRO+ej+Oqrrwxo+n1SteYb3HHojRf6MOTUveF6OYT8OrWf&#10;efQ1st3LUVtFr+SAK/Dxhz+y4bPm7iUh7TtiykcP3e9qA8oAevV2cN11p/BZCoZkvRLUNNY7mDmj&#10;nh+bm171vaSUr4McAW8kGMURh5yNX3/KIRDU7twNbGMqMAFEvp9y5q444tjNWP1pdo5CVk1ze6pN&#10;lI7apZ3+7lRXaCP82c+YNeBw1J16DWqTE5Gy6lGaiaAs0RFJrxA/FrQ9ddaa5Cfp+IKZnaLY8KHL&#10;UfXLXAR/nI1IOr/xXWNAe6xoQcaixB5P2+nHjy+9gXd2ORT9r3kURfHZKKaspyhydp/V0H2vPdGj&#10;yodY0EYDvyuiykkLrbXTP5IM0KXe0IGsltFxFvquGsI7796LDhVRql3pNDrUmq2w6+jArYVjj7ge&#10;o7/6LJ/AMqKKDlHmRbMcaVjU2euuvxp1Gh1y4/jJIScZnbZsSItibAK+dftugfc+uBp77bEyggQN&#10;Fu1g3pmg07lUenxpiM9XsDuBaMj2YYVuJTj59ANp22LMkYIyNMLEdrFiSMbKcdqJN9CR0QhdGp4G&#10;L8h+2q50sh4nnnwATXsdv0+a0miQYmFc8NsrMI+/luHRhz5kOhHeY7TBcqdmi7lcSAGYfgp3kI0t&#10;pThvnosnnv6UBeQPbgnxjYKUiUBbvbxgI/xWMTqXRnDokesgQ4/VsamAKSC2q+GwLDtCAYbe8j6f&#10;oSJECRAIEnxV8IUs6Ay4m4cehtLOCgYvY1r0AhSzJAAjoMUKXxzyUwhc1GDMt1OxwYCLsMOOT2LI&#10;kE+x+ab3YsONzsfIj76Ho82/NJrDwrLJTcr5wVoKsBclgvbD9myccPC2WHXlKDL+WriaklAjOw1I&#10;s51nzQljr/1vwq33jIGX4N380mO9OHxpuf3ikKI+fguOsx0TC+XLdcTgfTrioP3XRjhXyQLFoaMk&#10;KKuk/H432hRySUkeWzbroSHh4oCDrsVnowLIUoGkU2ojtjs7TyCUxKlHbopLzt0TURrRXChKQ0iQ&#10;pHlrgdzf2kTcTn8ncthvNR3my9hoJDBx0jHMu/FSvH3Aroj+8g1CGTolDWEUZIpMu2dQT3lKoyze&#10;NsDR8uAQ272WHnFDwEUBZWRuxw5Y9bH7URRdBy9ffBmsXhGkiaMDTg6lWrnJfu/PBDVWjJg2OKUj&#10;5Kd8NcypxtgTTkFsyAnoPmUyplA3aHVoLlWKEEG4f+t1gEg5MsUhRD0HxfRes2E+Xwitnf6RpFXT&#10;Rr/R2czZLpmy4JRjlVXLcfuwQ1Be3kidp3gXauFsJc3FXFSnQjjyqOGYO0O6hvLBe12CKQ1Q/BXS&#10;bEIzr7pKH/qdZcRt85GjHerUIUgDrhidYl5JfSa99lcf8EdEEBYu9OPuJ/dDzz4VVNqFZoNhRUFo&#10;0dJftWvLkuysQCqBI/uzNpMN0TE54oDeKIyGaXs95jPGeokYW5/0qvH6iEn49ot5CDo6iiyJLOvK&#10;9RchGCzBeuuU4bCDdmCqmt5rpJ2kjaRdWBgb6OVLaB/FOnz/8zzcf/uHCGcaaS91SDttvBkMWT60&#10;XDVHXrgJbLTqyx/Aiy99goZaHQKrgCw1rBp6UWPtc7sg58aw17790akLFa9Zek91KY+BDSNj/8pr&#10;n2HUR7/C8usokwVC4qV9WG+9Sux9wMa8TtN5TUh/SUgjQG4lLjnnMUz8uYGAiyDIKaG32xmTxvtw&#10;0F434MOR1Ug6CQqFTlTmPUL7bZQpWp7C4UduT4XOOqFnpCWRzWW3/FE01gdx3pn34YwL70FdmiJB&#10;EKMNNwNZAoslpBzrTHtYHX7kbsjkZlE4+Twz+qRmb+rUS7FSxBepZmcN4q5b38PLz3/D5zFds4Mu&#10;watHxZFLYODAjrjkygN5HdtBez+pzAYktdPfnTSlm2G7xSJ0COZNx5Sjz0HqwofQb3oSBQQdaQ1m&#10;LqSfF5X6luSy3eeFHXRM+dHJiSDRvTs2e+oVlG0yEF8/fjHW694boUiXpqsXUHVBHNG4jeJYEeJ8&#10;SGLuD6jfewhS9z2FgmTCbEegvZ6aSVP2lT16wDHnyrXTv5nMJqa5OLbfaV1cfd2RsO0fqec0IqHZ&#10;BOpZL4LJk2PYaaezMb9GZ2dS78nsGR24ZLTDDmvQBtTRJHWljfPQGK/K61HDCl5W2kue/j+deq5c&#10;idNO34s1UMe6UHysZo80AkVQ6SvFPcNeoW0u45VNtsDUG9/99TjhpF0RorPkU9tpAKCNwYJm+KSD&#10;8u+55yk0xHitGaVaunb9M9I4nnK2fJgGWbusOtSo82sdXHntQ8hmIvk9KgSWiNLpbvJdlbaANY3U&#10;uRK46loKv3ZopRE2gZ4EGEKi8ZSN624YDs8thmvWvouVjuJ1EhhywjYUZq0uy5+432beFof9vJt5&#10;nT45CYf5NosurDg7XBLxZBaN9KpPPXkojYA83wSfFMznRMOCrdLyEMeRR2+KtVYvQpjKPBhiHZh2&#10;ZaNrTbNXBI/e0LD7Z2DQwDPx868NZvdXP5G5ub8ZNf8F1unU2uNpzbV7YKUVJVAun+tHly46DkZK&#10;Q3Uj0NT2/b/HyosC7dNu1qxyuO6ql5heN7YzUT/7hIQ5aLlYa40OGP7spSgoSeZXMZohY5Vbo0qL&#10;ptvOfw9W++blDagluCmaNx/z9joZDS+9yD7FdqfkVLF9k3QeorxFToIJBzFMV4Hc/N3Cv0n+OqRt&#10;lLthTFp3Zaz09n2Yt1F/1Dz8OmIPPIH1j9yX9o19SCJiVEQ+P7b6PcU3EXRRNm02ftzpcDSO/RCF&#10;fgIlyRWpQLv1NZHjOLCLdIYY5b9VWu3872IFP1uWBwv1OPigTXD9TYci4KujaVZMkRxlGegy/Phr&#10;EmecfiNFMEobQbsgIN1GeovDu+y4Frp2ydCZLaPec/Djj5PM4hbp2/zCniaD3ca9/x9YoSennb4d&#10;+q4UgS0TQxuvl2YztJnm8Oe+wLhx9XCdAC1Fk9POv/x+Fyv3KcZGA7qbCbiAuVlp6n0BKyUthsrR&#10;7k6alsTYrxuZluKgiLJU9+a6v27X/oxp15j4cmIFfWkkw28X49nnPkR1lXbrlqrVaAbfpUE1LJ7X&#10;sr+xD9XYZ+8BiEZYMR4NOwvu19EdqnJ/EF+NmYLxP2kFmYLImtNjgfhPO7zuussA1pUOf1WgNRui&#10;jbwtDntUuqFwDqUd+JkejE9LFNkZdKSHS3jkEs1OotfyzLNjiAE07aa5Y2ZCiLhVWpl0MQqLk7j7&#10;nmNQENXqMTaomRLIX2/AC4GEAlOnTCnADltdgcsvH47amA0ny2tapbd4TGVBhB4t8GPV1btQGDug&#10;R89iBMP8TUDJ/K5leq3v+2PWLuI66PL7r11cdslDVDwlJoBPdWLqwG5A7z4uHnnkHBSxrNoDJR/w&#10;rnrRCNNff2Y7//dZI7NlU+Zg7EGnIPHZKJqeBOLBHBJ+7cfFSwiOHb63CN7+HZb+sv0RVIXCmL7n&#10;FtjimWGweq2CwKRvMfOqa1Fc2BP2ZhvT8ZBotsxHeSqKpK2jUz7B29vugaKJU1FLkUqH1N+0JYeP&#10;98lI5UkBpNmaGsooUVKrtNr5X8YyjtQpAdqFIGXg+CP3weGHr0dDO5+/0S5IRqljBZheev4nXHrB&#10;Y3TYafgklG2ltxhcTPV17gU7Mc0MU/Yw5st58DJh6sG8jcpT2/f+f2CfL4JAqAYHH7AlbYUOyW1g&#10;rdBW+xWn5Ec6W4hrr3sYDh0nrRbPjwrRSSL4jEZ8uObGQxEtjNFOyF7kMUEL1iAM610bYKazBTj/&#10;gruZvmwnn98MVEWt8rW0zP+XJwks8c218MLTH/Jv7dat4OYsWcFfejVNW6kOtKKLXmk4UItDD9mJ&#10;dSWwJIwpsCAUmkM67cMlF9/G36ImrfwwHq/j/dqQ6/Qz9kGU3qkOc82vTGCFLyEpb/EkgduBm8IO&#10;pBAIaIv7CL9XTIbyqmDzYtxz1wv0LNRRBHyUy0VJG0kGAi7WXb8M1157MoIBlp2Z9qsemljHsfgC&#10;U+FkHNRVd8G1V3+Mbbc9F7/8MsvEBoGesra9l8CYFYGqOfNRzyU1/dbMZrBSAd9+Pw1I1oyM9evX&#10;3dSV+U+jPGbPpcUkpSvyO5g6ZR522e5cNNSG8mftSYClgBBCcVkad913EnqvWM62p8Iygdz8TXsx&#10;qXaa02mnvxexjVx5bJIsgnk73oDvzr4S+OArTCjLmt25y9mExRS3EnY9DfrGJUJGoKSmFGEgWZSn&#10;r9ElLXmWXGiEky5BWRm6nnQI+j13B3Ir9EThd/Pw9lGHITR/OrxB2yARLUSIDoqkyIAxvpRGVrsR&#10;T/sVnx93IladMgMzS/zo1KMXoinbrJzLWD7E7bw+kUepOLz5U6czAcVKsiySPVL+/3b6d5EAsVZJ&#10;U89RJwdtP2657URsusWKlDkKq2RT+7nZlCa3EsPueheffjJWkmXkPb9QR/IrXlxyseeeG6NjpUZD&#10;LEyalMLItyfAy8r5VHpKN39l/hNZ3kIL+qvPFC18D59Bva90jR0w37NMsgVmVEUsByJ/vbnOXLv8&#10;SSO6YTpVxx+/L+soDFvOubH57I/KF4L46OPvUVNTDx2IbwLjCXwUAyv7ts66nbHFVv14nUrV/MqX&#10;JM/6n+1utEwhvhozFR9/9CXNowY0+LWxfdJDy5aWL1hipdlWAh+89SO++XwO208jS/IEtWmV1dRw&#10;LhWi5pLV8NrR08Ehh2+Mfmt0pTZmoa0kbFfHemhKLYV33/kBYz6vYqVoN2x+x87g0UALbPTo4WCr&#10;rVeHjwKcC+rZGSr0JY/5UQhOKBzCsSfsjAsu2wup7I8ImKWORSgMBVh5WSrmIKZMnINsnEJgNyJD&#10;YKLQ1dYUoDx4XqGJ3Tr0qP649NxtWdZaI8AKhs6fMRSnM9SZApBDxpuPLAXp+29cbDroCpx04p1I&#10;aGcBAim48pZgPCZ54i5BilB788aQzawAcZ+dRCwWwxdfjGN50jh03/WgGUBTbwRQRu4Wg7R3lYQ6&#10;588SQKZx1lmPoqauHHHqIYd1r41E1SFC0SQefuJsrL9RdwJMdougRpU0zMrK1KiTOjDbuJ3+bkQZ&#10;Yn9NsZlcGpxAKoEJV1yLeW8+RxlNo281247ec4btqC0nNZ4bofCFNIVslJYEySM4cpCyU5RLSUQK&#10;IdtBjE5CfZdS9H7iDvS89CK4XhGKps/HyPNPRJ9vp6CR/aLnIYOZpvzDIPsI/VDZQCaZlMJMJPHZ&#10;CWei93eTMcu2UVLeGblVO1MvKDjUQyKQQ0mWnh9l1PEnEaTSnDbyE4KwuVTAMoqKaVJ6umYxBb6d&#10;/iEk48u2pf5UPJJLHeQncL7rwePQpVuE4Im6mADGU1wp5TGW6Ii99roSP30/m06pZF6AivpIBnsx&#10;ybWiqOxQiWefPxVFpQGkKWIHHn4xvh83jYJG50B7AUromgy62MTOGkveTJLDv2J+da3uITMdj7Ls&#10;qa8wXZ1+oP0Kc9LB0rFaaaxZFa0cN7MdvNeAFEGIxS/nkpKfdkWxvUUdfTjxrMH0l22aLGoIl3pC&#10;28bQftXVFOGscx6h3ab90wyU7H+Iv6mu6MAfdvSWdJJ0rqlyLQeqmbP8X5cHmZ72a2L7uSV4+olR&#10;CNDm+6nDVHZzIsQyJg2/mMpfHqyRn/pGF9dc9xCyboSf1WitrjPCpLlGbUblIhpJ4dghu/Nrxbnk&#10;O4LI1T4auWLcf+/L7AA6dVqAhPfS6GvOOmA14OYbz0I4zIpShbHa+aNubfm8v8Imb0w7mMDRQzbF&#10;q+9cjjNP3RAHHtAFxx2/Gh597BQUl9SgproaiYQ6nPLD50owW6el/DM9ncysPJ945g74z+UHoSDc&#10;vEySJJDT6j75y4lEJR5/fBLWWe803HjHK5hdU826SrDxMgRu7DIEoRKe/I6pGoHLA9JwWis0qvD2&#10;O2NQM78D1tukG7bafj1ksjFTrt+o1TPbYv4PL0CAyvdrL/sUb7z2Db/XzRoZ1BClNhhL47TTtsam&#10;m/Uxba/ymuD7NtJr578Xy1kR8I6mwlT+Hma++gxmPfYEOtBbDpu5MfZBvjXHH/Gu37gwR1BOeUpS&#10;/FOKTyBoSQTTlAfCpWAFKo88Gpt+8DoKN9oCqVAU1q8/49MjjkLn9z4hvs7C3mxtVGy8EUF8AYGW&#10;FB7zkaECzdiIZgOYefFlKPn0C0qYQ1kPInDCHpjyyRgELUIrKt6IAWziIFJWEDGWpXDGLMy8+zFK&#10;YBBxS0deBExfMXLfRvnb+V/ClAM3l0XHLsDzr16Iioo4HVrpRzlt1FFWCslkKY4/9h5U19BR52et&#10;Ejbi01Z6bbBi8uSqrrdeFww5cWvirOnIemU48sjb8OUo6uZcBhYdX/UJjbbq2JFAUx9aYB/oQLah&#10;79tkkWyLgKHsCJ0XP/uc0jXHmtAOWMYeaGNj7Yqtg8zFvNaKmb/9Gin2/HQk2kh/GbMGQkxISTaO&#10;ffbdCAVlBJEKuDczMvnBCx2k+8pLYzBu3BReqvNLBYTywE4DB1tuvg4GDurLC/MzR7whz7LJrZ4n&#10;fv318Zj4q7YkaszXq8JL2rhuadi6+JILLzO5Xw6Uy3r4ZUI9rrv2DWQymsKScLRG0wsQc9DOYsA6&#10;RTjp1J1gBfJxPNrwUBXkohHvvT2Dab1I4BWGJ/Ss++jJWkSbA9briGuv3Z+IMj+llVeKfFsKyplD&#10;dzW8ayEcCKB3zy7YftsVMHiPtbDF9iugvEMBXn31E1RXZ3DYoVujQ4cSdqT888102cKkPBm0z47r&#10;p3AHY1h/QAd0794Rn370DR2SKLMrENhq2pAdy/MTYRNk1dVG8d77P+Gpp95FwF+B7l07IRKOmNG7&#10;LD0jhx1HG31qPydoLpge9i+/NuK4w15BgsDpwWe3wYordKLnxZ9N9lS3/EOd90+JXdJN48P3p+Lc&#10;M14wdaOaBwGt4vDCoSz23W8d3HDTEQgE6tmRify15X37KNI/gsxQfs6PMMXPmzQR7x9/HHrProPl&#10;5KfJ5bcqPik/gkTiG5vdUIaKTovRIlTGJVR4If6QtSKYv8EaWPOBG9Hx2IPQ0KGCV3pIPzsCH+9z&#10;NIomj6cBSaEmWoBVbrka9iqrmLhEj/IS1IMoW/Ia5304CuMuPQ+lqbgZGWrs2AMFm64HvP4hAtQv&#10;Rnuwa0mCcwREGtHSc4ocD3WTpqPTzjvA7VjCtLXtiANXW2o0FaGd/oXExtWhrFolV15hU0d2w4g3&#10;PqZwhAkoKB+0QTk62vPnOpg4eRJ22WMg9RQ1mU7oNw7en5PmAmSRZJ8GbboO4ok4vhk9H7Xzw3ju&#10;+Q/RlUhthd5doCiNgG3RVtHu5ZLGZtEPaZI/2Qn1oNb2sC0i7PLYHwh6XC9DR5kJa/TGF4PDvlJf&#10;62HOzCymTWvAzJkNmMV+W1OTRirNZyu+1nRUgiU6Ip4rYKIZHn3JeloOfUGzFuaQd7ZBtNDP57r4&#10;6P1Z/EUgSsZH9UxXyi5BKJjA1tuvSQcty3aTzbDydUs71rXbCnj+OW01pHzyXhMyovvVx1tSIu1D&#10;OlmD7XZai/VE7ECw5F/GtseXyaSadd4yJx+V35BT78QD9/3ESgpQIKsIBkqbfl1AnuKKKDgF4RQF&#10;+2JssHF3Nma+Ff1mtRwhAAVu8LZ348OPZsMVcjSbU9L71HEeuQSG3Xkkjjh6NWR92uuiSQIUs7Q0&#10;JGFmGgvObNNyfpvP9xmlu9ceQzHyrfkEb5Pw5VfXYs21evB7onsKohlaXJgElAxC1ZSU0qVIpImC&#10;7RDGjJuDo4+6AZMmeHDSQtcLE5E6wVXOpCdW2VwEoz7WVwL91+iAQw7eGTvuNgAl5ezEtpRBAPU1&#10;Hh69byRuv/0NVFXlcOaZO+L8CzdGIKj6b+4h6rl8aw3s2iCHAv7rTzFsutHpiCdlQMsIzlT/jfRu&#10;MujZ3Y9PPh+KDhXMv/HUypg8f9fmo+og7fS3JoH7nN+Cr34avtzraBR89j1yjuROo06SOI1yUgJ5&#10;XbO05McbgVgwhYqsVqLamFtoo2aFMgw6+XxU7LsjaiuKEMpSaVbV4vNzzkPyxQ/QI5FCI2U6FqAy&#10;33wTbPT8o3BD5fR6NRXvIeQE0BjyIZScj893OgC+z79lP2ng98Xo8NxdcN8ajcZ7hhnwJk9ZuWik&#10;iEX4d5CZVQ9TJvV9/dYbYfNnHoE/XEmF6yIT8KgvllIvtNPfmAjsidx9NKxuroo2pwg3XfcqLrnk&#10;eRrhlelWV1PG6IR7hQhHGnDl1fvhuKO3oNGW7P25HhTJIbclqwTknj+CVNaHxx96D+df/DjiMaZr&#10;eSjvnsWuuw/CkYfujVX7FPA79h86E3IqXNoHl/bMopepiec/JfY5T0CBelXHgTjpEH7+tQqPP/0G&#10;Rrw5ClVzskjGAwRHWrHN/sDyaYZFvbageBZ6rbQidt1lUxx1+LYoLkoZUCJq3jdqWZNr0YHOaI/B&#10;LOs7Tke+AGv0OwfTJtPhMVsCaBI/w/IXorQgjS++vh6Vvah7aE9sYoZALk3zSEeqNoA1Vj8PtbUp&#10;ZBW/bEalZEvaiEO20+jS0cbYMTeipEJnxBbCWsbdfNmBJQ29ack8FaZ2dBbA+fWXWRg08GI0xgRg&#10;NDzobzL6CxGNsKuRDV6/1Zbd8c6bFyNrlv1rJEpTbPzd9TBhRgMGrX82Yg3lVJJGHfKRHgJEkH37&#10;AO9/cA1KSmvg8zeDMQnBUgqCAWWqcTVkU1q0GFkKwyefz8duO15CwS3nNXFsvtlKOO3UfbD1Tt15&#10;ETsCPRnd5wnBy/MWsPgNLDEtpuungXG0QozlmFeVxS03P4aH7xmHemp+H0Gf60vSQ8rSidD0mvaq&#10;0lAl80KwpinKnEPBZ4eQZxQIFqNjZRnKKqLIpFKYO7sadQ1E6aEM9t5vNQy7+xSE+XjXbgIuxquR&#10;+RO3lirmrymfbioEPwFYXTqB/Xa/D599XM8nzmI7FhIL0Vvj7T06e3jtzUvRu48NW3sHsD3N4blK&#10;x8jEYiiEdvqvkt+xkFJcn+fANgE9NlL0AKfedxOc06/idxHE5SFqszdeL0gikdFWploALEUsD9Ih&#10;wKoNJbBSkgCnogvck/bGSoftjZLK1VAX8iNCWax56nl8f8OtKJ38K50NOgnac4vAJtOpKwa98ATi&#10;a/cx3rKOPYjTgyxNEexH4/j1kfsQP/kydEoW8BnVCHRfBz1+fAfVxxKwP/6Mia+KZumhsi8JLClW&#10;KUQPXBtYCkjZ5KpgDuWnHos1LjmXypl6SAslAjmzR5Rgn8CVkdN2+teQ5FILfHIm4s1BKm4TtNyF&#10;t96qQyo3h7ImO0S97Y9RRubglZduwNbbdeZ31FlG7yl8IG/PNNLRmjRlTexDqfETxGjcVdsX+PDp&#10;59Nx281v4L23fkZjmgCHelBB5it0LUKPHh3RpVslioujiEYyOPDALdB/nc6mN7Um10eHW7FGfLaf&#10;nc7zdI6mjRnTYnju+Y/w8ssfYfTo2chkymkHNHKl/slcm6SYmxyBnL7kPVrc4zlakVyPzp1C2He/&#10;HTDkhO2x4koe1bQGHCLsjwoFae2kLzkJTGqU2M88eKxPrRq/8OLhuPPmj+G4BHT8zowU0Tba/gSO&#10;PnZjXHfjoSbmSGfC6rguTTW6rINb7xiLiy+8n2CJuELxaGb/PumflqRNLMN2FLfffhAOO3RdpsP6&#10;t1vbtaWjZQiWNKJA4RS4UENTUK6/6Ulcc+FYIss0lWqM3yt4WbE7C0hxSgpS8wdSuP3uA3Ho/usi&#10;EGJluAJYbOhcjAWP4qAj7sGLwz9gGp34DBl8Agd6iSHXj3uHHYR9Dl2L6QT5WjbF+T3yE93PawAG&#10;rH8h5k0PUECJnNNaKaSOFsPmW/fGVdcdg5VX6YiAn51IetgIvaYNmxtPPU0NvmCYUEeqOI6Db8bO&#10;xUUXDsOYMfVI0mDpDDlb3r3AEoVMo0w+omafV9R0Z548PlsGTKNgWkZrwF20GkccviWuvuZwRENJ&#10;YzxU139OzKdRGmqHCDtlCmeefyceuPc7BP296UnNNO3tp5MQoMDfe8eR2PcgGjyLeWpDkNvp70c+&#10;J4h0MEVPjl4gFZvjI9Ctmol3t9sZ3cf/QrgfoAypN+XbUwZBJAl2Cdp1HEmIjk+ICrehJITktutj&#10;3cvPR2GvVWGlilBLD7ZkXhW+vOQqzH3mZXSOp9l35L0TytAjb4iWYuUTjkfPC85FJkqAw76i1XVp&#10;er1FcfYFqwpvbbMnun31PcJ0iKqCtSg5YAi6P3Abpp51FHD700gwMwGCLwEkTchpElrUnFfhoAiN&#10;UX2ICvjMQ9D/3DPhhoqN0xZW16NRTdO7t9lX2uHSv488AQaSRvpzlNN1NjgL43+tpfxpyk2Lg3QA&#10;bwarr1aON966HJ0rS6hfqdwFHKj3cjZtT2vnvi2izjUSJ/3MvjR9chrDHngZH3w8GtOnzUIqoY2Y&#10;Q0h4irt1EeBzR4y4C+utS7BjLZp+1gA0TfbRNlL3xxrSeODuEQQCL6O6PmrwvkZYtFJ8YcqPqQq8&#10;6XsCPqZAtyH/mwAkX+oj3bqn8fij52DgRn2ZRppOr8CUnNtlS5rqy0/3AZOmxDBwvYvQEGdfJQDU&#10;YIgPcVZdHD26FeDrMTehuFS5a1kf9YkANtrgVEycqAVMMYIw2ZhFbZiOT1Gd9OmTw5jPbkZBATGH&#10;pVGsZUe+TDaRL83SkqbF2Lg5regSEexstOH5+PFbQgLN12rbc6+QzddyHjGvpHzo3DWDseNuQXmJ&#10;GlwBylGjWLVS7qfvqjBgg8v5jAKCByFgZtkY8wqUl0/CmLFD0bFTmIJXyvRTSnC5UTYTw+tvziR6&#10;vQl9V+6G888/BMVRG88+/yqef+ETxBOlKCwKYNAW3XH7baeja+cAwQ5z7NeIS77zmsYWmNHZafrY&#10;JFRmKwF6EaksMPqrGbjwvMcwdsw8AqmwapboWU2lsuffWpAZucoHDoZsFx3KS3D1Lbtixx0HoriA&#10;YM3T0LNWs7Ws/zZJc8rap8qfJc/Dh2/XY6+9bkU6YxsFJG8Nakt6+xeety/OPWdbCnId819J8Kh2&#10;aae/O6WosAozlCkCh7hNxcp2nX7caUg8/jjqIgl0jQWQoQKVly5qVnoOZUvTZTY/x6JFSFd2whp3&#10;XonIJushWVCCqM7uopinf/wOnx1xFPr+8DNlJoS5VgHBEJ0KfzUqsj7M2GYnbPLE/ciVFzMv6iA5&#10;A2B05leG3mZs1AeYtPNxCGUbkPb8aCgOYI1bb4d12H6oeeQeZI64kKYhhwQ9AIt9qZiin2xCPM15&#10;pS9KmXToJFhIBwrRcNjOGHD91chFK0z/sVkHWj1jNhNcpEO10z+dmsGSthTIZBox9ts52Hnbu5FO&#10;EnCYszmzbH/Kj+dg8F5r4ImnzqIsUI8RrGiazkfjvFjOpcCSxIc2TtNrdG/5bIt6W3E07F+NWcRj&#10;LpJZgSle6OSw+urdKX9U9G1gFNdhv7O0F5+FR+4fiWuvfhzz5hZTL+tYIT5LoR4eneam8jWTVsTl&#10;5ZggSSvPjKFodtD5iX1ZfUPHkBQFO+LuYTthz71X4AOLYOug6WVMzXZNpJGxs09/AXfeMYLF10AI&#10;bZLOgWM9h4I5DL15Vxx97Gbm2oXJQwznn/sKbrllNNOigy58oYGZVmT2cWoCYM8NPwY779KBHbxr&#10;06/LhqyLL7noMj1qqdkndKoIdIElD68+/xPuvudzVkzezzPzwVSKbflwNhv/8ssOwqBBXVhgDcVR&#10;4bKRXRprCcfdd4/Epx/O429qUKVGrarhyZyDiy7ZHttusyqvJliQh2jafKF8LWOO1YRx/DE3YuVV&#10;KvDsC2dj3fUKsVKfCHYevDEOOGgwQgEbE8c34vsx1Xhg2DOYN78eK/ReAeVlOnyRoBE6NkX5X5Cm&#10;Qf3MuAFLbHArmEGX7kEcetgO2HKrVVBa6kfWaUCiIQs3E2VZNXjr0MDREPB+E9bF+igt9KNfv0Ic&#10;d/wWuGHoodhkk94URI02ab5XFUOPg9c1P/f3WIbTTwPjsLP/Mnkedt3hcnb2TqxvtjGNT4CGz0M9&#10;1l27FDcOPQxFhSleX8zOqk3G1IHbTred/z6sQOhQ2kIqoBgPgphJkzHxvP+gMpEy57aFHA2TS17y&#10;PTYvo1RJth9RGRN/AbDTFujz0HXIbbghKmIllMUgGoMpOJ9+jukHnQnf5PGUmSQ9ZUqegluZXIbO&#10;zPzKCmx0522Ir7Iy5SXvJCiOSNMj8oWzTj1GHXsWuk2eyavZa6w49XkXrHLpOXA7lKBjaRm+efIp&#10;FCQ0zcG+YeUQpRFyWuVVZi7D8s2LZNFB5xV+Mxlzf/gFlSutgMwKBYjRuBTJIVUgCa9XvbTzv4fz&#10;OjWv92zq1BVWKEWHkm54Y4QOYNUIBgWTjmuOumvS5Ono0rUEa/TvZWTS0mxATqP5kqK20/+NZdfM&#10;iL9G9Iv5sZhyHKWejCAcDqColG59ZQ6dKgvRpVMxOncphU2Qrymy/N500rnMigEXFEfLxa+/zMfJ&#10;J9yOu27/Ag31XajtXbhmekqDAUk+R7bUGLsF5AuajVg1dU6IhiCd8S5dXXRdIYRevaPo0IH9JEpH&#10;JNEAJ1OMt0e+iX5rrIA+K/c2ZdCz8/XVRhmXgPP9MN8GbjaLXit2woMPvsK8F7LmtVrWYf0GCDAD&#10;GDPmUxx00I6IRDW1SSdGfZJpWG4a3VboiUcefQPZDCtSI9Oty01SNSr2Wcep6OD4PffdkOVRG7ed&#10;tyXhZTcNZ9VTM1VSv9ITTLnYcbOh+OybRgMOzLIACZ0vA7/bEqn7bAclRUmMG3MbunRLUiBKJNoU&#10;YItKMIvaej823uB8zJikaSZlVZzPfI/eBRj37U2ImqDqIFy7gRWlFWzLj34ZPwsXXvQg7n/sIhRH&#10;2NiUXzdI4dSwLf/WFu3z5zbiisuewtPPfYtEkqUpasQFJ++OI47aAR06sUOZllWdLBqo5sjLZfG0&#10;JsChoOjSkJ9pez7Mm5fF6NHj8cUXP2LOnDp6S3yu5Wcn7IS11+2KjTdeE91XoCDqCBgFyWnOViNY&#10;TFBBf+oQ8oL+jORZ6XiWeNLGoQfdjxEj8tv5g99puNZvRdGtdzW++uxBgsB64iebAl8IJxiD9sNq&#10;p78/6RifQNqP+UQL0Ww9plxyE6pvewBhJ4tCer7VAT8KMoIuLSnEvjmzNAJrv22wxTVXIBYpR5TG&#10;Jck+7tBjDY8dg0/2OAwlM2cY8MwOiYDAd85FgtflCivQ+6FrULzTzjQnUfi0ckndgQ9Sz04T+CS/&#10;H4vx6w1GIRVqkp5AwGpEZKWtseLnL8Jht4kwX2MuOx32Ta+i0Msyr8wzEZk2r2hJPuZBhowAn79l&#10;WeZamx5+x0L0239/dDvqMNgr9eaz5Zy1Lmk7/XtI0z5agJBFws1i/wPuxOuvzaAx1Si4ZEYjHbUI&#10;2vPw4Se3Yc01KmlTAhTdemR9LcMdfp8kP4qF4rvkXCwvVihIAk6NqoPZtVLabCJMvSzV7Fd8L2nh&#10;UZh33/wehx5yDeKJjnQA6GTQTuR0nIq5UJLabEPz1zeTz66nPg5gxZ5FGLzzRthj8JZYYaUKBOjA&#10;B6mW5VA3xhx88t5YXHrNY/jxBz969Azi0y+vQkHTYE0epCx7UjB8lnWx1+Cb8MH7U1km1gOxgDkg&#10;X2el0ql68snjsNtuayEYDP5WF3Y2CC/g4OAjh+LpJ2aa76RLWpPG0ZzATLbxyigqiGH019fRFmq2&#10;a9nRsgNLrvCeNgWLY9LUDAasdxkSMZ0ATQRhBFIIcyFj7W/k3zpLLYB99uyGYY8OQciioRdYoMD5&#10;tGcEfx069AOcd/FwgpEC6ARjKJLf1a7UCQw5cm3cePNJVLgKUFO68oRl1JcVMb1WlGOHy2SowIPK&#10;Y37ExvQP/mb6hC+/cZZHQZg5PYvrrnoWTz76IYW+Ozp2zuCoowfg7NP3QSQkjx70opkWDZMxFsy7&#10;Nro0EwjsWOY8NSIwzTRLeLR/lI5y0NP0ZH1nnmu84rxnIP4taFBfk/INrP9NBs2nhcmsPCQKz2lf&#10;DnNNlp5PEJdd/Dquu+41GpkythJzYVUzDwUI2VE89Ogu2GO3geZa4n/mwWLb5WOm2unvT64UFYF2&#10;Vm0+eyK+WW9PFFTPM9IRpNil+YfaNUyByhJo1xMIdSJS8QXYzmcdhp4XnoOgr4x9EkhQmcXpNXQY&#10;NxGf7L4/IlUTEchaKHUDJv4iRTlW8Pb8QA5FF5+NjU49G5lAEBmBKwk+SbItMUxQvpNDb8fMyy5B&#10;KOXjs+kjBx103mEPdBs+DNFEmPnOYc60b/HDRnuiT301qgm4bAWrmr6zgJqlXdNx6pUOjZeMmBY6&#10;KK5jTrdSdDhsB6xz9mV0eEqMQZVByVCBB4xX2k7/HhIoF4BxUFfnYvMtz8bEX4Kw6VxnnLkUwGLK&#10;hhzzrnjt9VNQUj4f6XQnOoZNt/8p5eVYetjoYvNR/5GbdGLzFcwFP0g6qau9DHV9EWWTz8t6GHbL&#10;eFx99QsESrKb7GvGnimgXCfwa1pQwdE2dbF+s+Gnoxqgzd1gg+447ZxtsP76q6Cysgy2GbFiPmiT&#10;8/ah6bmsA502kXISOPmEezH8qbHYb//dcc+wPRCi06HjsTRIoeB2vwl5WUbE8uaoLKbPTGLt9YYg&#10;Ud+JXyVYBuZP9opZ22KLbnh9xNk04Y3kDshqrzbqB+2NNebLGmy55TXUSw6sVFuxSPkQFO3VZLGf&#10;H3fcYFx3wyYIa1+bXFH+DEmVqQmcLgktM8umQmunX9sfxSMPvYskvVaad/7S/Ii8wVfj6X+tPFCg&#10;dkHExXkXHIFAiOqsacjTCBqFJBHP4YnH32JVarSIwqEhUyp5i4bcIlg66uhdzPCn2RHaPKblqNXS&#10;kwS2JQuMBKj081Nf+k9hdAa6mL8NwFI8jz+E7r1s3HbPwXj7wwux8z6VqG+swzVXfIBBm16Iex54&#10;CzXJGHyhNFV8PdNLmdgmBeRp/tWvmCx5JSq3Ckcw4vcrlotPM+BG15qKMnnKT1HmhzwXbG2ff5mL&#10;Den6tqjpe02lkpX3cd9U44H7NL+s33Swaoq4jV4W0z16yADsvqeAUj5/fKj5vh0o/XPIOC5ss3DW&#10;Rc1X4xCpiZmVjdIpknSt9gnQg8totSY923KXACXgovbQHdH7zOORjJQQAFmwqLwKqLC71cUx5rL/&#10;oHzWXBSlgghRMWYovxnKMSGPeWb5djth/WOPoTepVZSUF+bBiLJYF/C/iONg7ief09nQtAYVJb/z&#10;tKInotFmZoWX8XEo69kH6153PqaVFpggdccEeLYkXStSj1IPVfnUR9i7WM4cOs9pQOzGp/D1Dsci&#10;/d23qI84JtA8nFnWeqSd/vckncj/6YQWFwVw400noLCwkXJGASN4oGGh+fDji6/G48brn0EqE6Xc&#10;qScsLkmCxZI6Oo+aqqY+lAznpa/5d/2trifwJt0dQs4iaCBYe+jeb3DV1fegMaFFT/lg7LxuF9Cv&#10;ouUUcitjCoW83kFFcQKHHbEaRrx3Ft5573Tsust66NSpiPpbtljl5ZNkD5pyYIwk7YhPcYcRH268&#10;+VT0WbUSL700EhMnzyWI0lUaBdb1yuuyJYV29OhZhE0Grsq8Ne1ybuyZ/srh888m4/NRU2EF+T0V&#10;keyepkE96o++q3TCyiuVEhZo0UlbL9UV+y11jqbmX3rpXQJOfdtc/6KlKxNbU0pz6VmCpd1Q58zN&#10;4YFh71EIiUrZYC1ZTxQCVKY1/2hjwMAVsPraHdlQeaUsEljQGMt3P1Rj0sQEHAIkAxi0SkFR+9k4&#10;9txtE6zevwuv02gI82BIz1g0b/8TNnlx4bcz5uiPp548Fa++9h+suV4lJk1rwIlnPIoBG56Nt0dO&#10;RzarlUc6OiVl7smDFg0Rs8IEQNpKf1lyU71pHllgtqbah733+g/fZTRY5waMEsz5C9C9cwQXXLSF&#10;CdpfJJ12/sewOZOQbR2mQm14+1NE3ZTpRQszVRXSthZZpFHIL2pW74nVr7wM8ZJusCSiVExaGWc3&#10;uPh26O1IvfsmCl2BlmLKsh+NBFe6XwAkUVGCPldchURpByQCkmn6gDJUrfIVqK3FjNFj4WVkKjQN&#10;KM+TvZ/oTd9IiWrrjlDaRtFxByB68B5IEUxZ7GcapPpdbiqTAJPLzzGJtuuhZ8pCcPTnGL3f0Sj+&#10;cjRigTQcs/1FPj/t/O9ihUCIt9xqZZx97m4UQx3yquBpfk+H1fIX4c47P8SUCQH+LSFvO51lxZ4G&#10;AOwYnnliHM4/8y0kExTO3+xlEzO/nkXQ4AubaeWConocesgAfPXlvbjzrv2w4UYRsyrb0+GfpOaR&#10;JENtPFMzCHKqC1jsvffbHJmUizdHfE9TowUdGszgZcvY7jRNIiKVaMTBB2/FNpjP71XWBZzOlGHo&#10;zS8RqNIi2Y28QzZfzjg1SmkMQ07cEZajvtmqfgzn0/BbFrKug6rqRoz+eh6fG2SZaL+UjyY7t6RM&#10;WMcMLQv2EyEzv2+9+RXqaoh8tU5dXyzCQuuaYtMQ33zsf8hGyDoubKvAGGSTMbZ5OhPChZcNQzyt&#10;gGZVtmqQt2gljh3HSSdsR0FzKCSaIGoaMhfQaCtvS8xCqhRS14902jO7perEfXHb1+dZZ7D5NDWo&#10;Q3ddomGNyBAHbrhxAd776EQMf+UUrL9OP0xnhzx0n9uw4zZXYOS709kRwnDSBXAVXCsBUIFNnbX9&#10;nGXDRN6sc7GfRsKfK8Sdt7+C2fNCyHgRg/pV53pVdKzH229fiYpyH9srXw/i/DBqW2m389+VBXRM&#10;v9Luwl//wL6Xlj/cgnWQgoatNT0xvSiKLa+4DIVF3VCRCqLM8dPbTbGrsl9M/g6/PPksSnltHYFM&#10;o46QIGXpGPk9G/OjJeh/3ZWw+/Sm7mN/FfChF69NLJvz09ynasd9i0hNHUL6zOcrH0HXRaaugX+r&#10;fzvMOwFUyEIN+/3a556B2JqrUFZp7CirZkNYimxrbi6TnNYwVYwAVK3tYWrQwYTSRqw8ZTp+2f9k&#10;FM6Zg0SQnbUpX+3872NJgsYrjj5yS6zZP4CgLReRZieTQ4pgvz4RwbbbnImaectL97Jv8YFilwb+&#10;5x8dnHvO3cyDzj9V/E6zrWzmAAJWKezAHBx2RB+M+vIK3HXvwejWnQ62HAVfF5rNLmZGYJGYozae&#10;b8CUjgPxx7Fqv878LoznXvicfUL1oGlBdZBF71sqluOjvkcHaucd18OqfYqYb/2mPPI/jS5Zfoz6&#10;fAoaG7S1A3UPb9C0qbGjrJlDDt4EvXuFeG3r+hHn0/CoK/SeYVvecONzLI8gjkJFlI6ua5Wvv8D8&#10;f9mQx8Q0jfbqKx8RzFQwvwrIbk16HDPsy1BcgY5dg9hmx/5UZgRajs56YyOJvSB+/HEaPvnkJ35S&#10;LAIRvs7EMYV20XfFDlhjDS3/bRppMrt5K938yNQyI5N+EFMmz8HLL75FyRbAWxwSeKCyF6IlQkaw&#10;hkKcgO1FEfJKsMWAvhjxxkm4577dsPLKhRj3VQJ77H49dtn9anz+yQ+sJQ2zqoZILNZyJ4FMSq1L&#10;1P7phxNw913PExzKrrFezfMJEv1RHH/yZlixb4zNUMr8Lft9Odrpv0hGt7hwUo1IzZiFVBtbPqT9&#10;FsKOhr1tRPbeDiWbbYlk0IdsII1kOIWEnUW40cGoS89E15m1iKYL2V9tRL0GSRNCFP8CKuXKgdvC&#10;PWB/dlUPkaw2bM2aeL28PmhJk0ePQTE9Q6P4zO85BDNZ1Eyfye5NEEZQpH3HnEAKlWkLucpu6Hfq&#10;cRRW6Y8/J3NQMN9LqSrKWeQIH7V6rYsJoUbMnDsRPxx2HtzaqvzF7fSvJV8mgtJSH55+/nJ0qFT4&#10;P50+reamk6vRm7qaKO4c+nLT1cuaFij1WLIGhx50CxrqfAQL0yjtsnctSbGrgwZ1wMuvnYV77jkU&#10;fXvQjij+jiDKpT1xaXezwUbacw1ELAbJNtG+KLY266ToMEXxw0+zMWd+mmZUvUPXLNo3l4byM0M5&#10;BOigFEazOPnkA4kTbFgLbbOtxWDVdXE8eP/H/BA2jo8O0lccld8tRjicwK679Gu6+k+IdfPh+9/h&#10;m+8mNZVJqGzpaJnVSCSTQMOsQrz3wQwkHRVQCL7lSxnWieICVZZVj5OH7I3OFYUU0JSmVuFli+BR&#10;OXt2Ei8O/wpOlqjXSsBlBds+XqMNqewYzrxoLxQVFlOIVAESkOYGbgIYy4gCRKdZrwrXD30U1183&#10;A77g7KZf/oQMEhVgImuDTq+AJafRYdn9CgynkSkqLsKRB26Fzz+/BpfdsCHKu/jw/gfzsP2Ot+Kc&#10;8x7B/JqMORVbyysVP6Kzdsyurk31uCxJO65bKabv+nDGOXeipnZlCqo2Ep3EOi4l9PNj523LcfZp&#10;BxC5a/+ltNnIr53+uZQjkI/QYFgTZiFXVw9kF4DffAxADgnLQSn71tyiQvQ6fAhlN2I2gUwHkojE&#10;fMhQNmrfegnFb3xDEJRBEimEXCniQt5VhErXw5gKG93OPwoROkhmt2zLNoeKKmZJeziZeCP2ccT8&#10;mBMMofKrHyiHhFpyoCiD2jokRZDVMGEiGifOhFtkmzgqbYYaYHo1wQAqdtwKc7t3N85UXNHplFf6&#10;4izBokHaJi6Q3UfQUBN8SiNO5BZ2LPRK0K9+/zPMe3uEmZAOxDQNk4GrYxusJh3TTv8Ooo3x3AAq&#10;VwjhxPPXp05uNCApH+phIZYJ4apbPsbHH49Hxplnpm+1z086wL6yhKT75UD7FBfKZ2v7lxde+xTj&#10;f2ogYKmkQJZRIqlfg5K7EAoDRehWkcT1V2yDt14/A9tsvroZWICtrVssppMzU4VaFJQ/i1M6WWVY&#10;mBclxbcGaTYjfN5nn34PhAuQrK3D7KnzmX4p+yjtFo1OflPaIPugWPGyFr/m9yZdPkvlWUzSrtwK&#10;1cnmaO99Qeywyyqwwz46TSxLZAbLUMI8ebS5JbS1T6GqJsHPhI5k7a3kKh45V4K9912Pt8+lDfIT&#10;J9hsKo2IC2vkZ5h+Y2bP5/jx1rPfwkpTD3haWb74+W2LlhlYYgvi2useRizOhtY0G5VQs9JtfhnS&#10;0nIqymhBGnvvvRErgBWvnzQqpGk4Nr42DXvu+Xf5vUaNmEWXitNVkLeLlVfqgD33HMhbFvWElzVl&#10;/Q2YN7sAr77wM/berxNcp6Tpl2VDPjuBtDMHxwzZAR+PuhWXXLklCivqcPftn2DrgTfivU++paKe&#10;b2IsPH+GVaGRMzXZsgSFEnoFzcZx47Wv4pefEsxXAzsGv8+WUlAdRCPz8J/LTzRtaKbldI9ptHb6&#10;p1MsFkM6oyBstWlL0sG4igcKbbw2Oq23JryMY0CKQIhDRVeSjOGXJ15qurol6QijOD2gruusia79&#10;12RfWjT9ZrytYFhN9YUIjhrmzKHjlNcdzeRR2a1M/yt216OY7qMSTRYzPSo+z0aBluOVdcCKB+/D&#10;OyxEHJXEo6ZoVup/TgEzMh3U7jXQ2Njcx4Yj7POQKsg7Pdq402CwdvoXkfQoZYXyfMzRu2HHnddi&#10;W9N2aVWlObBV54v5cN65DyAYoO7X/kaUae0RtKRkFlXwuXKBPYKR6hoHl531EftVBeU1Qf3eyN/q&#10;6UB047W12GSrIN759CqceNY2/Lxo/1lS0tYDbqges+fk8MpL3/G5c81ghVm5bvKoZ2maXJNYKdh2&#10;Hfz2fH6lo8k02CHHYek6RJfOZdhzr/7wHNrxTEd+o4BvxWXZiMc9vDdyNEGq9FK+nUQaa16Xemiz&#10;Qf1habt/5s/YpLZeVB8WHbY33/qctjMf57TIIfV/kQjJ+NBlwNUNLl546SumSIBDT1HoThlszWoo&#10;bf+z6uoRdO5MwTMak18ILJElUE8//TGmTm0+8M+fR9M+xS4lsfvO6yJMWPxb0NZy5AyzduqJD6Kh&#10;tiO23rk78yFU3Pa1S8IeAWAwUIqCYBCdOvtx+mm74I13bsEOu66GmbOn47CDb8Itt3yHFL11+rcU&#10;agqWqS9yG+n9FdY0SZ75mU0z9rsfcN11byGbpoeT0+62ArXFCFg1uPmWY7Da6p2Nw5HvtBLgRdNs&#10;538QN5HjsB9Rs2hLCg38GOb34hB1YsJvY41jDkJNKEQvNkhlKa84hFjIh/qPRyLx/me/Xa/VN81p&#10;aMS3MejHqjvvCCcShs6Qa50H7bUiWCR4o0HYQjeJXEODyY85QFuCSe7ilqOGfb7+pZdQNmEC0/LB&#10;kRPFSyJZ5T2MlY46ELFwAFFNMZAy8uAp37+V6Q9Y0QiKrcpQUXtODNGPv0Ry/M98pmfO0MsqfoIe&#10;buv8t/M/l81KMdooExXni+Oaa/dHUbQBQdknjS4p7IO/jxuXxCUXPUv5liGPU6zptLeR3uKx9qlT&#10;tJTOBKW9fPkLVM+jLPsIRiyHjmkZ5b4YxUUzcdElO+KJ585Fj5Vo97QKmrLcdpqLz806X4MVLsHg&#10;eRc+gLkzI8hm57MOsrDMsKu2gVXdKKIR+OHbeXhk2Be4++bPMHLkL2hMMu9y1pWmqNUzFpd9vgwu&#10;vHhXlpUf3Q58phaY2Oz6FtxcBMOf+Rz+QIRZpW5gX5eTri0BpA9OOnEwc9fIvwXaBD75/SJYg01F&#10;3PDdD/Pw/kc/8TrphaXDDIp+4vOXnr//ZRbmzw+zcBQ0IxSsUBn2FuzR+GrwO4kTT94N0QgLZaaW&#10;RFKZQWRTEdx7z2tUgOUEE0T6OW0fr+k7D0G7AQfuvwXzHeM38gbbzsvSsjYWE385ZhbefOd7PtvF&#10;5J+z8HQoTxvXLzFruFDz5E4hAm4UNr3itVfrgGeHn4SrrtsZPieMy859G0OHvoEsPWhzpg7v0t4T&#10;bab3FzlfTtY82+yC859GIhs13ckMrypmigpji62648hDd4DFzmQ6tNl4RLnQdW2n287/AG4iBeoL&#10;AOtoiNbB0DbVQzocRsEqq1AuQmxxPxLBDEJZ3pPxMP7h+9ElQyXbdH3z/eJgLoNMwEZ4jbWQpLJX&#10;Wq3zoBFT/kEPlrId8CGaSsCt19lcebnMyxkhD2WvNpBFvHo+Pt/9eITm/opwlv0xROdBe6fQw7Q7&#10;VyK7YhcqSHYn9pOsVukx1wvnqTU3B4Sn6IpYZoTbhzRdbDueQPU7nyDG+62MTq+nEqeBaZ3/dv4H&#10;s3SpQHCO8h2w0Lt7CR548GTqN50Xp1mOGK8LwfVHcN31L+GbMVVwsvmVmW2mtxhs+WUX5VAQnAf8&#10;ePPtHwgQCFT81WaBg86vi0RjuPPefXH+RXshHJZNLIDD7/M9TDa17bT/jJttmtjJ+PHM07/gmeGf&#10;QybN55YgGAqgXCExWoXN72rrPVxw8YPYcOAJOPmkl3He2R9i150uwZAhN/DnsNEF2lexrWctDmsA&#10;pMcKfmy0cRf2cQ0EaA8pbYZMsOaF8cF7UzB5EnUBnRiFibCb8pnsz5aHjdbvidJi6o0mMyQY2BJn&#10;iKU/qL+8Atxy59NIpW1eT7vWRl4Wl/n/sqFHHn/W7E3hU4aoqEzAXKsXn8iCJ7BS7xWw2+BN+JkI&#10;U6CqqbA6hHDW9DpMmlSFjMMWE7CiMpTSUyXusMNArLl6BVOSNxzQY5cr3XzTSxRUImzfPFx67huY&#10;WzWx6ZdlQzm7nmWMG5StuWDFJoVYP9ob7Ngj9sNjj5+MSMkYXHHlI7jzzmd5R74Oly3lcM/dz+Cz&#10;j+LERxrdk5IogR0IoqAghauvOwFuWt+rV6nem4RHn9vpH0/hSBi2rXiEReVKLWwVFaKopCPCRDaC&#10;6nGfiwCVrVWbRP3o0QRZ8sAXJcVjWKEwfCEaHCo7v848aUUaLhfphHgBtsk/fI9s46ILQ8aXxLFO&#10;A8FUNoDSiVPxwX57IzVnNhJWgoBMhwFnTQxGuls5skHFNGnUygzqN6Xwx5QIJalIpWeAOA1nfciP&#10;2JffIqDpmKxMAsu+rLtdO/1PKb+LtvmD+o1uq9+H3XZfDVtvtjZBjUC4wkmCBEsNCPhWxBWXPcrv&#10;I5RT6sIlJQERPlOjJWk6E6PHTqT9KyITfNDOlFYk8eyIowlKtjRyZ2nFmu6x5UAsO3r15bdw6vHP&#10;MB8FTDtG57szunfviq7sP1phLlm/6ILbcMttn9JR6EsHIsJ+luC1K+C1V7/Be++OYyqyARrZWUKi&#10;82+xDvbbbwvaeIJI1bn6mVbSEjimEsW47ZZHTV2ZZxlSg3noUOHH9lsNhGe2G1o0Njr/UmraijaE&#10;r774GXU1aXjO0sGdJbrbsakgCVYsx4ZNj2zmjEY8+3gdbBbY56bojVUykyp8K6JCzNIQ77DLWrDC&#10;c1nYAjZCHT3HoPH0bDbc7be9ilhjoflsKSjL04noGQSsEA47eSckQy6VF425qdxlR06gkQ0YNKM7&#10;FuJ4d8T3eOOlqcwHBcIpw9QZMazd/x7cdtdIzK2mQvc10ACkYWXZwPLMCRA1+uX6NGQqAPjn5FNn&#10;UOAc/1aMh87rcqwiuLaEJo4ttl4Vjz/5H0TDRbjlyg8x+pOZFJV6lr9tA7U45FIp+Kwq2Fl6Kpkg&#10;ahpn4dbbPofrEIR6QQKmFK9JUl5n4sordkW/lbrCi2T4vbyI/BSHIQGmdvrHkuMLsx87cFbpiWxh&#10;Ic2CjENLkqMyt2sHOMVdYQep0AgqutQVY05JCt4HH6BkmoPY7wQ+J+gBVtSn4UulEaA869z11hT0&#10;cqj3+1HLPjbzxSfx845HIBhLwq8AcNOH8rxqXRq/hotR5rqYXFaPfpdeidAKPRDKRhHMRqjMg8hY&#10;FjoU9yCer0MRsxSmd5rfxO/3qVmtmlV8OQWzeijN5FCSDiIxdwZKFLNV4qDQTVA/KGaynf4tZBbL&#10;NIEiv63QEQvBTARX3rgTwhU0wtm1+N1sym8YGV8V3nx3Ih689yvaPAEXyhVBk0aCcrQZZmprMSid&#10;60Q9qp1/HEz4uhY1swn0fdUESz0RKXNx1/0HYrO1+iMQ8uC3aEvlRHvsCSZedzHIOLSyJsyfBhOo&#10;r10CEY/ox2GRPCeExx56CUNOexbJRID2q4Dl0cKOGtTWpjDqo/l0MjSjMhFPPvIDQWQ5ctmsOZ/N&#10;ymqEJ45UrAAfvzWJj6Gd0H6AS0jsWvDsMgzerQ+6dE6yDouZ7Xo+K2hGeT1fHV575ydkE438Locg&#10;y+X3JVhEbVcTwRmXbo1wuAN7rwLcVeaWJMfO5I8cq+2ILz6ZTLvHdhLA+62e/hotkcXLjwaZP5Bl&#10;5l97/RNkqBSzRHryEJtCrBZ5ibQKbqedN2GehZqF7pkFf8oAjhnT03jqmbepsjQZxJcUmFB3LoSu&#10;KySxzjraS0KCqWG5RZXvUpFXyMwRFPgbaSQqcO3VLzblWvlgd/BcxONxXHDWC9hqk0vx8XsxwkH+&#10;FiRoIuCxWA8WJcCmovcvAzfUti2W1Y8tttgI+x+wPp+dxjln3YtUkoBOc8tLSsqa04kefz2NZQJn&#10;nPgaZs6k0tCIEoVR4E3HPqzQvRAHH7q5CfbOT6kuBJTa6R9PEiGt8ImGCxDs2Q0BxWm0Ih1oWVRa&#10;SqWT/2ykmjJZ4KTx7fAXEaGc60zotkgHZMZoUNyZs9l3qLTa0DQay1GaqXseRP0hZ6BXY5KgZ9G+&#10;Yw7J9jJoZB4rN90JKwzauumXlqTRJE1nyJ+kY76YJqxtCvJmBXWrfMp6fquDdvo3U84Xwmpr9Mb5&#10;F+wBy55Nva7taQQ6AuwLIdw49BE01pdQT+ZBVt7o6s7Fs0XaVVskGzlz5iw4RDAWusLNzcBJJ2+G&#10;nXfZCFbgjwH+H5J0tB5h8pdfLBVIl/ELghErgbPOvwsnn/o+GmsK4WhrH1+clzPvPj/zYmPfPe/H&#10;o49+jLdGfopUStPu2gJEVi4f6+RHGSza34GDejJNdoyl2T6GdRdP0rEpKMAJQw4y9s5ME5oX8+RG&#10;MWt6Fj+Mr2LetWpOAeDCCspPGquvsiLWXaczk5Hekh5p+cpXRJ4zTg533PkEMtqZ39gyprME+GHJ&#10;ArybDKdGGxS9/urrmnt1NXDErOkaZrIt5q/9VivARhv2IKAoMgWXIOaoTHVO6wfv/4raBjaAArmU&#10;GJWj3y/2YZ99+6O8lA2mTadYmYojWiRfS8NE2DlfA8sEjBjxC8YQ+Zs8NLGJ1eGfHgHRlEnArrtc&#10;jS02vwwvvzbFxEloS3YFCvpAT8Eg2jae8RdY9aidZi1q68suOwydupXi+x/jmDMrybqioLZxz+Iw&#10;a04NZ+rv41E/Y/jwyRSmCD/HzRl1hHwoiqbx4vPXoqAwxrLo/B4Kl6mHRdNr538m2wQ6OtbAbCy6&#10;Tl8qQe3eS9Eg51VjXuloLxTeQG4iIqxQbQNqvxhLx0ChnsHfrm++X6wFHomAh5rX3qbRkQe6aH8N&#10;0YPUiFNtoYNUmWI2srx2QRrN7CDC56QRD4Wx2TmXoTHa5Gg1cfOuzGFLo7TSNfIq+cRW6fwey1Fr&#10;5ubvzIg9waJGuKW6DGBc6Jnt/O/jtBo6l8ahh2yEFXvH2PaKtFPDS/cXYtZMC2edc5/ZNNiIA+2X&#10;UYuLKxsLkVahilzK9oorujjl5G1hazpqaRYuGVivDGl6ij2SxcmiDpN+9bDTdrfh7rtHGwdFR6b4&#10;CKZks+yAD916BfD4s2dixZUbcMrRL2Lo1eOYlGIZC5iaVoCXUD8UUGcA/VYtxo67rMHftIKVQLKt&#10;fCwGa08ohQDItu/K9AIEZn6F8Kgu+Z/Hbzy3GOeffx/imfzWQopl0iIvBJh3J4U9d1/Z2Cszpbow&#10;zmhiv2kcJucP4YsxUzH+5/lMQ8C3uZ4WzdcfsT+Psv4a+wlwhAEFkObXxvHl6NlNvzEDf8DaN/Wk&#10;IYPpzdabfSbyYEnolH+TX3l1LI22djBl5szojIBRHIUlCZx96uEI8HuzV4LQoQSiVb6Whk2wGgW1&#10;rsbGKafcjqTmQ5WHJja7mvJPL6d1aR4BRiHGfp1jx7ofe+19Od77aCoS2TCVqi0da9JcGm4O5vOz&#10;rB2KQ1ijf3ekMj78+GMVv5e30/Z9f8ZqN81Tx2JluOaql+ALyUAQrLIbOWntAJvAAQf1R5+Vys2S&#10;ap+nE7l5q+5rI712/meyli5r368UtVDRZhsgQfEWMDDM9hZL16SSmnLnj02kPc9Sc2cjWF3F3zXt&#10;bEK389eznzSnEeT3mlpOjPoaubo6am0agdb5oNTp/LnVDzoafYc/hGkrdef3LQPFxVkUQRtZ2qUE&#10;TT16IaNhn9Zpkb2GBCJ8D/AeKfbW6fwVtrtVIGOOZVGpmbzeWz2vnf9d7AUk6zbKi2w8+cR/UFgk&#10;QEMb1TRF7flK8PgT72P0Z5PhZEL8hkIhQ7q4urGJNFNRWlrKv+SEJzBkyG7U8VFYTpSmbWnsmhFS&#10;855zw4jV+XDfY59gm+3PwqhP6pFztGiKzm8uwUenEWB5giEPt95zBLbYpANefuUMHH7Q9igpZFra&#10;KkDTgHSqbR2l4puFfmv4MOy+k2D76ER72mVb9rt1Hv4KR6kz/OjVqxRrrFZh4nbzZVB9p5jPLD4d&#10;NQ8TptQjqRhmbQptLqFTz3baaee+CNIhy+mAfd23COdttquRQQLEt976TDVObnYAm563SL7aZv6/&#10;BKQH8EHaFPLBB19GQ71GLH7vZUTC/FVcFMXOO23MO5NGYIQIzX5MWR+qq+MY+d5oJWuUdP5eKuNc&#10;HIM2X40NWMgiBll+DaUpCwJSy5DoUWhcZcSb4zB1Mj2GkJYe88WGyedFedKDK/lsi2DVgeNmEI9H&#10;MWJkjOW6FPvvewVmzfHB+W14sqkjmbtbk75fHPKzY3ro268L/MEcJk2cActSR10yEujOWdV44hFt&#10;uDadZZjKjpFgOSlC7Dzl9PAvuvRgdhJ6VtoEVKNOus8A13b6t5BGThyKpVasddt4fSBSkNcbZCkF&#10;08XZ6uk4ZUN91fzIewggYjU1dO4U25YjIDIXLkL55R2kWXMw7ctv4GUlP5J5A7sNxy0de+TAHytE&#10;buBW2O6hu5Ary+9lptGd5n7nsN/Tf0SwlAo6yv7vNW8MaAbsmb98HlKxenOlVKF2+aa7sVikvCgF&#10;PVOk6ZJgzy6sIy3ukPSzTvJv7fQvJsVrSnIt18aaa66AwbuvQ71IkK+5WJuSyjcPhRh6w7OUF+lg&#10;GVEJxmLqRoEBvZG7duuCQDAAO5zCXntsxo5owecGaJN/L638vQtInxekl6e8vfFcCxN+mY89B5+C&#10;U058D7Nm0VbZs2ivG1i2riyTZgyYdy+EzTZfD1tt2wNhvlao6I7bhm2Pz76+EKeethfWXLsUld0S&#10;2GizDnjwibMw8qMbsc66HWl/dK/NvApILimp7jTowi5d6OGEEw7kX1pKwb6obT98mqlh+l4HjHh7&#10;VH7UicVTiEh+ujGAVfpWYIvNN2QT6Hy/tl9MhGwjS/D4xhufGtyxoMYW1NzikPTiXyd/DRvWRiYe&#10;w3P3j2ciJnpnkZcWAppRC2ZWArfqmgRM5VR+XiU8eoeWlw8s1eD5rbe8hHhDMWzKilka70uw6qQM&#10;LQzetS/BidKiF2tcPwWSL/nmYG1RkMJaVwtcecMTbIdO8JI0ElYCZvbNBG0LuhH1QwF+aWQybEjW&#10;ng5fzCUbKezdMPKtRqzd/yQcdeTt+PXXGJUuIYZWC7kUgpxWCBIcCqUaNb6YqpzFDQUsJONpOKkC&#10;xJKsa03zLSH5Mj40NnTC9be+wIYoZhuUwMrSWOXYWtZ8XH/9cehcrk4XMHEfXiAfWWKEtJ3+NeSj&#10;QrXTBEMKbO3eA7ljBiMesZBlBwxrRCjAtvcHEJ7fCDfDPkyv18c+YiUp0/VV6ExZjllBhNyFVZNU&#10;XZ7ibgzhVLHZ3DE57GmkSivo+HhUA1Tc/M5h3yhwCgi4IsiWZFBExyO93gAUnXoCEpS7+mAKIaav&#10;rUYUgFpMdFfTtYJ60o+yVGFeHunxyrYE0gGk2SfiVZMxlwCHvZaZdwmyFuTnjyhD3RShtqkPKZQg&#10;i4ZQBgXbbIPKVII2Icv+FkLhUq6kaae/P4UIHhRY7dIZdTIBXHXFPujclQ6jZkEUj5vTyssIXh8x&#10;BY8++Y4BJT7qdr+3eKAhrKkmJ8h+EMQKfUpR0amAwquQC1o5P5EYSdtUtEnGKcmDBAMyqK/9xpaQ&#10;/T5kFR+YTWHutCROGfIwNh54Lj4fm2P/0GhvIZ/LZ2lgAvV0losQsCvQqdtMDL1xd0RYDod2NRvQ&#10;9jCF6NGpENdfuQe+/PwKjP/pJrzz1gXYf481URCRzYsim4vSVmRMMPaSkvJum1290/ByYeyzz8bo&#10;0Yt21ooxbc1ZsUeyaLKbrz33GbFqmMVnX9RWOwROKnoGxTjkxPWIDagXaJtbslb1ES+wbH6nET7H&#10;ww9jLMycMZvPjjPvtOd8NmunKUd/TryyGWn9BaZQyeOaOi2NmfNnm0DQtkhqzjh9VL4+XyOOO25f&#10;RKPaXmCBEtOdaSrhV175lOpXEEuGWn9RKPxZdOjgw87bb9505fLjdKQBw+4Zh6kTY9h1dxtPP342&#10;br7uIOy2Y1+UUJkTpfGqUvgUAC41bALFxCqL0qARYadK0Et+6bmfsPnGl+CCs97CtKkO+1q9VkoS&#10;NDINczk/eCzfQs//XWY9u7xp8sRZrOcUBVZRHot5bxvssUNcf93TmDFFo4FUDsYz8lN4SrHqag52&#10;2mVVXkYPvo172/nfwxk7bYBBIRWoaxVg5SMPk4uHctfDrGgaRQ5BOY2ApU0i588ntGdvZr9V303Q&#10;kViY2nqCjhHRppY6I3LeuI8Q+WEsP9Abd6OIJoKIZtjXjYHI36Fdu4P0tHseszdyfbqjK4FcNZFQ&#10;muIp30n9RttZ6F1OiLpRln1S/TIe9hCmp+OfUUvQlR8uN9f9lvofs6IR5JgFqMci/Ntf3hFd1umP&#10;LPOTka7iRWZUuZ3/5Syp0htNKFV0ZWU5LrxoNwSpM/OHuUp/axQjiDtuHIVUlkbZJvjwCKjaTK8l&#10;5xSM3BRLE6Ysb7Lxysgkbfw6oYqgPEXWYhrlofW9JO0sbsBR/rNZFeYRrPkI6N0UZkxsxNVXfYgB&#10;BEkPPvw1EvFKZN1yXqk+JhnWSJhmPMK0HjYsew7uuOc09FyxFPnTMVo+M0e7oL3XQiHdtzC1vG7p&#10;mKSpDk0JRtLYcuu16BxpZFihOLokxH5p4dtvZmPM6GlmJEtHbeXv1HS9i40G9EZZaR5o/hk1phtw&#10;x90vEZwRlGnGSHWi57fI0++z7mjK8OKzUKq2fx/5/nTE4hrloWS1cZ2WIUrBaiSma9cw9tpzXdMA&#10;LcESgcCkOsycycYhutXyexO8TfStvVoOPGBTdC5nI7eR/rLkHJHyk0+/g8G7boVh9x+BvQavgxNP&#10;2hBPPnsqvhp7C3batRuixTNge10RyHXmLQUsR5bKOsn78+XRnhCuE0aaXmhto4vbbh2BDdY9GbcP&#10;HYW6uI0EvRNXU1625sJ1X9t5aclAQ6OHr8dOh207WKd/H7kfbVz356zA8O/Hz8b117/AzlDMuieI&#10;JfC16LAUhBTUfR1KyljrRN1+K89tpdPO/3w2OpnyFMzSMfGFkOu3Ogq22BQxynKGICZIZan2DyYI&#10;9CdPpBeoKbM8OBERXpt3UR7AtGRNm+l4Ur/tR6CqCp+fdS5y8UY0SucHLNBxN9sL/JYnQhbJZ7xT&#10;Z3Tda3upS6Rt6gJbixE0tU0PPmjDEbhn+rpW/ry2GUgEPVS9+Q4K4jqOReCfzzD/t8xTa5ZLJlZc&#10;oMtySflG6CiE1+0Pt7AYaZ82MFCgqwCbwOKC+mvnfyFLsAx5BOa0U5aLffYegC6dKC85TdGRaJ+y&#10;BC0//ZTAA/e/zmsUptC2/WvNHqG4hkLZwyinPuyy0+pMN4vbbn/BxLtmkZJv3Oa9Oj9VS+s9fw1l&#10;Nw6HIClDG1xV7eGSC4aj/6qn4prrn8Pc+YJHUXKGzyP40jQin6j9DzW9rJXUIXsebrxhCLbdfjXm&#10;nzbMBGq3fJ6cF63G1rSV7LWx2a2uWWo2pHRZaCuNfQ/YDK5L8OlSc2i1ocAhr9O2Nnfd+Rz7fso4&#10;Neq75j7qgIrSMAZu2NXkVx3VJ/1k8qpLWj5PffjlF39APEnXR46a4q5YS62v+z1eogBvthgbK4t7&#10;738L2eaMLayFmpjFMoVSIOi222yAQGDR4UoV8tFH30AyJnSr0Gkt/BXbRPTAAQRLOaep4pYjB91C&#10;PPnEGbjxtv1RUBiANmjUSJCPAtqtWxZPPX4GPnn/GgzeuxvL/gtLRcCjqHoN0SoNE5RGAKTANFar&#10;ELHqJpkqxn8ufhMbr3Ma7rrtI8Qao8jqgFwFQbTKQ1vs0hhcf/0jqGYniEQ8dO8epYywHtu49o9Y&#10;yzI1pXnH7W8THPVkPTey8rV0tIIdIo79DloRK3bvjFw2BL92xWwjjXb+97AO0Y0H2Y+pvAuyOYTc&#10;INa6+hLMX6knesSDUucEzTqd38XEd0dScrStBkXG4bVBrYDjj01kZsZbsaba1PfjfFYR73Hf+xrV&#10;zz/HHxMEN0YrsJdIT7TMVzTlR3jzAahmtyoyO+bTAZGXqzu0eoaepxSmNEVWKWT8yGYTmPF4/ow6&#10;mYbmnAnOtZW331i/6zrpM/6hoHeNmUW23JDfBRDKBhDQSBWzYbYOaJXXdv4XsmRSsmvAcQbFUReP&#10;PHwlooXVFEX2AbeDzCsNbz2uvPh5TPw5Q0e7vu20WrNiWX0a0aV9y2Sw2+AB6L92B7zx+rd48skf&#10;mW4Jr+NzF7nXx+fydj5YeyU5qSjef28aDjjoFqy15lm45dYxcIPdzIiJrvfnHMqvDtclwGqOkyIo&#10;syzqe/8sXHfDHjj00K1VUvYkpmkGJxZ95iK0yDVLw0xPdawZFrPfYBjrr78SVl99RQQVT0WgJ1Dp&#10;5qqphyIY9cmvaIjJtmrqL48vLLZTyMpgyHF7wa97FFtpFmIxcaWvMizEPvbv2XND+HXibNO2Po9A&#10;0Py2cL5+n/n/Xye/P4Wfvp2BH7+fwoaXSgpKlS3yMgUwhWvEttutycYmoDCCKGOcz2RtnYPHnnyd&#10;HxUSKtZSQHlzPlRWhrDyqjrEkJW6nMlHIVytXyHKKwhE3Ciz5qfwFRj2s4wRFmON1brh0ScPx8uv&#10;n4/NNu+CcJh+p1VCBc5OoENuWS86Cdpnovw1bEshpwCnMwWYNjWMi897CltscgpefPE7zKvm5ew0&#10;Wp3gy2WM4dCwqpljZb3kiJrVb379dSYeeOgN/qqz9AKo7KJAXNbdYpBrOgHbh4LjsfOM/uoXPPHk&#10;Z0TqLIyQO/Msk1VRCpx65k58ntpEvzV5Ue30ryUpCi1UkCxpX7CgS6DQoxu6H7u36dNaTOFYWunm&#10;YeIbI5BN1YG4hEbCQbCgGHGKSkAa/HdIfVhGRcotSGVYnrXww7U3IThjkunPgbSUev5aUbP3GnAs&#10;hFbsjalMP8w8yaljJzO6JNC5Iz9LcfFHfg7xAex1CM2LYc7YL8y1AkuatpPmWSj5P6QolbJGkVSa&#10;+ZEkumwyiIaGmojP0QodeeTNgd7t9P+FJD0aVbGxyWYdse3W/Yy+RkCy56NaTSKTWgEP3P8BbQV1&#10;qYw0EfeC6Vpe14o0tmS+p1xpICQU9HDN9cegIFqI8865H3ffNgINVVnaDMovBVgsOc9SyOdVxfDp&#10;JzNx/dVvYdDGZ2P3Xa/ES89PR211FzhOFI4XM31D/USOuPqwL6eNHpmI/qb8VpQD99x7No48Zmde&#10;k6Glzcc++Uwvak3N5WjNy4qa01J/lo2ijY3kcMRhuxLrJFkO6QOHjnuUteZiztwkJv0cZx1rZI6X&#10;U4doUMKjkdxm6zXRd5Vy40jlR8lk1fIYpMWL9Z5KAh998BPvVUyT7Nyi7fR7pOb4y+Qhjvff/JnI&#10;zjYjKwqk0ihS65fRL66N0goHm26+BoK29jJiJSnKnT+qAKNGTcS8+drwSlNCbDwqqZxPe77EsPde&#10;AxEtcOCEWAHLmVxz0IxMRBR2LsTGYv79ispXSXSIIqvKloIuwnbbrIG3P7gYw185GV17zSIyn8aS&#10;hAhwylQK5r+e/xMZE83naFC03UDOZcPw95++t3DIwbdjwMDj8eSjY5FJUhgIrhx6A9rBW8OmHhsx&#10;k/VhwoR67D74QtTHKtkXG3HMcduhoDjI+tfc85+TDhxV3hVo7/eH8J9LnkMmoxWF7PTaedbTQTJ1&#10;OP2U3bEagaBrs6xqn3b615MXcBAiGBEs0o7xXoBeWsDGikcchKoN14KPsi7ZraWyrZg8G1XvfYyE&#10;l6CxACKdu6AmHCYIohxJ9y/0aia/doOnQhJe99GIJJFG0ZRZmHTfQ6Y/yFFyF5K1ZrDkRW0Eijsh&#10;G+1A2VSK7A98iEZqbYI5rRiyBOaoFMNUfpkC3jN2PMFXnQF8ukf7WgqI/T6Ua0muLwGbIC2cDcFd&#10;rzeK+qwK7SHnig2i01Rd/tp2+n9AAuMGlFt0GGiQvXpceP4R1KEJ5HTSA2XB428ZyuKDdGQnTozD&#10;Zt/x81pKoywAE1nUCJuVdQYY8NoAQQ3t4YB1ynHIYRuisaEBl180HH177YEdtxqKE455Dqee+AL2&#10;33MYNh94OVZc8UBss9XFuPKKEfjuhzgxQzGfQM3u1fI9yT7G/sa0XYIHh+DHIcjX6Yi2XWgOyF1l&#10;lULa2rtx8IEr0a55sMzmr+yfvC4fKN4W5WV/AS9LUh2rjvI2T6ywlq23WZkosob2UouO+GumgE9O&#10;IZXyY9itI4khmGeDOakXqAN8fp1T52DDTSqJCTXerACAPCxt1knNL63gCxGz3HP762w7WkadkWTy&#10;sHjE1mUif5WtUrz7wTi4VIhScAI6bV5HspHAzttvjA7lEXhuU0EFrnwNSLsJjBjxFYKBHmz0puE1&#10;/WOaRQUuhpywF5MJGhS+SNr/I9aqMaF0L9eAzbfogi++uhXPPnkGVuurGCaN1qjxlWEBPIJJCYKl&#10;E5IlkBo543VeJ8yaGsKx7BD91jgPe+x1DW665XWM/PhHfPndRLz81jicdPp92GLrSzB9RmdYmVKs&#10;sWYpjj1+J2SclOmUbeWtNftcgiorQYWfxuiv5mDU5/NY97o3zQ6i4O4gCovSOOiITZEVmDMglvdS&#10;4Fqn1c7/btYopAnoDPbGBvfei597RVHuS6E2mkGZQ8X0xHuI0CDIew137YJ4aUmTYtKUuRRTE1P0&#10;W3DT9+r2Uf5R/8wIFCdTSIQcFKT5Rat86OWjfBcVFfGOPAWoN+rZlcp692b3ovFi/9OIT9IKIkjH&#10;YvrLL6B7nOCO1y7CrfOzMDddM7swgHI6K75ACP3OPBl2cXSRfLXz/0+Wvtd00Vr9i3HyyXvBcrQK&#10;Ox8Y7LPiiDcW4LLzX0EsoeM/dMC7RjC0JP53bGIrLmSfuuHaI7Hf/v2Rpm53cqvj48+m4IFH3sOw&#10;B9/By6+PwTffzadq3ojWYxWmTxBhnOpF088RLOR8WvVWyc/sq/Y8RDAPl1+yK957/2J07x5jv1nc&#10;WNn/PstsdlmhmMCwULXIzqnlFiqn+msQw19+GzNnZBe5Tzx4pw3hZuv4N/UREzJ7KbW+zu9HJpfF&#10;9FnzMXb0DLYtMYepy1bX/Q7/HqRsk6RMxXOrXYwdN40PZ8Pxe60Oa5OYetBOYMjRg801Du/Vkj2f&#10;G4LOUnOY2bdHfINsRlhc6lQsYQPWW68zuq0QZJHDVMmsrb8JmYP+BJiyRWaUqTxcgd12Gkigcw4u&#10;v2ZDrNqnELZ2PyXCCwXKeW0Ji0XFT68E/no2ZB2ZAssyZrwsZs1O4603Z+DiC97ELjvciM03vAn7&#10;7fkAHn/ke1TXKtha8U1VOPvs3em9UKH7NU70O/XdiiQH2ho+1mjhlFNvQ0LbvROU+n30hDStYWdx&#10;xdWHomNnDcfqkEjWvUbTJGjt9P+ObMXuWAHEV1kFA668CDWlpShJExx5LuZ//DmcGdqMz0GG35dt&#10;sC6NgwCK9kOh3DRxa2r+3gyrU/FZU6Zj3uMvQuc9qp8vQvzOjkTpDS+QQUtgKRxERb9+xkYoHsql&#10;F2p5NFq/TsD0N15CmLpk4Xw08x9R8zUBL2xiMJO9u6Jo8+0Xe0Sqnf79JODuR7EZVTru2E0RDTRQ&#10;RypUIwTX1ZYaNt4fOZUGOA2H32t0BzoGwtiyxSBeGg0ncPutJ+Ooo7ZHIJxGzk7TIaDF1DO0hJ4X&#10;Of5Z5Cp+r2cU0NAvOrsgJ96ifQr4a9CxvA4H7rsmPv7iEpx+1kYo76BpN+p4r2vT1X8/EsgMR7M4&#10;ZsjOrGMqAnV2Y+sEWgOs7xK8//EPfM87dvzS3CfadOCq6FIZZh2wbdhiXhs2zPOkgfiirnj3nR+R&#10;dfMzYotL1HYGti0WK3ZH/NTT79OQa84vyEcJb7FQbVwvgelaWYyVe1fy2pQZqtQGdxpK114R778/&#10;HlMmad8izR0qOFrD8wQiXg477LgxlWuCnqRiePhTW+n/D9iMLPFdK/Vset6WnUTWakBFeQCnnzYY&#10;oz69BudeOBDhohmslXnMuIb61IEUxKZyszAmLTUmUbL5jd4ABQGOgFUpy1zMOoogRyPh89XjyMPX&#10;wz77bcjvQ+b5ud9ivv6YNSScybj48L1fMXYs8xKsY97lFelYljRWWb0DjjlhY36m4JmdupkXI2xt&#10;p9fO/15WkHOQjkxKB6LZPnTdfi9EzzsdYbsEdSEfGmtnYvKF15o4ooQVwjqDd6FNkGfmGtDzZ6w+&#10;nA54SATS+OG2h2Cn0kgH28hLG1RAnVPQoxvC3bpRTs0/pK0sAjEfJjz9Ikpr56OReWnruYvDPeMh&#10;zClyEd1rc/oSlfS+qdNa56ud/3+ygJFTSJkIY8UVQzj8yA1o8+pp9cr4rvPTUqivz+CC8x5COqt7&#10;5HhKamXMW6XVBqctamn+WRBM4/abj8KDjx2JTh3DNPV+quVC6vxSvpfk9T7TzGnkhPrZbLnaKi1q&#10;dhREqrH77p0w9ovb8fCwM9Fn1Y7w25qiK6FDEEVGW9u3uu/vwjqKJEBdc8jhu6CwKARbeRUmYGk1&#10;U+OzSvD2yDGwNBhhcMeCflpeDuy/z06se2EI/Vu0fgyrDr0gPnz/Z4Im1ePi14ee+IekwylN3AsV&#10;iN/LIpOy8OADo2jENUyuFWCKPVDmF33p3jU2KkdpZZQgqwAuFbKJU9B0VbYA9939EnJmzlEGnKDI&#10;n4RFYQh4MWy/3VqwQ1k4lCTNAv9dSM2mcinQ1ZUnwbJoR1NtGRDwR1FUnMVF5+2FsaPvw1nnboKi&#10;Um0bzzpUTZuzq7SgmhWvYHBLI0VaHZHkOwGMFYdrVfE6eQ86ZDGOzTdbCdcMPYzAyWUdsiXIOrNo&#10;cch2a2nLinHTbU/Cb7GLZSphm6DvbnDsGpx00jbmfC8zbCwAZsxQk5C10/8rklxrRViAcldAgO2E&#10;C9D3iGNhnXwkaqJ+dPXSqHn9PcyZOx7BjA8FG66P2ZW83tbocvMi/AXcTNIezS/F8xU5IYSnTUBq&#10;1kzYGU29tyRbO32zXzWyX4SlKvhK0ykpWbEfUpqa8+Jk6opUEE6kFg2vvIECJwBHqyEWgxwfFTL1&#10;WYkcPDoGyZCHqLz4jbfAOieezr+1xe6C/LfT/29SVEXOn6We1yiEH5dfeSR69y7Nq0nqa20d4/eF&#10;8OZrX+HbUXNoJxvhC2rhzuLF2WpaW6Mg/pBmW1LYbZf18MWYK/DMc0djyy2C6FAym0+dyYfZ7JsF&#10;JqY2qNFQxR2xj9iBWnTo1Ig99+uLR584GuPG3YfHnrgQnXuE2Zkc2hk63Z4GKajTqeP9mtX4m5JW&#10;G/qyhQR8ddh005XhuMw3y2rOsKReyqazeO/d6Uin1RIZOni6yabNJC4hTtjjgI0QIZSw2B50+4zu&#10;aPmigmP/9lgn33wzDQ1V2mHtTyHQb/TnVxq72RTaxIzPnlONmdNjbAAhQYKeHFUjC7OwUmx+WSzE&#10;gQfvwvxRgSoYXCBDiohAo6HWwXffTqERlxAqGSJnIj4dq7DhgF7o26cMaSfO+5iSQRp/E9IoTL50&#10;zJdGeiJNYEM/Kq82bAKTXj1CuOCifTHyoxtw8FH90aWDy47UgABBofbbcOkx6MwaDQka9kJ8D7Gm&#10;O5jhQp9vLg49am08+dwZCEf8rEs9Iw8bFwPjGqJDgbfe+AGffTaBafI+nVasduRz11izC/bYayCV&#10;gdJSR1K59PvfqK7b6b9HFIGcvyk42kgZYX0kgrVOPxEVO++BmmAxQvFG/HrDLShI0InpuQJK1lsj&#10;L1MSqkV4UdLoVViB1NQb8Sns+23ImgJOfU4WaZ1JZ4jOEi/ruGo/mOgoWzELzGEgh+p3RyLx60SC&#10;KT8KlI3FoEjOQ9xyMSPs0HHwIZL14ftN1sBGt1yPVMeu7AYsd9vZb6f/h5QHGbJfeg8gErFw0KGb&#10;0+Y1GLukaTdPe5DlivDwAyOMLcwau6U+9OeUXzhA+8nrzR5B/FzZoQzb77guXhtxKcb+cCveGHEm&#10;br51F5x29ro49sR+GHLK6jjjnA1w+z0H4Z33r8G3Pz6Ahx47HoN3Xwtdu9GGCMgxVZ39aIYaZDfE&#10;6luayfi7kmwQbZNilLfZtj/LkMxrEs3GaLqfn+bMjuG11z+B62p8TTXXNDlGe9yzVzlKSprsJBVZ&#10;Wy+TFv81xhw8//y7pg0Xl3yZbMLk5/dIwZQKsrZpbV0a+tff+hV773kr3OawGbO+sbnRW1JlZweT&#10;Jt1D8KARqPzBmj5Pu6EC34yNYcttL0QioVElFlk7kkJzjvW4774Dsc9BqyNAhJ7L0n1l6XyWhuP+&#10;GSQgaUIu/A4aM1n+XYzYdAtnnXk1XnjlS2ScSnrCxfxdQ4bmQrKCwzMI01sJhzO4655zsePgVRGJ&#10;0nNxNUfNOljMDthMjpvGoI2uwHc/uBSuBA0hkbuvjMLViBdeOgtbb7sC653eR0ADuO3UTnky8QAk&#10;LRBNpjIodIL47KTT4D73JKIZFys+/yTq9twNpc+8iO8OPhgReoCtqTnuLX8Wkz6T6DTZcqyCOUQu&#10;Ohd9zz+fDkLLfm0RvHiJOXiu1wboF08jJc1p59B92L0IH7Azipm3DArQmJ6F7wbuj6LxP6Ix6KJn&#10;0kbdYnSPopyL+aEskkyzQzqKmjVWxMB3X0NjWRkKvTCiBILZcIp5XbRM7dROourGLNZd6yzMnlHM&#10;PkL9TN1tWSWU8cn47KuhWHOtDtS31Ol/UV83k9H1xqxm6ESnCB4ECWxkMgrLaLYX7CtmBXeO4Ih9&#10;KqewGMUxETzwfm0o+U8jzdj4PAV1p/Hrrwmsv/5JSKU0g5Uvp8CkR+dsp13L8fRTlyFEx8nnK4Bj&#10;pZBLK7g9iH33uhZvvz2deCEER/u0tSDeL0Cm+iTAXXedID78+GYEAovnaf1pzJIZUYJrHqJluS+8&#10;9BkFgb8ROBlu455m3mLQKiwQMZ9RvmQ/jTbTyRH1Pf7oB0glI/k0KBSai9UxHoXFCWy06coEWBo+&#10;jBiQZPZyaiP9vyurHG42DDcTRYSNGSBALOtYiwcfOx1jxt2JO+7ZD7vsWkoPohoF0WmIhCeiT98U&#10;DjygHx5+8iB6Cvdi993XRdQfhT9d2pQmhb/Vc36PNTqnqKpRo2ox/pc6Co3N71jN+s2fQr9VSjBw&#10;o+4IUMh8/oJF7m/n/9/cHJvoUkHbwWIkowXY4Ib/oPyQA+BECjFm6FB0ratD8dbbgYJkFjRYGu3h&#10;vQuYXZtsppzJepkAcikdN4v0Nz/ldULTM5vZs3lNQwIldJ7S9MCkQOcRMBX1p+OQCxHkMB2dQD7q&#10;S5T8NNFMkUSZaIx5bX5mW2w6ADnGNIuzflRmqGS32gTrv/Iw/AVlqEhqQ8ys2UIhzTy0zlc7t3Mz&#10;l1FlnnfensTT9RqkoA516QCT3Q645D/3IZ1SqMWS2ywTopHz4HOLYLud6HNXEkSUImR1RNBfhqCv&#10;FEGrkE/Q4qcor6OdUGyT4nr4ZPXdttL9u3M+LisBXzaElVYMY9NNV+L3zX2X/wiUeCW+HteIBJ02&#10;Tx+opfxegPUShG2ncfQxe/HCRtaXYoVbpi89oA07mRA/hjB7dgbz5tYRgOXgOnpAy+tbM7UC//gj&#10;NppGw5A51DY4ePX1j/hZyoRvC3MbtPWW/ZFN5Tdq1BCbiWegd9kYa8Bzw0cSDBXyeyJloT0CJl3X&#10;rbeNzl0IEFwtgSQb9ap4hDby9ndlAj+zSaVP+0dpasODFSzR4BpWWrkYRx8+CC8+ex4m/PIIJv7y&#10;BCZPfBLfjLkDjz5yHHbfbRA6dqAfYcXyXouJxWjjGX/AesXjcZx/3iNIZkKs8yTbT2CUKN1qxMWX&#10;HIWSIta3EULNrbedTjv//2ZNMYSyVMluColOhVjpmithHbY3MO47TLzwUlSXBNHj0MPN1dIBi6bQ&#10;kjVIZPYtcrLITZ8Nh05E66vU25M19QjQU5RzrlFyu1tn5Hp1EnTjd5Ru3jb17icR5v0p20Vp1of5&#10;kfzk4Z9xSgG19DrdQeti5fuugt1hZSRsB04ghUwwhXjYMWVu++52bmeCdTeAXQaviaJi7aeXM6u8&#10;ZaPcXDE++eQXzJrZQNtGwW113+KyZhLMTIsvQ+CUhGJZNXri2Bm+u3wnExA5NPiKwXNoQx0zFNV2&#10;ev8cZhkUw8vqtO0GHHHwbrSB6ostaf78HH4cP99gkjz40KIrpsD62nSz1dClcxm/1vctSbY4fxaq&#10;9h0MY978NKZMmQGdbZsfiWsrTwtYV/wxOWGD9PxEXt99NR71c5k1KlEt51+Yg1JzbNScrZ17dVBf&#10;FTbbuociQE2jmgA1NwybHtznn85CVY3i25MIeNrkS/suhZlCDQ7dfydEw/QSLQU+EyjImAt8LEsy&#10;U19sBAE4fww5a74Jbs0LYjb/TqVuWVWw/Np2nc/Xyj+tJFtsyjeKmoxQiYZHhkHVHTSIWHtihKMu&#10;yjsC5QRHgSCvc9kgfI7FhtTJyp7F+xZzNsCVl8O6srMBWF4an33yM776fiyfz3wwEwFzxpaLgf17&#10;YPd9erFrF1JIyuELT25KoZ3aqSXZ7H9uKA034EPYoddaXIK+t96KFU47Aw0PP4XEd6+hfO89MXOt&#10;fvR5kijWiCo6UMIXBJH+FitAOUxS5kOuhbqIhfiU6bAzWgXbkuQQpqrn019OoCwbRJpasOtuuyIb&#10;DcHKKObJRu1Hr8B65X2NR6MoGeHTLFQkF52m1/YkYV+M+QqiNhBGkp5nKftY1S5bYbWXn0FpxWrs&#10;4662oaVhClHfBE36BtW1Uzv9Dmnz3u6dynHhWYdTR9dRRxdR1nLsA7NQX9UFl171OFzarJwju0e7&#10;YSXMIEHe6P45aeLG9Wk+RwuiFOMayIMnGg4ZeznQfuiwH538oPc8G0X/DyYNKmj/PzdSh4xTgbX6&#10;d0NhNMIf2LeDsp0KcCc8Tcbx9AMf0k7SQfJXI5jNsU34t1eE0nJg3UErs2Y00tbypXGpnEbjtKdj&#10;Ng0vW4LHHxqLsD9EHKKBCZ0Rmc9LW/TnYEkPoNJUANXId7WBZJR/L/rS+IcZqCDK9vuzWG217ujZ&#10;sye/W9CAOsk4GIxi1Kc/EjxoFQDBRI7FMOghh+IiC7sP3j6f0PIkc/itgtMJxLKs3XQ3VhQFUQLp&#10;BvPvzJ+b6QbX6cDsELwI4RM4/W3JHOzLVqBBcAhKH37oE7Pi0ETHspwuDY2HGA46dCtk3RjLojpm&#10;vWtLg3Zqp8WkEI1Ar7OOQo+7r8dXx96O8ORfsNWN12NGxyI02nEq9zgarD+TKSou6glzjlMrUvxp&#10;YsIkGp68fDqhKPodeRiiviiyYQVuJvDzHfflL/4T0kqj+SEb1XYjVs6mCNYKkDzpEGx271AkioqN&#10;8rSpa4yD2k7ttNgkRzuDY4fsiN49OtB+0T5oeodG2PJF8Pwzb+OXX+fQbtLRQKORQxMoTjvZTn9E&#10;dFRkk3M2nRgC0p6V6FBJu0wT5mnaDQ5fGsQI4aWXR6C6Srv7B5qm4/KUJQjadNP+bJ/GJmTyx6/3&#10;P/gC1fVEImZkLj/N93skOMaEf5811OX5siZTX42exs9MVEbZjHstYI2e5Hya0qHyQRyHH74jjbcK&#10;mg84y4MmAi+/hQ8//Ik2XIhZZPE6LRHMYdV+5VhxJU3NKf1F87LMmGXJC3zaTFGZKbNchoIu5M78&#10;CDgxDxkdpmtr9Mll/liVOrSnrfT+Duwq/ivFeo3h+x+r8eabP/M7oWu1jI6ICKFPnyLsfcAmpl3M&#10;9KbeCbLaTK+d23khFrgWO14KvnA5IgcehN1POQ8jhz+GUN8+6LLr7qgnmInkGs2h1FJghilpzdxM&#10;Gm/Nbyy3oJ/L3RJri4vk9+PZPR1+8sHq2QvxvivBzmraIYU5I99F+NMvF6T/h2yhMBtCxMtiSrmN&#10;yrNPwLqXXY5UWRcEU+zjzIv2uVm4nO3czn/GzSY1FKnDnnsMonMtXUrbkIvQztHGOSvg6adGGTPj&#10;V1yoFzKjQq3TaedWLIwgsCTQRKfMDjs47PBNzXY5VDrUCbTXtFlZ2uHq2gy+/34mXM+mfRb+UJv4&#10;EaD+2HhAX9q8ebxH9/0xT5pWhR/Gz6CTptktfsd/beaNTCSjkYffZ0GfrBAyG/vbsfORMYFQTFBI&#10;eSHWwKCuFziKhDPYaot+xiiLm8GSlOPUKY0Y/2O9mdPNYzsBFIIl/rbZZivBycZNOsuVzeaQahDt&#10;ZxRjHWfwyy9JDB36Mo49ZiguOP8BPPTQSNTE44ils0ixL2RTNkK2ToVuI72/AZsz9YS8nShuuP5Z&#10;xLP6Th5+Ui1I4fFw9nl7oaCINa4dxQ1YJEj0om2m187tvDA3T7jb/gKE4gECkABi+w7Exkcej9ff&#10;HI71L7wCsZVWgz+oPYcz7NPsVmKjwvL8G3k6CaBZj+TTz29F4kPAcZEc8yN/yMClAouutzayVoBp&#10;ObCq5mLUURcinNJxPU3p/wFrG4ACN4yqSCUq77gaPS4+AwiXoDjtQxF/ywboq+roIPWFhcrazu38&#10;h0zD6XOKaNIzOPa4rRAOzuX3FDjaFJ2b6jp+PPHIp2iM01XVtRpxkjwaW9lGeu2cZwNgNHDBv6Vt&#10;LA8HHjiQdlcbU+sIopRxqahkYPkr8N7Ib/ldFJ6JD9Y/6pBMEv1W6YCVVyxmOi0xSpvs74BPv/wR&#10;aYdGnmlrhmmRfDUx//9j0r3UWVSII5FI6EgBGdl8xhZ+mbEyv/ZK8tC5cxl69SptSmEB6QiQV159&#10;C7X1GX0waUsBa+WAHLwttlwHwaDgEz8sT/Kn+WCyW4Tnn/gem653CdZd+wxceO57ePSRWbjt5h9w&#10;4pDnsGrP87DzNtfg3jtepydM71fA6u9KBhX7UVudw3vv/wQdDirfWdv0B/wuioqC2Ga7NXkN209n&#10;xuldI3h6b6d2WkwKZoKoKckh5DYio4OlO/bFpnsOwOzCQmx8+dWYVkh4HvzjfiK74qcuaGt5s1PX&#10;iOyEaYoBp9lxsMoOO6AwnkCWDs3Yl1/DoBkZ1EcXT2Z1vsD8nsVY84WH0GeXoxBlf0/aGSQjKcTC&#10;KcSDDgrT+cH1dmqnxSU5pSbI1Q1ipRUDOGbItjJkJH4nvUu9qjPM7h/2CjyHToYJhZCQUfDb6ffJ&#10;J1zQFHsou0Tu0asQq67WBz6dFqCtdqQzFNzu2Ph01Lf5cB7Wd3PN+v0eoiEf9t1nB4Mj/vRlFeKz&#10;T8cQd9Am/kn7LKqtWlGIHpjXaOP++941O2rqUEvZ5dZkaz8Ihczwgf3X7IFwRMsqddq+NomiQqIw&#10;ZTJE3C+8x2sqCY9S5CRc20aWhS8vcbHugI7GizSjVMuMCHK02aWr/ZwksPJgY4g3ugRHr+Ko4x7H&#10;6PEx5BxtKS8POmu83pxTiHRDEGM+q8f557yOQVtdhM/G1Zu9i3zZAGyHafocer+J/GP+hLQLupmL&#10;Zd0FchkTUOZz+bycjougYGi0y7/kYCyYyTHNMB56/E1U1bAGnRD8vrnsrD2R8sVw2PF90bW02LSD&#10;zxZYFFCS4PHvdmqnxSQnmDWjMo4dQbn2X4s4sMv7o0u4CAU7bYXyy/9jdrJPBTWNnYJtaddg9nRb&#10;W2j4jY0pzHjwupchG/YhkMwhQcXBJBGkJ54Z9xXqsi46ZktQt343FG+7BbIEYtnxPyJ21fVI52oR&#10;iRVRT5hlE9D+/5rCTwQ0peciHaRzEMggRYWZ2nZTbDjiRZQP2gDZAge5gBaisO/SyIXIhVkbnpmG&#10;aypcO7XTYpCdCyAXTsNjH3BoVw4/YjOEdGacTqmwadOoZP2+Ijx231dIJcqIqWabaSItjf97Evsz&#10;7ZjDfqBwG9kqxShrxNWTZ6P+YX5TP/XDbKZMZ8e1dUD8MiTN9phpOPMhz7kaDNq4ByyvEf6stlJg&#10;3ogpXH8KY8cAVfXVBBZh2lWHoMlhGYrMFPzue62FUGGtCdh26SBRsxBVLNrR/dkEvh9dhWSc5aWd&#10;tLO/jz3+FJU4ThraTHfcuImsKgVZNRej5ct8I5RHf3Df/XdC0Nb0DgsvYsHEtbUxTBrfwMqW4LDQ&#10;GlpSirkY9tp7W5QWFiOVIYhYtExLQU2JmSG+fD5sqwOG3jQcd9/9DB8fJqBonhJs/YqTtXNoGL/+&#10;1IBBA07Ajz/MQzrLdGwtG2Xa5ky1xSCLguVPGGH06OHmnFJkHAoG2yhLgXA8Ast0RdPFf51y/lrM&#10;q4rhphueJxgsZN3S+9HQJdusY4cALr30ODOs2U7ttOxJwJuOVS6MDfY8ENW774IwHaMiaqrZURfz&#10;oxms4MipUGwSnQU/na5IIXza+NFWLAAVML0IHRMx/bPPUJJqlMuCNfbeH/FSbVJXj2+vHIqiGfNR&#10;ozPhkEaYj9SqoQT7tbbAqNC0sy9JIGYRbIVRfOIxGDB8GIJdO8MJ5RVwfirE/NlO7bTMqE+frth4&#10;485mVANuGfWvAEUa06bNw/ffzaUujppZlL8tMXM2QZ3tWLD89QR6DcZWuXR2tJF02qEt1Ip26PiU&#10;Ol5Tp24LO9Mhf/9yJM2Obb5Vf9ZnndEdsspmlI55jifq8dLwTzTQ9Bs1Lyjr0qUzSoo0UENFoct/&#10;5yV8MGv2fHz55SR+CsIzqxbbJmoY/vgH7GOtTJ5Si7o6BXBrMyfeZZgPWojzIVYhFJXksOmWq8B1&#10;w/xsmaBQVbKyO3VKFRobivm9vqMC8wXpDLoIBFPYefDaJtmQpe/bzsuSsTxPvhF1ygPNpDw88MCn&#10;uO3WEchkikyAmJbrty6PYYELpiGknUoU8LpeOOqoexBPE4n7Y/m4C2nsRZ7ZBtOTZVGZJgUwEEM6&#10;UIdMaBa++JzgcvCtqK1OwQoSULV17x9wc2CsYyXx9rvjUF+roO4ga151H0GQz9t5+zURDmV0VZtp&#10;tHM7Lw1bVAo5vivONd2hKza88xZEbzwL86LFKE8FUJyVjMqzE2nJgY3iik5UvEE4AWoNz4Jj02EJ&#10;ZFD35bcoYUJzIwGUbrszFXUac15+Dt7Ij9GJj2sMUeZ9WeP7asPKLBGQtvmQIycHbNIaK2KVlx7A&#10;KpdegKriDkhEIyZiTyuSzFEq0pyt8t/O7bwk3LzoIRBwcN21xyFo19Ew01HVQie/i0zWxiUX3oNM&#10;usAM4puplzbS+Z8zAYI22IS/mr0KiMWKMerjGtx801s4acjdOPyQW3DYQTfjiovfxPvvVCMVj7Iv&#10;sfwEhM32R9xm2kvJwUAh1t9oJRSVKfZWY0Pqw3qW7FsaLw//ljnWJiIt81BcHES/vh2pm7KqeH6n&#10;BljItv/G+j6M5597Fx5xgHTKws9fmKmhePEfsFDb199MgOvolGUnPywnxNSalRECoLXW7oWKSt67&#10;0BEIxK18VhivPD8KXpaFFHLV9WbIzY9o1EHfvhVss7yXqPy2lZclY+ZN6JJvrkMV6xRh6E0vIZ3t&#10;iIyGU6U8ddRI6/KITWyPRsFU4VkCWs+sNHvsiRH8Oz9qY5Rvm89txU7QBMem0j7UNDgYP2EeXnjx&#10;Wxx92L34dUIS5eUFRNF/Pbi9OTA25++Ip55h/dK7z6l+aTgcHSXhr8ExR+7AehcQU3naTqed23lJ&#10;OUCPNKNgaVvnH1LUS0rQ9aQTscbDNyFd2QkFbgDzgwIs7DLqMT4blStory8/EgG6IrzfOHTpBAJT&#10;6pH2+xDeagPkeq6Mwh+nYNzR5yPUGEeMXk8gq3ElG2n+bVPu+UgkQhZmlASQHbwLtn3+MYR33RaZ&#10;SMTs7C0HLkAlGOC1UrRGEbRRhnZu5yVlH8H+umuujPXWV5yudDjNOcGE6xXgk08m4rtvpyPrKnD5&#10;7yp7xHj+FCZMyOCqyz/AgAGnY/vtL8aF576Mxx7+GS+/MAnPPz8B1934Dnbe9UqssdpJePyxr1BX&#10;n/jN/rSd7tKz6wRQ3tGHTbfsRzusHpwfINBcm8DSlF99aIzVLJIP229h1x0GIUDbbxY/EVcY9WPa&#10;YAGrnXL+KN4a8SUxAW2mwQKL5kPM//+YFIj5+RdfI6spI3OPlI4QXssXfyFbGLDRmsh6RKkmZ80U&#10;gJMO48XnPqCuogazGnmHEKLNlPwEClF06aqzdZiyGUZrcfPSkVChKtekHsF9d79OcFKHtE48pwcg&#10;lKoT95vL0fJVQNa2BjqDJsHGiRmvePizI+FkivJp6+TpxSA7lMbHH32Kk46/HgPXPQMD1roIxx/6&#10;ISZNjmG9TcLwrLmw0p2arv7r9P13Vfjk4/EES0Tgpn5DsIMeBqy3CjZYr6fZCiH3RztutVM7LSFp&#10;k9oEUZK22og4aZSk+V5Tgrq9t8eA+65EuqQYsbCcJ/Vr6grLRqRLN2SpqBTOmdPobJbe4bz5SM2q&#10;RzJoY5PrLgGiQYy98mZsVkXf0fJhfsA2WwGk/TYSTI49GAVUYrniCLb5z+lY++l74K3UD4WpEEI0&#10;To6VRsC1EKTcN89A53f9bad2Wobk2ebInz333oS6l7ZPoxU6zdYXpD0rwRtvfMrPspF/T9JmyFf+&#10;ZyTWW+sCXH3FV5gwNYyMQkVyZbR3dOJZvqxLZ8gXh2sXY/bsbjj2uIdx4P7XNKWw/MiywgQ0Cey9&#10;7w60wcQd7L8mTMeneKoM6qp9mDd/Tv7ihYnX7bPPLkQXHq/nDU31v7B118tPnaLj2xrrM5gzt4YX&#10;CCu0Ta2sJxWJwAzfzQASuaohhzfe+h5hS9NnMX6p+B5zRYuXawWoiKZh0416wmJGhUV0bpN2GVUg&#10;809TvsGUmZ3heQF4TnHTXdq0K45d9tsMiMTNbtU5XwlTX2gScilJO6lmPc23xjB/XiOuuXEkAqEg&#10;bKsOq68WxhFHbIJzz9kDp5yyGXbepTdWXiUIS8F62nWVGtb1J1kOBbYR0Hjl8Ds+zJzmUoDoEbPx&#10;giY4WzsWZ4lMqfD5MZPNYca0GN54+Rucc+rD2H6zS9Ct0xXYdtsn8OQTczFlaoANVMY0qul9pLHl&#10;oG1g0UCkw00a/U9IOxPnKCyWy7zyfu1TddNNbyBFUCzhAOvX1UgY/z/+nN2QCrOufZXs0E0JtFM7&#10;LUNyKI+FVBsRApNsgI5RgC5QaQ59YhVwttsDnW//D+xUDikKYMQLUz9kkNi4AwobbdTQl3N8SURy&#10;xci8+gWs7ASENx6E7IprYuottyH9+rOYEnARyfpRKtVkZ+gGxFCaszGzgM8+cjesM+I1NB5/Ee1T&#10;EUL0It0AvUXqowj7R47PcqiHHL8OApdX2k7ttGzJs/yI0Zne/4CN0bnMgk0D7NP+P15MczF47qlv&#10;4Db8ldMfFoPM1JBmTMRZKv4UMnzXZLfDfpijfbL8GdosbdNBuTeDEHnK+utpe0JwCEKqqhqw7+Br&#10;cf2NXyHjlRCY1MOXidO2KIgmy+STtBs6JZKgw2UamVr212nkEN79pBY773wm6uO0Nh6dcRlwje4s&#10;Q0oy3346YRv074aCgjTrkwZWozy0uRZtaG3me7z69nxikwBtthaTaGFTED67EZ16eei72gpmtJse&#10;GbOmLS1bvuwsy0qdFG+IYtrE2Qg6mjFqmzRWxLdm1kctoWOBmxri+3FTMH9utVkFpq3b86RrW5LP&#10;H0AwGMfa/VdhOyruiFcR0Wm0y3EdjPp0Mr+TtmtJdtDFXrtvTwTOn81qgea0m/O0dOxjnpW29mL4&#10;Qse11PgJcjI4/5y98f5Hl+Ku+3bCZVcOwk03b4EXXz4O48Zdj08/vQnnnbc9+q9VgHBAAqPVDSmW&#10;UQg2gPr6OBJJAiYKrCMwxte06XX4+KNJuPLyN7DrLjdjww3Pxx773ox77huNz0fHUFWdDwhXAzWT&#10;xtZyNBcDBvRXBinUErSW+W+b1U5qI3YEejQ1dSl8+ME4ykOEX6uNVI8+dOyQxKCBfQim2JnIOkR3&#10;0bTauZ2XPTeGqJyoO13KY4ddd0P4jBNQG3SoxBJI8JJol17a8BglVMNByn4Dv//++VfRKdkB3Y7f&#10;FzU/f4i6m+5El1QQxVTYnj+NeqZZF2APIiDL9u+PAQ89ihXuuh31a65Gg6UR3kXz0c7tvNxZIDyn&#10;UIoiHHbE7vCyMfhpDw3RBv48cRpefOUTfSC3cf8SscAS7alx1uk1ZEsQcMKwc7RTgTo6LEnUZ/MD&#10;H63Z55bSTmhPvgjOP/chvPfubGTp6Ov4kGYyB+cTJCkWsXOlD3sM7ooHHzqC5TgJL79yCvbctS86&#10;/h971wEgR1W/v52Zrdfv0ispQKT3jtgQUUQU9W9BEUVFsaJYURREUCxYQcVGVeyKYqV3AekQSkJI&#10;Qsol12/blP1/35vd3N7eJNkkF0hy9839bnffvPfmzSu/972ebsWdt/Ti8p/fRkLD97X7aV9+jHzm&#10;lojq8CmTO9DcQjJkWvw0Z1Sq4wVBO6667Cb+lt1yr5DipNSIIqu9Qw7b1Zhr3rGJsxqEa2p1CHIJ&#10;//73fazj1x9+yzykIjLUg/hdPVdxJ407b30KyUR7WOGa1VWqpKvcVIQK76BD5mDa1AYyuSQJiUtF&#10;qT0QAiTSCdx283IGRMeMhPYtmwSEMmenCdh7jw7EtYu35hCRoEnW+bulIoasiI3ZuPavdzP0Fs4+&#10;68349GePRVvrIDNXwEzWRDbdTD6hTfdy2HMfB58/+2jcctuZ+M/152LneRnE7QTSCbFUB8Wcg6XL&#10;S3jk0UGcf94/sMe8L2Dv3c/ACa87D18972rcePPT6OzW3KFJyJPB50iC1KY1IoavyKXE/AALFrRi&#10;3rwW0xKJ6wycqHeokXDrfEU508ROMZyrsGpVgX4nec+Bo028HB9vfOO+aG+lv6aQMi3M5l3Rfo7L&#10;pkk5NYdJlL2xKg3M29rZuIH8PBZvwX6fOhPZBXNRSBQxmMigoWMatDt+xmcrkDon1/kM+h57HE++&#10;bD+07Lkz7j76HUitXY5OEqpVyRgJlYNJxUb0JVheLjwbc+/8DazXn4AGtoZnZJPoyLFiiAjHWJXx&#10;fPn8ibabScU1pQR4y9sOQiK51nw3TWPWgbbdhot//GcSEt+M0AU6HD3Cn02RgOVGh82XtOmwzqez&#10;e+GzvFmxBhTybfjVFU/iZUdewEb94IjnsXlCchfgoot+i9/8+hG4pXaFFF5lJ3JKzGK9mHTx8lcs&#10;wL3/+z5+ccWZOOktL8NrjjkIxx47G5dfeTquuOoU+p3BN772W6xYwfreztGP0c1vjkWuEKTQmHFw&#10;9Cv3RMkvT3tRHco3iaEZD92/Giuf6wp7z+ROYF1o2dqOaAp/uDQOpxFV+y0pIUlu4Bp+8M9/PIh8&#10;cf3hHz7BW5Wq6YUowifTcgsx3H/Pc0xkVvalIgPDBFKA+MdcMExUJb/2uEPooc+XS/Az7PLS7PKs&#10;m8ejDw0wMqsmUmvSFcO1+247oSlFD13NrhdRo6FQHa4tEMfme3gMQz6Dv1/3IDINvXjD23dDLFmE&#10;57byPTsUFL5fimolDd98km3SeYrk4qADW3D9rV/BO999KFx/FQNGBRQ04oTjzsQRh3wSX/nyDUyo&#10;ZhQKU8lk25lhw/2aoEnhmmBtlvBLFG/DxSZBfMtbX4aElk8H2pxT9oeHP0pEiESYpAgH8y4u+MYv&#10;GSZmBvnLjFEqDaKhMcCnPv5OksGiSY9wG4do/8Zl06UyobB2YuG4hOKwkeImqKStPOIsC146hV3f&#10;9xGsYK5tmLUzig1atakhOJY1thbjCx/BYO9a7PX+V+Ghj56NmWs8tnO0cy/1QS6D3Jxd0PHFT+KY&#10;e/+N4umnosFrRFMhjwRb9IPpElY0acfe6LCMRRnPm8+jUK9abBTbrDTmzm/BbntOY7yb2XhGfFbI&#10;jz+xFl1d/axzqOup9yP92QSxSBa0UXLg2/QzhScfyeKbF12L44+/ALvP/yA+eOp5mNyeQW9Pv3me&#10;BtUqbmOsY/t6XPzskrtY7U5Ewe6kebleLotF0nPAXtPw88vfg8YJfbDT2sdINbrylA63zeOIV8zC&#10;Od98G3r7Cvj5pf9AkWW+ZKuuGxnezRUdGmz7jFuG+YTXHUryRHPzLnyOJmOrMcDn3n/vk/yqbWjL&#10;HQLULXrPPfaZzuTRlkd0o+OVat5Tc5DN9kCsHxc91YNlz62k+chwSPi/GooKbZKo8U5FCrDw8RX8&#10;zcDamtStiDaUijL8su0ijj7mcJKNgqnIFV6tbpOfq1b0Y8miTr6ffhvH5p96nw4/ZHcyYc350Vyo&#10;8CpbGBWIQdskPbfe/DA6VxVx6GEzMWFKI6NSq8UcQ+C8xCr48T6y8wGSJEYoSVMpUG8TFTrjoqVt&#10;AOee/2YceAgJiXq+6Hb1CiZHfgb9ZmYD343+mMngpUYmcAY2max6oUJhNCtCyu+td1WC67DA177u&#10;IBqJLJFgah+ousCEYRxbsQIWPvoc/nfHE6Gx6ZHjH/074oj5mDypGXE7jvBoCZI8kdFxbDJESpWn&#10;NeatZCz2LIG3/EEEKx9Dac3TKHUtQal3OUqDa5hPVP3bAAD/9ElEQVRn+pkMKgNaKal4Z47mhw5q&#10;VE+rCp1WZ8SojGIkEbGgwPsqtKIOFlzaKRq7ep7yDO1o3p+UwHYE6nAMOmz3xrWtBZWVHWDe8ceh&#10;gaRn4u57IpdIkMiHZb7guBi47wFM3nUOVl57HYLrb0cumWbrtgETZ81C25c/gf1vuArWWe9Fbi7z&#10;dV8j87hNkpRHb3qQ5cvF5MHR0xnPBwKlrworoXwiPRM2spQ/KnmE99jYUc6o5CeTl4w9aV254/0g&#10;i5jXh1h+DYK+pfC7FiFYuxD+6ofgP3cv+pc+SL1Mh+PYOlB6mIo6hmTSx8c+erKZL2T2XVLnA+uF&#10;3j4LV19xM3U+S3k5KZiEdcN0pMidvKSeGMwW8OjCpbjsslvwqqPPxhEHfQbnfPnf+Ne/lvDZjfje&#10;9z6D3/7+05g8eTLdMqeY/BWK6plf/uyvWLE8gOcxF1rqrVHdINEa1RIaU3FcdOEn0NHBfMZ6kZTF&#10;1HGaylHSCAYaYNkJnPahIzF5Wiv+/c8H6JRllnl1NGFWx/NTlPOolx2MpmbxEF1aVa8yoTm7Jdx1&#10;11LEHJlJo7COZp3v+Xks2HU6OtpSTIHw/UK31ReJqxludDCQjeGxhYv1VD26DEV6mGCxYjFfVYro&#10;mBWqwwBoCd1zq5qx1x6nob8vUb6/fkycmsP9D34XHc2kEiQLvgIdeCg5Hn7643vxodMvpa02Kgmy&#10;QYbFKekFnsH1N34T+x8yw/hhZq2PNqh0yL9x5qcux49+8F/86Cen4k0n700CwThiJlckmvNghoFR&#10;YoiHEp6KXnZJoG695T684hU/olmFdOhTxEfuZVesVmRLUUozQ07Uo8OMxv/C0Gx+YNq0Iv774NfR&#10;kkojqX2pksvhliaGFjcIPsMjIXM68dUv34bzLrgFhaCPCS5W34A4cvje94/Fu9/72rL9cWwJ/FjR&#10;TPwbjK9FKteClfd8E7jn+2VykyARYGOC5NhxHeRIjuPNHUg3T4Q1dT4aJs5Gc9ssoGkas0IL3PgE&#10;tuZIhuIxDDBfucwHs90eo8TCOQjKPxo+YYtIZIlQ9tTcgZI1uoroeQXfry82gK5PfBM7Hbw/et72&#10;akwcTKA3CWSKvXjgPadifj6JRf+4AXk3hxWzp+HAz34UM956AlwnPDpJ+mGr6IgXAFLoSl6pa2kQ&#10;wbVUhlndUGdZDhtmvNPPRpsanSnq4zTzh+PTTvciFHo6sXbFM+jvWQWsXgg718UWOIljccD05GUz&#10;ExEP8tQrg1hlz8eCD5Js2g3hg8Yx+tCoC8uoT+IaFBux524fx5LlOsWCtU9JK6eBWW2teODpU9Ga&#10;mSr6y0YEG/Lq+dso5G+BuaEZvWs9fP+7f8Qf/vQvPPVsN/J+C28nYbl52CkLe+/bgT9f+2W0NPhI&#10;WJqWHaJClIRsTz/22/czeHZF0oRPOTAwa0tNjjOUYr99Z+PmW79InZUnWaLeMYukhIqPIdTZcNzR&#10;38ETC1fioce/j7SjYcFK/bjlcDRxHEl4JDQF1myvJjG8/SaN8AzHy4/ZBX/82yksHzrMOG32MnRE&#10;BOn69FOvxqWX3c80qGxfUg2SXEtDeK1IkmR+9JMzce45p9Kc78n0VMeD+U79TpqmEhuKltVKMWue&#10;keU4uOmm+zAwoEkHQ3bWJ1NnNCGVEuNU5UK/6Ycun4z719f8lew1I3ai0BG0wPtTJjdj1xfNHObP&#10;1pAYK7Q77niQpMfCrbc+Ar/gsXIrkrC5/OS7rhvTVUUlUSRIWYWwmfjqndl7773hxNW7RMMK46mg&#10;8lPmalGYGesyEFlKwKais2ODSCS6scdeabzvA0fgwm++Hxn1aLLQiFeVSMhqwx4t9F89YkEr/nLd&#10;XfwMt3LXZpTafLOpNYfXn/DKCHfjsllShq2zDxnLUjppt4gWL4/JxR5MzS5HR34JGmJLMMF6Gs39&#10;d8Nedi38+76Bnn+egSW/OhVLf34Klv3sXej+zVtQuOEMBP/9AdqeuwETco9j0Ekj52SQt5uQs5uR&#10;dZqZbXqYh7QiM08yRjHnGUaEbbsRkYEUGl5xFJyXHYGGQpwEny1xtgadZ3vw5N3346b/3gbrtcdi&#10;wZU/wVH//SsaT30HCnbbkB9GgVX7uf2K40txx/lGCRQYLzk7zUq1ka+YQiqwYedz8Fcvh/3w5Sje&#10;dB76fv9BrPn5G/DcJa/Cc1e9BWv+dBqsOy9Ax8JfoKPrdrQWFjI/Lmce7EY81o/WAf4uLEKTvwoZ&#10;S4tLBiPDMS6jINQK/GI+LR2tYWfx0lfsTROSmFIbdbLyrYcVXc/hrrtXU1/TKu+qIo/0b4RQHcSS&#10;uOKK67Dzbm/C+d+6EY8vJIHIT0HMbYflJxB3PLzr3fvit3/4LFraWR84/fBL0Wl+7/1LSJS6qV/U&#10;E8MPPUC9NDGtJsvAigfY/+DpsJJq/FeGE4WRfhXZsGluaUJXVzcKBWpHLRCrsbMlErAeVS+saTD6&#10;Hg48YC7NFd7h8sD9T8DNqcdZ7hTUoWknrzn+CMQTamjKbs0zTH2vOl2NlCweffg5/o4A7VYaNeug&#10;dFSvUMEt4U9/uokVg1bHbRyHHDwHcQ1F8aHyVrvqligDAx6eXtRNRSDFoAnMsq3HejjsyD3R0qYE&#10;24otRj6qq6eAxYs1U9/GL395HT7ygUtx8/XLsXJlka38HAJnLS1qqb2O7lzL9++m3aEhMc/TNu/0&#10;iv8CM5xlcnsIZTJWamFqspILprBFN4PSjkzCxowZPg47ogGnvHc3XHb1h/D407/AbXd/HRd++414&#10;3ev2Q0KnFDO+A7tIv+uLa7Mslc+88641uO9/zzE8IkuaK6ap3C7e8tYjMHECidc4RhWmF4D5QPt9&#10;FOxGFGMp5miHMa8WXBKu3whPky61PJ4tsXQxg8aCjUavC+nC/Ujmroe37FbkHvw1sjddgDWXvwPZ&#10;i4/Hit9/BPl7fohg+a1AbiXckofeeBIDVty0QO0gb3oLX0hUliAzs5VNNh3q8p5wxCEYmNSKhFrU&#10;1FHxvLbZWI6WtxyH4/92OWZd+V3E3vQ6NDTOQls2zZYlKxxGuiRcqbJjIBdj2hp9kmP6dsPOLoW7&#10;4j70P/gHrLz2bKy69G3o/skbkPrLaWi+63w0P/UbZFbfgYbBJcjkB5inPGT8ElLU0+oX0PFGOiKm&#10;SB1XZL7R1gnq9cyRjGWZVwsk4uPYSjCVrsoG8ye/2iQbb3jTYfyqs9MyvB8SjiAew1/+uIjMRz0v&#10;clNnWWJZ0ZFbhx2xD8678P1430dZ+TdmWR41XcRGKpHHCcfvga9/9QOY3N4MW5u8ljQnkA2NMlS7&#10;VurZW+9Yykb/ROY93QmHucJDavMkS400L+DFL1vAO1oBLiuyMTy8FX1gUwcO9ms+M3mD4SN1vlOd&#10;0FQE0/nGMMRtH/vvO5vf1QGiOBnCmtX9uOOWp/iNphq9KqnjgDqD5WzPfSchlSHxi5iGomlHmgzO&#10;f5QCnnikvGG2UKPrhg3DaV6FxCFp6OkrYq/dP441q9oYKWJfG8a1f38PXvrSeWYCls8WkusUqAQC&#10;PP1UHw474Cz0D6pniaRCM6djDpIM948uOQlvO2lf/t56SlAvd9VVd+C97/sFM0ELOVEWqVQaRa8X&#10;yZSHvfaailNOORFvfcOhyDSVSJREkqh8NCym1WmMTHOGHYnMQw88iQMPupARLNYqiOhJ4RWQTAYk&#10;mJ1oaLJx0D674o0nvBJHv+pgTJoSR1K8xfbIvAuIaw+a8utqnpLIaEyr1LSfk1nNVp0FohFjYcjH&#10;1uCUk/+E3/7mAfq3li3VJEPdgUSyD9ff9Dnsv+dks8R6HFuOyjBcIdmLOFsvK+6+EPF7vsJ8wNzF&#10;AqVJyA6/JjzlCxZu0xgAK64WfmdGZ6vSzDkise612Ro0NjRfqUgFEEOLvxIFFu5sQEWVmAA73Y7U&#10;viehffaRiDXMQzGZYlqqB5R+vEAwRIkQadlcDFg+mn0LPYkA7QNUcA0BGvIklrkcPCn/UhqJUoM5&#10;vJsPNKvldLxJA/P7jgbH7abyXYPckv9izaPXo3/lk0jGliDBSivjZxH38vwdQ7c3mTpZOYaknERI&#10;PeFxo4+po0zFVKJ9repV3ihXfLzXZ001ecyKBViV2Rtz3v9r1tHr30NmHFsA9RyVqGtLbMTGBs3n&#10;AOvrww74FBY9wbrQfpZmbAg7RcydthPue+gTaGCZ1iosTSyuB1rRFmPe0EIebRFz4AEfxqOPqsfF&#10;w0EHNOGWW84L9RHzivSM5tWa3hVD1EJUhuGOe+138K//LKMByzPJug4GLpqV6i4S/s5IZBbh3oe+&#10;jjkzK2eVyl+RCuWucg4r6wMqK+y5yyfw7LJVWLzsF5jQQn+sjU/bqRe+6mA2QLU6z3P7sXJ5ETvP&#10;/wJJmjalLIeB0PylD552CL7xnbeQE/nwqUu117/it6d/APvt+0k8t6yD8Vd78L0WomnLnRIS8Rws&#10;N8CTz56DSZN07p3iXHEWpu8wsmQ4AYuYlP+zSzux154fRSE3i4bDlbQmVwVMBE1I1LbijZkCnl76&#10;LaTTmhiuoYq4mSitzSn/8KeFeNubL4bPF7bstXy+jhiJI5P2cdcd52CXBWR1sVHsBSlnvvClqHAZ&#10;hlcd+yncdn24z5DNiAnYWlWVpvkhtnrAqHyaGvJYsNts7H/wHLzyNfvggIN2wuRWB67LCCfR8Ytp&#10;fP+bf8Nnv6SjTjSD3kZHWxHzX5TBwQcfgn33m4MX7TEJM2c2or25gVnVYvzwGWWFpg3xbB1GyAqV&#10;oWJYqMjM6kJWBJWJgHUWHKtUxNquAg48+BwsXapeLxXQBBVpIyZO6sbdD12A9la2MFRRj2OL4bOl&#10;knDZOk/1kyylsPLuryN9+yXmXqXxoe5isy+J0t2oLbaEmE62saDRbqYFy0scWd6jfZa1sHESQ97S&#10;wgDqUhIR6V3REW0vFzhtKLXtjOScA5CZux8w8yAUSyRTvo0GzWFQQS4PIYuUFaykSi8rSDXxWNDN&#10;Ckm1rjZvrpOmero6uNbnu2jYLDWIZX095nDLiuIVwkURGwGt6/w2HTviOjEkqZT6mN1TKvs+yyDL&#10;WELLeH2X8RgSAYekSRvhabVcLSzT3KyBFHoVtAWJz/B7bJzFfQeT4y2YmGyi/wkUmBwp7UnDlrnS&#10;YPMQllstn/boh8v0iPO9tG9UEB9girClHqTQjwwchiWtkw1WPYGeJY/BX/Iv9HetQCzbiUypn8SI&#10;tSvdqffbZ5ppKbM4o60Klc/RVAGamvzlajWVCXIYT9oyRA03RXI4ITYUbSqorVFWZ/bCTiRLKM/9&#10;GsdoQ2VBlSfTwBAnphiJzXe+eQPO/tzfmQoFphTrjFIP0vY0XPGrt+N1J+yEwKP+r+zHtEGE6VrS&#10;PkbFFtajAfbd68t4/IkcUvFeXPefj+Pww3eFz7wnskSbdKMMorqcvzSqQx3A5jzLVwY7z/sMVq3S&#10;RG3lE004Z56T7mI9Ynmzscdeg7jznq8y/1TCJv/kt76WV2Kb1WgebrzlObzhuO/ylXNY9NwlaE1R&#10;77BhJ70TajKBvzcTms4T1ovM52xcarHZIfufjcce74HLsmuGDhXvto0994rjhtvPQTJBbuK2hked&#10;MIw5ujv6lV/B3bepjNXqKpUpviefowat3vmcrx+Ij33szTTi82IitWEc1UzwFpQwDm6+dSGOPfZc&#10;srlJNBr+AItqzdd8CnqgInrYQZPx75s/be4NH04L8NFPXI2Lv38P/YhTuXfTSKsGHEybmsA991yA&#10;CRMKjJBRbPGsI0thAi9f1YNdd3k3GeNejNzlvKGhLpGzmlZ6rJ/vrRU4bMGVutA2IYZjX3I4M/Ur&#10;scd+DWhrm4Q3v+5TuP8hD+/9wL54xdH7Yp89d2P4dVIxs03RR8JW16AyVaXVVwX9LhuJnImYmiWk&#10;mwOy40ce6MORLzkHgzktC6WftgM7cPGBDxyCC77zBlNBpKvmXY1j8+GTZCeKTYYsxPMJrLj7AqTv&#10;uNgom60FkZ8EK3PNK+iJtZIkNWBi80yk9zoa1q6HIts+mQW4lfSikflVc/B0LpuIRiPdmOmjzHLM&#10;mGblylDrclNguSrdRZIblqNCgG/f8HX89slfIR9Q0YrIlMu6b1pfG4Zsqk1QDZUBqSjzvdxKNH6G&#10;RhuEHY4hDEdtmaMu8LTYxI6b4bwpsWac+bJ34IQ934AmqxnJ0iCJh3pz9chNT0u5EGczM9lIjBVX&#10;JauXlNCG588gWWbZLFIBFx5C9rnH0L3wTgw+fTdaYwMMzxrjx9aCZ7FJy/ygZt3q9L6Y8/5fMSs1&#10;l++OY2tDy9EffqALLz3yixjMazsaNaJ6WRVPwKtePRW/+v0pJMgtdRF12dAoRBDvQlBsZbu4F7vP&#10;/zqWLsvhpDftj4t/9nrVOmz4V4aThqDGWkDCrhETOxHgwQdW4YB9z2fdI92gP9lXvSWCR7IUTMQp&#10;p+6Ci3/0Vlb78q8KqltFXgyxj6OvJ49DDvkUnl3cinTrWixb+x02hrJ8U23joVBXv1tN4d8MqDdL&#10;Pdtf+NQfcNF3r2d9rh4h9YwlGNsxTJ2Ww90PfAsT2lge3SY2UDTsGO5sfs65/8AF5/2Twd94r9cx&#10;r2vBr391Fokty3SpER4bcpqIHzZl1wltGs0R4JEHn0MypcNzGTHGrErKESyJ89l77zeHX8t+KFLK&#10;33XmzD//9t9QAWpMFCm6oAJhQk2d7qCxSb1KIasbNdFEWNOlqDkePh57ZAWDNAUuW6hAA80ZFrW0&#10;a94pIPHTZMsgaCIjnY+BtbNx1W+W4C3v+BH22/cTOPiw03D3g2ux54vm4yvn/x9e9soONLcO0D4r&#10;tGCQbFaVEyPVYwKZ6BkeLs0zUsHQsQvaWyamvSpq7NQrMbsRv7jiOuQUpeqN0Cv5AdMri49+9CQW&#10;kDjirGSj3I7LZkgEtAjCtOr5uTXEZCFKggS4tdSLptJSlHLXo3DzF9B96ckY/MWXkXn8esS9VaRF&#10;DnIWFQdVsYYDtd+LZYa76ZcpCxHvVKfYnmNO9v/ePT/CxQuvQo/jIscMl2NlnHdsI24svVEpUvL2&#10;cFFPmMsWocQj2Ze4MqtxGyV5xxkpjINqKbIIlLQtSOI5ZJNLsNR+DJ/9x7m4pfM2JD0Ng1q0E8bT&#10;5ghd0p+QjKrXWr1IgTfLSEbzHNfehqdvfj8WXfEO9P3jC2hY/HvMij2JFncRYg7pGUlmVNqPhkRC&#10;5uPy/Ajrk53mTkH7JPVumMiH5aRMmj/00BJ0dSX5fRPyXhki9UWviGJBE8l7cOr7X0I9REKugm/q&#10;slq3obmGkwp5H7fcdC99kBl9UsBM5RF+MDebHfYPP2Lvsp0avwQ+q2QPIO+V8KNLbsTyZ1WXUg+4&#10;vlk1H6iXxpAsNbTkhv6opNT6talSxSte+op9+L4scyboKoUlkj9gcCBAX7fmD4vU6XiT8OkJ6peX&#10;v+wQ2HZ9i9Xuv28x+nqZbmZ6EM0EPlf9vvwditnEjC1UdbHdcsMjyPazIlalW2VHomGk0ANW/v4g&#10;dt9L8zBo1wR8yN6yZwfIOkVaFAiRCrVzFHHAkS/bFakM/RHTq/J7i0UgGTJLc5lwd932OEqeerP4&#10;/Mqwl1qxNe4sdBj7QD8rn+UkNEtQii8hicoxIzTi2SUBCrmJ+N/D92Lf3T6HU970b/zip3fjqWee&#10;JcPVOTsWW9geK4B+PlndncxuSuPKMzAIP7Bx8U/+ie//4PdUqIyTqudviqzuzOPyq/7Fryx8TA2l&#10;sVoKe+09GTNnajiOpFQt7wi347IZEgGzl5gufW4FEXVXDlaLKRZ4okEouBNUkpAqLYPV+W+suPbT&#10;6LzyPcje8k009D5G5SAC0A/b7POksNth8M33TZcsGwD5pMiQjbsX3Yxkkvk6VkSQJJlLsYTFPSMB&#10;FdfGxJfEa8XlPbmnxKncJCRjUe5rZaRfkvwwceNsmFgNfJUM9VgKXjyO7kYf/7n7BpQKHoqaMhDx&#10;3vWLepQGmUYO+oMGDOqoIbcHvY9dgyXXnYgVv3o9Ztx7HTqynUj4vWyp581RL1kSxUBLoqT76c/W&#10;kEjIfFyeF7FicWSafLz9XS9hIrMkszYPaO6XXKxclcOiJ7R30ch6aL1Shg59lRJQR0QyFWDKjHTY&#10;o1QeURnpTplMPTIkWQXgv3c+ybqO1b7mHKlnvCyq900vNInQHntNNvsvjfCL9nzWW8VCE6759X/x&#10;tW/8HsVAp5D2oZjL4Ij9Po93vOEX+NXVfyYxK3dIKLCmzq31axOFetCiHtL3OfNbYOsYssr78hnq&#10;mR7sL+HO256huXiGetlpznrR84vYb7/paG9LDfm3ARnoscykdQND1ELzkLmURVdAxSy5647HGABN&#10;QJblCCgeZJ+tqhftrn2ShvypyMMPPclEUdcvLZuJZiIjYpzA8Se8mBlI3Xn6PdLtZkuJz1AlofF/&#10;38Z1f7uZTy8yoisbb1WxxWEgmTLCe+r18UmeSIJipQbmdSpbvUJsAAW/BU88ncNv//Aozvj4H7Hv&#10;Xmfi8EM/iwsu+Afuuf9ZdPaKpiWYOYe/l+X0YeHCNfjSF36Hm29aQiORyKpwb4Lcdfcj6OkhTVLB&#10;MSYiTD6OPnp/vt4Av2usOrwzLqMhI6GyYrL1Vro0RyWgwi2QEBd0OCSf1eizRWcn0J9ImfyctjoR&#10;X3MrEnd/DUt/eTL6bv4Ocj1PGsIUkmU1DtTKq32f+kS78JMfIeXGSQRyDAe9k0KRAq4WNYQ2IuoO&#10;12qbYWJ0Qq1fNKtxGy2K/BoxCyWGRAdge5YqETbkGG7N+9Chmg7fRw2NQQ3PsY4I91nbdFHLNRtn&#10;PAVxNPetgP3gT7DkiuOQ+89H0PDUnWgpsjGZ0PPZRFSlJN3DSk2t76GU3jpXNIaHf1y2nqicWHYO&#10;7z3tDWjIZExjVvWP5uAUizYuueQvJE7qdIh2P1JCqAcoTtLf0hxOQLaUoVVfqZxH5mOBuoSkJpHI&#10;YOFjy8pm1VDeFFmKI84CP3naRDg6663GL63uEx34x7VP4FOf+AmKbgffs5GP1VQaF0uXr8XDjz2C&#10;p55YDtecS6f3q2C4X1sibR1JNLewbuZPhdz8V/lnHPz1LzfwkyWACjPsWdIczgBNmRJ23XmWsb0x&#10;eMUmLFvazXfTL76wmX8lfVgFBcUvdeKxp3uxvJMkAVrRpjkxwy/bDKdR8dCfBrLaBfPa6SEjVyxM&#10;EUdWp/kc9z6ymKxXO8xmeD9DXpQ1JGJySxyH7DuHLFn7x4TPHh2EYbLdRsQTRTy0qAsPPczMxRbf&#10;3vtMw+EvbsfM2WCmyTFceRKYgAyVLFRDWXYvdVkYnkCTusAWqT+JEaSpeTGk2HJM8R1jZNaWFF6Q&#10;Y/jjCNyZeOT+LL5y9t/w8iO+hz0XnIMTjv0ufnvVw8gNJtiaSMCJs4IbmIbPffoKDHbn8L53vx4p&#10;p75tApRe5tgHfnPI+jXR7Pp/LmbeaGc65Kn8VamqVy+Pl790XxYktl5MLmFEjGOrYvj8vNGF0lSp&#10;r/wnUZIWbIvpbSHpsu3EhgCU/4KUUczNhSUo/fdi+L94FVb/62wMYA366UU878Iuuoh7OTiB5ugE&#10;6HFIoupAyqP/ZBMeFfLLJ70U6b4M4mxExAuT4OQnmk+JXZgyQpK5CBkMJZWtyGSaT6wRmdW4i5JB&#10;2quROP2ulkS2DQmWV8djnBVsNPfH0dGdwksO2J9lP4+mIuPVVm/ZyLKi7USUuo6bQJzi+Am4nr5r&#10;NVo/craHlXaSuoVVyL3fxNIrT0D2n1/FhK6laBbfI4EqMl00udfsxm5au0pTadCtDz3ZKHpBSqTS&#10;8zCO5wVazKDG7OSOZux1QKvJZ4bQxFh3WGlc+5fb0L+mvspPQ2I6d63kN7Geopt8O+bv2oxAw3HZ&#10;PPMoCYGZXzgSrOVYv61ivdEJN1fAkhVZ5g2R9WrR1BgROQez58fQ3kJioBWoKhesv8LV8Mq/zfjW&#10;N6/DyW+9BH09Ot6ryBw2yHf0cMo75uH++76Me+77Dj539rvR2KROi3KeM42i0UNrUxFzZ85kuN2w&#10;wwUJ1oVFhq8Nt97+P3huCQk+2wkqZaCR5C2PvfambrJyiGsInPV7YBZWadbk8KvAsv7gQ8tJJAZR&#10;8rRaXVsLmaZOFVioEsk0HnzwKT5CSaS9h8LEGn55VNBS4R5222M2Wa7m3xgaxntSBfLWwSMPP8NE&#10;UDVPlhnehlfK4UUvms1Ayw5llDVHSL74wozDf//jVsRTnbjsN2/Bv2/9BP5540dw36Pn4qGF5+HX&#10;vz8ZZ3zyIOy7r4NMai3ipQ44pWa2Em2+irTdACVPRUdSxM8icnwLRp6JmUqchLFkflMxel4MA30u&#10;brrpKbzn1O9g113ehYMP+hgOPeQzOOSgD+L6fz+ESR0dOOCAafD82iWM64eJWnWBuj5c38Jtt91n&#10;uJAm2Ie9f3HsMrcd++w3iwnNcJsQRReecYwetuYE70iwzCkvqMiYRqSBCn5YjLXXVl+iA/7Ca5G/&#10;+OWIXfdJBL0LUWSLcjDRikG7hfncR3txtbG/MYigaZWfw0J1ypFvxRvnHouk1QffWT5MgvhzI8RL&#10;jBTNHZK4vG+k6t6mSsWvaiklVgwTTYj1WUa0usxngynR2Ib3vvo9OHz2ofztmFV58UDKciQsd6Ip&#10;2V6yD0XqEDe5Cgl7BbpSCfQ6HWjqWoaOm76L535yPHI3X4qGwTUosqWWZ1KEOtAUWqaXvlfk+cO6&#10;x74Azx4HwUpYBFmK+tBDdyE5Vx3IPMHyp9QoFmO4684HQ7ubAN/XNJkY9juAZKHUiIcfZHmM95GX&#10;aEV02VI1tKAqaOSXKbjur0+jd61WgtdeClo49+74445h3awRJoVd9TPrQsvFE48tx+uPuxBf/crv&#10;qBMGsNtuPj7+sUPx93+fjnseugjf/9GHMXfuJCQT2hdND64OTFTANh8Ww/fKVx0ObdmjuDB8xFwe&#10;errzWLyYZb8cz0JFTe+91y78z8aL6fAikTI9ewrd8Etpd+cdD/FbpXctRKzoahQ9hCY8BnYPzjrr&#10;n/jm1+4h0emjT410VN2dxsAaoiTmOYgPfuAIXPTtN1GxijWrR4kEwvRGJXHAgZ/Aow9pqbTNCBa7&#10;TNA8j9PefRS+8/03o0S2rOM5NndpcxT0LNt3UPTzeMObzmLLbxJ+f81nVJMwAtnKtuLMuAOG6OnZ&#10;+aKNxc904bo/3Ydr//YfPMPvnWtck5kDZBR1RNhCM7yzjnSXstT4quncIVm0tcIuGGBYkth9zxT+&#10;fcPZaGzUxNuNrwIMH6fz5ZghmGkfeNDF4YedDreoDTDVO6XEDHDmJ/bHeV97I9OB8e2104yh2J6P&#10;x9iGYPZZqlkNl7zzB8zrdWSG5xl55tn2WDcSbEl1223obNwHE/Z7K9oWHIFi8yyzP0nKH2Q5lyLY&#10;MEyzgDrBZkvL45V38ljRS+IgbcN3X9ezFtHDtqFyUom30NlIt5uLcOi5CtRHgcq6GmxsbbanWzAx&#10;PQkpVh45KoRsMkBzUUOEvF/zDo6bJqHLwZWOYhw4QRqelYVdYOW06E6svOlKZHofQcpeTrtNjB0H&#10;hYSWiKt3+4XvxVGrWXsy6fy91SmthvsNrHh9vdnj2HJ46pVR2WH833n3IrzsJZ/j7+nwNUTMxq1G&#10;BT75yVfg3PNeV3ZRB0j8A7ZgHNvGLbcvxDEv+zJefPgh+P0/3oKE9u8LWpjnw7qqUsZUz5VKDnq7&#10;LRzzis/g8Ye1lcaIgsKyk0Yq1YuHHvsepkzxENe8OnOLuqJUxJ+ueRxfPu9XOPTF++CUU16B/feZ&#10;Du3ooQUknucjGScJEy9g+MIjQrYe7FgBd91VxItffAaf12TyuUiOGQ3CcvzmNx/H60/YnaxlSMdJ&#10;V91089N41Su+wMiZyXvkKjHfjNTUImAa7bxTMx54+Iss1S1sdK2hPfKUYVsHSAFSIf7fG3+BP/zx&#10;CT6gh3GvFtbwSlfDcyW0wna68Ls/fgyvPnoXKiSRJ4+sTcMGGeTJwWZMPw35HJVMLMeAMQJLTdBe&#10;S9+68P/wgdNebip/EYFwPHd0oF1xdTaSlj3+6c93Y9KUdhx68BRDlMz4LkNueS0MDxOXmcZjZihZ&#10;BSY8M4XXgL6+JJ55ysPPf/FH/PF3N6G3jwqzyMztNDN64swYCvOGYXb/VobUWLLp4WFixnSw7gA+&#10;8qGDccE338z4Eq2rV3lpmI2VlVfEl875B+PvH4j5ygjh8SY2WxZ33HEOdtt9QrgqQt2fZouEcbI0&#10;Gljv1gG89LctodHNoTfRjG5Kkg2GdrcLA7FGDDbNw9Qj3o3UrsciG5+ABpaHjaHSe2Wp8aMFCcyF&#10;LvWDKcuRkKIMv1XcjjaGiNbIB2j+kTBEYtlgYaNNeyApQA6Drd43bepYYBEZZPuugYpeFZoaONVQ&#10;j1OBhLIY2IwrGvR56Bt8An3/+SqaV16HYryIXqeJ+jGFpMemYeBSNQ/wMWpaap7YCwuz3LmWLDnj&#10;m1I+X/BsTT9JM/49ZPM57L/XmXj2Ge2qrvKjOUYWDtivFbfdcRYb1awLbObBOnRJZTNILRZ6yYs/&#10;jXvv7cI3v/82vOOkw5EmYXI0TMfcLHvxRAJ9A2uQzEzG6ad/H1f98lY4rPvybPzUQnXW6169E675&#10;DcmEzQa3qa9Vx9Cv0iDJQgd6c13IkI/B7B+nFd0pNsqaVLRMJ1TgsJ5nPRrzm4yfWwsWmzrZYjPm&#10;zXs/1qxqYCnXGXxx1rJmd0N89bzX4IxPHsJwDQ/H8lX9WLDzu1Aq7M50WE2btlnBqnesRskeRCbW&#10;gEee/BymT5tsOILq6mEsRTrFLZbw7BKN19MDs9mcKurhV1gJO0g3qKdkGhNG9sJEVI+KusnuuvM+&#10;FAtx+klFK3/kjJEfBAXstucM/lYA+XjzOTqQTwpFiWxXc4qOe+3B2O+gmeSQfC5f3ic79Mk+fbYY&#10;/XgPPGeQEWHzbZoQd6ewRdiEtuYEdt/bwje+dwKeWPhd3HD9l/Htb78dx7/2RWhp1RlLG7+UkexA&#10;rQeJ5njx/ZkAmuT99rcdy0Ihti8itSkgsaOf//zPPXzJjPFVUapJhG0TPEyZRvLKzOEVWRDYoq6k&#10;xzi2IkYv644a8rEOM09nUn4lWrwuUQPYiT60D96Hnn+eg2f/cg6c5+4q294wtPGjFgt4tot8okBh&#10;BcBLQ9VREm5ZEH7HVhHqC7UEJVH3WSaqxSx8QD/1D0kMKwDYeQwm8nwPHTBbICFiA4SVS9RAnCF7&#10;JIkpVhp+9n489dAX4f7uODhrbzbnuMXdNKZk85hQoGItreEzsiyfbazEho6YGMdYhvQvywKVREND&#10;ASe+/lX8bpafm7sxNtYfeXQZli1dZoi/zh7dOGgnprpUmyn7OPer70GqwcaXz/o3LvnhtchmWcdY&#10;LIMWy6LtIJfN4Y7rl+D1x30Jl//yf/DdqSj5zaYMD7+ASZNsnHX2O+DEyitpKwswSCYsK8kG43No&#10;a4qRHCXguJMY3hY2nDzE1OvCus0cGyLiwTp0a0Mb/CYzJcyZM43PJaGLaV85lnfGS9JuxaOPLoYd&#10;H1mmJ0xswPydZ5EH8Me60ayR/EbbOxS9BBY+roVY6gmUPlF0VB93UmKLq5jC/DkfR+dadeOGgahN&#10;xsBSqyVpzj27674L0dKs3T+TjOheBIU2lDID+PAH/oifXfLfsosK+JKpNXj8yfMxffIEkhRtKpUn&#10;ax3G2bY5VA+3/PUvD+EPf7wed9z9BFZ3xTDYb7NyaoI5Y06ZixlIWxWE57Qp/qSKAxK2Nsx7UTce&#10;uv8n5KBk6+omN2R0wxCXVOWjSaIrOnuw396fwEBXM32Ok/AtZcadjVcdMwG//fMHSVTrm7i7o4G5&#10;ETkS4OZCmnHrwksMIBfTUOSmg20xpLweRnwGrjXBnFxddPI1x518A+k7v2vsV+eN7QnWiz+Dlr1e&#10;g0J6J76bC8vLYSDdhiwbOg71THtRm7SWqCSHk3qHebuQ1F4mVE65BBYFz+LWpbdRd2j4XXHxPMVH&#10;WYFVQzumJ/0Ag2wATWucicOm7422Uoa6KYHBTAxpr8CyxNKoXvAqWOY8SKZvrJGEL2aIlM5bFJHq&#10;e+Yu9PznAszpvR0DOvtxO4G2MTHH8PDtNtSz5DK909RdOufQ1hwQvns2XjnmooKRaSqNXdvOzXhL&#10;yVmbYeuQMOq/fqcNaW1gOFah1agk25qacvetz+DoV12Agq9hXeopaMhsAGef9RKcddabaEdzYxvY&#10;gC/C8euoDzWPtpDEe0+9GL/97QNw+ayJE+J4ycsXYPrMOFY/14fbb3waS5eqThAxqDSeRde0x1Oe&#10;hEK9RiWk02lc/qO34TWvOwAxR1NjNDIRkpBtEdo8M+C7n/HBy/Czy+6Dy3KqkZZAm01bq7HPHvNx&#10;972fRuCF9WvliCbLKuKjp1+Oi3+00AytwU+zvKtMDO9Y0BYscTuOL3/15fj4J19MktRiOnyGH3fC&#10;64EHenHk4Z8jaVKCai8DzYIfDrP9N8333COFW+640JypomEtR6dbux3oL63FMS//Du65I5xFPoQY&#10;9tgzQ6JxFlLahG47JEtabafJov05D8tX9eHOOx7Ab676J2675TFGzFSy9zZ4UjogMxeoUXRZdgNO&#10;PmUX/OiH7yOZClc31UuWxPT9mIVr//YA3vmW78ItNDLuwvllCZKwX152Gt7w5p1ob2QFMhZgB1kM&#10;JOJU0hltEsGWf4BpeW0VsekYsNgyUpoxKnW4sQWd0+VEkqXtlSgJrjZtnLAnZhz7MRSnHIa+IIEp&#10;+R6jJ30niQLva5dsrbashlZ3ws4h4RexqjSIE370bvzXekiFJLRQVkxbHVF5neVEu9j7rATsvIPj&#10;574CPzr+G2jPN8KN69QBkgfTCz483XqpGBv5Pimvj2oziX67BY35p9H55y+jcdGfyBADPOdMRJu/&#10;eXnqhUC9w3COdFUsjkHq4gKTTundpg15qmGGXWvyekTWX5NppNaLoZXku9HVXLE0fHtkC3/MwKx+&#10;0+aJOaxaFmC//b6I7h7+lrlBHkcd2Yy//PV8ZJIFM3yr3pp6yJLmEdlOHL19Nk584xdw+20r4RXa&#10;mX4JeNrXiWmvXpLA7mI45F+Vn+o18mYhZdlINT2CX1z1Ebz8iEOQSNGNdq1WD5HK17ZKlhinXsHH&#10;j75zIz7/hT+jaJP8eSKBDLe1BhOamvDg4+egvTVs6K07z5Jc4w/XPI13nPwzFEv9fMc4G08Rw3BW&#10;gc3vNE5618645CfvhJdLIyHeqwneFaWv5YOX/eIOfOADl5vT03UGmTko1twdgn7HWSEdf8JsXHbV&#10;J0wBK7Hadlh5W34HOvvXYP+9z8GK52oj28e7Tz0IP7j4TdQ/mjQqhpvdKmRp6J1Gt7A62mySfpao&#10;BHzzDFLKYgLPrejBffc+idtufxQ33fAgHnuMrSwqCx2UKyav+Uo//vEpeNvb9qGLFBW3YyaqbRQi&#10;Smr5x1P40Ad+iV/87E76KQKrTQvVmgjw2MLvo6lJampsKiYd9+EX2TJbop2Z+5BzmlhZDE3u2xiU&#10;ipX8kvZZiGa8GHZ6ChKsSEJ/ag/S/QaSd11k7G+vhEm7/WjX+oGGOUjs9yZ0HPgmFuwZzJMey0xg&#10;dtVWzMheNbTnkw6oTLp5/O2ZG3Hi3z9AhRNuFfK8Zr8IsuSy0lea5RM+0p6NeZiNX5/+R+zsT2DY&#10;tOu33ptlSUMGVYi5OSrcJrM1Q3NxDQpP3oiVd1yB5NpH2P5fw3Ksc+yaEfc3Ps9rW0G9E7zV6PVy&#10;vSguugXJUhbZeAvzfG3cMr5qupFqe5WEjNeFwpTDkW6aSc3kMT61pHvbrHC3PlgYVBFr0ZPVQ/2U&#10;wYtfegHu+28vzUlaYz20Y2PylEHc978fUI+zTgmYFibdNq5TZEUryzXKs2pFDF/49DX445+uh+c2&#10;8uYE6sQi73Uz6XT0SBIxS1NitJ3BAEkzSUKsD0cdPhNfPvudOPBANrQT2l+RjUPNeTJzbRn+bZQs&#10;+b5NruHiP9ctwnEnfAV+rI18Xj3GCZK9HuqAFP75n4/hkENnG71UIUvqLX5yYQEHHfw5ZAvU67oX&#10;wT20SMoOOnDkUU34+38+ixjJqxZLmZ6ldScIs+i8593fwK9/9Sy8QIdyqgLWMFyNh5Y2hOrCuee/&#10;Dh874+Vs0aeM4nWcPtYrbVi6ZiUO2OtC9PSUe1fK0AN//It346S3z4PjNZIBl8nSVlg9oiWWgsjS&#10;OmY5KmCmoxJiTIc/9ckI16Zc6onQZlguE+KWG57B2WdfjAcf6kLRb0OD1YXb7vomdt3FYmalQjLd&#10;3lohuDEw01pFDOZLmD/joxjItsL1WKGzwgqCKSyAzfj7v85kGpAqRWmwMYAsdXt81TN45uqTManw&#10;OBVFK2yrs3y3PlRI9SDTt+0NP0Nmxithe0Xk4q2IOQM7XM+Shl3iLN9aQZazG5Catieajvka/MY5&#10;VLJJ0nsqDCnXmqFdTwsVSPLjXgw3PHcPXnfNSSRcL0Q8RDAzlXMRmjjLgpfEgmAW/vaBqzAd7YYi&#10;aThcB8vWOrWyK1nTd6CvMIj+O38K+95L0eitJUFqNbttp9jQafK1DcHWn48xWqi3Z8nVSsDuRVj1&#10;07diorsYfYkWkqau8t0KqvVdiCiN6pMENL/iK0ju/VaS7RTzlUPSuv0QzFEFy05IOlQ9kBjx+3cu&#10;+Rc+87E/s8x1sFyt4I0OJBoH8K//fAEH7dvGONXcWjqtozhp9pPPRhzMwiQ1YBpx1c/vwY9/ci0e&#10;fbwbgzmLfml+oXZaYuOcdm17EA0tLubPnYsPfujFeOObD0SS+dv2kwjiVQ13M2FPKbxt6rfAT5DU&#10;9WLx0y723edDyBbbTdlW085KDiKWz+C8rx6FMz55AutI7V5eya0uVq/2sPe+Z2Btp0YQCkyLyrsO&#10;IbD7YPkzMG9uEQ88eiGJpTa1ZlyW7xtoK/M7br+bD1ZrmsqFFqIuy1LPhk+GthetVSp8PZRBZrnq&#10;WsvWfTbsBqy+EnEHe+41k+y37GYrpoXjOEZGlyhRCWlSuJMzY8sB2a0KheYGaI6SrVUALlugbKEd&#10;/dJp+Od1F+EVL9kfcba8Z03vwJyZ7WbTyPDF6395bZX/8KOPo6+vBI8tZi0eDLdbSOPQw/cjse3i&#10;79DuWEQiYGuJecpmBe8xYxeg4bj2TZJC0GpkQt6m8mljJZJCKe6hNzm8F2JHQYvXy9ZTDDq5uzEY&#10;hPPM9ei8/I1wF9/I1q1IUbKsNIcjydan9sRwqYB3nbY/3rDHG9DYX3j+pc8bIU29fWjvzaKh18WE&#10;Pgvvf9mb0ealSRwckl7tm605SyNby4saZiHftRj9V7wD6f99Fy4roKyTQLO/CjOKT6Eh6EGfvWNO&#10;3Hb8tdQdA0hq5XMsR4KTZHnoiJDocjNMHFJsK8O8kzYNypSGOsYs1BtHURnSYp5SEq9/8yFIpTUK&#10;o80UtVgiYbauueHGW8IenU2tEOmn5beQIhB2N04+ZSauv+XDuOOej+DiS0/AW962G1565Cwc84p5&#10;+NBpL8cvfvFh3PXfb+Pmmz6Mt77x5UhZzNN2iWVjCRkCy7sZftN4E/3bRnuVDBSn/Js9qwUtrcxr&#10;rBDDBWkBgmIRcTuDO2+/r2y5GhYam1LGjWanhhxHXg2/NOys6UerVvaC3vF7mC6xYrEQNpBLNtZ0&#10;Z7H7Xich2zUDnpkyrggbOZxRYoXU3uTj4ce+j/Zpq0iypsPR8jq3lWw2wJXX3Ib3vucPbOSJFFV6&#10;rRy0tyVw//8+iwlTmtnK0SRRBtgsT6zY2XLYVOYK9VfO/QP+/OcHsdPcnTB9ejN2WdCM3RZMw7w5&#10;MzGhfSLSGQt2ooBCMQ+bijGmyRqjBB1FUSpRacS7cN7Z/8P55/0TX/vKy3D6R14LO5mjDYbQtDo2&#10;XjiUeMWii0t/+R+c8ZG/s/yxEmfBkP8xdOGa330cx712d6avCtvoEsPtBa72wel+EH2/fB1yMQct&#10;fo8Gisp3Nw2xWByZ118Eay7Tir9t+lS0SpFbBwjbc+9SNdQy0xYevYk5SOz+Jkw8/J1sEExgqeX7&#10;2TnGixS/ysjQEI3nhQr14f5F8ANtllcyfgieHUPK880mmEUaqQcjYVasjQ5yRpmHz7MZLu2X0m9l&#10;2TCxkaZOmZhuR0djK3PB8HKtxRUFNj7U6k66WhqQR9cDN6Hr3ivR3ncL9ViW/rQhFWzfE5Pr7VnK&#10;arJ71+Mo/OTtcFNPI1NspXbavN6guO8j8eoL4ez5NqaMalzNrBy9NN/e4ThxHLzfZ3H/Qy7LAxu4&#10;5sBZD3vu3YqbbvsK0nHWocUOVouVDojNR2X4qTJqVD0dxVY5ND9Zhsrz0YpmbhnLhdqGzDP6Ffa6&#10;DMGMWLHsyH5Fwt14dEPprB+hf1sTLt9LG+XqWW99y5fwx9/3ytTcq2Du3Im454GzkUywfoe2FwgY&#10;zCz6Bm28/rVfwW235ElnSYrMarfh72mR+gdoIi9YjWv/9lm8/MWzEWh/xvJ9g+6uPhTzimD92hCB&#10;sTBtRhvaO0R2dNo5vRHp0So5Rvodtz4IzxUpkB8mhimu2QK9qVmbUPLnukePZsSWEJ63k8Bf/nQ7&#10;Hn24E9f++VH85OLHccZHr8exr/wu9tjjfXjRPifjuNdfiC9+4Sb8/S/PoOSO9jAg48WcK6cILqIx&#10;VcDr33gUlVUp3KhyHUncOLSSIpVM4+47F5ajih4os0sR2kUccMDuJKXq4Rqe4GMOw15/6xZWIZy2&#10;v/Wf8/zBMRVrIrgbPU+chyV/+yJKgw/Aj/XAKWRguc3Ix33+VvkSSlT+WqJsYb/W+TiwY1ccPGEB&#10;DujYxchhmXnYu/1F2GXy3thj0t7Yf8Ke2Ldj/qjJYa0vwmEtu+OQ1t1wwIR52HfSTLy4fXcc1vEi&#10;7MPwzEpMQCZiPxltHJkuUBcVShh0urH6nt+geMeH0DTwd5anAmwvhY7cjpSuG8bQm47OO4+2fzsS&#10;NKKy595zqKtIhszEYunwBB575GmsWK6TF2xW6KMRb6FuUmNGq1TNSlVT8YQIN2oVIUiQHGXM/oKW&#10;yzLOhrgG9yyrl5xogCpVC7yGxLL6ac57IsEB6zaPZC+WZ1XOuj6m+p5hr7Ne2yKs0/UBDj/iEIZr&#10;JFcZGGCjpy/L8NJyeVxTM3MaG1N40W6z+Ks8RSgyujX1yGX8Afff+zS/hzrPMJYK++zuHmTkNTMI&#10;fGE9QCyy8rAqsWMJ7LJgEit/3gsajFnAyAswwAzh8wHPlO3KVxtxTSwkkZo4pQHJdIp2+fBKT46U&#10;r9jtqAifaTvoIdFcuHA1M4g2nySLd55FPKGdTycjX5iI1asTuPGmRbjoW3/CWZ/5PvJkm9H+bZ4E&#10;moBNtqpRzmz/KkycPIBWHZ/HBAp78fTuitdo99USU9ciE+2+u5+lWxUBZtxSkt9zOOrFe2PSxDhs&#10;HdorjyPcjwkxqHyGUA/n5ohpgdVBPLX5oCTKj+1TpMCzaMpNw+TeNqSeuRZdvz0D6c7/ojPTj5XJ&#10;ErTpvCONQ/th+dYu8YoN5mfmaeV7k7cp3RlgbTJhVpoV2QosFT0zN2pLJF8lWrmFWIpB0DmOifDc&#10;PCp7/YaTgptwYI7LMmHl+5VUcbAxR+LXm04jSHSi8NuvIH7HOWjMr6VOS6HXakFfIo5CsjsifrYv&#10;iYTMa6Q2p0s9RflXj0RC5uNiRPPmDzpsPly/u1xvqgInYYq14OEHnoZjaddsNXyj3dcv6lVSVRgz&#10;nRcSmVXKQKDRCSW8Np+M96JorWIZ7WTjx0XCycAvTED3mhSee24Ay5b34ZklXejp8VEYbEXMa2c4&#10;VZ/3s5hrVMkmTSDFCgr0mwSMj48O0yiKaAvfR/sV7rnXAnIK/dY7Dkk2m0Mxn2N+1ouKb2j6kI4G&#10;87HvATvzZ3+o5o2EuqwiGh5Vj1Ms1oDbb3mC70RixeeaYThtiKXhhz/+4Xa846QrGQHqLdJ4s3xS&#10;60xFaAjaaPIjZ+yN889/q/FYm9bZRYeJshI9a1uxx24fRmcfWaeZZJ02vsDuw7tOeSV+8P0TTeKF&#10;bE3+8q7pxhsdaOfRxxeuxf57fZwJONlEiHpgDj2yAye+aX/sv98umLnTFKRS2heKwbIKZhw5Fmze&#10;vjzR4HsxQyK5AtnudnSu6saMuTqYWKSMiVZO0JpojYSGRxY/OYCDD/w8erLh2KylwQW+01fOfyM+&#10;/LFD4JAoacmzKu+xiNEchlOBSmsYbs5xSi3K+ofhdpQhuBA+39WFU5zAfGnDS3QxTwXItu6J5NEf&#10;QGb2y9BQaqUJlVRNcdVu9LWIe0W2j8Kh5nuW3o1ni0vh1bN/zMZgNBzQ1NKOg3Y6BA1eI3R+XcFh&#10;OTYtXSlThpKNMJWVyjLsSoPQKbLJ0v80nv3X1zBjyY2wSJrYlGFaSs/RhUijlae7zcs/2wrqHYbT&#10;nlQxMwz3NripRVs8DBd/9YWIm2E4waeuUikah6CNkh9+vBuHHPw5eIV5bGgsZ/ykSdRdnPnpV+AL&#10;X3wd6yQtqih3JIwiTEO7oq9s1tk6EJ7ps3hxJx59ZCHuvncxHnl4ERY9tQaDfUB/bwkDg+phoT0N&#10;dZPptTTHMHV6I6bNSGO/g3bCEUfti5ccvCfzlcsSp54lprWf4e8tH0bcEFzqaEcr8Es5LHxiAIcf&#10;ejay/aFeqCAe93Hd3z+Lw46cGobfj/NteVkBHn6kE4cc8DGUghmMmAoPGYLSxLfWwArasID19l33&#10;fwCJ1IRwNZx6QXwSpgvOvwbnnnMHE6yBLJExZip0davVKsM4vnPxK/GeU44g2dAEShcWyZIVX4kn&#10;H7Wx594MSKwDlgKiuTVSplYPLv7xx/Gudy4ghxLzFRv0eF/KbBSUaBle4OI/1y/E61/7bUZNGu3t&#10;Pr5y7kl458mH85lFxNxGZk6Gh8/WRlOBJvIymLHRTGD5H1D5Mj5K+SYWErLvuDKrTnfmbXUbaqxU&#10;k+o2ihJ+++u7cPI7SWKN4tGE8iakEn34z01fxH77N/NxytRkzRGV1ljAOFkaDUjZsHJlOVU20m7U&#10;RRb9Iltv8HbBlFd+FIN7vQ4pFlWzPpZ5WduElWwtdZbCGY687SPhO+hlvn/PtWfhT8/+mQk1fHVs&#10;3VgXzfxS/v6ullfjwndfiKZCM9MsBteEQ725Kh+qpDUjQW8U52+mIcuHVsLFVt2D1b/5Fib134s1&#10;LQOkBS0kRl3IuB7JllylkbO0keVmhnUbwQtPlpSfxucsVUPHhHUPAvvs+UmsWMaGvP0cy1qcMZTA&#10;0cdMwu//+BnEtJeXoyG6LcEQcdBRZercUGHQcJzqj9XdeTxw3zJc+NUr8eiDq7G2P4e4NY96VMd+&#10;6aQIpr/qSm2wTDfaDdzXmJQaEOo5JhJxm/W4izmzVuHL534ML3vF3mht00bMmjStzpeqYlsVntGA&#10;F9OWFJpT6GPV6gLj80z0dA0fcldcf/f778Cp7zs4HCDzU/B1NmzCRn82hnmz3oG+3imsmzXRfji0&#10;KtG3+2EHLWhqzeHJJz7Dxtlk6hkz/sgHpXz876HwOA+/pMNvNZQktWjakjWXh5mzmhiABlb8vVSa&#10;jCDLg1dqw2NPdzJRWHEbn7RHEwuLzZYaM8TBB7TQT3WHlcmRifjRI0qCxQh5Zkknnz+TrcbV+MEP&#10;P4F3nXwYn6LhwxTNmAHiFIdvZgibMsUoM2H1cYoMeR30mwnLBFKGNY9TyoggrpcoKT7CeWMS6nBc&#10;88fbGG9tJt5NdzffI91YxIwZjP+StqLXklMVhHGMY3Mh1RYzJMlVXmM+1YbcKeqGif7jWHnjWei7&#10;/UdIF3IoWDbyJPwOyU+MlnSCf63Y1A1aBt1IXTBRSlanoqsAbIaoZRgKGx18tiTXnkaL20ClRk3D&#10;FrsmeFskdtp1PGwzx1nlJ3lPQw8++lhGis/ciJW/Ph1p/270pT04JL7pPCsKHZqLJvQ7Dcg61BTb&#10;OVEaxzYKNprbG9N4yeELkNAEb+1/VMqTpKTw0KMrzPYwMZL1zYapG8JyzIITfrL8eV7RECHPjZMg&#10;/QYHHfBJnHD8Rbj9jiK6+jXi0cxyr7o/b4bTNJoR03Y+xRSrsQwClpOYl6HXrMdYuiQuKyYdmvvk&#10;sg68692X4agjv4h//vVJPpN8guXUdemPzn5dN8dx9JD0NK+qDyUSoIZGFxObGEbVmVWiPQjvvGcR&#10;9Rj5Bsu/OevO4fsVLTQmyV+mTCJfITdh+IZ4TXixRUW/J5CUdcEvOOjuVX0sX3lTvUquWyKD0lko&#10;srxhCTCIqVMnGQVmtKpgKmsbS55ZCsdO8h5/ihTw0yd7a29rxuydpg3zZ9SF7+LELTzx6FrTynzP&#10;e4/Ea49fYLYQUDfiECLcbitSg3zew8MPPkWSxYxnyKWy6iAmTW5CczNbisYNI1nxXevXWBGh8mnA&#10;LM/fmyP1grYj3e9IkvJ9pFwSKLbkGv3lSNxzAbpuugSNbIlqmW6xaRkcv6ygayUSMt90iQyb5bAB&#10;pgZZCNmsDYO28PCoiHrtNjgP/xNrrv0Eyd9yNgYD6iQp0Gi/dwSJhMxrpQYyifKvHhmO8m+Zj4sR&#10;0QzhuOOPYkOCZUh1Zyk8Fmvlim48/shK6nkNc0S736iofuAHrAJF82wK/MpywvL717/dgYMP/yC+&#10;9JW70bU6AcdqNWTHIMqveoWNDDdowZOLi3jD/30Fp33w11jZmYWdSBteQUsUkZIad1siAuPOYZ2u&#10;+Jo7L4pXAI89+iRcLcUNHfDP9Inzu9xMN7RqpDuK0Sx6BLmRB6xdy4Yev5s1gomEzjgrYuVz2lV0&#10;47CYEFOmdWguNRFGhEdfA9/CM4vJmPmw8HDdMDHUIzJlWjvSmcqQ3lYShkN7RN1/37OIOX1436nH&#10;MKNoe3ndr4KJkG1VQqj3TZIdLJrxY00OV7zyDlvuPTj08D1gm43EmOBiyAZR/o0FGQnF2OZc9cJU&#10;Dsze1W53tMu388im8uiNN6DI1mcmb6PviXPQfcf5aOq3kXN3oi3lyeq0qEgIkZJMA0m9KYOjJy0J&#10;tnq1vYmGFtSbFOG/pz2D2CJsvP9qxP7yITS4K5CPxU1Pk6ngd+ArGiPjKNTQw1Htz6Zc0Rj5zLEr&#10;CRL1IhbsNhFOQkOdqrhVJxZYqTv419/vYd5Ur2aU2zrE1ANKUdXFATzXQsHuw9lf+D3e8eY/4pGH&#10;dPwMGxBuynSOrIO2j9hsDLAsDbAW8vnUBvz8sn/jLW87C919LlzfNqMjgVcTzi0Vk2nVUQMkUw7m&#10;7yKyRKNhYpnOn0HWn2E800g907pnFTFz9mRaEzE1t4bBzC0mLPEakaXOHOtijZPpNckAV65Yi8EB&#10;OjZsd8MybUYHWlpTjPTQa8GxLcSdBJYt7aT+ordGGQls4cUtTJuuk4qZEdTbtBVFK+GWL1mBaROT&#10;mD97Oko6hb8WEe62GSmjskfGms4e9HZp6SZJnxKR8R8jWT36mCMQN3NSFcsR/owlEZQ310FdrySb&#10;myH1Qna1xX6t+x1JNA9OB6ImqcAttlI1RJV2W+A99BM89+/PIVGguolLZ9SkhyQSMt90idG/WknE&#10;1IpmWQiVjBnyqw2DTTLl3/9rZG88E4HTzYqKhM/bsdOsIpGQeY2Uo28dFI1R/tUjkZD5uBgJ48hD&#10;x8RmNDWRJJnfDrOxzqBsxH13PxOS/io3myQGYX0Q+GkUBxN449u+hm9976+s41vL9lRpi0CIlJWX&#10;+5utaMK6fVPF0ibJJBSm4eLznfxG3HXHII495gwSlRhKNDfUozasWyIG4Txrddjss98uoQIYJhb6&#10;+wpYu6bP2A3BT5PhNY1oMqmS+Ah/1ryTpgoZ+q9GFf15+intts7000RkDessWbyW5EdLSdd36VG6&#10;bLxo54mIx/idLU+NiRpzvUTMx9Jn+w3LtDQeG6N/6goMMthpViss2d8KUAYLBVixbBCrVndjzq5t&#10;6OrJMYwlM1yo11cmiWlfCEaWmYulyOB3pbZOX9bqH/JxSpHxnS/Hu0ZwtaVVKHyaec8wh2hMlp81&#10;MDSR92LKhOiHFwwYZ/WA6p3/GD4qdTDs19/wOFwvzjRULGuFD4tVysahhyygbSWs6d7jt3E836je&#10;6G1HhO0nkPQcJP0i4oFHAt+PRHECzangl1yJWHYx/PW2SgPqACozKp6GeNoor9GEk0iu04uaUOqo&#10;3JRR0Qd+vg8Dt/yErUMX/bSv+UxxvsuYgPRNHTpnKAePTl5e54sqnnEMgyd9zfqitc3G1CmNrA81&#10;XKbRgZQKG554ag0K2j5/MxGzs6xzWNe5SbOI6kMf/hn+9ecBuMUM+dBKlt8+Vl0tKMXZ8LYkqqfY&#10;qLCSrNm0ybGGqXKsL3NI0k57k4PZ05uw+4IO7LfvJBx60CwccuBsHLj/LOw6vw1TJrLxFNeqchIJ&#10;1U9mSDFFotaGB+4v4KsXXA3wvt5tJGQ/rCf1Ia6lzKNyG1DXxAJyB59knu9jxJAk5SneVwvJbJ9D&#10;nVRKY+99prJW9GDH4nzHgHHKepmfmju9fGkf31N1vhgAheY6r3XmLJ2Zx7g387CGX9Im8k+L03So&#10;7qMLV9O5Fo3wBXXy/zOLdJYWv0demuQ9JPvsOYNkSRM5s3xwSJa0SZXru1i5Sj0geglNEFdEFFjx&#10;xzF7ViOft3XIkhAqyACPPvoYCm4Ct972BPbc/TQcftgn8JHTf4grL/8vHry/F8uX+RgYsJDLMZQa&#10;stRcJpM/mRB8B3gNgNtEXtXCxGREmsgU2Qq/m25TvrM5Udp8qht1OGKKi2AtMyyjnBk3Hqe7OivW&#10;cKI2E4oZRBsA3nDzIsZnghlIgSTZ43vOmj4ZkyfY8Hylh0MzuTT/xvE8QnluxwZLu+XBtdhQKDWY&#10;5fQOliJnpZFxbdhsBIRKbCRC1cTmBbNzJq5huM2vBKJgSQmzTFV0qDnzrYwKWfJYMDKlHpamVnO8&#10;S4lKVAdYjwlI3dShcoZy8Ojk5XW+VLr8xrEOLvOqcmnSCXDQQfMZVwX+1t57Olg9h7XdBfRob8rN&#10;hBr89IzJnsA3v34Nfv3bu1if9NCIxIH1WhA08zvrN59EjWU47uTR1NyDSVN6sde+Jbz5rXNx0ffe&#10;gT9e9ync//g38dSyb+KxZ87DnQ98Drff9ynccOfHKWfgprs+iQcWfhlPLv02Hnr867jq16fh9A8d&#10;ifnzbTQ1DsAhKUvGp+CSH16PW29fDM8QwuGIkUyrVlWMaATFY6snXwwwOEjpZ72pHmArS4vkEGwI&#10;iXeY3EUn4uFmqw/WlRYJzYt2n4RMmjWhlEFJxEwNInX8tOKZxXx/MxWHOox5UtuMqO6eMrWZ9zVv&#10;TARx+CWX4jCxICRLDz26wjSM6Tv/kfgsfXYFEvFwg8nhwkCaQldWMnS83/4Lwnum9RC+cIkvm8v6&#10;WNupzZ4UDeLRvMj8/NIAJk1LmnNWQv9GWRSR5e/3P/QwIybNOJsBd3BXPPi/DC7+8cN43/svw1Ev&#10;PRf77PtZ7LfP6XjNsZ/H+079Dn7y41vxyCMubLJy29GJzL0kUKFIATskfA4ztIMwEzCnUQgRJ0OW&#10;GC/VYZEEJSrzHO5+4CG85+RLzJyjsCeqxl6U0Kr+aW5coRjD3Xc9GJI5xqkRKvydd50OJ86wmRPx&#10;dbOSTmNUBOXHdWD80XxzpF7Irua91Lrf0aXSYSC9rBagPteXJkOdC5W0kfmmi1ay1EqSpEc5X9Bz&#10;TIOc5tWinlhLy+DZ6JCi9DW0TbtR77WjSSRkXis1UEpF+VePRELm4xKKejzMiIuDl7x8P9N+NlWw&#10;EBRJFDRsJIIQ4bYecVl/20U88vhKfP/b9/NZrAfjJGOmgaDFQCwPzip0NK/F+04+HL+5+vO467Zv&#10;4YH7v4MbbvwifnLpO3HaaXvhlUe3YO5OLtJppqvHupEFzM+z6VNk7vBIJ1ya81Xk66zZz+H1r5+M&#10;r1/4evz3vxfiuus+j/0PyMBzn0Op2I4Lz7sqfMcR4VU9SnN1OrBuLPkJXPi1a3DUkR/CoQd8FN+9&#10;6B8o+CIy6iUi2dKEeLkpj6QImqpSJKnQAq4pUxqpKWjXjP7IToxkMIllz66mm3KHhnlm+OzJU9pZ&#10;3/usUvlOhudUi/zgJ+36gYXHHlkCt2CHKRX4MTy3vJOfslQLOpI788JkrQz4gt1mhC9hnEsjarjN&#10;wpMLn2EkyQ+1KZlI5l6SKmsN5sydSrbZVLY/2iKQDVITPni/WGACbmk1XHuZWf5XYstYuwgP5kro&#10;6Q+wdGkCd92ex6+vWoyPfPAKHLTPR7HT5C/ipUf8EKe+6yp89by/4be/exD33b8Uq9b4yPNVPUYg&#10;iS8fowpC3ac5Koh+QwS1C2vYsA3Do8srZnDVr+7Cf+9binSK772OWG5YzOHFSkDG3rJnV2FNp4bw&#10;lAbqLrVgsTC8iPGfy+Xg6pgTsWklsEG0nzu+jESYCpt+1Qu1jMbiVYF6bnxPLT6hOi0qQugm83Nj&#10;Q2P4PdLeJgjj3BQFSiaZKvfdh/NuRIIq9irbC6h9WPLCc+3UYvTVE0XTsXBFoxyPVRJlc8iXTbui&#10;Mfx5Y1lUd6rzQHNiDjxkF5IRTYFRfcn601ZvCnDfPQuNXW0UXW+dURFxkFw+jtM//A10D2jekmjD&#10;NDMcPnVKH0551074wx9Ow2OLv4Fv/fB4vOo1MzFvbitaG9MsT41IOS2wg2ZYXjsrPO3JVWSdQ0LB&#10;8mOxTrLMd3UsqCNE9b9Pbjad9jtgs2ylGgax3yGN+MufvobTPngYHJLD+/+3Aj09mujNhuWwd9J8&#10;INXZccaLj9tufgDf+Ppf8fijaSxZ0opzzv4L3vaW7yDbn4KvLjmDivsQ0kGVVe5TZzbSH9bDZvRH&#10;EsbnihXdtKh4lmuGWZEED+0djUhn5F+586Maxg+Bdvm9u6uAgT7PMCAysxQ61/Qw4PypwAwTea5H&#10;hd8bGh1MnNxEk6JRSOYWPdWu3E8sXGyYWGimnhR9TSJB8jh5Wgt/auiq2u9REr0GP13Xx3Mru0h+&#10;FWYpVofP1/0i74uV0tz8kTGSYPiMxKDUzDB3YHlXCnfc1YMrf/0Evnr+XTjppKtxyMGfx4Jd3ocD&#10;DjgTp576U1x+5UI8cn83Olfm0b2WiU02bNtJZqiQyQZU3kZKHvp7W/GH3z2J+btNhkNia2bY14Y7&#10;SgxKZnXhU08+YzK8qR2U+Dr3hPG6YLc5SKTCSiGEEl0fEf6NBTFRUP40oOLg782RekHbfCY/I/zY&#10;saUcAQZVcV8rhP6X1MuqHtFymdwcWffsqu8JFSoTljBAhizpuVWi4YeSn2dlwQYOlaQhS7y1zr8d&#10;WCIh8xoZlpyEXEb5V49EQubjEop2hzfjxhZmzm5lPard8mnO+kjzZ3V4/Y033DlkX6lR+V6HxJxu&#10;3H3nMtx223L4zgq695GMdeGtb90Fd999Pn78w/fh2KP2QFNTG+s+umG5DJ2ybNguy4fKiKZ/aINj&#10;Ns61iWOsQMlRsqznBkLRofkWhWaBFYNPCWLaIVsbPzaiiW2jr33zJBxx1GwMdHu445ZFQ+GsvJPJ&#10;efqu+UguuroGUXSbTKeEr/nCdgL/um4pLjz/Stac6mxQHVubW4cweWqTIXUVLiCrWhnfubqH36Ur&#10;pH8kuuGTx9iYPoPxr9+VsFXElIKyfaVXkMLyZau1CW84CbpzVYIv3UdrNZfcoYHP6yJhi6Mp1YBE&#10;XA9gy04vYCkDOMj5nbjjtmWMtEFGoLrP6IavqYNkU3EHra3NjACNw40mGDjDTMl06bfnOli1IouE&#10;3QOH72kFOmrFMp8WI8wiz9YAYThRmm4YaWE3qGa69zK8vXyXPHxfqxP04pOQzbbjyceBqy57GB8k&#10;YTrssC9hn73PxpFHfBWHH3o+3v/eq/HTn/wLjz66FvliAgVm+GfX5nDOOf9CF4nb7i9qJ3liYTDh&#10;3Tg0kbvEDBdL5PD0k31k5xPCET+yZieWRuB1Yu89psqAlZBYmOK0nEm2AfhWv9nsr8RCWtQwpfa5&#10;0CpISkwbnpXFrkO0ib7HAjngeOhxVIh0uvS2gx19gncUAi2/ZX6Om40gs4wDKZWRCKhTSrSreX7N&#10;TiPi2g58M1G76kqrENsTU5kv8oizIRGwsZJ2h8JRmbOkopFLJWiHFQDLVHuOpZ6t4rEAQ2rrUDpD&#10;OXh08vI6Ms04Nx+sX3yf+SDWj04nAUebFbJsb44UmdekD/qp3Psd1j2x+ra62VaQcJthOaq8E9Td&#10;HubN03xf6XESeo86n/XRrbf0s14PV8iFYDySsNSDkp3GX669nfXfLKTsJsyYPYC//ePD+NGPP4DJ&#10;U3QcFus+0yNLGqG6Q2lusaxoYqGIgZkqoh6j8HkB6/CA5SYoNYUSaG8mSol1uX7zvq+J4sYN6ydd&#10;IiZxn++UxPtPexXcwMbV1/yN+iLJcphk45+kkHrDNxvIqoNBc5JacPRrDsUJJ+7Kl+jnG+dw7ldf&#10;h7e/4wB87+Lf46klq0AKwTygRR3Kp2F4w53CQ5k5ZYKZRlSy6Z5hc5BluPJ4ZulauNQPsQR1lcf4&#10;J/HTMUw63273PWbzeWWeM+wKu1iUNmauMj8XLe9USmiX6AB9vapw2QIbcamil3Md4Ao0plOIJxhy&#10;FgYpJH4x3jLEWLx4lQk4bxjT8L+LWbOnobFBicWfowo9ly/ED3VtZgeAnj5thpVkYmi2fCNFu1t7&#10;FB1/oCtMVk2MNu/GyNOheiH7pFm5d02vpoll4anN8l97RzkouDa6ely+61o89NAyXHH5bfj4h/+O&#10;Qw84F7Onno7ZUz6Gffc6FZdeci2ZuYP582Yaf+RbPQjjmklEYvrUE8v5bmE8m7Dys6OxCVMmd9Cm&#10;kk4RWp+/zxeKJisww7EQ6fyeQu9CDHQ+YaRv9eNG+iWrNi7ukqeARY8h89Q9SCx9gjVfS/kp2wbC&#10;/D+2oDc2OdT02khJRseBTFXelUNtQ5r0bXSgeE87KeaxknQ9nyOVpjJWAxZczzSITCjYgFLIxwZM&#10;dNcR5UPxMToxsy6ZyyRalZt8VuNHe6oXVj2yTg9sqviLn0Zs0cNGH5SoG/zcaJ7nufURY31gej+o&#10;072Si3lzpoU6xAwFMQcHnjl9oouNbdVp66A6tQ4EpRTuv/8xfubR2JTHT3/2BTbu9yLRYAlgGYQ6&#10;MeiX9g+qkIwwj/C+GiFGVFrKDzf3h6T6WmderofkQimtQfGSWSjmYo+9J7OBDzz0wBMo2IvRnVuO&#10;2+54CDfftAJ3392NAS34SmrDxwE0pIv48U/eh9tu/Rxuv+dMvP9DC3DmZ49DzG7Bo488i3XbFK2n&#10;cTaNZMlMS1nXcaDpMj5Wq2eJkal9H8N9ClW7kqDy/7z5s0xoR17iPMOvpSvW6t1sMzF7cEBMVoGp&#10;igiKiVRjrl0tNQxnwYmHgQ4nR4mRqiJPmnlPliXGKjZGOyZIHmbPnko34RyHiv1REfMMvpommpLk&#10;PMhEGSRjyrT6SGZ6zYTsmBg6M6fO/IqR7WoOFciMS6DEyETJsEsWI7fmvdcveqxiwqJo1ZuPfGwt&#10;8tYgegtZ9ORdDAykeXciM7+PGTMnMnxMxKjwRwldwlKXZxJLl6wx8a/w67l+qYCd5k5Da1u4EmBb&#10;FB0z4TNPBip4xUE8dtdlGPzFcUZylx2/SbLkjyfi2T+diDW/ezWe/NWJLAz3Rz7ToPJpwDzB35sj&#10;9SLK7ViQamgVC3PnyPSosUcD2pNNmW+ODIfIeJqNCWkkFQ8hKhzaBkRd/KECZQFSA4/fot5rR5NI&#10;yLxWarAl8RMF1QvqZdRS8CZvAMv+84PIsl6PLPrziVhq9MGxWPTHk9i+XRT9TtuqhDEiDY9iMYt5&#10;O0+jrmeMm3pUewaF9dDSJc/BM0u1lW8Fmdf4FSE+rS96Wh0WAzj/wnfhyMPnUg9rW5xQotxsFdGI&#10;AhvLiVQRrp9DdpBhC+bgscdyePvbvos3nfgDvOxlF+DVrz4H9/1vrTnSK+5k0ZJKYf+952OvPTXP&#10;qgNrlivftGHtmh4SPJ2Xp2knEc+jTJneiqJZbR9yD/V4S+d0dfWjr0fxSx3EPMgvJo/Lzbx5s8ru&#10;w/jfkKxZrR4v/vX1uHwhKRX+VNOgSsy4v7wnGdGYZkubTryXmlKgzPiQEZ2ROdBfCIcGTU9I2N2t&#10;uU277TGXRuRzmttTtj8qYrIdwaDqPJobr/8v7Hg3Lrv847jttnNw2S/fgzM+chSOOHQ6WpvVe7SM&#10;770KCacHcZuMNhiATbIYDxp4b/h7r18YF/rTTH11L2spZjCRRLaDOpnitfGzhRUJE8zKY6d5U8px&#10;URP29YqsZuEWSlj8dDc8ZQBNyOBzRZwOPGhvqAc62u0LL3FesPS+jcwdCTQ4q8OVexStPjBi1yfT&#10;i91o9WJodxOYzGiIux1mDpdEkwPXPdeg8hmiduimXqkXaoHRRaQfO7JUQ6QlbBmX06FaqpBMJJhe&#10;JmNvpgyHntmcTMN2WSbkrcyYHWrDIDKn44/4g6L8on1gNIwY/W47kkRC5rVSA0VjlH/1SBRMz77N&#10;uqXEBqRvIeP0Ip4QMajSB3XKzEI3mj0HE9w4pgesPF3N+al5n21ZynlUuTGRtDFn7qRQt5dFO12r&#10;d+eZRSvY0CfhqDQUwnkYGxVNaO7rCdDcFMcxr9gVjjkk1mbDO8z3UW62irDOD9wk/nfPIsRjjXzf&#10;AktxH/bZbxL+++C3cdt9Z+KiH5yI++7sxWtfeR5OeduP8PRTLrySg0TGwyCJ5I23PoJ3nvY5DOZ7&#10;GFfaOkf8JCQ7Uc+cOTOcZK7vil+N5og0aRdzbZQtfiC9EeorZh3Wq/N3mWV02Mg6fqSsXpXlO/DL&#10;sqWrUCgyptVVVwsxLwNFNjBhYgsrMkXIcBSpuAYGSUgqyo3PMP/IjnfZZQ5fVix5pLstgiKKgTLH&#10;FwQObr7pv0iVMth51lTssUsb3nzCfvj6+W/EDTecgSef/CEe/N938JtfnY6zvnA43vb2mXjFSyZj&#10;1tQAKWdTNrdQUgh6tkijEyoLJqSWKVvMGJpDpXHfTKOH6TNJnhQPFWcbhZhuHr29AVav6Oe7Vcau&#10;NfMf2Guv3ZjgJnK3SSRJqnWYcUDlqL2hSppPxnevlnqRQT9yjo2eRKPRJ6aXbX0Ydmvrx48KYv1p&#10;umPCV1N2Y6AyillqKI1e2ZeCS7HBJuW4oZQ2+8uYRREVMAzbcNnZMaFGtvbqauSnA98KQj3AwlOt&#10;E+qRNCvcwXgCffEMk1GG5UdsN5BuZ4XND9UYO++6U9l8OBYvWs2ypfer1L31vaiGo7UUvyGdRlsb&#10;6yWzKfLzD50dG7hp/PRH/+RbNmLWnDak7QTJW4DJbWnsslMHTn7HAfjCOYeag2r/+qcuHHLwZ3DM&#10;MV/Cia+/EMcf93286fU/xeJnSXCsfuyyYAbJssox40RlOAITp7RI1dBK+M7hXEoZOFj4uHogqSuU&#10;Z8pxqfsTJjYiEddI2MahieJWKZ7FA4+sNEvSnUC7eA6/wl0sSYL8VsaCh/k7ad5I+MBq9A9m4Rcn&#10;IubI0xYG0YWjuQqxImaR9TlSltqVehQR2DovzUcilkFnt41HnuphXGXR2GAhXmpFkGAokjSjraZm&#10;C7vuNhHHv+EgfOazb8VPfvIJ/O2fX8Rji76Bp5adg8t+/R687/R9cMDBzZg+LYmmVouMtpkKOW0O&#10;BjZzh+STeSdmdUa2LVIUKzAcOli0h08hUSo1s3KgkubnYQctQAsbQHapqRzijUM7JZf8DB5+fCn6&#10;8y6ZOclpmYjFY0nsuccc2tJ+T9smLLKa7ngacY9EpzGBKX2ZkEzWSJjpNyyDVhrNxQCN3gCVJFsK&#10;JrNvOzCtkjGGOHWQz3yviZLxLMm8hhAioOMPnGIJvckSJtkZFK06iNV64DM7eNSBEg3sN5CEtzsT&#10;kTWT/rXxZYz+h8P/RjdJUbKRlvT6GIZdmd9I2Gknm+pGSidjjgGYolJHcRnKwSpzW4ZiuW5WlpDG&#10;0u+k9GOsCbbXa87qS3tsobP8q0e/VidsTLLUB63UialSDv22xzpm29IHG4NWnWnUwbJdxIpNmDsr&#10;g7a0KvUm1rHNZmWZdsB+9Ok8bK12Zj5Xb6hWbtcFZu3WVtHQPhSoN407MxdXU0/Kop7/zUVJI0N0&#10;r/ewBshDNE2EdR7TWrtle7E4cponWIzjou9cixuuLyJbeg6vffXLUGT5i9lpuk8wLRNIOXF86swT&#10;ccqpeyOe6kRfXyNuua0Pv//zc7jtxizcLBtDbj+OOnAm9t9jnvFfu45bpod6JCY2NyGZ6KUG0Dv2&#10;Mp6nUEfpFA4PjzzcSeoygITFPOe3IYjnSL4KaHFiSCfVA1UrIy/tH6mmPxY9vZQtsHIPTe2lsJmu&#10;q9CjadMmm8DVIpt1yZjZiqCS1CX7eq8UCcuUqRrm0l4NW14gh0NFXcvsi+hauwYDAy48L4XOrlVM&#10;U03c5vuQ7NVCXXHqopcoTM3NzXjdiRPwre+dgH/ffCbuefiL+N+DZ+G2u0/DZdecgA99bA8c9eJW&#10;TO7ogRPv5Xt10Z2ImnYqp0bwmdH9CYydBHx7BaNUiebjyBfvb8aRTXzUDb4TM+RDDz5u4tIMgjKN&#10;tH+EnShi8lRNntsOKulRCKLJeubaNmG6dMckwlRxPSr99RBG04HD6DGqRt/Xo+Q2F5ZNxWfmGpYN&#10;IqDSowUmLKDmd2h5Aw52IJj4r+NVh1JFcTWaqPFvFJLfeDHsnUY3Tz2f0P5AiUQCO+86g5Ww6inl&#10;UZWqAMuf01lkZeZp3rG+92xsBKZM6UB2MIHePkYUyYP2AzSiFXUiOaxLNhsVv0SaSDpQnEpC02xI&#10;nXbbtklOSm4Jn//0b3Hul37OujiG1qYUXv2aI8seDEEjQVope/a578YXzj0RjvMss8wA61M2bJCl&#10;uujGggXT8PPLz2NkFcujNUJ0+Bsa4+hob6uKR16MNtWdy5at5LuXpwwoLhUHLCDaBklDfGXbG7z6&#10;+nIiSzaefmoZHWumPCNTbLRKjKLTP/7ZdoCd5s3gd9kLRWODktygB1+H6pEmVBSkFKm2Q0mnVcHT&#10;rpmoPOR2i0UvzU/5vXKFdurMwAsa8Oijy0laBuBpWaMmm9W6K4etIvF4nC2emUgUJrDl2YYJDa2Y&#10;OWEydt25FSccvx/OP//tuPa6s/D405fijrsvwq9+cwbO/vKxeNvb98ThL27GzNl9iCtjMh5iGmvm&#10;M2POAA48ZJ5JLMWFmaw3IhwjRdP/tF39ww8+RWacVFApylgJJFNZZBo0ls3MGuF2m5AIRE0GrUcq&#10;UBysg8xrpWK+DswR/L05Ui9kV2cr1brf0aUabrFMlmReI1JLgs0vSQ3vm5PH5X5zZAhaeiyEc5EC&#10;5o1oe4JRnNo1WU1uhUtm1GlR77WjSSRkXiPDyhZhUonmmyMbhFGCIaLc1iORkPn2IlVQQ11lZ5/9&#10;ZzNPZkND1o+KpeXLOvnJMlMZMo7yK0K0TcOC3aajkI/jL396CHlfz+A96FgVHU2m+lBpHNbZ0X6E&#10;96Luh412fjXbBQyQMvSzZLF8WT76el389up78IrDPo9LfngXX1Ar/YrYaU4zdp2v0RZyCTORveKf&#10;hUKxhEzTID7woRfjT38+Bye+cXcc+ZI2vOa1U3H2l16La/92LiZNdWDHGX4zHUXuq/0YknjSw5Sp&#10;7fyurgRdqnf1mcRzy9ase29jn2RPnQ+W7SCVTtFMOqxaKs8Zkt6eAolcEMPiRVqirglQ8oiWq8Sc&#10;/WQYGe/xYdOmlTfSMuaMPLqXrFnTj2JRhU+do7w0MZytyVTa5ouwsidZ0BBNxd2oiOl21zNLfIdO&#10;MlsmCgnTNVfdw8zYygLmUUcz7DXuTGQqIimVXqaS0wPtJRVLdCGwO6nhVyNutTDKM+Z9YvF+JBt7&#10;sfseFk44YVec8Ylj8eNLT8P1138FCx/9AW67/St4+0l7ozFFIhMkkUp5mDO/lU8SeVQY6nt37QXl&#10;FW08+sgiuoszkyjjygcHLW2kUakE7ahLNdr9Cy4RiOpSr0cqUO5bB5nXSsV8HVhU+HtzpF7IroZ2&#10;at3v6FINbZzKqB6ZHpRKmllUG2m2mDR8x1+bKUPQPCm1ynWUQTh3TzpgpD3BkKWYFLtapQoRyzzD&#10;FvVeO5pEQuY1MqxsEYrRKP/qkQ3C1CEhotzWI5GQ+fYiVajUPbvuPpnfta8R40d1KeuzNasHzOp0&#10;VfjGPKIOi5LAz+HIoxagEGTxqTMvxU03d6OYz7DMxMPnkdromZU6W1LrR5R5xcw03ktpM2laqVks&#10;FrB2YBDf/M4fccD+H8E73/EzPPyotu1pgeuLoK3Cu971Gr7XAN8l7EhZ5y/fzYmrEyCOJH+++Mhd&#10;cdllZ+C6f3wVv/nd53Dmp16DaVM9EpoySQvUSSB3LNMVP6pE/GL6jMm0y3esXHpXEqM1nf2MAxHB&#10;ih7Q0GQ48T3F+pSWakTvP1wG+rX3IhJYu0ZzYBQZhkaMuMQC9ZEg6Wltayw/cDhWrOiES4IUngtH&#10;y2SRspVpSCKZlELTL5qPJvQi9Nd2bCx84gnE4wwbI+CWG5bhqitu4D2FXS3LjcMrNVKaQyHR8vw2&#10;eCROXrwPLjW+V5LZJNh+ypy6rjdCwEzO1nUqcLH/XjFcfMmbcdWvPomW5hKaW1PomKADRPneYqd1&#10;QvGXHfRNgVGCGlLHxJV0TGyAo44ypcc4xrEdQNpAyyASUYtHNgMxi0qWLUKdB7WxYX0tKtEm96ZF&#10;GaGzxvE8YpRV/46CBS+ahXiSOr48pCxK09s7gJUr1/Dupul5m2XiJS/fBzEni7i9E975lovwlS/9&#10;EMUcyYapK8MOj80G69JsNovbbnwSn/nINTj6sAux5x5n4rOfuQVLlsyFH5uMgrOSbzCIktOPffbb&#10;GSeffBQctZhGQOGgud8MHVyfsDzaK4Z2S0USKNadxQY2SNO0lqKZOgg0olIZjhsOyy5hknZEN/ms&#10;3CHCb9I+vX0D1AUifAqH/Od3ivhMKqnRm41f+RzJUpaVfV//AHx6FpgIHQ6t7lKPkMYlG1I+Jrbz&#10;5arsmcqc8vSSPiZQASUvg8DqgquD+5jWTqyJ7khYSEL8RHfZ1eggFsvzGXkGJ4N7/vcMcn4vGaSN&#10;gWKAj3zoMlxzxQPawlcUmOEfJMmx+al+GkV4OeLKYpPorRP9psS9BgrJXqBpY9o6Xptbxs2OwcyZ&#10;FBu+QyKVTPBuh4n4Y146B/PnLEDbBLYMHCaaU0CM8VJOxY3Cj+VQRBa5rLZ+79JTTRe0xrVnz5yC&#10;ZJrfRMC2dYxCEMMYqy/eXggo3481qLdWw91WwNaZ18eyER0HWgWp8q9FPXG7EYGXohsaVUndbQg2&#10;GhJmWTVbjawQGqlgG1kmg4KrxriB2YS4jLBFSfvaNJO6oETdk9LwHZW9N0bSzMRtHfE7FBujHS81&#10;/o2aPtieoUwailZpSqZNakSKRKmkgqI71PXK0w/fn2N9uYY2ea9OzuS5CUyfkcJnP/sm1oN5dPfb&#10;+NZFD2GvPT+NT3z0T7jmqvvwwH2LsGZVgIFeG8UC6y6vyLq/gEKhiMEBD52r8nh28QAevH8l/vnv&#10;hbjyqntw/nnX4b3v/ikOO+RCzJj5Cbzy2IvwvUvuxX8fKGBtJ+sjjcxAu6mz/ndJcJxe2N4cnHra&#10;YXBIA3J8J39wAHeSZJ392Wtw+uk/xllnX4U771yIAnVIYHus3crT9TVnKWaxnNIN69aYrQaPx4ZR&#10;mVxRF0TBdzNYsEcL8/0UKhcNaw7SbgM/Pbis/918BnY8x998Sqy8pUK8gIkTqTtibHiRQ2jhio5s&#10;iYLrkQcNDuagA3RFIRQY03017BLCb5mGFBoaZRKaVkPjgkUqp1AX6aXE7uiGREIbUho3YoajCVtL&#10;/h0MdjtY/DgjwJ9Os15mNh+5fBNOe8+l+Mgnfow1fNEcw+WZMVP1NFVp1i2G3k3+qatQcykYBGsQ&#10;O82dweTQkJyYsWbo11fUNexWyLvI55k5RErlqYluD/O146gypvm9jaO+190gwtes82WHPe/5iSBV&#10;yGMZntkxd8NQq0zJMSpxVSY66r6Xf+pZ2pC/uqdtTsYiqTXt2Tpeeyj2Rjsvb9i/Ss2yKRjtEL5w&#10;GHqT5pYU6yvWm6bOpAFFvP6pJxaFFoj640pnnbr44Idejdlz2eCP2Sj4KSxZbuGSSx7EqadciyOO&#10;uAQzd3o765L3Yt68D2LOTqHMnXMaZs48BXvs/lHstvuHcODBn8Nxr74E7zvlt/ja+XeTND2D+x9Y&#10;SuJRmRaii3UR6zptdWOEjXzE+pGwG5BO9eFn37+Ljf9BeIGDT37yL3jZqz6P7373dvzyl4/iom/d&#10;jZcc9WV895u3sXzaiCU6WYVuyhY+NWAjbsqUifRLjTn9UTeYC8gXSAZZn5opRWVYWnnI8jFpsrb2&#10;CYcnTYHRorCIS3tYWfkcLbIyN+OJpoDRUZWEw0Ah8Wmf0MhCyEStmaysiVvLl/bAiSXlLc0UHK1W&#10;8dHaTkbniBUqMOpGG3K3pVLSZpJs4TpxDx/88EE4+lgfM2cVkEisJmvvgceMcuUvH8beu30J7z75&#10;ctx7d69h3+G7Rfu5WaJ3M+OmMeTZku3peQS7v6iNb0szxq3mG41wsz5h5Clhi3mFUe74Z9JFB+jO&#10;ZZzy67CJctuYRKB6kuamSAUmO1Ug81oxqHyGiPKvHqkXsjsmJ3ir7JShHerN/mnGvEbKUN4VudE8&#10;I+mOagnTrB4pQ55RqSXiCTO8Jol6pqCyqJBqroKOLKpgfIL3cBlWtgjFWZR/9cgGYZRYCNndnHQY&#10;Cfop8+1OWJWX829DY8ZMTjYzKxhHZluaUhpPP7UEJV+jPayqlX8j/akV1tT0tKE5i0t+/H5MbC2y&#10;8K2BFe+Fb69CMbEUXuopPms2erNN6Fybweq1jVi9phFrulsxmJ+EvlwrfNM70063Lly7BzmsgO+s&#10;Junx4XoMn7bpqEwF0bY4ZqugJqRIelrTwMWXvhOf/fIRePiBlTjjwz/Hty54AD++7Eam+TQMegkU&#10;vTSKbpxkbga++pVf4dabH2f11sFXYH0e+V4bF8XR5GmtDJviUpylsjjKYp0fLkbRUNw6+9QrkomT&#10;9UxNHtf7iAOpbh0p2kHcKuSKCHx1gclremR6M4ZEhCvkVgFaWjKhgpLHYmmUymSwzlUDNA2X4YW9&#10;IWJ2PtpIlrSvBA3ovSZWDbndUtFW+lpmn4znceanjsUf/vJxPHLPL/HAvZfiN78+A1/+8mvw5jft&#10;h/kzp+O+Ox/C8cedjO9fciVDMorhqMQbP7X9giL+l5edh/e86xgaq9uP1kQuTXxGuK8Vors7y0zJ&#10;ysXErTKCYrWAXRfM4WcYt9usRCBqsmY9UgFjdQgyr5WK+TqwiPD35ki9kN0xOcFb+ZhQmnhqbin/&#10;G/MaqYC31QNkGl00r5ZQQdUjFfCpJF2am1F5zvBJo0PQ83yGL1y0UjYkzM7rtLujSyRkXiPDyhah&#10;1I3yrx7ZIEzLPUSU23pkJOinzLdjSbDtnk6lmF+VT0WMmKNjaaxYsYZEX++nv/p0fskq0D0rdV4H&#10;HNSGH17yfkxumYGY2xyOurhTUHInkoBpZRztmh4VNXj4XI1YkAyVgiLNC6GfOpXCm0R3k43EfHVO&#10;kCuY/Z+Unlr9rTKo+q8fc3d2cMVVZ+JNb94LH//k8TjgiGZc/tOHcMH5V8P1NX2EPCCmrQc0TMY6&#10;js/JF5O48677EHfSCNyhcr2pok6EpqYkuYY6f2hEvRASIrIQL4ZikWHVyFaNO62gC1AmS6aOrtTV&#10;w0UcycrnFcGaghlCnGz4pciQ8lFgxMKGMj19KX/GsKZzgHZkl2ayzO96jsiSFFdolwEaTWjPB8JG&#10;IxOzEU7QiKYGkoq5Mbz2tfPxyU+9FD+69PW47c4P4ZHHf4Rbbv81XnvCCQzJKIfDQBk9QCJpYd/9&#10;5mPe3HZ+13szweqcZB4iwNrOHtMVGzM9S2HvnjbB3GnOdNNCN6RsW8coBlGxOI5tAyrTMSpK8fjA&#10;o5JZT+IYY+YBo+ilFbYgEfU8A304FuKaL7hBSG9RlSt84c/RzI7j2ByYOmActdAWGK0tWjRFMI5M&#10;zqXeX71KZElm6saos77SqjoSAJGaRCKLV71mPm647VPYad5KJOIraUFEIEPfyhftWqz7tVdg+CnT&#10;8Gl2bJCNkmdZ3yynrIRtaQNKDRfKhla26VNh7UQitQavee0C3H7Xd3H0sR1w0IBCNsC3fnAyGhrb&#10;4VvaNypN23HYARs7fI5jVnQ380Fp7LLbDPjBahId6YrNg8KiLYocnUNoeIjCGF6+H8NAvyrUkfE4&#10;bXp7WUdJeF+vFHGJt1oFP4+ienystXyJNB3WXmSS1gCJQAMmTdUyxPJkZY0NxsjWmLBuwTEn8QcW&#10;lRMJg+WT4ZV0PoyF6bMsfnZAp3+7lsY1Rw+2H6cSDuA5ZMPaFZWZwbVs/mbCOBkmcIqKNWOG3tQ9&#10;N2/nOObMahhSvqMBM+FM8VHk85JkoPyqiaR+Ap6O/OBzbbJxY6cOKIkXPt5D1t3H9Msw9rXC0ENr&#10;u4XGRr5hwPc0e8eMHYxXdNsOBp0UmtwBrM6k0DrwDE2iy7RFdhRz0yjEepGyJyCbri/Pqi1WOxG8&#10;2c2imLCQ8qlfUlm025pnMBLKJ75dMC1z2/VovxtxtrZ9i+VG8yLk93huGob6tNLmoMbn0dS5OxAS&#10;sTimTiFZ0nxf1hMWsqw3fAzmPPiFJlb+PbCLrWXbG4YdpOGw7lHDOuZNM0NH8+YkcdNNl+IjH3sd&#10;mluziCf7Wc+HvUPhMiZ+qmxAk549lhG6VVqpdaPl+tqnUJ8UHUwNR2REkkM83otXH7kA//rLWbj6&#10;V6cj05CjH+0MiYtMysVeu87BH353KqY1tpj3iIsMkS+osyI82H4N3vqOmXjNsUeQV2iKz+bnER2l&#10;Y2mUycnx3ZrhkuxpB/OABFJzpnIFP+zZKsP0dFOmzlRv2VQEzhK+a4Y31OM28tJpHVY+zwjQFuaM&#10;OLoyHg3H0Atk0jrvSwQp/F2ZZNnfT2XmkhwpoqtaEDY1XXvHUEKLI4f+jcv6pETmveI5tgIqTXHG&#10;qRJrwiTGozKTrG3T8VjGUDag6eZd0ah9XtnesIJW7cumXfXC2OU7DrkcG1c0ZD5cqnuSqF+R0ArS&#10;CHv1yDq/1KPKv4xN5V1jJ5QhSNe4kRPQK2+yY1/RqI2vkTYrpptzDUft7yGoUtycKxphiLdX0QaP&#10;k6aI/Gv+WJjR1dORyxbhFjUNRr0d0W7rkZgfYPIkH18+5+X4178+j3efvA9mz4qTuGiOsXal1vCU&#10;BtJSNRIn0VBIRKpElFJkCBkSLR/z56fxrvfshz/97Uz8/u+fwsFHTYZN4mSgxUyaqG0IWQwHHzkD&#10;19/1Rbz/gy/D3HkanepGc2M/Zs3ycfpHDsbXLjzNrBa3DGFTz0/0e2xMxO8yDTZ0YHvIYxSXuidS&#10;5KC/L0+uMlIHpVI24ibaK9ynSnFVQ51AfT1iYpoMVQ6oEqZK5NSwMH5OmDCRD9TmlXIdmheLRQwO&#10;9pmJaGYymrkR/vODHKZNm2TmOVkxskl1g9X4Py7DRXH0+GNPM27LPVZEEBTR2lreHFNj2yKkEW63&#10;CYmAUY6bIRWEsVCGzGslAlH+1SP1IsrtWJBqqOyLykeliSE4/CqtkqSyyljqBa71K1pq7VXIkq0v&#10;eZaFNFvicl8rZaxrzJl9Vfi7KgeN9HvHlEjIvEaGYmYIUf7VIxtEVSOatiPdb0xGgn7KfDsWHwXs&#10;tdfuLEcasaGR9D7rUc+NIZ/VnECSiAh39YpTaoEdiBwVsc8eU/Cdb3wMDz72bfzp2s/hVa+ZiDnz&#10;+5DJPI5EcgWSiU7EnVVIxjspHhJOOzKpJNraBnHgwRl85JO747Z7P4f/Pfo1/ODi0/DSl+xKMtaI&#10;WNDGRzWb8GvZvjkfNWiCHWuAbccxa6c2XPjNt+C+By7G8pWX45llv8ADj3wXX/vau9DW6pteG1Z8&#10;TGO6j3iHekRcJJ6I8z0UCI1fMh7NPfrrW1j89HI4Dm+W7WvVuWT6jEnwSiJSNDelYX15ivwln9OS&#10;OioyhlQ80oS4SmiN95hZeaXTKfN7CEwMx0FfXz9rdN4xLb+y8J5t+2horLQC9UHVOS4bFJ2Z093V&#10;b9JDbFfxLmbc0tbADKVMoPiNdrtNSASqJ2luilRQzj0hZF4rxlzxVQGpP803R+qF7I71HbzXQeY1&#10;UkkzuXCoVuIanqZ5PRO8a+1V/DIpzHROqfUl97VSRsiRWOGYSR/6NpSD5F/Ue+1oEgmZ18iwskUo&#10;jqP8q0c2CFMnhIhyW4+MBP2U+XYsOvR+4iQdTq9cSn3PV1LFn8u58IrKv7S3Be9ZjGtvsQwCX3Nz&#10;+DA7C9vpxMuPno2rrv4Cbr/jJ3j0iV/hgf99G7feeh5uvvlLuOnms3HrbZ/G/+77BB5+5HN4/Mmv&#10;4t83fIjk5m3YU3sZYS2pSLhvIQsUn6O0LZdJhVWwSP4kmqbiTYA5WJ+EMOn4SKUGkWA4nMAyGzzr&#10;jDhN6VF9Vx32TREFQR05Ft835DH0ToYU9c4NDGiK0Eh3qYxDgijqol7oiruQ+wwTwjKe8PXNOKRY&#10;bM0VMlv1O3loFPHReChfTuObqth1em9v36Cp0M1+CcYPKjm5ZXg62jtMGNaf4cdRDdcrYc1aTZYP&#10;M6IaZOo+7GhtZcyqyzRMg20e5TKz5Qhz4bYIlYuxBqVGuXSj5Lmwyr03tdCcJbDFqO58ywqQYiuz&#10;XtTqKXO+IxVvoEmhbICl7EzZpu4NZTSLLUWbCljt8ZJFBeoWjS6XjCMajN4yhr6NDmr8G4NlpT4k&#10;MGNWO6MnwRhTHUxCw6gqeD7yPutY2rC2JOqsQWgjWdMzp3rDyZu5vNqWIJNKoK0liYkdTZg3rxl7&#10;7dWBffeZYmSvPSZi53ktmD65HW2ZSchgMoJCGnapEU5MG1MrnPQzvoZ+9vK7esZEQNR7k+fXrHl2&#10;uCyf7+U3mbpLJyTZsbh5PhkBX1WdKZoGJGxBQRUvIVmKO4pHQpMdledifAY/e3u0aeZI/9MJHXnC&#10;mA9SdKcwjeRAuvSu4TAcWZ9ZRkiL4rfVlxmz1Hgdcmho1IQwnfGms2Zcutfu0j3oH9QBfRqeU0ul&#10;3BtlvtmYOGEK7TFaRKwo49gwClTwa7uy4pcU7SjKT1YAbQ2tiLMyiAXaGX07mOC9JQV8GJSTtk1U&#10;V9RjBmQv0pG2WmzFArlL2HtTC6kcsCHlggo2XkKTw0ZTHRhBlChaSQMnB08TMB2XrdNGE/e18W+X&#10;PDhsqbpUjlqtF/PMeU5GBONf+fs4QgzFx2jHTI1/Y7Gs1IHATWLWHO1VpP34VA9ry5gALovVQMGD&#10;Z1Y+b37cWX6ajQjW3yRMOs7MChpYnyQNOTOrqlVmSCxK/A2L5g7Lmp0yUtKh8A7rdDZQAsdDTMvy&#10;aV/tI00OJ9+BOa5EGy+bhU4KJwNeUlcNy6r2TVIHicgaG06SmOOHZVr7rtE/Bo52VDBVSnVjc8H3&#10;sHVuqrYvUu3JOlJ5ju+ueda9fd2RWTBpxUka+Y5+2Lun0QLVOLWXxngs1+MLKJCMSBNUw0CrREbm&#10;DjlvnIzQJF4FmpdEGpUVi6txR7HjMaQzYo1yIzvR9sZlSDQsqsloYc+Soq7E/BpHQ5N6lMTeaU+Z&#10;K8LtNiERqJ17UK9EQua1UjFfh2j/6pF6oU3yotzv6GLyZC2MeY2sAxUQdYtjNqWs8cvohXokhPlG&#10;v7R9RtQzh3Vcl1jxmMM8jebh88q+yd4YkEjIvFZqIJMo/+qReiG7rMJGuN+YRELm27FoJ+nmloyZ&#10;mKzDYMlOGEGkTW6ANWsKZlQhPBA62v24hKKGU5xVpB3XAjSaqYlEXaFPn5ylwHrV7FtV404b5orX&#10;hDqFTEduauwYkU+rO1fzQz9Cgw2hIdNAz9R7NITA18Gv0T0d6XQSzc1inEpsZQTJODaE/j6tDFDX&#10;ZLlWYrzFmaDtHZrUGnZprrs3jhcM5abF2AWVSqFQCPXRBqCO7YBN0XRmaOhsc2Ee5QdoaIge0vOl&#10;m6jYbFq0tOmeG+7DNl5a1o8XKm7GfPkpQ70dDY1JZDKMD1NHEvqKJLrW6LR+C7YzHlcbg+JR2wNl&#10;GtViEmHSZ1hXamhzybMrFK1GF0m0ir+yWW5rWxvVippUG4Dse9rlVj/4L/ykl9US3jL/LbIvoxxD&#10;Y3NDp/rqeI4R7oxb9STJojKBfNFDauyMyzAp5D0zbyn8rU/GnueHPXTa3JLGYsu17rYZiYCWpm6O&#10;RELmtVIxX4do/+qRehHldiyIKca1MOY1UoWwZ0kTOWv8Mpm5HglhHs2fphUo9zUS8Dn6apxYAXw3&#10;r5IS+kLH4efwMOyoEgmZ10htcspllH/1SL0w9nXVuN+YRELm27FovyOdmK9eEXNUmMmxTJWShbVr&#10;+9lwtsItMCLcjsuQ2GbJvYfm5nA3dG1FYOpPAxt+UY22ke7M8TI6P1LWaN8M7dfYkejQY6t7TZ4W&#10;2UIsNfJTG1MNvzSxMlZqoqd5ZLR/U6AlwPQ40LbqRZOYg7lslYuhqyGdgpNQgNUbZSMYY5spbg76&#10;+gYZp5rbpW5B/jHRfb8fTU0ay25mhaCD/tRbt42jVgtvBpTNwpy0bcJ02Y4xaPp0kYqpoUBFXxo0&#10;85aiEATazNZsaQuPyqjZ0S7FYYoOl43DU4+q20iF2Mdi0YBUQhvaMV+UpQIncJG140i6qzHotCOe&#10;6zLzP8K5TWpgqNzU98ztHWbkoI4yOBQbox0vqvSrMAplZaQP239aeiJIfhwt1O9WqR2BDofXZGU0&#10;oGtNt5kv7NhmPfw4NgDtQu4wjzU2kpewzix5qiV1eogKwQC6eqhDysNp1dBClKYmchykyGuKlLDG&#10;GXEFTB+zdQBJj448CSd5D780USq858KJy5n2lCb4EG1lpf+ur4lpIy/H0WG6sqwWjAhTHaV3jCOX&#10;U+VDJcBCwojXH395SKel7BOMdjPVLLS8LWMU9JhyS5iTtk3UTjAeC1CZ13CX9n6TTjBb1kdAS0Jk&#10;w6yWo/1GTRw1maJa6oPyfCzQKhdNCE0h7aj1SM1TUwFbTA+PitIOsvxMwXa1eKWSRpv+3O0ZpkFb&#10;x6sO5eDRzsumlhjCKJSVkT6MdphfANjhHLxEgvUj9bvZb4m6X1V9b582elQ8bgf6/gWHBixJeZIk&#10;lpVsoUmMqkdJgnI5rcytyZMC7cYTmvyuDgrZCWuc2ksFivpFE8tEeXQRpr+6WvQXKqbKON+6e/KG&#10;nmg54HA3odToMppJFPhxWZ8UCyKnjFdFntLFfIbzlsxwpsa1I9xtMxKB2tPD65UKhmUjmddKxXwd&#10;SpH+1SP1IsrtWJBIyLxGTGVNaEGINpNMaaIqzapF6RRWBhsWkSV6ykvKL4mMtiGoeZ55puzIS5Yf&#10;rQBCkI98h7EgkZB5rdTApAjNN0c2iKrKIMptPRIJmW/HYrM+jTuO2a9QOZyG/NO3GPr6+sx3zbGJ&#10;cjsuVVJGKp0K44sw8WnyXQm+tmEQYa9xJyJk5jeZepYuzGfIX6pFl9Xf3xdWzrwMajWaMeZdfqbT&#10;6fCkcc2doVkYjhgGBvJlu8OluUXDd3JfhQh7Y12MXvdZwVMGBsvbxivCFfcmbTxMmDiB8V6Z+6WP&#10;aL9ecIlA1PyDeqSC8huHkHmtGAxvfUX5V4/UC9ll02GE+x1dquH7PvyCWsJVaVGRMpKWTXXho6Op&#10;he4Vb0PC/3WJaSCqUefzSzGGjNU48nnmmRR6HCsVkIDL5+b5Pfo9dnSJhMxrJMpmlH/1yAYhfVaG&#10;9tuLcr8xiYTMt2OxHRs6zL6pualKz4X1cefqTkOmTL6OcDsu1UJCRJLU1CjOwfwivVGOS7Ch1tvb&#10;GxKhGncyamyWPqG9dRJhTxteDp1gT8ONwATCsB/1bsgda3mjyaLn0MiuIcXl32Ho9Wtc1ieqgMI4&#10;LoNfw/P4ZMYINCxaETnkZtuSkQiz7qZf0ah9XtleJRsbVPuyaVe9MHaVHGPsikYlHaolREVNNDha&#10;4RmFKLe1EiZuWMk6SMY0hyPCnvSTrFLhxXQwqUcZo1c0auKLMqzYEKHp5l2bgmp39V7RGHqX7VE8&#10;j7q93LtUi6Lrms6JsKck2v24VCREIqF9lqpzdeVe9edw0aafSoMNQX5auax23lZW1LL0kbtXmg3h&#10;qO1idhbJRIMhXkGQQhDTwbkN8O0A/ZqTFnE5TpzMuKLqxlEPevp1+vRUJkUPKwcdXMjfZkmk0iJO&#10;UXetxj23cYxCoodZWde2iWGkdoxBG+Rq/D1WlN4YiQQKyCZSSJCwuEkfU+wpsLTTHqWyD10URHbk&#10;d7XY6nrll0LcY/Z3NW0pEpaXp34iAYhNgRtrQCEItw4YiwhJY/h9QxhKhg1XFpuOGv9GoawYH4Zl&#10;nC3384VGUCqYejLdoPm/WZYpHarLetjqxkBPApZdNDtej2PDCJjdpCsydpzxGIM6oUsxzaXmJ+vN&#10;wSxrTTeiUyfmIZVyyGkK5TyqmU8jL4f5zuToyjBc1CV2ZC5+mh1AtUSvBmG5HHlpw61xbC4Uq0x9&#10;iloW4b4RIerQgS88RiHph/LVtgkzBj5mobxZnkMXBVNbl8G8oBbf5qJSP0ppgS1xszt4FKifQrsM&#10;W+CjFGwHjYqtBBMP64mmagylktJzNFHj3yiUFeNDdb7aZjXDpkGjO1q+Hmo6iupcis88rNVw46gf&#10;TjxueEo4Sb4cn2Y0pg4o3td30UsrKA/7VC6TGYeJ/njJjkXWFVEATaUxwp3IUm3rQsKAj8t6JTCz&#10;5UOsi3clFOPS6Jvw3wh324xEIGqyZj1SwbAsJ/NaqZivw/MzwVtL42vd7+iiSdSMbGZI5UGPCj0/&#10;lA7Vsg5h6oksmZ64YQpEeVl2h4tZ8VktNBX0SHglJDT0r2eMkDJZsqjTzA7e4xO8h0HmNVKdGoJJ&#10;EZpvjmwQVeke5bYeiYTMt2ORjhfMPmTmeygqK55bmZQsiXY/LmUpI6GTidfFZDk+GZcipIGOC6MS&#10;kVS7M3qpbC/8WonzKiEst5wglctom2GiP160I08rM82roTk1I92VjyWohp5p5jiNy/pE6REmXjlF&#10;TLxbjEuRJSoNpdW2HI8RqByivKlSQZhVy5B5rVTM1yEW6V89Ui9kV+cI1brf0cV0RhvloaF5H14w&#10;ODI9JGUoLysPJ1M6j0o908rbFei77A4XnSVZLVInQkwZn38NtoajabdGAvV6G7senJjOsCxGvsNY&#10;kEjIvEaGlS3CpAjNN0c2CKO0QkS5rUciIfPtWKTjhRjLRfi9IszFXthrayr9CLfjUiVlqFEmjhLG&#10;YjkuWX+Ko4gwkZUYqXZnNqVUxl9Xtyq+h4tuG9sVZhV1Vcz1uSFU7Fdf49gSlOOcaTMel+PYdlDO&#10;l9QqNltodQ110XpyS4bhyp9UadBxJzovKwpGr5UVZExHHpieqnGMY9tGOM1C5UqofI5jS7HJ9aap&#10;a0N3tZdgRfUUDYf4VNhDJAZmmb7wEPIiHB4aMquGWoXaYnwoI4xjYwjijDP0sCIqoJRYTpU/gZVA&#10;lq3mBFvyJaRKDhL+drCja3SW2CRUMu62irGYr3OOjSZ/LQbsibC9Ung0TwS0d3eSDWOf+iIoJTAN&#10;kyDVoRMHPKoUdU5pQmYtRHg0WbNatAlmjI76kw4aB+hfKnqGt6XtN8w3PtgtILae3cXHAkznXx1l&#10;cCgHj3ZeZsKNMkaGcLTD/AKglIROwfC1IaJVZFWbMx0ePgtHQL3vF5pQcsrbyYxjowiPZFO+qOSN&#10;mNnrzYyekeuI79RyHvXqbQxyY3J0SHbUJht5hebGlvkfhQ25Hsem4RUvm4nLr/gAfnn5abjsivfg&#10;l1e9HT+7/HOYMqkNMb+JKcuENgfqbuMYBT1Wnfu2RayvkbBDQ2yG0JCYwxq55G04LxrFxb94kpWC&#10;WRyy6Rmj/MjQpecjEbHIpBZSkBs9HHMHhomzOqJ6KAePdl4e/bgfGcLtv/w5pRzsWBfO+OixuPKq&#10;D+KKq0/B5VefhCuuPBVfPe//ELf7YJeyZdvj2BSEdUdF1oPqWyJU+oi6WJYss3Oo6X4KL9MkqRbC&#10;3KEdVQ7Vk7Z114wDGoVY446idp7OZllXqZgCrMp+XKqlMulMsvvOO+ONb9wb/3fiEXjziUfiTW9e&#10;gP97035obYozShX3dGNpY9CR/mwTEoGoyZr1SAXDdL7Ma6Vivg7Mefy9OVIvZHcsTvDWYbWCDqt0&#10;Si7iJS25rUqLipjKknFU0ryLAIlEqGc0724I0gtDdtcr5QwgtZKI2cjYzvBnrXumIN0T7lcmRL/D&#10;ji+RkHmNDCtbhEkRmm+ObBDlfCNEua1HIiHz7VgsP8NylMQRh+yB/3vDPtT7e1L25feD8aqjD0E8&#10;lqK1SiN5XNYrZYT7FNKIOdnwGQn/NH/a9CCNcEsd7ktPyap4jj6lQ4aL/LIqJKhyGQpVLYS5Qzvq&#10;ihrZmpZH+qhxR1G3V1UZoZmEFf64jJDKxDPtXRVolVHJZss4aZaO2oHH1keBcVlk1eEwDXREdbQ/&#10;L7hEIGqyZj1SwbAcJ/NaqZivw/gE760lilujOpQvS8yXnnbwLqdDtZhOaw3RaxJrDHFHQ8e1K2Sl&#10;HIbsrl9CyHaSZEkS/UwhVDhGafIz6h3GgkRC5jVSq823JM42iKp6I8ptPRIJmW/H4js2PFaSGp42&#10;7YjARcy3GV06g5F1rpWCxzohyu24VEkZnqvjwmhUvvRNudp0CGn7nRFuQ/7DL/wTz9FXJcZwEY+h&#10;bXolj9ZzmQfpUoKS/NSO91VQtjXs0sqt8tNDS+PYKHyLRMnpg2fzs1yI1PqwkCczHmBUslUdjK1N&#10;ypQLx7FtoDxyb77ZbJkFXr78OxqmNcfiH0/EjQ4Z2diqH2oIaoG12UdlQ+AzNqSrxvECYGNpNkbh&#10;JXrhOd3w7UEEtkvxqPO1spP63x6AF+9nfTBYtj2OjUGNJJZ+flMHhPLcJuQ75tH1XVJbVkNDxnyp&#10;qLAKI6tciGkXXLZAWGF7Xo4tQ/60NU+BLUXe0zBeulEBHHl5bpGkbBMDPMahA0BtrwEJP0CSrYyE&#10;H2NhcUmc0vDZwijFPBLisbGDdwj1ZGybUOU/1tBEclSINSJZGkCWrd5YMVqRa/K20k0NJscvodGz&#10;kPZSrATU21yEU/L5vb74i2uncCpA3y7BtW04iUz5znDkrQwynuxOQMLtRDFZIXbjWB+GUmC083KN&#10;f1tAkndkOF4ajjsJtp+G5gHGvMbwM3CMme7b/uavJB0rkL7RYpC+Yp4chXEn6qIeITXqqGuSCeoh&#10;GY6AA9eNwbbIZ0we1bYDIy8d6WZt7EyUaoTDcPW31qQohxUZ80MBGpcdV8qoSvjqTLcpV8X1cFQ/&#10;qyLEsIxW7cumXfWi2s3YuirvTwW1biXs+sW4YNqsazONIJgj3YyUKIy0px5z8wyGqaQWpmlljs0r&#10;GhFxxv8hwm8V0825hqP293BUu6v3ikYY4nEZ6xLCdXXI/4YQ4dZsWKnvGwD1lpWMh5vFrVNhNROb&#10;whu8TzvFYtF4Xw3fD5DOpGvchFLMa8PLssUKIuyNyw4kESjRfHOkgmHVq8xrxWA4iY/yrx6pF1Fu&#10;x4JUUEkTQ5Zkvh7RAg+1xyw7hrh21x3WOKOdOsSQoDLkh202n+S9GlGb0EzrFiHzNEwYGxH+sSKR&#10;kHmNDCtbZUT5V49sEEqTMjRZO8r9xmQk6KfMx2XMC/8bjuKSo5gNKGkSsppw6L+psQlOfKTe0Maf&#10;uXzezK82edTIcDsS+WSZM2nUEitfzJU1oj9etKPJxmFLcggKoK3VKSPcac6SWnZV0I8RE6zGZYeS&#10;CERN1qxHKhieh2qeV7FX+TQYn+C9tYQlex2kC8yqM5pvTMKVnKG+GIK+y3zDIn21DnRidgGv8V+i&#10;+X0h6IDh0r5LUe8wFiQSMq+RYWWLMClC882RDaKq3ohyW4+MBP2U+biMSzl/DQ4OTQsI+UxobtSO&#10;4SU17pTjacecwcdPw29qeIwR2rMSSbX+tJGTVo9oRdbwy0ypjLn8FodXlEMqoEBKU9yNhS3wkHT0&#10;e+RV1ORPE1YtURU72/j+KOPYQRDm0VGBcuG2iOEV/xhBOV1D/UHlUu9htYwrU/41S5uQNggnYo5E&#10;VYPOiHmWzHklnSQ1UvQO3vJVcyRLdOCxdembbQvGsSFsvRxc4/NYLCvjeP6g/EVlMZglWTK6RjmQ&#10;ZEgr4KgXEslwuxHp7Gq9rYZXsUj+YrbjsekimstoWx+rpV1sKkklM0gvbambYRdKKd7ro50G5Afp&#10;GfWd7cfpXEv0kgiCPJpSTpWLoWsgO6DhwDCQ0FlNY2sV15jGKOpGZaFtEbW9rGMB1BlGeYT73viw&#10;N7IpZQVSXA6oZ6xw9ZxZVRexUKGWKEnMEmrlJ/5rTjYjQf0TBYetQ4VNSs8VUSoTs3GsH4zerYQa&#10;n8dgWRnH84eS5k9SpWTzWcM9lNtMjqOh9HR7R4YkKTx3tZosaReSvj5SJGeQusahqLc14rLIX5LJ&#10;ZFnBmD/+4yOqRUbhHbieGy7bDX+aT62G04ZzI9xRSh4trOvGkl9UXhH2xmUHkghEzT+oRyIh81qp&#10;mK9DtH/1SL2Icjs2JCzJIk2OvrgiJfyyEdHcJW0oaXkkNDQagn4Ml6hnjoA8qRWjmGi/5Jo9oBz1&#10;ftN8LEokZF4rNZBJlH/1SL2Q3WAz0iYSMh+XcVHDiERnoF+NMTXEhpSGKIvZfFtmNe60YE2Twj1P&#10;Dbcy06mxI/EDkqWOjg7dlo3y5/oQQyFfoG7UkFwZ9EeTLdPphrLBcAwMeCDRozV1hQl0MI5x7ABg&#10;MSt/G1vQW0ukQxyyGKtQ3zCcWnNpkSW1l4xBWTYBem57W5vpKI9CuE2JmRwAP9dPsrSxlTHj2MQk&#10;GD2MyoNfsNCPYxuDaE6BPKm/V4vK9Eu9ymH+0NFHEyZOND1MtdBcpb7evvKv9cOxnfC4E6P46ZHx&#10;yjQdq0RG5k4JeYbGzBovQ8/WzKVEIj5kf5jbBBmbAl4mS9KwUfbGZceRCJj9LjZDIiHzWqmYr0O0&#10;f/VIvdCE0yj3O7qU9Y/pWbJ01JF6lmReh4hcxfzaniXeq5GRz6WxQIWjBSmmqUjzESK3shd4DF+R&#10;ZMmP8GtsSCRkXiPDkoKQyyj/6pF6IbubU35GYrw+GZdQwonZCUOYNDcyPGYpzN02OY5G0HTkSa27&#10;QIdvi9MYq+vhQLLn+bBa21P0PFGWcMy/+lIrTZOeAqRIlnzYluYrFEiaGozGLHkJNDZoErjOZJF7&#10;Td0M1ZbvFdDb22/GEjXnQHfHMUYQ5tMtQphblJOeT1QFvKTCFYfjpeDZLHxBkiUhxyqYBY9m8aAR&#10;DsXSAce0V7IL8O0i7bpmB/ai48J1CvCcQZScfpbafuQtliNKgVKMhbI9wSqx5Ub2UrTiKJC0FPnO&#10;G0JljoBOVvfYqLKoyAKL/6nc7KF21zCM1FUOEnwuHWNmbBL1SaWnejji2nzOd5FPpmG5bC3qWKDt&#10;CIoTn+9atNjIpJ4tUacGZh6pTbLAlm0QR5zZMOXnzXvGqeQVh+HCHNsQENoyG/Jp1//Ab2Zedc2p&#10;9es7e3uobA19Gx3U+Gd6/bYMox3Ccew40Bm1Aah7fW2izQLAsl+KMe9TV2mTyokTQz5TgciVEZax&#10;wazLwhdnBlMv+chFbrpK5DZWc3OSXsuhCqX6iYZfmsQpT1VoCyRL6gI3u0iXSLI0Thg4aJEfUqJm&#10;qwBJ6I9PNtbT28tvIliaqDme3ccMRiGpQ9oS5sLnD3qaRC9AssQcb5EI6RgCMwEQHqufJPLptcgl&#10;VyIfXwY/tZytlyySbisybhMa8mk05pNoGWxA02AbUrmpKBVmwfXmYIK7Ah2Udkqbt5Kyis/YfqCF&#10;GuY/K3WXishDOGF7Y9BcRz9OsqSjHBi1ojtR869HEiUa0o12/FaSdFgtJEsyHAm7pMN9SQ/sJGIk&#10;FCXqpu0JpplpXljT3z1pXL5UD0l4WZxuDCZKWJGagrXJVgzEE3xXVQaDcKx+WE4OXizLKiOHjLOM&#10;+r8XhaSHbGoQxWQ0qR0qW6Ndymr8Yx2ypRjtEI5jRwJLjOvC94vhFkcsSwHLEJUAJYb2jvLc7DIq&#10;ZKnoehjMabie5IqaXSopZD7DLzm1kikxKc0Sl/fq4taNIZH3pnXIK5crmAeY5Xj8MP9InBqb09KG&#10;oYgQGVKkrjELgwNq0ui3PtQMGpcdWiJQfXL4pkgF5dwTQua1YsxNhiyDdJ3mmyORoN8WSYLNgJRi&#10;CUzd+UAkDzgPzh6fQ3HWaehufiOWx/fC0lSMFZmPrgYXvZks8qkeeMk18BMrWHEtRdxejO74BPSU&#10;pTvRga5EW2Q4tlUJ5wVJNalXQ4d+shKm+cZFlbp66oxzo5R8jeWZbxuTELJtq1fJ6CCa10oNxDui&#10;3mFbFU/ql63hRFCguKYXKZOdglR+CpziRMCdSDIew9TiUkwskmwX16LJ68VAqQErrClYZs3E8tQu&#10;6Jp0MPpnvhP+rp9B854/xNw9L2Dc0T2fsdE4o0SFrR7ZIMr5RjD2ddW435hEQubjMuZFWwB45DyB&#10;rwatFpwpb0jEQ0poaGjkj5F6o5Bn48q0I0zhoxPZiRDZaG3Tkjq2wsotRqNhqkTWDAvj55o1a8jE&#10;irRlQsE/KkzHR2sr/TBuaU+KzPjN70ESy5auDMcFyfDCjZ+G/B6XHVAiEDX/oB6pIMyqZci8ViIQ&#10;5V89EgUtXVeDQuPWHlJITdwV6cM+iOaXn4Fprz8X897xbbzotKsw/33/wPST/oLWN1yDxLGXwX3J&#10;hRjY72MYnHMiBpv3Qd6ZQc80bJdCkkUhU+xHq99LEmYbMXt8RIRpW5LKQbo6vyphB3D8fHSa1Igu&#10;bTiiniVB5ziF6cr7G5OywpN+aW9vN7+jnlGB5iDk8jkzKTPqHbZVUY+8SDl/wbObMOi0w830IZca&#10;QHeygJ5MDP2ts5Gb/FrkF3wQ7lEXoXj8NWh/I/PeW6/Gnqf8Bnu853fY9aSr0PjmHyD+mo8j8eL/&#10;Q9seRyJtd0XG2VCsDSEqbPXIBqH0K4O2wyvCjw1JJGQ+LuOi0kOe4RY1GiAzcQ0Zl8xKuKlTp5Tn&#10;JoX2LelbSmdnD3/HNYAW3lPjrOJnlWhEzUqlycIsdUPRUlkRrg8DAwPmwUNga4gty8YmzXsiGDjz&#10;WQaDid6eAX6rmCr0+j4uO66MBFXdZl3RqH1e2Z4y9TpU+7JpVyTMY1SJqTqLm3lG2i/It9gqidtw&#10;U2l48VaWudlw2nZHavphaJz3KkzY812YfvhnMOO472LaO36PiW//K6Ye91WkDv4QCrNfg/ykQ9GX&#10;3oXlWg0LkYEtCfnzcymE6l0ytClgnLiaIxCab0h0WZoXUK40TXKJ9FTZWb+EUA93XItJ1qtHRiJ8&#10;8nZymTkTzFOxBAbjHci1LcDq6a+Bt98HMOHVX8dOb/8FJr/7CjSfcikaTzwP1uHvRGzPY2DNOQL+&#10;5H0x2DAfQWY6ilYbiTi1r7UGvtNLta5NFKS3R8ZZmBpDCE0376oXhvxsxhWNoXcZl7Er0g3qJfJc&#10;/VYv0VDO1ikDLS2tZl5TrbvsQAGuS3M7UVYrtSUihCYXWXGrAQmrQN7TSuU/oMfWXGxVl1oQs3rR&#10;vbaAuNUYtvKscHgtFjSSLMVhx1U4W2hmM+AF3mGrzvGwaNEafq5hazoBp2ol3Th2cETnuU1CuRiY&#10;z+cLKb8Htvcskt4i5tce5EmO4u4axAuaUNuPJHqR9gNkNETiW0gX40gVEmajRMcOYKu3lRLXzFuW&#10;Pz9pI0gkUUq2wuqYheKuxyF9xGmY8IZvo/2ka9D2nn8j8a7fo+eQT2LlxH3RY8VYbgdZHuk41ohi&#10;0MIKbwrjsw1NBcYEW0EFu4RivA+BCBtbR3nbhmeVEC+p13cUIn4DKDo+kq6FrJNCIkgjx+ebnuey&#10;rA+xmIWUlaEdTaS0zMRkSV1QnGr+kZdAe6aNcV02r0WgrXLTSJbyKOW76G7rxkUUtIhFk7MDy2M+&#10;6EcqRv2nzfAYMksTUBMOepJNjL8EXNpL2i6avG40Z9egz94D+QUfQObEKzDtPddi1tsuw9w3fB+T&#10;jvg00rv8H7PAodSls40uVfs27ceQ8ZjuJK3MAUjYJK+BB4fEPh/X4oOpjLfJJE9NjIo22hsMxc8y&#10;T+eMqEFLuo+1jd1oyDfDshhvo4KahrchxlsG48OwJH0+NcM4tmVo4UkQyyPvphGze+GUMmGeM/ku&#10;MKNf+qygoq/WSE04K6lbaEirmk8Z1jnDL5v62GrIqMXhhXmQ/+hFzaXJUhQSncGBLPWcWnZly4TY&#10;mg63bGvLwA/UQxXumGkuPrm/T9306nNXKNan5caxw0F5dAuhHBbmpOcPzyb2QF9qX3SmdsGA02Ym&#10;DPcmpqCPhGWArf1BpxWDNgkMUpQEK0VVjCpkCqUqCIlefrhUvoVvpd4ZNipIOOxkI5qbDsTOB52O&#10;Pd50OXY66WZ4r7gOxYNeg56ps5BLDrLSewJO/FmsaGJJJEFqLLKSzE0haWFDh8QgGRSoLNT2KXdB&#10;b0WEoVdx5jvwmX69x50QYSxsPtR6TMS1andDOaLylBemYSbiES8VGMIYBphPOplvtDevRfMEzTP5&#10;AbTmevk5SOU7A327noTO469G74cewKwPXIHWV30KztzDYaWY96Q2LcfEtSF+FL1bKPpfyW8jkSHR&#10;T/sDSPokR6T8Dol0H/NaL4lab6oVvelW9FDain1IuP3GF69Ech5TpTIaqIn/DRDpemF80Guvw5b7&#10;OY4dAzo8N19gY8SVXirXGsoe1FG2EyNZqmwnMByrVnUZDmNLd5aH7kLXwy/lX0vd2hZbqhqVM3t/&#10;lwvl8MLJi63B7p4++EY36h49pjhxswUc2idmWGGwZSs/zNJeTYq10d2V5XcqOBZ4081cdjcuO6hE&#10;IGqyZj1SwTD9KPNaqZivA0kFf2+O7JR/Gk3FTrbYXVY2bIF7a9HiDqDZ60OT24NGt5vSxRzvmF4d&#10;n+XCZ3YPzG6L9YvOGqp8Lzb0oJDJYrDBQmEKSdDu+2DCET/EvDf8FvNP+A2w53noa3orGorzkSkm&#10;Wbyy6GsYQD7hwaYCcEiYtGO1CQv9i3qv0RIGOIxiNaDUmtNqOJnXIdIBw8E4MJXqxkSQLoohmSxv&#10;BxDh/zCUFWbUO2xN8ZgG6l2Kl1w0+Hlk/GK4Qi+WRld8Dro6joS/69tReuc/0H7ybzH1mLMw9UVH&#10;o7llJ+STU+E6TXBLcUoSgd0Q/Z71CCmSeo08kq2ibVFsNOd70JLvRUuhG83My81uH3I2Sb/VyPzc&#10;QHWvhnP0e9UjG0RV2ke5rUciIfNxGfOizpx83kfga8GaJnlLv1Ix888mv0mmtdrfHeFu5XO9VBVa&#10;pcv8qSwqNzUcSKKFF1YimeF9V2qFuVjsii6qpMKstCtm19p+tnZkTg/Lot4jyeSpjWEAZU6vTL9W&#10;LI5lz3bydzwMg0VmV+V2XHZAiUDl1PBNlQqYq4Yg81oxqHyGiPKvHimwUuMXlOwAfYkMVqcnY8BJ&#10;IpdqQo/TiDV2C9Y6rWxgqBGQ4/O1BINfTdkJw8NGjhGVi2HhpFgxx0hlbxxJ0ZuIwG1Hym1DQz7B&#10;Ck3L7FmRZWwMztsbpVedgqZTv4rm074B98WnYTC5G6b2xZEoJjAYa6C32l0nLHtR7zSawlKs6CV8&#10;lmf1OheG3k9pUPleFjXWKnExfL6jIL/K7jYoghpbMTQ0kEAoQ9Q8x0gVSn7AeI5+h60pAXWeZ1H5&#10;UnnbDEOJynttfGfEdnsLpv/fRZh68s+QesM3MGHybDY0m2k/QxWeIWHJkJSvQhuJeHOQIyHWfksN&#10;6/JL1PtW8lm1VO71ohGD9NOzE0wp5mc2ZPtjE9EbdGAQbaS4zSgEaapo37RtpdbtUgF2kI98r3pk&#10;g6jqWZJdzVuqdb8xiYTMx2XMi/ZTGtT8I089SNIrVDzKc1RAtu0jmUpQX4U60tinPpLuXbWiB3Ys&#10;hUD7uLGkmGGCMvcZJiJLmQxbqupQMkpJyrv2CqH7ucEiCpptPqKFCEyd2k47YQ+VeqE0AVR1SF9/&#10;Fp6rAMhW/V324xjHJmFIFxMj82e9sEsD6P7PDzB45UnA1W+G9/vTkf3nWRi88Xy4d18CPHI17Kf/&#10;ip7OhfBznaYHIe6TCIgYbSYa/S4k0Wc2r+xP+uhOW4i7ScQ9Cv1uDhyk1dOQ2QM48pNIvf/3yL/1&#10;+/D3ei2yyQkoIsXXZxlTa2mro/yepsVF9RJU7XY4LA0qCO3rv3bQjbRSL+iJhvzVeNtWkSTRSflZ&#10;ZEmqs7scD/v4izDrPb9G86vORXbaEXBJkFLeAHJ2GgU7aXonNYQqotKXmIy8E877TNCfpFYabiZS&#10;9C+e64K/eiHcZ+9A36PXoXDvJcjf9XUMXv8pZP/2XuT/chLWXPEWrPrLl9BSeM70PvXHR2sYbsMY&#10;qlnGMY4th/JT5+oeNhjUIFPeoo4QMeJXtdF0fq3ZF7IGazr7yanUeJUb3Q9Zz4jL8kiWNAxH5qSl&#10;0RbZUy3Iy0i2PEO4Vq8plOcoDD20MlFqwdwpVNfN8OKd8EttbD54iPk+uZqHrMiS3QW7MLXsahw7&#10;PEahPlP2Vc58PpFnS9zpWQh72a3wl9yExJO/Q+zBX6B053eAm89F6e9nwP3DqShdehy6v/cyPPvd&#10;F6PzyuPR+++Pof/+n6Kw6O/wOx8FBtfA94osLyormnhLUsFWewCX5SUwB+7bbpxlImGGXjwrbXoQ&#10;2NaHdgTRhJUYm/yxkipThol34lYCTSyIjSRI6bmvQccrv4457/oj3IO+iO62g8UkSLYG4cdt2H4j&#10;JclGkcp0AN/pg5vo4rM0Kbwy73DT0eC6GEi6aCiq3Lcgk00xkdS9zVaZCJRpdNX2IAkxzAk6UOCt&#10;ppzHilmTJutMW7b6NJfGJqGcHtuN7xS9HXU4aaCEBFuQQa6PBCTa3uZCSlUKWEOe6WDASNFK0izs&#10;KSww7wy27ITC7u/C5Lf/DVOO+ynad3kN4g1TTOs1Tbcp6lo7lg6H2KwU0zxh0t1mmiRJcKSHtaCn&#10;YDvIOTbydOMFbMQyH8VQYGXQB9/KUcdmma1yKA2sBboeQrD8P/Aevwr9N34Jq3/7fnjf3xu5HxyA&#10;7KXHoHDVO4E/fQylm74E685vIXb/ZQgeuxbeUzciufxOpDvvguMx51m9yJil16MB5YMqjEIxHunF&#10;KHg6jh0CDvXl4icHmCW0RYa0aJaNsy5YPnVUsglOnL8DNURUhqUXC2Z4bvly6mRmIx95M4lbCyWi&#10;YOukhoaGODI6rkQEKFY17Lbuornpziohmyugu6eyVHg4pk7tQKAhCXVZld2pA6p/YBCeJyUq8yGS&#10;NY4dHCOzyCZDuUY5adsDq+V4H+KJbqSs5XC770XukSsRu+FMFP98CvqvOA5rf3wknv3pm/HM7z6N&#10;5bf/HD0rH0KxlEOikIFDkqT2QzZVQF/DIDlGiYRIK75YKPm69a4ScxOkXm0tmHbEWzD3TT9A5pW/&#10;RNo6SkejwU8uJnl6DjGvA/FiK5L5GUjkp8GiQvCdLVnxpIQNEzfgg8Lu641DpNeczbQF0DDchv0I&#10;c8zWQgJahl8w83w6E1OwJj4VUwpsBMZ7sDzThoaXnIOJ//dXpI+5EAPT9kCe6eMoMSKC1JjTSkrL&#10;9CDFrdWIO8tIrJtoN0V1HpA4DSBT6kGTvwZpfzXJUp/ZpqXQsxa9d1yL5X84GysuJ0m/8mB0X/Za&#10;ZH9zGty/fRaJu36AiYt/h5x6lUio7Li7Tp5f1GTiUUiWkV5svbQex/YFDb2teG61+VTeE//Qd50x&#10;kEqxMRKnBqoaEdPoV5ENvjVda2lP/fJmIgMl+kok2Wh1WKCnTm8nx1HLhRq8PKGpIsZ/891mq8bG&#10;mtU6oVe/WRjkhq04yYRJabK3iiLVUJwKC4PKxl0xz1YnW8ibOgl2XLZDiUDUZM16pIKhLE7IvFYq&#10;5uvAosLfW0/of6kB8BwSkQBpZnKnFEd/aQKyrPD8WBI2C87MgTswZ/GlaLnls/CvfD2yPzwCS357&#10;MlZefxayD14OZ+ndaBxYSQIzSOJRZLGOocBWTx5a9hq+W3h8UCjr3rcstpeEU2xGEe0otM2Fs/sR&#10;6Hjvt9B4/EXomX4yOmPzECQ64WaWskG1lhW3NpFM0Gkq4p3qE5Vj9aQwACaezaTJKMhujSQSOlKg&#10;Fry3URFKsC079MOoGZrXShW0AZ2eFfUOmyt5R0cm6Py5ATT4WWo5D09NPwSxQy7EXm//C1L7nohS&#10;cwcSMW2/OYiS5ZIUNzG80qvDw1piS7cQDzDopNkG7kDWm4Ck249kkKWezTNNY+jK5fHc4gew5I6r&#10;seoPn0Tfj4/B4GUvQfHO96Hh2V+ioespJPrjJNgppkIMOSeDnngHVjkTmUQuk6rAvJhnKHNGot5p&#10;NGWDqKqootzWI5GQ+biMedFpIYsXL2Up0BQg8Q81z1gOYz4amhw4jlEaVCPq8RTXES+x4FJ/G2Nz&#10;u2yniv9UJJXRvLmSjxkzJ9E2MyTdGVdVItbFf0ZnlQIby5d10hIfqIdS1P0smTCJLWZNoCp3wYvR&#10;6Vchr82ipFDNw9a5G5cdVCIQNVmzHqlA+WgdZF4rFfN1YHHh760p5twxEiRfc4lYWSX8EjqKPWgr&#10;dqNFx1C4q9FltWJpcgb6Ex3w1SNS7EX7ql8h8diP0fuvC7D46s9j0c8/jc5bvgt/8d9gr72PFeYK&#10;WH6PKVO+RzISsAyqn5jPrBXLpxJgAybOchXTsIzVg7WZmXB3fjPmHP8jTDvmK+iasj+6Ek0YcEi4&#10;4n0shQWSs4bId6pHQqLETxPNvuldioSxO1xGTvAW5NfGRGCaWpVJ4uvRI2VIUWp1DGMt8h02V7R7&#10;exBLMy07kEvPQ+sBb8fsk38C54DTMNg41zw3iU6kfa2gLCJFMh2wkWnmk9F9tbjxQRRtj2SKv5m+&#10;STYqtauX5sLl7r4UfT97EwrfOQyZ378FLf+9APaz/6RyXwnHs9A+2Ej7CXgkQ73pbiRKK9DKfNNS&#10;WIFmbzVlDcP7/+x9B4BkRbX2d1PH6cmb85JzjpIERFBBBMxiwIiKOT3TMzxzeObwDKioBEUJIigo&#10;knOGJe6yOU+eTjf+31c9vTvT07BLeP8Ttk/v2em+t27dCqdOfafCKXYWjFfcLC//G/ykJN0/Rs2e&#10;3RpuSrre4hYTm6xetd60tdqoEnUnr8uY652Sp5HFYNKjIgEsaocwoAFU0vII/jTYRDKqv5vxT50F&#10;uIh2IsydN9PsiKihsYaP4td/tI6CKGKCdPCnLk6kzs48bS6dMceIFK3+53OlSgVBVWBJV5SqFrXo&#10;qdFkafu/JjZJtx+xO4TQG0XVq2AkHWNjNo31uRzW5NuwMt+JfNyHWZVl6CJwyug0bLZDy5+GVJBG&#10;pzWAXtyJbv+vSN/6NQxc/DE8csF/4L4/fhH9t5+PanXsHMYnoYgdbiUzDN/TFv48rHAqpo24fN9G&#10;hJk1cHZ5IRacfAnm7P1j+NaBbJ80bOxROMnTXzhswMuYgtLaqyccWfq/JIIq6SHjFf1ZpE6WWxBn&#10;0X7QGzH1Lb9D8fDPI12Zj3R6Fdz0YqTDNKrRFAxmulFGN+wgg3Q0wo5+MqBMlzuQ9220VTaisvSv&#10;uOviDyL7o93hnnsi/Ou+jWD9Q4wzg4rrIUyqyCYD6CYQStsDGMmG0Dly2WoWvSPtSMIZKGIOitZM&#10;wq0ZqCYyfuUtvYH/L+nfrxG36HlEftVG38YBipkETe2/pgM0ETdlajfSXgrRJg/etVm0wA+pZ+Xu&#10;SE9terLpp70jQ4wUp3HA3gtpHbfRwBlg1BM/sEYIxNqogKhk3TwefGyNeVkjFdI5pNLrqbA1hTBA&#10;i7ONjZwYL7KxYk2ZulV+aQSkWrRN0LPWT0nc/92IzSoqwI7ytPQzSIUpZALXHHLa5ie08GN0Vdih&#10;EcCMOp2oyI+NJf9ANju/AFVb52FrZKqAJGhHaLXDi31MKT2EmasvgnfdZ9H34xdi8E/vwcDtv0Gw&#10;8REkURVOxUaU+PCdKltgmW2MzZjvzwShmb6xrDKibEIQVSAgmg7P4t+si8y+L8P8t34L/qHvxFB2&#10;O6aTybfTxqTx4hAOlYglALQVJK/TtkUgxyLw7Q4Cv4BKaAzYJbU8EhHWAjdQR66DL9bqSOZdYIZh&#10;NTM/njXqPZmyVFRDzOMs46U64e9mlGhhpzPIhGX5/UF4rJ+tIqvIkoj4fo9l4bDsNNXGMrZDjHoE&#10;QKl26sccitu/HN2v/wXiQz4BOzUL04MKwjSVbTQVTjgboZPAcWiFsnwdwpaA9eRbedYT64TAskqL&#10;NgTBbXkJBhddjHV/+QTW/8/LUGU9z1h1KYrEVBUapAkLwqOcgEDLMdZxFlV0EQz1EAi1w4kEfKjs&#10;3QjllG8W7cdyZWHLaTD1Nfn/ntT1jKN/v0bcoucRDY6MYs36CtsO9YsVEXuk2e4IcKgnd9ihA5Vq&#10;ygyKx2bRt3yhJahQlxTLmj3TDtvaCLAwz+aFD5u5s4v6XkNS8xfO4hdqKh2rPonGlCjD6du6tQRU&#10;TQQ/m0uxgUsJMh4RG7kUn9Y5rVi+lglXe2m1mG2GmonS06KtlJkJ73vuy1lv6TFkl1+F4jXfxMrz&#10;34aNl7wblTWXwxmswAraUHRjttjh2sgFO+MYWreSb5rzYqEPxfzumLL3VzD75F/gse0OQkc0RNCV&#10;Qn+q14xeSKlsFTWt1ycr7833arv7xvTD0yBZgI6zFaBOSyTNqNfWyYHWNiidie3Xdpo5FSzN7gw3&#10;ijGjsgFom4Psqf+N9Ct+Cn/GYSYf2gEYNkkLIReBlU2gNgQvGULFizHK8o2SKty1d2P0qv/Gml+8&#10;FfGV70P+oV+go/igcSoayb/X84qevOxbfUGLnk0aHamgVC7ymxSUZKsuXyF23Gk78208bhEeGS1G&#10;8P2tGxnv6mqjnqVFO2t2L3I69iSs8l2McRzXh6EEgmKak6tW9PMv3yRQNI5dL0E6TUtRm1XMsJYU&#10;ihLu4cFFj5uUSsc0Ptfi5xk3oWaLNbeG6zShf9b1RjZU/1ujZvE9l1hewZGMottaj17/YbhLL0Xf&#10;pe/A4396CYau/RI6+wIk1akYdnsw6OZpSTlI+QRSKgc+P55TUSc8J0SU8WFN3R17vvznGHnJDzDk&#10;zca0YC0KfI9vb92i782dXO1vGMoVgtq2puXq90gMW2Ppkdr3XE6jzuNrk7Epzgau1eU4ZryK23Vc&#10;KjmmQ5pO4Rq5TnyF1lLpmWZ5aGQr1m5ggSXmJcUS9NLY3n8Mo/Z0FA/8GGac/nMkO74MmVA+ryrI&#10;xkUCJRfDKblNqL1buwLFqajE94ZYlZmGjalOFMqL0H7Hd7D2V2/C+vPPAu78DWYUF6HkxCi7coJK&#10;DZkEaAsGm6btucRPSuPqXWHlRLDx+S3xZGKcut7ibZI15lNvd2vW9BFxsD0amSD+oHxJJ+kQxe13&#10;nGvCGiQjfcS/RCpYs3oAAfVXI+aB1l438LTpZmQpQk9vvraTTUhn3KImcW2RlIjKh2kcGQ7MwlON&#10;HI1nlxZUd3c7w2irrFQqnzfKzsEjDy1lIpk80wFMfK7FzzNuQs0Wa24N16kmf2Ok641cv76J2Bj4&#10;+7nMRTeNqp1mq9PKxBS8sB3tI+2Y0v8wcM83sficozF47adhr/gnsuFG5thXUyM1lA3ZC3S47Ahc&#10;dy0iTQM605De4zXY8ZVfR2n+yzCSTIF8HjVLRyMbw2mMLJv6QaNaWgvAy+PvNabBpMPT2pnxtckn&#10;eL2RTR4mcI20wLu2JpKkcI1cJ5MM6Sg+w+tbZvMUtZXWZeZQDXsw1HsAprz8S0gf8XEMpRcgTaMy&#10;Ew0wTgJZpOFSteVC6bqJaUgYWcoaRGf/IvjX/Bgrf/UhDPzjO5jafz2mVB9FJikSIKVYr3n4VoHf&#10;tdbT4ZujJul6bvGT0rh6b/bs1vBkUh1PLP8Wb5u8dvVGtqEMmycbv0aVhUH413UTzF8whXpDSqGm&#10;n8w3y8PjS1YhjhS+gRVHA0+dIbBEyhdSyLdRUZktrw0fS7vdBH1qvphGSxVakxGf2iz8Io9W0vTp&#10;HUwgoyQ6qz0tcvH40tVUqJHOtGvRtkITxeMZUU2Oti1yCH7k/LBm2DiInTIqbY+z4bYhV56K7uoo&#10;0vf8EhsvOBMrL/4sgg33YoTtMzBrgdQEaUlRWWgpYzVVZqfcjmo02zh39FPDaK9sxMjUw1B49S/Q&#10;dcgZ8JycaeXavSXQoLZuRqlMbPXKZJtWpzf2szZYIIebAa/zntEmfEY6oAllNd3H23JwqzjqsW6J&#10;ZEgqbZ7QoAATP09MvMd/WocVTRjFqpMAmSxLptuSs90QkUbFeCXhGwJ0oXPuoXDecB6i7U5EmsCm&#10;IygiHZZQ9Lox5HWizLJymed0MGzKI+Z7VFpWUkWpOIDlt/4BQz87FVP/9Ul09j2AiptFOdWOEsFv&#10;1U6RM5hRWYcufwgp6sWA10tyUvm8ooayb1oXLWrRs0MrV/fBYbtiIyS7bOYRXCeF3t5OtBd0BAp1&#10;iKX5ed5Ta2ebX/zoSqOEahpl3EcqhP+ZBeKGLfR25agh2Hi1a613akAFM4XPNnyMZivCCtr5UIzh&#10;UgnVIOAdbRuWMiXxuocCdt2tm8owx9fJB4nUB8Pws2ZNCUOjG8zukBa16KnS1naqzytK5JNIW891&#10;OC5/spHbQTdCJ4LvDiNOKsZ7dA5D6F5yLtZfcAYW/+HdcNbcyo58EJUoIdyi8cM2mgoEusps5xVk&#10;qC/aq3mEqU5kqVjsaoLsAW9B9rU/x1DPfvCTNLJaLA4CCTPcrTl91YAS4cAVgGO71hUddeKhDC8c&#10;McEUPrHlCbf5zqupBBnZClDmbemtUAsuqV7Gs2j8gm+xW7UQuC66QwINar10PWADSV9ZiSe4hkKx&#10;gor2CzeQyjKiIpVn84gcOEyzIy++KZTthZh29EeRe8W30UG9mGJeEwEqR+e9FczvfCTv3bymVQtm&#10;Gk4jfyHTuAyrr/oqNvzyZLTf+F/I2EMYzBRQ8RKW+Sgsv8Q6o9nJ97uoYthrI+hKG6DlENR6dV36&#10;fCX1Vi1q0bNIAjECPeKV64uUsTZeG6IiybJNy4mri2k9XcYEcpMclckoG3+HUSo6APzeu1YwFhlJ&#10;Ez8yemozcg6ZoInte8GMLoYkaQ1SV1eBliEbbC3UOGbrlqIU8fvwUBVBlY9pK6pRpmRG6rg2dtt9&#10;Z/6mlWmeqSkqy65iaDBAcYQWGKObHH+Ln1dcpzGREWl9wtPhpqTrjVy/vomax/d8Y3n+0ShQREuq&#10;p7wUuy47D8O/fw02Xv55RAOPshzYibNzV8h0WEY2GiSY8TGUdjaXl5tF6HUD0/bBrFf/N7I7HUMo&#10;lGGz1g6RsV0irMvaO5sPDfu+P7kvVPzmHeN0yiTStcncmE9tk5c4aRm6Z+lAAoZTfI08RrF2lPG9&#10;fHpSXLCLBF4+io7WeXUhS+Aor9nJjP0x89TPwdrzNAy5XU3jdwhyZDBqZF75sqwq4tJiDN/4Paw8&#10;+3RkHzgbneEK3okJJAXIJr//+cwTqfH3ZlJYlVHj81vipqTrLd7mee3aQbY5fjVypwaq0fEIs2ZN&#10;4XfpLUEd6T3+4ffAT7B0ySq2YSmXxvjMegaSIgzJAebNn2lioKIL0N3TxovNtvyOaSq+MGJqfN/F&#10;xvVlXpL1yMhM4vjysIL9D9idgEinsdcGzWs4q8xMZLFy2SBsc46Dwrf4+cuTiaruaX3qZMRvEzW+&#10;b3O48TQ+nufrR4e2yuVAxc4ZFwUlnTLPDh0P/RGjv3sDwpt/hGowgrVuAUOpaahatKpoJaUTWl9s&#10;s7XJI7kASCNkGCs3C4WXfR3VF/4XqqkZyLPD19R8bYpKnZuUTr28adWxgcvQEjBoqCTS+Lqp/c3m&#10;cjSq6oqoTvVwT8zaDqxPzkuZVFsmjiZh9Yf/Ge/dAivm18SPDiduq6RQCHzkbeoqr4qNO52OKad+&#10;DdXZRxiXCl1Rn1kfJa7Fp1H0CKN2G0atlPEsZVU2wl98HZb86i2Ibv4+uov38ao8bzumTEwHv419&#10;npQa5YO/xz+7NZ/JVKufFm+bXF+XJF67aphGI69rwMeQXAEEmDZTI0kyciQtY7onsVEuB9hgTiNp&#10;FEzRZrkSZrHsANNnjo0sRXGAOXOnUSEQLNXMyHHMIPpLNSwKAxsPLlrGb5rT03UmjmG0eHvWnKnI&#10;Zl2+ghkwieWHAMxCAevWjCKMNVSm+Fr8vOUm1Gyx5tZwnSS2m0jXG9lclyzWaesWKz/X2Zc3adtF&#10;NhqFl1QNaFK7E4Bqry5H+ZafYsXv3oz0QxegLVyLMu9XrYI5zV6n3WtNlMvnUtrWzu9OTCVid6Nz&#10;39PQ+7LPYqO2z1su36U6rI1ksaBrRTyOwkAHtWgzyLh7TF+tbur1NL5+6qRrY2HG8aQF3/ynkCmm&#10;WbvlDAwycTbwGG2yFpVmXh/POuk/pM7MsAwGIuq8g/4Dc1/2Hyhm55v7XuLzHXwbvzeyps+y/gBy&#10;a2/Figs+iaE/fwI9o/fzmTKqdpZaLyPJm/C+bYmflMaJhlkz1uT5LfFkegI5aPE2wpvb6epV/dRn&#10;xB5mYXRNLnSKyKyZGlmqbTqraZHa38GBUQwMjphwtXga2JA2tVUxdWon2ju1XElDVJGLWbM7eEOL&#10;uZ/oox0bLv9P4+57liNxtEhB8/WERhqqogLqaM+gy4xgU3HIcZ0uyqEcFdyKFYNMgxLaom2CnrWq&#10;luy1qBmFVoqt1yXQiQiYSshFRXNmma6PeB0EP8OYMXAjyn/7CNZc8kV4a+9nG44x7PBeQMDEOqpI&#10;A7B9Enohtj0UGIfGjO3tjsPMkz+L/vZdYRFgZAki5M/JLAIn67yzRNPvmtevyBmc/Avxd8z70gfj&#10;qLZY0kIuJWeRulKLRYcHN6NGveVIx/AZj+lIR1oxJYU4mWxakpEm69wR2HJ+KcFhBAbokaV+FFfV&#10;8bCibT6mnfAhFPZ7L7VUDulYUKc2ZVmxOzAq64+KVGrO4b3AYRpKa9F35++x5A8fQ/faq1HwV/Nm&#10;BoGVYfrSxsFnioZni0Qq/HFkDOsWtehZIKNfNBijUZ8ElTKwdo1mtHy2cZ3fKF2lvxXMmatNZxk2&#10;ZY1CsU1T5cT2CMNT/zGMFk/WEc7mjyjFZyrUBnnsuEMvbJv6SqpHEc+bLxf5Y6NBEz5SU/poNlBo&#10;Dbjt7scR2kpQDSyZxd78Xz4pp89gAmItshxb0BjlzTDW0qXr4Xq816Jtg5413Sj5alEz0iiIgFJg&#10;aZdVzoAknx23Cl+jSzofTaNN7aMRUsv/gmWXnAF/0e+RK41ixC1Ib5it7G4S8Lv2mrEd2y5iJ0eg&#10;kYIz+wDMP/UzKHbvgbLVhhS1hVYMudIZBnxIK9CA8ql4TIULLFFH2JvBUh0oibMCS+ZiHbxMrtnx&#10;IKnOrtwT8J7jpuFqhbbWSTYhW4uxE4Ila9AsIBeAcxiBGxNCEcQIKAoUVjILseDE78DZ8RTYGe06&#10;lIKkVWrLIKSaZPiuatGAvmJO5mQJ6dWPYs2FH0f1hu+ju7KIZe2j6Gm9E01ChtcibbMgn9wiUUPd&#10;NqnrFrXoaZHAkoCPGXyJsWJZP0ZHNY5EwERMYmkpgtZcJmXMmqOlBzRmCJakNWSfxVYRK5bToLK6&#10;KKXarNb4EZ6hPnAqDJzGLjtNNfpL5hNsx8LC7WdT2/CmErAFvv++xYjMxL1SzmskLd6W25E5c6cz&#10;YqZIW+50w1gULlatWk1kRnBl7rX4ectNqO5U7qlynYwc1UnXG9lcr8lhjdgweL3FNXYTF5nqevSU&#10;78GGf30Za//yMaQqK9j4S5DnaCvOwovYyTPseI6SLKKOvTDnVV9FcbuXYMTJG1Ag4JGKK/yuHWVA&#10;FDEegjPNfm2ihrgm1s944r0tco2066XmkJI/JsVPrlNEZcd06pVaJilAKdBVcTwMTN0Lc0/9FKyZ&#10;h6PqdFKtaseb1lw1xBXa/Ec5ijdg4O7fYc2578WCFX/C1GgtwWnt6CYt+G5W3tsqPymNa8SaYeAT&#10;TeN4Mm5Kut7ibYsFW4w+YbsmaLrjtgf4m/+ENTYxjZ5Ughkzp/C7RqL17NiINA2qVSv74JnBG8aj&#10;uMaxwS/mHTWduOtuC8xfA5YU95SpbSi0j9d2T0wjQxH6No4yAv6jQlEiHUasRd6z5/YwhNYwaAqO&#10;L+X79eKli9cS1fEB02pa/PzlyVQb2nzqnzoZEdpEje/bHG48jY9nW/+M5NajnEwHyjsRNFVQ3XAe&#10;8JuXo/L41dhIQ2aUICIONYw9sVwTyzGOE8u5nTH3+LMQbfdSDNrTEToFAheH7Z7Kyo5R9YeNU9rN&#10;NaW2PzEu3WorFOC5jW4FGsI15RpQcl2Xhp1NbSI91TycIcdBYI4xkILUyf4uhr1eDE89GPNf/BWg&#10;9wWoZDdSmw7CiTqpHzUatDkeDYKsanfhrn8E4e++Cvuf30K7fSP63GnkLpQdAkzqOC2wH1/O2/rn&#10;SWliIx731NZ/mtPmemvxNsKJ9EuiaTG2XYGlB8fdr1OMXJuNaTM6+T3krZoukEFnW2msXN6HwAz4&#10;jH+mRpt2/RKvpNMuZs3t4g8zssSoohBd3TnMmNWtkFvkcjnEhvWDepTEVsB/jkPl4lqYv2Aq49Xw&#10;fB14JTL0GH7AeP9uFl+Ln0fchGq+Kp46NyVdb+T69U3UPL5tlXXgr5eUkMYG5AmKCpU0rOFlWHvR&#10;p9F+70+RqiwhIMpNKlct6PY0/882HGTmYeZLPgNvx6MxaHXA11olgRGGCSMdpCuFVCt986UhLl2z&#10;NdpsdpiNp9q9J2Ozu43fUp5nduQa/dYYv3nHGIW1kSWzGNwJDLgpd++JHU77EqIpO5vpSivqhhul&#10;4do6T0o6rBZHHNV0V9eSS7D4wg/BWXUBMkk/o+wh6LKRiUeRjwcZh0MAJqDVvMy3Rd5aMuH1aXh+&#10;S9yUdL3F2xYbbJGYZQa+DzPTZSycCRxjztypyLcRWBnww2t6RvNwiYdly1YzFhpuTeMfA0vUV0FU&#10;xqzZPea6li3BcnykYg87b9dOEZay0AoELePUR9NpEz82OrGCyKwSb6BF2g55wa1SV9p2gB0X9hKR&#10;9fA9gwynTy2+vtEyHlvVx19aRMnEaMirRc9fehaqV2Jbk7gtkLbCB8OouG0oYMCsGnHt6tPiDCZy&#10;OikjHWubPpkdqceO2A1qXpcFI2J2/hpd0UnXVZvsakeZyw46QxFncwxpAZFdggs7dtEWDyEXjyAl&#10;J5GaL2eHHuhk+iQNL7LMERptQdV06BFZc+fx2EiNTsNXu9QArU7/NwO1W0FyEhkzbQIO2unlRFn0&#10;2xlMj5eicsU30H/ZOcj0abdqhcAkZDrZxiM5tNQaHk3jCaBk+HwvprzoP+HtcTpGki440h5WBagM&#10;YRTtSIdFlGi12TpjsgkVkhzavDbWl23Ovtva9Cvtlqw85JgXF6EUXhOSpjHkh8iyLLOajnPSGJl5&#10;PLY75RsIve2o60Iadj6yYQbZIGV2soXuOuaxH75GpHgv+OfPMHrhJ9EzugihRs6cPJVsikCpyjrg&#10;W6hstbDdHdOpWyIvcpAKKQtU7vL8rem7Ct9Vdl2U3JQ52kacjwaNbKTjEtMj6Qrgu4HxCxV6rBu3&#10;bEbxPQI3nfeXDtuQDtIsnxTlzoVPMBdS/uSz0xLoM8qfqp+yK2/mGRabWHKcIugU25aclZabtoWn&#10;ygllSqC5wvdrNC8XCIiOURML/qnS5BieeZwteu5RLF+Oxlhj+6AML12pPkInjGxmAaoDD55PHUX9&#10;G+Uo41VYQYEyWqXe9rBkxQqKj9Y+KfzED4wDS8pumIOX6sPUHupntl3LD0YSn8rFszvx5S9dgC/+&#10;19/Ni2osJT2ZbCrx7/z4WJzxlkNgU2mGrlwCZJjEMh55YD0O2vt/EHirEQdy4S+3421InFX48S/e&#10;g9NffQCvjSXKcIueT0TZxBAVf3uwgR1BL4IL3ol46cVjd58iWeww2LHLS/RKZwq2f+tfkLTPqd2i&#10;8jVz1KSi7SDTvwIrb/w5MvKRk7Sxc2An/jRIZ37VSFaI1qywo7HXGkeHZoSD12TRdBZHGSREqK0Y&#10;7AAtreGJimbhsiCGzkzzBWjI2kRhtk4QiPhugXHLJOFjsoBI3f4g06vOziXgIrChRdMVyLDY3EYE&#10;mAx44k+x+kF1hirvp0MJO3zXGtZGWAKnXrjT9sW8Iz8D9C5g29U0Uw0YaFfIeBJOcctLsfE6AopF&#10;FxMArYO///uROfJz6IkHMeR0mR15CfPRSIP2CA750YuxOFlf68ip9LQoektkE0AmLJt3LnwDvn/M&#10;F1HNyLhropu0UJ0ykRpahMGfnky5yCKcsitmn/Ax5mtfAh8HjhSkCcs6ErN2UhUHw/kR5MsrMfq3&#10;32PVivMwtcz6fZYoohFp9CkBlxaMSq+2x2vNPQlCTRqA5dn5BEnaUVchiCMA4fdMIFcsAsYGtrLw&#10;fUYxSgAU10CjY8OtpgwQt1jmicMwzGfsdMIem7a0UrzH5zdmOwgUCfLI9bYTY7r5W//9TChhnXbt&#10;/lKk5x9JWU3T0CgaORjy0ugcXY9iphvV3xwHa8NDtXY0Jv9bTdQHDjs+1y5jdX5HbHfGpUR+7WM3&#10;W7StUCRwHhL4WP1Y2+dg3z0+g/6+TYrbkJYIfOuHJ+GdbzuK7SlNY2OYarqTbamIgGBo/szXY2hw&#10;KkPyuQbjSyvqjHqyHPR0DmLRou+hvZM60Q+KSRAESFGJ//HC2/D6N/yIoTOMg8pO83xNyKFV/b4P&#10;7YmvfOW17ES0EFIjRepoLBRHy9hh5ucwREs/ibO8Ll8FKVp0w3jruw7DD759BmOQpSot0Tz+Fj13&#10;yaZZ2wiWwmV/Hrv71EjTQAJLKYKlFXWw1DHL3BsPlirsHFI0Z9PuEIVcZ5u1E9BrDc7ToPEiKV3O&#10;TgkQwCHVOxQ2roAdlrbS6ziRWDsb4jIcynxQLqI62I+gxEY58jj84noExSH4I33EBiV0VZaxtVPp&#10;q0MM5VZflg6NCbaT2CEgs2vTR0Gihl17n/5qYXWWz9UastIk1v2xND1FyoSJGdmI3Ahpq7bVfr13&#10;MBa8nMBi7uG02TLssFn+DSPAsXaZEKGloo1YfvnXkXrkYjh7nYj00V9GZzKMAWcaMsyb29j5MppB&#10;WmuH/Ph4LI7XGbAkb+K19QdPTp6v6TQH79nhLfjOUf9pwJLswUbSAS9aSxRtuB/rf/M2VKbsi+1P&#10;+U/E2VmouFqcTpBFdKgFxkFKznI91lkedjUiILsXq/7yZbQvvQNh20okfsdYrM8CMalKrUrSFCf/&#10;q0L1GxtwLVJxdQdrTK2qvo1rBttGf46dgpNm+BTLIMPr02nt7ohMexeynd3w2grwClP4txNujmlO&#10;0wp2qXcJeAXGa476CNQI2rO+1l6QJNOUXfPVq7WTmgPOZ0YBo3CqIaGgdhZ6BP4peLToDVgqbkAx&#10;3WXAUrJx0dMCS9IHk8BSpm3sbou2FYqoK2tgaQiPLqngoP2/gFJpoiw5tHovu+r9OPLQeWa6XWAJ&#10;USfCqIxFD43goH3fy1Y2i3FoaVCDHNKIkh6WUTFnZhl33/MNpLPEMH5QoqGsKTcXt976OI459gvU&#10;5UxIIgtIFpFIo0ybyXEtvPjFM3HxJR+DHw/TwmkjGKKCNMNcgzjq4O/i1rtWUCcoDqJAWjlRUsK+&#10;+3fimn9+ic9TORiAtdnKa9Hzg/4vRpbcqEjQ0sGOv2R2KsVxhp31mGw9G2TWtTQQO3vzITjUdJux&#10;/Jl5lw1PAEqH2Aay9DXOlEQER1XAL8MniLOiKjvnMpLKMMHUMCprHkJ5cBUL7nHEA0t4vR85AhWP&#10;eXAYNsu2EiQuhuxOdmrath8y7xpC1njVlkdmmpFrLKxO9pk5Wl40liyCvNwgNqb2wuwjP4b0/Jcg&#10;dKkgxtwAaIG1SH1vhZ2gdie1VRZj9ZU/RuQl6D7+W8hXN2A4PRU5KiRLO0kaaITveMEvXoqHqisZ&#10;jwCBTgyYPALVSBmfIJLA7qyd3opvHvEZVNLaiTcZZCk+dahD6x7Fxiv/Gwtf+gHKy95meooY2uTT&#10;DXU8jE3wFJmRmzSBbuDfgr7ffROpgYcwmLIwo+ijOHFA7RlRLlQe5aupisCtItQ0YJBFQOOyanm0&#10;lDMEyimEuZ2Q6Z6F9Myd4XQvgNsxlbqzgyAoj0gjfAQdDg0Dl2UvFw86AFhyl6Iq1WKJmGUekpW/&#10;dDhi3i3v51KvAmGSw0kUP3sH+I66HvJBjDRlPWbafNaZdk42G1nSmjKDHp8KtUaWWkSKqJPcUFPj&#10;Zfzz2iU4+aVnw6c+HU+5Nhe33PtpLJiVpjzqLEydGcc+Igrwu9/ejjPfdjbbFHEL9UUjabQ5sQPZ&#10;F3jJCQtw/vlvhecVzFW1KANcunrycKn4an2Q/msuzTEb3eNL1sLX0gRNd5gxK72UkItKaK99t6Ny&#10;HVOW1K6RmT/PYMM6KuRqhZlU3OYlLWrRM6bIaqMV69SmsNgRCYhrHd3TYTXESawpsEZmkzEriNhY&#10;aqfbS8blXZrNz0yppU2zINpDxI5a29b9fCeC3AIEbTsi6NgDybQXILXweLQf/i5Me9kXMeU1v8TU&#10;d/wNU97+T6RfdTbCF30D5QM/jPXbvRYDUw+Fk5LxobaqEQkZOE+1t9lMVXSxI4uQTQYIdkYwmGZ8&#10;lQJmDD+G9X//MjY+dgGNGh0HMJEcdn4ZAjitvwkIYKcefRbyU+ajIoe2Tpb3FUZdcwM1SarA5taQ&#10;pjTlkynj1RDME009CrhqqqvqTcXco9+Kka69+FrB1YrpwF1VGjtcAT0nJAinLVhafRNGf/ZfSIqL&#10;CLar6C5b6Ms3X3P1dMl3Bmk4VDDk9GI4dyiCaaejust74b3g8+g66WeY8oY/oPetl2L2Gedj+iu/&#10;j+4XvAf5nY6HO3VvOL0LEWenwMm1w9XBvQRVvt1GWZXTPepb6mLJYKiRKMqE1kSlWT8MwLIgm3nb&#10;mgfsZnLcrA08Xe4IBxhjFVUaS4Gm/2jkPBFtbd23qEVNiTrAYVtY9MDDSLSWoIHa8jm0FzI1LGMU&#10;Mf+wfWgQ6bZbdDSRdOmTU8y2dOCB+yGdqRlmlu9XzMiSaGjAx847vhLF0gIzoK3GZscev022SNLZ&#10;YSxZ/kt0dffRStaZVAVaPET+tJ7O/vUteN+7LkWFFuF46uzK4bb7P4UZUy1aQ3wmtRFJ2Ev138Ti&#10;adFzkjaNLPkbUPKe2chSyckjS8VfCEtYlczHgnf9HnZB03DsGNg5EBXVAkbNRpEalLGmruyGTtx0&#10;KBPDxdoCT4BvnCaaHp7drfaYqtVpeEIsibVTfFRTfux0eM+sKImbpePZIU3TJckgqmsewPAj16Oy&#10;6j7kNj6EbDDETt5DhU1IHaadEMgwn6kwJBBidxj5iOKC8UBddWNU3NrBtF1llR2Vh4Aly8YUgzpX&#10;uMxLFoFvofPod8LZ/4OoaDQrtRpp6gUwHk3Djae6/hg/2jeJ+MgoO9QTzn4t7h69jWWmKSLqlolR&#10;NSUduZJiFXz0wPfjEwe93zjj1JElT0T19Ki+tfvODbI1gOWMUqZiZP0c67aCwY1/w9AFX0C+uq5R&#10;DFheGsHjswRqaVqjXhJglGBN64ZCZEzaGSHvy2d47dgYOeuMbR8BDcaK144hexriwlykZxyMjln7&#10;o232fgQ9PXx3wLqs6bwnLbNnQCWHYIp5Vo1KlpX/VLy+dlNX9U6VialzvX/srwrCXBtHajdqP+Op&#10;SQdlmQV/YxVa334dDdGImY5MZTnCbC/Kvz4Zft+jzP9Tn4azNHLIvsZ16iNLf2FHNDZF3qJthuSB&#10;264SN2RG8PIT/weX/fUBSm8HYnnutzpoBEXYbnsLt9z1eWQy2nRQkzOb+rpULuNlL/8crr9aC8S1&#10;rlWj2xNlOfI2wAlmwrX7cflVn8ILDp/OtsT2NB4sBVULhx90Jh541EOgjoTR2Wa4u1GoLVqdg/jr&#10;3z+PI47opPGcoaLO85WEWFYJt9w+gOOO/jrKRiFvplTawj9v+jj22b2LDZfPpPrGwNL/XifTov+/&#10;tAksPQvTcFXXNx2jdoitsBZi/rvOhV/Ys3aTOr3eyWgR9SRqVMQMO1mKJ5M9aVREnUctZL1/1ihH&#10;Pq5NcxjAIcVvpj+exbmbRorYFkOXeRXI0JomHZlbNTvRUhtpKS3+F6rLbgH6FpspDqUndrQ+x0Yx&#10;VaVxEiEbBqYsNSo06klBKF/1NqppMbVDl0qChkyYYDTdgfwBp6Jr7w+ilGqH62kXn8pjYj63CiyR&#10;RuwAJ/76jbhj6CbmYevBkso/H7v4zGEfw/v3fidT7E/qz8fTpvQwpBSkAYS6oEXtQQLfI+hcdR3K&#10;f/g+QzzGfr0yKR1a85YkLnSUSaidgEghkwwTKxIcETipPOUxPEmXMWy3Y63VBatne3ROPwQ90w6F&#10;1zYdXtccJj0LKzNA4Ukznk6mo6aka6PrWy6zp0saYTLVyxwK9utH0ZF397HLYxQR/LJgTNvQdfNr&#10;LG11MmflNVAz7+uT2hxJx98MOxZmlAcwmOmCf/YrKK8319pMsziejFrTcC0ixXYRtt+NctiPPXf9&#10;DJavKVOQ29jOtf6uYM66PP64+fj9hWcinU5vkjMZDSOlGAce9D489kgH5V0jyNJ5Ey2v2BkipulB&#10;Z3sRDzzyY3R1a+eywFJQYly1yLQd7y1v+AbOu/BxKocsr8i6klaaKNRqTA4T/PVvvQbvPeswAh7a&#10;1VQGWgMgsLR0ZYT99/kwhoca58Nj/PK3b8JrX7k3G3MKoTeAJCLY0iKrFj0v6Nlc4K2FzBqu96hw&#10;VyYLsMM7f8O2MINXdJ3dn6aiKLspiw2CH4WtqX3KshlKUJCx3xT3SYuJ69Yy+wK1AXVagRZRmxEr&#10;drJjI0nqHGvdhd5XG4WpODpLkcCDHYFeZRZemzC1uJ6Inn7HKJcBtREugaVI+SagSbG8tVYlIDDy&#10;2f6SoT4EGx6Fv/JWpFfehLj/YeSLq2h12UxzBhU7A58gpQ2jbHu1+jI700iRowXX7Fx5zXW1+DmF&#10;0VSCzFFvR+cu70MllUbKFrCoWWL1vIzP7xPmj0FG7RinnHsGbtpw7RhYUjxPXFZ10mLhPI3Ab7zo&#10;c3j7Lm9ifjXVOlZ3TWi8PrMJ7HxvlO+K4IZt7LyLqCz+B9b97RuYUl7MAggJXRrkghQTIMmtgEcg&#10;pfVaWrbsRJp6zKFsFRCkaPAVZgK9+yE/ewfkZu4Cu2MWooyDUGWktUgyOFmerp1mhC7LWkApYtoF&#10;ljajvacqE5vy1+S5uhybBdyUYwGdiO+ymAdNn6rNmIqPNfJDmdJicH7X+Z3mmlAjw+oVm+JXWsel&#10;1xDLrUYCPQoLlNXxqO3Uw/N7hlEW3QLy5YeJsaej/KvTUBq+z6RzvNxsDbUWeLdIZBY7hDmsXLUK&#10;u+z4eYQO5Y6/ZUgizlFHbcQXv3AaPvyJ4xDRqKnLsUV9vXFjjD33/DD6+gpsi9KnOpZ7YjuSGxgn&#10;TmPBwggPPPx9NhmCM1sj7mpIxtohs5Ecdvj+kn89wb9qWPwhZTqeRVRCN1x3O0JfW1Gp9KjAlA29&#10;t62QR16bSRqfo/K68fp7eKM+7KVGpevjGliLn9vchMafHP5UGHGGIpinPOeQt1LIVkrs7NtqnRUI&#10;VmztKGpHldZ7NcmZc9F8gvwKnyuxoxeXo3SNCc7L7OTFJXZahnm9wkZRZfhAU0/I8L1tlMoCxT+P&#10;gPFq7dGQnSMAbEO/24F1bjfW2d0MJ2+wLt/roaj9ehptUZrJ8lT/RLypnJ4ixzIuwk5Y1Q7kKh0o&#10;VDJs0AXmWaMVGbhRgjybakcuj94Fe2PaEe9E/tVno/Dem1F52R+wfOFZWJfaiS2viqnxSpNnrXvR&#10;qJwWi2u0RtNOTD0NISqQmB0+664trKL/mq9i+P7v1PzmsMwa87JJf5DHp3kCM2YDfL3xC7p5hfe2&#10;xOzJEYcR8umsiSVQh67rT8Cb00NiPcWsY5fAJROtxciKy7HmL9/BrIElGEmPgHjT3GuUvZB1r5Eo&#10;x1HJWCjTGBzI74zRGUcge/hZmP26H2Da236G7MvPhHPAixDMmo4gr92KBGjhdALNbqRZX+motllG&#10;cWqaziHgjZn+rSqzJtxMloRxImZEXI/PAGPq20C+lMwZgmVsIFDuI9gb9tpQElOuR2hoFNV+rBzl&#10;v41whHLP6wF/qx2JJduNbad+r5Kw3TBsyGdsxuNaaj9ss4l2H2ZRdjMESzQlMgWsT7Wjn4BJZUHo&#10;uamst5abkq63eJviRItArQoWP7qafUQPtDxa/htlkBhsYRdxwMHb1bD/uPYlg3b92ir8Itsk26Jh&#10;c09taRxTrnVv3nzGTWNYLgT0vJmGq0kdfxMYPfZQFfvu91FUI237r9YsT4r/eDJNkgp2r709/Ou6&#10;byLjJbS4wprSodU0VErj+OM/hTtubBwxsrDT7iXceftPoZVQoUvrltaevclKadFznZ7NabjILRvh&#10;zYYhhqJuBHu/gYAgZGOpUnBLtDK1syxEGPi1qRdZq/yrhXxmtyVJ30VmNGbsWp3ciICDjWuT5UFj&#10;QTvQ5NNHFnfsylpx4XpdiDWFke9Gkuk027KztGidbAestl7Y+R5eamM8De2kifVc31X2VMn4PcIQ&#10;OyWPAIkAj+AxEzpIsdOsLTI3RYWqomc2BSu8KGB5BBileZ9hh+mMDiDeuBr9q5bCvueHqBb7CPMq&#10;bIssRz7EULWXyehhK/fTAWyCs/bRAjZ2u3CO/CCm7P4a3qPyID3VvGga7g0XvRf/XP63sZGlrZuG&#10;Y9+M7Cjwm1d9H6fOOhklp8J01+rsyUg7XVT+IUGAFxWZ92uw+s9fgucvZfZK6C456MvIMeXmLfx1&#10;cilXEZXkSH4Gkp2PRm7XF6KtfWe4rPdEx50QeFA4GBcDsxz4lSUmoi4b02fCMyKboMtj/LJsFa7q&#10;ETiFdYPxqdF4mWpW/rKkfd9HWB1EUBwEyuJ+xOVhqnPWf1BBXOH3oNZ2KrSaLcqIw9/aeWklAsp6&#10;B9vQWLsIaWlrZG48pcyBpUpP7bdZG8Y+wDZ1muE93qeM+umCmX6baq3C+tweWHDPjzCa1HygbVpb&#10;trXUmoZrESnWDAHb70++fyk+8dHHUU0/QNHIU2vpYGv2Pe1LsXzF75DLTpQvOab843mP4Iw3/4Fy&#10;T/lnX9I4BSeK5PyWJvDpb9kVP/rp22kAUPYng6UQfmhh+/mfxbo+dlTOetjBXAr+xN0hUnSERZg7&#10;cwpuf+AMtKU7icCoPCjEMS0ZbdH72Ae/hh/+VG7IcxRyre+QNqGllVuOhx/9KaZ0t7PzCmBcDhDJ&#10;tej5QZvA0rOwwPt/m8Z3Nk9VcSfGuaC+MMPsVDRKE2W6YWU7+bcDNv96+U4CKipz/SaoErhy22fA&#10;9mi5pHLkPDteDe+yITItmgnR9JoV+0ixPSlFYtNA+Z/8mGmKUCMTZlE2O2GzLoftVq4S1PgjS22p&#10;OZCYAN74fHn1vWZKyl5xI/z1j7IDHEGaoEozOL6tdps2C8g1HRUxvavcheg94W3oWHAqQRkBZKqP&#10;nb6c0W55+78hFvfbLvkwzllzMdpKCUbSUnpbLvds2UJAxHTdq36FveYeaZYAWMaKfHLSNK5mnFyN&#10;hAzcjNUXfRxTBx8SljQjL5rMtakItf5Ma5J8uxOluB25jmlI5u6K3NwDUVhwOCyCftVN4E1WrI1U&#10;m47Vx/wwfzWsL3KYDpdKV6MkoVubUjVWry0XEAwXleGY35Qn/dXVSh/sqAKfQDeqjJKHEZU2sq8Y&#10;Akr9SCoE0OX1iAiObIGg8gDDM55IKG4iGd92z2EyC7xbYGmbp5h4IopzeM+7foPfnH03f9dGaBNX&#10;vuxm44C907julo9QXmo6etMaRsfiM3/GL8/5B+IwB1uzFtCxbRPbdZKhEVnZFf/11QV434dezrZI&#10;05NteAJYMpYCe7uDD/oG7rxzHePYQCNJu48mgiXaYXw4QHu+gDsWvQczenvgsoOkGWp0n5W04R9/&#10;vx0vPekHjFDzcSVJOr+3s4Naicv/9kkcfviuZlu2RgBcOcBs0fOCns2Rpf9tkjWsj+ipgqW6Ez95&#10;UrYp2w5l2bGKxneO5Xo6nswcjcL2ycCeaTPilf40uJkMHI+NNZNHW3sXvJl7IdczF/aUHeC3zUXg&#10;5tHpV83oVsiyDBm/HL+GThVpgoScn4Km6eXPyZBjI2B798ke6uurJtN4sKR9Xaay+EwQEgxVR7H+&#10;1oswtOgq9I4+gK54jTmio+i0Yy1BXsw2PC1ah/XO9pj7os8g3v4lqGZTSEcWUqZj3zJprcE7L/s4&#10;fr36IhSeIljSKXU3vOrX2H32YSz7IhXdVozMxEw/g6VG7sDoL78Iz78XQx7BkR+hLRpkOSUoExSW&#10;Cfz8zHSEU/fCrANOQXr2HgzXQyCbQhImaKcV64UjBEtjTh2fhCLWsdY3aaRPO/b0t6O6loCTAkEg&#10;G1s5hvGMI1WzTigYJYAqsRjKVMZVBH2rUFnzIMINjxHgrYZfWgK/PIp8yibYknfvErLRkEm73EfI&#10;AYCv43IIWbU3UyNDGsEKHB0gOpFis07pOUytkaUWkRKLbcVux1GHfQI33zRqDEcDlpwisUQPXv3K&#10;HfGr372BbaqmI+q63Q9jHLzfZ/HgYhoZBFtWLD9Lco/SoL8yI3Ar03HJX0/B0cfsxfhlklKva4H3&#10;WBDiGZsRFvG615+Di/+0lIq0n0heCmKilaJzrBxngI28HX++7HQcc/QeTLyikTJmPEkG5VKIGXPf&#10;hsoIwZJx98+GahLXj+985zS848zjDFiSetdcfoueH/RsLvD+t6axTQmaqjD4Q9MSWu/EDqzmAykm&#10;eEkR6NCw0AJayrgs+0wywMan+XONEPFvYsHVdJlFg0G+c9wM3FQWqzp3gZvvNT6MuqYuhNc7D3Fm&#10;LjuHLKqOi4ri1bN6HwGSR/RktqSHbSZOpas+jdKMAm2FNR9Nt2juPmH6EyqJ1Qj6F6H/wWvQt+Rf&#10;yJUfRkdUQS7OIPA7DSDs69oR0078DJKZhxEMEDBt1YgF08J/777iP/DzZX8cA0tUUgIRW6B8lRAw&#10;cXHr63+PHaceWANLTwLQlBcpSHn9Tvvr0HfuB2GvvZqdrO56LK/a8HufPRPWgsPQu/fLke+azhdN&#10;ReR2mLVvOnIk0nSssVoFSqr8S/TTQHVFrFFKvVc+pnRMTMznbTdG7CTYQIPRJTjKRMNwyxtR7l8N&#10;Z8Xd6Fu7HEFpDZLKBhbDKKYPL+bfkHkT3JIMEcw5mlCVOhcQiply+fDKmnQZAM46ziSjfKcvCWMZ&#10;K821UcrnG01e4P0XdmzPnlPNFj03SKO3gZ/FjgvPwLp1HWyntfWVtfmuCJ//zxPw8f94EdvC5vaq&#10;6em+jVVsP//98BMZr2limwLDjM16jaOE17Q849HHvoRZM2bQaKW+4ZUJI0uyxCJnEJ/5z6vwzS/f&#10;zjgGqOi122CiQou1IsJZScGdig99dG984UunU+EKUKnjkAJU0m3ss/8n8fB9tJr4RG2Lnhq+j3e9&#10;4wX41g9OMdN5SLJMlu616PlAz6WRpWdE1kSZjfk7NkaBVvSxENgEcj4NATk1Uh821spGxy1wNuFI&#10;g143LSKNGvhIJYHZnh57PoJYHnzyCNlGtJvN7kzB6dgdVtf+yEzZF+muKfByBDC5DrYrxhs7CD2l&#10;qxbvk60p0jl0AlopdrJWXDVPaIQiFEBge3e1rmRwCOXH7kK85HyU11zLtl1ER5VAza1iqGM3bHfS&#10;dxFM243pnQwimpGOGXn/Pz6Dnyw+7ymNLOUqBAUEkre94Vxs17PfFkeWBGCU97CyHisv/SJmLP0b&#10;Sqn1KMW9NPS6YU9fgMz8Q9G10wvhdM4jIOk09eMQNMo7thmxCTQarrPW0gY8CYDocNtGqoOlOjgV&#10;QPMJeLJxCdWNSxAMrYG14W6E/UsR9C1mmS6FU+knpslDrgcEdG3ttuR3n7o25DurZsei3umgKxhQ&#10;7GM1SqjHNGSjmrNHSZqoRIAdMqz5PQaQ5fdpEhFwPqepNbLUIpKMwbvuWo2jj/wPVKoEM/YQr2ow&#10;ppMysh7nn38WTj5pT2gDTi18zXi67dbFOObI71BHsj3FbC0R271mvdgKx1PslLHd3ALuuu9zyGi5&#10;gdfPNsr2OnbfEOMkxdhhe1pc0h60UtT0ahbo5o+J3JblY+OqK2/mi6Uw9DDvmTj0rI8dd5xLBSl7&#10;h6iMykYZ0nDxw48sZwgFlLWk8C163tHzvV7V8YxjN8whV56CTHk6vMpsdohzMeJ0YUMuj3XZdqzO&#10;dWFlvseMxMQENjqmpHZUiY3p/hJ0h6uQTWqNXqNRqVC+hWwUfB+dfhlTKj56Vg2g/eG/of3OT8P9&#10;+zFY//sDsPh3R2HRH1+HtQ/9BqXwQSTBKKPQ/q1aJz4G3Ui1lmx+kLPxCN9cZsfsEsB1ouh2MDXs&#10;jAjU5FtQZ8dl27LI7ns0vNf/FlNPvxztc95M0LGAnVWEnuH78chlv0JS1jB2fXpv7B1PRAzjOQKL&#10;Cq9wWysktBlZJjoE9smfqWXOuH5gPpbfeAWc1ddjQ1sZ+bAXHdP3wZzXfQqzX/89JEd8BMPT92dp&#10;p1GI+tGWDCKFKsGipu4y6M9MY7l08X6KIDZANtSiZJWp1iTV1iXV/leZUlFrKrM8gPKDf8fgxZ/A&#10;kh+9GiNnvxGp89+G5MYfInzwL4j7HjH+sUrZTqOQqwRKJZW/045BiyCOsWXiMnqC9ZhdXYq51UdN&#10;uMgpmc0OkVsxYHtNthfrMj3YmGlHX0Y7eygvcWTODswHZRQkA7w6mVvUouc+yRC6/rpbUa3WMIia&#10;YM1G8GA5AXbdbYE5QLpORjfx/sMPL+WfFEES27GeYQsej2s2fzzsufd2yGWln9VuTOQNI0uKk+jl&#10;oYf7cOB+74Xvz+Yl3d4cRKTGmdhVKjAgnxnCokU/xbQZ8stUS1hNcQJf+cJ5+MY3bkUpaGPE2nGj&#10;J2ktdftYvPJHVJwjTJYae2tk6flCm0aWngMLvJ9PVB/ZGGhfgKRtOlLTd8LUHQ9GqmsmEmdfKhiH&#10;ICxhh8su2hpBvkrgQWMoclL8XZu60UCUVgfJK3XNqz5b7NhohNp0GIaIwiHW5z9QuvVcjPStRfsO&#10;B6D3+M8BqXZUNT3PFi3A1TjyJo1ghQ6+etN38NmHv4bM6HRUsmuIPWp6o07GRpuobuAEVUKaWXjw&#10;HReiNzOHaSXoagxE0in8OsKlzLQO33UOBq/9AZz2GZi6+8uR2+mF8NqnMr9Z5qU2ulcfedOhmQZc&#10;SneZDwgceS9O8TvLxpYTzAoSPwWPl5PQ58tK8IfWobrkXxhecS/c4cVwi8vhaNRnTP+16Fmm1shS&#10;i0hxUsIpJ/8Il/9tBZsa9Z50FPWBzb8zZm7A/Q/+Cl6qDNfNUl4cGhxDqDppfPisP+IXP7rR6LLN&#10;JAOsBobqlKLx8q3vHot3vP0A3tJSCuk0jQIb1bCZtSNuwcJp6OktGOVZu95IsrCoXhJaYcUASxev&#10;5u+J8Yj32Xdn+PLNYhSvrsVEfA6GB6u4+65H+dtmHJOfa/FzmcdonPzVu6DW53/xQ2UREShM63sI&#10;U1bcAO+O32Pl+R/D8t+dhb7L34mhO76NYN117ORHEMYENp5cEOTZJLU+JyQYGTAKQWe71eqstq5q&#10;fN26roMo04Vo99cj9ZZLMO3U78CL0nj4vptordHwSXwCLR37UothAjcBNzVqCNeUqSk0smQUUu33&#10;5DAJKlSIowTq0eIrUV16D6Yf+yFs94afIHfQGYi7d0fZnUqgpd2CE5+TywQ54ZXSTREIZYIhDZwb&#10;AJUgQByrbB0kGx7HyL1XYuhv30bfb96Jwd+8AdYNn0X7youRGXmIz1RZDzIJW5//jU9zmliXLX7+&#10;c2kUuPfeh4lPxpY0aLepGamu4qBD9kAu78Jz5feu1gnJJ5nWUd9//yPEG2rYE8FRI2lab/c9FtbC&#10;Gqq91zZKbBPzGl/seBEOO2JfKlXN2+va+DAJ3yXLUQPQKaTdbjy0aNnme9RncuQk3mW37WC7tMK0&#10;lsOEl3Uq3y9t+MN5V1ABysfNxLhb/BznJqSOvMX/u1w74oRtjJa3E2jLf4KuoIzcwGpUVpyDgVu/&#10;isfPezeW/eTtyLGzx+D9SAUbqAAiMxXnO3wuqq2XMo4gjS8TNn7GKVa7FrdTJ3RVB9ATjCIz9xC4&#10;p3yP7XwPJKGxvNimNe0ebpaHOhuFA3NW02ZlVb8+kRvz5rouMuk0XK33MnGR9LeB02EZVZZD+7Q5&#10;mPOKT6G631sRZLdD6Gh9EJCPdXxOtEk/1Z+TewSLeqlI0NTv9GA0NZuWKJVtNARn9F5Yd/8SS37x&#10;Lqw893gM/eudCB77b3jFy5H2HsPGdBeG3DzKlkbutFA+nJT+Fj87PJk212GLtx3u21DC8ECEqL4e&#10;VIMwtkNDaAQnnXIUDRuNateBlAZoUggrCR5+cAVVj7SUrutB8zB5YvzpzCBmz203xmEtQO265tP4&#10;vcbm2ANto7B87HfAHkil5MeF13R9HMsWMwszaW1FoYdF96/l783x1Hn6jDbssON8fmfiqaRqDgIV&#10;Rxb33LUYflWZ4rUmz7b4OcpNaLwX3hb/7/Jwvg8jbetQza5FlFoDy9MBuAvRVklhBlZgqn8FSvd/&#10;HvEvTsG6c16C1f/6BMqrboXtaworhqOFj6wzeaI2a6oY53geTPVgJNUNHR6cjofQHgzC9qbBSvUi&#10;ctIIbO1Co3HU8JzRHaTauqM66RrvNXCjB28Nm2vKzEybKS6R/jZwyknQwTQN9+yO0fRsAroy01hh&#10;LorUiyVajNI30j8Tn5PDUp0f51oVtCcbkVp3G0pXfwOPnncWlpzzLqy/6suYPXgty85BR4WgzWf+&#10;o1mIwymYXtmAKdV16A7XojNcj0xSblovLX7mPJnYiel6i7cpfvCBVQh9YRONHhFIE4/Iy3Zbm4v9&#10;9p+POK4a79014t0wwW23LsfwoG/CT2QFkU7YzF29NDbzmq7Xfb5TIIp/+W0zKawWYPMP9t57Fi9o&#10;S562zjZ+FEbzhLKiYtz74Gq+kwpH7mn1djMsZiOXBw4+eHtadTozjkhPC1r4YvlFeOzRQZSKfL61&#10;Xun5SRLCFv3/p7CXtg7BSzAddjCDIGgmPHcZrat+hImDajgTlWhHjFgZ2MVlcO/5CeJzXwv/569A&#10;3x1/RLDmDj7Xx+Yrj97UBzRwIqtq2rodOcgRHGmb+oDXiX4Cp7KnM9AyiBL+lU6h8ogmaJXNpBFp&#10;15KC0whRpfa3CY3TW4aVhrSdgkcdIpAmc60ZacN9irpFCzRzcRmpyjqjcqTTfL634njUPQHsWKPb&#10;skQJCG0fZdtCdWgpqvdegHV/+DBWn/MOJLf9EFPWX43O8qPIa5E1dWElVUXVKxHxDcGx++Dag4y3&#10;gFGnB33uLKxJzcNwE/9GLWpRi54mCazUvhBHaKNYgltuW0bdJKNLhl3tGpIAHYUUurs82G5kNIRx&#10;Sqt75Ouvu4MAS7hFeGY8y4UKg5i4athnl516UchrAw6vSp+MpWGCWqt5Bk7xooe5cwp8aZnoStFM&#10;/Gj3j0VlYyVEcJaPG29dQiRn0fITgNLIlEaQdOI58KLjdqWSo9o1iyWVPeHAMoZH2rBhrc/4a/5q&#10;WvQ8I0ldi/6/k1k3hCrbsABOlbqGbTQuEBywPROcuFYRnr0OblyCE7rw4hzDVhAO3wv/mv/EI+e9&#10;D/de8AlUHvkzMtU1sMM023Y7AUUK1cxasxMuE8XoCAJz9Izm5rSLX0BIU1xa82Q1cTJbU0gBQU+W&#10;aIqAyZZ/kzEv6ONoPEiqc8x4c1aaIM0zu9Uajyapk7xfR1YXclHEMC6C7GwDlHLBKNqCYaPLijpb&#10;0G2jCqOWK6+AtepfWH3Rp7Hk7Ldh5K//icyyK5GNCRYJvWKdV5Jk+Je6jM86jFen6OtczDjJEUDl&#10;qP/03tpOtPagzLJp6bMWtehZI+MihDCF7axSkfnm4I8X346AlpmrjRkCMmY03MesaR1oz9OYomEn&#10;g02DMsI0fhjgxhvuY5h2tusaLNrMWptJ48mwMEqCFx21O3LplDH+jJFIrCPSODcv1JjpoZLR/wmm&#10;TulCm15M5Tg+jOE6mYUMLjMR44ZrH2KapSioLaUsx7x577n3fGSzY+sYmNHa8zb8aoLbb1sC19EZ&#10;dA3xt/i5y02oce1Bi/8Nme0zZw1jBlZi2vp/EDh8Go+fewrWXvdReOvvInAi1ImmAIEcb+qYogH+&#10;JTALt6796h1SMBOn4US8vkVuQg3xN2O5LfG9CFV5VKee0hSjS1DjlJdh3a3fxuN/eBf6LvgkZjxy&#10;Lnbx78U0bDB6yre9iWXT4n8Lbkq63uLnL8v60uAMqzpF22rF0mEsfmwV7zk0YgSeJAMusUcFB79g&#10;R6RSAley3sbGgSwfQTWFRx5+nJcYy6R3VAhHtKZab5ClF+LkU05g3LzHf7zAf7ouWDWBLCpAp2Yp&#10;ZSK84AV7EPDUDj2cSHzYxERkphEmWoiX/ukmBOGoiVSWl1wFyADs6GpDZw8xGRVXbfW6nrUQRR4u&#10;/8s15vkWtahF/7ck1wFlK02oIEBRRtbfiM71K5G68w9Y+oeTsPHKt8N+6BqEYRWVVB5lJ2+m6VJR&#10;E+eHTUiqiBoI6fTk0aStobZCAY5NXVNfmPkkJAd0xjGlzkhDBWvdDgzo8NvV18H+x2ew9uevgnXt&#10;V9G97kbkK6sw6rRh0Ong35zplDOxfEe1qEUt+r+mBDoKiHhBo0eOj1tvWmTOddMGFLN22uAJ4gub&#10;IOe0I6kbCGk0vV9fn0iw1Le+hNJwmnjkiZb81PVJFbPn5TBnbrcZ+NE6qNq9GiizqR0YeY3rCyo1&#10;zO25CU4lwtJKgPFhDNfBkobAzK4ZD3fdvoJgSIpK4XnbrHOw0dHpYc48HbRLBWbeqf80W5jFjTfc&#10;g6EBhmuMv8XPXW5C2jjQ4n9vrh+d4ug3Wyc1AA0q7apzMbVcgvPQn7Hqstdj2Z9eD+eRC5D3S4gI&#10;rkoptmc+s1VMmjyypOtPzmZxN78mRrGMUbP4GzixMwDTPnfllfD/+G48/rv3YeDu36Kj+Bh6Awte&#10;WDt3zyWg0lEaWg8VmdFyKmY+3+J/L25Kut7i5y/bNW/11AKoBqO47eblvE6DS7ijDpaIQ6ZN78Wu&#10;e8wy0+Wb10RSX1gB7rl7OYYGNVjj8lpD/BrY0UyYcI9TwU679vCdtTWaNXwjfVDTcfw2nmrKKETK&#10;WJo68y2flzfgsQ8BkB6pLYzSX330F3h0ZYLhUW3L1ZAps6HFmIzOdUfwulefgCgs0jKUa3/HcEwF&#10;tYEZWPTIeuZJgItMFMj/xrhFz0UqsxoL/kZULZ1RVkbZDShvbgOzM3bYmT0Djtl76pDS8RzX75FD&#10;yuF4ju2JQ/pineHlNnCG4EAskJANa5wJdD3hd5Atw21VdwLnGD4V1djTWiCyG6XgxpkaJzV2eK2R&#10;Q5NeHZVBdmssB5Ji5dPklVwPpx2zk3jTvXE8ds1nfFvigOECAhnfcWtnzzkeSpkiipkB1mma7TeP&#10;toTAacVtGLro01h97tvhP3AJYp/lFmg6zuV3j3WuXSrjQM0YaZI/sHJoZxmmAweha6O9Qk0TRk/I&#10;XhAaDnM+CoQ0PvVOrkKQE08+dkSkdPixg0EnZTxd961/GKsu/SKW//FTcBZfhi6nj2UbYzSdRn8q&#10;haG0h2JKG4JDwzFlJGC5VWxvc7kwnXWuX6uyvMV+03JvqBfypno14cByYN02hDFs6diSzSww6sSa&#10;PtTRNJ5hj4q9Lmdu6BjO+c4mOcxXHMObZHPsd4F1U5fjTCAP7c05zX6hsU0wW7TqqevJ9bZj8tLA&#10;je1R3NhunwmD5TGUybEthMZLeayOpkXPb6IBw6ZhdHXazePWu5dtQgg1/FHbbLb7bjPQ1SUjx6NO&#10;dZBi36PRmTgp4PK/30a84UFrEBs/WhqUuFUjX3Gcw157TjcYS7yJxuRsogdvkZlCixBEI0g7nXz4&#10;g3jwodpoEKwh3pfHXc0LTnwsm23HVde9EfvtMwNJ1EHlwrBhlgCpH48/mMIhB30IRT8N4wJBDuCs&#10;GLY7iK985XV4//uOrw17OUR0tGZrNFnhtujfn0oUuo7KRox4UyljFay95D8w9aFzx+7WSXWr0cln&#10;h+qzMuMFXAeMTqKxS7VGUlPmjVRMyWlhjeqeXtm1mb+1KMceMjs/N5PLBpUey1L9udgZoZVS69g3&#10;e43dPLJST2KhpOlpEi/Uk1Tbz7GZ9EsuEkV1XyE1r93mKxt6PfxYXKT6O+txKaiZxjI/6m/aTImG&#10;hscR+0TD48l3CPjGymMw7kJq1l6w9z8D02bvCivTy46MBhPKkC+1RrKiCNctvQIvu/gjKOUCZH2C&#10;jyeZlduUVhbhKbNegR+e9i12+g4Cb5BlPdHztygg8EzHw6isvQXBHb9F8bEbjKLV2qoULUwvqS38&#10;1AjSeBq/YHxzPdVIv+vX7CZlVi+felql18SiTXUy9lj9aV3X+ilRrQ5rd2zpP5J5p/6SR6iOx5NC&#10;1sxThTN/CNoKlI1awJqT383vMr/qAeVpU8Sb9fvWWJ3XjqyqdUrZYGLb1PvqkjHRUV+darHpWVH9&#10;dc825eISNqR6kGZHOOztgp53/BW59GQ5aNHzh3TUjxN0Uf4qGK5UsMfOn8eatbV2UiPJnoWPf/RI&#10;fOGrx5kpOkdLg7x+Gk5ZVGgk7LL9m7FxfRfGTjlpIBp5NKKohSXc+P35r8UpJx1o7oxvmyLLD0oT&#10;RVtghfejWCfvtuNVr/kOLrn4MbYAAiRnkAH4dxOg2Uy25eE73z8O73rXsYiI7AKiNZobcKwy1XcH&#10;9t3nw7j3/j6GoxLVgi2+I7FH8erT9sUvf/keuOkiG9nYMNmYsmnRc4/Y/yEfllGy2lmPVTx4+Y+Q&#10;ffTSsbvPHtVk2Py3SaAdcx6QvtNK0BZ1Q7V72hUhyC/yPIF9WfI1cRtPXdEYWFJDqX0zThENjbuW&#10;eJtBj0gjM1Wvdrc+1WTZnXykFt+mDhFjp6Tzp7xSi7T9XjS+cYbuWPg6gNE94yRtXPzjwm8KZ3aY&#10;jaVz7J7r1NJfC2++sgw2gypDumfXyqweZ6Kt9WPdZD3+SlrHoXgEOh5Sno/YHUHR7oZbmAbb62Ec&#10;GgWR24GGXp4U+T7WVFfg94//C2Xmr7tsIRc+cc9aP6R2qC2DXXI74Zjtj4AXxvC9EWTjyfGHgY4m&#10;AYYHViKfDMCNBllWzA9RceSHZooxSnRqwFghjJFFcMfcmu91YFR/t37Xv9f/6gTzWjABKXNpE4jQ&#10;7t76Dt/G50T6LrCU8mvSOAGMeTrTrRbGXCKnyrVyr8dh8UYdoCkdonTUxw6iNl0Rj12rx2miMe+s&#10;e1avx1+7X483Uk/C0KGdoOTWwHCdzFlaZmvQ5ng9IdixMqtTEtRb2OZyqYd/NkgHGZddeVpnGtML&#10;seubvoesDmNu0fOWQieCo0EXK8Llf78brzrll6ga0ZNOYzvWbJQV4ne/fRNOOHFn5DPttd24xBY+&#10;ccgDi/pwyAEfYviZ1ElyuGui3UTGtQgNWhkbdtKPBx/+HubNq+no8fpVZPl+edzj+kollFBJ8mU2&#10;Fe/Xv3EZPvOZC9lguqk8x07oNQmdSNL7hx6Sxt+u/DqclM6fkguCKhsxE8743va2H+Dc3z88NrIk&#10;Aee7WAA7LmjHPfd/lehuA6/2KkVk3tNcYYuec6SpDFN97LVsVrZOr/dp1Ysm6s1nVr9GkDU/IJoQ&#10;ce1aLLkbR+ofN/WRYw3AYx/Q2HjqIEW0uaFMTqscGY4nNTq26wmU8GJtjGAcNenkUzrhv4EaBq5I&#10;cutR+zYGhUxW69/rnbUlr/jm2zhqSEJzshissePRtYmx2eyULeUhyZopq8BNkItKBJ7ygeQSkNim&#10;U46cxjxZlANt/9fC65hNX4myEUwujklkU++4EeOOalN8mjLTtE8j1cpC24V9yp92uBDq2Wn+4VPk&#10;mr8U8jgFKGIu+P9WFdJkalrYtbg21cnkQJNkxdAknccyG3cgqEgxNcpspGnmya+YRKqbJ6I6qFHc&#10;OrJGVL9WG40zX3XR/LENWJpI9diV33rbCcfA27NBOs4mE1WQjnXOKIGxVUDkbR4JbtHzj3zHo1yV&#10;jY+3t57xPZz3++UUQbZXrVuiFNgOMYldxMOPfBfTp+XgUZ9oq79ksBT4xBw34z3v+D3CRMa7T/me&#10;qOMcYpSEOEdSusdeNm66+Zvw2J6a0cRpOHUAWhxFMJRYI8bauPm2jTjmqA8Q9CygGhLSUSL1t9ag&#10;6mTbEfLp9bh30S8wfS6VIBNnW8NUCu1sMKM455zbcOY7z2VipR31rBqTg6xbwbXXfxZ7HMBMhNMZ&#10;kZTsWDpa9NwjovyqnUMmpEJjh1i08si4NbC0mVj3TxMM1/u5hNb5JgU/dtH8VdS8HDXIpzqBzZ3M&#10;2JeGaSeR1vLVaFNg0thLx5Gs2/EkINYIcOTYUU7NtkRuk9GVxjcqRB141fNrfjWko0lS2cqaXGxC&#10;OtdsPI0fxahTRBCayL+JDtJmCuwow5LOIGDvLxDDLozARo4smxhUrPOQzdyrhjSOJCdMm5zVboFc&#10;TZ+xHNVha02CGxMAjQHw8RTaOvBSQKnCVOi+ulRNB46B1rHMNGSzdrkhn1tDeqQ+NTqBGi5tBt3j&#10;qOn7GhPGPNUP6xsjhWisEzskiNyK9tRYvxNp7B4j1yis+VoPLxnbJGe1awacNUSnkTuRCTkWvn76&#10;u5ke1CUGaQYet4YqjCATlVnmKQJvjz2Rzyb89OJq0XODdOyQbQ+gNJTggL0+hBUru5FE2q2aI2tR&#10;9gj22HsObrrlE4h8i2CpQsOVMhfnqWMCnPWe/8Evf/qQGenWYI/0x3iSd/8YXWQfH/2Pw/GFz72c&#10;ct+8LU28ahocewuzkDsF18lgv/0ymN6xHRtHQAxVNArSYtTGehj/iQuo+j24++6lVM42srRAjfUU&#10;MqZ0gIP2nYOs8Qiu58W1heJlNvRz/3ATlW4XG5sSIeFvntgWPQeIQDsdscOS7wvXQ9YRmlenO54l&#10;P+HT4trROfxOVGOz0xbru9iAeN3jX9Npj2OHnW09vG1rxEETTFpfM5EtCm2NGe8mHn+9xmb4ZBwr&#10;nN4xnrWOyaOVsyXW1FUjo4F1Ta43xGb0iKyzFevXNjE7kUZWXWwNC1aNZ12L+d7xbLkqO7X4DFtx&#10;1iz0TZwqyzhkXth6iRibASWRgKOjKSEd3W+n2NlRx7CMtsSa9HFoSaYIkjzqqGZASeTGAWWLmsXK&#10;wrXayQUmSL2znhFkZPrJZmR8HCe81lgWW8Py79KsvBvrpF5fE1hlOYklC+OYadaC7vGsKVA55xzP&#10;Zodzgzw242ZyvJnZbsQE+HX53dQu9L3eZsbakCv5bmhj9Xao8wHr4erttRZPLb7GNr21TGljGlNm&#10;ajWrzUItoPS8J7dCTRRWsHpNiP4Ns820MSESdRENLuoFL+PgjW/ZFzb1jqdZgThLYJ6mDtLIp4eb&#10;b15HQ456AdRRSYZ/J34CW1LlIsUwLzp2f7brJ8YeW0Ql2XQbjjh6TzgugzJBNU+Xkz8RkZnWLN5x&#10;50MII60L4A+9mFZKFCWYv2AGFizoZUi2Hb5WTyTMgOT9qiuvx8goY2FYwSjdb1GLWtSiFrWoRdsw&#10;mZHODB6473EUyyNmXSohuEAE4YWGXAIcevA+JuhEsvHYo0N4/PHVxC0KLryhceCGj3AKsUsunxCf&#10;dCHZfKjcJKLJxZiejGl5HfPiHRmUkRhkRktBgF5DteM40eGZzNSNNz2IMKTlpSkOzQ/KUqF1lct7&#10;eOGLdjMZJF4k615A/OVj2YoNGBmumu+bdqo0S0uLW9ziFre4xS3eJtjWEo6wDX+64F9mtNN47dZQ&#10;KnGCY4Xo7faw44LuCc+IdV7cP668BaOjWgPt8rdwxUTMItb8lst4unss9PYUGOcTYw85GWEcT8za&#10;YbLXAd2obajRegW+XEPjDZyggiCycO+9KzA8avF7yARqOFnOoVxm0sKb3/4ixlOsAS6+GjEzzTSX&#10;S1nc/0CfAUtaINyYhha3uMUtbnGLW7xtcRSNYKjfxo3XPYQw1jmXBEwahDHLOXzsuv1c5BxN9dbC&#10;y9u3OPAt/PnCf8C12w3OSBKNGBH0NOAWh9hEbgmOPnpv5HIRfzPYuPePZ/7/5KRt1rPm5hiRFnZr&#10;nl5zzpM/GkGS19++jaP4xz+uq+001Ut0Rhy/23x02sw0Orpqo01aEyUWAAsCGxdd9DemXaNX5l+L&#10;WtSiFrWoRS3ahsl2I9x68/1Yt34ENR9mvGiW9xAUJQFefuKL4MmTagONjozisUeXI4lqo1CCKKLx&#10;mKX+kWeYN77pFN7VOicCqiegLYIlbfXv6fSw/z5T4VqDRHW1Jd6TKMwztjLsZBr+eu49yFbk94Mv&#10;jtoQR0J7ETrb09hp/hQiwh5E3irGkyGSk4uCdlxw4f0YHiEcC4o1dNeiFrWoRS1qUYu2WUqFaVx9&#10;5W1Iy8kx6rs+s8QMZRRybXjp62YhsDrNdVs+HbXhwU9h7fJhDAzOJgKRfzVt/HCb4pbADtA1K409&#10;951K/FJBNOZrrhltESwZ3BKn8aa3nExYpl0omo/btDxq08ec3ZOYb7jz7gdRqph5uwnkpdI45bSj&#10;kVjDjFOJEpJzDJAaGS7hphsehG1rl00LLbWoRS1qUYtatC1TYrXj5lvuQzWMCC/G4I78LMUW9tp7&#10;NqZPnVG7ZuBHCoF2Q7s2Lr70WoyURszh23WM0uzjuC722mM7gjHFS0xihq6a0xYXeFvadpfk8KKX&#10;7Iy2dgIg4+Fb9whoxrFxiG/XfHSsHyhj7YDOL9fUXASL1w0zHSedehBS6SHG08bfZT7HVDK+hPFe&#10;d/Vj/Jti2MnpaHGLW9ziFre4xdsGCzssX+XjwUc3EjR5tdk3A1qqyHhZvPBFcxBWiT+SKuyYWCPO&#10;wCacGKmGuOCPNxBf2AjNgnA+VZ+Ka8AtcVjGYYdsxziKxCQ5s1+uWVrEW1zgXTt9N4tsewm77D6P&#10;78zyN1/asFDKUMJX2TYRHXDFlXfzdy2O2sG7NZ4518We+87m9Rwf0xEnDnQuXBJ7uO2mFUgiJkmL&#10;nManocUtbnGLW9ziFm8TrEXa+nvuBddheFRTaK5xR6StZI5dRSXwcdjhC+ESRLmOZqgIimIb5bCE&#10;x5atwWNL5IBSmERYos76PRG3aEDp4AN3IBAaIR7SwI3CNU8T/98SadE1I7ZGsM8+ezBx6RpAa/gI&#10;Egm9Gc/Kdgo/+/l5tccnEO/bwzj0sD35PWtGrTQNV4vBwe23PYxymShu7JiAFrWoRS1qUYtatG2R&#10;Bky08+3HP/0dHLfA39oYVsMdcmzamenAnvvMMfAEsZxdCzcQTXg2br7tNlSq2kC25c+0rl7sv888&#10;uHLcaqIQompOWwZLSc54cE2HPXjxCXPhY6mwnYl0/Cdmqu3Ihc0MJkEWi+7L4rFH1xBcBXDlIoCv&#10;Ct1RWH4BRx+5HTz3ISZuJgIiw8j1ERMdBuFs/OD7f6qlSjvj6qRhsBa16FkmS9tMaUkETkijJICd&#10;hAhNI6UFw3tym6+FgyUtEqyUsNErwqvISYZ2hraoRdswJR58eSiPPHhlB8ET9zEtatFWkdwG6fBu&#10;HW/kWVWsWj6EoQ2d0DGPd6sSMgAA//RJREFUdlw1shYSZwT2DLziTfNQKHQBXhWB2268ELluEdm4&#10;gOuueByeQ4BlcMpmjokjIv2l/tZxTTpA+6RT58PL5lGNOhCnRuA0nlk1jnjHjE09MQu08CVCbvvv&#10;sxumTM1tNXi59vpFCGOPsQj4EMclLjPh4qAD90RHu0ahysYFvhm54v2EUOzCP12FSknJcmvvEWsY&#10;bHyaWtziZ4HLKTY9ilY2SCPlZ9hadaSGXOMHCJ0KwX0ZkVNCISKYctt4r4ui6FBmdTp88zhb3OJt&#10;gYupEjJxEaE3ioF8BdmK+oTmYVvc4q1jkYZegCBycf1NS1EqTz5kPEVQ86Y3nmwGZuqkFUUxscTQ&#10;EHDDjffX/DVOIg3a6BmdH+kik0tw8qlH8H0hbONEO0U2K72bskxnApInZvk+0plOchgwpdvFySce&#10;zAcJ9ZqEbeTLLn8QTirFhCuBBFwCTrTaC+3A699wPFzLh6Nzg8xJwDYigqfly8pYs2qU1r2uMR7D&#10;zEiT+Fvc4mfCXhjSFohRtWyMegkGvQrKtJaLdgoV5NgY25H2OxA4Njakga4iAZYToCivsk3ia3GL&#10;txVOV3JwKmkkIduO42AolUacRIY1z9DsmRa3+EnZ9PVEClrOQz189q+voDzxQkO4nq4idt+5B658&#10;DCU6/kROsPnXDnHzzYuxfq0Zf5r0nNnJzzCWOTfORSpbxY67TIXjaTmQ1jAJc2g5UcNzY7zlBd4m&#10;AxHD8m8U4YRj92Mi+dJxi6SeiO+4cxU2DAT8Ko/dfBkTo/zZVhEnn3Ik0mle4z0zUBUTtzkRhosp&#10;XH/dQyZ9mrOsIcEm6Wpxi58hp6KaFRNSAPNrN2DtN76HRW9/P4Z++Vt0buijXEYYpSgHUQYFfwA3&#10;feRDWH7VlXB8Wh9N4mtxi7cVzsQWKpkA4R13YOXbP4Hontuahmtxi7eW5X5Ih6wLPjz6eB9uu30p&#10;r0/GGgftOxfZtEOgLtBDCMPL2sUWxgF+/j8X8lo3eWzGagIrLuERH56Tw8LtpqCzRxvWxtIgrGFO&#10;HJmYrjrz/y2RgmiKTBNxMfbaeyoyGbkCIAqzNFWmOwox+bNu3TD+9Y+7TYdkCXDJ7Ti/sViwCxFd&#10;V3fGZFK/9YZEBRWn8Ztf/h1RXDU+EpRJDa+1qEXPNml6uqo58lIFt3zkk1j36f9G5znn4r6PfRB/&#10;/8A74T/+IAZTAbyQEv7w/Shf8EfkRsvoDDRU26IWbbsUuyFG4g246j8+io6zf4c7PnAWoqH1iCx2&#10;KlTXgRXAitQztKhFW0sEKxo0IVa4lrihWgQcq4YNzNZ/frMpVye/4lAzyKIz2LTmVCDLsW30D5Zw&#10;860P816Gv+soZPynFo3OiYuTKl71yuOQSRHDGIxD1giNRqSegLYIluzYZRwOGwE7CNvDzLndmLMg&#10;x+wQOvF3bFcZSkOvkz86dvfc3/wTcZhiHGw8tEZizQ3GBaRzLnbaZw4i2zVPm/vGbUCMO24rYsnS&#10;xfzNjMQeQvOOFrXo2SWB/0zioXzdjfD/ciE62VCsJIX5IzFm/uFK3HjoSWi//B/w+lfj1m98A14p&#10;Rtv+u8FJRsZiaFGLtk2y2ac4a4eQuedxhCghdc8DuOM7X4Ev44N6PnDL7Du22L20qEXjKEASEmeE&#10;If51+WMEJ11EEBpp8o2u9jI59EwFTn314QaUR2Pri5zYQZrY6fGHqhgYIIaIQthVfwyFbP5YqJpZ&#10;rCRKoS0f4LWnHUF9X5v1MmxGkJ7Mg7fQ1JNxAzmOgzPechJcp8SIhcKEyATXJj9bDWLcfffjGBwS&#10;tNJIlJKsBmQhmwbe+fZTCY5G+dPAvU1cQRmX/uUelH1lWBmoPdviFj+brMOdnaAfd37j6+iqRsjE&#10;Pga8Cip2ipZHGj0j63HrW0/BX485Hl0XXo/cHtsjmjeDtoE8vTaPs8Ut3hY4zMTIRgkqjm3+uokP&#10;63fXwBtehZIXolDOYCTTZN1Ii1v8BGyz70+cIkqVAm685QHI92JCAJMYXECZCwfx4hfvB9d1CRMY&#10;VkuD6mS5uOCCf6Hia8WcHGI3wQy8o0XeFpH+bntOw6w5OYZrjl2a8VOC/nXfB68+5WB0tAXMnF5u&#10;BsmaErEgNq6PsGTJemKqFEJzXIqe4E82rmNeuBMWzOusrUQfR6FVxRV/exyuFg0qOxphalGLnmVK&#10;JXkEa5cgvuMOrM0XsH7vXTHYGyG0i2aRYZVWRm7AwpzFS9FO0Z35ypMQOET5riS4RS3adqkCGhed&#10;UxEdsAeKtos0XHSu3Ig1v/2NmSKxwxz1uNaUtKhFW0dx4LLPj/Dzs6/C+r6APb9PKRsDSwI6yQiO&#10;O24nA5Q0aKO/dRocCXHBeTcxbI66OzDYo5F0EK/QR0zpPerYHRES5Ncm57aOaqujnoyb0MyZKeyx&#10;x2w+LO/e/Ce01OxZO000mMVPf3IpIlrxmsxO5LOcpGcL2RgvPPIAfh9LsiISOz5uvXUD1vVt1MWx&#10;6+PibXGLnwW2Kg7Wr16OTBBj3oc/hhdc808ccd4ViBfsxvsVpCIfHX7WuLu4tTeFzhNPQE+SQaTd&#10;cE3ia3GLtx1Owyr0YN//+iT627rhRWmMpHys/toPEK5Zh8C1kdMUR9NnW9ziyWxTpoaKIzj7V/8g&#10;Okjx0iiBj8AFiUGy2QSHG4fWk+n66+7C0EAGiVkXLaBVW+88nrVTUyNLthPgRcfvzThrZ9M2hnsi&#10;3oqRJSW2xgJyBszZIwQ5+/HlRZMJW0NbTT5JLEgU4/LLbsPGNVViPXnarG8tTSOOA5x4ys4mLVow&#10;nrglxpWFk8QISsAPfnglIqdofreoRc82DWVCBIsGMNg9HdNf81IMelmMHrIvDvrzb+Gc/hqs7PDg&#10;O6NY1ZbHzp/7BFLz5iHN9jXqPaUB2Ra16HlHETuakH3PtN33x37f+hyq+XYMpSLk1vdj6FdXY8SF&#10;cc3RohZtLSWoYv2KKpY9PmRwhQ6Dc3TSBzEDaKS+9OQdMGN6RjcIOioGR+jkD9Hfr36QwEoujoRH&#10;XMh/43gsUvukiF8c7LTdFOyx13QEDP9UkMVWav2JYKlaKeK4lxyIdFaWQ+11m5dRbf7on+YPB/pj&#10;3HbTg7BiZk473ogWY/k8YGQHHLQQHZ0pRLam89S4mKlI85cOzv3tjSiNKtN6f4ta9OxSOU37Zfos&#10;9LzrTbBndCHPxmk5NgZ2mocdfvgN7PGbnyL6+Jk44JzvYv4ZZyB22VApv1bDtHGLWrStkWP7cGPq&#10;aTsP74zT0PPJd6PX15aeGI+f/zv2ZTSkI3VsLWrRVhL16t+veIz4Qj8IZBLHLBcCcUPKS3Dme06h&#10;+tUFISnp4QABAXlMvPDPfz7M8NLLvJdoPZPWLTV8qN9TqQSnn/4SpFOMge97KsjC8oPSU0YiLtNU&#10;Lrs48IAz8ciDcgrlGQDUSMbNODMkH95veeO++NGP34LYaXADYLv4wFkX8N4/BCRhs4G58pwcFeBm&#10;R3Dd9Z/BHjvNgZ1qWSktenbJidMYsgI2rDK64hxKjoecxCyIsC4fo7tioUrw5Htls+h7asWDQ4t6&#10;MFNFQbs2WtSibZRKboBCmUZu4rE9xMj4JQRf/iEWfe8rCKohZn/la1jwjvciSbV2Mrdo6ygKPOy3&#10;75lY9LBGjvgvFljyCH+qmD3Xxl33fgv5NO9pzaimo2wC8sTFrTctxguP/jmiUGubxURb2q4pv0oN&#10;lMmM4oYbvoJddu9AZOtoFS0C2rrxpS2vWWrCYeTB9UbxvnefZlawWxoJaxIOZs4aCOMMrvznnRgp&#10;sYNpCJMECd7+9kNRyDNjcZ7wrWIyrROG/XIavz37FrhPGH+LW/z0maIGz/KI1yl3oYVsEGKjU4W1&#10;cTU6Nj6O1LI1anboCNKYUbLhxRF81zjHbxpfi1u8rbB2N1dp7es8+B4aFW00NvyPvRFdb3ibcccx&#10;8P2fIRztN1a/uFkcLW6xYcIVrQi6+pqH8MjiQaKS+tmbCQFNEZbl4oVHzEHOSxusodM5k1hHk9gI&#10;ggDf/9ZFxAy16TgqcrLkbbKO1oTAnLlZzJ/XRelNkXnBhJ0Y7omYofnlKbKZJ7RGcNThu6OQaePv&#10;5sisvvo8YcJWrB7GXy6/2fwez45lY/vtU5gzeyp/Z5gmWSJChMpEHuf/7p9Yt1ZncU18rsUtfqZc&#10;ycbIhgnyNEKGcwFCr4zwnhtw7eHH4NwDD8QVxx6DYPHtiAig4FZQSRPIWwm6KhpVah5ni1u8LXBH&#10;mQYtv45mKojZNkK3imx6Cnb77NdReetrEcQDWH/bVU2fbXGLx7NW8kRRjEsuvZp/abianWzs/0k6&#10;iiRlZXHmu14O19YibYIhYQQ+kxCUDw9GuPmGDQwp3FAmmzk83pw8qiT/S8e/+GBksjo1hFDJwBa9&#10;p3m6GlnQ6ilTZA3zv+mYvmMZndMcZsBlVE0+zIwcRukMuCTsxo++dxP8SkQoFMCJUqaxBU4AK92G&#10;E18+XVCJZdCF0M6zARIg2RWs60/j8mtvNT5x5NxSfhdg+8xjaxqkRc+M0pUEg6lRDHg+2kYz8MMI&#10;q771Cyxc04ftCe73WtuHDX++SK7MULbySPsOhgmcjEfvFj1lctiGS15ErmLUq6BoVai0fATUD04c&#10;IbQiA0Zb9O9Plu9jyKGxUa557B5yaBInNDjaK9j721/GznfeihmHHM+69diFpeCVUqz3FMMSZMWx&#10;4RZtu6RTOQKvH1bgQedzarnOVX9ZTwCTJzao4QMdvB9FPdj9EAu777czdOKblvbYUTdcpwKb8nb7&#10;nWuwekALvYVBNGUnts1AjXbSJUjDsksMP4pCtoSzznwdbMfjPepwTfGZdU5bR08LLNWcQdlIe214&#10;01teShCnrXpP/IljDY1ZePTR5Vi/sYggZObManUTDUMERI6vQSbnEz3meEHTd0KcFvJeDy668AaF&#10;ZNhArZT3NOTW6rBa9MwoSAOFyEKW36tZC+GSZRj981VY54YoZSyspppf+as/whkahG8MkKdpXbSI&#10;bRwoeuxcAxvtxRQ6i2nkwgwqdoaAiQotdpH1XeP9uUX//lTO2yjQaAidEA9+6YdY+c5PEPCy/giM&#10;OtjhdWW64KVrJzfYQ4tw6/tOx9rzz2ETkvXfom2eNPIT5wiSCJRogF5y8W1YvrLf6AkNmdT+8v+k&#10;iBNPOoy/6rNU+kN8oAETau5f/OxiXtMwS03HbEIdJqDi0U46nf+Wwt77bo/521EmDY5QgKemawjB&#10;mIinyInlkCOiwHa87R1HELEx4Xr5k7AKYHC4iKuufgSWmzHIkjd4KzauAaZN68Axx+zCK1Ve5nuY&#10;OaHFUlDGzdeux/AgC4jo0Cw0kUtyPd+Qrha3+KnwgAekKjayVRujXoTBy/+JOWGAMhX8rErWNLqO&#10;FWuw/LLLNCxijuZxNQUtyNQkvhY/OavNpwiIIiuFqucidKl+tBaAgLXE76E5oFv6ovnzLf734Yrj&#10;oFByMUCjovrwIiR//COGV64wK0ZgjsiyUMywj4gcjCy6E8HFFwLLVmBA95vE1+JtjeVsup2YqQg/&#10;SvClL16EqMlJHZ69HsccdQAcPqPZKjmolD0VIcDix4ZxxV8fRKQdcg3PMaj5a+mMwqQNYRzjuBMO&#10;QDUchkWAT9Veo0npemK2awuhniITLFl2CCfMoadnEIcfujOvM3Vb4Dh08fOzr0CJeCjh82pQAn6O&#10;/L8yUyeevAsztY755MU4ZQCWjSKG2MK+/dU/8lrEzPMZNkbYOm6lSdpa3OKtZHkHE/BJLBed1QBD&#10;l16OdXaFnXYWqYW7USrb2bFHGL3gUrSrQfIZtz4X3hBXi7fEFvIBAROLbm0uwMakH+Hie/DQ178B&#10;3H0P/GAI/bQwa8PjzZ7feqaamMTNwrX46XNeqIjtxqXhGuw0E/3hIBZ957/Zpwxi0C4jciyUCagy&#10;5QiP/PASJMP8PnshIjcPm8+Jm8Xb4m2DpXlN/8/2vmRJGY88yt5eAyBjWEHa2aGMHHzQAuy+6xTi&#10;hAqD8jlt97dTBA02Lrn4JmKKaYxJgKL23Gbme0RWUf+RhwmW9oHnOZDjSmPwCjHVw24F8/+nQXpY&#10;gIb/LCK/lx53GJOz5Y8a160334+77nmAaZTaJPJjY7OjHO/GOOro3dHRUbuuRV5ChdD6KN790/l3&#10;YGSIyFKdlW5rhKlFLXoG1Mk2Vk3ZZlRj6KZ7sf6eu5BQwWcPPwCFK/4bgzvNRVbz2rfeg9KqtXAi&#10;NmLJvnxctOhpkCxDWosI0bv4Edxw6unwP/c1XPP6MxA8tAjtvGfXLb4W/VuT9PdoGugd9rDrIYeh&#10;I6Dh/PsLccdvz4bHjs2h6naGirjph19A26XXw/WyyO86E51BaxquRSLf9PmaJfrLpXchiLrY35d5&#10;bQwrkCzbwic+/k5kUxGB02bFEAbSv2lcccUNxANZJJ6cXU/81MAQ/5pD+AMc9IIdsPMuBFZmSk7+&#10;8oRHhPi3XuE8La3vylkUsogyGs7aDi9++Qyk8utgpTxERH6x7RMXjlng40gzjmn04oo/3AerGhIc&#10;BoiTEjsoPmO1YcbsFN7xhpPhxMSVdr8pvCSZwiL18Pigj7vv3gDPj+DGZQQh0WaLWvQMqJgaQSrw&#10;kApLWPvDb6C9GCCf6cGC734OM/N7YPvffwf5XC/8/grWffPLNf9K69K4M99S+E+VpMCqtoeRbILu&#10;UgmLvvlzTFu0km08QveypVj3nV/Aj0tmROLp0rCVwnrHx8BdN+L2Q16I5UediNGVizFMLedULAy7&#10;JYaS8mzRM6cQbZGP/vYQuRfui5HtF2BdpYz43V/DPQv2w/WHH4Srd98T0Zd/jm6/isH9t0f7/B1R&#10;dbVCsEXbOmmdoosSisMxfvb9vyMJ1iNlTac+8BF5Q4isHGbOLeLgF8wwo80x5SYRriC+ykVDePy+&#10;BLfctRiBs464a/ZYrONJIznUJVEvspkKPvSB18DVMVWaKBY+MiDKfCFvHT0tsDSe5Odgzpw5OPUV&#10;xyIKhkz6lIaxZVYTP7weRilcdhkRoV3g75AZYBL0DFFeklRxxjuOQz5PWBWzcOI2PiVPnDHC0MNP&#10;f3wxLCeP2BGSbCm9Fj0z6hh1MULreKA6iHW3344oCdD2njcCO+2AIOvC22MXjL7yeOQJ6h/54x+x&#10;bmAZgo4IOxovsi16quRR0YkdGltrHngYKVvrl3iNxbl+0WNot9JUhk+/bPNRBTNWbsR1b/kw7Ace&#10;RfHW23D1me9HT3GQLw3QHmgnzTNWeS0iVdlrae1IW+DCcrvQefKp6C1XWQdl2INrkbvvQRyzsoQu&#10;tq2VmQwO/PjHEbZlkaGh26IWaXC+WK7g4ouux7p1Q3AIjoJwxOAEBO3s32Mc++J9iAUme4FP3ARf&#10;/dpvUB7t5A/tftPC8IkfQ5H8OiZoa/dx0MHzYD/DYeuntcC7TtoVZ9s2oijCW99yDK3ykAnXuiIp&#10;JLYks9CqgZMMHl1Swp8136gwZtk6USCRXhxHmLuwHdvtQutD66LQzr9jK9cjF1dc8Sjuvm8jfJ0x&#10;1yxdLW7xU+FEvmJiZC+6hp3sCMLD9sPCj3yAspWHw45cRzns9dlPYnjPedijP8CUa26D7fpIBZLt&#10;JvG1+ElZukq+TZIgQjRcNFaisItxAjLMTrQUMNjEZ54KB6kYg3fchoWPruS7ysjHVdjX34yNjz2A&#10;PqoUnSWgIw6aPdvip8ba5BOzKFMhu7UkhZ3e8Tb0HbMfRjPaDUcDxAnxr0IVAykLhVediOxRR8G3&#10;PbixNgNNjq/F2wZrd5o4TnwCpgIu+tMdCKM0Ah0jpZ3uZvymDW35Ct719hOogzVCNDGOtRvKuOLK&#10;exhOvhkJlhzqjkacQdYGMZfh9963Gz29Y76bGuJ6Kvz0FniPkVlsPUZ77jYNXd2KMzROpszmvwkL&#10;rsTCfCELphPf+9FFKBYt5kk720IyFSULSejvbWcexc5qiL+1EIsFwahA5VetduPXv78SdirF9wg1&#10;Nklbi1u8leynXHbcIe77xZ+xtKsdO3760/BznejwtQAxRJva7pQZWPDJz+CugofbzvkzomoIX8Mh&#10;TeJr8ZOzgJFZKuA4xvO/UREsYl6u/fbYAbPkmz27NVymftm4diW6qIMG0/Lza2E6rcvikjWoanEo&#10;wXFgU6c0ebbFT43zOmWBXyNPbmNo0M7qxO7nnwP3ZSfB6pmHadmF6M3sgNx73o99v/wZIEugRIPX&#10;t7VmZHJ8Ld42WO6AxPKb2N8f4aYb1hI6qZ+vEkBpTbJGikZx+BHTsc+ec/jMZH1w62396B/SZhEC&#10;DQ22EGxNxBnimOokJEap4AMfPI2AZJSYoeb1++ky/392qL0txCte9mJ+G9uxxixP/kg1BsxiBvfd&#10;vwL9G0cQhUoC0aPuJ3kmKoXTXncIZs7tZmhm1haI0ir4AEGcxmWXX4dIhWGea1GLnj6l2HtHKRv7&#10;//BTOOjmc9Fx8AupzB023QjldIUiGaHi2Jh2zEk48tZLcND3P41qxkW+ykbXoqdMAXWi1mZaroOO&#10;zk62brX7GqXy7ERZtvEzWLOUC9IY7RtEmgo0slSPKfSEbUgtH0WX7yCrKh0L26JnRm5Fo7IJyq5G&#10;CMoEu1V0eguw/89/hJ4HLkL7wxfjgAf+gV3+6ysoTe1CJqySbRSdVttpkcjBV770C/QPajcylYJO&#10;SbA0+qMjTQbxmtcditgnCFdf30A/+MEl8ANiCVuuhDTi02HQxfgPHzQyuefuO+GII/fm94RBn1nr&#10;f5qIg4hujDWqbUa2aRWe+dHjkOukAkwKvFdichs/bGBsXHDXoTy0AOefexvslEaOcoyqjY0uhO1V&#10;0J7K4pST94HnDiKKO2mRRoijNr5oPZY+6uPPv1qKtLtGCXnuEJGuSkwjeq4fEUf7hI0sq5i2dBgx&#10;nz4qyeT5fMHLEitai9y8coAwKGEAZYRJACeIGS05Upkr5ERKEpYbqzgQMo4peNGImQYR2Kzwemin&#10;2GERyYchnMiHF1WZjpgANkC/ExmFuIaWo1fRwCnDJY55TZXvjkL2PBphaeAwrqJKYGszT1YQYtjy&#10;mVabeWb9Mz2VKES5wvQ2PGf7Lv8yfxbzJsuD7zB9aUO4wAoZXwKnrPJgPhwmKJH3Vt5mGYbMQ8i8&#10;mHLRlI44ilnabIxMEx9mNCO8xnDMY0fAeHbYHR0z94XLJGTjcq2soyzjpAUdMZ/ZELk5e6Ft6s7I&#10;MLowRwDPfPjMW9kNmd8YFZvQXg034l/VNRuzK9FmmkOWt1OlqcDvxuhRYsdIXysEETbr0KVyiIOA&#10;ZURby2eT13Sf8h1azALri+Vv67utp2jpNFEkURwxXRHfFTOOGFUJ3FjZjeeKXURZw9eUC5YWBpqA&#10;FMmOJtZjyRHLNmGHR+GZFJcVllG2fd6ilLBuVfeSuYq0C+8nVRv9+sEyK1TK6E+56H3Rkaiw/FIs&#10;q4hKMr/zjiiy3q3INe9Umco5LVsGRrSekfFEvD/isv5Y1kXel72k4w9Cq8S8DCNFuWtPFWisldBT&#10;rWKQimnIGkY4x2E5RCw/yhRl0la5shwVpyxcO/Yo/5oikn8gKW+9JwVX63FCPqIiZB7G59nki6xZ&#10;ApcB5GKiQjbiNi79vFMrQx0KynfoXTogtMwHtYzBVVr4fBgzH3aV7x6hXrARh0xTcevWZToss4rj&#10;YpTyHLGOxI1pNTwuz5JJmaERisYHjYaJQspCVfK+FRSmKV98JsN0JsjyexpxbhildAFu1w6YUpiJ&#10;uLMXjiNvzPKplWczjVHQNFwjMT0SK7Z+oz+SgGlgO21Mv02Z9nTKPMuZ2Bdu6Bo5U9Ww66A+pMxZ&#10;rtFvYuXT5Jn3YtUR20aJ+iJQh8UyrrUhBy7rxWG9sIkaGaNiYPlbxhGtTrmXPOuj9meV0hjktQG3&#10;SLlkACZkA3VAi7ZAWk5DGdGYvcP2tWq5jwv+fCMSe9jMLtlhgXIUIeUl6CmEeOExu6BMTBF6bGC8&#10;79Kwtdjn3HH7I7j6H6v4DOOi0NiUwRijfHbiR2AspE46/qQdCJSoybws9Qbl/BmQJOZZISnThfM7&#10;ccjBSpzPAtEZL40kBcKMsNDkAuAH378Q/Rt5WW4ADAtJyiJM8OpXHw7HG6QwM4lSYqYA1BHZ+PJX&#10;f4jRYrP4/33JjjJGoQiglN0sG30BRc/GcIrWGQG1G6WQqxAQNpAc9nWwgQ67HgbzOSr0DnT4HSyT&#10;NnYQGZYj4w21w2RyVQ6mqASoUHJF/c1iIJ0j6KzC3rge9soVCNY+Dr+8hqVK5eC3sQ7b4RPMjqRL&#10;yEnRr1qFgsqfpR847LCoHCS7WaYponLWwTWNnCbAGmXHu1EO6SiknUUgQ+AgB4RavyD/Wh47hsbn&#10;RBZySIWdyFYJqgmgQ3aijeFS5TzjT2MkSwWs/LFcY3Y8LntO7WwzfpDkNJWNKaaVEpFDK41UVFtj&#10;IYDh8TtLnPcnxl3j2jMTmGU8nkNyxZWSTY15nU6QoiJOs/HG7MjZ3WqJnWF16NL1FGs+o/czeRLl&#10;MdLXLDsAAbPIJiBlntPqAIjc5ARTQFCso0LchGBQ8Y+BJFn2jeTxZWl1DlQM1RQ7F6Zpch4pE+Uu&#10;FIod8II8cn4G3ea8u4nE7oZ5oq1H0KAOJWGdh+qMGuJywhTrlBllJ1YmsFxLTrNzcpjOYlp9T4h2&#10;M7Kgdp+Bb+ex3RvfhYH99sIUgsPHOyxk3nYClSFBCl8oMNRWoYKsZlmnGQLYPEEY63e0BGvtMgSr&#10;HoOzjqBWh46zk1M9tDFswPd37LY7VqrDZrr1/o12AYWZezJ9kocsZZL1qToZY410SbZ9j6DXIcBm&#10;0dosa/mEUu0ElOWAIMwhiG/Md2g7GMyE6MvVfAqx8tiWCcwZT77KdDFNHstWC00FLFwq+2hwBYY3&#10;PAJn2QisQdYn24J2BLqsp3SVbZCGZtavoDK8BkOdrPutIske807gkiJrXVZjWsU29ajYyJR0Kjlg&#10;m/MCljUFtUKZGyaQfdpEuY0J2NpWrUXaL9E2YSVsosmyWid5cZYop6ir3MSjrlDZTk5/he2+6kh3&#10;Ziizepd0khZ8WBhNU3ZSBqYacCZWXiPKa5VyWyX4VafcTh2RIeiy2Q/pnWpPFda9rykbgn3JapXg&#10;J6DhEqwfRXV5P4ZKo+yOK7yvAYAysgRcXZU8dTIB1egA9XYLLG2ZKFcscO2UD1nON918P0YGtIU/&#10;x3vSZ+wvWOdBOIyzzjodPd0dsLRjLdJ91rE7xPZq4/zz7lBkWyTLrHkOcfIr9mc8o4xizF3AMyDL&#10;D0pPLMVPhajI5dX7t7++G29/2y/hOjOoCOQQqoEYJtZwGwshlxrED390Ol79+r1ogVDQ1TkwU5oD&#10;D6n0T3rpZ/Cvf7LAzHUqUadEZecinyri71d8HvsfOpPKlzhSgk9F9e9I9TOQ1LGl1xMZVkeIFVNw&#10;iJDMadwamWDjc2bMxqiXR3s80bLT00LE3tBG2IMsT3bSARUK+0Eknm/wZaWtAKdDOwNqz2jRvUhz&#10;tH06JZ/lo50q4f0P46affhkbb1uEjhFaeBrNaM+h49TDsNs7Popw1g7ID1N5sKfJ9D2KSz/0GRx/&#10;7m+RKboY7Kj5umir8LnV/exEfHiss0bim8hMV5kCnstg48wu5GnRFwSirCrKlQ3IlIrIq/GI2Fmy&#10;8ln3VE4dU/m3AG/DMsQe7wtYi8eRPUqwkqP1qcaVzmKkuxM2QWNWCj+IUO1fQ4Vb4TWmTSKhURim&#10;26KCHZoxB7m1JXZgg2x87MVjNiIqxwkkM7T2Zdy7JwNzYyi1dbPcCTBZFnYSs2mySJMq0usYvxXy&#10;msDPmFxWCRA7CBbynfBSKVrwjIB5VPv1/JBlTutKQGTdOmSL7Eh12KOyINk3B0gSJHX0ECS2IW86&#10;RLYRWur140FqRxAxfImgqk/vZ7uhlWYRBCXpEXNvPPlpAVILw72d7FBS6IodeA2AW7JnsZP32PH4&#10;o0N8aJDFVTZgkHckaCacFUxlh8fOpErZIOCLOnIYnJJBbyllpt40ihVsWIMu5lNDMaMES+lMCg98&#10;9hPo/J9LsPE1L8UOv/keOss9GCb4yBlgkcKGNGs5KRIEFLH4t+fj3l/9km2oH1NHKaNsQ+HsHhz4&#10;7jPR8ZKXY6hdUz3M54oBXHDMMdh35VozSrBs+jS8/Pq/sTMtIsVydyoyLph+FRuVNgsYQW8HkgzB&#10;FMtaHqfTRFEhDT55hBpmB5yM9qNrHQ0MPs8GzXKV/qo9G3V2YzhXQKfPuIMQpXRAyRZwz2CANkxM&#10;ObDiIZTvuA33fOcHiO99CHaRBgvra3hKG+a/9jTs9ZZ3YLgwDRnme4hGUeZvf8W1F12Il/7wR2Nl&#10;/eQkUBswLZkqQ69eYw6EFryo391UT5HKX2Yn49S1LA0Nj+mneAuod5aph5j/gOUuquuRrSZGT9HE&#10;Da95B7qP2Qu7v/EsWFJUWyDtd2ZrMXJmEZjEw+uhMe9GlZ7EXaj0diNF0OSx/KuZMo0zppF6zs8R&#10;PFWHkVqxClZBukPXqYMofxHLpo8g2eueSjlPsR+hfjKyLqNEC44DArUYo0x8V2kAj5z9Uzx2znno&#10;po7ss4pIUhnMXMj8vP8srD/uYHTx3fmRLgzTErzttLOw/zveitzR+5g0/rv2Q//XpPWCMiMDexiV&#10;ShuOesEH8MC9FBZVkGRVgyU02qdNiXDHHd9C7zSHxmaZwtHBq9SV9kY+Pw277PhJLH2cenuLlODI&#10;o2bhsr++h/0U9QhlR7rHluJ+mmT5fmXLrXErKGFDd5x+rF/t4YADPoR1A7SSNK84jmqjQxqY1rxk&#10;SMvPx/Ev2g5/vuTjvEYgpO0xMTWMTHEiyWuvWYuTX/ITVGiRxRTy2EwbUJmwkzn1lD3wy1+/yezE&#10;czV/8m9KdbCUYgf4t5NOR+G+uzBgl1HwXSr3AksiwPq8i90+/ylMf/PriRUnzulLkWi655Fvfwsb&#10;v/pjTGFHIceJIx7LhCDKRwH2m16No7/yBXNdVFdyth+jxA4z7t+AR77xHYye82dMG+gzg5aprilw&#10;szlURmmhD6/FyE5zsd17z8S0V78eYaEbyU9/in/+7mc49l83IN+fwUhvFT6BV8/AIK7c7XjMWj+A&#10;9Wn5rZlIYa5ImayaDnjt7rvgNX/9A7ucGShS4eTCEFef9Gb0XHMz+t1hCq69Sbn0ERzM++hnEbd3&#10;YsUXzsIM9nuVRNbARBkaymfQyU5Zp0Zbp52Inf7nK8iq8w3Zyd23GBe97FTs2N+HYU9TekwPOSBY&#10;KhbSOOmOi3DJuz8F+4ZriL8TdA62s/Qndgj17aWa9zaLjklmaH4caZpmWWceB3/ty5j3ylN4hUCS&#10;jxVTFgYu/zvufc17setoBRs8G6MEt7qXYicYz+3F4TdfSz3O7s2tLXjWyJOmwuzIQ27NEC5+xWsw&#10;/YGHEGRYR9QhmiIZ9mKs78rjlddchtLsheiuZghCqlT0ielgTZrGymn11b/FDW/5AHYplg1Qzvoe&#10;gljT4hNJz20oFHD0Nech3mE7hmO7Y3rHU8hyU0eTK1t48GvfxYZvfhcpymIwVkYxAaIoSVXYAcmi&#10;jzBE4LD3e96FWaxLj3GWNDV09c244+XvQCU3jLakTJDfielzp2PpkkVIdtsNR//0+8AOu1AzaFQh&#10;QN7XKGAK/TSKvDvuxKMf+E9U7rwbuYDy1t6Njo4ZeHx0CdIjoyim08ic8BIc8bnPIZo/h+nNoe+S&#10;C7D+ze9Dv1XGrK9/Hju87PU479C9sHM/AWTYjmHqGTPax+y6BEB7XXo2OvfZA77AUJI2slQUuCIA&#10;T/GRuz/7JYz+9PdM04iRCU1VS3ZHWO/7f/4r6Hzn6dRnaT4ToETLeWaZ6Wc8fWm281XLsPg/voj1&#10;V16F3v4BGoHsBKbNZj4cVNevQcn34Wy/Kzvc9yH36mMwzLxt/MQHsfHRh7HnHy9Dmm18SxQROPts&#10;84XBEJceeRJmPXg/weHmuqzXk5Y56JvggdaNpQgQ851zYO2/Paa+8qXoPupo2rAdlLuavD9VsJRI&#10;N6WHsWjno9H/wp3xwu+cjahty2uUJGdVlmt7xcKj3/4JRr/8bbaLMiq8Pp6KhxyKF5//U4x09KKT&#10;fWuV5bvRtTCjnKUepJzdex8ufNnr0B5sRDsbFpuQGTnUqPKyfAGn3HAFUtPnoSJDhJ20chdQ3uxK&#10;CWkC3VV/uRJ3f+e7aLvvXmTV7vJtmNE1lfVcRZYgPEx1wX7lsZj7ybfCm38w/GAx7tjjZdjx1z/E&#10;7INeYNLYAkvNSTNERt+x7f3pj4vwptd8m4JJADMmkWKbevGlJ87Geed+BK5DY46gVvPgGiEU0Prl&#10;r/+F97z7z0io07ZEHnXfxRedhaOPmQKH7wkcGhLuiJndebrkfOYzn/7c2PdnRBaVtTxut7VnsW5j&#10;gltuW8L8q8vh9U0fYUdaAFp8maZ409LZsGYdTjrpWPT0ZozwmifUg9glTJkyC3/+0+3oG+g3oyQa&#10;rrXtNEKCsEceeRinnroHZs6chsgczMvCoClesxj+fajeifXls5iyfhgj/7wWWVrKXhRgiJo4G4yw&#10;MVdw5+BazH/9K9ip1oYLNZ2j0nBpmudGMujafiry203B0kcfgTU4gI6IgpRKY/sXvBAz3vdOpGbM&#10;qDVU/tNgiqjIXjqzZg3uevuHkJx/CWYVCZp6ujD1I2/Hbr/4BqZ++Ex4b3gFRlb0oePmu1C95DLc&#10;d9+N6OzoxJ2f+xYyVCoz3vo2pIsaIaFQUzGVshV0ZQKsGFqM3IoiChoY4q1CYBmlNLtUwNCs7bHX&#10;WR/CPq//IKwZu7BzDJlf2gd8vm3vmQimZOE+8DgyowGtYdZdNoXtTzoJc990BroO2g/ZtYsQ3PYw&#10;8gE7LspQjohHrCmmWRV2LqcchdlfOQvTTzwRHW3zkWMcLCKUehMU5qYw5G9A9pEhM/2nNSq5QicO&#10;fedHUHrpydh96t4oRGmsfXwdgV9o4s8y7jQ5o3dFlNf2LhQ6p8CjgvW8NjMVZVfLzCflO1DDjjFl&#10;aAi9J74Iqb13428CNRksVLC5dhfF++/EGuZBp2K30SDIaQs7rd5Rvw8ju+yOqTvtaOpKa/GkBPJU&#10;/D6BStiRoGu3bgxNYbncshL5UgUpgkJn1kzs/9rT0H7EQVT0bciyLBMaG5quctXjj6Ogdw529KcC&#10;iwcRrif88DsYPmAeHZO/PDWW290N9/OvxwFnvgXFPXclCGZ+qx6VSa1TrZPLMnEYf382RnZOGklu&#10;FKVFy9E5LHCXELwoTqCj0o0K8phy+LHY96Ofg/eyVyNhOaSqLIu0hb7ZlOGjd0b3yiJGlzyC3pEY&#10;G/o3Uqa3w6F/PBvD8+Yynhz62bvp9PF0pOk+pvPBe3H9a98J994lNCxiVI45EHud/yO0fepDmHvU&#10;yVh9x4OYumIdQF3w8N8vwYyXvhTV9g6MPno/Bi68DNm9dsXOX/8Gytku9JbWYsUdt6C3msChbkmx&#10;A8xEZcpUCbeO9GHPY08gUKOcs/Fo3VI68KnYXQxlKBvbs5Oc3QbnrqVID41QrtjM8nnsdMzRyL3v&#10;1Rid1os2n52zRmacAC7rLKZMYNWjuOHVb0f095vRXQqwamoB07/4MWz/y++j5wMfxrwjj0B15SqM&#10;3k1AeNXFWP7YEsydMhP3fOvL6JrRA/v1b0TbmLH1ZORRFQgzF3MReua2oegNAPdvQFuVhiTrR/6l&#10;NB1rUz/m26dg4UEHoG32DAysGUC85lEU7n4YK86/EkNL12P6EQfQXqUuZhlIl5ppX/OWLYOAhHZ3&#10;cfXjKH3lu1hH8LzD684gKt9yx6aRPo3m9VHO3E4fi2/5G3KrCayZL+kWHb6cZv1j7Rq0H3cgyvNn&#10;G/9OAfVbd4n6g4bnQE6y72LhHgvRNlBE+bFlZler2mZql9mY97nTUTp8P9ipLOWWuWF2NNovgzPl&#10;V/HIHy7Gw+95LxauWoc0gW7xBS/GQb8+G9M+859w3/9alOd0YPDWG5G/8SYsvfBGZJNODP7jYkz/&#10;y42wTj8R7XMWmry0wNITkcolorHg4hMfOxvLl7FuqBfNgbimyNjXORV89/tnYbsFtSlT3uQ/TaF5&#10;KI54ePs7voz+AbZR6r86ohj/4UNk3uPXGdPz+MIXTgLtAb42i8glQLaLDPL0wdKzNrIkj9tRMB1V&#10;NpJFj67D0Qd9G+VRFoZBjioNjXpIeCe+TlM2b3n7fvjhd9+ItJUxgCegVaF1TXrmez+6GB/78KVs&#10;vJMz+d4zd8e3//sM3suwUVtE/gMEF5PX/fw7UGyl4I0M4ZFPfh7Vn53DUhlGNW5D1aui10+wvjAV&#10;u5//fXQe9QKWZRcVngAVO+EKUYDOWqLSGiQ4yt95J/7xmldhz6VVBF95D+ae+Vb4+ekEDAkqKS1+&#10;jJH2aWVRYrT48dbTXoT8VbezM+zCWpbP/P/+Itrf+jpkrSlUGiGGclXkShZW/tf38Pg3f4RCPGqG&#10;ptsodMPbzcNB995ICz4Hn4pM06FlL2HnTpuaFvOfDz0K+22MsDJdwdyyiz7Wn91mY7crLkZywO7I&#10;M1+D+XaCntrQZx04yjFgcM15uP30jyI3VMGMb74TXe/8LDsvG2V2WIgHsOqsT2Hol39kOWk9EDtu&#10;PjdKEaqyY3rBjddSeXUTABBlyN19TZtvih+8vvjtH0DlvIuxsTvCId/8AdzXvpKdX8ByslHSIa5/&#10;+yseYEfmln3jFFFSKisU83qw69/+jFzPfFRTFaRH04g39mH4yr/gH7/6MQ65rw/rHS3kTdBzzvcx&#10;75WvpQpwzSipS4W+MZtG12334MpjjkdPuWLWv4iEffVt5Zw2HH777ehs60U5PQAn6GL7FgAbl37S&#10;w//5RZS+/w0C3hwOu+wKFA/dg/VVy+iTWfwl10VbuQp/xWO44dDTUBhZByeqstMp0FKrIk0Lq/c3&#10;30L3K15vwm+tclfaNEq6/oLfY/CMj2KDW8TUagEVp2TWK/UdtA+OuOR3GJkyHZ2lNCLKdf05w8y9&#10;PVLCY5/7AJwf/RUrjz0AhxEUJDvsZPJTT0fkFIkcC3AqAa47/ihk73gUw20Jtp+zL6Zf8jNgzgwC&#10;RALFhGCMhsDVJ7wWXY88QrBZReGQQ4CpO6B48R9R3Wsh9jzvl+iYsj3bAg0sAtU7BT4uu56/HTPi&#10;qMX6KvmlHaM46vyrgBcewXYxhFSYM+vNRPX0i4rXXIt7T3k5O1cbs778JUz7wJtYv1pTsbkcY7Yf&#10;zykgKpVw/atORtvVD6CfCn+q3YF5534H6WMIsJ1OgpgKill25INDeJT26uhvfstIYsQVD66MwmMO&#10;w65/vZD67InruhkprRptX/rxT2D0x79AxYuwoNyG5d4wwpyL/T7/I2TfeQqGXcr2HRvx8GmnIRgi&#10;YIsz2L5o48YTt8cp5/8BQdxJAJNGf3sZnab5bnn0PrB89H3zN9jwqY+gf3oOh197BzBbZ3c9ucyG&#10;doisb7HvSGOI5Z+7+Rbc/MozMGfDeqzLuOistLNfGKUce6i88sXY6dwfojDcjnUFB91jo2Z1MjUV&#10;jGLxW8/A6J+uwfBuO+OwP/wc9twdjPzW00FThVzbMLLywgvx+Dv+A1NGeDUzjMqRx+OQ3/4efm4Q&#10;UTqHfDmFEo374JYbcOdpb0duoMJeq0idrLVpeUy/5heYdqB2gm99e9rWKNbifLbtRx8EDjnsQxgu&#10;53mNxqJGj8zIdxnHHNGLSy/5qhkB8jyWI/v1RBsg3BJuuaUPJxz7RfhmM1ST9coG+FLnJG3UtYP4&#10;wPtfgi9/9SRTH89WnVBLSYs/c9YZLcJCLhX/grkd2H1PJVAAR4uP2eGLtLWk4Tnb6sTFf7oJG/pK&#10;iN1RAwq0a85ExoZw+hteivkLCYCU4Qa+7LJHMTKqBb7DDF5h9HJiOTH+fxdOWMl+Wwrz33M6Vs7r&#10;ZQftoiPRaAzbNs0nr7Qej3zpq8Zi144VjXY4VhWlbIiAHYGTBLSwCJ522Bm9++/Hxuug59iDUc7n&#10;EMYRQUxgpnuyvhbR5sxw4yPn/AALrrwHwdhn+ktPxPQz3gw/3U0gpvKtKZcRL43e/3gr2k46Ej4V&#10;thZmizQsWicBsYTCWCAQc9j5WDPnoWfvPSjoWnysWWWpnhjVni5k9tmN16h4UvLHorraXA5iWauZ&#10;F56AaMftUJwxFVNf9UYMEyNViFo0BeBZBfSeQRCczdJKJ0BiUgWUsiyrqoYyWGhVKtiQ10Ipv4b4&#10;Y+bH3WdflkcRozvNQvLy49gPeTCGJtPjhmnk9j4QXm8PL/CZcezuvSeCefMIQPMIsm1I2tsxvMs8&#10;dJ35AbzsnMuw9qD92ZHWwN94YrKh9YpdJaZxz4XY8WsfIThJGZAkFmaqMr3dq4Yw8vd/sNiYfi04&#10;lrJvSL941mknohilUN1jZwT7bI92geYm4RrZpZxpIXZ1/ky07b+LWTishc5MASqs19F8Gu0H7Lv5&#10;GeV73PNPxNoRJ3mYTgBTmtJpRipybKMVxyLAddGz7+5AJ0GAhjjGt3PBUPOXnM3DfeXL0c/mvcvx&#10;xyLYZSFsPq+46+E1Epb4AVZ+8COw772XFrw2OHhop3Ufzu0lUCfQZtsXFtswqxs7vO3VLHvXAITK&#10;DXdi8C9Xoev01+Kgc34OZ+oCqomYIJhpzHbggM9+ARtnzjCvEvaXlKte5oy4eOy889GWVFlHWkcx&#10;rk7GlU/bAfuhutv22MgOdNoxRzDvVNr1cGPsBu0YKpdx3+c+hfYrb6TcxWhTHbz5RHgnvBwZu5uA&#10;dhgByyDLvGzo6sCsr34Kzv7HIs26K/DV2lWp3afZcOvqfBMzrXLsa7EKdqCeqaQ85GhJaB+uFqp7&#10;yCP7yuMwQsMtS0CY7MHyOYPgr0QDKKiBh95/3o8l3/8p4kyF7Rzo0JSv1s01e18DOzQ8lvzzKoZn&#10;+x4OUX7w3s33n0TO9FE9aOQ4Zpkm+x2AzAkvol7KwQqUeoajHGjx/+BfrkV07Z0YavfRwXJtjEsz&#10;GTGNttTrTmVZOJj5whcg0PSs/P/VZZFs+wRe2pSxYiWWffRrmKvNA0k/lvUUsPt/vp/xu+y02ynP&#10;NUGRu5vo4EMw59z/wWinBy8g2Iyo9RidPNLX421xc9YUcEjD4lOf/jFG2Z4TrU9LZBhn2UZZnk4F&#10;p7/peFheGc74EW4CJW3W+cmPCeDZZ7E1NY2f/49RBb1dNt5z5ommHVhNwj5dZnT88iywhAns3K2Y&#10;1js7yQ9+4AS4tGo0x8/uiWHYGrRitYFULCO0Eq74632oqsFS7uQd1ibL+2ZXu43XvZYWI8lYoIpn&#10;jJavCvDd715iRlFirYUI9Z7m6fu/Zod5r7oOop0XYPYbT2Vnr22UkRk1CWgN5tgovZvvxPJ/XM8c&#10;qlRsWq0CUuz8BFooQIKeSSaL9l13xgit0uq0KcZqdigVoU0Qox6bSkXrbkbuewirP/I5+L52UMWY&#10;lmKn87F305ruwMxRWuXs70Ne06hImmq0WOjCAd/8CjKzFyDDTrpmTW8ua22nN/lgxxZTAfupAtoP&#10;3Jsp1cJMx7gikGB6vVPMeokUe4OSy85Di3rHykBRiFnFKDMdXXyX1k3ZuTlIM90x8yl/GJpTyO2+&#10;C0bn9xAQUXpY73IRYNa8jQ4h6O8jOpHyE0gRApoYv9aTVDYOIcO/2x33MoQFgtNQ07+MQYiS5eT3&#10;9MJua2N4SZQeZBSkjo7pTEvW7ADLsnGq3fZUy3oE9k5zMe/rb8dizT02kNYx6eU6rmM0ncac01+N&#10;1MK5BGiqS6VdZUgwxZ+P/fgniMs6ly6HyIwqTUy/ODV/exS6pmP67PkYIcCxh2UVq24VUy18MzY7&#10;i9hJVNN5tO+1K1/K8jeLKJlt3hMIrHZN3fQeowiaxNPIjsP6ZVFXe3uBKb2sIuVJdcv6pwzN2Hcf&#10;I0vE7JQ3jSrVntO0ltLskL04hcLsXakoY8ZHmbHZGTINiludvFhrr0cevBPLfv9rduiaSmYHybyk&#10;X/ICWvMCMjqPXAl3MOhkMP01p6I8fQpyrKswGIG/MIXpX/8QivN2RaGkdY5MtOnrPcQ77ITOE49G&#10;JWOjjYBBgzaqk+44g9WXXYL4wQfg0pqNBPY2pV96ZywPKYKkPXZH1qH1OnMWckTr9XJMCLDEcsFl&#10;LVkM/+zfouTF7PBjGpA5zHvTaynDBMe0lHOUgaVpdhZMQG/ZQ6ltKnb83pfRR2AuaOAwHo2Us0A3&#10;pWOrmHXpuFo7aqO0wwKk2jvZTHza7KwZykQh8hBlaOjQWHCI3CPK6Y4vfhmq1NlyC/G4W0ah6uO+&#10;r3wPwaoVBFvUT1qhb8q7yfsa2B4pw1pEPU5d180OcfmVl9aelC55EjmT/i6z3Gy2neksj0LShUM+&#10;8TGUunrNFF1dF6muppcDrPnVhagyV0bfTYqPpnnA/M3fBW1hjOk7L6Ru4m+WibgeLqSOsoIyLv7k&#10;x9G1ZgXlLkAbZXrPk19DQ2ofyquPTIUGFp9JPAttLK92v4D5Bx+H1IkvRpKSaxGCUOnqp1pP2yC7&#10;todFD27EFVc+BLkBMuIg0iYYyvvUrgjHH78P+3+fF9kKKAvSBzqm6OGHBvGnC28yuiGicd6cVLfU&#10;RQRlL3rRbpg/T30Y4yE3puXpMiWBL3lWmIrMljXCzBO1n3ry0dhh53ZEyTBfM9YhmHRTwMezNQyf&#10;FsKXP88GUM7Dl58NBlPj0AiHxedfeepBpnBjWQfKvBoPOXKr+OGPL8OGtXItMNbpNU3b/z2rExOo&#10;8Kk4d3/zGzDckccgK1ZrQjSN6BM8ubGH4d+cx9Ly2UmwcbNzyQQpKoUsimywCRuzrO5sVwFBNo0U&#10;lbbWmkiJpFgkGs0p80tsFbH85/9DUBSi326nxZrCqu264ey0By1azRFXqSzk0yWpOeuLqgQEBExz&#10;p6Dt9afQuq5NLYynFOPQfG+FACghMGtjfxjP0Top7UxxCOpY/YwvZWdRUZ58+TxRpamuJpaFQM9o&#10;2kO6M8f0hBhi3tuC2qhSwDqlqoeWbs18ywkoZW12mqrz2ghT98Ao1lx/M9opM+yHSJPr3Gb4kEp7&#10;+ZQsdnvdu9BJRRc4WoyuqdqA6WTnENCSZIdk9LCJg8y/g3zvaDpGhVbsQMrHYL6K4UwKvhuwfKto&#10;22t/7Lr9sXpoArFq+B4wvWCnRNCALkx54cEElTWgoqk+Aa+SluzfegtWXnUN0iPyETO5fMSZXA5D&#10;TH87QYGxrM32x8nhGnmU8Tmh1iZpKswz8cfs8aXYNVLgyt2ETeusybNbw1lt5SXQKKa1KDeBHA0W&#10;2LwT1mFE+dWIpRbNNj6nso0dGj9WAUUtCLcDtKtCG8J5SRVrvv8TtDHOtKYo2Ym1v+o4hL096DHT&#10;Ia6ZmgoIeOb5KXidXeh42eEmDbMJsne47zEEX73ITFlu7Kqw3tWOEsoL80/QufCUo7FeO1AZr0b6&#10;VOtV5qdnuA+3fPP7cAlKq6qohnSJiTVgT2WNsCDlEcCT9m4Ik6qWcOsnPwXXrG3qYDooi0ccBZcd&#10;cAeBSykbUycWMJWRBYqDbamHbdrbaQ6633E666rAMqaBZGnBDhPXEP/Wss16ku+gIvuWEcpAgTIx&#10;ynw7OsCciDZmOjSa5BGMD8ydSpDIPGsUjjx9qIr4pgfQn6asmjVYzWW0kat9A+gaXI/Yc9BJALrs&#10;X1cgYjtNeTTzmoSvc0agk+2vmK1Sp1M2qANK2++AufsdRFCr3dEErUyC1iZWCGJGLrsa7Ss2sDKM&#10;4E1gqYQK85LJdaBklzDcFqNDbjEawvnUvdXrb0Xy5yuooqhvKQNLWD49x59MIy9LfSr9oNF6ByUt&#10;b2AnrlEmGVw7n/VBlDpnEPzKLYHe+PTraVth9R3n/eEGlCod0kQssCINLu2AC9ln+Pjwh1+Dnh42&#10;CC2/0SYvubfQ4m7qld+ecw2igAYaoanZhjweP4wxxYN/hRfKeNUrj2S/RPloko5nwvz/2SIpGJfp&#10;dZBOefwb4lWvOtDsspVCkn8d5pzfGz6a0uGjazcM4aKLbqTlJTuVzYPWCbPOR1zsvNNsnPLqQ01E&#10;NhuizpHjW8w86OCAhyv/eRczoikbU2T/lqSili8eOdGyCj206tgJWrJMCUJk+pJ9NsSRf16H+L57&#10;jZKneUlFPrbNVbsBKVi2ayFyaPEwr4KIaqvqCIsSF3Y+GgL3lz2EdRdeyA5J29FZiuy849OORSGX&#10;RdlJUMowjAHoLFC+QyN5EgaqA+zw1ldjYIcp0NZpo6FUpEyXzbRrEb/GE3RJrvYyBFVl2m0R45R/&#10;IzmdpAlBRcM0Mp2eRjg099xAGocUJA4yBI9yhSArmu8wDgEVvzmSwsJ2r3kdomyOYSykGZdicgnM&#10;Vp/7J8TsqOIow98ROx85WSQIKvP9lLGkNITK4ofgHro/7FkLqQhD5qdiRh9ii2XhhYyPHYbpIMay&#10;SFZj6Con6KwkoN6G/KsWCOIKFY0wubTaWUfZdsx8//tBMTULEuUIT0O/xu5gOjSB4rAT0hq1oqYR&#10;CZsEVjT1KLCioz56eHXpT3+Jan60NiffjAiuQ4K0UsYzO9cibe3ZCtL6IRncKZaLWpvkTinUnomc&#10;BpnYNj0NlzxNUqem3adaLM4ulZ2JrrLshW5VklR82mnUSJIcgSWb+a/qWBN+l9sD1bh85cgfmAbZ&#10;/AdvxMDlV7PM8gwrvOBh7lvfwNadZfmys2K5qKzNVvOQMknZ7jnmcIqdg2WUtQ1uGlf/4idw161m&#10;/JIj1atGigiQqZPittrU6wjT68rgYjqGqZvalOZ/3YBgYBnjbF4neqfb0U0ATGPDzlBkA7ZZtgWN&#10;RJl/EUavvQqVG25i2tuQpyy2sbx63/RqJkIjySFlPTD1UyjJHxPT4YTG6pahMP+Vr8OSAn+zDp1I&#10;/thkZT89SlFujS+hsaxI11bV5tnW1Pa1OFrT/5jSBWfhLBPCTP2zDrqpN/z7Hybw1aiP7kyWPTnW&#10;NCO11BFyqKqOapR6J2aBFII0hrTb+fENGH70YYxSTizqDznulGuGRpJnZU3BaVatTGNMI9Kj1PtR&#10;JmeMjBLBqzYySFPKrYkzMIC7v/wzdbfMI2uFwFcj61qwbWsEmVZUirIwyM4n8ag3pRuoL4qUM5Wo&#10;zTTK8Fn5s/Oxk3ZWGb1DnZrvhr33jrT5aXQymWWWU4rxSearjLNC8FiV0bTTDtjpNa9harTpSLMC&#10;tXy0qE7UL2aLPoXH6IIEjxPc/vKnV0n8yDRc2R40/UZJx9RpCd50xouhGU/NRKnPMo5M2KcMjnr4&#10;8yVXj4WVFCvWyR/pfUnIvHkZHHbkXua0j2dzvZLo6WvNScScanSJCZeHVSX+lFccyA5FTY2WEu/H&#10;6lAbP1R2anBVdrS//+01RJnycCuYJOGn4icitSiQn/3iy5EvKBY5ExwrACqUgBbUV7/2WxRHqMQ1&#10;5fBvStpdomk3CYvWcjlUHp4BH5q8iJFmo1dXmx4dwr3f+iE8v6LlQAQdLAd2EGn+MF2xR2VAsBSH&#10;LE99qPAcxqOptoRl7bADeehnv0bHcJEdmsOyJXpPZ7DDkcexShLkZf0bFvhgjJo2IFiS1ay1FfbU&#10;Hix43YlUSrzLajTJpbIQKjOTdlTkAgXqZNrYwZXNOg8qJ8Yp8KHF4VQhVHRARgCsiZM7ya+OpDDb&#10;d5mOtIbG1K9RGh3JCBuS1h2Upm2HzoXbmw4lrw5E8fJ+fOddGF2+jLnXrh2BJb6HjdOhkqfxCV8O&#10;NzcMYtaLXkTjhGllmXkEZXKm6dHiFXBRaZouQInRPzVSfhH2EXjT1Gdtio9gjkpSLhi07kOdatcx&#10;ByLuzDL9JaOcVcYCeaqvjPLFjihKkfnelK+/yhzrjp2yAJs8FXm33I2RB29D9gmAC59CR+CimEnT&#10;Std00uRybEY5dWLST6w8rdfxmH6Vm0aYtKtPOxIF2p4uyekg0RY62OFoIlRtV77ojS80vk8uBJqB&#10;Jcma+uYkxTIJa6ORZmRvLA6WCGUrwqI/nQ9vhCCEdVVNhhG1daJn7/1qgD/NPAi0MwMeZSZICwDR&#10;TFq4A4rUN5o2zQQZdI1swLq7b6UsZcfAHEtTxUdAFdFqba+GKLoe8mxDCeVGIwZVvq9z7Ubcec7P&#10;TB02I5f5SiV5yibNCq3RNOBHmk/KnbCYsrj0Txcar/D5MIdBp4hqOo0p++xmQKymrPMsg5QMwUzE&#10;98TI8UmzK8tzkV2wC3pOOBgBgbZLwFHb6P80SYYLn9eApEZgqU3MjjMQrEoT5Vj+MlSooNGdaTda&#10;SAvfWUs0QqroX7MMHQyjDkvNs5EoTixVygC/aFOJ5HXjP6/EKJ/JBSmsc8qYwo6u+OD9Zh1kXUc1&#10;A0tGXNj+skYXEIiTO6ljimxzvpYXmB5WI3JMH+tKzlk3XHQ5rJXLaATxHtu/5MuoKZZlirJgNgFY&#10;WbRVCYK0npPFITkza+/4uuJDD2MNDdMKH5Jmkx6Zvev+KE9pM6OUPusg4fsUp2TNAFjmOSODnPF0&#10;vvIlbO9po8fk+qBF40gVajoP9seSHZbPT/7nTxjqz/ErjVSCpVhtU2fBstxfeuI+SOcEbFiPfEZT&#10;oJJfaa5zf38DlizeyPCMh/WgojY6o+EjCchStj/+8dejrYt6zuo0Ov3ZBUsU5P8tXrCgE29+41HM&#10;cpmZrA+t1YStzjqaQNZoEvXixhuW4447lvM3M9gQ19y5EfY7YBofUQcr/wxUyqYcUlj8aIg//Olq&#10;WmoDk577t+EmFPSwc7fLbNhlKjUqFCqJhNZkcNW1SK1YgaG0jc4Ky21CXJIa8RiNycIUyldfG+HD&#10;yCDKl17HEBqH0tQRlUihE+177Wlkd2JcNbYlnOwAApegw2vHrMOOpYWeobUrZUlVwtdJOU56dmtp&#10;0nMmMnNrExl5mBhukIo8d9T+Zmu0R62lKQK5yo8rRQzfdh+VFztO5lNp07otjXAlVPSl2+7GxjBE&#10;57FHMZ4Q7RXtsGwAG0Z4lI5Gnkw6EqajUmaHLK/ABbOryJohWawNmxqLVo82pL+ihBM0DbWxE+D9&#10;iIpCTW4kzT6qWMLD7/0yitETyOwkYgTNwjXy1lKzZ7eGt5a24lmLGlCjHGrTATvGmOCz7/o70UXg&#10;kmZ4jfzYc2bCpVy6ApwNcZmm4KaQ7u4hoJbrEY2qEYS4CQYuv4omSXXiM+TQI/BW28jV6s6LCPrZ&#10;2WrUJYlCDPzgfAyuXjzpOcNNiNCCdW8j1DTfKNN/7W1wiNjVycrp52h7O1Jd7fwuaKkOpEm8YxzS&#10;0DjgzLOMLzGHaU8TwDQLt1W8tcQy9DT8P45kNgwPj3dkOln2NBUvEKGTGLREQCM8ReqdPNvIiAGg&#10;BO4sl+Jd9yHtB2xurBuhlCbtvBlnggDDaR8bC7ZMSxqMGs0mpGYkFg20zmAQ/b//Ja9p7RlBi8/S&#10;otwM07Bp7CANSGKCNB2vTQnx/2PvOgDkqqr298r02b7JppNQQu+99yq9CCgCSpMigkiVjiBVQEFU&#10;kCqCIiC9d6RKJ7QQID3ZXqe+9+b/vju7ye7sAvk1gSTM2dzs7Lz37rvl3HO+c++557ppzL3rXtR1&#10;dyEVVQgOjyoni+ium8NyXXPEBjmSiTRE2eSzmVl9OaSWHceyuGjStsoh7vvuJvaxltK0zGb3sOMi&#10;+Oc/3mXLa+RR+CkoNXtOvkrJygx+ecqBtOc1WSCHeY0o8n0oi+aOblx64e3UT8PZ5nyOIFhj1uRf&#10;mthbNfU57PK99Q3Yt/XuIcv236e+ty+SpJ1xRx2zLeJxMR4VL62DwcTvqPRU2Uw+jnPOvREZ1lPR&#10;rdmWfEbPOYjSLD3t1P0RCncwZzYcSYwKgq0CKnDDDU9RcFbr28U09ScJmQJG7rs72mqTUATv4l20&#10;ZDwi5PZWTL3yOrPjgtLfXOlLek6CR07MQtT6J9I0s7bu+h9OQWjOXDUgLR5Z+QWEho9ErpJigtZS&#10;/7xMokCXEBKLwuczdgixVdZEV8MYuLZmYYq3aSq67/55zy4w9X+m77negs+j0ns0yR3ByJ22IOgo&#10;LlEKAGopRjZ37skXWF4OCn7vEKmENMhoWTiZFN698TbU7rg5KseshHxYgloDc6BCKL6/711fTal3&#10;J+PJk05BOMdhnGI53Cy6a6sJRKXA1UVyfO+fX28i6I/U12D4D3dlH1PkU8gqtrKOI4GdR+SVd4H/&#10;vNHrzMjeNE3S93yRZDGrqEUFsCBpQWmoZxckLSgNfta0UH9Fxr5MSRDlLeg8Pa+9GaFPZxGQUl5Q&#10;YaniHkGpopdrt5vkwfz8TGOZj3ZtLdJ1NWZMaKYDXgr5F1+FnW6f17Z9z2n2VVp7w1OORWMlFSzz&#10;zhslDLOjdKW2DOb88z4Tu80891X8zn7XKNSsg87ra37mOSS+mCtJh2whx9+sV209nHjCjNn5+XxJ&#10;Iju5K6+J3NhhcONsD7NE+9+mBSTe2tuS80hW+uCt/gPzz+rMN7aROQbHcpH+bAYKX8yAH2Q4HrVz&#10;1ZgxSL/xlgGjmv2VaWMUT0leQyYCoqjDcV9Xj+w6KyNlS3ZpNp75Uh8UulrxxXU3AZ9/zj4X4CnO&#10;Ong0jsyZkMXBZEjLkXJbUnweI88yXeik/KjwFMrSoikkR24anLttixjbPKCBo8NxjB9XabmYIpaD&#10;WKQKq/3ySPSwXx2tHw5x33c1FeRkoU1CGns0Iq667H5M/zxArtDnrhDmeMiTV9pw8CHbYvQY6nFf&#10;pyBQMEqOB2HKVAsvvjQFjXM4Dr2ivjcCwIzHwaSlvZ2/tyLq6xJwLY5rA6AGl+1/SVpDKBZgEaQQ&#10;Fe/YcQksv9wwhFj4QtA5xH0RMjkby+6GxUHwwkufY+oXjaZwht977wtla7DtNitj8y3H8sucWNk8&#10;C6eJn3N4++1WPPbY9Hn3L3ZpCGpeaz1E118fnZQuxu7kQJbvVXfYw5yb70LwycdI8/OC5KWAkRV5&#10;D/lHn0dTppVAR/lJFNiIjxjJPKNsf75gUF5qZ1rlvBalkAmTuQsVlVjv+99Hln9ntHaiphbD9N4/&#10;/9kFpL775z03xLP9+rov1afZGquvgMLoYeigrNRykm50C3l0v/A6P1LYKYYTectYuSxq9qMp5kiJ&#10;8QfviVAuiR6CJTmRyyL9cuork9Jg8mbPQuGDt6jTi+9qd7sRGztagbfNEoXwrJlZKim/jm/IhxJY&#10;9bTjkK6nAqQg6AhbGJ6Vj5VHKzzA3FvvGfScSf3IgOL+7f5VaUFpqGcXJC0oLeCzNAcoUGlY5W3M&#10;ee0/CLd0ygvO+KYIKMbGL9Pv+YF5FXvURj4WRXLCBH6yqUi1xOrB+WQK5k6dPP/+vkQ+kL9RfqdN&#10;4W68DvvNQSflTpUcoMOK4dKJjlv+hTzHkmPLD4+v6Hu2hEyv8D+NHUX1fufRJ1Dvecxfs6A+wXQB&#10;dWPG05CmnOpfhi9JAl5dVXWoXHMlZHQWHY2Eoe5boLSAJN4yu456SWBWQS0qKyt6vxENzt8cFEzm&#10;1/JWkM6j8Y0PWF6P8iKHGAdigu3SQ2Ca+fgToKWDbxFYUla9Cu9rknbUVmU46EPVWOaEnyAVNnNC&#10;BojqsFzLjaO2KYvJf/sL8kG78WvSMpn8mkpJhox8Nb2QbQL1Wl1dyH1OcMd7wzpnTj4DVVUILzsB&#10;lcaZ0+dYJf8pqyHKJl+7WLeL+C5bIF9ZieFycBrivu9sopHOruK4dgh2Mrj8on/xT/l3dfGyLEW2&#10;MWWpZXdg/wM3428d8C7Dk9fEHgRTqZyNq656uNdgEOcwT/N76LauqCjgl6d+H65DA5pATUGsh7rv&#10;f0lfpUH+Z8orwFgkjrMv+BG8CIGMnSR7lv5I0chPidA/4GBLVeHaqx8xAsjOB7QGdJZPD5VOJxu/&#10;Bz/9ye5wnBYETobPymGwkokDPBfDz465ET2dHAJ+mlaPHKLl37Mg58gsehIfyL9BFqwElGRNIRrH&#10;Rmech3y0Bl0RAkDygcM28FnyZDrAnNueZB9xcNKqlp9EDy1f+R25iszLPBU/R+2nvlRwRiuTw/vP&#10;PYm6fNjMtHgK50BAkR1dw2fYvrQGhyTmbcCQhBDLKJZcdq+t4MbyCGcp6Gk5aVp6QUjgwZRHOVJZ&#10;KA1FxZL3p9K/gc5QDqH4ONQeuj/q2afyXavkoMtatUjN+gJtbz/PdkgYp81QijLZzWDu88+iujaM&#10;4cttBJsgKaxBIz84Y9H2p8HvE4VoAcezMYKsVvZRmDzIfkm1Id6TRcST3wyBkj8Sy510CpLb7EgF&#10;kaewjRu/skEkHzpa6J0jx6F6s10o0B2C0Ry6xAdeCClaz1133A//k/8gnY/QILDQ5qbgKJo2kZiJ&#10;EaJ2NGU3qua/o6G7YCHT/PY0xR6CdACwdjtquVnjPUdwUsux64v3KWCb7n4GYXZmiuAllqZJRGVr&#10;TxhuZjlM2JB+s1IK9pmS4mM7abahsM5EdBh5y+/Isy0EW/ZDTxsjTbyb499SpomUg9Z4lt+HMGa/&#10;Q9CY1Hwu+4EApzotPzTKjSnTMPMPv0UTX+fkNJPRDZt9r7cbcMSk38VxzJEo30mkkHzxP1TGRuqo&#10;INAp/sGay7LsLNgCkE7wl5P1mG03Jc8F6Oj9/r8h2QbFcciiMKkE81tvPslP7FOvFeMkLVkphSqJ&#10;hBOoGr0qGgkuFBBX/pWl5ATFnaxapNaRMZ3vvI7oiGXZtnL0V8iEAmIc++6cVnS98ixaIw4q0xF0&#10;hbUr9espGsSQpuwSAK7ddTvY609kHUJI21SE1BcJ9ktaIOifj6CCvxVxXRMTlBIUY5Sh+QTL3s5G&#10;SLKXQqhku+YJqMI+5dnrH8Fqa6eRGiFYcthWWVjxKiraJPVMUWG7fpJ6p7cwJeRrViRiIV4xFq2r&#10;L0sw/D+MzaWQtNHKHBtlxXD/A28hlW2gbpNfm/z82P+adQ2S2GfXjbH2upUcw1Uc/+wnGjEB+Y3c&#10;hGcfnIRXXvqQY17wV0t0/Ckk+L/8MCkbBb7IqwViAxkZe++6GsaPGyVuZB7ifb5/IROzXYQkBU4l&#10;suPOa2DttSYQMQ7h4M3Km2pJ4JHppVtv/9tTmDRprlF2UhRWgY1oFH8BW2+9GlZcWc5bykvIwzHW&#10;n9KsWe149tlJ/J6C1dZAU57qoMWDJLzEQ/xkClzdw4G61oqo3nhDRKgInCBtWkMCLEwI8MmD/0JC&#10;MUC0xkshHjbLjmwz0yYlcIPCwOruQtPUqcbykWh0CBK0FISaCn7WQtsQCt2QKRTzZXvxdi0f+CtO&#10;QG7PLSgwyHxU8goEuCCk54u5FYXzlz2lnh9IpX/zGwqrwHcxZqstqIT0hcuhxvahJqiiUvzkocfN&#10;NmG1qZypq2gNtj76IgqbrYN4QwOVrfjDDDP+Lsm/9O9eSocpbqnA5UMWkmAlesxNm2EArAKJBtS4&#10;MSrHhhVXQmLESF4ntxFgDTU4FQRToLbAPJY96kCkK3R0StEHLMw+Mkuq6Qze++Nt1Lca+ECS3wdu&#10;sbzF+DLFUfI/0Zd1wkKl+WUUD3wZqZ0M7zJJqIX1H2WEk8+i8eNPjEAy7EtBoBmaeJ2W1gcTW495&#10;qX/5Xv5Ljh1h2lWAKEJlqvxb3ppkjqkRX5tlZF4zwRn5TJjGyNhdtgLWmIgI36XrBfajziiL5AuY&#10;due/EG9vZ5/IgZcjovd5UzX+7iMTf4z//HQnQq1dZpwUWUEKw0Zy1DBz34JQRjtH+Xxom00QbLcZ&#10;Ev+DDlYR+hXT/DHg7z7qzCP2RQuBu4/2qA4B9tBKZRRbeyIlLutCMKGNNqUUzdMYI79mQgGNhQCp&#10;jyYjvs3GCEaPgHbGSo7lmRQn6YuXXqFCDIxcMpt/FoDUZzrTUccQ5WiMjPnhD9FtE8gQqITNcg2l&#10;Ge9JfzEdjTfdQ0XrmXAW1RmpTlWWesGEFuBv3icZYXjPCzDl5ddYLhMhyfCRHOndWIK8x2dNVdXX&#10;X4KUSCEZL7yssKzjdt0NQf2I3itlMkSgW3Ab0drs44pLHyYfCLSqL3RRm3IcVCRcXHDh4WYmSDBE&#10;OltLtZIFcrT46y1PsokJoCRb5/2ot3RdP8qvCJwVCma//TfhNVpYvFLk8yG5/X8i4glZQYsmBQpj&#10;bufh+XPxox/uhJAaRpLka1IuV4sbb35c+p8820VJFKPslIN4hGg+hd9d8zPEw1qEHvicfAwu+s09&#10;yGuHncsOYoNaitswRNm+8TSAikKxjuWcnkhi1EH7IetGYPsESxTK2kZsBynYn03CzFtvJMMIEEZo&#10;TVEJsE7ZISwZbZf121pRaGqhECFj8RUOhbV0Uaya6N0NGefoIctWkrQ7yI/XYtVzzqRQFCglDfXs&#10;glLpc0wDfFdEpg8H3uP5itvFIbPcCkiNGck2cNGhc+Z4axXbpOOxf5NHOo1vQSf5wZlMZfvmZNQc&#10;9SNkYxTW7HoNPlkjJv/+ZN6v7wamNC1fgRTt1nKNgwMB7bsfIKVdfvnibIecV7/OWVeJ3WhIO2ay&#10;m6+KYTtub3bryE8mzCQxoIj12X89i0R6FnRQcTwVQ0rTK2ru3ueLv1m+Id4xKJn7dP/X0FDPLkha&#10;UFqAZ1VMzTZpucpOd6N55lSCHc1gaveslJiFZE3d4Hx6k+lXknxYKkaMQIj5aKk2xKSz5NIz5qCQ&#10;0Rlv5A0OBBleWe2oU9fxesvwGqzy08NoEGiXG1uODa1I8YrSkPxkJvx//5vXJJS1yaI4s1oEsEUS&#10;gDIzOA5L2tGGUEpznPpe//EfjYyqYfWqJP8YXP7SJOWvKPWF8atgtV+eipr2BXtuyPR11FuNTGc7&#10;klNb0EFgoV3IFbkArRMIPDeaiMqsgF+YoJWNUpI/h4ORMWmHnzt6kJ38GSL77ICKddeiDBO4ZN5s&#10;u7DtounVNxBPp9gk5H1yfWleQyWNHY0Nnd0YchMYvctuaB9fiwLlnGJxCXRp80qF5+P9C66F39mC&#10;No1RY1XNq16RWFDxmjEyAw9T3nyDz8pTTd6aUr+UkwlFYx+6LKUpTD5T3WXIbXT0MahYbvUh7/uu&#10;JrVnwe3ATTc8i2nT4sjbzfyeUId9ZheSZjPO+hs1YNkVqwiQNBiZSJrZDNink6d04cmnPkI2H+Y1&#10;XhAz9UsKdVPQrltbgUFDWHvNkdhi6zVgKZae7jeke4cu33+bWCuN9kWTTNRbCpqYG8Vee2yCutpO&#10;1kXzPayRuO1LUpbP3n3vf9DRlqBwkhXBpGU341sTYL31arHi8gJPA58T8nzj7Zm46x/vcMBSU9ra&#10;had2G7p832jqTxSKLDHr2WV2Z4zafkd0rrcahQOZg7WIULBL7NfS+vnsz7cRAM1BTn5arKMcuY1z&#10;DjMo5lKktJ1Bz+xZqEznmQ+BBoV6kKPNxD4IVSaQE6PqxqHKVprYaJUpLS0kEVYebh4hmZGl9y0o&#10;lT6nvuqndAyZPhx4X1jTBKyjokaH12L70IpQsD7tosjxUv3UObCbZrJdQABiYeYtd8Iak0TDhttx&#10;MGmpxzazUIIlZrZiABXzLk1Rzfzwo6/pX95id3Wg9dl/oyfM7zmmabgaC9nWkqUxLweWuX+KUnd2&#10;8bl42mP/hDDu8EPQGbLgUYlK1et94tlkUxu+uOQKvo8vMM6NaTMr4bMs5jYVVR+GeMegZO7T/V9D&#10;Qz27IGlBaQGfVRtrQiXT2QE720NlKl+RIljKUhFW1Q4bMi8TO0etx+cDKmT55clY0lZywRo50xfa&#10;uhFk82ZpRueK8UEzfrIu212rswHBzHbbYeYyFNocJzpaRQ7i2goeJch64/zz4HR0Ip4JI2M2CpAv&#10;WKb+pHsDm6Nz5nTEOVZ8KVLyts+kmZGq4YrrRFlIflEaqi59KZ7niLayqM1EOdopvzRGhrhvgdJX&#10;kMpnYlZRls5+6xV4uU4oonpDJoKWZB02vvQ8uHXDECagTEXIqeKnQe9Q+2lmkH314RdIZzpQt+Gm&#10;mLj9DminMtOmh4je4fuITWuC29LC+nPcqPkG5TU46WBqhe/IOzK2CZ5qq7DR2WfSWCo6ywvEygnb&#10;8bIYwfGTeeZVJH0+lCi2m5yL1V+GzN/kE/4g042OaVPN7JQcigWu5R3nxeLz3q3+mvd5iJRlW2m5&#10;soKZdsQIDC3NwWk+/qvlwXclKX5gwZuA2259iq2rkDLFWIq9i6QEv1046/x9KMtpDKOK30vO5SA7&#10;KZ+P4djjL0V3OqlRw/zUf5Jp85N6DQrXohUYDqlfX/x96EhRhcDR6gP/4x9ktCHK9r8k/r/oqKDt&#10;exRIll+BEcPDOO30/Xuv9HHxlxCVxdzGPC6+8A7yuWsaFU4rG0fgK45oOI0TTtyz9+Z+xDYKrAj+&#10;+IeneW+FaVAFsFxcqTPeidEpCtV4BVY55RgE8SLjaG9a3glT0YeRnNOOxofvoXXcg4wrhU1mG6z5&#10;ed1HrqUVlWxb8VSfpJBsCse1jEkS4y0AKdKvTaWQILIPQuyLiM5NMjksJPqa/u8lvVNAqCccxZrf&#10;34d1cJCg4JMzfCuF6PDOPGa//hqbjNZeewZzH3oSVTuth0RQjTArHhXGZrGL423B3lkpp1IK6a6Q&#10;TcDpYdKjD8KaMQtmQwbzk7+hlhQWhCqytokI7hDZDctwIK+3OhIrjGF9tBzRWx4WLk0F2XrtLeie&#10;Ocuc0q94Pd8JMvxIIcQ+zaRT8NM95Ay1bXEq3Q6FEZbFPwQptk/fzJJaK1pVZWai1T9mRprJ706j&#10;kMkaIKSAp3phMhMQwFJnUjcO0zJ4fQNWOe4ApKMWqnmPgEGat+Y4BgrvvocvXngNVspCt3FMHUx6&#10;d6AloJmzCQQUzkTGYJFUOjsaXmDeU/ytWbEsHL4vRN7PVbX1Xll0NPum2xGVXGH1cm4c4WN/gPAu&#10;O1IEaxnMQ1uICm0IftSMmoBPJcXrjKdfRHL8MMQSdRix/obI1Vaa6wmCnBCNlnBLO7KtrAvr5ErR&#10;LQBZGY0RjX35aUqpZhDdeS/YI5dj3iHKO/muKDSujmrpwftX3YiKDg/TFVjKZFD8JZpvVBLYZtJI&#10;tcw1S2niH6p26in2WaKfu4bhyy+nNEEvuYptpiVe9ppfnFEsU5F8dOPSC57G559RZyuSdlDLtpbB&#10;kEXcDWP3vTbG+hvRiBCwCXTwPfvHYj/TQP3k4xl49bVp7BV9Lxg7VGdIRis8gI/llh2GDTap7M1L&#10;EyjiLz7zJeP1f6FFCpY0TRq4WZiotfzZZ79NUDeiG4WQSwOalqTdw0GgpaWBPwiitOBqcNPfnsG0&#10;6VlEsgmEvGGwQszH1bLQMOz/ww2wydb1HFDMS055TjdzSlDJh/Ham9Nw9wNvsv2HmeBuix1RaMi6&#10;c1GDbIyClqi4fuPN0bjcSHNmVbNDQcXrEpiBl8PUS66ihTubwIE3ZipouclZnBYyJbsQuxSDDinM&#10;T5sDy80gplM6ZY1pNw3zy9Aqq6LilgJYEIoHLgGcwgTSUg7F0JAn2GKZFi6V5jc4/0Se4DGSpsXL&#10;Ou65N/LLjUDWjyEX9lBNjdhB+7vjLzcbyZ2e+xLam30M2/4gzA63m2l8raL14UpjHQ+gge8z1rZm&#10;JuwKtEU8uOkECi0fYNoVlyNMZdfQXgGvIotkjiA81D8GzZdTV9xHTToML0qepdCPRZJY77q7kK5h&#10;exZyyFk1tI55T46am9Z9+wP/NIEKY2xvLb3qqAgFAFVUfBkK/zV9jfBfODS/fIPbuo+KQKg4rU37&#10;kEq4x6WlSMvT72jGGtkQum3F9wpB8F4HK9u19cVHS0hx/sOUEflYCLX5DDI1VSbwpoCsIsjrx87Q&#10;wGiwCVRddEcySBEAZ8I26glco4GiO2t2IYwxh12A1Phx+LgijXqvwmwZiOULGE5Zgmv+gM7aFtR2&#10;VBEIacZIgEgl4BhmHWqzVLqUV87n04tH2QTF4IVx/vYom5zahuIAXQAKu+RfovJ8pY8Y62EZhfFf&#10;Ei31YnuLJOZ1ViN/zWlEuieN9OQpmPu9AxB+4mnEKSM7K6qQ+O0ZWPaiCzgGXOQSNloTBbNZxPH1&#10;4EBqjKXZhQoem8JHT9+D4atuznpyHI4djapxI3kHDSwrxvbiOPRa4T/0IlqiCtGwYGApU5FDbcqB&#10;G06aSO40PeBVJlF/8F4c7zHj6E2bg0ZNzPi9xV97Dp++/ADGaR1VCthJY3j3SBSimq1kvzATS6c8&#10;dKdQTfloBxFkKdN0tFSUYEddJNeAvvRVlCTfVvCBPMe18vLIU99VKhg3l+LmiVAuAqpozJjbiosu&#10;+ifbm+PC7uK1CnIiDW/2Uzb4FMccs51xsTDyWTH+cjFzRJrvtOK3v70PXtdoguwZJl92pBnL/X/E&#10;23ZuAvmyCcf+fH04DseY+F1ASb+1ZM4xubDpG+3l+vpKAqYNCAC6qe2r2NACPjr4YuAPLzJRGbaF&#10;cdffn6MUGWzZiI4+Zkfe1s7biSjZOAERrdBoIUjgxJ9fifZOWquaXVpMSTNF0mQJ7bKK1mHNo45D&#10;Ky2VKDtb2+OLtWYXzWlB+31PG2fKIFpAjZqnhDTAFV+kGM+lSPpbIGBwzJTFgUo1aunf7FLWSWfO&#10;0R7kbxt166xlIiBrtoiGr5ktaHnlfeSaZ6LxHw+jUBVF9brLocEEPfsaYrsMIubZbncg8smb8K7+&#10;PZ7Z5QCs8P7/sidpCFp9PKIrrQLXjSJGwJRn32QosJMEfx/ddjfZucnsJFqo9NWyfyHR/DIvIDYY&#10;QFrekvXZn8S7X0e6R6+LRiJmEwMHQPECSctMeTny6jiOPhoqy3ABY3+wB6JEEynKHjmaRphrN7HS&#10;rNffgffES+ge4vDk/pRKFX3dvk7RfptU09GBD/fdFx+vvT5e3mo7tD37OGw/icSYFbD2w9dj9E9+&#10;iGFdCVR1x1DdEzPnRWpJX7vISqmGTZqP+sh2dSI0rQWVq6+oCVm4Thih5ZchDxQ3lJgnCfbfefop&#10;yrkskdP/j7fVpn12Qoz6YlWCpe5xI1BHANzDrCrZLdIgmm1uu/4+5GlIeSxv1vahILbiDrmM9ZFC&#10;jfi9h3D3kXSOjvAp039Bpm+0CYDjzMkQ/Ni449ZXOJ4Jjmjcy39Nh1tpFs8pDMc220/AWuuNJN9V&#10;U34L+rCP3CzHXB5vvd2Ee+5+nt8Vz5kU98xHBfN/oB2olJkrrjwcP/zRDhxzXz02FxbZRStv0SZt&#10;+dZv287jV2cciIYRFIoFHdYqVOox6fr8ZISmPqMaV155Pz6fMdcUtpR22mElrLFGZREMmF1v2kYo&#10;CqNpbgz3PPAi0arHDtPg4OguKdc3mkpICkUnokuMK8aM7SYw6sAfwltjORNRV3E+5OAotFxNXmi8&#10;/T5aw2lkIz7slPIbOEEpIR3kcgOEta5rtkT+CPNoqLL9t2lBaYhnBykV0/cD79H2cM0W2ERHaSq+&#10;yKYE2qyV40sYMnGADevy0PjMfWi593GsffDe6KpKwGU7lOZVbI1+ZN5vWmhAGv6XR/HyZnuh8ewz&#10;EJk+GXNCRWtmoOLm59L8h0omzyKZ+jLNJdtP/MEhaA1RqRDc60iVvJNDiFZ6fNLnmPz3O6ng+yn3&#10;/jTUO0qTKVvx9q+koZ5dkLSg9P981g8UDqMfnxpiu2tsf01eamU35EIuC2pm8Yi+1fE7nlcym9rL&#10;d338p18K5jpqv32AKsUjI+9wvGgpXLsZE6k0Pr/kBmS8VmZJUc2s5/fqfEr1aJ/mEGDpy8q/qNMQ&#10;5PhVSNfSqBwWQiQeR48fQ5YKLjVzCl486mRMueOvyBda2QYcb44OLFYAVdZKFn5J/pGsYhf58OZS&#10;Nrd0wVlxOdZdYzUMZ8M1yddaOKPsZXvooPDOd98CmmaxEDoYVz5pXyOPe8nMJPQ2uoqRHdOA4T/e&#10;l4pXB9za5ly2LNtYMi753BvomPSGmf3zqFc8k49lVjj6KE+wVOy/+b0oWWxkZGkZyulrk3zsIGDD&#10;z34ojS+mt+Oaq54hcFa0bodtG+MYzvHvHKorK3DltccgGm8jWOJoZx+aXah2F9xIDL+/8gkE+Qby&#10;jkawnmPHmPeo8+enkE3etDpx8KHbIBzK8++++xZtWqQO3v2TcYAruBhZX4H9D1iXjdzJBmFjimfF&#10;rf1ToHgKFD5WGu2dcdxw41OGyWUp9ldaVdEorv7dMYjE2ozQ05lRooLVTushiosuvBOtbVorJRId&#10;okzfaCoh9XvCC5mgfH5Is2Ec9IkQ6g46BG0mMFpxa67ciPOFHDpf+g+CB583CF7qwMjkYnUNqV18&#10;gYR+pN1wogFxXoYq23+bFpSGeHYg+CCZvh94j6pqFJCvIyxiGLn9lmgkJo7ZFMhsL19Cks913vg3&#10;NE+fjdp9d2elE1RyA/MxqX9jicz7+xpxfmqpqETjqGFoqqji4Ahhmf5NOq/IvLc0/6GSybNIUqJG&#10;kYYjGLbr3vBpiWesHtaDfWPrSNo4hmVzmPaPO1GvcMND0VDvKE2mbMXbv5KGenZB0oLS//dZllkA&#10;xXzoT2qzr8irqEz5T/0pmVb8xnRvH4/1n1mdB2b023xmcj2Ex6yAkUcchECO3BTi3XxHkoBAMXXc&#10;NyahatKn5jET1XsIknwSDboqJVxa9m8iDUFdVVVY5+47sNkr/8Zmzz2LkeediZAbwuxYDolPPkbr&#10;cafhvSOPhZNrQks0Z2Z1XZ8AaIixKaCS5Lj0J09FS9hHxfLLGd8zBPx+nVUIhRwTV45dwvaMorq9&#10;Bd1TPqRc5tgneDHLyiV5Dki9pPFf7EcdAM6+9R0MP3BXTCfY08yyzrzTbHo07yPX3YQPz7wYsaz8&#10;rLS01tcb6uciKRp8KaDVX+ar0jKU09cn6lpzgHghhCzB7MW/oeHaEkWuQEPQLEuH2bB5hN08tt1h&#10;JJYZV8k+FNjRbkb2HceauGTq1BwefuBT5CkPPT4rJ5XiO8QnA1Mh6EI82Y39DtiUY1txwBRWqKRc&#10;iyDx/2+ONGOU7fZw6I+3g+U28xu9XnBg4I/OkDHnyjhtBvTcevMLyPUCgf6MXsiGsM76o5iGs3Gp&#10;cBR3QY2ssAH8NWN6gN9dfefAmZXFiJJZ1wz2XCjD4qYRDrIYu/dBsKpGEQi4BEZimcAcJKuzkt6/&#10;9C/wacF6FBpLPi1AHTx2o6StHEUp5NxxY1G17orseB8JDhqtefcwJV75AHFatl1jR6Kim4pOEZO/&#10;jkoEZh/Ze22F/V56HOs/9Qjs/b+HxujCXcaN56gsEhVY9fAfoFBJ7GSFKNhB4EQASAHvfToZnc+9&#10;3Xt3mb4JkudK2Iuh7tA9EEtGzAxGR8RCLYFRT8RHkOrA51feWLx3CR56+RDlohNDOlOB3IjRqDrt&#10;QLiXnI6GdB3G+glUEh3l//Us3v7F2ahMdxH3FGiwcZwNUedGytdIF8H9v19HbM3lEauuN8BG56ZV&#10;rLaSmSnQzDjVIRSAtJafZr3/Ng2/3gz+C2rnO5MpF4UVlsHqh+9rdg13uZqRtJBgX81Oeqh55hU0&#10;ffQp8a8Ak55S4ZfgTlvcSdv1NYnBXmjr8PCv+95ha1MPE8TozFcqeqPmQxTkZ5y3CyF0CJZXB5vP&#10;mZ4hOMoTkB995AXo6Y7zCx8KNKn4dmaqWPeU/LhuFhf95hcY3hAiQCeHaTfBN0DfzFt6SXEunGQH&#10;VltxGI758f5slLTZSVJKBXTA9uNw8kKhAebMiuLsM/7GzymiyB42cAieS+Qa70AMVfj12YcgmpxF&#10;kVfJIcn+y9eZoGPwwrjj1ncxd04eDsGXBq0C3Q31zm+DekIeaq0YAUGkGGEYccRHD8foM38Eymqz&#10;DKXYEzrRP866+B+/BOetj1hPLWFKxLMuvE+zLJqKjCVDZskuFZJrnWWihSfZfuFUj1lS8GnhCdXn&#10;tedXEW9pOc/KWMjIC5OfPY+Kwc/CzebgZij6mJdxMs4HFLCEdR6tMgLSdMghk/6vbVgqNQcLNC+Z&#10;Q0TRkSNh/s7BJgga+ZPD2TYhgiTWNx+C76agbQI1G2yKZIj9S+VWo/39X0sD39838xNl24T9BmTX&#10;HI31L/4dUtttzHbOY05lJ9yuGDrCFAJmB8fXk00B7toOArcYukCGbpSAOBemIN9jF1rnK6Iz3A2v&#10;198u5caQbM1g1s8ONcECaTOhIidV4KFTe6m/YVKPSOH0T/OM9a+gL79H/cJkLDWaAVSmOScPHYCc&#10;0A4nXs2SmbXtXC7cCvZp63zEIUjT/hFfSy156GiRWBf5lvypmQOZVTJCJWtj7LsUf0f8EBLkaY/v&#10;KjrLMxF0G28XAtWAfJNdbkXUbrc/WqIpglofzXYY8Yz8J7LI/u2f6Hz3fbRx7EXyNrp1wJ/iV8hR&#10;nUrbqqbsYTmiQY45sw4sv8fyWya+kKRSkTQ7rtTt+8hxbFo9vJf5ZITQ5EsTsE4cW8XEsvs9CKUL&#10;lIfFTe4LPO4UG2GeeNf7PcRyrLNN2REmj7seKqxarPWjH2HOZitRpipIYw5RLwvvprvQ/dC9lBce&#10;ZUFYLVTMph9N6IygNeqj89HnMWGHDZHm+7QpRUvKhcRwTFhtG/ZvnGqT0srqogFD+fb0JPiJog/l&#10;1/lRKnhrJ3mhgmXWcNaRJdVSiuSXLGVm3WknIFdXhXg+jmzgI0UDe5mOOFrRhZa/3AwnW4t2GpV2&#10;3ke3o63rkoeUa7SjNIMpr7SQCSfhkj8oS7U8x3f0pT7q4fPZQifzK8BJW5Q1Kdj83D85KZrqLG86&#10;n6ZY7UYreTMYCmEuhZTNNRg3iUKPRZ3+ezR3aUcrdYVAFHWaMI8iwB952BZYefnRvBaiPJQPquab&#10;yMtst4/e6sbLr07jWM5SdrhwCNw16+RwSASOZ1YQdNhxYGupO4TlCPT3P3AZ5kXZ4Q1HPrqQ/Uq/&#10;hL6aYxc68XWBgn9l8YtTtkcVLWuLio/s+bU/d/z1NcycTeEmb3dbgIn5BMogh822mIhdd93UdIwE&#10;ikmarqOwmjGjG6ed8hekdRK4q11MHAhm6m9xovmDU/FZxu+/K9L1I1HhhdBJ5R2iMJabnNXVjDdv&#10;uBLRnjb+bcS9Icn+Ak22IBqXF4xRarqoJQMp63w/vw2bDGf7EcyJx5F+9120b7kX3th2K7y40xZ4&#10;buct8cDu2+If+2yH+/fYBo/vsiWe2nkLPLrrVnhlz4MQmfQhFVkK1SnCB52WuVBpsEAeiurWXwvt&#10;McIHGiwis0SwQLRg+bfoANOQ/OZCSCfqsPqpJyMdjyFGhUWmM0c4mAb/LylHQZHMAom6Wiz3q6P5&#10;FgoGZmmSFyBKnu2Y04i5Tz7Ifm9HT5gKkrpOxzUsKbSgXaJWltpSHwYxAUZNdZfwVT/FNYB6EVnf&#10;THNWp2+XkhuCG60wYMb4//HWofhFfmMhjh8n5GLiaUciUjkc8rHXLnQFIFSJ1PxNt97MurWT9/NI&#10;ZClfIhyF7C/VI57QsRoOx28xz6+j3MtP471tdsZLu2+O2/ffHK9vsQve2XJbTNp8W3y0yTZMW+OD&#10;TbfFqzvvizuPOoJlSCMjH0dZ6v8lDVW0XDKKNffeDV1WhNflQ+mjinX+5A9/o+HgIxMmyBqizWZX&#10;9iA6eRJSjdMQ32Y99CQI+qjdKnN5dMQzaPvhKjQKFFdPsw58N3m76ZPJiNFwW1CS3O9PWTU3fydp&#10;JEWqx8Dbdjv2fxaOlUHayRI0E1BlXUz75wOgBmZfZZl89iG1bi85NLwKNPZMmVgt1Uzjyyr1besl&#10;mjb412EH4/Xtt8YLO2+P+/baiTJScnJ+une/bfHo9/fAZzv8EF9cf4c5f85T8LDvAMUIiLNBE15/&#10;81M8/PAXHJa9/sHauU1TRXItEgpw+FHbI+93s6F1jcajAaraKd+JKy59DLl0FfX3EJu9DO+xb4IQ&#10;xa8mCXL4/o/WQWU1/1ZeumzetejpG3Hw7kum+prd4IuHNRSw4/YTKbxoMUvwfU1q70ni8svuZ9vF&#10;2RVdRO4UGlp2I6f7XgtOOH5/hK1m/q0G1DN8iwSLVYG7/vkGPv6wk4JMVl+xs4Yq3yJNJWQGKhMB&#10;NP8ofieSk2Rm+Egk9/2eNt+a7f5FYGShkpZn0yMPI//mGyaCrixjtaUoJN+Xmhp00pzWZ1neCjwn&#10;f6VsRjEpine2uHlEu+WP4aCtzkH7ChQcWQ9d73+E8c+9i/We/BArP/kBVnj2Haz63FtY5vkPEH5h&#10;Mro729Bab6FJ01W04BcwCkGRStuCdTRKjvW2qQCMvjN9Vnrf4JQZPQ65yip47HfjUKoZCgFJZmKy&#10;0W/zoeTZQaSb1PADUyzP8vCjTk2voF1csc4GsFeeiBo5HJKdYkYb8tnS/IdK/ahosbK/ZS7xtxW4&#10;qDp6X+THL8s/iwpZIlzR0+2ch+47bkeNLyWg+wndtItoqHeUJpO5eeVX01DP9iZtiFDyAwo+ggwp&#10;0L7ZDiPAhqSSlw6RrxpAGw4M0VrULJDjKw6bjXwyLi/FItDvR7keReUdIq9eMjzODk+nddSBHlb9&#10;i7+taJR8QoFNcCtn3+KxF+IT9d/88haPB9LRGgFaVxyFqu13YmfIHUDzDjK6NNsVoPu+ezGsqRU5&#10;yuZQXmOT7zGGl4W6hlEU47y335K/xl6qrXVIfqyqHIPOFUYg6OzESo9/iFGvTEbzpEnoeG8Sut//&#10;EO1Kkz7AsOfexsimdo653vOxVKqSvIZMC0gpwvX4BuugM0SwZ5Y+BFl9uK+9j7aXX0cqIt8StenA&#10;/Dsoh/HWdNTmazCqfiNUdbrIKc5NTxw1mSTGrrsJVspXs7wanepjC/lpsxB89jlbumjQluY5IJFM&#10;PzFJVqqPjTVMfhSITXP8rHnyCWivUZgN8qrjIcdrEZZ+VGcPJv/jFiQ5luQkLBcNsYTCiYSiYaT8&#10;POWj8lbuypJ8mZEeKikDU313HMMrxyJXEYX/8VRs8NAHmPjspAFp5afexqhHnkfX5I8Jyi0My9Ho&#10;oXE+VH5LS+qTEWY4W0mcc/5N7OVl2NbSuWrZMEGoZGkPzjjlBxi//HC4BN7m+BImXkEun8fTz72B&#10;++7/BF5Qye+1bCde65cIhCwrx7xt5hzH8svH8bNf7mY2hCgIpaXo+eThocq4sBNLTgb8phKbUktx&#10;8KoQD1u44Pwfo7Za19i6X5N8N4O/3v483nmri3KMApANWXDYuARMISuBNVdvwEEHrwnH4dAUMFAn&#10;8p2yLHxa75dcfD+8fBK5nOKk6HpJ2RZ1KiHxAf8ng+i3+c+QIgLHgwSW+eVR6B47HDGPioptlqOg&#10;cDnax3YFmPnMK7CptC09rH+sjpbs3Lo6dLmGdfhK2bu8QOrpIaLXK5gcglXFpary8qhZdnmse9sN&#10;WO+5h5A492eYXBlFmxVCa5hAiqb1zLCLKcsvg9X/+Vfs8vAdCC0zgWAhZOKKFA95XUAa1B7FcvHD&#10;vDIW+7n0vsEp5+iASx2aIKBUoNDrNTcH0BB59b2nj0zD67uBqSoTIqBhv9DKsdjGAS3E2AZrUwhT&#10;8VEX6KgSCcRB+Q+VBlHBRAhPR4FoLozucAUq9t/VWMw55qnjIQn7TKs0Pv86CjPbCUpdeFTKaVpn&#10;Q76jNKkeC9I1Qz1bkvTjEUgXCNTMkpi+V/5DUslL++UzL6loRYY3pLoaoEJw71dJWWvprX/+FKjZ&#10;7OB8lHrJ5Mbx3NWlWWM9q5cUf7vxCgLcOKxMQAtWs9L8lgK877Y+iucstLNvE5LVdhTDf3IA2qJ8&#10;d0TxxEUapxYyc9vRc+ez5EHFzVKAXFkMxZmlivp6BC77ql/9BLK6Ozr5SWUaWP7M6itg3RtvwuYP&#10;P44xRxyFWVEPI1NhjMiEUZ91Ue1FkaisR/LfN2Gj+69HUzJseM/RTsmSvIZMC0g6oR2jRiMd0e4l&#10;1pOypof85uRTaH7gKRqYeeOoXZr/qJSNae+/i7Zlq+Hx2dZ4GxVYF7LxbkQIXIPhNZhcV1kco2wj&#10;HXuSTKcw9dnnzDKo5hRL8xyQ9Mr+PMU+rpC4J5oOaKm5YR/JFcegYo894YSqaOQUfatoFsLNF9DB&#10;9zRkqEypYDMCtb1kxSJI1lQZuCbSm0ykv/zQ7ZqucLDNby7E+g/djw3v+ivmUMY2hpwBqSkWR/j4&#10;H2PVN+7DmKMPRnskYuTGUPktbalgzcEdt07CC/+ei7w1iwosSQDFa9reT1A6keDmhJO2UPfxfn4X&#10;UDuZ8ekjGq7H73//HDKUiVo8t+QMrmv9ktw+aM3z/hxcO4+Df7I+EhWUlEEFr3HQaqVpiPG1KBL/&#10;/waJwKXACpspNTtClFiJffbdRkNU7Koq9/4e/KNj5X2Cnd9deQ8FKDtJgsruYV4EUhQuCuh2+W+P&#10;RcOwWvi+UKeeolIneMrls3jgvjfx6INvIGx2p/QbhN8qDS5HjorJSYXQMn4kxu6yJZIUKjkCE53P&#10;ZCNKi8VCNF0gQLSN706xzYqzEolhw9m0ZEh+Fq9Z8gtgXXs6uowVr3auosZvodRJuz2oyiUR94Yh&#10;UqjGplvuhCQtooogg4p8BsNzaVQQUC2/0cYYtf126KxvQKI7hrrOCNIESwoYaECneX9vPfR3SdsO&#10;jamKz/03pEMY1a9SHCLV6r+i3rKXkiLGt0cpbCmQvXAWHi2XipUnmjhA2qSm9+W0Rm9u1r8+sTs0&#10;lV5T/NQO5iOcHyZIWOXwA2HL3yVkUykJ/FGMsNtC1FBOt844c0F2R49mTL8BkoJSmdVv2XQPXqPS&#10;8XJFf6l5dTFjq3/d+Fcvf31l3/I5tZx5jp/Fo32Z2MkEChFao3xeSe2gza15gaWhiA9rA4Q54Jb3&#10;93R2FfPTs2wvfYxU0loVANMfLJ/yHEz8koq2nUpYBkg8RfW6xXpYZtMN0GUp1lmxTqqbF45gbKvP&#10;fEKgyCEPFp/Xr3BDA8IROaj2vYTvCwiMOxX7bTBFyVe1XWF01I7GiLOORCzhoTOUQycZo9nJYG4y&#10;jxV/sBNWWG57go86VGYjZuYk/yUx5/5bchVwMlEJLyQTi8Vn23VHCub8ybZX3janBSj4bX/SXzHe&#10;88XUt+BMex9vT9wO749bB++PWgsPL78+/jN+czyz1QGoa5zD9ld/U0YHPqje8P7TT5m+MO3em9eX&#10;Ua/kn0ccjmZs5FzxI/9wfEz40SFI5UOIUZnJ1y3DB7KsRHWXh8qCjkcKc/z05cLf0RhqRjWY9xbL&#10;JpmimclioFlVVXf3lSsdaYIdi6EjSCK13uro2HlV1NHgVqrv+11Vi3VOvwBBwwqobkxiTDfB/1fW&#10;bEkmtU6/frHbcdWVj7HBhnHAzSL7y81GA9CFw3768WE7IBRp5nUBJe1aK7auZXt48fmP8cwTswiA&#10;M8xPR6EoulnpD2UCAbwrP+NQGgf/eEvmzbY1wIp5ainuG2pr1uqbIzlvuUScBQqFPCVa3vdw1M82&#10;QyjRQkZXBE8F/Je1JgE08MfqGc9B0YV7H30W77/bjVChh2MlwvbKcOTyDlouMSq5I36sQw2zzEvH&#10;HHBA5WMcDIFxArz8skcppJIsBy0fCgElvctMs30LZHGwO2bdQeUoTt9Xsa52VFvKI2jY/wf4lFZL&#10;iIwRDiQgQlSoLjF2hhZfluwlh0rNOLFdtcQ4ehmMxnCkIh0U6Do5iYqHwLFqlna2KFpxhvyaQ3Xe&#10;oaUXMwHcfPaFR4DljFoBc+MEQnwma8XRw/5oC7uw110XOVrRlUT/Pts3TyEeZp5hKnGXFqVKrZhQ&#10;UoOeTYGbI8jgdUGaArVdQudPlBIHjCtlmae1EGZ9mYnVtzzzNVTBd3UkKd/ZHBJI0f96e83Qz+Ws&#10;GKLkjzoqqKybQ0iAsmYZ5NFB61X+Q+yDcDeyLIfT3oUpr/4D2Qxt5yEiE2upVGeNyZdCSkdLCXkn&#10;jjq2ST7pIeGxlYaNwYhjfsL+DRGMZVFFSz7juohk07TwM2xrjgcCxPpsUZktMmKfaA4gFerh68hT&#10;7I+uz1/G3JPOofFG3mK50rSWHWqrXFwbDtjfRblHirAzOhAJaPF7cerCIfqcpKjlBU/LJbxOcOTz&#10;vu5wBjkiyIbIcDRuPNa8N8G2ag/nUJnOIvh86BhrEYKHRt7jErX4Nt/50XT2l6dFJcysKlBRApkV&#10;l6V5QbAZz6CKPE9OQz6U51joG+8EpJRDXszCaPJTnvxts+3DXhh1p16ATDTM5ymXqAAsyqZYt4dp&#10;VNIJArgIxU6afVmwPLZLB9xRo+G5Mcolj30sXsizVcg/b3xGoFAETkp9zs2RXAUylSwX+cOLVBMo&#10;DkNU48oPIUIUVtvDdv7+D5GvcZCv1Gy5zzbnsyYg38Ijxw0QJ8jrqGe92H+Wn0SSvFafCqPTb0Uk&#10;n0KVH2a/FKWURx6RK7jT047k27NQ1ZZHNDODFgAVXncb6lpmwUtNx4iZTeikrEpbjnFejxcqkKMM&#10;q/vwTaCrlXlot69OL9As1uA6ibfkQ0a7xPgUSVTnddhiIcIysTyUMJ5VicQ6a8Lafh0jf7LUn8M4&#10;VuSYHs3GMd3pNAGQtXxTXH6lwWlVw998dZYnQIYyMUVeTFDW5rNzobg/MmbkXOzzxcqzPl9HEOtx&#10;/LGeBE3jx61HQEsZIFnMpM+t42mksoEkI7MNHO/RvFn5WNrIl/M+28jl+LCpTz3fwq/O+gSTP5vM&#10;DkrBTq/E/ulkh7F3/WqstUYNDj9mK/5dZ8CROdtVViK60d4ewY+P+TV88pZiLrHV2NrMv+RHIzVg&#10;/wRWBy679Ag01OvMToIq5SOgZEITfDNtTbCkF317acWV6nDMsTvBlbXgCyro+8HWk40WNlIY3R3V&#10;OPnka5HSThQ5drHzzDQZSf5Lx5ywO1ZbZQwsCm2Bs2KwHgrzQgxvvjWVDf5PCm19T2lnUlEZ8b9F&#10;nL6OivdkjXMxQVM+gvgaG6J6v33IpAoNn0GPralKC1FzGv5A0rKbW1OB/ArjoMjoAh9R3tulmby5&#10;jbCp8IrxlgaXy8xA0bIMUTiZ9jezBEUBVVFXayIgF42zgc/aul+gh3/psnCfAELIzGjxi3k0/xkl&#10;+VOJCikBXaoU/Tlk2YZKC0r/y7MDKVyTxNxoEhHtSCI/xalMtKzT+dEHmHTUhRQe5CETKX5B3ld6&#10;DxXjAbshRXCrIziaXYuCeTD/F2nws4PTgtLA52Rlp/jumIB03kZXxEPm3cmIcGz0RAgo2D2S/1pW&#10;0Y5ScYgwkWGLXhr49oH5K+nICTuTpeL1EdTECQw0W6rlLF4POVhuk42pvHRal/Ilf1HppbvaB+VT&#10;zIv8zbsEQLWAmf78M8QI5Ii9ESfLZ6kYK1aaSFYmQDGbEfo/X0r9rxVTbJ3lmdZjXV2+hwaFeLqE&#10;TN017vjJrapE5/BKWtba+ag8WDYCyrYvPme7qT/5nfm+L80nLU26DnPp/VoHx9r8u6q+Vlf/y7SA&#10;xFu1qSQSLR4PofbqozxlhqKieyy/di7qR/2vhcem2Z/AndmJ+t+eiWF/vhwrX3kZVvjDb3vTFVj+&#10;2itQd95pCBlDTjOjOtybY2luCrnGJtaRCpVA1fT2gHbpn0pp8D1RJ4p1zjsRLRU1GJGy0WSU8UAy&#10;PWdWNfguCrWVt92OAIiGILNQknnut8v5OEvApZ1aBE2lxg/lqWbSkwT5A4hMEI1GDMjum2k3ZD4O&#10;LOuSnuRQbUlfsh11ePWnnzXh2qvvR5Cv4PVe0MLrFoGSE56JU8/cj3qdTefJ0GODsJ8LTpbtbeOJ&#10;J/+DmVP1SG97mvbq1369ZFnN7KMaTFimAfsfPAEFLRuXlOubSpRV/PAtJDNTx2RTrJ1wwp6oq0uz&#10;YSSRlXoHUL+kCKACRwU23JvvNOHZFz6jEqfyMpZWn6KlBUNr7ZRf7o64oy6RKJYDGJU6n/WCKlx4&#10;0Z2Y+kUXPI5c4wxuRLMKM/B9Cz31J1NxMgYFj7bms+K9F1gagQaijgi/L9CSWfeUn2N2kuibAl8n&#10;Xfu8VyqmlCxXCs1Gzfe2NO2iqiXYlh1R1m/6DMR53SxZDFk2pj7Ll60lK8y0HG+PUBDoMExdL30u&#10;UVNpBK3iWKkGsgILmRyiVlHw859RqKXPqbuM33JHF8dKlOXmF+qG0vuGSgtKX/ucCqbvS1Mv9esT&#10;r74amZVWpfKzDXB1fVk6FpreewUrx+vQHQkjp0ORSt7Zp3gGbJPud71vDGSXXwn1e+9Ile8gHZZj&#10;Oa8PRf2e/dL0Zc+W0hDP6lACULAVcpaZuUw9+wbqRzegENdhsCwny6qo81YsxGEqYF0kufB2tzST&#10;B4sKwyiNQflzdIbIx109SDoWcgRLESIwtYxLUCT8v+rOO6OHoF3zlOZEcX7fRYkaSFkzGTuzN788&#10;LVWxtt6VyqaR/miSUb5UyQgRkHXaIYzYrjhlXxBY6SsH+dX4TfXr33nXmGw5djOlKqPY5IST0Egw&#10;bxfSLGOJkiTpEc0cumyclJmFXZl8wTKonTj2ouz39imTqT9o5PA788p57yrmITLOy4bIE7rAseqz&#10;DJGqinl1n//cAqYFpL7+UgkU8by/T5lv5IHalHKqN99A/cLKTHrmMVij6hD92WGwDvsRqo76ESJH&#10;/LCYDj+I6Yeo+eXRyFVVIUbFqn6RRA538/c777KKbOfAMZLbCI7+ZWey+Q5tBtCPZGWxzwYncVBm&#10;peXRsdZqiNIIziQl0weSceA2BprH8tuo32gjdFUn+X4dxqvwxwQABEve7JlIke/z5B0352p1dj7x&#10;s7rJHIuid6tcSvwurOXj3nacT/PLuLQk9Yd4MU9JUaCMv/y3DyKbIo9ql5oR9DIaOR44Nlda1cbO&#10;u6yJsBNCmONAWQhIaf6otdPFKaf9CX6uhvlpYAiu6rfSwHfKudu10jj+hH1QWdXDz4Pv+aYSOZIv&#10;/xaT7UXRUBPFQYduwIZpNRaVRIZp/AFJDqASGjmkUmGcduptyGakceW/xOuGpOJ1qvGqWGlixDh7&#10;a6DZtAwFwApWFOlsJa7+7d8RspPwZS73UUm5FnoqIbX/UBShZZ92fQIIKV+Kl7H1sLbY2iDqCKub&#10;Y5HFWoNIyiQcQQOVrh0S89I65uDtjlL1NM7VeQxsmyHKNa/t5pO+UfnkHyDBr1kqA7RKnq2sqaEF&#10;QRDqFXfsmdbM5QnUgnn1M9mXPCe5F+XNfmcPqkdSGcsZUi8ruW/ItKA06LmSehqlYGpaknrJXC9S&#10;xeor4AeXX8a2ILR3M2aAJ3tCaLvnCfSsMNpEFFeU8a99p6j0HqZKP4YVrjgZwbAahAmSdaL5kDTE&#10;s4PSUO8cikqes037y7TQ8oiNeE8G3S++BX80+5hNoQnKFB/TZoMkFWCeSlNUfKOFnm5tCZ/fZqX5&#10;K2/Z/Lm2NgLlDPzaCrN0Kadxi0pah1BYK05EZHg9xSk5leM2ynJ0zp09RF5F/y7NgKm2npeGP2Ma&#10;X8HvmU+ICi227DgUVl528LNDtU/pPUzi4chWW8PacGVzcHMkP/hgTs1+CUSYA8OjUSz/PR0QWvxO&#10;MEM++VZbc3FH36B39GbSj/pKZtQ6/zDiadBzC5gWkARCdHcmI7+RgQo/Ho8Vd0CS78UTujNEIJFP&#10;51Bxx4uoXmU5NOSrMbrNQjwXoCYTLqZ0yKT6dAT59SdSNAXmTEeNH1Xq02efN5WVs71mdgwQ+7Ly&#10;q5362qr0HiadrVgVH4HVTjgSTSGWMTvYR0zvMPJfkpP/upK1CC0zmrVRHvyWdU7QQJj5zAvykEFB&#10;jU/e0u65UjKgzQi13qTP5u8SMt8PLu+SnCzN6hCQauLh4Uffwj///gYrKm6lcDBnUfA3/6yqbcNd&#10;914Gh+2qMDWWTd6yODLZB34QwR+ufQizpmmSQ6TdrnzWtBcZvq89e5MdVGLtDWI4+CebUh3WGV4d&#10;qmzfROL/3y5JrGj57LRTDsXyK1Ag2VTubDQp9mLSj+5TdG7+UGoLHH38QQ9uuvFe5Gi1FTOSTwKV&#10;thVBJObhpjvPR1wjVEt18/LJU5eHcMutr+G55z6ldSylrhOoi1ksWpJ/BC12Uxna4hKy2ujKuphd&#10;bWwHWVH6rGXCAtvBlp9RJIrNTzoB2XiFWRLJs8wKVFlKqoKMp8K4kUgOG838A6RZ3wQtpJ6OZrS0&#10;f0GcWbTQ+luPQ5GRLUzmTCUKSc1mGQDbS33WaHjUMIQTcW1m4psERj34BGWFtHpVQcV8EwxTfK+n&#10;JbSUtI3Y81PItrSiYvwEWoQD8/8qkmJVPcW8xT6ValW+RaEvGqp2+s583/caln9IYubKdf6NVH42&#10;2z1RzXoICFJZuB5yH0yF/+qHiE2YgAifcclXpaTmk+Wr8urzl9aR7ZQaPha1W2+FRD5AkyKSktRu&#10;/18SsNFzqqs+6719ZOr/JaRlOLWlQjHkKROnvfQq/KmzgAnDofiL2gGomRyBWrehGgokKT9DswzL&#10;F+ZmzTEvNn1rOqhIffwmlssFHjqbW1gmC7GKCgJPtpt4lq3kWhzz0TiibE9h5x4iDVn9uekzTEXk&#10;KyU8p+B02pKsd8p4MmOHyjvX3EyWKKA77CCa81Cz+TpwItXzeHUe8XY9q4lSdYd2dfa7Oo8UTrHH&#10;dTDx0APJ2y4yrvwp+u4s1k/HbZjde4Hi7wOjN94IsRGjkJHM5/jVuWVBNoNCR5tpP9u0jWaK+P6+&#10;rFge8ZvGvvpHXyvps+EZ1e+/IANwVba+x9kGwgD6W1/pkml7zRTkLTg98rXiFwQfikmlYKHJmlpi&#10;G8pHSwYseUN+KlqW6+pEdvIUtG2+KihSEIRpwJJnUmHyMZOiniulKM4r11mT76V0cAsmhphmJ2c/&#10;/wrsnm70OOx3ghL5Lg0m9S/zZruJvkxG53jByfpo2HYbuBuuhXpm5ZD/JGcTagP+LtZXfcWXs9Ka&#10;4RrBvsrz726OZZt9FebLpjzxpJA3wl6AjGaKxXDzSHze+3EQqYxCtqIvKehSQGbnJJlS7XbJJXcg&#10;l4uz1jKSKPs4juxwiu0dxj77rI6G+mSRgeVZanasKVJgD7raHfz1hqcRcoaz1SRrlfr0vcaqeJC3&#10;a2MGmzTEkXXcz3aDG0pRjsbnsfO3Qf254VuhgiOXQQsV0TCOPW5ngplWNq6Aj37MBLD57Qu5CkTR&#10;oJUPgOI1/fm6p+FGWAV2lFmOI8Nr0hh2DBNWjeN7e6/F7xW9hfYC7y8EsjrCCLxxOOe86+E4xal1&#10;7bBa1CSnWQkvHfsmBpHQlNeFhJhGoZhESQI/QjSuCWpZYlYQQ/UGa8Laci3mohhKZKAhRq2cZpNe&#10;AZnqKrgbrIcM8+ksZFDbE0U+k8InTz8Al0JgvvL6crYzgI6k3Vri2LwjYT6f+hRQoa4a+WTMLEMo&#10;GmuOfel0taMwt8X4XkkYy4m3D9spW/7JPF04zbOQn9GM+DrrIJll/7oLxoqEmxyEbC/2mYnEq3Zj&#10;/trJJHCnavWVvz/pvUb58LO5zDyGJvULSYJVd7Kf5HytjQkWBWssX2V247x36zXwsz0YteKKRrDa&#10;VkxPDSDJWp1dJ3CsiLV9sV1KyY9mkEwnsNwxRyAVUegCnbhdLLPK8mUlHYpCekj9RX4w0QZUBfMj&#10;+oqc2IgVRtHIXyONL/5yB0L5LBITR8s9Fl4EVETMh20RWWEZPsCxSIGWFwggn2YnfQTfy9P6c9j+&#10;A2fGivxW3NGS+nAKvOpqRKsq2ee+cXzX5gyJ0qwbRdUuW7NreL9mMqikY7MaqaDTbF82IIsfUPAq&#10;TkuIgjsVLsoHu6kLYW39ptJ1+YxLwBfZeWPECWAHgSWWt+C6RmEK6EmxDkUe8wkRcTTsuAPcsSsj&#10;H02b/mPJDE8IpJnnNTsmJ1MqbWt4HUKbbWye12YKwgx46Qz8Tz8x8bJcO8y6KDYNubhYHd6hliy2&#10;kfhWJTVAR98x/bekMTlvdau3942rY2919S4TMo03BBkPVTTwNVunHzVJlmO5cvWVCWgoOzMEeGxb&#10;GT8Z3T93Nqo6OlG7zPIGxOQiaUR918yKKkX4nVKU765dfmV02hmkKAwqWWnFq4p/Phf2R++ji6g4&#10;RPQkADyI+KxAm5Y5TTwuMx4Hk8tKBmHKvWQVxh3yA4gNYnyWGMzMZolt5BOnLSdmcxFBXA3LMXb/&#10;vcg/MQP6NZ+qPrD+8w6yHNMFAap4xhynMo96WUiuCoPIDFTNlKix+3i/94GliNQHqv9fbnkYb7/R&#10;Sf5SsBMZERq9Mbaij5GjI/j1BUcjHopyqPF+RejnWNJMtIyU4464GI2z2Y6eticZbqN47ANBOiPT&#10;mN18GY1wjqHV1yxgl5025DjVjHfRQPu2iNpYHfztJQ4t8liYTN2J7++/GZZfvoHF0rIZB5AYzwg6&#10;Mu0Qz06dGsLhh1/IBqQVYOLiaCeOQBPvL/TgrLP2x6gx8lkSg/M9SrQiMv5cvPdWCn++9lVaPB0E&#10;JbQLh8h/YSbNsGhafZ5YYLU8q4tKlAxAICU/DQMESp7TtzknglGH7YdWN4wqLYcMYWaZZYkcW5NM&#10;NfaMw9CTqDKKs4u8VcHv87c8gWai89L8zQBfECp9jikfq0Ru7CiWKUTYR0EoBd2ZRtv7r5nlwjTL&#10;HVOMHr5DjK54J6pvj5ODc9+LRnDWbLg2u8Tns5Jsg98xKC0oDXqu5Nl5sqzv2hD39JIcGx0K2lSI&#10;yo7tG23JoPvBfyIXTqNypWWpMMRvzLDknWbWg8+Ky82p3OS90nuU5KtkEchG114FoQP3xPjUEAJB&#10;5R3i2UHpS+owiEqe069YNoSuMMfRJx+i+snX0BW3UdkwkjfLGZYFYH3y1LC1K66GlBdGLNDp7uTf&#10;wEPHF18g0z6H12kCUGHOy1tjj79Vf9fvQfDUS8hNXAHpZKVx0O67T74QWqUZe8Cu6KyvxbjuqLFZ&#10;07MbYTXPRQ/fG1PIEMqDNIe4S/BFdYbWSAbZT95HreKx8FVjs3nMGDsa9ZtsYu6ZV47eZAJsGmjP&#10;ftF3pr0G3yfzTDvevJpKjD3vWCTyg4+4MWpWYJEKpJKgryfsIHHIrqjQeGB7zY7kUJFK47NHHoWT&#10;zxgZoMn8/1eMsiHKtkCJpC7rTzJeTHbFP811Rd0OGr9AOKPNI/I1zNPokn9aDMvstyciOrSa/S4H&#10;b8niGJ/PfPgxmnI51I4fz37VrECRNwaVgalypRXQFSOvEL1I9sU51qNeDnPfeBNxLeWyTYbypSzu&#10;WKTsUB+y0HmzpjnwHiX5qZmZMBo/DdtthY9XWYajycznQsEAJGOi+cHPOuutjrFbbYmGXAwpyl8y&#10;IKqnTEfXzFlml2UyxTzdkgbsI+Vh+KZfnuZzscwDvl+KUkDZMPnzZpx+yq3I5xQmQ/WtpO5u5G/N&#10;Eo7EORdsj4rKKDyferefnlJ4gDdea8XTj00n4CJAsrKD8i+2m9pcOjyPqgoHf/jzmYgrwJaZneql&#10;0ue+oUQu+ZaJjSPHbm0lr610cPllP0U4oojTmh7VDSzovOE9kFI0d++75yO8+/Ys3sWhyAErYaql&#10;tTCF2OgRLk47fR9Y7hyETF5C/yR+TmciOOWk6/Dxh10Sm8XvFyX1VsEUIyUnYQKcuTMoVCWYi2CJ&#10;Q1tXBxK/tomyRm67FXrWX5l/U2HIDCohAS2FTInnQvDWWhm1e+xM69AxgEnLdsn/TIY1fVbv3QMp&#10;8GmdUSgpPpWhoZp7iCbysrS+t1yP1ibfiZCZ2ZE1+ebttyDeLQtBcTN0Jl/RkpX1rNmtSGcXPrj6&#10;BoTWnohCVY00n3IrZvo1JMff0uLJgunu7mb+fJF44Gv60zyf52Amr0jG96d5bdCP1DbaUqx3O21N&#10;ePnk0zCscQ78iAt3rE5bZ44mtEORVE/lHeHvbHs7W4Ev4fUCBcBQFCJfBtEeCu0Ixv/4J2gi4FgY&#10;lM3Ksbhfa7FMOgKntP1EWu7I0uqOppvwyqWXwensIKh1MWL5iay/tnDzKdbHoSFTueLqyI4dD4Q5&#10;Rpln3rVR0dSGxpdeJjaUf0JvpiL+obbQfbnX30Hb229jpQMPYKWr+dL5MZQ0O6VdmYWxy6D+gD0I&#10;tMN8HfmpO4MZf/obQbaWRRTWQrOtbB8aR6FAgQFyaHnoQdhUiBHKkXY3i5VO+zmc2rE0hAa3t8M2&#10;ETBIt2p3LW3YIZeAJPqlyMVJYbg7boKuMWNMuxlg0EvCD1raKWjWSArZjqNqq81hr7sWclaEkMxC&#10;mO9ou/8JuI1NEIY0s5/9lQjbtHgc0VC98v+nvhAFytf87v1epLEH8US/L41z/UdvoIIgU4easoUJ&#10;gC3Et98SoVVXQ4w6SrP/2smm/oiwD6Y+9BgyFUlEx44lUNH8mco+v079KbnscgTGMbOE28F6h/hy&#10;hUtoffZFyqoUx5TcCgarIZ0nZukIm54ejj1C2y8ZOwrGK0MsynL4tcOx+tknoy0SIV+4BgxqS39x&#10;N2KR+mYaU6E4Rhx5IJpUetthHQMkyVf+swRxqg9l4gDOMO3ZvzWHoK+5vKSS9IP6qYfD9bdX/gvZ&#10;9HBWlT9sVkkE9b1ldWLliUnstduabE+af2x3s7HC8IaNTNbBRRfcj1Q6xruLOq+UipJJ3wdwrC5s&#10;vulorLLqMtDZc9qkZTr0S/jsmyCZasVCfFtJiFEWt19hnAe32XpZLL98vdly6FHwiklNgw/xbMHp&#10;Qi47Dr85/04OCC0L8H4RBZgThKGjm/Y/YGuMWZb32938ng3N/Aq+otV2Iu87uPSCZ9i5kgSD81+Y&#10;SVPiAkianrYaW+H25ND90YcIp7QgUFy59XRTyXOCBoprYcVqsNqZRyMdo2rVXHMJyZpvo0RyzHpP&#10;GOOPOxTNcRtVOX5P4BnzaE3/6/lB+ReZmSw/hMAaSCXPMcX9EFY+aC+0VEaopGh1UrpImbQ+8wz8&#10;96bDZdemwxkKM33Ln6yv2KLI/udTpD6dhOg+W5q6ZUJUNqZvBr+jNGWzWeTzUkPzSf4ubW2tRjkY&#10;EsuUPjvgCbKblBTzKVLfdQvpVMoI0/6kWFa2ZyHh0bK68xZ4t99m6hZO1BOI15Hd2OY6g6H3XVoy&#10;8thHXXOa4HZlkG5uNrsbXWnL/mXqTZGci9ZYmu0XRs0a66Fp/Qm9b+5HQ9VpqNRXT9avR+dwlbCK&#10;wKDi/pQ+p6UO30mh9Y9/A+55Glkqnzq7BqHKWmalpSbdR4yTSyPfMAKr/5Sgzs0QoNhmx+W4bAHN&#10;/yIo4DuyQ4wnYZIPr/krMvEcRu62C9sizI4b3OcFz8Wwow7ARzWuOZMsTkHdfc2dyHZ0sCoF6Agg&#10;i8AkQ1CUzLLtWlrR9NCjBCYcW1TkM1etw9jDfkQsFdHGvkH5Z2e3GL+WpsmfF5dnqGiNkC65L8T3&#10;tnH8JBReva4Bw444gDwjpaBWLJLaREtZqTCFP/OJ58I09IZhtUvORE9lHaqzUdOOI6fOxbQnX4R2&#10;gMr3Skf19CcBRQVtHJo4LkvKtiBJ44Sf+rjBkOG/7pQxTEW6NcEx+en9/0SlMUI0g+ijORRg5IkH&#10;I2/FEckQWFBwydjxyde5uc2Y/cqrqBgzGkFFNb+T9FJ+g/tcya6sQqx+mDHaOjW5z/u0zNvy5luU&#10;VQRuIe1oHuI5ArtcUyvC3TkEBEyKfVR6jxLfamahdAxRYMcwarfd0K6jNZinXPJ1vJCZFSt5Lpmn&#10;CbPzJshuTkDIsS31PT2SRtt196KyLW2WncPGyWs+CfCnKB9MHn2t25en+VsytOT7pSA5NJo89scj&#10;D7+P2255Hg6BZsFuZy1l5GeoT4chkUzhznuPRlW0ntXnaDSrQn3y2MI9/3wNTzz+Hu+nEW2W0rWi&#10;NPA9Zg3CfM4hkejBBb8+CK6JhK6epLwQSZCUPPdNpa/TkIuc5CQpiKqgifJviVDwXvf7nxLoyEJl&#10;p0gr9Snbkh/JnCDfg0ce+Rj/+Meb8Dio5YQoy0lyQduc45WU/f/4LeLM1w11GOtVkbClELVk98+7&#10;n8ff73mTeE3upLIl2MlyCu/r6P+RZOEpOQEZRGv2BC+5+581Sif3n3dgz52NLK9baYK93HxLex6x&#10;MrKOCjr+YKNt0LzicojJb0TB2Qox4yCpQyS1Jq/4S17Yp4JxEadVOPbknyMbr0LSimEum3n6FX9C&#10;R9Pn6GI7ORTsNpXNbIfKj9VNNX/G57RNk8ZcJGd8bKp8j0CmHWnlrn4qJZ3iPmEClvvJnqjgXXMS&#10;eQpaC/XpEF65888EQs204uUf4rKfQuiKRJH+/HW8c9JP0U7LdNRWOxIgRmDOtTMWykCS74um6OU8&#10;7eYpyBVba8Z0jGyjYtJ15qxAZ/LxSn48E6lcJ+ZYWbgZCuDedu8jLQIUCI7cHgctFPqF1k4kmlJU&#10;yCEK8qKfS5gpP+VzhNvnooXt6ORiJiKwZ3Fgd87GFxecj5kXXIkJbPu8RcVIZRHEqCzIbPLdcfNM&#10;XRbmUCCE0xmE354Jt7sHLbc/QDBJoSI5W1IuQxTmUS9uhD4iYaz2299SWMdpUcepzKJse920gPzY&#10;YqGbwqo934bgpbdpLYeRoJLXCf0R1i/SzjadMws5K4Rul33iyN/AQ7irGV9cdhm+uPg6jGM7x6ls&#10;3KoYrToHGcop+V5lOYY8MohHYRY5ZC8Mr12JbaO6Kg9ef/QZNL3wMGbQsuzg+HJ7XBbHQ0/Qjc6/&#10;/wPZxx6Es8MOCKormL8WwwbzVCwTRcXEiVjvxEPNDGpHJItcawu63nwZzckMKlkYhaaQwZBxmjD5&#10;9r8j1JFCLplGIy2scaeebJaQtJvO00xgjuM+5aKD1xyOubYXX6JhkUTu2jtp7XaxbFGWQiOf45K1&#10;kFws6laH+JcggQZMnGNvhcMORW7VsRxLHvtlGMuWhuPREGCfaWxYLJOWHUI5G+G11kLiBzsgpjax&#10;Uuh0PXx86w1weqaYKN0Rjo9sgUCzJ8RrBaS9dg7ANMeQg6nV3RyH5JEQ+53gvBS4D0UKo6BZIwV3&#10;9LXtPeMj/PgjZoditZdk/QSCInCy7JeX/20Ac48d4TMWptz7MKY++RaVH/mD5e8OJ7DC0YegasON&#10;+Qz7W2hQs8HGpvXR9MATiM5sRY484GZ7EO2mMk0r/AeNPgWq9eSbwjFIfem2kMfItjXZSklVVBAc&#10;aSRq0b5iRjOm33UXeYmykc+J9R3FZOJnR75xHVPhTf4ESbZL9o1JzDOMZoeCKmBbF8g7fMA1RxNp&#10;KS5MsE/ZT5AXDtVgwl57UW4KWlOeE5RbOsyvhBQA0YsmsM0f/wh/2DIIQgXUEchGPngDLTfeZHys&#10;tD8wRz2Q6EogHw2hkE3hs8mfckwRiJM3PfZrnuOhK2TTPuUXvbwj/bOkk3zUZMZzAMD3euBSTl94&#10;7gOsWwOCXDfryfaQaUQjTwFTD9h3Yyw/UT5mcjegScN2d8jHCgDtUX5feem/2TxaaZCk0AymwHnJ&#10;Dw0gm2OXkhiH/nhzLL9iHUtCRpIg0MAUCBtKD31D5Jx11pnn9n7+VqjYTPogLuNnpmWWqcSUz9rx&#10;zrstZgmELWTuLKWi0pFTZxKTP/0EBx38PUQdbVFUm1LgUGAKjNVW1+LTT6fi3XenMz+KML1LW2LZ&#10;abYTx/sffIifHLILB5tmpmRnyvFaw3vwO/+/1KcYmyn0K2fMQfMrT+D5yy5CtLMT7aludKRaMWLc&#10;KDhVSbQno1QiJczAskpeFigEvUgEdbkMpjz3LMF2FLFjDkE0XkGLR1BJIpE3qt58p6aWKzZcE03v&#10;fIDQh59RGXtI57qQ+XAGxm+7Obxk0gh5xZSJZQN8dt+9CB5+gcBF1kIB1VYCc9ZdHeOOPRyxeB0B&#10;hcpQLFIfOeybjoSLquWXwYePPIXxjd0YRiVWSaEa/s/H6Jw5E+0rDEc0Q5QwYwb8Rx/H6788E4Uv&#10;ZmHCz47DiN13ZZnVH7Q3mLdxhu5HWt5SMEA5m/YQrHTM/AgfXf0H4K0PKGQzaI1SQLKuTdEsCl09&#10;iEdCSI7mAKukwHVljYilinnqPOv2sEvB1wXr84/x2pVXIkfrVso+S+szS2WR46DPdTdhbr4T1RTp&#10;1qcz0D39Y7Te9TBeuuR8zHn4fiRzOXTynbVkS2+5MRh+xI8IhCPm+cZIAQlFJZ/xGd664feY8dTj&#10;FBhZs7OscnQ9QuOGIxyvNuUR9ZVNv+TibHxo+Lli1Bh88ewzCLPNnLVWQGSvnWj9EpCwr76O2pI5&#10;xKZMRtM/70D27kcwN9SDNMvbEuc4IQDSGVjTpn2MSjsHe+ZUWFM/RuNj/8Jr11yJubffiyiteDkj&#10;N0fy8JcbifE/PphKgcCtwHaibJSPSIyAIKiMwRs/DN0PPo/KNMcS2zGUT1PxvohV/Uo49SFkuhoR&#10;zPgCc6+6AXN+dSU6R9Zik4t/A7B+6jfVphQMSCErCGb92qtj6hvvIPnJNIymcTBn0lQsv8XmKAyr&#10;J4Bn22cT8KdPxccnn4fRc5qJ231UHHgQVjzpRAJfnR1JMBXyCAaltSme58xA+2P3492brycwTKGl&#10;ZTZBbQ9GDRtJ/q4x79Ysh0pTBEsS6fqtcvJbAv2u9haCjecJGuMY8/PDaMglOc54v7mD9+hejgk/&#10;FkLDpuvhs3cnoXrqLIzMh1GY0Yq5Ta0YvcmGCJIExnxXiKAg3pPD7Gtvhv3Ei2apKeIVmAjGt9wY&#10;yR/sibBT3DjwVaApTAxCjGF2oPmNMzD7w//gP2eegXyzDvGlMqdxpG3bYSr3Vye9i2H1tbCa5uDz&#10;R+5D01m/wUizQzGHmTVRDDtoLyxzwWnoSA5DkpmGqKwy7I88jb3MOy/hjfPOh9XajERbF7DeBCTG&#10;DydQjZnAsrmIhyitrCzH7MxoHnPiHUj85y1Mvumv8PwujjMqShpGipqtXWyfz/wcy+24JbzKKuPA&#10;2xMOaPC0o4tj7qXzzwHe/gDhbAbvTHofw8eMwvCaangxxWwKIcz3FFgfyaRi27MhmGQKV40Zi4+e&#10;eASVLU2I7bsHQiutSTlXlMN95PgEW2wbr7Yadk0SM557FR3UJQkq9I8nT8HwddZFfeVIAirygBNG&#10;K4FYxUeT0XHOH9FVaGLbBKinkdZRWYdlDz8EkbXXUCcVy7IUkGZKtVTmsE2kg884/Q489OAn1C2s&#10;H3WnAIzAUkGbqcbncfNNJyMR1+5YDk4aWDrpAFYP8uSh8875Jx566CPTPprBLpJ+l7SVmaWk3qro&#10;xO/+cCTqaqkbqMfm3SX5+C22r5XLpwZy0WJA+aARn32SwAZrn4osLSNzqOkQiFIwyhbaDMjiVAon&#10;nrIbzj1rR/ajJuuj7A42NDuaQxBtHRbWXvk8tLfbyPk9xYanpQ0ODx0GeOyxa+HyK39mUHTIovC0&#10;i8Dpf6W+pSEd9fDO6jvCn/YGLacAI/0qiqECLU8fs2iZjDjmOCx//tlwtZVjAEkAU1hZUfQQINRR&#10;ADy0626om9qK8e89hYr6ZcwKkIE4vU3U9860G0NFugWv7n8wEgRCWSqOKN/36voTsfdlV6Bm3MrM&#10;vYAP7vkH3rv8WmwxXbGYAkwP06DYYUtsKKurtgERvtcjWpIC6U8ZHceRqTC+UZUEIK9usRNyHbOM&#10;Yq7LuKilQmuhgv68MuB7e7BOO8FVuA49e+2ILf5yPXS0StxWQMecsRRVj/7U5eqYhQCVjS14cPcD&#10;MPbNt83sXA0HcA/rm6H1U8vm6tGcAOtaTSUzKRZG+MQDsdm5F5o8+pSMnXJpDXfj4R8egDGPvUph&#10;6SBpDmgUKFYrF9s9QaXRTHCQ10wWfxqpcFfNy4tB7sZ5cpLNcjuIug7adt4Qa//rbsQycSo62qHx&#10;CCZf+QfMOP0iDqw5GCNfLvJfNYVKN/nxhWWH4+CP3jbvEZUqQIFcWf3hcBhT/nonGg8/HFUH74mG&#10;G27EsPYEAe4QM48l9P5L92PWLsdjhZ404mynLikoCvU2AqAqWno6Bz7F8rNHmWRqeKhhOQSGKjkW&#10;mqUcNSvDcrtbb4bVH7uPY4IK2+mhtS2gFAVxIUFXAVOqUoiecRVmX345ga5mWfLo5j2pUBR+zsds&#10;gtZlO1xMIFhoq3Aw/tabULPtZsiGY4j65H72+QCfKlLKyRJExAjwIqhonYWXt98FAcFdjZfA9FWW&#10;xSZ/vRw1w8cj9fwsPHTMD7He3CZ00ZCYtcYa2OGhfyBVUYGKgOCEMiPDvOKaPfvkEzy68d4Y2zEN&#10;1SHNcvrkckGhOKZGEljxnzdi+c03QkCQox2MRjT0Fqv/LKA/ZRb+teVaqLHj2OKDSQhoRET4jv6U&#10;Y+PE+EPIjNyM6Xh1z72BTz9CZcZBDwFB87ZrYPtLTkdlwzJsLwL9P92DD8+9FE4iQx6NmUjQVQfv&#10;hZUuOBv5mgYC8WL+AwKblpCTdtCcLGBYpgevrrErIlNoIJG3NZ+SZd/quJ16ji1Z83mHRhn5IKel&#10;EJoQcuAOElF8Xh3DZheei7q9dkNboobPO6jr4TvdNIEoAdA77+GZ722HlQiSnEIN5LXyRAVl5XLj&#10;sP5p52PUdt9HoaIZnW4dfM0UP/AIZv/qfEyb/gXGprOUudodyLohjKKXqGc+vzS2Bls9eAcSq66D&#10;BIHRh+f+Bm2X/wHLsgNajF9aDsPYnu8T8H4ysQF7PfcEIlXLoKK7gLaqFiQp+/uTesvKW3jnit+g&#10;5uwrUHfb1fAOPABVJUaoztmLZdknYW1MySB9w3344mfHY3SWhgXHzH/GVGGb44/B+B/tyXEaRsuU&#10;j/HMqedh1ZcnI5Frw1zKm+kNI7HlLb9DsPUGNJ60uYiyumRML6kk81s+WpIUr78yHZtveQZcZxz1&#10;GPWtSLvPedVGBW75x9bYa/fVqdca4IfIx5R1jt3JtsjjvXcz2HSjU9j/VfPdJAypnQa2lVtIEtS2&#10;4Ypr98Whh21O/hUHSz7PH4PfJlm5XHrxKEk/kqDToXtXXfwkzjvvQQ5pWyt1g0iB0uSLpPOM1OzR&#10;eDuef+4SrLqmli5oMXBAWrZCB9DaIxPfcdsUHH7Yb9nhVbxb6FgDSJ+74UZm4l8PXojNt5holoVs&#10;K8W81Vn/G/UxSAetu7nHn4N0+2S2upB3jXHVcqy0WTKs2mknJH50AOoG9QZLT6vQp/JQHcP5Hnxx&#10;w18w/fxrsfGbj9JKH0ew4iLuaaZs4MNumhZRRQpu+xykb/kXPrnkBrgdn1LxRAgIw0hHK9DoErh1&#10;pgnECNqqXVTsvjkmHnIAKjbahm1XRSFP2zKSM/5U5oT4ftTIgTG6rYJCwkFnvBv5j9/CZyf/Gs6T&#10;LyBCoNPECg7TIccseWM0i25aoMufdjIajjwEVrTKzGJpRkU74WTBa7ahP+WpXGThOD2deO7Sy9BA&#10;5eOkLHN2WoYAU/4VmjGLUfF+VuNgGAERmQVVW22I5Q47zOTRJ7wKORutrMdHl16MEW9+ijYTdde0&#10;rrneR9lQlnm6Jjio5GtaS6DkMy1JGCdnKVnWN0xBYm+6GpY/6nhQz6ErkkV7OITs40+h66a7CCzS&#10;GNHjYC6VmHxaRnSG0JmowHp/uqL4IpZrYGsOpEJrD17ccxc0rLEWlr3mSkRTEXg6x+NLqE+pt7z/&#10;MuZcehPaKynu8gGGdbF9qXjSBAl5KgY560qIKZhSUNDWeoHCnEkiE9qCWcUzBdSsuzYaTjwWkWyY&#10;AKeLdQohRiAjN57adh+5KEFrvgPdd92Nd379e6wwtYmi08ccN0ses9EtPmdbtW+4Bib86VcYtdwm&#10;6Ixp27+2cctHSsJ4IHW4edSyrjbf2RIj7zZ+ivfOPh3d9z6HhjSBcdjCMLcKc/1mKtc8OuLVqDni&#10;aKxy+qnIV8bZRxwjHC8CbnwDUuy7TNMMTP3l5ajIdKE7wpHvkO80E0V+aXUjGPfzozFm9ZXhRdg+&#10;ZAozs9Rbnv5kZW1MueiXePOvD2LfN/4DN1FNI6LYbn2UZvvqbDU7E0F7PIdIx3R88IffYs7192C5&#10;WTRGyFN+hKZNLIFZ5Nv6bs3E5vFJnYXRu3wfE36yH3o2XRMe6ziuO1w8D+1ryMlaHH9U/n4Wb510&#10;LkIdc5Bj+2sFTRHhdbZjLduuK+yb2SzNEqsccqKMrr4h6pefiOFrro18wzCCq6IskWwiU6AnRvDM&#10;D7GpM/Hmr89FJEdmD2JGnqbDWYzqDBD/6cEIb70TQlSQca/CzPo0PvMkZv3jTgJtATQtz+h1Ci+g&#10;8esXjSB++QVB9HonHofKFVbnOMvh43/ehewTT6KefDutQjLew2i+oyVCqJesxLoXng0rOYJ9X0B7&#10;ohMJvziD3J8c9lP3Fx/ipfV3xno3XoLk3ntReUu5z6dGgvqavI14mmZQJM9xQAD97yfx5iVXwXv2&#10;NdTKwZtyNRWLYgT1QSTto6mQQkeM43a1VTD82B9h9HY7IFk7hgYO30njaWkizSpZWmJszWHPXS/A&#10;q2+kTGgQXZH8M6FuaBhsvOEIPPDwyYhHZfoON8uxlsZ3qB3ZdBIHHnAdr0+CApAOpF5Z2o84arDK&#10;agU8+e/fIJ6gbCpo+ViMONRo/OaJYIlScTEjn5ahbbcj1W5hi00vxoef0WqlQCmlgAofTisfoLXL&#10;hrWsbuy155q48fbDEKOipz3EHphL6TicgztAa0839t39d3jlRQGUTtaeHWGAU5oDNYmNN7dxz7/O&#10;R3VM79f1wbFz/r80b5aHwKuS+KyNwqemyydQoULmKMtR6YcpRLT9uDVMa0tb2gaQBA0ZUH5KHNx5&#10;CtrZzVPwyam/xyZX/AqRyloqdJ3pVfS36E8dfK6um4Ijou36AWonzcS7zz6C7HNvwG1qRCbfhTAV&#10;vDtmAoZvtCGqd9oSkfFj4Wk9msAgHKbFRc0RzyckN81MQH/KUOk4vkdgyvIR9vgUfla2DbOfeRat&#10;9z+KYMoMZORYnoyilpbjMoftD3fiCnA9KkkFfeNTeSqriMd+pPKUM+YA4kApcAiZWE3qK/kj0cLO&#10;O1EjkB0K9Xw4B8pNUL2yHLKkZTXCOG2K5ll6zKuF2qO+06VSdI2zaX1OPlED2V9BDXVIrwFRAmoq&#10;ZqQYfFHHPxhAyn9BXtMrVGRWNfslg+ZEltwWowBOwyaoUMC9eI5ChVUToJPzokehq+WqPvoqKzRP&#10;JTNNR0p80IURP/u+8ceIUgh9GfWBpTT7uSrjoy1h8TeFPfsF4XRxRoifc1SYrqxDHZqqkB38LqBm&#10;lM+gDpUVqY6mxFQY2jWU7Ga+MY5HJ4aE+NCj8goHqFH1BSDJA8GM2Zhy733oef1V5GdOQzYShT+i&#10;Cg1bbYmV9/kB8lX17Mke8i8VDztJsVdyVFjaLdafJKRpGvB6HoqZJICid8x96Wk03nUP7Hc+xCyX&#10;4L02gZHLrIfldt8DlZuva2YHIlKc5JMeM2zlB6azzGWx0tYlACbLmKXEZE5Lax4yLIsO8dTmAhNM&#10;wIAo3s8iyaG5lNSnoanv4/nLbsPml54FN2qR50qUNXlVsiat9mT/RtgHAceH/eEUTH/0CXz+5qsI&#10;z26UYIAdT8AdNxbDNtmY7bQ57LEcy2EBihDBOMvLskbFh19DOQKKiM92Yh39KHm0wHFLY6WSuEY9&#10;KrBkDDP2r4ye4oYLjh+2q3w85TOps/nI4Kb1df6XxoVmEnW4bMD+lT+kxbHaTv6pztFwIPsLeCZo&#10;U85N+OT1HI2iBKKsa6cOXCXfxDNsL7ZsUcappAr2GJB/fOPf1BOn7OE7tcklIJjXDLVmOqOUM26O&#10;ZSOi0y5NebfIWMk5YUT5npydQz4kPmQDsZ1Lyc4Wg2N+culVqN52I4xfYzME4YHK2qZVkCIAy5PP&#10;VB/N8s2luqjVzPJjj6L5kSfQMv0LxJvTyFJ+udV1qFt1dQzfeD3Ub7QWuqs47uXLSIAqn0/NxC1N&#10;pD0gOT+HKy+6F5de/DpHroxZyg2fdSZZdg+Gj4zi5dePxajKlQlG8wiiOvNvuOmrQqEDd9z6KY44&#10;8gZ+z7ZPl7aPBtjA7yoiPbjp1qOx+75rwaNBLz866Zbivd8+LZZgSX4RRpxxRN559/M4/KCbKduH&#10;E9C2crixs4JqcTsVdYlyJfl2N2764zH40Y+Hsy9o+WWrYWuqnAKgoDXmZmCtNc/ErI6PyOHsxMyq&#10;FNjNiMa1g8nC4T9dHxdevgtCVi0Hq0StOoppiGXAb4ukGPuU41dNz38V9T0v+l/zGor6599HS8sU&#10;9TdBfSB7YfbJN0Gl/d7/74VRl9L8v0meGriMUKT/b53K4+Kbo77+Uvv+f9t4UfPx4kYWDWQTGd9q&#10;NX8HqMDsuQHWW+NktHfkCLCpawsx+KE2/tYMbgznn70GTv7VAfxbBj6T0ZGaLW6l4VGLlVY5DF98&#10;SoMx0IHQcmOYTxZhtEXzMh+mQg5GySTGft8fhr/ccCYc+WbKqDTvXHzaerHsdbGlwJK6bK+9tsYO&#10;u6zGv2nG+jQZteVYn82sQ+kPLR7bxWWX345cdhSyWaJSLempmrT2NM0bqyjg2BM2Y9fGiBQVibid&#10;TxH4Znto+bu44/Zn8MlHncgF7FxZC+qs0imbMpWpTGUqU5mWFqLS1c5Osyudf3R1B9ht15+jozPP&#10;v6WJNfvcBXiV1MEONtgoguOOP4jPESRRt5pZdvn5MuXzURx71FUESjkUAs1Edfbq5/4/vW4jXg2B&#10;mnTzVJxwwsEEotT8ZgVjIFhdHGixdPA2gdsKEQROCl4hi/+8Oh07b38pvFwDFPutYHezKbWeWby/&#10;PxU0JW1bOPTQzXHpVXsjHOlhX1aZTpRxEfgW0hkfe+/2Jzz/Qg8ZYDrfl4C2O7qFWsKqDMZMaMdz&#10;r1yN4ZU1LIfPztOLxBCLR1P1t3L+F6t0UVvpizr/pZn62m5Ja7PSPu9PC6Mu3yZPDVW3/+/7y2Pi&#10;m6P+bf2/9lN/Whr7zPHDxj/Us1thoQKXX/IwzjvrX2yHBn7fTT2Zh+VkYOcbEHLb8Pjzx2H9tVY3&#10;MZiK7ghZ+H4Bjh3CC89Ow067/Ip/L0+1mYdjtRFqKdjLfDIRsrTEixicUCNOPmUznHP2ISiee9rb&#10;9qaZv7wfvmlaLJfhLDV+oMYlQHE6kE1HcP5F/8DVv/kPQU8COWsm0S0RabE1B5A6XM7bruPhuWfO&#10;xjrrVTA/hWb3502fBvks3n+3C+ttdDKBUAx2UMHOZF7scAdhhN0MfnH69jjj5O/D8ALRttbxDYJe&#10;ytamy1SmMpWpTN9tUhiYwHKRLWTxxhst2HXH09HTVUOoop2lHVKC/EftaGdw6kl74OQztjX+rlaB&#10;upXfBXwuEqpAqtvGBuufgkkfzeUzmjXSMdTauzxw1yIVOFOEehWYMLEV7755A4FXFiwCdaz+44XF&#10;aAlOtFguw5m1SpIduMYBM0rEcuLJu2L8hHoinRzRp4K1Kf5C6Q87VGdEyQGUz5128rXI6pwtA3Lk&#10;RBw1KWRVY7U1anHexTubzpbzLVBNjkmxf3oQePW49son8e9/v2R2TJmOM7TY4coylalMZSpTmf4H&#10;Km540P/5fAS/PPEqZNI6C9Eyritml4t2tlp1WH2tapx+xu6IWlVQYM+iTqQGJcpJd1u4/Dc3Y/Jk&#10;D45iloVaqMTT1K4J5jTwR9DD6F2nA+ee/xMT88qR35MmSExa/GixBEuFIGaW03wnB9+KIXBtVEQc&#10;nPLr9bWnGQVvbQKooiPaQFLzK5JtwjT+K6+346KLCXj0fdBslve068F3O2A7IZx0/CHYeDOi33A3&#10;O6oJjsdODRQbpwNdXRGcdPKj6M40wy10ErTpxPAyWCpTmcpUpjItTUSoZEWRzvXgil8/jg/fJMDx&#10;MwRAKV4iRPCqYXsF1EY/weUXHg7FMSy4BTiFCoId6k4CLG1knjp7Oq79y4fwfYKofBx2rop6V9He&#10;+iYbeFPvkp1cWpxoGgfuvyb2220r5udDB7ErLIU5QWMxm1USLZZgaShy7DgO/P7O+N6uKyAcakbe&#10;qyUEGupH7mk+PG3zZoPfctN9mDpVhyoStTppgiGHfaZwAQqPn8Ill+loFcVi4j0I8RmFcdeKah4f&#10;vv8JTv35g9rMiiDcBMsvnUosU5nKVKYylWnJpmw+jZdfnIpLL1G0dU07kAraea5jfKgRrXYce/x+&#10;2GSLFRE20QN0h8BNHIVwM7rTDvbb9bdoaW7nlaF+NHPlUL9GmBTiw4WXmYNTT9+fH9uZl2aTNLO0&#10;+NJi6eA9FAn4FGwfk96fha03Pwn57lWRhRq5hMySG39ZchInGmRHr7RSAk8/fQ6qa3QKez0EfC23&#10;i2i2A/lcHf70u6dw+pkPoOCHEJhYNszDzgk6IQgS+Os/DsIe+4yGlW8wTm5lKlOZylSmMi3JpNAK&#10;8uPVIc6t7QXsss25+HCSwgTk+b0P349rnQZuqBWrrxLCI49cjaq6LAry/zXhAHzoyKxCuAXXXP0m&#10;Tv7FM4DTznyH8usVAovCVuA55e+kcMVVh+Dww1ZHKNTOMtTxerjoG7yY0mLp4D0U+QQprq+jKQv4&#10;wx8fwmknP4aMIswNIFVFoQLUWZo0c9gpvIcdcPGv98PPf7EhsjmCoJAcvouxl6wgiq7OArbb5Ry8&#10;9/Z0/l1HJtG0oYKsxeATbI0en8djj/8G48ckCLaK/lRlKlOZylSmMi2ppB1/SgpHdfjh1+KeOz81&#10;u80VU8n4/hptW8CIEV145qmLMGHZBhQUHkCbqLwKqtgsQgQ+b77TiR12PAft7UnYBYWv1LOlJP+m&#10;GELUx3IYX2+DUXj8sbMQ0i70kG+WAbWqU3qKw+JES8wyXMHWEhqBT76AI47YHcutpCNOhvhhR8rD&#10;3jh7Mwk9+14E5555M95+8zOEIj6ZQTGUmJfWYol2K5Ip3H3fJRg2IgTP1/lo+rENCs7bUzF1qofj&#10;j7oFjisgVqYylalMZSrTkk+aWXr66edw/z3vEKwkIB8khXsvKPizJhMIiI46ai8CpSj1KgGPltDk&#10;V0QNaXaYh7M45ee3o6erFoXQDLOiM/SPNmRR5fppuOEeXHz5iXAdTUgoblMtdbKynH+6weJISwxY&#10;colkAzsH3wlBJ1T/5U+Ho6o2TcwThe9qF1snu6OKHR4zCLXod6QlOXVSHj0ETb846U44zMeEY7cy&#10;BoDxDhPqv7Z2Dk476QiE+Q7LboFjVyFTSMH2xpMnbDz78gu48LLnEPgETDkhZ3as08nfS0wTlqlM&#10;ZSpTmb7jpONwAuq0HPXbu5Om45Af3IpUpgp5zQr5ceo7F5bDz7aF3XdeCz8/fjs4oUp4VgxWqANh&#10;giYdd6NJoAsufhevvPMugiANOzfWnDfZ56XU/0dH7PhOijozipNPPBCbrOuaTVZ5Nw/fnMahI78W&#10;b58l56yzfnVu7+fFm4Q8BUw0S1ew0NAwDBmvG/9+/n0UgirjuC1QpI7pT+YxrZdaARrntMPPZ7Hp&#10;5msSEGk6MeD14nlSFpJYe/3h+GxKIyZ/YLHTBaSEdG04TtgE3Hr+udexzRYboWF8nmBKoQiIxAm4&#10;yrGXylSmMpWpTEsCFQRKItOQ6a7BMYffhk8/aYJvYhvp4HhNBPAz/64b3oG/3nkkRg4brmMDeUm7&#10;wpOwrTw8px1vvtmFw358JbxcjFoyTvDEmzT7NNQEghWmuq3E6PFz8PtrD0dFsrjJakmiJcbB25DZ&#10;Tmjm65hstHd2YbXVfoSmxvHsiAhCTgfygTp8Pmk5TbNAChlgF2KIh9rxyGPnEBjVESr2IGQP43Wd&#10;GxdDIfI5Zk2rwZor/ApZr4NImmDI5Nfr9E1QNWG8g+ffPAVV0WqyVpKIuYVgqrxLrkxlKlOZyrR4&#10;Up9/UvGzCz88A8cfcR/uvGUWFHQ5nZfRH0M4HEMu141IJI877/4Ztt8hinBhLHzLge82wc7VUadm&#10;kQm6sON2f8JrL3Uwx+KUhPFLsrVUN3iGyEIMyaiDF984HsuvEIITUO+ao8iWHFpiHLznkYnQLWLn&#10;Zxy8Melz7LLLpehqq2WHdJhpwP5UXC/NmRhJNmrg2l1Ya5U47n3wXFTW9SASqineqBPhFYnUCvDy&#10;C7NxwD4XoLlNIEjvm4+UnVCAPfZcGX+58edIRD0EHq+VnpZfpjKVqUxlKtNiQv3BUo4/D977GY4+&#10;4iqkUjFzJqp0JBA1h9haThsO/OEGuO7ao6jacnAjAfUnVaTuK+T5IY6zzr4Lv736ERRy0p+adpIO&#10;VNI7BupgkRXycOThq+KqK37K/BXcx4IzT5cvGeScddaZS8YyXB/1A0vwLIwYW4nZszvxxuuf8bsI&#10;u6AXIMk5jSBHpxurE7X+qmBXut7Y2ISuznbs8r0NYDs5AiwXtsWO1hErVgZjl42jo9XCK698bp63&#10;hJZ1nehYC3dTPurAsssnseqqw01xFLfLMlf6luNUxj60XaYylalMZSrTt0BmK76MfZ1uQZ3Evyd9&#10;PBUH7nUdunsiZnZHMQyLh9maQ7+w0ipVuPHW45CIOLA9XgunEUjH+XJZSeGD91txwvF3IKdD7akW&#10;LUEfubQoe+1A509BIXzMznH9FcIKE6O47fZjEXXDvIc62ZG+XLJoyZtZ6kc+MrALNtKZGLbb7kz8&#10;5z9t/LsX1eo8G51boyijSBe/6yWHKDeEFB555FxsuGWM+dQi1Ot3JG9+31eMCR+7fu8yvPZiO7K+&#10;zrbJE5mP4h1d7GQ+787Esy/8BmusPhzxUAwFp4cFUgh4MYp8ncp+TGUqU5nKVKZvkYxPrc5wC5tD&#10;bwM/wGbbnIk3XpkJ31OsJE0taGKB+o16UZMGL790PlZeJQbXSfLZiHH2Vh6FII+mxhzWWfNwtLRV&#10;UydWUtsN3sGm43HzmlxQlO/ARYG69JEHj8TmW68NN5w1eRk/38V891spWbl8eokFS15BQbHyBDZR&#10;PPviFOy254kopCbySow1U8BKYlcBJuN0Np90srHLbq6tyeCJ53+N8SuFEDJRvXl7oVAM1MUO/uDj&#10;Vmy7xQlIddXBCwoEQZbZ4ihn8rDbjYkrhfHAg9dg1Ggyht1O5F1FplQcieI5O2UqU5nKVKYyfWsk&#10;YGJ3MvlId1fj9JP/gD//5U0gSFLXKZq2poZyxDU2bDeEC6/YDkccvhmimgDQTBTJcjXxEIKXT+L4&#10;436H22/5GDntTre6DdQqJaeQJfyqhmW7sKwZ+OkRO+LiSw9AOEpQphknhR+Q/7FWbJYg0vzcEks6&#10;vM9mh7hEqFtusQpOPXlvhKI9RMRErQrVbmiIiKAEO/nARmNLBKefdidy6flBtIqRv4uAacWVKnHz&#10;bacikUzDtS2EHM1QaboSyPlxTPowhZ/+9Pfo5vM5X8elFAMWLGFLsWUqU5nKVKalkPwclRWBSSbn&#10;4uFH38Ff//omAgEdzfgIKBn9KGO/G/vuvS6OPWo7hCI9CKjkLMtmKpiJA4/P33TT87jllhdRMBML&#10;cnHR84NJx5qY5TgrjbXWqMbFFx/APLUyo/t7V1yWQCXpnHXWWeey5Py45KXiDjc1f3E9dr0N1sUj&#10;jz+DxjlpFEyUKzmeDX5Oa6aBlTLrsJ9ObkI8bGGzzVfktYEUckIYMy6EuXPa8M5bM+AQMOV9PkTm&#10;c8MRMpSDz6bMhOM62HDjlRF2bDMFWSAjyJ18qHeXUzmVUzmVUzl9EylkB8hmHbzz9hzstccZyOYb&#10;qL8EkLQE1juRQFC04ipR3HHHz5CI8LJiFTp5arBelxbq2I7WKA484DKkcklCJOrXgiYOpOMG67kC&#10;okw9iMTn4IbrT8LKK1cTcIWZj44z6XNPEXAa+NzinlTTJZYElARKCsbDuoBY2Mcfr/0FKpJyLnP5&#10;XUCAI0eygT8CUYQ7TAQ3VgJX/fYp/Of1mfCtLHwygYnZZOUQ5LKIhKI4/6IjsNm243hd79GLA3ge&#10;GU1/21FcccX9ePTBKbzukQU8AjWtyRZjVRhmKk81lalMZSpTmRYlyU+IOkcnXdjIMUkfZdDcFODn&#10;x94Azx9pdKVlhWA5adj8HaKejMZacO21R6O6jnpKS2dQTCTNPFHHOe1oarLxvZ1ORVsLgZDH74P5&#10;ztzFpJ/eVRX+IJSm3nVx0kn7YZttxyPIS59KXUoPKmkSY8nTiUs0WDLe/ewcRQcVctLq25qrjsHp&#10;5+wFJyRmSSIIFLp94E9AFirIwSwgO/k5tHVY2GvPU/HFF62wneIym5k94mfFZgpFcrjsqqNQUaW4&#10;EELEbDb5MPnMR8ep5CL4xfG/w7vvzkRWIEpMIcZVMoxRpjKVqUxlKtOiJAEQTR4Qttg68LaA7u4o&#10;fvrTC6ibZiPww9SHWaou6rhA0KaASLQHl195JDbccFk+GynuetMEA/Wj5eaQztn4/dWP4t33W+FL&#10;5+kguUKY+lORuvVG5mV+8729yQpyWHlVG8f9bE/kvYDvI4gyu+WkD5X0hJTskkVLVlDKryOiHB1l&#10;0p6bhd12uBmvvZKFbadMJ38dRe0Q9jhgBG64+US46lg/Bpeo3Of/ntWBTN7CR+952HabXyKXjZPx&#10;xFg6PZngyHeJ0B1MXKmA5/59BZF6Hm4fihYok/+UYZSlp6nLVKYylalMixkFUQKltNmdXfBrcMHZ&#10;j+Gq396OXK4aniJz6zivAvVWEIGDLA75yTq48pofI+wS/BhQUwQxclPxCYTuvO1D/OzIvxD0xIy7&#10;kS+wVEpmBWX+8tqwWgtvfHo6aiv5jnwV7FAz89au9CWbrFxuyd0NNxQVFDTL6UDj7BpsttmpmDFD&#10;0bn7OvLLybXCcEKtOOPcXfHzX3wPTiGKiEN0ThQd2G38TSbxhuOqqx/AmWfcQDYaYWa0hJYtX2u7&#10;Flwnj+2+NwZ/uf4UVCaJsV3FsNByXJTXy2CpTGUqU5nKtGhI8zqa8fGcDDJBAX+/9S0cc+T1/I5A&#10;RzvfpH9sTSDkqd9cbLpJLf7+jzNQWx0muOr1T+olj0Dqiy+y2GnrCzFrZpb6ziy3FC8OIPk9RagH&#10;Hdg6hNdJ4+pLDsehx6xGfWhT7REk6QxVf8k/5UKTbvy1tCR2Jv856dEY1tCKc3+zK1x3wZbBrEgr&#10;rGAkrr7scbz//sxeaKP/bTiBQ+YiGCJgOvqY7XDQwduQOTLmDk1JGrK7mEk1HntkOq664l8GbLlO&#10;vHjN0FDlLadyKqdyKqdyWhiJ+shS2Bobr7/6BU477VYa9ARJlpbmdE1LaPwcWKgZ5uDaPx+Dmqoc&#10;nFx/PVWkjtYA++z2KzTO8plHhs9rm/9Qkw76ziIgYz7hNPbabz0cdvRaiPj1KOSZr9NGoKTdc0OV&#10;d8lKS3RQyi8lApu8lyagcXHeeTfhmivfgZevhmfNJfyJww6irLoQcT8SKg4qyGZxRJIz8Nr7F2O5&#10;YRVkhWqzKltQ2ACni4CpBrNmB9hyqyMwe24UmZ5ixFLDNGYKMw3bDePqPxyEnxy8MqxsBawYGZhA&#10;a5H608up3C465GmrZ/EYF21tYLGEF1W0L6OvulamMpWpTGX6SlL0awnbVDYDh/LfISjxvTzCYR3C&#10;rmsLm6S2qU8UR6mPCu3I+y7aOoHNNj0R06bKUTvP713KeJaDz1i2heHRVjzy/HlYdY1aXlfgZuWR&#10;RcGPIgi38a44Tjz2Ttzw51epGhz+3TfhMFhRxEAd6Day/jVIhnN456MTMKphHPOUPlQZ9awA1ZIP&#10;M5ZOsEQKetdWm1sy+N7OZ+PDd+XWnSsunZnZoNJq67siwLLsHmy/2xj8/aazEYnJ4TvH78koZCqL&#10;qNznx8mfd2CP752JmTPC8HJithSTtmOGYYdCqKzoxt13/QqbbDaS7JKHY2kpbhGSYUwOSg6MqVPa&#10;ccKxV2BmEwGgOQKG5TPBx3oHzgDSAOiLSVWmMpWpTGX6/5EWaGL8rV1mWRrLLfj5CTth3322MFcd&#10;7Txa6CS5LeNbcp+JfwZBGs2NwN57nY833mqi3iIQ0qFu5j6a6o5HXZTCpRfsjmNP3M2cA1csewqF&#10;wKZBH0Y2SOHGP7+AM06+C9l8kte/mqKES3k7h2RNN+5/8Dyst3YdHHtR1Pfbp6XLwbsfyVnNACYi&#10;6ZkzAmy58UlkJIdwQgwj5inp0MII3judLUJAESQJmHI48YSNcNb5P0SYSNz2yThehdkt59mNzCds&#10;DiM88sfXoCdVR8ZUxHA2JZ/VwboRpxrJRDMeevpwrLX6qvxeTLkom1p5W2T6ELIpBy+/MAkHHfJ7&#10;dLQX4BcqitDQ6g01P4iWTuYuU5nKVKZFTQW5ZFhtNKijCIVacMyJW+DM03+MZFQRsgsmwPFCJ2P0&#10;SqdkKdt9qhYX3VmHRvK1+MdfP6bMjyNwu8xSmFY0bAjENePgH++Ia/9wkNnx5mdp2DvUDG4TfOo3&#10;rX189EEHdtruHHQ0V8GzBh4TNhTpmDBF6j71nPVxytkbwM0sA8stWbVZSmipnVnqI22TzGSzuONv&#10;L+IXx91GMFEJjx2sgJL9ycYwBNaM3uWyOn7jI1HRhJv/ehp23Hk8mYIs58VRCGtg9PA+3VKFm258&#10;Hscc/weE7Hrkc2JgAhYCrkKBoImIfa21e/DUYzciWanDBhdhUwsEab2Ng4c1JvNn8clHDnbY/jh0&#10;ttfRSgizkjneVzpwWSZb/ldlKlOZylSm/z+FCVbicOx2/OIXu+Hsc/YkQMoWHZwXGVF/SZbbaQQK&#10;gZON4Ge//D1uv+V5WP445IVXrC7quRh1WwEOjfnV1wjh0cevQXUtZb58m/xK5sHPbiv1QxxNjWms&#10;u8bR6OkcYfL3tVnqaygaTmPPPTfC9TceBDc6F743Bi6B2NJISz1YKgQOwUsWeaRw2okP4sY/vowc&#10;vyudTbEUYwKd/KRlKwGdNt7iIlnRigceuAgbrT8Ston6zeeCGAIDntPI+j6O+8VN+MfNU+DldTBh&#10;K58laudgIcTmMIpip+0juP3vZyNCS2ORUd/p0gSB2rgnEFQoZPDKv+fi0EOuxbSZHstOIFi8WEKl&#10;S3NlKlOZylSmBSG5aLhuF049fWeccvKuJjhyoeBS7yxKudqrv2iYK87f7bc8iuNPuR2ZrOS/QxWk&#10;w3ND1EMebAKiVVesxkMPn46GsV0EU2OBUCvBEg3oIGGM++50QD1xLp54gIY+NaBvNfY6Zn811TV0&#10;4qmnz8NKy9bz/gRykW6E5h01tnTRUg+WbBN7CfBCHZjblsF2W1yMzz4NE9gE5rw3P8iSNTTjojXn&#10;UiLTW8CKK1XgicdOx6jhCvNeYZjLQg1/C4B0kjkT2He/X+Hxh3zk+IBFUGX5Yhg1rZIYcT1cfs3e&#10;tD48RAp1sEIEY9ai3U5p+QRtVgGvvTkV++19EZqbR5r6FmeXBJryBIC+GVhlKlOZFjei8OG/gjOb&#10;qnEsfIUosbooQyx4fg+HcZj2WCftpCTHsGaVmQIZbBrbi8KpuEwi301TtoYRc2JwCmmEw134xSk7&#10;4Ocn/QDhmPxC+3xiF1YfMC85kJsDaMkQtvxjLeTzlONOgAfveweH/uBa5P06KGa3WSmQOxIBm0V9&#10;VVs3G/f862xstN54lpfcoWVBGtU2FaOXV3gcH8effDtu/NNTLPIwPij9oLIPnFAoIEHdpskAHyHU&#10;IlY5C88+dwpWXHFFAxj7YjQtrbTUgyWyFLteR/6FkCVTNM71sdVmp2H2zCwcqwJ5T1ONvbMyJaS1&#10;Xi3KxeIpbLphJR5++BIE8vtxugnAtNuMz/BvP3Axa04KO+9wHj6drJ1vbFKzTjefErF2HHPcPjj/&#10;N7vzUgv5rcbsTFiUZHkufCeLjG9h2rQ0dtr2GMyaVc2yaTDr3QSJds7sDixTmcq0OJKUlo+IO4yG&#10;TxP8QjOiTg1shyZeJk5DjUYbFECwh/dJuUmOCSwt1WL9W6WABqhVSCBE2e/YU3DxJT/FIT/ZGbGE&#10;R5nO/gpoeJstyOq7hUHsS+XXJ7e1jZ8GeyZbwMcfprHrTieisy2BNPWQ6X91vcAVnwmHZuKue67A&#10;VtssR75heXlPoM1GThfBEjVfNoa77ngJR/7sD8hnKhD4CiMgfajyl4Il/Z3j/zomLI2zfv09/PKk&#10;7xkH9nw+D9ddulcolloH7z5SPCQ7CJEJkvD4WVG377ztbfzi51eROYYh6+nQP92oOBIDydE0JhnD&#10;crOIhlpw2MG74tdX/ABOuBkuYr0gw0NAZhGi/+D9Duy2/VloaXXMgDIxLTSLwxQi2o+Gq3DWBdvh&#10;p79YGXZ2JBx3/mBaJKjc04GIrDPr7SOKDyZNxU8O+jM++agZQVBRtEJYb0VzLVOZyrS4kcIIepRD&#10;CUTCOexzwKr40aHbYOb0Dqy5xnJwQ+14/d8f4qzz78Kc2ZUc05WUIx29z5ZpkZEVgssUcZpx6RX7&#10;4eDDtiZQkPwmWNJBsWYZimDDuEYsRDIrAjpnzUY+yGDKlDbsvetFmPY530zjPHDkKxumPA8jTJ1l&#10;Oe246LK9cPiRe8Olga8gAGZ2itcDp43A28FzTzXiwH3OQzeBkmPH4XlFnUA02Pu+fuRQGwYO6+5j&#10;//1XwzV/PgKhEL9bFA7siyEt9TNL6nit3UIxJKxuMpqmSRM479xbzQG6mVwt2VpzT0LSA0kQKG+2&#10;g+pgwiw/ZXDZ7w/l4FgPYebjME/L9uDxuqY1de7Ov5+ZiQMP+A3aO4nxFdvCFyO5fG+BlkgEyYpu&#10;XH/rcdh+h5UM04kW2RSmOWaF9aUFVND0bcHF5E9nY5+9zsHnn9Ea4MAq0PqwvfIyXJnKtPgRwRJl&#10;hBx0f3QIldM1R+OFFyfhe7uchVHDxuLFly/CmNEh/OvR9/HD/a6FlxvP+2cUxz2fKtOiIRngNbVZ&#10;/Oaiw3HooZsTdKRhSwdo1kdy1rS99MlCVq2U1QXNDPkhTJ3aiX32PQmTJ2kvXBXflqEKSvG1cdjU&#10;d641C0cdsw0uu/wIY5QXtIqgcvGaZcLIhPAZ89hph18RfIeKIMmQytyXSnhIwKgQYOTIDF566XIM&#10;r40wm+/OqsTSD5bY6RaFhwFDBVpdxqGtG+lMAjvveAFefa0Rnh2Co639JeSgBzk7zFaKkG0UyRtI&#10;VHfgL389FLtsvzZcMq1CDOQd5u9F4QWNcO0EbrvlM/z0mEv5RMQwtuJvGOazOxHGcDiRNO5+ZA9s&#10;udFm5j2LCiwVBNJMvVn6gPmzjllnBrraqrHr967EG2/P4CXWyxs43VqmMpVp8SDZWvFIO2Y334hY&#10;pBPpfAITVzsI3TMbcPpZm5p4Pp4bwgZrnY0vPqxE4HzGcV7FMb/w5UmZilRRlcGNtx2PHbZfBm4Q&#10;ppwnYDAzSyLKeRmoBiwt5D4gcPbyFrxsFHvvcQZeerkVPg3dPPtaKyZmt7OfQIhF2G+/1fGHP/0I&#10;0VAEIaofrSJYlPVaSnOsNnS2J7HDjqfi7Xe6+F0tn6Nu1GySqC8sgerSjwpugPr6BJ597hwsO6EF&#10;TroWhZiWBr8b5Jx11pnn9n5eSokMSybTDErBCpuZRcWYsN0Cdt1zOzz6+JNobtFsk5zmFISLTE4w&#10;JaCjQ3QtPmAZHyTF8Q6QDXy8/Ozn2GmX9VBTJxBSRaDDe7SOTSgk9L/GmiFUVVXhuefmIjDLXIqF&#10;oZOamYjw834Wzz7Zhg02GYWRo4bBcjKwNcNjdlCYQi8UKs6WseyqO+tccHxz4G807mDnPdbHp599&#10;jsmfzmGVaY3wWgEa5BokAk96tkyLC1kG+Ba976g+yScUjE4ru1eWHZOl43Y07b90+w0s3aTBX5Qz&#10;Cp6rYyocjl3QELPsFCYsNwZPPvY+/n7bG+zqAHvuvjbWWWNFpHI+/vSHp9DZFuMz7eSJ8rL6wqJA&#10;AIT94VB+htw8htVFccdfj8Z2264K15WPEmWllqHMDL5mbPpmaBaeIJffbIa6w7G7ke0OcNAPrsJT&#10;z84w4QGKMQOlo8grdiWL0oVNN6vF9Tccg4pK6p6QdAqNcd2nUABBGqmeEI488mo898wseAXyDDLm&#10;+aLsVyKxHto9XQRXcgYPUOmmceUV+2GzLYczryqCp4jRe98V+g7MLA2mgscqO3laYcCrr7Zgn93P&#10;R1uLgBIVjYQNGd8KRpNRqIBKqMDBE3ESGDm6DU88fTkahscR6ZVNQcB8tcuAoKwrncYvT7kOd902&#10;HV7aIQzJMT81dcBBZvNeDyMaAjz65IWYsEIUIYdDwtOs16LtDm0jDWwPmcBFT8rC4YefhWcemUFr&#10;pRaerx2BirkkAVFWuosXkXvsHvImJaTfwL/DFIDiT/UTv7M7yVqV/Cwh/Z0b0ksJFRVV0cgpKl6q&#10;KI5Zne81E4l4AelUFGG3BhNXzeOpZy5EIuHhvF//HZf++lkaZcvDN8twmsnuVXpl+p9IwFWGc8jJ&#10;YdyyPv5579VYfoKDUERAIssxR+Gv9jazSYuGVAalVIeDn59wHW7/+8so+LUEOFRgFo184/hdCdfJ&#10;YpXVw7jvoQswvE5uHyE+JZ2m8+JoDBux4OKs0/+Oq6+6F14wnKCcfKJNPmYFZD4Zrw3mL2kSor4I&#10;h1I4/ufb4twL9qdhbcPLCyR2G133XaGl3sF7SArYwXaayLgduUwt7r7zbfz4sOvJGAmEQh4ROwGD&#10;P4atQ8u9lAwDaeo1hW12Gk7GPQtVFFienyayJ+MJqZPxCuEm5PMFHHPo47jrHy8RLJHhB0wb2Qjx&#10;fcNHNeHBxwmYlq2gEFS+i7g7NLhtOXzL8ZsWS9bHBWf+A3+65nmWt4Hfc9DbBItG4JZp8aEQrcQC&#10;auvbCeQ1C+mjs8eD7w0jX7nk2Q7ybDV5VpZteVZwySQqNvarNoNUVuYRieVo2ESQSgVId8cNGNY2&#10;71BsJp596XKMHtmAE465Bvc98Bq8nPggwf7vM/DKgHlhEEcdHKeAlVerwR13nYLR4y2CECEJgVn+&#10;NptjBFoWPljSruriSRQ66zOOIw67Abfc9hoBsYJghigH+H471buqEUdNZQcef/pqTFxFs2Ds/3wN&#10;n6dGIT8FlAvpbAx/uf5enH3aA+SXOKVEhN/L0NImqIGgRznqHTrzwnFbsOW2y+DOv//KgPOCTqnQ&#10;zju3jXeVfZaWciJzS6GQUfx8AN+3cM4lf8c1lz+NfEbRu8X4Yp6hBoCsiHYiajnVteGAH66LG/90&#10;HBmO6Fxh3oOoUVUWrQ6HjN7UBPzkyKvw+COfkXH13r5km10EDi2Dtdcdhlv/dipGjHERtRc1SFH+&#10;sjJUN1kcBeSyYfzxDw/irLPuQN4fzmsajH3TyWVaHEgCcfU1E7j3gbMwsi4Ch4D8xTc/wN77nIee&#10;tnEE67RyNcNkeKtMSyJp2cNFDmNpp93/wK8xfkIcPpXxnMYW7LDVmWhpTLKH23HxVYdi5Jgozjn9&#10;bnz6UY6azeIoVv/LGJPykgQqA+aFQWGCkc0JFK657liMG6ejQ7SgpVm7XsNXKwEL03eiH+kAXvmy&#10;KrrNr351K/50/XPIpGt6R7iCR0pHReCGupGsacF9d12M9TeYAMvp4XO8K4hRxVkmLpQC6Dz68Ac4&#10;/CfXoqOdzxljWOVm5tJdg3ZEG7gE18phrfWSeODRX6OyQqsmWnXgVR3/ZStG4XdnBvO7uQxnKZI1&#10;mUWRTsV0VgdSbhQ/2OMaPPVIKwEDG8as/UvwlDSPorI6sxB41UTcVQhHmnD8T7fEr879ISJRCS5F&#10;TU3B9ioQ8m1k7SY0tVWYGEwffdBMIBLlO7WrIIyCzu7x47Qkfay2toN7H/oNhlcTqGhqdB4t7O7R&#10;7JeivBZ62dyHV0jz6yj+dscbOOWkO9Heqis5M1g0ZIrD5rvBJkPVcmGKwgXNXy0eGGtVvko+aut8&#10;vPDv86lAM3ApqKx8NXLhLP5040v41S+eoNXIe7Xb01iIi0Z491FpHRbt274dWtB+WpBRMXT76Eld&#10;6btaQBBOwwm6ccdtZ2OPvcfBCc1GkKkh7LHx1qsh7L77GejJteL1927Fjw4+Eu+9GUY+l+hVYFqi&#10;ZZ5y7jZ5//fGTmmdlsb+HbrnJPcEMosgxbFd7LHHqrj+tqNgh5oQouwv5Kt6D6AlyZ9M7azZXGMI&#10;LxySj5LGfOBRNns2rr/+bpx2xoMo2JXwsi5CAa9rdcAEUq5GVXUnbvjbYdhl2wlmhsi2Ywho7Gon&#10;pewnuV28+Opk7LDdKfxjdeoguVpID+htqqsCE8u3STyj71U/ch3/rqsN8ODDF2GltXTGRZx1ZT1t&#10;6S0t+SuMgQy07wZ9Bxy8B5NY0XCKmEMfLVrqnosddlodzzz3HJrmUghR+BSXovoGlQaGPjMFCT4m&#10;wJGH74Xx0qvvoGFkDS3/CfCzKbOcRrRELCaGiyMZD2O/fTfC00+/ibmNBGeBwhA48OTjRGVoO1HM&#10;mt2Cp556F/vssQH5kYg+LGWpeZ+iHbPwSPXmcKQVy5Flxobxf7HTWGO18dhs/bXwzBPPIJflcOWg&#10;0cCVM3HReOoVEksx9evleWlh1npB87cpxHxZiHYNBVIHzj57H+y0w0R+TuDll5vhVlQiFE1hzdUm&#10;4tnn/o3pM9opIAmi5r1h0dCibp/FhRa0nkPdV5qGbh/NBMnfTEkksFvATw7aECcdvy3HWwEff5HD&#10;3BkWhtdHMWK0hcb2brz40iR8+MFUvPnGF8hlhjF/KisFypVTt5FXKpHSf0+ldVo6ScCgr616k5Vh&#10;X2nbvUOg1ILTz9gLF16yCyIhuTlHKMuZJDMFkgxQ6mudhSuhcwUbYSdPzojiyisexDnn3oN8thoF&#10;j5qL1wLNLTnyY8vS6J6GP153JPbabW3qjU5ep24KbMqNLjgETLkgjWlfZLH/Pueis70WQRAyS/ja&#10;tFQ0g0kEegHrU7C7CaSUL58PKWZUK+64+1RsvOlYaggBo15e1e5yPmiZNvjukJXLp5fe8fD/oMAj&#10;eLGzFETt2GWHs9DRmiSYkWUvImcYtCAOGdhcYhqbwCiZyOLqq47BvvuvTIuQjIbe41N6LQ4rF8KH&#10;U6bg+9+/GJM/rmd27fyWgo7WgWWFEAoH8PwubL/NWNx8++morOvdoeDHOEgXIXpndYKCykHLgu9T&#10;Xd55exaOOeqPeO/dDvg6B09OhEYg9An2pZeGGv4LUxQuaP5axi2QN6JODHvtPgF/vv5w6ASdm69/&#10;ARecdxtqGkL4819+jI02WBVzp1cQSJ2OTz7LsDtlACw6Ibao22dxoQWt54K09NDtw34y4IZXzfjO&#10;Yj0aK489fRKSFY146OHZOOqnd5AHgKuu2R377rMOuloq8IP9rsQzL0zjMy7yVHwFu4O8QqVn8vrf&#10;SdKtVCH0Sr6ljAb3nG1mZitRXR3Hry/aAwceujJBiyJas/4U9IsivMtQpCO6Uj3An//0EM6/8J/o&#10;TlWyuOwV08fFfnZs36xqXPLbg/GTQ7fi355JCJJGVYkvFE9w9kxgrz2Ow/vvd8P3h5Hroqyn5Hl/&#10;6pvFpt4KaJyRFyPxubjgoh/jsCN3QDycpl0tLnaKavA7St9NB+8hSDM4subEk++92YbddjwLrd3k&#10;PY2pPl8jxZ8oAS6a+xEDORRcNVVdePixc7H6mvVwHIEPCjEdTEeyc1H4oUZ8PtnGdltfiZkt08mY&#10;HIhmJ4NAiO4rIBTqxvobV+Ifd1+Aqgoi/MCCu3Dk4FcQK1mIsq4cMA4BEtLIpKqx316/xivPd3GQ&#10;KXBnlt9r+nbpJvlMllJvFy4UWtD8tdNFcbJGjGrHM8+cjRH1Fq3cZ/D7376IvEcAa6dRXx/BLTed&#10;iM23dPHwQ2/gJz+5F2n2m3hyUZFRMSV1WJjts7jQgvbTUPeV0tDtozEnucIMtMM2WsCD/9oPG6+/&#10;DW679SWcdPLNSOeqgXAnQo7Hfv8FfviDFTD58+m09H8BPzcGORp4klkWBdDCWiZXLqUKUfbhAlRz&#10;CSNTU/PJJgjSp0ihlkbILPzxxiOw/XZrsN6acdcM1KKngIpGOsPzqF8yIfz1b6/g+BOvRTZbx7LJ&#10;NUOzhwoRwputDBKRFE49ZQ+ceOqOCEWIrGhY2Z70VwQB+SUXZE0oib12vwBvvvkptVc95XiEeTED&#10;Pl9KgZOjrnHYBhWULbNx5NGbEiwdhmgkC1s7tTVzaV5ebLPvIjlnnXXWub098J1OQUi7iZJkigIV&#10;lIPhtdV48JG3zE4EW2BGszzmXlG/Z40kkeBzEZDP//n3h7Dd9puhbphmlgjBjFkZIOfq9OcEaqsi&#10;2HGntfHAfS+iq0vCUsxXRPW6zw4lMX1aG9547V3susvmiDEbW+vE/d+50JNAoBwGWY8gYWazIrEC&#10;dt1tU3h+Ci++9B7bIErwJ1U51PNLTypGOh+Yisu2CyctaP5mGY58degxO7FfQrjogvvw97+9A68w&#10;DPmCAslF0JOpxwMPPIFEKIy6upUwu8XC51Mai/kOkefCSEbYLkD5l/S0oP001H2laej2EfEKPxbQ&#10;jV133QHLLD8St/71VVx40d3I5SNU1JQLvm9Cejz+5ItontOMZEWSVv8IvPtWE0drWg9TBMmvrZjf&#10;QklDlH/oOizJSbJsvuJ3bAfjxnfiwUd/g/U2GEmZq/AxFL66ddCzCz9pBtG2OOr9AH+87imc9qub&#10;kUk3UA44HP0ZllYGNY1nLb25LTjllD1x+un7EGAJzBWNeRMPUJJDRr+VxKEHX4Xnnv0MrlNHEKZ7&#10;dK+Wf/t0Wb/3Wx6ftxALOdh339VxxRVHGvcRc1X6x8xq6S/RwGe/K+k7uhtuMAWKYRNUkGEC5P1O&#10;OIVKXHLlv3D+WQ/BtWrgBz0cWnLOLiHDmELeYmv96WGFiTYtg7Ox0srVZu03sMNk9jxCHHxmHTmf&#10;wgvPzcEPfvRbtBOjoRDnwNQBhWnk7QQcSyEEOrD9TuPx5xtPR1VVDq4tgci3a7aK71y4naalAPlS&#10;KX8OCmauyB6Wm0OWVs6df/03fnXW3WhrI6BjXQu+Bqac3zXwSsmgwyWCCjT5Q0Kzniy3MPJOh2qt&#10;C7xaHCAih/UNKGgEFYwTpL4unVLQ90ZYCSRrVkhtE2K+bNdCBpZ8DOwcnyuCaPkWycleT7iasVSm&#10;bNugkDcAW06XvvIKNZq2tvw6ZqvrFIZBEdgrxonL/GN8Vr4JVkiHResdEmzKmf1ljvnRxgPtvCwK&#10;VKOgVV5zjwJc8j7yv833FGjhqlzFShbvEDeIinwnv6icmWW0bVqbfL9NQSwnZD2jsSChbJs2/GpS&#10;oM2ioKely/LIV0LjxNgf/CzfvuLxRFQatIYDggrxp2MnkZcRQwWnYK6FQMuPbGMrxs8cO1aIeakd&#10;dai18lcwWN2j2nAcmfZRkFjlz+/ZjgWO26Ifh2Z6Q8bSLiWH7eR61WzVDHy2l9rQ8lUHRfLXb/EH&#10;ZYHKLNIOI7WtArrxXbpum5Pb8wS9LL9Z1mEevOzb8iMRD7ksN1uT5XYKVch6Cg7YTQXpGz50yAPi&#10;C8ergmfNYZ87xulXbSbSTIh4zwmq2V4plodSwwRO7KbhV8V8CcTZv1p2CVimkEO+Zx3kg2n4RO3m&#10;kn8J1hwqXC9oR9jl/WIRtrtnHIG7i2XlU0sKGT8fk8RcbGtbMzUcD4GNkJvCnntsjN/9eR9UJCpZ&#10;7+IThjdolCxK0jYaV23piY8juO7Pd+Gcsx9FT0p8SF3A8WxzTAR2BYsUIBRtx3En7oDTTt0XySif&#10;c8TjHGvi+0Ka2ThI5W387ITf4e+3f0BZref0JgIt84EdSX4tfqlU7EPNRjns+3XWGI277z4NDSOZ&#10;J8eaDGjLKY7t4v29jPYdpDJYKqG+2BaiHi+Dow6+CQ/d9yGFc9GnZ0Eay6agXXaChWeevgx1DRGK&#10;LiL2fjvcFDIgl8vhlZdasO/3TydgqpHM5FDW6eFiypgJXOkFc7HhJsvh7ntOpUXpIhKiEDWCt7hk&#10;uOiIeUvpFQjyKKBdSo/HnvkQRx55CeZOp5A2SqCDg7P39gEkpbGkkIXVVougqqKHdUogwzYVTGXj&#10;8lpffwlQCSjHkM0m8O5705D3dL6SBE5/6hM8bC83i2GjdIYSAY6lnYZsKG21Zf4CXBJYAuW5bMA+&#10;LfqsffzRTFRVVmHkGNcch5PPCrSqnYtKViEppOg4Ynk/FSif98WrVIb63iFPaBo9E0qTT6PmWIRP&#10;P56FfFrKXTzDclFBjBlXQO2wHOtUxXJRQOcrKYgJUNxOdLbG8fmnHVSMxdgpEpTFLiZIcKhYWI9V&#10;VqmhwO6i0uZVAjHdZblp+PkYpn7hobFRQEHRaSSUv5okvIsCnGUX8GGTR6LdGMYxs+HGK2ObbTeg&#10;4TEO9aMK6OnOYMbUZjx43ys0ND7ArBnsj7TAYzc23GAUfnbifjj4h9dR4RDuRD2svEa12Z0aCEhY&#10;EXN+l2kr8162o9pWa+zk83ffydOAacfqqzcgHM4SgLK7dDJ7CcmZOsx+D6xONHUGmDkLWHFCBNEY&#10;v5Pfn7mJ/N8HRM2yCcEH+9f3Myyvhc8md2LiKnWwwgQkuSwivN3n+/KOC1fhHwSMqaRtKi+LZbCz&#10;svopFVjOgIrTZx0KVJw6g1sHfM9ge0+bIgkj5Uo+oOyprA5h2WWjcGjsaAxLCSuWTl6+kXyZon9n&#10;CK5DiQh5J0s+SaO1VYCRfcD3rrhyFWpqeT/LK9Dmsj89OwUn7CGdqsGk95rhe5KHpsaLPRk+7usT&#10;DVHNxBFYC/DFyW/HHrc1fn3hfrr6jVOegJ5inXwawc03v4iTTv0923gEr2hc9JVIRoGDSLgTPzxk&#10;E/z2d4fzbxnQRf4NfP4W37FDMuT3c865Fddd9zg8GViU34NJ+fal4ogIsW/HjQ/w3LPXo7ZaMoYy&#10;wZx3V6Y+KvsslZAEQHG5iXzmR6hIWrD/3tfgiYdpTdlE7gtgMRcsipdIBhOXD3DfPZdj3DJJo9z6&#10;HAQVP0OAKaAg/M/bjdh9r1PQ1kZlqnVnAib9dhy+Wwc08p3rrluFf/zrXAxvkANemImK1Az+RUwU&#10;lIF2VnCw+oU2zJhewL57XYH3PuwwwkdjdTB9ffssLuQSZBx08BrYY5+J2GTTDRGNs009gRoqfJN4&#10;E/t71sxG3Hffi/h8sodbb3kG2ZyCuZUKIdab7WXAjd2MDTYbjwMP2BY7bbcpxoytZJ9r5pLKTzOY&#10;QsbikVAFHn/kbbz00ru4/ebnMH7CROx34NrY+4ANUBnXEoB8C6gEJdzJP64nhWaho0viPws7Rqs4&#10;HKLQpHXKzpCSlTLlA5g+NYUtN/oZujsrkFZH+bKYU9hul3rcePsJSIYqWc5OOH6C97PcVIZd6Ri+&#10;v8fFePXFuczB5Ts0S8H8NDvCX9FICD/80UrYZZdNsMNOa1JIy1fChUcgdfdd/8bvrnwE777bynom&#10;2Bq9sytfRRT4jsZaIWEiJI+f6OIPvz8RK682ChXVwJzGLtx4/QN48dmpLGEcyy0/FkccuzPGr0DQ&#10;8UmWRszLeOGpF3DxZT/DuAk2xi5zAceMj2gii2NP2A177LEpVps4imMpxTETMQC3oGC0mkEhAJj0&#10;XhMee/h9XHnZk+zTVvLCFth+x5Wx3Q7rsG+KY7U/hUIummZn8OSTz+Pe+97l7yn4xQm7YMPNxmKr&#10;rVblHRIeUjDiDdZL/Uew0tzq4d67H8eUjzK47eZHcNjR22KzbdbCTkwa7z7L45OfHPJHgYA2CATM&#10;bWQzaURyCbjhApLsLh1HVGCe4gXNkuVogJ121r247qqn2T0VvEHGXA6jx9bipF+uiW233Q4rrFBL&#10;4MxyKP6bqx1SWtSNIp13cMc/n8bnn83Fbbc8hbmzOdYLSZangB22Ww6bbVWLg36wBwF/BcuTJph0&#10;MHt2C677w/340zUvI8d7lxTSXjazzCRneI4fy68gv0VRUdONv9x6ArbYcgzCIYIPi234DVPB66Th&#10;nMTvf/coLrzoXmS9ETRWNIMq8CteKhoUttWKo0/YAudfeChCruZx8zATPhy/mo022/lRifPPvgtX&#10;Xf4Esn6c7CA/JOVTSpQ/xtgTn5Jn2Ta1NR2496ELsP56dfyWfCiQ5SzAGP4OUXk33FeQdsgVwtPR&#10;OKsSP9jnOrz19ofI5CnFv4bM4ORvbfnefvsJuPUvp6KmnowvvdMLmERegcot6+DRx97HMcf9Hs0t&#10;SQ5kCdz5jKyZiFCoE5tu1YDrbzwNw4bFECbQWuTbNg1XqKzFZPtaC89QyKZx2um345brP4GnY2NI&#10;JsrsPDNzyQFLjgnMaVMQhY2C+NvdByIeauBXBDyawbFjBEizsPUWV2J2UzPbXPFLaFEb4VsKVtUf&#10;UvwUTr2ziGE3hcoKFzfc9HPssGscrkJOeJqZ0KxQFOeeezN+d9V9JvoyCrV8gqDIbkIo3opHHrqU&#10;SngEhWklW98hIGnmu6ux205n4IUXGg2QF4dUxCNoaIhi/Q0a8P0DN8L2W26EINSF2TML2HjtC9De&#10;ZSMXmkVmq0XISvK9jVhl5RrceOvJWGW1BMIEOq52VUlpuyF89H439tzzLEyfLos1YoyHeTMlEtpU&#10;tQ4B3C7fWwY33f5jdLZ3YNutf4cvpjWyfGEDr3S/bUDYV5O2adsEjZFwG4772VY49cw9EYt6fG8I&#10;d//z3zj91NswZ04FwY6AJttBW5adJux/8KY4/ZwNMLphPMdCzBgP3Z1dqB99FPVAFctcnJGLxTK4&#10;6ZajsfueK5q4Z9qEoeV2jwrkkt/8DZdecjd5eBRkmGuc2RZTIYd11lkJTz13DBxXMxBUrr1Ddm7T&#10;XOy45R8xeYr6uovPZOGpPVimjTcahbtpGCUVRN3i+9kMBacNzXNC2GLzkzB9WgvL1sBneAP7OAjP&#10;wg/23Qh/uu4UAl6BXBklLnwqvdtvnoJTT7oT3ake5CkP5JdSXR8l8BmHbbZYDT87YmfU1qeQdwr4&#10;5cmP4Lprni7yHctiFCHr7rrdSMTiuOf+X2HjLRz2h8AUARlLrICCPz7sUtx595tAbpQB4IZ77Tz7&#10;1yM/aFRUoZa8e9fDh2K9jWO49845OPbQe9FNRS6obmYrF+ns9sKjgkAyeVb+PlECAMJQrLne/7F3&#10;FQByFFn7axlZ32w2nhAhAUJwCO7uesDhcjgcbocf9gPB7nB3l8Ph0BDcCRASIAJxW5/dHenu+b+v&#10;eibZbJYkcAkkMG9SmdmW6uqS97736tWrIgz719+x+poE03JxkCJjQPRvQ1KYteNDqsnDv298CZdd&#10;8RSSreQDJpaRVrLFqdyw3FYr3EgShx6+IS75vwNQViawzLYO2GPNKmZZDqnYBGlcfd1ruOqKR5Fq&#10;VkgJTZdKMROXaE8CSxxLkkd2AkUlPh594HRstf0KsF0+O2BfEciSz1yB5pDmc1hxhdRRsshYrVRf&#10;MqYY7n74MHRVX+7guvbJzbKDsyNngy54462JOOCQS9HQqKiqVrjaIUeeG0O0NIPdd10dj9x/McpL&#10;pVGoc+uaVibNmet3NUa8MQO773gOamY3s6urs3f87MWWyLoNM5SgtDLwtCzVCcjYgX9fexxuuG5v&#10;CrbQ/0aOiUaqmtQun6U4eShBhhp9mgz0pbdeRw0Fm6Ioa2sATYeKCT37zAhMrknDiXWlzh6DR+Fu&#10;rDfz5cd2M1YFASa1j1ouhtr6OIZdcw8viRJ8U9vLFhNUFKOp2cVNtz5HTbIftfRKpMmoM06CzyhF&#10;S+sgfPzRFLSkM8bi4LM8Fs/bGRc/fFsHZLqybOXM30ZdwsO4CSC4mIR99r4J9931jjggy8nLyGwz&#10;snRpGxRqol62BlFqz99/G+CIo65HU0uMpeU7Mx8xXSudxaDBRXjwiX+grCJBsJBjtJKJJmUJqHyW&#10;sRivjRiJKdMb8NUXMzBhQjMFLMtEoKLFAcZnar76mT9pOjFrT8Hl1/wV51y4D8pifNeMg/ff/xGH&#10;HnoTps6sZJWWIE3Bn3brmBrRSsD54EPf4i873YuaWraHpgAdgpagkt01bgCVLLPyDWttLsYtt7+C&#10;Fp8AjELD+BNFEgSQLQRRI5D0erHeI7zfY/+mrk4wnLTi+OSrcfj2u7FsJ9lZZHEJ0zvv/IhRE8Yj&#10;bfusTd7HtvJ4f9rvj8++aMWs2noebzDtJfCTZn19910DJk4s5/FKZCItpp3V3p4/EE8/+znfITB9&#10;QsknSPQ5xt7+4AvUNUf5HLYPBVfGq0TNzAjef3cyrrzyZay7wUmYOEXWJYIg1aPGnWkg1quEI/th&#10;2i5HIlWFJ58dbvpQQNCdZd1pijaZdvHcC18jk16J1wpgCSqq3+o9i1jWYtZFgJpEAtfd8CTfsxce&#10;eORt1iP7NMFcxkz5qc/M36ZLZbI1FU5wy77hEABsvW0nPPPs5Vhrtf7Isi6MxVGW5I7uXQJJxlQB&#10;tNbWFK679h1cOexF/u7MVlDgR45vNSVJPmVutAl77bsuhl17EKIRKs9sP5t8yViMxG/kz8b+eN/t&#10;H+D/LiM/oTIfcDxkjfN/fM4z50vqPW4a8ZJmXPPvE7DlVoPVm/jQnHVN1uSO7vsTp1AFLlCHJKdf&#10;7cYfdSLot1xnvP3edViuv0ye1LgjjXAJpqIoM5287ScMQ69gkrw2U4K335qNg/YbhsYaaXjNZEvN&#10;aGHly3/AOOBy9Gy0SW889+wp6FSRJkNv4jhIS+9WVAxkMi0cYBUYPSqNrbY8G6PHNCAtJ009KyBD&#10;98W4wjIvVprTUeRTImYaYZnKqfkHOODQ9fDuO+djhf58TzJry4mT17byOlll5CNA4WSTCdnOnHpZ&#10;+j5SoQlsWHlimCkvzSMCS62sVwmNWtTWCP4ESLIN9F76y1zf4Sf/rjxPZuP7Ylo+mhrTFFJa7k+N&#10;nHUkC5JNrc9v0UaWLALz1UBUmAhNE4DCPcX2jbrFJlqv7bA/eBU8l6XgpEDjvZaVQIRMMeZ2QWBA&#10;RAuBRm+cfNZd+OiTcby+hYA9wxKxzxG8yCKklAkEHDx88+V0fDXyI5aEeWe0YSvbjHLWIRhcbZUS&#10;3Hjd6YhH1JbyVSJz1j5QBAYCQ5ZVg2yqBM2JNJJJAUMCg4AaL2tMvd6mlh7WQ/sPL3VZJxE5u8ui&#10;14x/nr8vDvvbKojH5IdVQpzl4rzzHmKpB/Maha1IwEr2I5DryrFUxL5GjZnl/X5ULXbZ+jzMnCbf&#10;iiRSimDO57KAfA7v4TtKOUm3ZhC3OYqovHgE/1m/hPWZ4PXq17KSERQG8t1hHzfOtKwJ1lFLgvVG&#10;4aTm4IA0ikI6zXfIlrJc7BSyHmnzYtPXpd4oTprgqwAbW9hqgOOVEojXcLxoOoSavMdEIWbJoZ0C&#10;PNXcifkq4KuszuIrrD+CJpfPs6xZCAiOwbY1gp7jPOo0mqm6qVMtXPDPhylI+baZRuan+lbf07uL&#10;K7Ah1U+8RjTW1bO+ZO5iOzF/LVJpaEog2cL+FJnNq7XBt89yyz9Ji1T0m8CeINtjWccSnGvRSiNB&#10;XTLbwOPy6mN/+Nkx8Ht/+KpOPb+luCjmENuOZZb7Tbx0DP7v6l3x4MNXoFNlMQGLRQDCsUj+q3Zf&#10;/CS+zEYywCb8Vuw+z22g4uLi7DOfwKVXvMBxVMyxwGKSZ6gHgQqCXiTiNOCYIzfCHbcewZHroiiq&#10;PipwTb4aaEN28dhS3HHv2zjlnPuRSRF0a4PbQH1BLRr2BVMnmoaUtZz9zCi3bHdk63DueXtjr737&#10;sy/JJsyOa5Q+nV8SAmXZJtVKgX6W2HHI+cJBaKNHz0rcctNJqKqeTWGklSHSLLWCat5POMssYgek&#10;gFPU1DeG/4QTT74eLa3FhplGySyZO3+zCSiQbCeL9dYbgvseOAzVFRRIXncOHJf51zJHsWJ13hL8&#10;OK4ZBx9wEb79ZjoyBC2BLSG+JM3HZqiZchpWZKxNfEMWe6XVAjz734uw575DeIYaDrryfT1TXq3I&#10;yVqNHHsq/9L6oQARWvFDU7Z5NyMdSWQaZv88tQ8FVZh0XNeoNTr6hK2kHmNWqKiFc2DT1KMRrMqE&#10;NSnrg0CuhJi5ib8No+JvPYhlMcCDf4dCUNN/OsO+ZRim9ozibz+D4uIWMlYyWkWUD8rx5BPDc47j&#10;Kr8sk+EzwgUK6psqK8kjQGyJIUUQkKagl++QCYLKz577roATTtkETqSOf/HZBBnasDfLvmx8+qTV&#10;Mq/wrfWtR+jdTCX9zEfl5nfA9yGo3njjATjl1F2pdDAvCgA+CB99NAYjv/iRY0ZtokIzOzF2KR7K&#10;29yvR5Ti+9EpDLvkBfjpMgpDnRflnsNfAetIrWkc481xtYUUGf7mMVNm5WfayPzBxONmMYfeT2+o&#10;42q/HKmcZpGF+gfLpf7DAinEiHkaz+tboR/MmDGr00JAae41z9JzMrxHQFQvw2MaU0rqM8pfBSLA&#10;CsvCFiEwjsQTBGRpuJFStvEb+OLrCYjI1Guuzr93rnXZXyVY55TfjFsmVbLqUc8g3zB91SRzIf+p&#10;vPxbfZHtzu5F4So+pvtYJ3IWN1eGz1n6Piy7r6C/CSaF0dARGwMHuHjqP8NwxFG7sP54nToR60Mr&#10;PEWGDy9WyuVnQCrHFsGK/NFsO4pEXQmOOepG3Hv3W2xPlZnjkv1C1kuq5voLsaJ6HHvitjj3gkNY&#10;RkIooSn1H7WBFFL2dykq99/9Ds4583bewfGpNsn3YV4ZtpEAst5X/VVjV0AciMUaceqZu+OY4/Yg&#10;r+BYM2UN7wrJ9JwCtSGOKHWaQlrUtOkmfXD/A8ehJFZMPlkMn8JkDiNaQArQE088NRIHHnQpUq0l&#10;cD05785Lnudhu20H4ZmnLkJ1lbRXD2lLWqEGHnUfCSq/M8aNsbDjNufg21HTOMDEFzkQNSg7KO+S&#10;TD6Fc7fePm65+whc+n97obJcIReoxVE7tjUVooFtrp2/PpaGZBilmbj/GcaQPyzE0j61y6vDtBAK&#10;Rbl+LNq9c4qZK7PjRBGLtuChBy/CVpuvS6FGAEUh+ebrP1BbFSjSrvUU6B3kL2Gu3cNnTLNw062P&#10;8Tox4RB029lKI+RPOX1H7LDj8nBlMcxW8ZGhoFW582U3/3eQf8dJF/M5vo94JIFTz9gFkSKOA/k3&#10;CcSwDz/9yCc8XWmWb5vwFEblnj8vyxGoq8BddwzHB+9NorY+K8QheoapqHz6eZr7Hky5OjXPY9LR&#10;jsicMf/4yd/DZKrm56iD8pvD5v8Fkw1ZvVxUd83g1jsu5KMo/ghgfNbZiLe+5wWyQvBAB/kvErW/&#10;j2nOu82hNr/1rvq7g/uWjiR+o58VcMmDiqI12Habarz/8Y3YdDNtFyQfIF5nxvC8/GyxJlNnekZo&#10;RTQKrduChsYUjvnbvXjioTFswy48p2vVeQRixC81k9GAgw4eiosu3welFcxDZMtJX0BawEbjOsAz&#10;z32OM099EK2J3kgn889rl0z+Ar6yuspPyYVjJ7DTboNx1rm7IhpN8JECzm3KXkgdJoJYNlQhLXKi&#10;wo6NNxyE++47AVWVTeRa7Gh5Lr2AZPlJ+F4pXnt9Eg468HI0N1YYhhRqthLcFjuutMTOWH09Cy++&#10;egR69kojIsdf9nk+iF/Sni0Osjhq66PYeYdz8Oor46lhyLdBVgaOJaaOyr04k5xylRT/xnU6sdyt&#10;FKxb4qXXTsfKq1YhqgCcFgemX0Y+rmU8HdfJ751Ci4Iq11TwPMQzbBPpeCRZD9qndnl1mBZKuecu&#10;4r2mqOaHEv+zouyPjVh7zVJEbIWd0BRuFmN/aMJRR96A5iRBjqYhOshflgKtopEvzxVXPornnh9r&#10;ls8HqDNta/mdqBCU4M472KarKRyC4hxpWk4djFmEhaDGqz4xf/4dJRPPSX2IOa27Vh9ssfkgA7g1&#10;jZS1WH5m/f23jcYY5mXrCeY0daHHzJ9XKkggZU0xztnDhj3MksgBPGy3uW2q9PMUns1dp3uUjPah&#10;Y/OTtHsDInSpDuTvMclc0jF1UH5z2Py/EMqmCS8trLJqNXr3lo+ZRy6QJCguwb+vfQNPPTE8LG4H&#10;+f8cqc18xdMy5W53n3kV8aTcxe2JJ0zbz3ffUpJUNnc2e3UMMSeOa687BE88eSJKi1KIWCn2bY1p&#10;9UFdP5enLfakcqjzEsh6mub2YqivrcRf974MLz33BdJeETKmr/EylkVWRW2BlbWn4dTTdsA11xyH&#10;CPkqHJ+KgRy4pXBThii+GNv+gXs/wJFHXoOW5jIeI6A2Vmw9tl19KECW3pg/HSpDbqQJO+42CHfd&#10;+w/EYxnyDc1ycJx19A6FNE/i/wX6JdRKDTgaK8eue5Ti3H/sirjVK3dmwRRDDbuzx47dBS++MhbH&#10;/52MYN8AAKQ0SURBVP1mNDY2chAQsUrg5ChJoBElAFlthdU5IM5Cn36TeJTAxAAlWaM4YLJN1LzL&#10;0DirJ4478hb85+kRzIenfmtytb+dVj6Vwk9msfqQPnjmpTOw3yGrIBbT6rEE+UBorVgaifxj2aJ8&#10;gfVtfrtYfmBXVHVKsW+pnrOmbwR+Mb78fBKZMY8YC9/8ZOJEEWC1+o1obq7Aqcc/iu++4g3Gcsa8&#10;bMVWClBW5uHeB05H3wHSaOVvladfXnuhkJXvTRT77rODcViFVmmZqQptAmph5swW85xw70SNC/X9&#10;+SmbraB2zfd2yvHuW3XYbOhZuRPhl8q3qCWc97rwrznZdERzbuCPtr9/lhZ0bkGUhUsBLyvfqaf9&#10;DVm/lTXCvBzWDyKYNtlF7WyLglDTM7+Mfr5EYb0trMSLXru/MWm6KSD/XC+FZ18/HAcfshniTjEc&#10;KjjyGzOhOAQslrjoYw8yioXapwQTfpiF7Te7EB++MwOW67J/y0VBq9Xy9ZhCcWkS5/3zYJxx5i5m&#10;7DlaLJGN8VqNG5bbFj9twT13vIHzz3wMmUxPyO0VUD7qsR29U3hMLgUKZ7PNDmvgXzcdy6dS7mh1&#10;blC0tLbkUkdLusf84aiIDF3OgOl0HMefuDkuv2oV2JGZUGSxrBXjUIySvYf+PW0/KWh/tQgFQto4&#10;6z72+Fgc8NdrkWqi3qjluBxYiSCCGAe1lqcjZmH9jfvirbeuRd++FF6xmci6rQRdxYhmK40lSQ6Y&#10;s8gsTzjmGTx035vw0prv1vJtnjPxfJYsaTA78rvgExVE03Zs9OpchNtuOxr/umV/E/zQcarI8CUM&#10;WxCQyQeypskcvBR8DKOSpSD3l/mmYLLMVEySDIZ/Z7WUN3ddm7QonwWStL7cNW3vyX/mI10v/xFq&#10;9lr9YpGZVhTPxD/P2wMRtwc8i+UNqF+mK6hNRpHKxE0/sxQFu4OPmKuNMnheA1y/K2pqZ2HXPa/E&#10;+J+oxWoVKHFTJHARIyhZYfkBuPG2Q1EUlzMxsyfzVmwln22uBXNt813QJ3Sktsi0Z2DNtXuwbjlS&#10;ogLV7K8CP24WNY0pvksZx4qmn0PI0jaP/Meh0mB7XZDxLLSm0pg4Uf49BHTMUyEJdE2+fucht9ZE&#10;vA7sJlYmlRX2Te3eLhftUOCEQkc+QmkdZl0LnIT+InnK5Wu++J/6xAJIZ+eWPPw4kn887vFefWu5&#10;vomF5EdgxxIUgklYGvOxSmy1c2dsukUftmcPgmGP4y4W3s97UpnQQtr+o3f4WdIDc9T2nvAjIMEL&#10;NH00B1hI6Oco1/fNz9/8o3ZV+4q/arpQCxO0iKSZzVPDuiJ4jjk46uDeeO2lK7HRhv1hK/q4RY7N&#10;vmRWvBmlU0kVvrhIdc0knisfUvZBOVp7Sfl6Wfj269nYbusL8dWoeqS9TgQ5BClamUce7lqUGCxf&#10;SbwVl1y0L848bVMUFcXJN1n/BEY20ZCdUf7NbOsYnn7+e/z9zEcxu6EcWS044GuE/Uv1EfqohXUl&#10;vuyYyO+hVSmJgYOA2+44AN2qyhDXjB+vlwITRt0v0MKoAJZ+JcXjZGxBgKOO2pcCaz8OYQIeCjK5&#10;TIbu2Av/vPn2RBx82KWorSOT931EA2oObUhCpHuPYrz73mVYe5U1Cap6MP90zulb03IypYPALYOT&#10;T3wR55z7ADIUArZTi4imv34HUlRhL6jFvgeujzffuQIbbq7tPrJk7uVUtAQ8+I4OhcBS8jEVyBTK&#10;j/D/+Sh3Tdu0KJ8Fkph37pr89W0/8xEZHpsZLoFyiRPF7tsNwFNPX4CttluLfYcCjRqiBJzpE4vw&#10;aUvh3wQqNc047sirkNZKKcdnP2uhIMqwH6ax7vqDcMc9FyIeS7MoFJ6BwJaWmi/a8/SZ86b8WVk1&#10;f//0mK3iz8yhX1DXP/dpT1m/CkWxLthxx/Wx797r48A9Nuf3ath3nyHzpM6dOyMaiZjpj/lI5VLu&#10;ufKZMppjHVO+LG0/cygHCEVmOxzVZ2sW8Uwplivvi7NPH4p7bvsH253HBeAtRZNf+GeBYIB9Kf/U&#10;tvfM/YRt2iHpXX+3j/p3uMJU0ECxhODU81W7wfV6o0+3AE/952D837DTUFSSr4MQPixZYp+VBV2K&#10;lfzsHCobMSaO03femIa9dvsHZs6S5dfJvYNiVQnkKlyAxtlE3HjrMTjs8B3Z55iH/JMUAiOQPxrv&#10;cwmarBLcd+e7OPZvVyGT0nspn44+arvQZcMstPGqDPBae90qvPjSDSgvW3aCiS5tVHDw/pUpXJVC&#10;zTqSxhln7YoTT9gBrl1HDYdwSU51YoILSelMd3bg8TjhxBswc2qKGj4HQBvGK7CkwGVdq2089tgJ&#10;2GhjRfhNUxPQ8mflwTElrdaOoNV3ccutb+PIQ+9Dw0zt39VKQaZVaRo4Gszzv8OSSHIatsDyBR76&#10;9y/B8y9ehQsv3wmdq1uMjhqBlsCHW3/83qmtg/cC2Wlbx+58apdXh2khNOepi3BvNnBQVmXh+bf3&#10;w/fT/44nnzoNG6zf1whPM4sr5mocfdUOHeQ3X9I9JmvTz9TnUtSGP3i3Bicccydakx57DcGSYkYR&#10;hMUjjdhll8H4+/E7IRZtYL/0mIWYv+qvfd4dp1DjDR8cjcrZNHy+SD89z+O4yr8D0y+p659L7Uj1&#10;5ZZMx79u3hv3Prg/06G495GjcE+bdPfDR6Ff/34cP7LitSlknkx/4SfXd8zfC1I7F6FccoNTUE+F&#10;ibjsqj3wzff/wPeTTsZF5/8FncrkL8FxzPYVYOowv/ZpITTnrTq4N/d2uQtEbfLLvXtH9y3xJCuf&#10;6Q85RdH0vnK4sRn4yz7L4RXymu03Xw2l5QqEIX89ltS0j8o9l0ct9mRWu7FsAcG1r2X9svj5ePjR&#10;EQTiV2Ha9M6ELeUsLTsJ38PSyk2CIG0f1I0A7/Enz8Oe+66GeHELgrQ6koAXuSX7g7bv8ahAXPev&#10;V/DPC59CqrknX0fhZpRHu/oxHFbP4D/JByo6EXbM1VbvgtvvORGduwbQVj4dvkMhLTQVHLx/ZQod&#10;nFl9coaNZnHJZXvjuOPWp1BpMGOTJxaaFAcnm63Cf54Zg0MOvdzE28iDJTPISVpOmrVL0Kd/M556&#10;5hisv35XaMNDRWyNuiwD2zHwxBRmm/25nniYmszu12N6jcLhR+B7HKK5sv42KcJ+VQQ3KEckiCLG&#10;8p125hb471uXYuBKPsupWDLa2mX++vit0xwHb9W5qe2fISPJ2qV2eXWYFkJznroI9yreV2sii4P3&#10;fBY7bvI0LrvkOWqr7AdeDJmMrheDzbdzu7w6SqT88yX8tJRaVSHH0yce/xC33vImz3Ri92KeFACK&#10;8aTox5dcsiP23HMVRCjUbTJ7o913lH8HSVfrIydVde+2Vhs923Hkb8Ifv6aufy61J2rrrXXd8Ne9&#10;bsY6q/4Da692BoYOvpDpnyatM/girLPShRj1zShTnp+zLJmPCp1LEpA/S4tQLoMLKUADKhsX/OMZ&#10;bL7+rdhzh1fw3MvfIKWdBHSL2lYhLtrn1VFaCM15qw7uzb1d7gJRm/xy797RfUs8EYyoP6iELvui&#10;Fh10qUrhqmG74s77D8SAQUVmilXAwXU01a+o3eKNbJx5eNRiTqZNCFS0pF/V5pXhumGv4Jijrkdd&#10;oggpljvc7CA3RecVc+w0o0vPaXjkqdOx9XYrIxrh+1iOcbbOCiSZqWEf6dYo7r3jPZx/wQNoSnCs&#10;C4xp42OtjGtfP6ad1DZSWql8k2d07TUDjz55NgYO1ApTxV3TtR28QyEtNPH/Av0vJGHRoo1VozW4&#10;5OK/4PADd87p2wv/xI3Tt3yUuuGjT2ux3Y6nYtKkSWQCHHw5kk9F2k3B8rqiKtYVL714IQ7525oE&#10;QhYynlYShXPTEb9as/fUVqbh48+/wdZbD8OECRMMw59namMJU5YMTBqNwh44WZ+JWpdfTEZWjHc/&#10;ug7nXbIrikoUNG7p+BipnQOmP0v5a9qkRfksjPJXtL0n/2lPCkIXYbeobZqKkaO/x4VXPoMttzwD&#10;47+vhaPgkcavRsuD5/eX6+gzH+mQI78dWSOjuPj8e/H4I++HQNuPw2EbyufIsupw1dXHY/AQari8&#10;RwsL2ub785+Qwm+BfcUmmhdhaK8rE57gV9T1z33ak+Voj8ckvvhsBkb9AHw1vhXfjpuNMeNmhWns&#10;LIweNxOtra0sn0Dd/HmE2TL3tmXs6Loc5cvS9tMRhft4OUjbAaY0zcBL77+B/Q68HaedexN8h2Ob&#10;iojNNm6bz899Fkb5K9reE37mHuuQzHvmr/itPyVMqiPZlVqx1bbr4b13TsVRh+4CK1NJeebALq9j&#10;p9QUFseC8TNTH1vS/C+0AslnqaW1Hocd+H+4+vL/ciQOYF+Tg7ZWtXGMEkxZkEN1Obr3LsVjz5+N&#10;1dctJY9uNmPM8uXLxPr1ZSXW6tNmgq6HcM5pDyLwu1AWaLC18H7x/J/z++T4J1iUQ/cKKy6PN965&#10;Bl26arUcz2n8GlBVoF9DBbD0P5LCiBXJES/ojGi8CsOu3Q9HHL4OmXKtmZKTY6HiBHdErYqGTcFh&#10;Bc1ItRTjiy9cHHrgY5jwAwc8EmSaGSQ54KMZObxGEERdFBdHMWzYQTj+xNVRHJfeLy3FR4aDyyNA&#10;8bMxeJlO+GFME7bc9AY8/+JoeE4SmWy9WZodWh/ERHJl0gBcjBQOxoBMgtoNpV/WcanReIhZUZRE&#10;A5x12uZ46eVjsdFGJYhHtMNUEa9WcM00BUIGPt/ZBDbnmba67ZKj8Cm/jIUY9XGeJBN7EK1je1Pv&#10;lUmc7W98GORzoOkxMfB56voXMi3mq7vl0BxQYCpI5I8/ZXDG2fchmdGKxL5wTcT0LOuPwoSAwHYV&#10;1rTj1XAOy2UH5cjwXvWdgH3C8RQvXlHCqQCkeuC0s57Ae5+OgeU2kJGXsR+ZlqI2X4LHHzsF1WXU&#10;kqVNLwKpxnxem1VMML8KNZMTbGEBacVvyvLZZOSsqvLSJAG2zSSRwGsWyNwlPFi3pg3UucXO+CQd&#10;k4Die7Unyy/lyyvkBxUcKTl+huVhH9Sm2WYKhcc41szu/5pqlMVAq5LMczqisP/8UlIf15u5xlLC&#10;N1DR1Wbau8wvJyjigVRnZBI+nrx3MsZ8kzLLvl10Y//iWKEC5XNMabxYVoKgVgKxBAEFr298Xpiv&#10;4e4cSRyHYYiHnBJmprFIsoi0I002+HKYzirIYQQlxVqQUgJfwZ1k7VB7yO9wCQOQcIE/wYUBB/K/&#10;cdlkTSxyGr37lOCaq/bDE48ejL4D+iEiPhgNrSZmT0Iz5lhWfZs3XVAf+jUU9jMpMIqULrNRNvAw&#10;7oc0Djj4BoKg0WhKFyHlKxZdbvyzvmyns9l7bd11bbz92mVYf3AXQp44YnZOEVE5FV4DabQ0FeHs&#10;c57A5de/hqagGlk58mf4hjn+GpZB7ad20XvyuLY+4ZeTLcIqQ6px30P7oG+vMvJZ5qx+rF0VOIYL&#10;9OvIDKcC/a+kDqypMw5pN4t//ftvOOLQjRAlI1M8mxQ7d2i8Xvjn02/GYtPNj8ekCT5cCq2YNlXU&#10;CgsT2CwUTMVFMVz4z6Nx/sW7IlIyKZy/1hJTCVElAzQ81NYksf9fLsRdt3xG4SjNJNRujAOhYShk&#10;JHkG+huQGLa09Q3WXwXD374c/7hgY8TLJ7Ecmn4kkzPjWAKQ7yvHTTKYtnWzJD76x4ebr5+lNtMt&#10;YdK/eT/a5iIanYWjTliTJ1n/AkdiZHOIN81Dc/9um0/+0xHp0eGPMFlWKT7//EckkgkKyRqeJ6O1&#10;qKVSy9VqG9tuQKx4Vi7HeT/zEftC+09jfRp/2fVSTJvClojNZAPKuZuAisCte89OqOosoC6xtvCP&#10;IU0vCAgxj08++468W3VkTphVXtGojapOVfxL/Vd2UuX9c31AAJUCRHmaawnczLVMfJyeE0adnp/y&#10;+CtfC2F++W9+mMGcuu6I8q+T6wu6WJ+fo/DsvJ+5tKD7NGYiaGxuxLXX3QVtp5KFHLx1kgDIJX9w&#10;HBSXEGByvJiQC+akFCGOI72/SfqbJzTezSBT0u+2JQo/hsx76X4BLa2wIvhW32LdMhMeF4/R0SX3&#10;yTgJgniqotnOfKp8NRtQ4RZh+y0GYvjwy3H0sRshHqsxxf3tScCDbWFW+DYzBZhIxWXXHc8nCJqM&#10;gCB8Dr9WZxMoNVN1U7HF1j3w/KuXoGcf8jw5cFNhUd9VGAzfCfc5bG62cOYZ9+L2G9+En1ZsrY6c&#10;+gUgc07e6usslZ3tZMB2t94NePaFCzF4peXD4hZosVDBwft/TjkGw+5qG82bzNptwuVXHoiD998I&#10;sWgzrKiEWO7ahaRUysWM2RXYYsvz8NlHPyIi867JPQd0NDgIOOJFLTjuxC1w650noihKTZnai6Yw&#10;pGGGg1kO5BqgfXHumY/jyMNvRGtrlNozT7MsWrdnyGgc7d9pySQ5NNqOZaZf/Ewap5+1B14Zfgk2&#10;37YIUa3g47tGg068tJLlkhM4GU27+lmcaX4H7/D/+cg4lLRL+fsIFrQ7fWAlcerJu2ObbQdxUElI&#10;5+KjLJByz2tTpjmpA9Ijwx9KFgWJRUATxfTpHixXQEFtqZhLmq5J4urrjsE++24Y5vcz+ZupMCMc&#10;251nCmRhqu+Bvfe9BrMayMjZd2Tml9O3H7RSkOq2+e/7uWT266IA9Njn/vPCCGQIKNNpAYCAefE8&#10;+0bXnuXsI/6ca8N37SA/tYHYF69RuAcnQsEhrVxVb9pG9zMtgOZMo+kh+d9SzZnM4Z8jntTpeafh&#10;wlMdUkfl12Hz/4LJl/8Jx/UH7/2EVKbE8Be1gchiG5QVJ/DIY1fCjVFwy0pt3lnvTl4UWEhJL+Lf&#10;vrazYU3LqiQfnngswksIrDsqm5kK1RMy6Fxdxj/Jk6bPYhvpXTWhQzCg8x3eu5hSrj8YvkEg2Kdv&#10;Cg88dCAeefxo9FkuiQjPO0FXc/63Tlq5bKZo3SjBTRGeffFzbLDhoZj0Y5z8u5pVo+lwDhb2UcGY&#10;mO0h7jbiqKM2xX33n47i0tmmv9p2nGyboJN5+VKprShaUkU46rircd8978DLdDMWT1uW0/nqSPmr&#10;PGwr8iBZ8iNuGiuuWIw3RwxDj16arpVCPH/5C+nXJbYlK7uQ/vckRsQub3NgKHZKUYWL6284GEf9&#10;bX0Krwae5sBfhORQQAU+BeBsYP8DrsDLz0/MTROICYaDRMJYDn6a3tptt6F47r+XYsBAgioF8tN+&#10;VbqOTNZnA2f4M5WK4bFHPsYh+9/EAd2ATMoYrHmdSM9t9y5LMGlyRU7xvqwKFHRrrNITz//nPFx3&#10;7X5YfqACdLKuRPLfMPfMX0eLK83v4B3+Px/lHY3bptx9/MWvAP3JnE47+SB8/ck0HpHWJ2vfgoV1&#10;/qkdla0j0iPn/GDyNbUaFOOkY2/D559OYW4RRCjYxFyXX9HBPvutgYZaXbug/POZktpdoxV4mSCN&#10;Tz6birNOecnE8QqvF/CV+V+Ce957FpwE9lk3djHe+2AC3nlnLAWw+iL5PRUNRZXebY/1eelMCnRK&#10;+TlArn0+TDxliOAwGmtCWacGxCJSFnQ9j+f73AIotCCZi/VHmIyDuY6H13RIuk+f/D36O1+ejqij&#10;8uuw+X/BpIjdmpKeOMHBJRfey/cTYNK7eRSO9bjk4gNRXKK4b/JfVKwp9jlmLBmqvfHqajLh9Lt5&#10;pArpo6Q0jqqqChZDaLdduUzSO0lAZLHRJuth5vQm5sNyKLaD4sSZvs2sOrx38STbL+ZbplBePg1H&#10;HLYG3nx1GLbdpQdKyjLw/AjfpJJ8Vu+aa+ffMGmvNgHxlmQx/u/S53DYITeivqFUkIbVIt9B1p18&#10;psjHNUUcL67DP87ZCddc/TdUlUcI8hRskskoXQLDrE8nivE/ZvCXvS7Ds898TxZTypbK1bMJTtm+&#10;jlgW09Yum8nj+Elg4MotuO/hU9Grdxn7iaYl1Y7zl7+Qfl3i/wVaLMT+m0eg1NsMYHJitbjqqoNx&#10;3N/+Egbv4zUSLvoINnT0ibKLaxf6tJfFlBkRHHLwtXj5hc/Iv0ILU8jweCXBhIm+aqUxdINeeOGV&#10;f2GlId05aMQ09SwOFQUvtGWq1ZLsMrzx8iTstN1x+H7MTMohWQg0mJSn7shT299LhuRz4UUUENA1&#10;jsNFLMNRR26CEe9egx13HYRYUR2ZRxhUc27N6PNztfbrPqb7G+sFE/+eQ2RGplrM8OAv03BKul7f&#10;+qePg2gkzmTjb0ftzKZJ4scxirjsIWucpQWW2gBTMTndbH5LsOuH3imfX3g2/BWa1k05NFhJerS5&#10;wpSZV8lsz+7wyXs1mDXdpvCUb4lrwllcfOlRKCv3MXb0jDb5Kumj/Pit/mqmaEJqX7+qn6yluF1l&#10;ePTBCbjqyrvDKV9ptWTlRsNtc/2CP3wjxRHiMyW8M5kyDBt2l4kZo+mlUNHwseseG6Oqi0Cz/FVU&#10;HiX5EbUtW/44W4D3rLpmb7z30cPo1acb+3RoeVHbyKIiOBtCWiURvw3z4y/V4Tz58h7WbbgHHi/h&#10;NeG9It2nb92o87zPYrly/cLWeNNpkek/YR6qX+Uw9xnhb2P9FeXa1uRvkp6o7xzQ1mmOk0ymCl98&#10;Op0AWXyAB+0AQ4cOxNHHb4MvvviCdUohbMt5WH2DubBO9W4zZtSa3OQ8b/gTqbjYRb8BPeHGdH2+&#10;LufWg3k/ds4YH7X9Dlth5Jc/IJEWQFDeylfTsYvr0/b5Knr4/lGUYKXle+K/L1+LW24+Hsv1VB3E&#10;CNgUkJfAhEX0or/FNNycVs2R6sdHa4uPv+xxAq664gW0NPVklRG8oYkVHdZ36K8YQxF1wuuuPwtn&#10;nLkHMVSDWfGWzZSGYIp8UEqBVgj/9OMs7LrL0Xj7rRlsy2ryRrVBwuRloZgp/zElYFK/0rhQf/XR&#10;o1cxZcA1GLRSJWuSygyBVJ6LFWjxkIZQgRYHGbRPZsIUI5eNyVE029lElL3wsi1w+mmbw4pMhx1X&#10;VyZI0C0dfBRyTXnZvouAgq+xJYIDD7oO11//HBllsXmMR21fEZxtN2XM0VEy0D7dm/Dfl87DzjsP&#10;hh1p5bNi5Kfy3xBU4tjkA5NuC8ZO6Y4ttvkH7r//EzPNksk0U8EJGZUZhnL+XsJ+TNoYNJpReAEK&#10;NictX1vzXmWVSdz/6Al46rnTsdbQzmRAHO4OGQSLE5BJm2jLFKphUv0pCVT8uo9LLdCVtYOaoACc&#10;pRhW8kEgE8q6CcgxNuNOIDMS05KAkKAgcyMTy8bI1CMKzTALBx8yCCecuDbKSqrx/cQx8PgyZl88&#10;1JE5sh34bo5dR42S91gCU7VsFzKz+GQ+Wo7bDlMZ3y/LxDKglO2vYHUzzUbNCubp8h5NY1qK7Kt+&#10;xvowEautWuNIKo0/kp2GoMjDxdfsgL12XwENBFA/zh4DXxs+yxmY5TAO9HxPjylSPA0lVhc4Lpl8&#10;lO3A9/bJpE0Ns64zLI8fsFwZKgDZelz3r/fx2BPj4DstBLmlLJesHGLJi/JRNZfwvQTyE/wjinff&#10;noVhl/2H5yw+r8H064oSD1f93zHGahZ1y9nHcwxfliZZHQnejC8Y38e26tjfB+KpR8/Bt5+9jtm1&#10;CZZHTs96zxTbsgVpq4Xvoekm1jLr3ndmI+spnpE2wK7jdQRvBLc+QY8Mhgak29PY/s1sqyiPMZ9I&#10;PYKc36CPGSw739meyU4ZY8s1s9491hzHV4Zt67K92Ec8nvOj0ykPS3if+hTHsxYz8Bn6nc2WMt+J&#10;rFf2X4f5s6wu83G0Uz7f0QmqTLso4r/FejHtTLCQdWuoTLRitVUqccc9R/CZtfjko1qCy0rWGfsI&#10;r7eDDEdFqFx9P24aPv6AfTjTwn4pK1MMHpHGAYetzGNlfBbrVfWpKRu7ke/VzNJVIsL+teZQF/0H&#10;F+GRx78yQMzOxlgW8S9N4y9qu8//8WVFVJ3Lp5PP1e4FypFZwiVP61SVxNXDdsSbb56Jtdfle8ny&#10;EumMmMtxwXtc8gyFXXE9ln8Jk09w43Pcyacu45EHEeh/Pboe2217AUa81gwvFWFdN8JPJ039ZDlW&#10;A97jRDLo3rMZr444BQccvCp5iZzQ+S4E93ZUQSm1yID5ukmC0RrsvuNlmPC92oboymebyHGceYX1&#10;LGuePpqyDq3WSlIu4lEPa6/dDW+9dQm6VhUjqnEh6SJQJnBboMVGZCtzxU4hLa40lwRWSktLccFF&#10;u+AfZ+zFQdDAK9j9ySAWhbIUjF5yOVzxz9dw/tmPoKm5AY58lEReOQcUtRSS5abRqVsadz10GI46&#10;bjPEjN8HNV5jppUUkM9TI4VBDVoa+uC0Y1/FOWc9SgZKISkGrmkV4/gtQdTROy3hZLRzlthpxSZb&#10;DMALL1+ASy7cBf16ERT6OWbhsvxk5XwJJgIEU1Yx+19HElqsRAqoZpQVFSNe1AUuQaqS45EJEmF2&#10;KlGATTLpbBlT7ptAyElF0bm0CX//+8a48v+OQpRgI0NOOmOmBFYxr4sTKBF8UOj37d+d7Rjn8whK&#10;yeBtAulSyrJOVDvj1DBtAimbwE3TDpqGtK3p6FYdIZgsodCMmBVhFq+LuDZiETlvOyxDOQFLNY9X&#10;mNqAVYO+y1u47+bDcPyhWyObymD0qDo0NbKPqN1ZV3L6tgICEN5TEe+Cvt0HoV/fcvTu1hlxgTs+&#10;WxvzGF8uSS5Cg7wwtcmEk80RnHziXXjztSlIewKy7IdmZeUvI/ko+VmCMQKxy659Dnfc/Rp8atsW&#10;hXiEyH6vXTfFxRfvjaLyWvbPCAJ3KgWQfHCocWc78bfFMhfhokt3wh33Ho23Xv8MRx/4EJoaJFq0&#10;xQvz4n02+/YKy3VFlALI1VYwTLIAuZRH3buXst7Spn5N3RgwrFV5JYjZPdG7a3eWh4CaGrpLNK9U&#10;WUlgKSCremS9hO+vSOQ+XCoopWVsVIJB8yxWoePHUV0RRTTSwnadxfZl2xKY2xaBIM91LikmOFS5&#10;KFy14syAqDKUV8SZv1YgemznTryHfZDj2GadlcQC7LrDavjP0xeiX78IQZqLaZNnQ8E8ZYwwzcZk&#10;m74dQTIZxTFHX4JJk9Vn2J+oHFheM/bYaW1suD77pAEqAkAEckEln1GKOJWDlVcqwvXXnoEpE2rw&#10;+ivvEfxRyLP/zSX1kV9BKp80N/VhWQENCJ1FkNTIerKw514b4PURF+CwozdFZXWc4C4/vnVjjlf8&#10;hsmSJsfaCag8pQIPz7/8Ifba+Tp8+QmBd9CZ7SUFViOQ9Z2tIsgs4zhtwND1I3j2+fOw6hr9mYs2&#10;FlcoA7UJexlfRbzHRwyvvjQZu+54NsaNVQwm+TqF1r95SWWRvFBZtLqVwJX5RcnzVx8aw70PnYyu&#10;7M/GUtym7IW0eJNz/gXnXpQfYIW0mNLcH+zA4beXnY1NN1kfncqr8clnnyFFLSW0EOiiBSUysyw1&#10;WgKjTz78AePH/4TNt1jXTLVoFYSmfMySUQkJm0I+1oQttlgd3XvE8earo8kcqdmCGhiZvprcykhw&#10;p8n8GvHlyO/x7LMjscOuGyJWTAnC57g2NSmP7FPjv8PyLKFE4SaQIW1eExrxqItNNirFgQfuhAnj&#10;J2PsOApMAgbZYaiPheUT6V6+/Tx5LWpCF8T42l06p3Dc33fCZtv2o+CSEzyZNAVeKp3GkCHr4dU3&#10;RiDROoWaYS2KS1vRtRvwt8NWx213nYRdd1uHmi4ZX5BFIpXG1dc8jkxaweUaUV4eoFevOG657VyU&#10;dxJYCoWppl4ExAb2Xx1vj/gIaZ/ML+iBqFOCaNxCz+49CK53RUlxZdhuTHKlkdWxNZPByJEfI+62&#10;IsK27lSVRb/lowQOh+D6G47FWiv1QYSAM+tEcdvtr+H992bnQKY8X1oQj9VR6Cdw0P5bYfe91mF/&#10;SaKijH3ro48psDLw0rIryWLFvkXQZLovv7XvHBBHMlWGd98bjn332gXx8gZ8/20znnrq8/nrdgHJ&#10;TH/xO7Ba+JwIXn1hCmZOCbDdTiuxjmVpaMYmWw5iv9wUEyeOx4zJsxCJOCy7j2490jj6+E1w1/1/&#10;xYYbDsXN172Js09/kBp5NdKRSaxbD0WOhWisGSsOrMAN/z4bnbXFAwWVAlV4Ac9FiwgG1sCI4QQB&#10;GZ/9vcxMpUajLYgWNeHIv+2N3fccaqw+2qfR1D9TZXcbk8bWYfrkGnMsS3ARjXkE2Qlsv8sa2Huf&#10;bRHRDu4E2gJ0llXEcpfg4w/qMWP2bGr9XQmgerGNsygqbsC5Zx9KwDLIPEc7x2dYx57vYMVBq+Dj&#10;jz9BItHANk6YyM7de1nY54CNMOzao3D0sZuhvJLCWkvWkxW49PIX0ZgIV0bl69hhuWX100Cpq2/E&#10;Zx99h5123YTlaUAs6iFWZOOgw7dEAwHmhPHfcAQlEYkn0a1rBgce0g+3330+68rDLtucg+kzNCIp&#10;5DUvqYabk+Zv24UmjV9b1i/5JFUgQnAYtePo1dvCU8+fimNO2BBdOpWxL4ZWZwMANb7ZduKFHea5&#10;BFOAJmK7JJKtZbjx+vdw2gmPoqFecF88x2O3amE5PSpGRaxzi+VuwKabd8XjT/0TvfsQyloE5Ma3&#10;ShYf1aGHjB+Q/xfjscdG4JAD/o2WljL2JSaBKQJIjbd5y6G/mcQ/BMz43IjbjDXX7own/nMJerLu&#10;FKQzPwVbSEsmWel0Uq1QoMVK+RqeS7KqBl6SzNLBg/d/hNPPup+acHHu7IJIU0SyCpRSa7EMs1tn&#10;aFc8+NDF6NKDg5WDUfPfWQIlqo58aorCnoPSj+Hzz6dg/33/iZnTismII7yWWqVWmaGRQkm+IzYH&#10;aRS9lvPw75uOxbZbD+Yz2B1kaspPf/ympDojS8k9OtD0l0023urgu29rcP4/7sKb707g+1GIySJg&#10;rBrS1hbNSteestF63HvPqdh0g+VRVV1CxU5Rz9lQbKOATEtTMK5VAmImpFIEIIFApEuG6KJIO+aL&#10;ZYqPk4Gl0xbeGT4Fe+1xiVk6fNCBG+C007dBZdcSFBOrxqICS3wmb3CJb+XS1NTiIJFJYHbtbBx+&#10;wOXYZLN18fdTd0ZV1xgFtyxGFHd8jCYahZZkA9B0WkuCwoZCXnzTjvNaCuiIQ5BDEKw+ErAfNGey&#10;2G3n0/HBO3UUqivzySmCsam49rqDsOPOK6Fzd4FmH24sg0zGQWt9gInft2CPvc6nYNeUFIW9PqYt&#10;tGhAFGPeETL/eqxKUPbKW0fh7bcmYr99H8yd/2Vktu+QGCZIjscCAgIff//7Htht1w2wXD9FJmcl&#10;EdzU1TWFY4Cac3FxMQVFEV565XNcdvEjGPNtiopIEXNhv/cqWWIPXaqa8cprF6FX3whKSjshIkdx&#10;O4ACnSsiN3EXr3ORaPAwbVI9ttnmboKG8bj74ZPZBl1RWkYB53bNlzL3rXZgeVJxTJ/WiEef/ABX&#10;DXsCjzx+BpbrW42evdherDOXFaatJjSlKsDtE1Slkj5q6sZh4lgPf93zPDz01DlYYfAgVJdXEvQy&#10;T/aljMt7fUESEkGBFmEk6j1iZY/v7aCsPMbxGhBkkR9oNRYFc4ZgadqkAButewoaGwyqmENSjTL6&#10;n/1NqwsdL8X6qMTBB6+Ek0/Yn+8YR9qtMX0rQcCUohiIUkGR9SjZWoHbb30Od9/zNGbNKDU7A2iZ&#10;+rykcfdrSC2uyXOCVjfFNs/iHwSNe+y1HkrKW1h/7Nd+JcG+LMe5W3i96YjGQv7bkp9tZN1W4PDD&#10;rsPrr08kKGfZ/FmmKOFqV/5gu7OWEYvMxhln7IaTT94TxSVqN56mQmwJQOuNjTXWp1IV4LLLHsWt&#10;N7/BsSw+pvPyMWJfYKtpnM1Leo7OKWwHeUKkDrvuvgpuueUUPsdlfyY/IHcwYIu/CrRkqACWlgjN&#10;P6iTgUMmnyLPbmJ37kTANBKnnvwoGlsoCMQ8NN1CzcEzg6ItyZaiFU5ZMmMyz2wLBXqAQYMqcMtd&#10;J2CttXqTwXDAyXqgx8rpW4OPg9Snhj72h2acdupNeP217zi4K8KS5QdV3meAoKO8vAZnnbknjj1q&#10;N5RqjsiMdBIHp9lMldovf4THlgQJ9ElzZNk0zaSnZ3xZOAhgnASBCt8nWYL7HvkSt970OEaNkt9P&#10;Be+RRUq74ZO5GmYqxiNNuH09zk/ScEtLM4jxHTUNFBBw+vKLCUqMxc5nXWc1rcLrHDI8L0NGxbrX&#10;vnxWppzPZ/kITOA0UrhS23M6o66WxwhC4tFZvIfCykrCjpCR+QryR5ZGLdX2SswUjSULULQJXrKM&#10;71bNPJgvGa7iaskK4ljyeyLA5V/GoZ/1on0HzfM9Tfux7QjuInYx86deyTYToJLfEysNzU3SNbsi&#10;7Uwg1w8D31USbGhbjTTLnA0q4AUE8K4CQap/tSDRXAKPZZUPj3EeNXWqtlH96n1k1ZNfXgTb7lKK&#10;fn1Xwb//9U5Yob+YQqCbdWuZP/POdOMzZ6OqcxbrrD0QQ9dZHv37VaOoSHWdpdBqweivZ+CNV0fi&#10;+4mstywFOIVq6ExNBEStXVGKBaHLSllmu5nvx/dVwEm+s3xPbCoWLutQeydqdZd8cZpaCYNYl+UE&#10;EBbBmfx9Upq65FVhCsnOlBBwanPhevaNSo7dMpSU8G80G5Bko4h5CqCkWE/yLynieOXYIbjXdJPl&#10;VyGT7IJoyXRYRbUIkmoTtr3K5iYQUUBF9WNNwfGXxf6taXITm0qrBpmn9gmzeZytBSfaQnAD1NVI&#10;SVK/n0s260L+NuGKtyzLp6k21oX9I3p0KcfQddfAWuv3Qc/OXVFEwK0QEj/9NA1fjRqN114bg8ZG&#10;5mcTkKl7s0YVdHFe6ogXsOwsWUh6A3It8RHDN9hnWX5ZK2VJq672sPdfV8Opp+1CoCl/KI5jTZ/K&#10;qcvUn/oGy6781PcMb1ic/CcHdMx76JvlMnyOzyXIVTmlfLz+xgQcd9QwTJ2iPiRlgf1KAVRVJvNO&#10;4lUZdO2WweVXHIa991mH/UvvyX5JoBzu2Sgro5TTwPjVXXrZ3bjn7hH8uzvrXdlIQVQ+fEe9p+nL&#10;6sUqm8ae+LSs6mzlSCP23m8tXHPdUSgqERxm3fEq1W1Y83qXAi0JKoCl34E0DZFOp/HFR/XYYbcz&#10;qMn1oFYs99omDg3NSS+Yshx4TkR7w03DIw9fhB13GEo2pdVjGmjKX1NqHNhpDliXmkyrgzPPuAv3&#10;3/sBB2icAkKWGTFYjVSxuHB6K2LXYovNlsM991+Ezt2kFUswkvnzGpsMl3qRuf53JVl8KPCuuua/&#10;uPb6R5BM2Ug1FZFBRVleglG+h0qpZfQFWhKkPqa+oCkHTT+qPRanEJNmHfZLM10nS1zEQyYtAaSN&#10;SvPCTcK0QP8raam7ppH1S1Y3E06jHfBadFLbidRGypOjUT5JFPxRR1YRBc9MYfMdVsB11x2HHl1t&#10;FMc07c8RK1D3W5KxCpEIUnI/+O58b6eJYI5AOlWNf133LC645F5ErG7IpGRdE2AUkGP/5LUuP7Lq&#10;9O1bjJf++3/o2UfKhBaMKMaafhNAk28GAeuFfCvRHMHuu56Dzz+ZhbQn52315I7GjkJsyLqksmm8&#10;yaVe08SN2H+/dXHrrcczbynNBR73W5KVzrQuBRLwT0QcPNKSFVPGDVow8ssM9tv/Vkz4iZqmneQY&#10;bm+CnZ80aDWNIItSp8pWHH3cZjjt7H0RicgRl4DB4qAPOLi1JNtNI81ntSZj+M/TH+Efp9+M5oZK&#10;gqZKDkBq5haZA0KH2CIyTQsJ9Olr49Jr98f2O6wKR74DzEuOqUbD+53J9QKksgnyEReTJqVx3z0v&#10;4183DEeyuZxad5z8WQ6jzVCclgItCZrbBxRfKlxmvzjBkvIPWZLxkWGPzAsVAbRQgOhAqBgU6H8k&#10;giNZto1vZV4S5IHELyaBAgEtJbUV87G0qjBFYN2MLbdaE2eceQBWX78bBT/5lKcAqlE4VO7kI/eb&#10;kgFJ7GuyFJm/yVHla0bwM3FaA4495k68/WYz+WQTk6zXUb4NQYwWPFhaGFBC4Odj3/3XxQUX7Yfe&#10;vWQFz01VKo4S+bOszlm3nmApZsI+HHHwbfhxfAP5VCnz0iS7HL8FjNqRql+LbTSugkrWH+sHP+CC&#10;i/fBqaftiogrEMZi6L8C/WbknH/BeRflfhfotyBjkiXrp8Ys/6FuvVxssnlvvPvex6it6cSBlQ4Z&#10;1wLInNXgzRYjmcrik09HorahCauvORjF5QQMBEcKWilLtsyzAjyKmbLGqgOw7jpD8PFHn6G+rjXM&#10;iQNP0wgy9WppMbEI6uqzePrJD6lhAUNWWQ6xmFbzSFT9xtpfByTgFu515aOyohybbboOdthtTTQ0&#10;TcPEiVORTmkvulKymdDCVKDFTXNrdW4/XXB//XUUjhOTjOVTfU/PyT3/Vwv0As1Lmv4RUFHd5trx&#10;V9et7tMUlcPxmYYbTSLuRjF07T5mR4NzL9gdy/WzEXOiZDtaci8nb0098rm/tSKm6TY9k3xPPp6K&#10;lG25tSYI8GEHPIRPPqkl9Gs009emfObddH0WUasC5RUeFdQdcN5FO6Gqawt5DhVN9lWzEMJMeTbB&#10;JkDUoo4nH/sWRxxyJ6ZOaSRr5jXkyYG2QzHKcUcWUvV1AiKFh7EzKCn1cfXV++PIY7dGrIjgU64K&#10;BGPhVGCBfisqTMP9jpTiAItmtQkvUFMLbLXtSRj9DcGA7ZjpjZ+ncPAaC5NAjKYqYimsvkYnvPzK&#10;ZSiO+oYZmXl/MgOl0PfEQcYLtb9ddr0Qbw3/ice6cgBLi2E3MNq6/CsIxPgzyvtWX70Ez79wCaq6&#10;yOT7+3cVE6ckkOYqJq9wCCy7Iku7LsZPSuC4Y6/FiDfHwvc6GQYWyCJWoMVI6iPt+0FHDH9xUs4K&#10;YKZB9K20cAtsgRaFOhofv9bKo36hsemRHzWSZ2Rx3bATsPc+63I8pkxMt6JoMcekrpE/k/qSnv87&#10;8BUDltif5B/lFcNPWTj3widwx60vIJ3sxBKpTE3s7bIS5csXAvauXdO47+HTsd6G1YgpnAKBlqMd&#10;CbIESdmwj8pqLzB42eVP44orniWI6o3AazTvbN5b7JigylZcpflIJ+Moigdwin/EHfecg122Gcw8&#10;M4hEY3wGgV1WPnJ6VoF+KyqApd+RFPjPxEHi2JEVp7ahFief/AD+8/g3PN6LA5UaS6QFnpfXbDhY&#10;jflYzEwDTsxG5yLUVAiInGb062Pj7rvPxobr9+a1ChqoqRIyJAIf7fhua1l8NoPmhIN77nodF553&#10;GzLZVTiAFWyvhdl25pPIzARCqAW5jiw4Ni6+eF8ceOjG8N1pBHNyxKyAqymvcNQz6Rl6EcUKWXJk&#10;tgaQP5KcIk0dyIE2bo7LlpTOOPhq5ET865pX8Pzzn/F8NdICngrURwRoVpyYOiwyzMeUex7SuQL9&#10;PHXELtT+S5Ly/V9J/Uw/C+20eGhR2lOKko61F86yoMiSomCcSV7Rg7+nYdAKEZx7ziHYaouhxpHb&#10;TNeaj0PQIOUubEsDSMSbjCL3awHaIpBAkQH5VLAM39ChKBQ7ClQsP/tsBk4/+U589BH5gyXLftI4&#10;tKu8XqyOWm0ZXEsWplpstdXq+NfNB6Jvv0rYcqoOyHvlVsHuKOBj+XynbA1qE8U48e+344VnvjQL&#10;JvSuZpEMae6ekSoJwZPhOarHsF60MMQiv+rStRUPPXIGNti4B3mX2kD3h2EcwsnpfD4F+i2oAJaW&#10;ApJvRuifAbQkojjv3Htx9z3vwg+KCGx40PyXpzwjy3+HZMLjczA61Gg6d2rBxZccioP+th4BlKxP&#10;zD8oZT4RAhzmRSCkxwWZON5640ucdtYNmPBDFGlPO743kFmETpkimZZlnYk6Kfxl33Xxz8sORK/e&#10;MrNzyM4xUSsxQ2VqANzvTVrZ5ePN4T/i3/9+AW+P+IHgkO+jiNeGMRMIyr9gDgNqS0vaSlKgAi1r&#10;pDEtwDGX5wSK76apICp7UTcLxegauEo3HHDARkybo3M5AYCXhR1pP75+D2K5BVTII2WREX8IFUYf&#10;jz0xAhec/zAa67sQ1CiyfHhHSIQkThdECASL4jNxzDFb4Jzz/0peyHzIF+VKIVIYB1/5u7MJcuL4&#10;9vME/n7Szfj403F8Xhd5RZBkvRdvmVuHIrO6zljKdU6KQAaxWApDhnTCPXefh5VWKAlBmZY9Fuh3&#10;JSudaZmnexTot6e2YEnRo7UF4jX/fhL/vPhpZFLVZulzOMgERiTo+Z3TUvIUaC6Pg04aiK01dZEs&#10;/nJIbwy79iQUlWjbhGLYaQ487eStbRuCFDWYOHzPQaKpEYft/wD++8Y0PltB1hIc9OHgVLlCwBSF&#10;dh2PoAYvvngZNtikHK7TmWUR0xQ34PXS9jUX/zuT9C542vJFS62LMfY7D6efcT3eeGs0AWI3ow1n&#10;FSlb5Z3PQrE0MPcCFWgpImPNFc+RUBcPCshvNG5SJvhqdaWHa686B7sfuA68dAsi2tpDPjxeDF6k&#10;Awfm35rMOJcDNkEHlShtdDSrJo2DDjwP742YTUWSgEa+cdkpZGWKtK0UgpeI3Yl8ZAyee+lCbLJp&#10;Xx5LUh8sNzxRyZCsZfL3dBrw2vBx2Hf328lnqpHJpE1Q0kxGPFt8UbylHVhyCJYUlJZl1DY5tp3A&#10;Zlv1wlPPXU6Q1mDCfVjadJfKaoF+X7LS6cJquKWJZP6VthFYJfjPE5/iuGOvRkuimqNKMVs02KSh&#10;qMnm1TQCJ4wLY1bTaaDzWteNYN0NOuNfNxyGFVYq5cBPE4YxL2mJxgKkfKgVpSJo9RK494FXcdF5&#10;LyCZqKKm1Epw5MBTpHFdqZhAigXFcpTEU9h7r/UI6A5HcZkYkIJH6qLQevO7E9/dMn5MGVNumfnT&#10;mQCjR8/AHbe9jscf/xiNiRDcaTWXgk3OpXnrtUAFKpAGd2j9UIwuO5IgX/Cx/noD8fcTt8d22w1E&#10;SbEWgXQyY03XaQ85sZfAFb/6nYkKX6B4VY6NlBfHo4+8icsufhZTJ5H7ZcvgZZsJRuqolFbyWoIT&#10;M+1IZctpwZ6798YVw05A9x6lfHe+E3mgrUCiJKNEknfY5KXyjzzr9Gdxx10j0JhUXDjVgVwSVB/i&#10;LwKcqsf2YInHFc7FSiEWqcGhh2+LCy/cH5WdCfCM0kqgFBTzttyqvQL9blSYhlvKKMmxpIByVqC4&#10;SxF8/OH3OPhvd2DijwRQ1EDCaMpqsnktIpoHJ0vgLw1GJQIBTZXBR78+MVx11SHYfseBiEZzJt+8&#10;ZYr3+Y4HP9A+VzF89M5UnH36PRj5dQN8n1pYzuJllChzjwOH+bqxLPp1S+D/yEi23mEtRKKhT0DI&#10;GH5fUj1o413DZMigbMUk8Xk0nUWk2MIXX0/DLbe8ildemoJpU+t4/VzLXgEsFahA7Uljm2OfvKKk&#10;LIl1N+qDEw7fHlttsybceNZYnLWOwpZ1m9dpY2iRiQenIJO/N2loE8R9P24GLvu/x/H4I1+Sn1WQ&#10;P5BHaNxLuSKv9c1Uo/hmGmWdmnHqmXvj7BO2IziKmqm0QPVAvmLnpsQUK0/8dML46TjjtLvxyotj&#10;+ZhqZqcgkkxz3CfEN3VP/u+5FMgtInBQUZLBKadujTPOVGgAXi/QqWpkXnNDMhTo96QCWFpKSRqL&#10;IQ6apgYHu+xyOj79TBuLasNEWZA0eDmaxIu0QszXsXaMSdqIidsk34E6nHHOoTjrjDUQcahBOREO&#10;ao/aVguiGQ5Ecx3vt1NItXo49fjb8OCDI+Fb1BaLkvBSZBS+fBQEwCJMLsdvDUsQYK/dNsHttx+J&#10;eEktkn4nuBGHbEfcU9tUNCKWyW8dsXSRtky58qr7cMUVjyCZ7EVNshfrYRTfrYI8tJzaKC+yMgRa&#10;rANj0WsN69RUvoBYgQq0bJOilVNdCoW7Ik/z29bvoIQ8IgbP1yITbeVSh402rcQdt52J5XpVaHTP&#10;obzvzu9CspDLom2m01UOH062gUBFW6bwbawaKoMBXnxhJo4+7Aok6jluCY4cu5HDOMZx3tXwsgzE&#10;q8r5rj9h+eVb8eqLd6JbdSUiRfXmMSERTBEspVq7wilqQcoP8PH7s7D37ueisUEW+4WQpjPlPG4i&#10;fJO/KGK7lUK8eDLuvvsU8tH1qShnqOgVFLalkQpgaSmlOWCJgz+TbUJdnYtzzn4cjz08muccDvJG&#10;MjiFB2DzEeCYIIzz+d9IwMsaJYfsJJxoAptuuhZuuu1I9OmnwI1FHPvUsJxm3jt3nt7PNiOTCfDq&#10;fyfg9NPvwORJcmA0a83Mefks6Nu2tes9gZjVgv59gQsuOAp7/XVlllhRgbV9gUzI1NqMdrT0UdZX&#10;tN4IauocvPHWKNx+xxP4+O0WanYlSHmyT2lTVwX6lNWNdWu0O9XR7ygcClSgxUgm3o/pz7k+rdW5&#10;xu/RI6BoQc/uMfz18M2x5183RL9+pShxo6EfjQIu8iP6XcGSSDwwT7IUCT+5NRy/UXz/tYPzzrsP&#10;r735BTJpKkFmakyWH021KfSIFrRQUdQUXHQcTj1lf5x08vbo2qkk5G35VzM8T5Yln+ArgeZEGYZd&#10;8SzuvHU46sk/eGbhJL8l8hATZJKgSdb43v0D3H3XP7D22gNYIm1fom2q2kLRAi0tVHDwXkopPy2k&#10;b/lSKmp1JlOOKy95Ebfd9CKSzRxa1Exk5c5yENrGqtTesqSpKFmMohz0AYEBmQS1lq49WnHLTcdh&#10;h+1WJBBIwHLifI6W1epacgfeF1jN8JjnjxNSOOeMe/Hqq6ORSpORUtvUVikm8q3AkICY5ugIsBy3&#10;FQf/dW2ccbaW1sbg2q6JieS7AllLHzmBnCYteHJmJwNL87VGvD4Vt9/5ED76cCxmzvJZb6WsN9UN&#10;gamEgyLuGotdQfsr0LJPgTasFe+gAmZrLzkqRW4sgTVX7Yn99tkABx+wLYo7B/AIjrTnGTkAx4K2&#10;Fpor0Oc4Ov8eJAWGY1LRtY21O6tdNAM0NCiw7qf45wX3o64mgjRBkg1FwubYJQgM3RaoYJI/OnYt&#10;Bq1UgiuHHYKttlqL12WIjRRdW5Z78QZZghQmgG9vRfHD+Ek476yH8NxzoxGxOlORJIBaFLjkSKkt&#10;Y5kJ1Owp2GKrfrj5nuPRo1snPlMWMSqYWsyzNPh5FWg+KliWlnLSUndfDMFJGr+imFuBl1/8Dnvs&#10;dg6KnBXRqo07DaPoCJBoDn5eS0jg1nLs9yLEyeD4v6+Oq6/fl8Ari6JiBXDkgBcoIDhQZBRZnGRd&#10;idrluOu2d3DheXdjdq3CGZSGmTk1/E+MkvmL4VIjigSVPD8Jd9x5Mg48aG3mWUdmVGUuX9pIm9Oa&#10;8pNxhpY8ve1EFMW6oI7veeO/nse11z2E1pY+pt5b09LCFe1cljhFHi5QgZZtCqj8OARB8WgGyDRg&#10;w41WxqXDjsYqK3dChMqPg1aOjVLyBAILsRFb/T+vKP2OIClPBngIXPhIJQluWK4fp03F/n+5AT+M&#10;UiS12UbxU1w4jW+jQGrqLtaIbLKcr9SDoHAIbr53b/K5EACGK91CniYruRRDAxDTJfjqy0nYdacr&#10;kUgQUnmyAmlqXj6mBEELIctVSBOtxW3AfvutgxtvOgWRogad4bPkCqHpRIGzpVO5/LNTASwt5SQt&#10;ydcct1+sTdXNEaog+OrrGTj6b//GqK9nkRlIOyzigG5v7RAzyzEHMQoOU/kTmo0gCRBsDt611l4V&#10;t9+8OzWrHnDMMl9pZrxaDIPamPCT2fWeIOH7MU24/OJn8eR/viAT0XJXPU8l1P/ipNRMYy0sXjEh&#10;WhM22rgSl19xKNZaYxDPLX3kiyHKhC8rnomYHiCWjfFtqSdaMtXbqK1NY8QnX+Khu9/FGy9PQiYl&#10;oKh3LWh/BVr2KXCasOKgKhx9xDbYdptVsPyAKrjROHw/QeEuS5M2wG0xTs+awsqayOnq/xovSwGJ&#10;BxEsaRvMxtosrrjsATz02GjU1dewhFGWvbMZ2pZWvJlyi2fpuIvl+vm4Ytge2GmHIYgSrASuHKn5&#10;zjynXRHEDzI5JbC5Ebjykgdx351voKmlDJbDc74idgs0usx54fwg67io6JTAJZf8FYccuB7BaBqu&#10;LX6SU06FmfgsS97yBVrqqACWlkESnPH8NJrYdEcedS2ef2YqB23oa2AFclrMUDPS/Ljm5RdGWVR0&#10;S+Ofl/4FB+y3AUoj2uqEQEk+CewZoa+hIn+LcRI2WVHcfNtLuO7a5zFtKgGcpvaEqLTZpPaFkuWl&#10;HZ113iY4+rjt0KN7BEFGsaDkQyWAR3ZktDmhQPkEtQd7SwcpekI06uLbryfjoXtH4LXXR2H0+JlI&#10;pVlXqm9qghbfI3Syd1gH4UerZ0K/Dr4b/w6/DeItUIEWI6lvidTX9Ns1fU89UAJfHjXqeUm7hP00&#10;BceqR88uMQxdewgOPWxjbLnNulSUKOwlqHnl7zqttgDyFCVc/lIBeQ2Zk9S0iOcaR+sXXvkS/7zw&#10;MXz/vVYNC9DJT1IWGllyYkziLQ2sGsU+imPP3VfBJZcehOruLiJRoZQo869j3hXkZbpeIVG0FVUW&#10;34xM4MQT78BHn00wtWp5Ocv6Aii/IlBTehEnRf6cwArLW7ju32di482HwHHZNvKfKliRlhkqgKVl&#10;kcQDbTILh6CJmt8Vlz+Dqy8dTgBFZuK0wEtL2+nOpGmyhREHvxVHNDYTm2/ZEw8/fAGKiwMDAsgt&#10;CGrIZASaLO1r1GIsTi2ZUjQ1Bvjrjtfii6/GUQstJ0sgc+KzbW/+VWJx16ZGlcQDj56PTTbvZrRW&#10;V/GepLWRnYQ8Pm8BW/ooUHA9MtqiuEdtkgCIdfPFZ7PInO/F8Dcmk3F3MzgoFUznu0gjlX+T/JwE&#10;nER6Qb2bvpdOQFigZZk0nSwS4FFqJYugQOf4Evhx2B9dflLZ2ejdpwQXnH8A9thjLRSXpHhNpbEa&#10;WTbHn5bQWwJLueyWMlKQSygukdNA8EEwQwVtxgwXRx3xf3hj+Fi+q1bAxRCkG827hMoiX4bvZzsR&#10;2JlO6NYtg4ceOxZDhw40vkbxIg+Blr2Sj1oeBzH5aoAEbxPYsnHLTd/itNOv4u9evF7Pp6LnaZun&#10;BVPWbjLfTlDGXFqx5tq98d9Xz0e82Ibthr6SZipTPpAFWiao4OC9LFLOAhPYCSOCAy+ON1//Dmec&#10;fBsmjStDRk6Obi2ZyaIIZjY/GaUdaAfwJPoub+OCiw/BLruvTaCUItAhA/E1fcfBTTATMMlM7QdR&#10;BMlaPPv0Nzj33Cfw49QMLDcGhwxITulz4xaJLQRk1dpsshmbb9UbZ59/MNZZf3meoZYrq5SJFp4l&#10;w146u2K4n1XGMGg5kar+FeDTI/MeN74Jn37yPR56+F0Mf2si6171IGhEZpsmc+W9sujnJyuXVutZ&#10;gZZhkmBXv8qWsH8KqCtwhxYnUKhbs9B/QAUOOGAX7LD9SlhppQEoKRaIykBbAoXbToZWYwMwNMzb&#10;ri5bCijPSyJZrdSVD1EUiaYorr7yWdz50DOYOVUArzvfWQpXs/AObyoiP9O0IetGU4hOLf5+wg44&#10;9cRd0KdXCfmXgv8GvE/KD3kcwVLET8OXIzcVxMk/2Tj11Ovx4uvfI/AVZ0n1ysqRBdlbeP04Znqf&#10;Sme2GWefuxdOPG0bVJQKvKmMmmqTfxL5g/G3KtCyQAXL0jJJMvGy2TjQAp9ggwPPobbywxgfJx73&#10;GN77aDRSwUxgkeIbKR9qUoEi1BZJcYIVrcNRx2yOk07ZDd27aDGrZzaSlA+PeKu5h+RjOv+vxJRJ&#10;Hi6+6Ek89+wHaEhQgyM6kMP0nBV9ZNpWUMI8yBzIvIpLPBzK/I8+dlv07hknYMog4oqxySqzFJKx&#10;eLFi5BBuXinLd2HdO0kyYVmbWBe+g0nj6/Dgg+/j1Vd/xPffp9DSXMM6zYQbIRuQpHYrUIEWM1na&#10;y1F9S2M4QCSawvL9i7DueoOx1z6bY+ONV0AsRpARSXBMaro+zqSxKEuS9kPTbw18WVMI6k1eSw/l&#10;w6i4dhMaGorw0kujcemlj2PCj43IePny5pQQA0RkaRO4ScON1GO11ZbDhf88CFtu2518pgWO2QPT&#10;otIX5mvylxXdakQqVYJnn/kap512P2pq4uR8rB/D9XStuYuPkOV+waTVbT17R/B/ww7FHnsN4ZF6&#10;8gw5mUtzUn75JN5SoGWBCmBpmSQNslyz+WR40no4llMckHbMwjnnPYUbhn1FprEo/jHKi4PYqkfg&#10;NvMvAh2/lLzBQq/es/HEYxdirTUGwok0cpxTW5WpXiCIjKa5tTPcaJrH6xFzq/DJiInYa78HMGPG&#10;DAOU8mDJJwiz0cJ7tetdEZ9RStxho7j4B1xzzRHYb59tydRY1qXUsmTCL6iapAXKvG6lKFd6EgSm&#10;kA58ODaFFHmeneI7x31keH5mYgbuvmkU/n3NM2gRFvXEYBXjpaBJFmhxk5QMMgCnEbvuPRhnnr87&#10;1lmxMzwOzYhdAscvMtbRpEtRL1mtcAHsy/K1i2VKeCDn28j+bGIPGfC09FAeLE2Z1Iq/7Hkuvv4m&#10;A98VGKqDk+nHt58NS6v0zCKXcgIcjbEA8dIW1sU+OOmkLVDEdwsIkixHVvcEbPk95bZmUkgV+Q7Z&#10;Vin23P0svPTKeNZTNyYPdlr+SfJUIu8zV8sZW6BywbT6mp3x6FNno2uvGvJG1mdrFyq0PCE+IpIC&#10;ZiyC+QMFWtqpAJb+KCSGJ2dBDsBMqghvvPIJDjvhQdTVNBmLkZ/RoLTITELGM5d0/Gc0SeZXWtGA&#10;PfZbE5dddBS6dCozq+PCtRsewZVBEMaMbUzZPFo7uxn33PMWrv/3C6htIHuxXWRTcv4WIybz4S9Z&#10;kEwpLAvRaCuGrFGJs8/cCztsux4zT8F1tHEvoYXZ1415Q1GGFUNF2uCy013l+J5KBhj97RS88+6P&#10;eObZd/HJxz+ZfepgiVHLOVz77bHd5jDNsJ206WeIh8WiQzZdoD82SSDnu0HYy/m/lqUT4Thm+ld/&#10;u+w6UmgSvL4FA/p3w87bb4Rttx2MlVbpjm49Kin9tX/ZsuMLE+5EwD5OfiP+pCkql2PElw9mzMa3&#10;3zXg6mFP4z9P/YhUKgVPS99ypDhzmuaXd6BLPuHYMTRn67DH3kNw5pm7Y/UhfZgflTSzhYjGkSqY&#10;z2AdBUEqBI6874knPsT557yBKVOnk5fJMq5rxdPmt/wEDp8v52w2lq0FLQRVQbYMCuUZi9Tj1FO2&#10;xwmn7IDKKilHBfqjEMFSYSPdPwTJ9CxNRdYPaoZ+xsWkqTNw4nF34803apD2OfDdWo7rUJuaS2Ie&#10;7cGSGIWucxBxfWT8GVh19RJcfvlx2HjT5akpkTVpVUokFPIGxKgXkRm5dj1ZfBG+/roGF134KN58&#10;dRyafTLuQFuGCBw0ki9q524ydbIXga5IrAWel8Suu6+BM87eEqsM6YU4crGZVDyZbcRIybjk/bTM&#10;EIGe5wsYZY2Wqm1gfvimCS+99A7eeH0UxnzbgBnTW5Eyy4/5jkbDlSAgM5e/CRl6qOVL81cbzRUS&#10;BfrjUeBqM2z2bzPdm2tzOQCzH2krI8dyUF7hon//Ymy4YX/stvtQrL/hQERjKfhBiwEEQaaYXals&#10;mQJLZiGEgIzZU40Dnrwsk63BzBlpPPzgF7j++hdRU8tqCbQVC+uEvIYjKrzZaSYvKedRFxEqV30H&#10;VOCMC3bB3n/ZCLFoGl6ylcdLOaJkHc4rinyG/JjIUyZNrMclFz6Lhx8Yw6qXT6IdjlmDWsUH56eA&#10;Cp3cCaS3ydcznP7Mone/BC6+5C/Y968bEcwq8n97XlugZZkKDt5/FDLMlQLXmNJFBDDNZUgGadxw&#10;8+P458XPcXCvTK1plvEp0ia5efP2fEwhJ7CNoDb+AGLbJYhGa7D9bt1x6x1noKSUd3lxOI60MB/h&#10;cmNCGZ/lcBrIShT7pAyffvQj9jv4YkxXmAG/K0EDBUKEYCkjpidmwvvkZEkwIYtThAxtnz3XxL9v&#10;OArRihQBRoCsR0BF+KTpBG8ZEgIGvBrm7xpNNhR6zUYg+GwvRQz/9tvvMeyal/DWmx+hdnbA9+zK&#10;Wiglry6H7WSQ8hoMuHQpCD3VWYH+sBRoMYX6i28hakc4fjgmCKDcaBNWXbUaxx67N3bbbRPE4xwn&#10;dkDwJEstx3FW/n68T2Nf0zvGgtKxoF+aKM9/5BOZJdjL2opxVEKwUoQ77n4dF194NxrrKnldhENH&#10;2zPNDz6i5EsmVIozE8eduCnOv/gQFEWirA35WXLc+a5ZlOJJ+SBA0hj0M1FE4kV47JHPcMRhd/Bv&#10;8iZ3JvmTFDij9Zm8DRrK8b+2FGQJjuRWwHwjLG82m8Lg1VN44j//h17LxQig+FxT/2yLAv1hqDAN&#10;90ciM7gFWkLSptqB5vLJUj54dxxOOeFujBkrk7FCA7RdsdbeWiMm1nZeXgO/2FhGHLsJ/Qdmcfa5&#10;h2D/vTdCJuNTqMsSonvk1E1AIOBERhKQAVoEDDOnubj7rtdw3XXPItFKLU/WrSwZl6GwvHK21PYD&#10;lszZbhO69Ehgt73XwQnH74P+y5XCZVkdatzadmFZIU0ZErLynVhvWlHHOvco0KQVy/yvYKIeteUI&#10;qlBfm8bY76bhs4/H4Z33P8Y7H0zDrBk1rFv5m2gKhgLDCMEC/VEp63I8BglUlvkYMrgHNtlobWy0&#10;5WCsuGJf9OpVzLHXyn6jFWwOFBDWbI8hJclMGZE0/gXQNR1vlKelm/JgyfgDUelKJB088uh7uOXG&#10;p/H9dz78dIS8ikxMc//Gwja/L1U82oLtdl4VZ561N9ZYoxfriHzHV33YBDMEOhxjWhmIbJK/Oe78&#10;GMaNacK5F96FN17/DqlkNTIEO3BkdZf1WzxRPEZJ5Zt/Kk0uAQJDcTeJWOkMnHbaPjju+N1QVMLj&#10;fLSUPlvTieb+Av1RqACW/ihkNEppQUxGqFIwu9MopKvgp6jt8FB9/TScfNJwvPD8cCRT2iaFTS+Q&#10;489lCFpUrBhB+hVO+yjxykgTGY2cIqt4ls9ya7D33r1w3vknYcDy1bw6Y5y/M5EGXl6KLAGRYVYE&#10;BxEvzSLFMWmSjbPOuBuv/fd7giZlK2aSY0xabUfG6GtlnqadslVwqQ12rm7BSSftgP33Xw+9ekR5&#10;pabuYuR7YUnDqUeVUb5NSqHgkNz4/SmsRxtpgkYCR35ntG0EBV3WovZLTVryIuILZGaMdU3BOm3X&#10;xqyEjY8/+AH/feErjPxsFn6aMBuz6+qQSkl4SGgQQJlpBaXcNCg5tfH54E8dk8Aw50wsF/5tgHQ+&#10;mRvaJJHaokA/R/Ou1gw7mOmDhuZ+h8fCetWvrAA+G8gyEV55nO1gVmKxv8s6UVlRhF49u2HQymXY&#10;brsNscWmK6NPnyK4bpqjr4njKkpgVMSmds1oTKvpmbOsSgZomPYlZeVHI2DNchqr5u9P4YqzsC40&#10;Zk2FyNHIybDnki8Q1CWaXLz/wfe46KLbMXJkLSynO1+SF2abqaBxXHh8WypRvqOpaZfvq/yaMXhw&#10;H5x70Q7Yfc/1OI4SsLw4r+X7x3M8RCRFjuPLCYpQVxfgkYeG49KL70Z9Q2cWJQ2npAmZFOvN68v6&#10;rOcNuTElfqpvs7VT+HdW9W3z2axbK/AxcGAxbrjlb9hk04FkoyXQwmTtimBW/7IN5t9RoUDLMhXA&#10;0p+A2q5Mk6b26ssTcdhhw5DMlKG1hajFMPEck5dlKMfcFkZiHqXls3H+hXvjtJP2QUBB7kdrKXO1&#10;RFY7k1OrcxJw/BJmlyIz4R3pEoz+ZjqOOvZKjPpmBoVANfxAhngxfGqF5tH6j+UQj+LH1g7dsZl8&#10;zmE45cQ94JtNe8lIZWYPCAQJPMSHZXXy+Uzj8NmByX6ZIuPgHWX7BIhGIki2evhubBO14Y/x1NNv&#10;4auR44k1WTtWHB7rz7IpTG3WuScUynt1v0maplGAwhA45ckO0VUu5UHA3PMFmp8Cg8DbskvVV/5Y&#10;mEwEbKO05EcRhWZUSoOHTLKGB+TLkkZZtyLsvMNW+OveW2Gd1XuiqpxAyGpFLKaNqiWw/xgUaIzm&#10;qiysD47OgCBQztt2CT77dDpOPPFKfDNqJsdyN3ie+mKStSawQ0ClIJsGdGg7EqpDtoviWCOuvOIw&#10;HHjIhoh3MMw9ARq2hcPvVKoVUd4z+ps6KlyXYsJPWSSJNm31+UWqZ4EmLTBxzMKTjN8M26nFvvut&#10;hxtvOBEVpVR8fCk64dUF+uOSlc4UHLz/6DTPMv5sgsAijtGjG3DJRU/gvy+PQiqT04ByZnzD4M2W&#10;AQsmO1qCwE8hEmnEqqtE8c/LjsJWm61IpqcAl9R8ZfFR4MxsJ+abZBmo7cq/gjyqNdmE558bhSuv&#10;ehbffd9qNEJZRTQZZ/yXbF1L4aO8KOzF8BSzqE9fBwcetiYOPXJDVFeVspxlZjoiUNgBOW3qPtIy&#10;r9WpucjzJVw8TwCQ7Jro0XJtJJp91De2YvKEWRjzzSx8+fVYfPThKNbjRCRaluO9EhYCSqwL3qON&#10;UEPtWEnMn22jqY2cxhw+TF+F1TsLIgV7nAMsc+BTFkIjUHPANLQoEBzJ2iMfGaTRp0d3rLn6ilh3&#10;veWx2mrVGLB8N3TrV4l4RCONYJh9V7vce5a2KpIFSg2vNlz2KVRashyfYX9T4Eif/fOlZ8fg1hvf&#10;xocfjqPSRrChyOEoCoGiIpDrejlPKxwAWmE5dehcXoRDj9gafztiUwwYwD6tVaR2ux0DxAaCOJW0&#10;ZgKyDKZPyeDKyx/FU099heZEFGkF01V985y5eGFEYGR5oR+h5TSga/csrvrX/thhx/XMFKDlewRl&#10;AlNL/7Rngf43KoClPxkF2gzTaSXDakU6VYxbbnwCN1z3EWbP9qjFFRvLkyWhrBUhC6EgMptyoopJ&#10;q0GoAZKhHXv4Hjj9H5uhe29qh5kS2Kkq+EUUHNSmbSdEAFZgE+CE+8zVt/i48ur78eRDn2D6jwRK&#10;KDfWJZnoBZwk+DX/b+7nMQkrK1uC3r064cTTtsWue66AHj2LjLOr2Snc5zMJlMIVK8swCfAI3LAW&#10;9K3YVm4gZ1UKHPleMKleFFndN5GKXdTWJTHi3VH45JNv8c3XkzDlpwRmzmhGIhFHS2uzqt6sqJIw&#10;9tkGEsdm8IfNwq8QaBaoY7KzHB+sI/lhm5VZDuuRMt12fDhOgHiRhc6dLfbHUgxasTuGrrc6Nthw&#10;DQxcvtw4ZAv4ugZMEco6Sf6l3zyqtib5ZvPWPxZZfhP7VQReNoqWZBaffTYaV1zyND54dyrBTIUB&#10;T6ZC8os9TH9Pcfxq5ZuCZ2ZRVtaCzbcYhMsvPQj9B1ayvslbghKCGCpr2tMuRwJaAptR20FdQwr/&#10;fWUUzj7jXkyfng03zWb+WU2nSSHMaipfFsAFk2XH2WYO3EgNttm+N26+7TRUVclyrvbUNGjYdgYs&#10;F+gPTYVpuD8ZhUyDDZ/VQJcWCwrVNA4+8BJ88NEsCuJSZMl0xMgXRtokUv+Hy/nlA0UQFG9GJFKL&#10;K684EsccvQVcO4W0YjxRSJh95nIk4Q67FZkMGZ9bgvpaamxXPILbbnqFxyp5TgxWjEgaqWLNKFFD&#10;la8Ptc2I4hO5DbDc2Tj99L1wxln7Ix4jmJIxhXkH7jLOvASU5tj2QwGrb1WJfsqH1VX8GLajz0YU&#10;wMx4HoqjKaS8NHxPS6lLIQV68sQAH37wFd4d8Qk++fgb/PD9eOrqVWx7atnyQ2N92qxPOf4X6OdJ&#10;PRx2CzJBLftsMzp1KsbWm6xHULQa1lt/day0cleUlPAqtls6k0BpubbJSOW2FBHol1O2nLNt02ai&#10;HE4ybWqUgj8Yad85P1uK117/Eaefdg3Gj6unElXG/uqyHjW2BTfIh4ylU6QKYR0p1lowA0OHVuPm&#10;G8/G4MHd4VDp8gJZrMO4axoPrlaxkASS8mDpuzH1OOqIq/H1qETIe1z2be2GrVrOjSNjATTPWjBl&#10;nTT5zAzcd9/Z2HP3oRwvjYhGZM0KfSRDMiMy/FmgPywVwNKfjBR1WitlzFJ2/U0G41Lbqquz8NAj&#10;7+OyS+9HXT3Py7xNgCJ+ZhnLRZppXoZgo4jHxIQEmmQHIgOhRqgI3Voiv8565Tj1rN2w43brksE1&#10;Gx8Cy9PGkhT6vE5anoDQnGCT1PbGfFuH229+CY88OBwJrxOZY4LHU7D9YubbiU/hcywFgiPIkgN5&#10;QO0zSKJ37zh22nUIjjluG2r1XXisiGDAM5aUrCdAx/tclTHX3cknLfn8hH8thaRyqnShRhz+rfKL&#10;VF8sO/8wVgn+8yloFcZBTSGXDcoMtiHvoBDygjQZPNuQxzKpLBKJFCZNa8a0aTMxbUoNfvpxOsaN&#10;n4Ix3zVj8qQZSDSmkWI+CqqpjVWj0RJk0nw2n2W5GQoltrmmSwhobTmpewSwKiILlDUCMCxrWLn6&#10;rcLod3uBwj64CFtHmO085qOOplmVv14+DzL5t5nODSh8CVw8KQgUkuo3xhLgUxCy1wbl8HhO05Ze&#10;Vv1K/SKN8pJidOlShn4DemLgoP5YaXAUPXt1RfcelejeszOqq8sR5ysoMrPvy+rJPPhsAU85AmcD&#10;jQtZNaLmuOpIwMDUjakQWQjN//zNouaR0zJAvjObBS+BpsENkGfRpZ8EdhNTK8d6BZoaHNz78Lt4&#10;6P6XMXLkbAJ4TQdHCPI1Xc5rNe5lUXJSrAcqQxzjjizI1mxssnl//P2E/bHp5oNRWipFyUdaASSD&#10;YtarC0sBa7VzQGtXlkXbDjn4Yax8me7D80//wD6ummafN+ECWLD8FLOpYwElAR0VXP0gBKnabFib&#10;hZvo5uRF2aAU++zfE2eddRAGrtCVip/KpivDfibl0OShY3P6XIH+qFQASwUiEEkbHwGPDOXrkbNw&#10;zpl34eMPZlMryyJDQaMVLWaLE8MV2lJHAkvXiRkRhEWpCWabcOBfN8dZ/9gL/fqVUqArpgr5o13C&#10;6whkjAUlvMdYU6yUYWSjWI6LLr0XI4ZPoPAmSFLEXUtB+xJ8gu7TswX45OuUZHIRJbcuKqnHPvts&#10;jiOP2hb9+ndBSTHLIkAYi5M583IxSTI2MTpLS6xNef8cJK1byfzm+1Mv5y/CB0oAYR8/5iFNMDXx&#10;p1kGRI0bO43gdQomEEg1EkDV1tSjscFGMunCzzhoac4go2jkBMLauT3MW74nrGP2J4ES5Rs+Un1H&#10;Uy1tSPVvySF9IRSU5X60pfnbTSBHKypN7C91MgGXLIU5z2UIfuKRKORrrU2R7aiHsjJtuVOKsvI0&#10;unatRI+eleg/oDf76XJYddVK9OzdFcUlrB8KaQUd9JISsLzfIMOQ/oAzZ4tEPqvfzocnEPAk0LRZ&#10;9xn+nD4jiVde/BZXX/kgfpqe4FgvZ3+RPxbbRFZiTYUZcKF6lLU0AicSMUvxBw+O4aSTdsUuu26I&#10;mJAor1f9C9DIgi3rXNifQnALz0VDIo37HnoTV1/1FGZMl+VuEQC4AUjKKN+PwqCfNrRyOIPqHjU4&#10;9/z9ccgBO8Fn347KhdP0VwHijvhegf7oVAhKWSBkfQWFVARgTeXY8FNxPPf4GJx86q2obYzAl+Bj&#10;LzFRduehDiSFGJgYoFmpFR6KkAkVxQP89YB1cNmwfRErbiAD7UT2JOuIwIyCX/JCgSWnCZ4vSwKF&#10;LhnhxAk2NbvH8NKrnyKdbUXE12YrMsNH+c0HGEdQMe4ifonVZeG6KWqbEzB0nQG4ctjJWGut3jxK&#10;bddEHifDJfCSv4LvUMPVM/8k1BYshUKLoJP1H/gCTKobCadsaBXRZRQaPgh4CYhcV462CmaaMrG1&#10;WpopGNMOpk+rxYRxMzB16ixMnTwLkyfNxtQpMzGtfhZqZjeimdfBOPmyc7WP/SOrQlageSFkaUl3&#10;O3IUP2xekjAuKnbQqXOxsfp0qSbg6VKJvv16oP/yPdCzZzUBUBXPl7A/RvlOsg5kKP9kIbPY71IU&#10;ivLpomD2y3N5hg7XxqKghQdz6i+kUJD/+cgmj7Co+ARuPetE/agcs5qacP7Z9+CZJ0cTXAtdcJwq&#10;YKQlfqB6E8DxqZipMvk320vhD6juoFsXG7fcfhI233IgYi6hfFRTmFmk01pAon7DPkjABVfO30xB&#10;EflWEZ57dSSOPfpKNNRRoaKy5wcEV8aitxAyfIrlEO8RuGd5gkiTYSd77LI+brr5YHTqMpnl72H6&#10;hprd+ETKMvUn4hkFmktWYbuTPzvJBkRtKqepmSXlVgs8aomjR3m4/LKX8PR/3uF1xUZzN34Bc3hF&#10;BxqWYSTMS4zIaGARArEEDyvuUgoDBsZw+NE74JAjtka8KIm4QyDma+oiJ1DFuAhodL9DxpeN1CIV&#10;tOCTTxpwyw3v4YWnRpEhhkt5M9oRnHkHXjdTdq2asWVGF7Lze/LvZkQj9VhrneWwz/6bYOc9NkKv&#10;bqU8lzbmfkXRNqZ0FtXO+XL9achMT0loSQBIWBC45qbQwqqg8FA1qnKYbGPJUz3lHOd5j0CWvi0K&#10;GZOHwJAANVOGAi/wLKSSNlIpCb00WpMNBFoZgi8PKf6dbPXhpUMAZSLKs2NlFXPKHNGz9Gw+3Vip&#10;ZOGx4TpRYzmKF9uIRiMUpFHE4zH+jvE7TrDEHqT5IPYBdQMTUV6WDC0OkIAkKMy9IElP4nVmubqe&#10;xd5gBLl+qR8LTJHkECay24E9Q6qzPw+pPlQbfroOTsRBKhPH28PH4eEH38Xrb3yF2lo5vZfxOta1&#10;kyD4UFRsWXBzPEGhBNiGZpwG9Vhj1X445rhdscdf1kBJuabb2A+9EnanvNU31zbqV5kWHg/gWxG8&#10;9dYo/Otfj+KtNxuZdTmBLtvKbgifmVFwyYWR+nMIlGynlV0igeX62bjo0oOw8y4rodgthpsqgR9n&#10;3zZvrHIwmTFjekWB/mRUmIYrEDwCFoXod0zSRgEe0m6KAipjtgJ49vHPcfE/n8f4CbVwKGzmbmQZ&#10;CtB5SQxIK1Skuem8ps/0naEm78MhGJPgWn5IGS66aB9sudlgVJRqe4IccBEjyvkymb3RjG+JdgyX&#10;kIzis68m4vJLHsS7I6agoUHTaQRwChtgNH4K1NyGvloxZmWjiFDIOnYSmWwzOvUow98O3x777bsm&#10;VhrUzWi9ulakLWD+VGRArYSQ6ktJQii01hgNmmSmPnPWIGEMtY0MKQIh+m2iKzOfvLFFgCY/RaVz&#10;Ah4W6zVvjTG+PPxI+w8PsZ1N+/JLcojozDerMHMZ5sgEIc3nzVPqQXLi5wGe1e/wmXoH8yzzp66l&#10;AM31h/wVIZZT/vkjJGOJCPM3U4j8P2JJSPJaoxnoesEnrYJqTzr/5yLVcc3MJN58YzRuuPllfPbF&#10;RHjkHRH2FykdctwOlRACaTlum+lu1pP8hsgLorEmDF6pE076+87Yd5/12f18+GxObWAr6698GV31&#10;M7WRAeFSpNReKYwePRNXXPkKnnz6XfYe9qeM+pdAlqbQxGdcHl+UNlEfZ54E/2Wd6rErwdp1V5yE&#10;khK9gwJm6tksD98hJOWpQqkDhuOjQH8uKoClApHaCQ/+Do8ExpIkxtKcyOLsM+/DnXe/TubWmQwt&#10;Bcfrz2tmU9DVmbutoJQQR8I1FC5z8xRzUT7hMU19BdQcXSeDlVcuw003n4R11upslsY7Vhk8MqSs&#10;U8+c5NxN8JVVdG9Nu/GnTShH/jtjioeLznkAzzz5ERJWOXxPYo7CXHtIafPfVKccOzRwih9N3+lA&#10;M+Ilaaw8pB+uueYoDB0qZ/CpiKIMVksVWooFwHiZnMEVfoCMM5oOp2TmkAFzSn8Uatv2bUmwZF4K&#10;r8wfzX/nBUr7q0Vtj6lF9PfPPe/nyLQc6ZfeJ5q/TO2PzIVSbantsY7e649BJpqH+jIVCq1OFRCw&#10;vKpwjFoxYx20NQ4JHj07hhkzizDsqmfx0AOfoKlJG/jm6olfMTlfo5FZKJab+k4EZqtIvztcX6Bm&#10;IgYPLsLNt52KVVcdhHix7k3yOVJuCKzMR+MqQERRteU0X9zAIyWYNtXGWWc+jxdffB3JFpt8SVO4&#10;6ncCuiLlpZTnNXNJwFpvAbRSIZCttIhgPko+UYuevWvx/DPXYKUVluPfAu75fFQxymdBfbtAfyYq&#10;gKUCLZBCsMSOkpWvioMPPpyGSy55HB98QG3Sl9YXMhYDr2StaO+X0gGFV4dWhoibpKZZgy02WwMn&#10;nbo7NtqYoElMy6vkM3MrWMjnzEo8TacEPKYVfdQyZYQY+91s3P/QCDzy0FuYPaOIZaqAgt7BquM1&#10;ubKbb5Yrx1w1raOYTw7B0JAhPbH7bkOx914bYdCA7si4TaHzqqYLDPCTxirNWO+qgigP5a9jBSrQ&#10;sk0mPprGrPEb1FjmWNHqMlsrAwUsYmisi+CNV7/AI48PxzvvjEVjgiPKk8N2mEeebG2SHZRwrGpp&#10;vcCJxlnahPTYdpuVcPjhW2DjjYcgHidQ4TCyFLRWlkVN15spe2WY4yVBE89HMXFSBjfc/CKeeHwE&#10;ZsxQbCqXipGAV2hFyo/xBZG2YpK9PHQliHJ8J9G9bwbHHr89jjx6J5TGkiYnEwW/QAX6GSo4eBdo&#10;gTQHLGUycCI+WU4AP1OJW254HVffdC9mTiPjCrobFienW1sAaqGkLifgoWCScgJNw4nKdD+TwGUV&#10;nHXG/hg8qCdsaZ4EYFr4r9VuZgdxqcLGTN4czsIQxIjRzZhp4bp/PYsnn/4CkyZRu6XCKb8mWZR0&#10;jbEwaUpAmrPiPTEb3+wcHjdXRGOzsfNuq+PII7an1rsCqjrxGivFZ6f4znx23vyulTZi1NLEC1Sg&#10;ZZ2MYsExrm+CJoWFsKMZtLTYGD+hDs8+8zbuuft5TPopg1hkBSTTVHG0MCLbQTgHgR+vnGNF0+q1&#10;6FTtYcuNV8FpZ+yFddbtTpDTiohTTBCm8SjftFABUjR5+UoqlIDcvcHxOW1mAx58aDiGXf48Ek0E&#10;YCpeEAbytB2WUwYoKS7GyrswEhfQlKCD4uIkNtmyN4b9+1j07VfJMiUQd2IIqAiaOeYCFehnqGBZ&#10;KtAiUT4uk1arCax4XhZNiSKcc9YduPe+4XDcHmYlXRiBb8EkLU8by4ZTa7kAc7IWBaX81RnR+DTs&#10;sF01Lr7+UCy3XBcCsBQi2VI+ltfGmskkBXaivF4clPqlkzA+StIdm1I23n17JC46/VF8890kAqNu&#10;1CTLeR21ZMPgpfEqET45tcxDGnUV/xa1oqQki/Jyz/hSnHDCbug/oBypNO+Qtg3FWSkJ78k7Oheo&#10;QMsYyeco70fm+zFYrqK7p4x/l5+J49HHR+D2m1/G+B98ApUi+FYTxymVA1mNBKxkVdU0GMdQW3Ki&#10;JRxZjYjHZ+PvJ+yEY0/YHRUVWY7nMMitRSBFbYcXzmuVtai0ZLNJAqUKJJod3Hzr47jlxncwe4bu&#10;KkPG1xRhE3lQu61NDGksL5hcxzV7ug0eXIpbb/k71hxaiVhU03h6B5bHLCghGYt1gQrUMRXAUoEW&#10;iQKHDE3bD3hFZGza3iFjtr7yszbeGjEGl1z6ND76sIYMd+HdSdNvivITkD3KnpS1FQ8ny+QRwKSM&#10;s3VAIFRWFseOO6+KI4/YABttsDwcnvetUmbAZxCwGcAixu1VE3zxm4ezHpkfy6QIym+P+AH3P/AO&#10;XnhppNnaxaze4lONJs1vxYkJtdu08ZsQCAvMhrQe3KAFlaUu1lp9Jey6Z0/svPum6Nm7zFxjAikW&#10;puEKtIxSW7CUdWwClBYMf/1zvPjMtxgx/AdMniKfI02nOfCyrRyt2kIoyzEm30RZeYuQsTR25qU1&#10;1y7HYYdvhh13GIy+PbpziESQLmpGwDGj6P3aZkQLNyLG6V6kMUeww/E8fUYCt972IoHaxxg/roVD&#10;VMCLQ9FmWamEKTBuAIEZPVUpbwVaAFhi9nI4794rhmNP2QwHH7wROpF9xLP51Xryq1JcduZnrGsL&#10;B14F+vNSASwV6H8jw2SokaajuPeu53Dtv97FpB8zyGSlhdYB0dlASpYbQiQyIwvS5sTuFgVsiHkR&#10;mMUasfveg3H8yTti7eWHIFIkgJWmVixQFUexS5DFK6X1KkK5+fZkfZKDahSTJs7Cv66/G6++OgZT&#10;ppQhyWOItZBvE5gFsjixdMY/qoQsuJV/CITpvWR1KuLzZ5E3B9jnr1tgz7+sgXWG9kBVdQXZLBmt&#10;7yBChiw/qUBxe1guOb/r/VyCMdto4PKxYH5yLjXabIEKtPjITFMby6/QgawwjeyuipbNcWn6JscC&#10;lYFoqhGWrdVmNpqaPUyePBWPPjsW99/5GqZN0nSWxpvss8zH9H+NKocKBH/KAsNxbkJHZOuZRxVs&#10;pwjlxR7WXL0YJ5+2M7bfYR1ePy95rjabreD40fR3E3NuRSTdmVnN4gjxMG16HI88/CWuuvJhJJr4&#10;PBPRXWNR5WAZFkIh7BJw00R7hkpPBtmIKTA6l2cJ3AZQkTsKPXrm/B8LVKBfSQWwVKD/gciUjM8A&#10;wYtPhkWNsba5GTff9BRuuv5lNCe6E7R0QsaeYq4xDJjgx5jk/UVwpiRzDYPGlSJCfh+Jelh17VYM&#10;u/ocMugezKcJUcXzCarD6+XDoOcQmATGcVXB8sTgXXheEqlUgDffHI2L/vkAvv12Ou/vwnsFXiRo&#10;QiFjBYoLIw1YYE758cHubJZXW1tQI80mES8NsOlmfXH8cftik02XgxNV/KBmOC4FlJnW0xYsvFV1&#10;Y3ydFHVYWjT/XNY3+C3QUkeWralpjkVFOjdWG0Ib9jd1OW1IqyCOmSCNuF2FH36YjdtvewEvv/AV&#10;Jk6uQ2umnj28CxUPTXFpLKvjasxxPCiUhJNg32W/Z/+3qegITml7pGjlWBx++K449ZS/orLMMYEk&#10;rcj8ioDiq2kwmEny3Ph0IynMmOEQxDyGxx4bTj4Rhe8FZlseWa3CccfCLwIFciZ3prIOEix+Jx7o&#10;Qlw4A1tvOwQ33ngM+vRRwFHxnIKSUqD/jQoO3gX69WSYH5krmWEQhCvMBD40vfbNN1Nw4/Wv4anH&#10;PkVLWlpdlMybDJBgwezWLcvPQonM26yuE8Pjz2wagZtGNNqMTTbsh78dsjV23mld2OUxPjeJGC+y&#10;fD4n0GSBpukCcx8Vaf5kWRXw0E2ipdXBJx9OweNPDsfLL36BqZOjvKaUT2shm1bk4LxWm3s3gi2z&#10;tQNHSsSgIOnEaThOKwYuX4kNNlgZ2+2wLtbbYAV07y7AJN+mJN9XwQx4vXacl+VKQEpzlwUq0GKg&#10;/FSaYlpFFJ9IvS1gYj93ZcG0YkilLXz55VS88vJbeOPN8Rj17TgkzNL70ILjEkhlAyo6QlZmaltj&#10;TsA+bpSMQP1cCClogUulYPPNBuMv+2yDbbddE127y6JTi6jNvp0pg+dKyQgpX7aIx2ucZjNisn4V&#10;vvl6Mm6562m8+uJ4TJ3C8SlnbY5r/heOcQPYeK/hLQsHTAGfaVPBMfGQ7KlYZdVqnHvWAdh6u5UQ&#10;i7PM4HtKWQljJBSoQL+aCpalAv16yi/7lSZo9oeiZpgqpTZLUCPLjF2EkSPH4rzTn8THn0xEc0sR&#10;tVxxXo8YZFG6Xd4cr00zqeXaCk450ByLGB+qWVhxUBeccu6B2GablVFZwTscBxE7hrTZGFVgSc/j&#10;swL5JrCsThNlgaYSCIC8EtTVpPH4E+/h3vuHU+uuZxmbqT2znAR9IcPX+j9tycF3k7XKauU3jwVV&#10;BEBhbJgIhVLWakJJ52Zst80aOPCALbHKkK7oUl2NSExlaBVkIljLL6kuUIH+d8qvVIUVMYFiteed&#10;/AlbEj4mTU7g2WffxaMPv41xY1sJijrD96hUCLRAU9Uan1Rw5lh41deVBHiUbxn7eYAY+2+XbgG2&#10;23YN/P3E3bHiYPn7NLAvV86BMrLamL3ecg7SeaAkciwtBAkw+rtZuPb6R1im94jH+rIsVErM1LR8&#10;okhmelr36dn61jhZOFhShP9ipye6dC3BKSdtiWNO3JA5NBLoCWwxT/N+VFaMBbxABfr1VABLBfr1&#10;pCB2WqGS98MhA3aogWYDMmUtH3Z9pP1mHo7ig3dm45jj/4UJk2rJCiNkYjL1L4zEMMU8lfRb2mMD&#10;mXGczF73k+k7KWq2xehUXYfDD9sQp514CEqLyCCjAkQOgYosQjZ8pxWezPG+dkoXxAFiKQu2m0QQ&#10;qUFrphTjJ6QJmj7D7Tc/TIETN0JAz/YjLSYPrQCyqZEr/pJPsGZ2MydwkuO5gFgQKWXerYhRO64s&#10;iWLgoBj22mcDHH7kbigqYTnk/FFYcVOgxURzwJJjUTnI4p23vsJ9d76BD96dhNmNEWSoMHi6xowB&#10;9ndfm1BrYyNZoXiMv3kn+3BOBBhrjo5L+Ulg6x2Xxyn/2B6rD+mDklgURTELftqCy/HnyY/PL2MZ&#10;OP7N0GyBmwsb0hYsPf/8cFx80ZP4YWwESY/XyjLrNcGxsxwrur6UZdE0HRURPdckZZizMC2ESkqL&#10;cc6F6+OIw1dFp/JS3taVqhUBn/wNWS9wG2Bn0yxbu8CyBSrQL6QCWCrQEifD06nZpZMxPP7QO7j9&#10;thfx5TfTqf3FkCLDzIqxGS9rWZGURDaByaJM1YmkDccJjAJUdwN22HFNHHrA+lhn6ABEI6GPlNCR&#10;NvCUQ7hhzm4jgV3MWIdEecGjUJSza9N4a8TXeOmVb/Hyqx+icTpvlg+Ira0U5EjKJIfVHDM3+1nx&#10;GTrOnJhUHmrtfGftbxahkFl9zW4YulFPbLfFyhiy8kro3rWS2r4AGNDiaLNRh2JK032KB2PBm7O8&#10;OvcMfUxZ9Tdvyk+XmGcWaJkjM53L9hcIN+3I/kRlQ30osGwmXRQgmsnwWBY+x4dF4a+Pps1aUw5G&#10;fzsFw9/+GB98+BM++WgCZk7n/cYHT31EoEeAQ88J+4kWPlgEMuqT+Vkp39F1Kfb/JpQR4K+15iDs&#10;udta2GKblbHC4B6mn6uvWRxboRU57G8Z9lljSeYz5K+ohQwqqx2xMPan2Xjy6Y/xxJPDMfJTlSb3&#10;sF9Ajil7bqyZscV8ohwn2RK4gYfOVU044MANccSR26Jf/+WMVU3JjAvj51igAi1eKoClAi1xUrRf&#10;OYq6boraboB0OoLbb38Dt904EpN+9OBlaxEo5hGZeDZL7dM4SRM4LDKTFbAo4tUBNVbPBM2DZ2OT&#10;zfvj5NN3wfrr9UN5aYwMmGDDTFWQBctPQwLA8P7Q1yOkOriRcMVclhp5fWOAl556C488/F9881U9&#10;Gus1JVfKJ07jd04TZllDMGNYOlOoFdtamaQVcVkCI/lmUHtO+pMJlKqwwYbLY/sd1sSGG66E6p4e&#10;KssqmVOUQox5UXj6digsjDDVNwVduPRaBc4J2QItu9RWoOcsOwpcL9+awEmxeVvY3h5sX1v9RJDi&#10;mJk2rQ4TfpqCF178EC88+xkmTdC+h32QDrRYIQXHKoZvojUyaaNa00/yAJuPlPNRoIj06meKoO+g&#10;qLgBPXpFsdvuaxF8bI3BK3fl3ZrG4j3ZIgSZMoIQgaXQiponS0oH+6Sm2+Wr2JxI4sexCdx11xt4&#10;4P4P0dRcDMcpQeA3svx5wLboFBjfPoE79fNc/aACpeWN2GWXlXDOOftj+eU7h7HdWNZIRJBMYInP&#10;MoCxQAVavFRw8C7QkiejkSqikvianELJ0Agk6hqSePyR9/DP8x9Bsqkz0mZqzoUn52inhYJCTG9R&#10;mCyFgxyoea8YrJIUYvk6RSJJdO5k4+CDt8bxf98ZfXpH4KVSVI2LYUUJcHiL52nTV3MD89G3tHDl&#10;GlqLHGqy6bTN8jbj9de+wL//fQe+Gal7FB5B+0zFCQgprLQhsZZqm81glVcOTEloyU+K7xxQMzZC&#10;gIzdJZMvjkXQqTKDFVbogcP+tis22ngQei9XQQGTQprlNH6rLIvtUNdWoViJAnYSdIoqntfa/3Qb&#10;AS+jNCcivhY7qJ+xb0WibFuCHJcgxfcVQLGEigWBD7HJB+9PI1B/Bm+88SUaGgIkmorh+dXsQU0c&#10;Vg1s+GbYnlaBaawIJAkssU+YbkHAz1w11aZtR4KgjP2vgX2lDj17RrH77tvgyKO3Qq/u3VBRLvCk&#10;ewWANE2XA0gau+rHytduZV90OF4sKgCKpl3K3zE885+RGHb17fhufBNaEpqWr2S3b+VQ4rM09fZr&#10;yCXQ8jhGIhxTehbHw75/WR3n/fNg9OodRyzC8vLZvtnPjXVqLHXhWFC9FqhAi5sKlqUC/QakLkaG&#10;m9NypbQqgnfg1lIgxDF9ahEef/A93HfPfzF2QhNhBJm8pVUuiwqW2nVhPiCwCTT8cDsVE+zSpl5a&#10;UYTNt+iN/fZfFVtt3Q+xWAUFiE1ApamIPOV+y/oU/mJ2GaNFa6+sLLXswM9i3NdpvPnWJ3j59Y/w&#10;2Rfj0dhA8ETNN0PgFYJDAS0BQ2UgoCRNWecI6gjIFG/J5XvarBexewkzy65HcVEaffpUY821B2Cd&#10;oStjrXVWQN/+3VBZrmk65sd303SjVi6FhqywlAWwtGzQXKds9gkCD/VPgQ/1ifETpuPLL37Axx+P&#10;x1dfTcW3oyeifpamaKMEUFrhKeDDcWERiLD/BAoMaSxEmhJWL5I/nMZYfiqO/UtZW7WwInVYdYV+&#10;2Ha7DTkGVsTQoQNQVRVFs7YN4rh0NY0dMC/2J9Pz1a1kSZIjOJ9hSGDfc5ElAPr2m8l44sk38eyz&#10;X+CHCY28rgSetgwxgI1jz9zrcQwq3tOvIBZcCypKihPYa/f1ccTfdsOaG3Rj2ZRvlvWmVW4KCyJf&#10;J1E4DgwZPlOgAi1eKoClAi15MsuYyeTkEG5WvwSwM9XIaq83W9MOYrbNSLdW4LprX8Mdd7yL6dO1&#10;4kwbYBpun8+IqQ1TNL8FEiSAxETz2qWm8yRYXLjU4LWdgsf8fScKx6+kNp9G/15VOP7UVbDzrhuj&#10;e/fOiEUlcAiEHIG5UKA5xnFEzxfwcYwviQSJ5VBsBbXMh8DHLcX4iQ148cXPcc+dIzBt6mzU1bcS&#10;BBIwKfqwphbNtixalRODQy1ZAkXCzTHTGgFSEZ6X07n8MaCplGxuyrKOz5uNLj3LsdoqA/CXnbfA&#10;OuuugO69SlBK8BSPaaoyXDIeYqW59WMEXm5km33t5pDO5wTiHGpfryHlc/rjUw7AzKmD9vWTI9Ne&#10;PJ6zPranOXezyubUqC43Pmz6i32IWCKd8pFoAepqG/H1yJ/wzttf4JWX3sDkKQTvvNGOxI1ztoJH&#10;2gTzalvtyihrjyLfy9dOQU8D+TgJkJi4SOFzzObP7JeW3YiykmJ06V6EzbYajEOP3Anrr15FsKPr&#10;2WN8H47rooGAyiW2cAi+1SdtprD/R/mtZf16V/Z7HqtleT8jkBt2xT346CPFQCvj+C3i2GKhBao8&#10;Pttu4dW8P9BquSo+SdPVbUnjUXVhYvfzm+OE9+sT+uSRNzCv8k4ZbLrpSrj8smOw/PIuHKcJrQRe&#10;Zt85AqksgVuWYzqa3wLF3JtrAVPmAhVo8VIBLBVoKaGQUQrwNNZ6ePbJr3DuJXdixoxWAp5qeAQc&#10;WqjvSSM3jDXPdGXFyQu7X0Z2JIHi4gwG9i/H6afsj112Wg+RUmr6fgLxOIeFx+dQ2/Zzu5FnNRXB&#10;8mntTt5BNm8pkB9UQIY9o6YFX42ajXvufR5vvPwJWhM+Skq6INHM84GsXBKc5g6m8F7FimHm1MIF&#10;figY+F4KvtCWQpGVQTSWQbw0jcpOLgav0BVbbbEuttpqU/TrX40iyg0vaGU5AkQUIJDfwpnZTChM&#10;5dgrQaNH+/o2IErP0bemEAVm88/ldzbGPzW92ZbmLdcfg/T+6ktKoaCVz5AhM62lxDfX9NKcdgvr&#10;zBL6EZg2Fa2Nm5tY93K0JnBQ9HdbwAeYOqUeo776CS+98B6BxteYWmujOZFGKmnDz6gP56w37Shv&#10;IwknscOnhuVkSW1NzWZYYofP1LkmtmET1l13CA7df1dstOkA9OgdJ9DIIhop4bWhFUZTgOE0oPpB&#10;C7uBgFER30UjirAlm2LX93g9IVO8GKO+no1rr34Ar782Gg31ATJZvl+mnNf9clCiJ0hZ0uq3EJAW&#10;s9pYf6zHomgcEXsW9tl3bZxx+r7o1acLxyjfz2EF8lkF62mBfk+y0pnWcPwVqEC/J2nlmwQ1NUhZ&#10;lGwrjtrpZXjmmbdx3wPD8emnUwkEyFgNWCKT1bUmiB61Ya8szOMXkuW4FIAhSLCDFvTv2xNbbNcH&#10;O+64ETbcaAjKy8TY9QxNT2iVmqbPFK+Jxc1F4p7jg6Ld2lmWLIFVRg5TZOxNdRl8+dl3GPH2d/jg&#10;/R/x5Rc/oqFZwEU5SADrXoIvV4KZ7y8Ba1YASkSGAjpPEmIOwQ/1bv6O8H8CGbuVQq0JLoVhVXU5&#10;+rL8K61YiRVX6IX+A6sxcIXlzBRepyIJYuZnVgulmVjOoBOPqQ55XPXIItkSfoYbSIiF1hVZN+Yl&#10;3fMHYxl5Z+s24FHb4ITVoL/1m3WvbTvMFCjbXs77PG4iVMtyyrZLp7KYPH02xk76EeO+q8EPY+rw&#10;3XfTMX7cbEyfXoNkkgDBjxHYKA6YptdYv8o+B1yYae57LpngqiyImWrLWVhl3zQNxXZ0HQeDCJrX&#10;W29FbLRxb2yw0QrsB+Ww3TR87dLPvB2rAoF8h2TZJbUFS3ZaMcKYlwC7nMo5HvxsnABpGl5+6Qu8&#10;8MLnGDWyHplkCW+MUFlhHk4zsrIimQr6pcR6dJiHX2beJ9wCJUC36lL8df+hOPCgTbHaKr1ZBtYF&#10;69xXgFeBJI4/YsMCFeh3o4KDd4GWDjIavJEc/KLwohByrOk8EkUqU4GnnvkE1//7EYwd1Uqh45KZ&#10;anUZBT/llJ36NUybjzCAKxQ8+gpFkiKMp9GjexGOOGpP7LnnuujRL4qS4pgRoJbPJCtSu60dFCFc&#10;Ph/KKOC7mGXaup7S0Lcc/u2goTGBhx75DK+/+j4F0FTU1zjIpCNI+iUGaPkEPtrbThv5or2vh4SF&#10;8YWSUBPg0f5zFHQS1EZ4hu8SMYEvBYoSFJgJRGM+Vl2pJ4Xo2lh9jUHoN6ArevaqQlkZARfBYiyu&#10;7ScUOJNvz3vNxqXMThjQyFO+h1k9OEegq51MZc051tZpee51vz/pPcKVWG1JrTwvabVX+J7h9Q6F&#10;cyYlAKVrCTZYT3La95x6YwVKtVpobvLQUJfCtKnN+PTjUQTDX+KrkT9gVo0ms7QXYo74MAHckHJl&#10;YTvZYWwAkp6dq9OcHSm/eswSUFVkbi0eYL3K9y7KLlZR4aB3v2JsttXK2O/A7TBoUA+eZ568T6vY&#10;BKZ8rSplSQxAzj037y4lUt4CWtkM+xKBeks6i9qGVrz/7mjcdN1r+PiTUeyzRbxT09nhqrQgqxWn&#10;8ifUZKDAosr8S4njw+W7eVHEowG6dEljn33WwznnHoTisma+B0EhgVTWBI9Vg/CFBZxEGq8FKtDv&#10;RIVpuAItHSRGaDRnAgIDCkgCD7J6kF2bVULpKEZ/PQWXXnI/3ho+HqmgiECEgCQ3zfRLKXSK1ZSA&#10;npuzpBjhoImwADE3QDzuo+uACHbZZRMcc8TO6N0zHgoKLVNrQ/JpMmWXYMkJQFmbZDpQjByPH5+/&#10;i91KpDjkWhIeZs1oxnvvfo2nn3oPH3z4BVoI+rJZbear7VvmBWOGjHxV3iq3koSItO68MOYp4xsl&#10;Qav3CoEdxSsTYWeEpXQ9Aw6KSxpQUV6Ebj0qMGBgTwxaoQ/WWKsvevfuikErdTfPku1AOMIXQMyB&#10;oFCQhywjPy2y9IIlAb+FszcTaoLtJyAkh+uAQCaIs31mJfDThJkYPeon/PD9jxjz7UyMGzcJTQ0B&#10;Ui2W2WswzfpIp2ThIbCQ3xnrPdBUq2mjsB9oFVrYN+aWRcAmbD8dy9dZrt+TmBPz4o/obAKrZqy5&#10;Wj/sucuW2GLrddBnQDnbrxiRGFs4SEK7jcjXySGgNiEB8lZa5WssNAJjLJesZaQ8+HVdF02NtXjm&#10;uc9wx+3vYszoNFpa2P/9BK8uQsrTeyiWkla+8X5jZVSvcI2B7deQ3imw6rD88qU475xDsON2a6C0&#10;QkFjk4i6cb4Hy84kx23jwySwpPLLmpfnCwUq0O9ABbBUoKWEyIgFlqRNmum1jFl1wx9ksBkj9C2L&#10;Gn6gAHoxfPHFdDxw/3/xzDOvo3ZmJVl5hKKJmjK5uASW5et6CkFNn6GM56nRmtVCc0lnJI/yA0Df&#10;gTRxMWsmBQD2tR+dLSbdguKiFNZZeyB22GEzbLp5H6yycl8e001JXhPA43WKYiOApPLqo6eobPJn&#10;kr9QxCPwkPXGgB0CFz5EK5pmz0xizJhZ+PTjCfjyi+/x0cgfMGXybCQplLX9iuVEzEajeh8D1Ix2&#10;L2uI8hHNBTGqM9WnHNwlk20CJOPYa6o4J+X8criSo44Pz9PqKgGGKKJRGyWlEXSuLkf3rnF06xal&#10;9l+Fbt2rw+8uRaiqKkFFJ6aKIhQVR1FZUQ6HRVK8HVP35gGqM74nBbRq3vzOzhXWIlk3wkRRTMBl&#10;gJbO5V8jR7nZp3lI+6HpPUNQIaDKmjabmClJyJpD/PIJ9gT4CG6SGTQ3Z9DY2EKQkMTMGXWYOZNp&#10;VobAqA41s5swQ8dm1GDyrFY0NrQgk9I+agKu8ifTRzWtZ+td9WatrNfQAdoc43VhbCAW2qAdAXC9&#10;O3/qbiPw2aZuMjwmPyFeryX5vvF3Aqqqi7DiSn2x1lorY+jQzlh7zSHot1yJ6VN+thl2VE7aAmcx&#10;PQWeAJkeaf4K/48p/AYPmsjyArPsc7anaWcHk6Y04513R+K110bg/TdTmDp9GruVFjDwRraXrFMm&#10;eKvKymOh4zWJ40kO5TxAEC0FRe8cvrcoq34KgSuVT58IMuoPWa369FFS7GODDVbA4Udvis02H8x+&#10;xP7rERQ52oYlxn7IfPlIbcUi4Kcpb5N1nifky1GgAv0OVABLBVqmKNAWCdojLshQ2FcilQBuvOlZ&#10;3Hnnc5hVE0VTq84rBosEsxyWxbglzDRtNy+zNfLlF5DYv/7JqdZxZmLISr1w8P47YNut10CP/pWI&#10;K1YNyxUxMkari7RqST5OfG7O+mPlHYcN488JVVkgjCDVUmjFacpCq7B/nNCEl18cgY/eH4VvvhlH&#10;oZ5CK1/JM1NExXMsPmaPrdzbhD5dRsIw6Zh8XfKAai5JqC8aKS++i6N6JIANivk2Lt+RcM9PoKjI&#10;RXG8GJWVZejSrYKAqhJlBFHLL19GIBlH127VvCYKl8isW48quASHusdVHQlMEGjI11zTgGYqkL9V&#10;8raUTOv9dFxCMzDxh3wKVgnXlhYPyVaCCD/AxEnj4GUszJrZgLraJsya3WimyZoIjiZPnon6WoKf&#10;rKwmGd4rt2g5YMs6SWDAR4T1GJKmn9qTVorNSwIj+enSsNRZu4k/2caaSlZkevmWGUChxPbiHQKt&#10;AUF/LGohXpxGZbmN5Zbrik23WAubbbE+1hraCzGC8EwmjWJVDmkuwFQdqV3b9OUcOFMgU98AmgDx&#10;oIHgWlbScrQmI2hobMCn70zE7Xc8gvc/Go/WdClvKwPSIYD95ZQXG/k641sapUZ9mO0t8Md+Z8U8&#10;lJVksenGA3DePw4iAOyK1kzSWLVM+xeoQMsIFXyWCrRMUWCWJ6fMChmfAo/ihkpzMxoaXHz+2QwM&#10;G/YQhr/9OTXtKmQVJoBXwK3XnfwXrmrLE5XtX0QSWI5WIFFTt13FaEogareiKB6gstrGehusiMMP&#10;3wubbNKPgkC+L3KolaWFgCAIwZEvZ24JN+OLIc05N81g8tf/oU4eWPUEDzrvEAAEBAUZJgs/jW/G&#10;V19MwZuvf4aPPhmJmbX1FFDUzI2mH4Xn+MwnJ0yNFYPfuWmYkMKXtnNWngWSAXRKPssSMAeCBcWa&#10;YpUqJILey5TXl+BjvgSmxo+Mz3AtLfMOjxnLAM/IH0rXyyeIJ/lP52SJ4Ifn9K3z7UWonPBFuiJc&#10;ys5jivdjTE56z7AcQeCZd3edOOvMh5dNMV/51rCkFOCqj4B1pfhXKoPnhc9WpPX8FFVegIdTTvNS&#10;OHXWhtjGgRPmb1KuHKbeBJSM47g2sZETM9vdScCJJLDaGitip+23wNprD8FKK5ahqlMxYrzUIXgy&#10;eRJwO/Lr4d1mKyDzHbabsVwRgIXWV5aHdWDnzum9jB2P76CVkz/9WI9HHnoTL77wFYF3ndnQNuOp&#10;Dll3jsZCBLbfYO79xaQ+ZRYj5H3m+Fy3kUi+nOVzqEzMRueuHs4+7Rjstfcq6NzFM9Pacoj3CE7N&#10;qswCFWgZosJquAItWyQAYASFtHwJJgoGCiU5VQvESAh//tkYPP74J3jp+e8wbrwCSipqtqY9Wnla&#10;Vqawy88vDheVBGbE7CU8ZXHRdzhtYFlN6N27FJttshY23KIH1l5nIIasuBwimnrzCSQiEc10GKfh&#10;ENTkhYbKpHzali0UQvljoV9U6IskANOSimLCj3UY8+2PGD92CsaMnohvRtVj2rRaNNYnoUDlBkyY&#10;aUQ9T0JcgQoFGgQgF0IGLKkkc8ulYJ+q4/B4rvxybBdJeBvitebd+Lc5Nvf+ecjkn7s3RwZf5X7n&#10;aY4vdFuShc48Q++UK4duNo/RDUrKLNdPDPHbACwmAyB1Psv+o/LlrwlprlP2XDLxg0TqP8pKfY+g&#10;Qzva2+yTXpAyfUtwpqzSQo+ecQxYoTtWXqEPlh/QC4NW7IMVV+6D8ooowRBBLq9UlHoBCO0JmDXO&#10;2Mo//2z2LDn7k/J+YSqyTUCs6Tj1ISkAltWKNC+bPdPGRx/+gPfem4CPR8zAV9+MQsoTyGXezMu8&#10;uiGVX3/o3dUGv4Y0JSyrWYzlEIBWdPosyksj2GTTQdh9ryHYebe1UFGk7VIIWnlOCwjUB7Pa5LpA&#10;BVrGqDANV6Bli4w2LWGSE5AUBZ4sFmTIggTpjMCTi5gdRVOLhwcfGY6bbn7eWGRaWorJuAmWcoJn&#10;fnG46JTVEmojhPKAIi+0A+MLJB8Nz2pBtChAj25R7LfPVthjl43Qp28FSsvKEFEQTLOUn0Jb1iUJ&#10;YiPY+TffMWu2bxHlJZzEXSjgDVjKUkt3+EtWLitmpqKK4iVwmF8rccSE8bX4euQP+OSTkXj3o5GY&#10;NaORx120NsfgpR0kfdXWwkj1pKQyhOXIQuXSe6qcOsLn5wGIobBW/ZyFKQQlejf+ngMC8sR72h1r&#10;f4UobK12ZHzLdDXTPKBOpOfKoiffM1lm8iyOdWdWEbKe55RZFhyVcV5a0DScWkAWxng0ZnbiLy4G&#10;SsoyGLJqX6yzzgpYb90hWHnlvqjs7BAUEaankpAzvFafaWrNdmxkXLUn82Q5FBLC+LiZFWyiuW+c&#10;L9scsMRS+L4HJ+KhuSlA7cw03nlvCh574iW8NfwT5l+MWLQSQTIMCUAIF95m6l95hM81U5oCfcYy&#10;9Gso9HGTH6ECYFZ3t7Hvbuvj7yfvjd59tAsj64hKSkbWVa2iUxuxzVT/ckIvUIGWNSqApQItY6Tu&#10;mhd0IZlgkfqW9mr0eskGadQUDpaDllYPk35qwp13Po8HH/ovams159EVrvyDMopaLFdvxaRpocZe&#10;bvIygsz8kuiaK7zmUn7YGC8UfvNvI5By0yfmqEQGvw0gylCIuaiqiqN37zLsuNNa2HmnNTBktV4E&#10;Tq1m2ijr24hoaZMc2bNaRUXgp83rlB+Fv+9Kmxcw4DECBctqYErytxxoKZACbYei0AcinRcwhAmK&#10;mGxNo7k5heZEK+obmvDN50l8SiD17agfMWVSLabPrEGa5Vf08JhbzmdL0Lu8V9uqRJhnlGVizlYN&#10;H6/ozxTjHssTELQE1SwDH8n7jfM6BXsWEvw6qDYIhTTy0ZZzJI+fOdaaHIVln5dy9pZ2lBe4+Tv4&#10;bSdMveSPWaxDC/IhUj0KzLKt3AyfyApRxEVHwp5tlKky51wzTchztgc3W4qUWRWWQCwSoLQ8jj7d&#10;Mlh5yApYfY2VsOpqK6Bvv2oUlwQoKS1CPB4xANgxflesG1/TjrmyGd+hsC1YQXxrwrUoES2vM7GT&#10;9FiSrc2bCY4EcVzWr4k3xuOyYAmU6Lrps5J4/a2xePKxERj9zRTUzK43K9iyZsqPpOzMODAPM88I&#10;pyvNX4tAuiq8UsXSra7DsgYe+0Ypj7EvsD0jToyAbTY2WL8z/nH2QVh9lYEo7eQYq1fo5M/yysHc&#10;1KmBZvzSOOX5Algq0DJIBbBUoD8FaVWWtPtpM328/N/P8Oxz7+Kj4d8h0WTzeAVSnhg6hbxW0PFX&#10;KC5CQb44mbvtat8s5h6kKAgz6NenD4Zu1AvrrDUEa6zZE/37d0PXLnGCkThLQcFNAaPVgIIWICCS&#10;4AmJ5dX8lJFFAimyUsnaInCVvyakvLCUEFVSPVhOM6/StKGL1pYADQ0pTJycwLRpswgsp5pl8zNn&#10;NmHWzARq6+oxY2o9wVYajQ0Rs2Te81mfFJxmOtJqZu4qn1aO8X/mqSmZsBwCd/pmsmv53YYEAsy5&#10;BVOHDKqj2wIBXbWZkqbGtHottNoZEELAqkkyEyVdhg4Wubg4hm49MigrL0JFpRzSq9C1axV6LRdF&#10;t26d0at3F3OsvKIYXcrKeJ/AB+GzAEmbMqheRaEDdrvCaepSZWJbqgxqr6zXI3wH9TfjVyXnee31&#10;pvWU2qxW4CqL0WOm49uvx+OD98fiqy8mYcx3E9BA0OugK8GLrELqr3rfhdfjohHLpnLOyU+liZs+&#10;oxhkbrQOQ1bpgu12XRc777wJhgyuIrB0ECFYyyjYJKnDOihQgZZxKjh4F+hPQZpCyXoZ+AITTrFx&#10;cm2akcFddz+FO+5+ATNrXOMDJLARDghKUsPwNa2Xm8pYHBSJIchIuDnGEVkWiEjEQzotH6JZqKqK&#10;YPkBPbHfX3fGZpuvjq49i1FcaqE4biFqnJNzAIrCX4E5ZfURWSbwjQTy/MM528YvZc4S/ZwlQivA&#10;9LcsAkG2lvk6vEYWElk5KASjuWkaZp1MWkg0N6K2po4gqhGTJ83C5MkzMPanGsyeXW9WodUQZCVb&#10;A5ZN++PJckfg5CuoI/P1+O4CbLI88VuWKtMeyl5mFxZdVhf9M5STtxGCHpFpDf3mD8dYLNhKEuIO&#10;E49LkNuyerE+HX67jotOZV3RpWslunavRI9e1ejbuxK9e1Whe49O/LszysrirH/5ECkv1i5BoAE0&#10;mbgJoyDwJ/9ygSvPVhupFFHjd2YsPgpE1YY6AgqK2h32p9z7sTItW2BV7+WYfLy0hfqkj+amZnzw&#10;3o/470vv45WXR6DWuJYVI+JUsT6jvEfAj0BbASON47tifinPeZ/5q4llN87t6hd8kqYH7WgKlVUW&#10;Nlx3AP5x5kFYb2gftKDZlKPYZT9h22bTbGNFATdZFMBSgf54VLAsFehPQWTfZPyaAhETlzDQkQYK&#10;LRv1TR4mTWnCgw+9igfueI8CqoUCo5SpzIAR228JM1kMlEU5U5oFohau6Q1F41bUbQKaMB6NprwU&#10;k2m2CSJZXumiqksxBvSrxpabr4Itt94Yg1aszvkr1fHaFOKRTvA83ad4TrJScEjzNQUgQsp/z6Ws&#10;wiqI8lNkvCH07xGFgk4xdbI5B+P8MW3saqYCFTk8N+XlR+WXImBBSJqxoaDQnt/MMvG0AJEXIJPR&#10;tKLP49ogWbGd5JCfZXl1X0AwIpAWmDTHSpN7pqJXG+K3AUd8r2iUdZQDTlqGHjFL0QnyCJxicZfg&#10;J8vjWTOF5vvyE1KdBCx/Mb/iehFmqHZgubS6zDwrXxf6S9Yyfesdw/cM/cj0/kRW5jL+p/b7GQqB&#10;H9vJaSLE1XY4BLa817X5vGwaU6c24tMPJ+Kdt8bgow/GYOrsZtTXJU1sLbNJs6Y+ZRnTVKsc2k2g&#10;RptFzk1xmoUOsiby78Vh/TTVnCVAJvjxmlh/Ldh+q41w2PGbYbW1u6BrdSncgMAyiIQgV9eb/qF6&#10;1ErEfP8pUIH+eFQASwX6U1C4tYl+UdhI4FCIZ33pzikKVoqytOIjlaCpPou3hn+Gl179CsNHfI+f&#10;JjfAb53X1+Z/oQgy8tqgWFYQQIIOaeHGqqL1V6EPj0oV5DbCktVBG6ZKNioytGMn0aVbEVYc3Atr&#10;rLIcVl6xB/oN6IQBg3qhW/cyRBTVcD6SsJ+XsooFxLzDSjFSj4/ICbscgFJ4gBBcikWEySEg0lHz&#10;Udhoflsqn6wbBuQwmXr2DHgxwRo1TcjfCoEgMOMRRWk6S1tbsBJ4jZ4i4KT751IeNEHb4pPyf8sX&#10;yCMAMy5ByoN3y5JhwIghPZfXMsnR3pQjV9ZAU2D6mQNeqgOFW8gV2vxt8pMvln7pvXKnzN55hsJr&#10;lF8IGH+eVI5agvEfx8/A2B+mY/zY2fjmm7H44svZmD51FpKtAo8RAmNFzGZ5Wa7QYqRCkswUbO55&#10;pmwEhcZvzSBRJpGO/2+UB6YVnSJYb/1q7LzjWthh27XQbzltceLCk/+RnLMVIIugyDFWNoIqrUTN&#10;OYnnfQcLVKA/IhXAUoEKNA/NFX4SdCNGjMDtN76DEe+OQkNzOdKZaiPcItlGCpFwUkSuQ5oWk2DW&#10;6qbwo790tv3wCqedFgvlV8+Z30BVpypss00FNtpkDay+5kADnuSHUxZNE5zICVjxbxSTie/mWkin&#10;PUSiMZZUwlfAQv5Uui4EAZpW8c2GwSGoEDmBdqjX9ToW1pVvwFWOctcZ8NSWeJyiNfdHjgyAzVuu&#10;cmSm5XJ55Cm3AWxbCqO7z0thOIc2pPzNcnw+15SHf2vq0ryvnq1y8698NOq8pUZC31O4CR5VYEVm&#10;6xKwKVioWf3Fd5EVjRUFN9qE1lbeS9AgP6OWZBoza+rx3bcz8P6I0XjrjU8x5nvWI/vMkiW9H8tt&#10;3sln0wjw2aY/Ct7qkzQAURDHNys2FWfKjxWjJJbA8gPiOPSQ7XDIQbuipKwAegpUoPZUAEsFKtA8&#10;FAIAUSYT7gwv+dmQyGDMD7PxyOOv4tnn30DtZAU2LEXal2+PnLElYDRVouEUCmcJK/5QVm1oMYIl&#10;80wJRz6Fj4q4EQQZTdsIomVQXBJFcWkcXaqA/n06Y9DgzlhhcDVWGrIcVlhhACoqSo2vjtlCxtdm&#10;MbxVxTXWDOUb56uEoCEkAgv5suQ5Ru5H4NSZ73kp/95z3z+Po+aQ/KbabxhsNgluJ6zNlNS8lLXn&#10;f2Z+8Zmpf/MVZf5l4W9DstgJUMybf+j+xJtNAcM2yzgK1hjGzgr3fHNhRxoJMAmUWMdTp9RiwvgZ&#10;+PjDmfhq5Lf46acZqK9LoLFRvl0xpJK8x4QCIIiCytoOFC5WmtMgucQqk9WSbahpWjur4JsE7lZn&#10;RCM+UulZKCnOYoP11sReB2+EjTdaCX17d2bPbIYbkWVrcfbRAhXoj0EFB+8CFagt5QSFrEqaptF3&#10;RKuoKHzSWm5uu0g0p/DZhxPw31c/wLvvjMb3381CU0K6e4XZNFeIQ3JXu8SHcz5taS4Y+99JeYf5&#10;C9QZf5+Iptf4FJZTzslaGh/1uxAQtVJcUpIr9lPcRkksYhyfe/TsjN69q9GrTxf06lmMbt07o3uP&#10;LqjqXIbOnV2UlXmI8VqBQU1JWV4581e9eMbqoodlM+HecPnyOK4cu8O/zEyXBDXrwdIO+iyT+S3L&#10;h7EsKd+w7PoOQWcIAOWbFE7Nza0z1bKgYJDRsn/lofzCcw7zCwI+n4UxzyFgVMRsQYZAU1ysE63z&#10;Ctg4qheHfysPhRwwflVp28SrSjQmMWW2j5kzZmH27DpMn9KAKQRHk8anMXnyLB5vQlODh5YM69RK&#10;w3WL+FyWSyZGxRLKthJYqf5ZMCZbvk4Lma7730kVoWewbfh/1kStZx0RkFpBBK4dR59+9Rg6dGVs&#10;u+1q2GDDVdGvfynBEevKV/gMpYD9hG3l5Jz6C1SgAs2hgmWpQAWah+YXamZDT5LxJTGS2YftpOB5&#10;LqKxYowfX4//PPUOXn5mJL4cPRrJTJxXxOCnZF2iEDP3hgBg8VqWjFgMf+YomBM0Us8N38WyKDjN&#10;O2i6SYkgQScMMFES6CGwsBK8mL9tARhNKQboVF5hVpGtsGJ/9O/fByus3NlsslvZqRTVXUpRWWkj&#10;ErENsLQdvqPAggSvVUQQQVBi/k4TOHhmVVvgBzyeqwOWKRtETZXKsiUA5dgU7lZ43jce4iSVKSyw&#10;ASDy63EiBCR8pvbHE9DiTQgc+TIRbmkbHFmVeJOvLVB8AYkIgZCPDPNsTmQJghoxbuwkTJ82C99+&#10;ncTUyTWYOmU2gVAjWlqT8GzFsAr3OTNtpmnJbDO/iQpNXSrxfdqthoMBRmoDtXfYPrZZ3j9vOy1+&#10;Uv5hu8niV+yuySLOYlvVYbNteuCwv+2AddZcnfXMdnA0LZvmu7Fugsrw9lx/MdPG7adGC1SgAhXA&#10;UoEKNC/ND5YUIVyiREvejeGIvx25tjgULhTwPkGFgIVHYVzTmMLIUTPwwksf4/lnvsG0qU3MMbRQ&#10;hZQDCkuKTMweCWoBCAlOltmryh0T6AgT8QRfSG8SCkmz8738eVhOx9KmwyEZaxIBj5dtoYClMM5W&#10;8KiAEQER/3ajWRRFyuBGgGjUQixm83cYTby4JIayigiKihwTtLFbaZznYyivKCcosgk0A5SUCTw5&#10;iMXjfJbFe1neXFgAoShZOvx0EUGQwiukkUwKpHpINGiqK4WWlhak0uGxH2c1I5O20FDfalbkaQVe&#10;MtWEdCrDaxUbKgYvkzLTqwplYBHUCI8FbpMa19RBGGmalePLmsb3N2VhMvvOaUpPf6sOQzCUs+OE&#10;yXQObX/Dem9Tt2GYhvn71eIjmfXU1q2IFXnYfMsNsfd+1Vhz9TXQu3t3lJRo8+Mworw8mFwCZm1z&#10;ouJmYqE/WIjp+R/LLSf+AhWoQPNSASwVqECLmWTpkNUjlbTx5chxeP+jUXj3g8n48ssJmDYhQQDA&#10;IcfzsqRkCbiceXZ+D2GKL+uKGZmh0DUr+IxQ1MFQUOfPLbuk98jDsgXREgaYvwvpvQVK1H7hd2C2&#10;BuFPtbOZUmP/kA8Xf2vKUN+aljQ/vSRcpxWdq8uw4ordsM4ag7Duhn2xyWZrolMXXkCgKAqnKpfl&#10;PlKgAi0dVABLBSrQYqY8WLIDBY4MTHRwt6iYun0W479O4MknXsZzz3+IKZN8AqooEkkJMwlPOVZr&#10;CiRczZSTnCR53fDTJrhkSLpmWRaEf2KwZMuBnIBozrQegZBxys4T64VNawdygNdWPARHUQ9FcRtV&#10;nWJYd73lcfCh22HDDVZAvKSZwMkmCHfgZyIIQyho6k9gSalgKSpQgf5XKjh4F6hAS4gcs1kth5fl&#10;IXAUX8lD1Cs30CdFXFRT14KpU2fho5ET8OJzb2HkZxNRX2sjneZ9xlcmtCYJeMkZWoEeZXUwFiYJ&#10;Wc2jzAFUyyItavn/iMI+BLlqyzAeVZbAWm2rfffkaN3KYxlUlLRixcF9sO0O62PDjVdC336d0K1b&#10;HGXFcdMTNFUZRuhSP9N0sfJVnbYH1gUqUIH+FypYlgpUoCVGshxItQ+HmEWx5gQUazaFoZWGb6d4&#10;2kfgucj6RWhudPHdt9Mw6psJ+PzzcRgzejwmjJtNAJVEMvBhOTEoVlI2EAjLx+1Zlofvn9iyZBzt&#10;ZUlUdPE0+0EGlUUBei/XFcsP7I5VVuuPIasOwLrr9kf37lUEUgqpkIEd8ditUtAqNzsoYtJqtxAo&#10;GcrFiQr+kHVWoAL9flQASwUq0BIi32mlEKS2n41QoIXBHG2Lx6j1B1nt4h+6B8co39w4RWe6yayy&#10;C7JMKEfULUMyAXwzsg5vvPU5nn7xY/w4fiqSrRSxKQueVoFllYOsCbkkx2NzTKS/+WWcjdtT22Hf&#10;0XmRrmmT1zzfi4OUd1t/rZ+jJS3429ZF/veCrFlt6yB3vQ6Zn23zEsnWk7P8GGCYZRtbiEYCRIuy&#10;6NzFxaZbrIHttt8Um67TC126aro2ActuYfLgeWFYgog6CPuRx7YM5IBOcsyqtQwiViP7FvPPFvER&#10;JUwu+144DVegAhVo8VABLBWoQEsxzV1Fpzg+DpoTKdTMasSM6U345rtZeP+jr/HpJ6Mx8cdatGhl&#10;ux1DxCni1RSskqXyV8m2SETzmMP8JGgpvq0Uj0t4C6woYKGepSXvfF6b6T0J+hA4hPdpT7P8ubmk&#10;c/NSR/ai+a9avNT+mYrIZFamzUMCXvmS5M9FebHQjnIIc9E2OOZ9TRLZrLOcn5GmuBT2gL+zZqsP&#10;/jJTabzaVh07BDdAKtPIcx6KIkDXrqVYfoWu2GzL1bH20IHoUx0nMOqE8spSRKIsh5XJWQxVlIJT&#10;doEKtLQRwVJre85XoAIVaCmhuWCJwtqOGF8Wx03zeCu8IAbHkSXBQl1NFj98PxGjvp6F77+bjB8n&#10;TsWsaY2YOmUWps6uhe9p539t1VHEvBScUd9CU5reETCQ7UNTQ6K8v4ukfx5AKBEUGIfk9oJ8fhaS&#10;Cy81D+UjAiwpav9MA5bMPmttKQd2DAgKvwNtaGzK1uac+Vv/zS106A8kYKN6U4gAhYzQPfzteCb2&#10;VK9u3dG7V1d06xHFyqt1xeCVe6J//2r07FWNeIx5KwyDn8T/t3dvv20UYRTAv931pXEc16ma0kCg&#10;KarEI0JUCPH/Cx6hwENBioKQKnJpihM7jh3vhXO+8TrO4mwVJEQizk9dZb1326r3aGZ2plk89u+W&#10;bboLjj/DU7I6DTi4c+WtiMh/TA28Re4F/DflTdo7cuQNnVV67FgQYYc37PKJKg7TwVIJVv15SVFi&#10;J2cN+/HVvn337Q/26vtf7eefXttgeG7DU/ZP1LM428TNue3tqC7TmbUbXZtlOc544eeMW4llU/bf&#10;hJgVd0OBFPZYBDkPVNfdnbB0/aQclNh7qUbgayZNBJfMioSdcWJbluh4z+eYn3V9/9CxJnsGx+cQ&#10;R96+qIlljzbX7aOdvn351VN7+fJz+/qbL+zpdttajaklHKQY+5aDCMf5AxyL3xm/J15FZFnCz5Ov&#10;y+WYVnyOInI3qBpO5F7Af1N2Mlm0QnUNbvZ8Qi5eVJmFGzMH+eXNmJMPt4F1UYslUdweN+Y8ttms&#10;sMlkbMOzqZ0NRjYcZHZwMLK9/d/tt/039svrPTs6HNjR8cRGowTb8yhtHLGJQDUNj6kzZCyCCEPZ&#10;datu+4gD/6rqOVdXw4VSmzCCfhbah6Uda0QNvC+EUQTGx1t9++xF37a3t+zTFzv27NmHCEJ9e7Jt&#10;1u9vWO/hGvYtrNWKMXU9RKUZS5sQwpDYEpbQeQjiiTAlvI4KhlxfOr/qcFFhXkTuHIUlkXsBN1Le&#10;gBGYOOaZ9xTtQ3owHPGGG8ISG4+H1wwJvPlj+5RVbpidt4XxrgiYu7A+yydYEQYMNutaknD4EZwB&#10;9/KLycwGZ6f27mRkhwcDTO/s4DC347dDOz46sfE5w9QYU2QX40tvT3VxMUO4yu10fI6whiu4DKU4&#10;HlI4xh7eR7TUbogPvlMZE5Z/jLglLW/DtkGU4VhcH647bMmnDDnDENNsJfag1bRep+Wvuxtt2+h1&#10;bL27Zp1O2zYfdTGt2dYHfdvd2fAhXNjB49aTnnXWm9bAZ53go+VnkeNceZ5hWQd/eQ6OP4f3g3Ol&#10;ZejBe2SpFYfECd8Ph28J1XVF0cV6fnchvFKczQNmWc3JdQpLIneWwpKIXOOBAMpwReUy5AHLUkae&#10;tuUZe5ZGSFgbWsouETJ2iNj2oJU1Ivwt7O3xqY1HqU2nqb35Yw/7JnZ0+Kfvez5M7XQw9VIqDlnC&#10;cePK81A532qzvRZLcVoIOh0ElcQ+fh6GR+n1HvoyDpmyu/sJri9H6GHJD64Lv2yNaYR5HAQv2HM6&#10;x4pjtGKwKXE4F2IwuiotC5Y/AxH5/4ouZ2rgLSJX6sJSUVx6A2T2El3krNJCEmF/UV4qMp8QODig&#10;6yxl95ss+UIwwXqOGYeY4lVVzCQseYkakzAfdnOhnIjr/Q+W4zjYgGPzsY0R18bW9/VsFsTyNHZ4&#10;zpAWGkwj/PhgwFieYG2eecDyw3s1ZuzvpwxMXhJ0A4UlESGFJRG5BVYtUYgsbjEMC2NL+DlJPP34&#10;7JLKAgasfxxEVvxslYvKQyIs5V71xWvhtXLi68q+algtIu+hajgRuYV5QJq3I2LwSGL2J+Sz+BeS&#10;ShazPRUt/7xwH7z2AMOX2MbHPnsPf1S/IuYTZxWLRtMMR5wayEEdvOb5eN4bQpEHKRGRmyksicgt&#10;hDB0BfFoUQV35Vosqe6ywABTfVptlRU/Uf7UX8XfzsPoNr8SD2iYVlxrzQWKiDiFJREREZEa6pRS&#10;REREpEak4U5EREREbqZqOBEREZEaegxEREREpIbCkoiIiEgNNfAWERERqaE2SyIiIiI1VA0nIiIi&#10;UiMqqsNsi4iIiMiCSpZEREREaigsiYiIiNRQWBIRERG5kdlfXUk/eDSoZk8AAAAASUVORK5CYII="/>
  <p:tag name="ISPRING_PRESENTERDATA_0" val="TmfDtCBUaOG7iyBUaHUgVHJhbmc=||dHJhbmdudHQubmxiQGdtYWls||ezk3MTA4QTBFLTU2QjUtNEVFQy05M0U3LUQ1MEREQjAxQkZCMH0=||SVNQUklOR19QUkVTRU5URVJfUEhPVE9fMA==|MQ==||SVNQUklOR19QUkVTRU5URVJfUEhPVE9fMQ==|MDkwNTM4ODU3Mg=="/>
  <p:tag name="ISPRING_PRESENTER_PHOTO_2" val="png|iVBORw0KGgoAAAANSUhEUgAAAksAAAJfCAYAAABv+pKPAAAAAXNSR0IArs4c6QAAAARnQU1BAACx&#10;jwv8YQUAAAAJcEhZcwAADsMAAA7DAcdvqGQAAAAhdEVYdENyZWF0aW9uIFRpbWUAMjAyMDoxMjow&#10;OSAxNTo1MzoyMWWvCMEAAP94SURBVHhe7F0FgBxF1v6mu0fXd7NxJQkJIQkS3N3dHY47XA7n7nA4&#10;OPQOd+dwd3eCawIJCQlxT9ZlpLvn/77qmWR3s0COA/6Em7epTE9PdXXpe9979aoqlE4nsyhQgQpU&#10;oJ9Jvu+bz1AoZEJbyv/WGXUWvy3ln7Usy3y2pR9Lt7P4BSpQgQr031ABLBWoQCsqhTz+p+FLcJAV&#10;6LDgh9qCCN0LIWs18lMAwkYoq0+Ljzr85GPZIL5tObzHuEzOsnU/yyST4hDIZDz+HuOzjBPm7yFG&#10;YFoiL8P/HA8es6LrZNJDc3ML6hoW8tpHU0MarS0eUrzf0JxBa2srWlpaGN9julmk0hY/0/BclYVp&#10;8COXpcVAyg6nYdt2u1CUsBEOhxGPxxliiEQi6FIVRiwWRklpHNGYg0QihpLiEjgsqhMOmc+QqSeG&#10;UBaumyToyrAkMQIs3fZY7gwsJ8T8lPC3rMmDFWQDHgGagBhrJrhB8pQe/1kWMx1iBWRZL35Qt3la&#10;DN1M2ygenzf5KFCBCrSiUAEsFahAKywJ1RgpH3w1UjvNzxzayJGXiQVRGDUkgc2QDTUZwS4ARCgB&#10;P+siZDcxGsFL2iVo8ZFqcdDUlEVLU4oApxk1izKYNWsRFi1qQF1dE2bPXIiG+hZ8N3khmhpbAmDU&#10;KuAkoOUiw1eFrSKCHwcuAYbFd4ZCzASBmECI8IKfu15MJj9tvov4dXEcgTjzjICOPnUz95tfDIfJ&#10;+9nWABjxtsWylZRG0b17JcoqitCtWwLVXYtRVpbASgN7o6pLGUpLIiguiqK4JMaQgM1nE6UtiMdU&#10;b4JGHvMuAFXGlxDNsWwm8NoAp2yYv0fNJ5gvK9RqssMvwYef4G9qpxyr1e0CWCpQgVYoCqUzLQWw&#10;VKACrYgk4WzABYewsTJ5sEMpfubBkoa2D7eNXA7JqkFK+ZX8KYQMo0/9vglfjRmPr8fOxrfjJ/P7&#10;XNTWNKGhqZHAJ8U0owQKFkGPBTcb4dMEWQQhWQIAYipY4VqTlr5bVgThcAStGYE2mZsIKgRuDGyp&#10;MjnKW2ayyDCkjLXG8wPLUshYrAQs2pLex0Lwn4BS/g4hnwExAlwsJTFfUF74aZYzl15WViOf5UgS&#10;BFkEWFFixSjCEZvXab43g3jEhevLipaEY8syRTBVVIZevbphwMCeWHXEYKw6fAiGrlqOyirWg+rT&#10;yvAdKTh+M784zDGBFdsjRABqCRiZbAYV7ztNfIY3DGDKAdx2FsACFahAyzuF0unWgPsUqEAFWrEo&#10;JHuNT6Etq4cPy3Yo/F2CgzCBDWEH7y9alMH06bMxdcp8TJ64CNOnNmHevEbMXDgdC+Y3YOGCJiSp&#10;L2Up5PmIEfgmQEGsQaBDQl4/yhoki0qeZQT3AmCSj0MSLshdBs8LGDCfBiy0IX43IKgddfxOWmyp&#10;WUJZWag6UFaAJXcVBKaef2cOJAZgK7gOiEDOAM7g2hDj2qYAsiAJ9GX4SSDq+KioKkaX6mJ07VaG&#10;LlVlGNCzO/oPrMSw4X3Rp1+VsVQlYrIyybLWjJDlERcFliUBVT/rsX1U6k7KWaACFWi5pcI0XIEK&#10;tMKSgJKN5iYfDXXNmDe3jiCoFd98MxXfjJmOLz77HnNnN6K52YdH4e1YMVihCEV/hmAqBx58m/cc&#10;wgSmhRZzLyD+boCGLD2KGwSfcYNrUXDPQnzxdQCM8jHyAEp+PronB6clROhFXBLEbE8d7y0NjNr7&#10;ZgVkrDuLQYiekUWLYM0An+B+NiRrlvKRvxcKLEGGljzrh2Qxak9ZOKxDy9RlVvXpWJCrkp+VhaoF&#10;iaIoqiqLMWhIL6w5ajBWG9Uf/fp3QdeSYlQTWBWXJgie0kwnzTcJjBaoQAVaUagAlgpUoN+QXEtg&#10;Q8DEk0gObnryfaHADsXhehTYxCcJyXjFcyiY/RRS6TRspxyRsI2memDCtwvw1ujxePHVTzDmi++Q&#10;SUWRToWQcTNmWioACHmwkhvixroiAKEpszwwaEtt7+XZQkf20NlzSwOXJdQ2fmfPtidZtzq+0e54&#10;4weps4i61/G9P52PgDrGW5b0da17rGdeClBFwhlEox76r1SB9Tcegi23Xg/rrT4QFZVRWE4arl9H&#10;ANbC1iqHEw7D9z0GP2gju4yfHkGW0vRYFxYcNwzP9tiX0vDtjPluybG8QAUq0K9GBbBUoAL9hpTN&#10;RilOCS5CFICyeujT5R1++lYGWTtNnKOpm2K46Rjmzk5i3Jip+Hrs9/jmm3mYNGkqZkybh4aGFqR8&#10;mwJZvjIO8ZaAUVurz4pJAcxoT3m7z4pKDhKmnbPGWkVQRIBTHLPRs1cX9O5biZWH9sIqw/ph3fWG&#10;oG+/bojFWWaCZE3/hdgnfE8+UbzJvmMZS5wc9NVnFAQmCbzzSwgLVKAC/SpUcPAuUIF+Q3Lk8EwB&#10;54WyFHgKFHaZGDK8Xd+Uxrz5dfhu8hS8+voEvPfeF5g0YR7cVIyPFMGlsAygBMEUBaWm4AK/H35Q&#10;YP4enIZVH0uBpRWcQxknc011qo1YOk/ToIgYsGxZLqFPkvc9xOxm9OpdZabvtthqLayx5gD0qi5H&#10;RWURAZQsRwJcaVaIpgEFjMP8DBNIuUyrAJYKVKBfkwqWpQIV6Fci7WGUd8nJOxbHolmkUz78UBy+&#10;7eDbiXPx0uNv4ZVXPsC4cbVoaSEoysSR9hKML98arW5jMMDKwKJckMM0BW5+NZwRlgorth0mX7q2&#10;tKJblrKyGKpU7Xyj8te50hLoWn4JLzKwCYa8bDOiUQfFYQcVVVlstd1w7LDrulh/o9UQj4aRziSR&#10;iFrw3DTjCzRpanVJzRU25ixQgX5ZKoClAhXoVyIJr7wAcxwHDQ0N+OSD7/HxpxPw0afT8M24BZi1&#10;IAmvUdYCCjzKUC2HN/F9NxCuBgwFy9V9bXooQSv/FN7QKrTAohB8N58rOKk0pihtaNl9lpZP8kOB&#10;gztLFgSWLyQgbG4G1kHdydr1vHZgmalVm31H2y0IJMuSlIbFiigvj2HlQd2w+uq9sMH6A7DRhiPR&#10;vVcpu4iA+ZKKKoClAhXol6UCWCpQgX6KtLcQgYn24YHVys8UfL+MQkz7DkmcWbC9ECLCMha/OS5/&#10;T6KhMYTZs5rw+Rez8NxzH+K1Nz5BQ215kOZvSQJZOefuAI7wymwPIOAVCGpR4HCe3zbAoZBnOUNa&#10;IZeLw8eDqT9+ZZCruO5bkVpkteGSVthZNpxIFF5Swl7QL8VnCAl4P5TVqrnAAmI2mZQ1JTfHJofm&#10;kHbHbgMw8xQm0JTTetY4PQf3AkuK3i+AGCzF961apqN3hfmN7zf3gqX6npuB2XjcizKvAqC8b2vf&#10;JU2NsXxKKl8w1oOj5f6mPlR3BLPMq+8TlOTj5J3ljWN1UA9B0DMKvxYtSV/TuKrGUWt1w667boDN&#10;Nx6Elfp3QUWRBas8bDYXDbPetYVE1s0ibbYiZ1m1RTsv9byTJSj3Bc54QxuaamuIgrN4gQq0FBXA&#10;UoEK9FNkBAgBhM+QGy0hafIUor6VZJCQIbzIlpgptFdfGo9/3/0cPvrwOyyqb6WQjSKVsSm0E/Az&#10;QlS/LfnQRpKinLA0lx2XxhOsCAzmrg0Y8OM5gCPhrHy7i0GOyu/7BEKqB6+Ib3DMkSJhVlEk4qBv&#10;3wqUlhajW/dqc+yIppR69AssbBUVFebIklgsgpLSInOdiGtZvfK3NGXSWuHnE/B4aE22QkelLJi/&#10;iJ9ZNNQ3oaVFdZzFhLHNBq/Nmzuf95vNLuN1DSmzL6ZtRRlH9hxtEJlhW6gtA1Cl+wHoEojKWfJM&#10;efNAMvjMttuZW4FgT2DDUACegnR+TbCxBCyZzTyz7HvMSyQSQpTAMBZNYa2RI7D7Iatjyy03RJ9e&#10;CdZTinXMvuoKqKvtPIYAQBsfKPnCtfGHK1CBCrQ0FRy8C1SgH6C8hSPrRRGyJWAptCmnjI+InyRw&#10;SCCVtDDmmzl4860v8N77E/Dpx9+iZgEFkV9EEBVYN4Lz14JNCUNK4DcmP9zIQkhIBmAkS7Bh+905&#10;+nUvyzJp3yX+ZgRmBjbBRDzhoLzcQXV1zGzA2L1HBbp0LUVlZbFxOC6vSKCsvJQhgeriaHAWW7GN&#10;eNyCpZ20mRwxkN7Gd/A9+svKMrOEVL0U1/qPeWAcg0GCPLYl3cnHzR97YuetJPrVWJi0MkxHuAT3&#10;PI/fzflzSbZRFo31aTQ3ZVDTmERNXTPqCbJqa5qxcH4KCxfWomZRPebNqcX8eQ2or2tBXVOSIE2W&#10;LIGnBJxQDBkDjAivrEgOYKktg3uWptqYR2OBNPd+LdJLFJZQNhT0M517p9LLWOejBpXlcQxYqQyb&#10;bDIcm266JtbZpAwVZVVsdof4n+1kW8iYI27YULKe5q1kZrq3QAUqUFsqWJYKVKBOqO10kO/GYYVb&#10;OFpkwbBQX+Ni2vRGvPrKZ7jnntcwdWorLL+SwjROUeNScMkpm5/U4I2FxoClbLCqK5vfZfq3IydU&#10;DT+bgodmOAR88biNSGwRioqKGKLo0aMSKw3ojsFDytGvf2+sOnwgunavMOelCXyEJUdVH0xLn77v&#10;EghlA6sGAVc4UxG8iNfGCkdR7Xq5cuqeQAU/LdVHOwpAzs8igZL8NJwR8ppSU10LLpB4qXPwbJv5&#10;IeDxtX8V4/tOC6PLmkLAII8gxtdv4bDS0YMhtLb4mDmjmWE2Jk+ejkkTZ2DG9DmYNbsFjQ2tWLCo&#10;DsRgLGMWzSmtRGP/IKDK+lHWc779fy3K1WcbyrKc5jiVPHjU/+yPIaRZOzquJsk8taKotCt22mUt&#10;7H/A6hg+PIaKihTCzlD+FvhDGf841Z9pwwIVqEBtqQCWClSgTqgtWBLgkd/M22+MwT23vYN33pyE&#10;+Y0W0mmfwlF+MTZlNwWOdmY2sioQvK58cHjXIsDSWWZa5C9R+ltTj+oWrLv+CKy93iCsMrw7Bg7u&#10;ifJEHCWlMdiOjvFgrnwPYVSwzAI0AnkUyBSgFkFExhXgCCwnOjstqBcK1TwwCcsxWQXPC2uLIrqN&#10;UDeO6LIKdQSKS4T7f04S6Ho2D5bYDqjlp9IM8qa/sLEMEUyY6SXmW1Nv5h6vWUbHkW8VYxh/KMXT&#10;cTFsK50Vx/uarhMISxMUpTIOwVccqVQaDXXa5qERn0+YjU8+Go9PPvgOE79dgKwr65zS/7VoabCk&#10;niXLku77ROQG1qojKv9sF4d1odNhUlEhvCyhXQRlRaUY0KM//nRSf+y977aIJfL1qfrrCGoLVKAC&#10;FcBSgf5HSLtkS8gItki4BqTZFIVAlGZR4qdhsEEoitraDD786HM89fLXePfNiZg2qSXY/NH4MOX9&#10;gP57EpCQnArEnIajrFB5X6GckGcw02iyImgqz/KNWHMF0mwXFZUJ9B/QAyOHVGLlQb0xYGAFevfp&#10;gb79e6G6W5RCPijzYgDYKSnFJSSAoc0yBYTy018BEAjykxfahJLBtYkS3As+VSilqR+Yf+VbIMas&#10;1NL0JEtrrG6dk0CLyFiMOpLS1bQmowS7W6ummDdjYcnVmbHqKQ3lI/fJthOsMmQeI9Qwv4mW1P+P&#10;HUciYBWQJheX9IOmpibMmD0fU2bUYMb0Gnz91WxMmDATM6a2YN7cGiRTrUw6wrYII+2qH8oPSu8y&#10;GSE2DaC0WT2Xq+/AGmkuSe3b55cgy25AVYWFDTYcjC02Xw1bb7su+gwqYlsRNHKc2L5WaWqrCx11&#10;o/pWbuUY/msCwgIVaPmjAlgq0P8GZW2CDAnTnG8MSaJHAEr74HihND9dNCyM4LsJ8/Dww+/jyUc/&#10;wux5jUYYO6FKAqWYiQ/IqVaa+C9Dvi3HambKCO1AIBqZbywmEsYRWMaPZC6KisIoLg2jsrIIQwb3&#10;wsYbr4GNNh2BwUO7IBJrheVF4WYICJRnR9YgOWLLphUAniWgpzPqIIyNlUlTbfxnHmOmzKGwS8Cm&#10;fvTtttNO+fT1rNJjMOXis1k5SBOchAREAovOj2G3/PL3JeCkLelB+VypPfW7hLnyxfea7wwCVAZ0&#10;LnmJXLxl32tL5lDeHJjKHwPzo2BJAC+XZMiURZ/yk9LUayurh+X0I4g4xYwXQcbPYOaMeRj75TS8&#10;+foX+OLTiZg5P4v62ha0NjM3GbUxQQnUv1J8voWF16pLAmGt3DMLC2SVUzzVyS/X97IO+4zO++N7&#10;ZHHTdPPGG/fBn/60I9Zbvw+BNgETQajOFFR9yjfLPJcDqAUq0P8KFRy8C/S/QRKCEqLy39B0i1a3&#10;eUlq1nHYoRJMmNCIq6++B88/NxW1dQ1olVuLHJ4pgC3IIiBBzGBAiyxLmm75ZciXRcQmkOFItAgM&#10;jPMys+pmG/hRg0Erd8Naaw/FHrtuilVH9EV5RRyJIhvRCLV/lYl5CwCIwKCAHMnkNwcCtPLpB6it&#10;pUmH6krop9NphMNhZonptQFGOjEfVo2pxywBmH4LUXh6fEYCV47Pljn7jpTbcsC4EfkEVMxmJk3w&#10;xuu6WpaL+UolM2huIrhgHjTVJ4uZmQ4LUmDaChYcO8iX8hSPx811RWUp3wVEoyGzCs/EZ/tIltty&#10;MCepaHlw6Plppp1BlsBEm3lq9bwcwMMRGx7jyXqlw4VtO5huDBFE6FmX+RJoMyvPGL895YHfEgqx&#10;Xtqe06aceJqGJLjQvlg++47rplHXrLP8kvju2zozvfvCc29i0uRFaGzKMA/lzK+2LtCZb2wH7dit&#10;bRyyzSZPBvT/QuRng6NYtCt4ACKz7IMe6zyD8rIQVhnaCyefsSs222IVxCJR85uOVgnFHLisD7VX&#10;HtQWqEC/ZypYlgr0v0MCOhaFjusg6xbhm/EL8NKL7+H55z/BmK/mEiTEKdlKKNAk1ChYFZ+CxDIr&#10;n0T5oaLvS6Zf/muK8H1uC6J2Cv17l2PgwN5Yd72RGLFaLwwfORBde8RRlKCA9DRtI+Aja4/LrwJ9&#10;kvoxwhLmndkz4Cmf3cX5/WFLRPtpOa3Yk3UlN92inaRtj98JF5s9NDYkUbMwRbCjlWRNWLCghp8t&#10;qKuv52cDmgh8mhpd49NTv4hgIJ1BS3PKgCL5/DS1av8pgrGUpkRl62JWc+/Tl/Z5CUi/G4Gcs2h4&#10;BGzyReIPvMeqizoEURYBBgFUVdrcKyOYjMWjSCTiKC1JIJ6IoLQsSoBVjKouMXSpLkF5eRGqu1ag&#10;qCSC6tJSgs8IwSfhgnyV2PZepshscyDqLF95svjedmT6jACrngme8z0t2WdaAiXanoFxzKk3BFoC&#10;W25GIC2M+XMaCNpnYNzXc/HFl7Pw5ZffYdL3c1l/BEvGSqb8yCl9CRj7b0nTiEFfZ57l+C6Sc76m&#10;C1nPEVujAeg3oApbbLESdt1tEDbcsA/rvIx3CWRzdVSgAv3eqQCWCrTCU7ASyFzkRHBAWqpPyaJ/&#10;FFsStmHU1jbjy8+m4eqrHsBb78yF50X4WIhCmOLb1onumirS9ow2g6wGwRSWUghIgkohLxDbkr4H&#10;gRDApGtimHzp/bJQyHoioekiErFRWVmGnn2T2HGHzbHDtuth8EpdKOwtau3zGVfTL2EKW+WBosuJ&#10;wHUJFnKafIbl0xlz5n0UanqbQyCoaanAoTmYjjNbH+RACT8MBSAky/SySCbTSLYypEJoaGjC/HkL&#10;MWHidxj37QJMmtKKWTMWYN6cRrP83pOpiICH4p2pRPk/689uoNDXNI3yqlVm/C28iIBDzuP83ViW&#10;+O4ohbKpC/7Oz6xZik9woTSVMeO/1AZ8qJy6r93M9ZkLKr/vsm7MVz0T1AHSVaYOtI+QwJU20NQU&#10;pOpBjuxmRaC2FJCZy6xYYymcLIoZpWt1Gbr1IFAd3AODB/fDKqvH0bt3L5SVl5j9oBTiMcusmguq&#10;X3UsEMfyCMixPMqb6TcCNsqc7qm6wg285IXxc1M9EfK4yqnAbhrRmJzok7AZ2MhKle0ZbHY6ZU4T&#10;3n79azz7+JcYP7YeNTVJNDc3sRwCxUGckNrVlCYAyvIpClb75YnfDeXv6Htwz0GST0XYW6K8w7wp&#10;n9qDy1gN08xfDSPx2ik2G6/6aQ+r9F8Fx5zWH9vvsDHrrRzRaFDHZozxeW1hYKZARdqDzFwH2xsE&#10;lM9PgQq04lABLBVohSf5qhjMQMoDG99LU2ilg6kkJDB5ykJc9c8H8OLzX6OuxkZrOknWnqAwyDH1&#10;/5j0wrygpuCTfAhlmI9gGkbWD48AQkLPc5uM1SKdrqNwrcfmW26InXfbhJ+DUS5rRzHlUU5DF4gJ&#10;aOl8LQaFhvhOLYdXFviMQIgconUoqwETeZBIYBCLURASNLS2ZLFwfhrTp83Ga699iYkTpuLb8dPR&#10;2JhGayqDprSLTMpCOql3a5pRedELfop+2HK1pBz67Bgv8NNpTwJ5bcvZOYU0NboUddaWnd37adI2&#10;BzrkNhLLIhz1zX5SUYKHgQP6YtXhA7DaGqtg+IjBGNC3CMXFrCe+Jp1Jw/XTcMKOaQvTHgSCGbN5&#10;p+pS06XKD3uH/JBEBM2mjgn6tP9RRwqsbr6ZwnRTWcyf04Lx42vw5HOv49kX30N9k0/gVQxfBi3L&#10;RtrTYbt6Uu/RBUeEqU6NDL1T7RkA6aCec/n4D8mJJFFU5GLlwcU4+y9/wFZbrga7KOjjYceCLbDm&#10;a38yAS6VS8oH82SA/E+3b4EKtLxRKJ1pLfTcAq3QZMs6pD8zzaHuTLbshzBvQQuefvZDPPHUh/jo&#10;/WlINZUwVowgJkVu34qsKyb+84Sp9lwKpkUkkPRu/a9rgSWtI2K6zEo85mHUWr2w9no9sf76g7HW&#10;ukNRWVFCAcxcEszJviCLg+8xzwQ5i3ex7jDVYsSeLC+58omW+PdQEGp1nKV9p+OYS4E69fs5+H7S&#10;bHw/eSHGfz8RM6bOx9zZKdQsIJyi0DXgioLbJtCUVc1XmgJ6FLjKS5BsULafplz8trR4R+g2wUwh&#10;LiHVV1bOQ+2IbaN2bEvGSbs9WXI0Woo6Cn69s5O8LQOFsjEWX0vyZaWShUrWKVkTtYdUUI6oE0FJ&#10;IoYu3cMYNKQUAwZVon+/XujXpzcGrdwXffqXIRyRD1oD02NeWA4BdPUbi/dM3zMAiflm3bd3lCfp&#10;EXUs1kdgFWQ8j/nQ5qh8ppHg98ux3+HT0dPw8UdT8cHosViwKMl+FYOOeQmm65Q+g94pK54h1Ynq&#10;T6Fj/S8jWfKp0lYZzRxrjVhlSH/svMdq2GXXjTBiZDfWVTNbl+Vxe5r8hzjm8o71vqyQBSrQCkYF&#10;B+8CrZAk4ZH3JYlamh6ykCQvTnsOZs9chIfvfBd33PU8FtREkclWUODJktRMMaEVR1oOLVCzbFaM&#10;TkkO4pqC4p+lFVBMS5p7ONKAiso0Vl+9N3bYcV3svdd2KC+Lw5GlQlMVcrY21iwDf0yQg7SobZny&#10;q7GMlYigSNNNrpc0vi2a5khnsgQ9KTQ3Z1jeFnwzZg7eefNLvP/Z55gxYz68NIV9Vn4lMWTM/kYS&#10;kKygvCVDwQAJAUwGWcM8xc//1gGw/CjpmQ6kDTpN+sy7BDff43k6XiQAaXIW1wGx+k3VEIAB1YNA&#10;VgBg9U0WMll4jFO+pvLUXpoHc7UBqKYndScAe6yV3HNBfRpqZ437D0j1ZBCwwETQXr6tI2J4be4x&#10;KCv6L0/Mf8j4VMnM04TSCmCtdVbB5hutg9VGDiaAKkV5ZRGciINYtJVtKf8jPiPLIKvKlM7Ug96n&#10;dFVXehevVQ5ZLgXezCvZm3LTocG+UWGOgRDeemsi7rrrMXz24QIsqmlEMk2gp2N2WPdZr57xVZ98&#10;r6Y+DQV1/Z+SvxhIq7xqZ89Yk1Tu7bZfHcf/eXesvkZfFFW2sAxa1ceyeAnmPQpXU3Ok/HRygQq0&#10;IlBhGq5AKyS1BRY698rNFuPZ577Btdc/ia8/n4hUUxgZL05hm7dwiEF7ZPK8FqNnsHwJvDaC9T8i&#10;MXr5sLhI+zPQs2cMe+60DfY/YAsMHFxFgBSBpwN1mceIRU3a08QcZbyRD+3faSxGpLZlMgfWkvTd&#10;CBWGxhYLYwmKnn/mbXz2yQRM/r4GDY0+0i0O0ikKSwK4bKheTylnfLfeQ4G62KIjAKR38fdsibkT&#10;5EVB9wUG8nnL318WCiwG7Uk+MwSQ2kHbvF+ASf5aLJ+v1V2qDzvYr4ev0XJ83ckaS8gSISrbmRa7&#10;mWlF/gXgiOlYAhbMs9qRdWOAFtvTWNtydRik83OtGMqz0lEdBO0DVOU+8+mr3E0Meo/ynWszE18b&#10;mVpIu6381UM0bCEW91FUEkK3HhVYd51h2GCjUVhn/ZXRjX0nEmbZ0imT9yVTsUzZZlrqwwJo8iFS&#10;/zW+T+orAnSBd50pPt/keiy/rIVNNmbNrMNb743D/Q+/gE8+/RpepltQ/8bSpDznw39OmvA1ech/&#10;GmAsUB6Cw/aORTMoqwzh0CO3xTHH7IqqMu3NxJ85DrRoQFQASwVakagAlgq03JJvNUjkEExEGcRY&#10;KRjk2KvpCjJkL5vAtGn1ePSxz/DwQy/im28WUoMuo+DQFIGWWVPAyBqhlT5k5L6ZzqFAyp2ubvkS&#10;QrxlQEQwDMz7+L+EQSAQfPL3iBFgmkoxG0LyXlEsg5Gr9cEmWwzF5luPxKhRA1Ga4BNaXi6Aw6cz&#10;jhxwTaJGjJp0PZuChbco9Mw6I346vKfPwPGbQsSxUdfUiu8mzsHYL2fg6y+n44uvJmPCpIXmPDPf&#10;jVJbZxkJGDw/mLYyB9pmKeD9Ciah5e8CKcwrg6xqRkCa8kqgyXl3oSml4ip/xhnaTJfoWdWZoAvB&#10;ly/BLedoTf2oHh3Y/M2hcC8qDqO4JI4uBIYlJQmUlhUxJFBUFCcoiKG4OIFEIoJ4Iop4PIJYwkc0&#10;GjXHrITDjgEI0YjO3LPMfVPHeh3rQjnTP+Ulo2lD3lbdpjMZZBgam6PmgN1kKolkMgitBAjJZMqc&#10;+9bakkRLSxpNjSk01Ldi4YJ6tDRnUM96bWhUfLUTAa1poDTrT47bBCEEJb5uOgIujKNrtYk29TRb&#10;B6hO9Ywe5DO+VrqZ3Jl8++yX2h7AgBCBccUxWzfIMqY+HDjAaz8lyyaoSHjo1accq44YjLXWqMbI&#10;EUMxYtUB6FJJABVlulYdky1C1mO/Fwhi53FZSZqtlSVNU1uOz3yzTXz2aVeWOosAPcV+Yev4FW2A&#10;aWHK1Hl4/fXJePONT/DxJxMxd658vvgOjiEV0TPWMOWJ5XcTTFeW0qCv601BWEICuip30DLBpzlQ&#10;muBXOzOp/zk2246Jd+8Rxk47j8D+B26KtdcaCDvMNLXpJcujrRE0EnzTV5mW6QAqQvv3FahA/99U&#10;AEsFWm7JI0ASwAimH4JuaieprVOIfT+tBrfd8Qruvec1NDeVUaOWgNW0hpi4aFm6dT6OBIKI4kFT&#10;Q+a9Dv8IkgQ8yPSzaEQsXo/+/auw006b4eD9t8bKw0oJVuTAqk0jJb0kJJeQdH6zIo9kfFaYiq29&#10;fnjlCcgZ4QeCgTTcdBbzZrfg4w+n4JWX3sGLb3+M+toUwnaZWbGnvYG8xWXLk/KdL0MgXGRdCKbX&#10;lvwW+Krk4+mTdZUtpzAjoPNb+aQHx4kQGsVYVhfReBbxaAxFiSzKKoHqruUYOnQlCvVqDBnW0xyq&#10;W9Wl2CzRdyjDndawEeyqApVHIEPAwIAuSnUDfPReY2HS7/m8/PfU1gqjOsgvsTdvZT1oNaBZscZf&#10;0ymW1PHRlMqgrrYFk7+biQXz6zBu3CxMmzoTM2fM5/1WNDUk0dBQCjdDAOJqypNt5LEPyvcopOks&#10;9UZZkvTGALjL6qNPwj+Wvcj8lqclgl9gSWXX59Jkx9PsC/UoiWawzlorY6MNRmGLbdbGgJW6oLgs&#10;hnDERVgAiiDLd9mXWE5ZR43TOIMnwMS0NUXmZJmvDuR7BEPhIsxdGMILL32Ku+95ApPHzkRzgw4G&#10;Zl9mD9AeUGYlpZmGlcKgvqJ+13mef5r0HEdShEDXm4YNNlkZfz39D1hvvb4E0sytgCTLYOqN8eQz&#10;p2eCKdVfrp8UqED/LRV8lgq03JKVilEwuBTgDRSCZKZeAp988R3OPed2fPFZHRqbNe1Cpp6bbmof&#10;loUIKIwgkH+QnpF2rKkNCX55g8hClEX/fsCJfz4MW241AD16FiMeZ5ywHGnJ6KkZh/xyCiwKz5wv&#10;Rp4spSNgwKQlxAKZqU0xYwQVUUyf2oxHH3seL78yGlMmL0BTfRTJ5gTLJL+qIuPnlPK1gk7CmIDN&#10;TCm2pdzQNVa3oNxaBh6AJVmWAqFneV2C73y3rAcCdRF7EbpUl5p9nEaMHIQhQ/ph8MAKc6+4xCZQ&#10;CiMcjhBQOWZ5vUdB64RZBi8O2yIYIYBU1Wu/IDsabCypfATTh8yrcVwO6nQx5cHkL8lxTJ3miXky&#10;fk1qNf7EOrNslp+ATRtt2sZ5XQCYwJMZj0bDyGQIFAlOPIKPdEbWH8UBmptdY5mqq2nFjOkLMWXK&#10;DHz8xRR8+cV4TJuygGBFVii1Y7V5b1A2gWqBRNaBaQPVP1ve1IVypBDc64x8S+3r8Wf1ywzbP4S4&#10;U4xoaZL9zsb6Gw/CrrtvjC02HhYAJC0KYKcKacdwOTKxL/qaoiOIMruIdyDLq+V/fIcdR9oPsXwe&#10;WhrT+PijGbjt5hfx1pvjTN/TLmMC+sG4kE+UQBPz/bNIZYkzv1FjSQMIzu1arDQgjuOO3xmH/XFb&#10;47BudA3Wk6OpPPYjX6vofqCeClSg/w8qrIYr0PJLmVqzt1BDs4NXXhqLO25/E2+9OwVZt4RM3aEG&#10;3UiltQaW25WR84w1/xlo/j9OAdiRU3GIws7S9J4fheO0YMiwcmy9zarYYYcNsOY6PQguYoGFgIxc&#10;n2YVlwRkfopFsipAQxQssmposiXFfDJKOM4yANNnLMBn70/B6Pe/waefjsf4b2cbp+dstptJI/CT&#10;kVCS30kw5SXBF/ioMN082MhRSLsv8y2+pnS0Gs5MowlUaWrLM9aequoyDB1ajr59eqLfStXo3aeK&#10;gqo3BvTpgbIKASI5WktYyVFXUz3BlJvAlb5b5t0sHNM1n8ZyE1gZ8uXNavrKUFA/wWV74GjoNxF+&#10;uXya+mQbmfzz2rybQj9flDZlyrfaksDShwgsCHpkSZKVUWmllB7BVGMDMHd2HWbMmIVp0+fi+0kL&#10;MGVSPaZOqcHsmXWoa2yC6wpgaLqM7cPXaM8tAQIzrRm8YinyBSZyfcxE4nMC3ObaZJy54GfXLjGs&#10;t94QrLV2X2y04WAMGdEDJaXB9DEHB9+puB2BNZ8104IElLn3K2VVjaaEXf5NnbIQL7/8CV59djo+&#10;+fRbNDQJIsk5XFNy7Hu5rPxHpFV/miY040zlYv80fS1rlIEBK3XDQYduhH0OXAu9ulPpyKYR1kao&#10;zL85hqZABVpOqDANV6DljsyOzZaF5kYXr706AWefcx8mTF6IcIwac2sXCh8J4iT5duBX4UPTHhKG&#10;AhN5QCHfnJ8igQJN2UTMUueSyjQ23aAKJxx/JDbccBAZeppAx0MzebbJk28Zh2TJC+OcKgtCzopg&#10;pp7k45L7TX41yRYX06c34sVXx+LxJ0fj888nIeZ1MX4hKTcDl4ItZEeITyTQ9azyw8D0/PxRIwoU&#10;0mY6pBPtXlNN0Xga8aI0isssDOtfibXXHok1Rg3DqLVWQc9eslSlzEo6AbtIJIRkugmO35OgUIKc&#10;dWlAA3MQ0i7grFFVJT/zew0xQi7oQ5Yp5UOgzESE5cm6wmuBOTPVpvudgNU8kPq1SMDIgCLlI8gj&#10;L3LvDcqQtXLTZqJcfiyvmP/r96A8qg9PliPVuZo3B7R8K9is0bYEcAmaLUKITD3rK4RYtNhYpZLJ&#10;EL79Zj5Gv/cZPhj9OcaPm4K5tTaaWghI0nLE1zvz7d2RlG+TAxP0vyXfM4G0HGDTdFvIoaLgtprF&#10;BW6mCVXdEth2u/Ww//7bYNiwElRWRhEPL13/nnYMNwmrLwVvkK911mLfCGeRVlegEhJzwpgxLYmb&#10;bnsSDz32OoGhDS9TTGAvJ/3guWUn5V1lVTlILB9HEl8qBcVHnNnM+PWw4ymcfPJ++MNhm6Av+2zg&#10;+602KVCBlg8qgKUC/eakJeO+Vkl5RVSEAyBgXKGz1MjtJFrT5bj91rdw07VvY/asOgqunFM0GW7g&#10;PyHhJVYqZiodNd+F9SlBoIkYTaLpd8EpxqFA0G7J2udGT2jfF9+KE7gsxLrrd8UZp+2PNVcfhC7V&#10;vEdOLUduWYe0xDptBZYnATQBKDF/x63UBsrwmGZWUwaevC7K0NAYwnMvjcG99z2PcWMXoL42jZYW&#10;+bLIauPAzllj5Nyd3xcqvxlhkFNZJICUWQVFiWGsAbaxsGW1Ws2tI8hpxMoDe5gVVVtstT5WW6MP&#10;iksjKC2PoCgaY5lyVgwBOKWnqULzBtLii4AC/yHeZD5MfnRP35nP9lHz3zokQAruBHUfgBVdKt+/&#10;NeXz1r4/tM97HiYsoSX5X0LBN9UEr3JgMg+ugjT0G59cbClSn2Jta8pKgEb+Q6zOVMpFY5OHutpm&#10;TJ9Wiw/eG0MF4F2M/bYRLc3sz2bfpSL2Bo2DFCLhMDJusCpOFqLAoqP3BkEr3YKd5TPMliyJzItA&#10;Outd4La8ogh9+vbAnvsNw267bMF+Usx4LXyyhSC5i8lr2JFlR9N0GQKoBNNUL+FrmJbeYjPjmkrU&#10;lGJjYwpTp9Tjzjufw7/vf4llKWGMKqbD51n2MMeGTyAeslrgEoAv9t9iiVRL2phSdZMfs6KgNlV7&#10;ulLedcU3Z1OoYNKbbTkCl134J6w0MIzW1ByCt1Ji3zJkNEwI+GV1VV5VL7Zxmi9QgX59KoClAv0/&#10;kBgdOR+1/Kx8eMhHrVAc8+em8OAjb5Ixv4fvJhJQuQIoP6d78hmBGwNMxEz5aaZT9JeGbTdjyNBq&#10;bLP7SOy624YYsWoPo+uHs3Jwzlkd2pCvDfUkPARqcpalrDOLQqIIvl+O7yYtwOi3x+CtNz7DRx9P&#10;wLyFhHUe0/Llz9Q+/1lZJ0wKeWd05i9EYaPrbITftHmgVlBZcLP1CEda0K9/BVZauSdWGzUYa4zs&#10;h9WHD0HvbkWIRAX7FFiBOatOMGVUoOWJjHAX+CGc1vEycn6ftyjLPj4FE7+dgbFfTcfXY7/DtxMJ&#10;ruu11YD2qFL/cQjGZSEV+JBFTD5nOcudrGjGh009N2/N0zgiUJPjvrfQnIc3fFgfbL7RCGy5xdpY&#10;bcNiJKIET+yXDp8XxspGBJDVHxk4XgSc+LRJK0++q2ldG7PnZ/HCix/jiafexifvTKASoLFVwTxq&#10;RRsfd+bzP94z027Kl/qy0v8pygMpG7ajY1OaUVUa5djcCIccvjFGjerF+mC9hMqZTfEEpSnrnqZJ&#10;WS8FKtBvQAUH7wL95qST2W0KgqxTR21U020x3Hf/W7jsivuwaEEl0uliAwC0iSS5bvDQf0Qh+PIp&#10;kuZtNFzf+HoUJ0IYOqwK55x7ODbfciAydotGAFm0B0caMAFOiFq3SMItv9LKlqO5RQBkUZu2m5B2&#10;W7BoYSnefnMMrr3mMYwdM5fCpIzAKY6MK3+jKNPhMxntYtxeWPiOmDsFijZolLATSCJ4ywrEMS9a&#10;gVZSEseIgT2w825bYsddNkR1dwfhaAYZP4mwbUEnv2e1jJ1ldHOWKrOKiIJKq78KtHyRpnBF6k5B&#10;+2hKrhEO+0hwll4MkUgYc2vT+PCDCXj8oVfx0fsTUFfnor6FbZyRtTEPrvm8mtxYI3khnzkzHRr0&#10;AwPKCLR9W47SjOvL08qD57egR3UxDjpkexx46Pro3RcoKk6xL3Xjk8auYyxVyp2nfQnaEHPA/uay&#10;T6t/Mx8hBwumtuLyy2/FU899jgWLIki5xYiEmiAHc7PzE8ebgM2ybQGgtzIey6dJdSkMZBAslkfF&#10;phV77j0S51ywHwb21QpOxs26/DkAZK4ZTwUq0K9PBctSgX4zWiw0yHzFwJtainDzTa/g5ltfwcyZ&#10;zWToYTLAKGU+QYy9CJZbbRjof0zUrjUpFgmnkM7MRv+e5Tj8yN2x+15ro1//MgqmZKCRupWMR9Bi&#10;MV9GQ3WN8BIZgWOmI6jDRmaSgXfHjBlRPPqI9nR6HdMmN6KhqQFps8GiJmUkbvJ51ZAi2JLmu3jq&#10;JiBfZ8B5GTJ9nyIhQyGURnmXYmy9zdrYcedRWHV4FXr2LEFJcSvzKGsYhZ45R0zp5IViYCMLpiME&#10;xoyo4yvbv6tAywnJuTnfNgIR+jB7X5mrXGC3sOVUTgDtJtDSbKGuph7fTZ+B117+DC888xlmTUuh&#10;Ock+ZZUznqxOLWz/mlz66iNLKL/DdjDVlX+njhzxUVoUQ3W3Mmy6wQY49Pg1sMZq/RHj45lkLfs9&#10;Y4eCrQ/yyoJ2jA9WGOb7GYNfx8swFtS4+OCj73H11ffg83fS7IoJM7pTfj2HQ2vOH+ynKMgra4BB&#10;74gS7DF9WaeogETDHuKJJLbeoQv+dtbxWGXlSkZtpnKhJ3J5XbxFRYEK9OtQASwV6DejPFhqamzF&#10;Y4+Mxo03vI1vxjfBijrUtKlRmmU6sgTJfyNMti6T/H/ePeU7Eom2YKONBuLgA9fHjtutgdIqasU+&#10;2T0BhqYgQtRMs06zuCwBkfZ4kcBhHtvsT6PDbadNm4Z3X63HMy+/hbfe+gY1DSEy71J4qSSjB3ar&#10;gNkH/weyUL8E1DH3WtLdp3cZ1h7VG+ut1Qvrrb8qRq7VG1EnTDGhcvN/CqlMiDo2q8uy5f+ieqMQ&#10;kTWOCQucmXcYISbS7wyKVwBMyx+Z9lPDCUybBiSYUTvl2syABGIL86H7DIyjvu+jFREnBjfjYsKE&#10;2fh07Di88+F4fPp+DSZ9W48M8Ul+XLUl20zP+SYF+fppGb7OZNNWFjIcRSyHigF/K2rE8OG9sPMO&#10;a2KbLYdj1Jorc0hoqotZy4ElX8qEIfZFWS+VN45V+QCGtOxf04VuGB99/BXuv/8DvPjS95g5O8ME&#10;tOlkkNaPU95iRiVJn2Y8agNZWdSoWPDKrC0NW6iqbMUee47AsUdvj6Er98z1/yCv+fwWqEC/BhXA&#10;UoF+UXKdJvK4cminah2yCacOTlM1vGgTGqlMv/XWHJx60q2YOSUQEP8phVBORiqNWk6w0nYJcqKL&#10;EHIrEbdtxBLTsPlmK+HiS07EwIG9GC/w5dF0mxixsfbIl4jM15NlhsxYLDZEbd6itp6hxpxKR/HV&#10;1wtwxT8fx2uvf4J0k/Yp6khB/gVepMVrJ2JHTD6UpGhiuW3mL1QCx6LYopbcq7uFLTdfE4cdsT7W&#10;WGONDox9aWFXoAJ1SqbPs++xT8+f24J/3/USnnh8JqZMb0RdU635zWMPdAiKPLMzvICHnMjlP6Sj&#10;WXirTTC7yJtPOaYDw1btiT+fuhF22Hod4zcUJbhPaSdw7c8kvyEqHFI0QlH5J0nBYNq+VlHKp48J&#10;EJQ1NqRw49WP4867X8DsGu1lxWcFrrQSMWLBag12PRcclKVL18ukFMn6m9UBx7wM1+Lk0w7CCcdt&#10;gIqqZtg2QWCmC2zXQSheT96gBRE5Xyo9uizpF6hAP0IFsFSgX5YERMy0FJmwkIS0ZCeLZ575FOed&#10;fy8mT3KphSbgaVvkn0F+ZDr/I7N1deirhIGLsJNEl2oHxx+zI/beZz306lViHMYdvjcASwzS6hdP&#10;VbDLhzwyVq2y03EmzAuB1tfjv8ft17yPV974APPmp9GclF9ElFGXHiK+GL8hWQGYHNMJ2UzTp+bt&#10;2wRucay3ZRfsvOcG2HLTYehSUYayIkIszXOQZLUKVqKJCmCpQMtIBiyx31gE5ZkQwXgJUt4MLKit&#10;w6xpUdx710d45cVxmDurxQByT/3blx+dOml+zOX7m6y5wZgIwHsWPsdJxEmgqiqF1VYrw7HH7IZN&#10;tloF4Rg1HZ8gDBE+E+OTAk9CLXpYyohLsMTxYskR20eyFWioA0Z/OA5XXv4IxnxRT/BWxVcQPFk1&#10;5l0BcdxIgdH4/EnS1KUsTlLEkgg5jejepRgHH7w1TjplF5RXKR8NHH9SbjTeFXhpVp0ui4WrQAX6&#10;YSo4eBfoF6G84A+7ZKJ2MzJIQ0coyFH1imtfwMsvfMPv1QF4QYr8KwAN/yllI0lkM0XGcdRyFmKN&#10;Ub1w6AHbYNc91kbXrjYZOTVLOZnaml7TuygYyCzNeVxGu6WoUaDwiKIFM6c14JVXJ+Ghh8dh9PvT&#10;kEo1wLJ1gjufo0YtMGS5skqJ77YZKowjB1Q5mxL2SHFGj57V2HiD/thm634MI9C1ZyXfw7gUMmGd&#10;3cZPn8JticOvftRFgZEXaBlJYEmdimBJ1hKf38ME9Fp0mfG1L1gWC+rmY8yHLl5//QO8884YjP92&#10;PpJJjrdQsYmn6TFzLExIiwWCnb7VF9UvQ2aD0QTjNcKx1e+bMWRwFfbYbRPsuNP6GDGiO2IxncvI&#10;PHAM+ez/VkhKhcYDwYkUDwImjb1QiGPRc5BOhvHWW+Px73tfwSuvfYLaJmoNIa1mcxiXygjHUchs&#10;hPoTpHHiaxuPYIpRe4Q5VprvzWLllStw/ElbYq/91kZxqSxXrbAFknRyNcvb3pJboAL951SwLBXo&#10;vyYBpTxYCnlkpIQP8xa6OPucG/Dww6/CSw0nY9cRHh55fT0ZV5rxSkz8/5QsqxTRaCMGD3Zw4YWH&#10;YvvtVyMwaiTrlNM2tV63lHyUjDG3BUAemARHhvgUKDG0ZmxMnrIIt135Lh555GWzwiflEdyZo060&#10;VFtlYWB886wnbbY92WGdJJ9BZRmwxsiVcNxJe2KdzXshQgHhUHDIwsR/TENpCbAFaQVOsh0p+K1A&#10;BfppktBf0jdF2ptLAErTThl2OvWxWGQmUpkIgUQ1pn2fxC23PoxnHxuNhTUtSGbicP0iAvk4+3Zd&#10;LpWApMwYXz4ztabpsyjVjDiDBy80D+tv0A1n/mU/bLzxQLNCMxIh8PI0FZcfN6Q8LmEeLVcKAgGN&#10;xiNBy6zZjfjLKQ/jxVc+pGJShozH8apzHbU56k+Spgw1fvJjiABP5/Xx3Tpmx7Ga0adfGa6+5Vis&#10;v35vFCdS1GVSCIeKCKyUvwIV6OdTASwV6L+mtmBJZ2pdeP4DeOTRbzF3IZm4ZcF26w1D1/4rIZSR&#10;pTr81mji/6e07Y598Nez9sSIVeMoi5OhpxNIRnQmFn+U1d1q4TuSCHvBKhmdFSZtXCLEpZZ5190v&#10;48573sa3E+rR2tpMEBWDl47xUWq5FBS+tF2S+H2e5+cHSF471QH0Bxw8EgfstwXzUYku5dSirRB5&#10;fqlxjpVgyOqcOF+AkHkTCDOr1jzYXmdMuwCWCrSsxL5i8JL8hQLQoKlkGXrkO+ea5f8eijJhY/0J&#10;RXyk3EazE316UQxTpy/CCy+Pw513v4TJk+fDzsoK05bYuSE/JzmFE+QYS5GAjKwzcTgcI+FwGn27&#10;lGLbbUfiuJN3Rv+BuTSoCJkVbAJZZsqbAI5jzuwQ7shypTP5PISzDZg2LY177/8A11z7JJItCcaT&#10;teinSAXPjyWNGYtlrOR3jeNUAJiYdytWi/U27Ip/XXUshg7qZVbNyZpcoAL9N1QASwVaJgo2f6Om&#10;qJVkYtLsNSkyRMshIyVAaW2M4OlHPsTFV76L77+fTm0zMM0HzPenwYBWgWkDO51zZsz7mtwy1iEb&#10;ZQkbW28xGEcfux023mxQ8EAbcu1FfEVFoGGSmcqKZKUchGJN1KB9fPNVPR55/BM8+OhozJ+l0+cl&#10;ZFQeTX/JCVSBeaRQsAX6NK3Be9oTR5vheaEWdO9RhPXX7YsdtlsdO26/Caqq8/5PBSrQCkKaxpIy&#10;wDGcTvn44P1P8dyTc/Hae+9hwqS5HCta+ECoxDHj+8UEXrYBTdIRzIHQi8exVA8pPj7i8VZsv/NK&#10;2P+gdbDeeqNQWUFlQDvlyxeKPCAbEbjRrtuyfgngaRd7gh2m6WUcc5be7bc8h0cf+Rhz50XRSjDl&#10;hWs5FIs4nrUHlZzAFV2u6OIlP02aLhcviSfqcOSxm+OPR2yDQStVM/ths4O+ymNOp8spRsb6q7pZ&#10;XL4CFWhpKoClAi0TaQWZ0WQN51KXIRv1JxJQ9MSYL5pw9FHX4ptxc8huBKTIqlwxNjGjZQNLWbve&#10;sMWQnEDNsuckErEGbLhxf1x9zXEYPDiCTKoGTqSnid+O0tRktbxZJ60zb/rLkPd99WUNLjr/Abz+&#10;xhimrKk0CQoKAW3oiFb4OjiXoMjsOGymNQjO/GrGzSBsNSMcXYR+PStwwll7YI9dt0VpEbViacm+&#10;puwCy1WBCrTCkCwyxpGayoFnQVt+Za2pcN2ueG/0AlxxxeP4cPQEpFstpF1ti8ExIX8/KgsCLTDT&#10;0fLjoyJjNXKoyYKUQNQi8PCb0WflRfjbWcdi++3XRnkFn/CTjFm65L1mI02OTvlCaYpOm6qmLXPo&#10;sODX+effjXvueQ/1dRVIe1qpKgDDJwy/0RBftqm0LAi0yHcsKkRh8pWSEuAfl56AvQ/ui1g8Seym&#10;g6vlEiA+oAdUJ1Kgct8LVKBOqODgXaBlIsvT6i2yTztDgBQmULLRWuPjlJOvxbPPTURNM4GOTS1U&#10;y5XN9EAuGEfQZQBLhnlF4NhyPp2D3fYcib+dejCGDO1O0NIMRwzNjVNZDRhoW7IyKWrBMvXH0dpU&#10;Si11NK6/5d/4flIWTU1x5osgSLt5G2arfEkIJMm7yezlaO5TcCjvoVay53oMGFCJQw7YDHvvsT76&#10;9ymHUxyjYCBDZzmkYUtwuNoxu0AFWtHIjE1pPOq/IeOPLd86WXFdNGHuPJ1fV4+bbyZw+mAax0c1&#10;fDlVM74syr62xbCackqRDuYNjjTRMULZEMcJQVSPniHsuttaOOmkw9Crb4xDrwXaQV88ROlkBFIM&#10;WKLoERjztMeYpqvTmDWzBY89+BmuuOpJ1Dak4WkLAG1/wHeFmM6ykM/0NdYX581qZajD8OH98Y/L&#10;jsbmW/ejMicHeTm0uyyfeIDOiVyatxSoQHkqWJYKtEykzeXkwyBTeE2Dg4cefBf//PvrWLCogcyG&#10;DFCrWaxUbsfefJfKf4pB/zhJe4wlkthqm5VwwnHbY9NNVmHvzJ3JJudMWX8EVDTt14F8rw7Tpqfw&#10;5JNjcffdb2PCxAXUf0sIoBwG5YvMUuZ3My24hHybwoLvdaiBVlf52GjDYdj7wPWx6aZrUhvVoQ0U&#10;ADoY1aJ2zKKYwztZFpXKHHBaoAKtkLSE5ftCS2Z6TFYijhGNcIIGrZ778su5eOyhD/DKG19g8qQa&#10;eJk4fDMd1ww/JCuTlI40n9HO4PL362mUCbOYIluDktIQdt57Axx66BYYtUZ/JCJSNhhP40hAy3LM&#10;GF+8X5pFBUar6BDBrO993HHbo3j4sXcxYyb5jq+FGybLP0m+LFcqi6/ySFmTJYtj3S9DPNGEfQ4Y&#10;gZNO3BtDhlSztA1mWk4O6tq1v0AF+iEqgKUCdUoBIMgRv+g8MpfM6vtpddjvgPPwzdgmeF53AokM&#10;mV2GYEr+DmKg+f2HlELerC0mpO8KuhYD47W+8j/HCWG1UT1w9XVHYbXVowQvLQgTdGXCOmRXy52p&#10;WepcNmcRwpnqXDpZgrQQGpuSuPLSJ3DjdS8i5fYkvJE26SLB3zPZZoIlxsxqqbIsQtqnRaViHsig&#10;o0WNKCsL4Y+H7Yrjj90FXbsxTR10qnjk45k007LiCIUDjVaL7IyhjP/ZuWNRClSgFY6MpVdjyEda&#10;/VvWF44Z8+naiGQJitDIIULlx46ixbfw+lvjcc7pD+D7bzNIJcPwHI5NMwy1XYfGvgMvMotDnmPN&#10;LOTwELGBdEiLHGZgww274aorT8QqQ3ohIuswx7S8FPXPs5oZNFATCHlMydGmmvXMZhT1DUU466y7&#10;cP+Db6KpvoLpyo9KY5jxVQ4NyMWka77ZADkpVeJLuhNjbviUvYiPuIg73RGNT8bFl/wBBx22JcIR&#10;gSuHoEnlCLykzLSjQWfiVwUqEPtRASwVqCPJxO6FCBSkNRIkea0+6ut9nHvuzXjwkc/R0lpKHqU9&#10;WpZtKso2rKeVz8jJU8AlgkiCjLq1Buuu3QuX/P1gjFq7P2KJ9ul5ZNbGL4LMN6tjSLThXZpMNgJ8&#10;M3EOrrzyabz0wreomd/eYiSWaZZTi0USJGXFYMk1lWebjD0RrcdWWw3AsUfvhpFrDEJxOWPo1WLg&#10;4q4FKlCBlhABkVlUSnT0/cS5ePSBz3Ddbc+jrl4H5RYTZPB3P8U4FsdeAMTM6ldSoC7FzBR2JN7A&#10;8dYbp5+8P7badjDC4UY4oeAwYcvRjtsao7nxR9BkAI+sVFSYvp84H/+64QU8eP8b5BtdGY+ATStq&#10;dWQLowZWXw1i8aXg3T9GITtktj4Yvko5Lrv0UGy8aS8CwxRSGQd2qIwRyLOsJPnFsvG4Av3+iWCp&#10;tSAdCtSOgt10yfbsJBpbgZeeG4OLz30Ek7+TybocaZnNteIsu2xTUT6ZqTmmQAzUqoNDEDR81T44&#10;8YQdsNfeayEWJkPUJpKK14Ysj0BJS/GtRrhkihbieP/j6bjv7tfw+BNj0NBArTiUIMPssA1ByIPZ&#10;Ydur4jtj/N5CZt2C/v1KsONOQ3HooZthjdX6kjESxlkZ5kpLjzUVIVN8wcmzQAVqS1mdSSjYw3GY&#10;ziQRi5SgdhHw6CNv47FHv8BHnyzgWCpmvPzO3AQaBvSEyCOEsuJw7AhxTTPHWwpZL4NNNx6JPx6x&#10;EbbjeCwp5Tj089OA4hUhbb3EDylIjG82mo2ZhXwffzIRN13/NJ5+YgIyqWoCuEbzRqOIaUqRY99y&#10;Zc36CdI5efwIEyBFY7U46k874c+nbYou1XIj0BQ80/DC8B1ZowtUIHaZgoN3gfIkzdGxHaMlOhYw&#10;c24axxx7I557dg4cApWsn8kxJu0jlKIGt2yrU7SbdthKIOKkUFw6HyedvCdOPnF3Ms5avofaqFtB&#10;cKPN6wLwld+zKaxT/0Mukq6FubMiOP2U2/DUy+8AbhW1WIIkhyDJqSE/7W7iLyGyQaeYjFA2rYXo&#10;2bsVZ5x6CA49bAuywXpEwtQ+3TK+LxkwWJVKnFhWLGmyBSpQgZaQVrMZHz0yBQNqonBC9RxLDiFU&#10;Ap+PnYnTz7wYX76XQWvSgx0pQ9qV8iHH7Vp+anWrpq05zji+QpAPYcIAlW49UrjulpOw2earkBdo&#10;tSlBj5eigkXwpfjiM8aXiKpWuoTjVVt5AOO/Xog//uE8TBynQ3wJpAh+fPElpf/ThqVgnAucUfGT&#10;j5VW/FWWxHDP/edjs626E+Q1yUaFjNnRnNFDjGusVwX6X6XCNFyBFpOYgTaNSyV93HTjc7j1RjlX&#10;aj1J2IAjc3zIYl8jaY3LZqK2nBbEEw045eS9cNjB26BnrzjscCsybgQ2QZSYlkBR4CcQkHbedkIW&#10;vhozD//4x8N4/Y0pqKszumAunhictgqQX1OleWYJScuswY47j8DJJ+2B1Yb1Q0m5jUyome/TlJ0Y&#10;eZT5F+POM0CmacpWYIgFKlA7MnsQkaRQCPRwjJhlDqE0AUoSLrFUhgrN9InNePihN3D73S9g/oII&#10;wk4XZDLy91syrkVaraapvYiODHIzCEdbMXhEJY46Ymfsv//GKIq3cEzrDQRJAjMGLPEbsyGLlUfw&#10;5hEQtSRTeO3lyTj3nDvx/aQUlS9t56E9osxrfpyYb8N3zFYI+i7eFkFxcQbbbTME/7r6GHTtqiOb&#10;gin+AlgqUAEs/a9R3iky8M4MQihKQCRH7RC++XoW/n7+XXj5xTlUKLvDYzzfng8dsGlWrJhngyXA&#10;kGmezElpamm9KCsAI0dNs2ldCk4kjV13XRWnnLYv1lizGyyfjJBMJ0X10AoxnviP00BGSKZIDdTT&#10;kn4CmXHjZuPGa17G40+8jdaWUuq1fDeZrJUpZrp8h/ZEMqb0ODztfaSi+CkyuBi11NVw1PGbY511&#10;epPdtiLM/HjMn5xIPZ/vFf8LpWB7UeZb5VAdqBxi4mLMvzdamskHgij3xVA2cNY3cSlEWC/BldqV&#10;Or6Ja1M4ylU2C1tne/mMzUja6E+/a18c18/AtlWHAZBuJ2CYpjYddYwzrwSvpl7Vh5aQ2duHP1sh&#10;CWW9VO/vBJRrikYWC7Uf287XIoOQLJ0qQdAXA5HONCgIPbP1hcW8BeX5eaRy6XkJVuMyzKTkTJxP&#10;UXeC8PsilZtlNYAi50ekY0rMXY5J+Q/xth1uYMmLMGN6K+6993U8/vi7mDC+kWMuGkzFm7PmXGTN&#10;9Hhw7JElC7GdgCufxGwN1luvJ06kgrPN1qtCG/TbtscxWoRsxobjLGAbakUeAY7NWmY+tFVl7aIo&#10;brruBdx792uYM1sr9UqZD02fBVsIyGcxcPgWqT/mx7j6B/uxuWa72k18H/uU14we3YELLjoGe+w7&#10;GNGwXAi0cIQ9S+4Ai7ujngz6Gh/OfRbo90oFsPQ/RxJSHObGY1PMz0eawk77Jt1776v422l3INNa&#10;ze9BvB8jn4wsEGgUEPwwbgpOEYVhmKyjHj16p/DAA1dgrTWZHl9lOYxPBmkEmJhLloxKS/NlHeLv&#10;ylsTedyZf70Jd9z2OoFVD97LM7aAJAgl6I2PERmw67tMN4V4LIMD9t8EZ/1tT/ToQRBV2AepDbWv&#10;Q1GWgiGgHJghkAhJAAoEGIGo/kHApKbiPa08NIeYyumVyaXTHiJOBG4mAzfUgrCtA4IdZDIu6hua&#10;UG18P/jmNsuxdSq92tt1+Q6lq1cEPy2mFPuBI0xOoVoU0zSJ+ozQbQcSyGL/ceWQKxDMDhbs38P+&#10;kBNg6idB+kmmU8Q+wlTdNOUsBfTPIQPsKKTNBq3sX/ru1POTfTIH7Mwu8jkA9T9JqgtZhaiI6JiR&#10;f//7fZx/7h1YUBNFMkNQq+06zEw3wRE7l8W6Ej8IeEIU4TCBbWgeVhveFdff+BesskoV+5lnLMKW&#10;rTjiG/KhyvUrtQH7q0flq36RhzNPvRaPPfs53HQ1+6Lame+RYrWY1N9/iDcoTQKsHCjU+7baehD+&#10;/fDpiESb+ZOPeKSLzsUmSUFgPzMDRM8EPa1Av18KpTMFB+//KTIaPYUfW91Yiwg4vhn3Hc485Q6M&#10;fns+2X2p0erd3GnkP0a+Q4FLwWGWDkvYkoV5VjFiRbNw5RUHYZ891kF5mc5tkxZKQGWEmTRFMkzJ&#10;MwpsY6fwyjB/URqXX3EfHn/0S8yZyx8tAh4hrA7kawsBv4SwigIpVIeSyjROPXF/7LPf6ujTV74U&#10;ZKyhKAV4JwL2f5Uk2DuQqf/FxM4gLESGr2lJywAUWZlkCWJ/YZ3mwZKXCmHuvGZMnDQJY8aMw+TJ&#10;MzB1VjMWzHFQX2ujpb4WfQcm8N6Hf8ulnSe1cwZvvzUFRxx9FdxsiXmtmU9pQ5alNqzDUcdthZNO&#10;2p+50T5XAikdSPtusS/4noWXnh2HM06+HimCIB3DoZ2zAuEr64MAVxIRO4Vnn/07Bg+hAO2wkGDZ&#10;ifmQoDZgKejvliQ/XyWrrCH53Pyvrqg0ANINQITqJyQADtQ2tOL90ZNxxWVP4KOPpxIwqS9UMh7b&#10;0G5mPcrPSL5QWmDBFs9qx/A0wXIY66zbH+ecvyfW3rCC6ZWwLdVH5RCuNmCdq9otWavVFwShYvj4&#10;/ak47+yn8O7o+eQD6ttKX1ZHRWbeZJU017k2y5PhjS77mxQy8R4XsVB3dOvVjDPP3RmHHLqhScsx&#10;Zz4KIPN5M7aYJ2M1K9DvmQpg6X+Nso0UimL7UTQ02njwgddx6XlPoq6WAMOnlmdRgyLDC5jLj5PE&#10;nDZ61HSHHUqipBjYca+VcM65R6Bv7xiZiphlBJ4jzU7dLBdMBsjwnDTmzk/ikUfexzXXvIDZsyic&#10;vSL+nKTGvgiWKw090CAtMl5zfhuBkI4qWWlAHHvvuzqOPX5nVFeQiVqyHvB9LjPBaH5MDLFAIt8s&#10;ww7IOPE7Osg4SW3cN8BSFj2fgiFj1yHVGEFrnYuuXcpMfCsqYePBo+xobnKx8aanYNLUudAhrX6o&#10;nEp7iUQXg40yPrLX3qvjyKO3xCpDtR8WHxVYMVNxavc0Zs70cPElT+H+B9+C6xXDTQcOtHmyKXws&#10;6ODXmXj9zeux2pr9EQ13Iohk/bK011cIs6Zm8e4b4/D+x/Pw4gufYvY8QXCWi6DFsRuxycZDsfnG&#10;I3DEkRugokp96Ketpp2RrCWW7bPsGiMUzrKKehXmN9vRvl+MQy0kMKax3BT8/1Ok4S0AYqwsss64&#10;sDLlxCDN5DdpZFJFePbpD3DLzW/gs8/moTVZRH4jS50cvlV56gtBX8laDbzHvkD+Eo3VY+/91sfR&#10;p+yMISt3RYR8w3Ll0xhjPD7Hvmc21pQ1nF91qyndgLvueRHXXfsRZk7XhpnycUwYn0zjr2RoidXT&#10;kAG86u/KvykMEJ4BKz0AjhXD3gesgnP+viP6di8lOCK/MfHYzwTcNY1foN81Fabh/sfI91IIR+OY&#10;NKUFhx9+KT74YAYinvZNoi7napm+NHGFDoykE5L2JfZiU8Pv3jOJBx+5AuuuXg4nHEOGmp/0PMPK&#10;qPkFTJDEdMWw7FAETz49Dif8+Z9YWKPpCwIeV0LbY0x+Z5B+15bCThiJ4oU46eTdcdopu5FZNiJs&#10;810OGbOfCDRVCnb5MgQeNwUSdXR4zWQyrDMLLS1ZTJlUg2/GTsOYMZPx1ugxmDN1FhrrpuLJx2/A&#10;1tusAUtAl3WaybA1CBYmT1iI5pY0Jk2bj7+edTPmzFI7ZxhvJq67/mgcfujmfGE939LVvKutY6zO&#10;ALOZnpuO45wz78NNN72K1g7O+XLal+8a4TfWXKcUL79xARKRTliUpkpMG2s6RL/LotOCLz9vweab&#10;HYuUQJzj46pLD8SRx26NlKvVTVkK2p8/TWaOxaAA99l/Gxt81oOHGtaFpnq69SxDLG4hSkkdVv9l&#10;mf/ndoS2WBfGQqRxKLCkKdrA8uJYDlLpFgIZCzEnjrffnkhF53JM+k4gM1iubwBWjnzt7s1mFSCR&#10;t2SUYz+VnYHjTtwXf/nLrqgiMM+SX4XCiqd6FmAK6jubTZq2b25Kw89U4PgTLsdTz49FslEr7KQc&#10;CCwpbsf2yQ+U/H3yL/YpgTbZKp0w+QpB0ZNPno7NtlyFr5Ofld5PoMayFuj3TQWw9Dsm36bGJmuR&#10;zl6iXPEorDwy88ce+QDnnn0v5szmOEeCzD9NpqRrMRxp3RRwmnJoRxIwBDDSyozsCyMcbkJZWRJn&#10;nrkvDjl4K1SU8FkBI1krxLjI6LJimpko+Uk9tTtqhKEueP+9GXzmTgrpOUgmg2kTnQ0VrLZr5nd1&#10;ST7Dd2rDOwvN6FLVjFNO2wt777MeevakZkcBZZzMqdUFvlO8NrJTFiVN9S3btga/NxLgFOD1ZLWr&#10;qcP8hS0Y99VCjB+zEFOnfIv58+ajbqGmPReiob4FqaTH9ldbWSgtC+HQwzbATtuNwhrD+6G0km0i&#10;PzO2hO+zd9hs3xCBkJZws10W1tZg/92vxzufzUbCzhKA/wtVFSXKBH8P+k8eKAXEa7ZPJu3CI2A6&#10;5aSr8MAD45DJVsH1UzIEmWeNbxRisCMLcfTxW+LSKzaH09qb9wiI4jWMWw7jvkJQbx6hAAsJJLs2&#10;Wz6M0864GTdfPw59+9r45ONLUFLBWNqnR5YKCfQfosUWBaoBoSY42QoKW4rqrJx6m/HYU9/iwX+/&#10;iInf1mDh/DQamzLs0+X8rQl2OIvysq7o0yeC7bcdgKOO2QNdu2glVwY6EETbbISYljKeDjUYJ3iL&#10;dZPNsJysy5BTyzpm3a3IJOuKxqEZiCLxCwGgANCY4ak6psIWopLT2JDFRx9OxOWX3YPR705lPfYh&#10;qOXvUQKUtPZWCpv42tBSjkK+JbeBZvTpF8bRx22NPxyxEyoj5EesNzMj5ujcukZi+2rDF8TFsuRX&#10;aSoHX3w2D6efdhs+/Wwu86QFKK3Mh0C5LKhSzhpN3wnI5NRcZdkPQ+wL8qsUCBTQLilpwq67rour&#10;r/4jEgnm1ZyVp1W9WrBCSJ5zNzCZKtDvhgpg6XdMZvBLkJDZS1DMmbUAl/7jWdx5xwscyD3I6AVI&#10;xCiWaHQ/RBJ+xqNFWhYBl0PhsNl2PXHRhUdj2CrFZIcp2NQaPW3mZngEYxtGqWW+LXAJ2LSp5fXX&#10;P4+HH3gHGa8MGWqGvg7ele4okCNw5cspU4CNfM+Zhd69S7HfvlvguGN2RTfN7MhrlNTWYlGgJWTZ&#10;s0y7p9Ndsf++l+HlF6dTftUCqQGstBTruYayodQAgLZUXBzGUy/8BRusT+Ev3w+XdesQnkjDb0t2&#10;I+BWMi0CHtTigdsm4o+n3IiSUClmzPknihIE35amVdSunZO2hZA1aM6sRmy+yamYOaeYafGdxh9F&#10;PUfPRmE7KRSVpPHKa2dg9WEDmR2+03YJZBz2tU7aXsCG2X397W+wy7a3Y9UREbz//mXsR83sNsHq&#10;rSX+Kp2QAUsi9kM3ioxfR8Fn442Xx+GSCx7H52Nmsb+W8/cYwhH293AjVh7UFf1W6kKBmcWi+SlM&#10;nVyDefMWobICBG37E3xujXgJ1QGWLSJwFApj+twFqG/MYMDAYkSdOIGUpvca4P3POIar/i24GbY5&#10;6zdJwP7i8x/g2utfwFdf1SOVipIrEYSYNlZfkAO1ti4RmCSIMh7iczFiVE+ce9rR2GzrASgubWZ8&#10;giuP/c90vTZtrOlSdoz6JuCGm57F9dc9gdqF3XSbyS/ip+CsFh8so4JFMBTK1mPYsAQB04nYaKNB&#10;Kg7zyP4jnmSmE0Xtx1iBVmwqbEr5Oyad1C0zsutZmDiuBXvuehpmTy+mppZAhkzHz0p4ZjjOf3pQ&#10;Z22KM3IhrbzuWtmEa687Hjvvuw7TZkoUjnIKtqnNeSgyzEQmap9AjewQmRYbN17zOi4492EyulIC&#10;JWrkRmO0jeAUp8narYxLcOfKkTONcHQRjvzjWjjvgj8Z61XW9ZhsCbzwEotFASx1Qhn5cfCTYc6C&#10;Jsyb24rPP/8Ofz/nScydqx+oUYfrWZ/tV4QNoMD/Yuy5BABz2Y4xCvY4XDl6W5q2aEtkFznftpDd&#10;jEnj0hg26hRC5CpMn/MvFCfixvH/x8CSyEzFEohdftnzOP+C5wioqeXnOFFg4SSIYB/RVgM9uobx&#10;8Zgz0a0LwUa6O7xIAwFG3gqwhLIZ3nOymDnXxcr9TsW663fB66+dR7CkqZRgdZ4Oa+2UjBVAIVd5&#10;KRsp38Nxf74YDz30LTIEm2FtQxFi/7Sa0HdwIx58+AIKzGrmPUlwmiRQLENtXQiXXvo8brvhaaTS&#10;KfTqU4wnHr8Qw1cpYar1BFsVOOSQi/Hu6G/x2dc3o7wyzT7P3+Q8b/9A3n5XJDAR9A05SGsMO1aI&#10;9asNYmN46vHPceJxN6CmiW0v/iUAaZqGfErgyfQL1lXWZf+RL1ITNtykEv++9y/o2bWIfdeGK2uT&#10;4WlsRwEXX1OAjbBjjfDI+xYQnO+718X48svp5EXKCfMjfkSFbllIK/qUpViEfMyfj7/97SicceZ2&#10;5LUL4RDMh9zc+ZVGWSzQ74VCheNOfn8UABAOV4vM2dfZR0/gX1e9hmRTdzIXastkDBJDwfEAPiw5&#10;Rf8ALfa7oBoWiaXwp8O3ximnboXq7o0IW/0N01AaEjb602aQAlat5BNZlOHRx97Ajf94H2O/nsM3&#10;UsiGWphohhqg3ilOJaYiUKUjETRtMR8HHLQOTj5lV6y8Un9+Z0IUcHL01MngOoLl90b59gqxrk19&#10;khbfywNCgcPg6kfJ7C+jiPlA5OSzTaZ8Z2GzDS/CwoWVBKrNrM/AxyKf/vDhffHBB3+FHSXQ8Ql4&#10;hbjMlFWQjyUkrZntZiyBxBStIXTrdyT8ujg++uwsDFtlAFy7Brb2z/kBypdNQuqKK57B+ee9ROGX&#10;3yRUnkUSpm0sWraN409cGVde9geCvDCyYYHzDhYvkkWhqL20ahps9O92PFZbqxRvvv53OBFZutqA&#10;pY7TI6b/SrBqmk5WOZ9Acx4O2OcqfP6pj4x8lexaAqUIBWQKu+0+Alf96zBUVLIsOutwcR2xrkNN&#10;SPtZfPBOHY7509WYNzuEcKQGe++9Nk798yEEXi/z2aew2sg+ePGNCxCNsy38UlMe73/C70V1L54S&#10;jHt9ZnUoNdsuaxPMZLNoaXDw6EPf4Mor78GMmWnWbjGD9nabw+jkA9pnyfTDEB9bSP5VheouCRx0&#10;4BD89dzdEHVKyKvYlzQdJrDFds1qCwG2obFdkic2pRbgmSfH4syTXkR9fRyZbA2zk7cI/Tj58iDX&#10;FKH6ERU7x2nF+ht0x/U3n4TBA8uY00AJDOVYZ4F+H8TmVOcthN9jmDkpjP33uBJXXPQGkskSuM4i&#10;MgsBE4/yQsKBAs0PVj39EGkVmgb+yGER3H/Pkbjymp3RrbeESnc4FAy2zl3Thm/a4dtqJaay4GVi&#10;+PabWvzxkBtx1KH/JlBaiJBDLZGMRaAIvlYQiZPkmCaBWCLagq226o4XXzoDt914BFbpX4VQeAHT&#10;1CaVCbiWg0xEjsOdl/V3EYzaElybZdeG2y7924+G/DJ7PwrbLYHtsY1bqzBoQBdsttkq/EEC2SRm&#10;KH+0TCZN4cJLgRWR/C6Mv1nH9KXdG38MCqBMEcLhCIYMHcQ+ksXUqTMYRyQh2OG5zoKEjRyCfQk0&#10;gR/lJXh/sD+OgLEslItw2w2f47mnJsGKNBCrSVh2SMsEFYDvzgnhIB8dyACljiFHIRtaLDVvzjzs&#10;uddt+PKbRQQwjWwH+f4VMWYYw0aW4Orrj0B5qQO3lX2dgtNjO5nAay2Bj7o2NtmwJ2688QREonVo&#10;SlbgnvvGY401T8JlV7yKVLYaq6/VDbG4rB4CpgQABLDt8/R7Dvk2Vvu4BDwtSEcazfSqfJniZT6O&#10;OGIY3nv3Qpxy0kaorNB5kgsZnXzDgHA9r37us49XMMUMFtYswnU3vYUN1r8ULz33HpJsmyBewO+M&#10;9citNsDKJr8pt6tw0J6b4+Mv/ooddytGSUKgd9ko7GfgMA2pNlLiPK8Io0cvwm47XIAXnvkarnyy&#10;jKLRWdkLYUUN+V5boBWKJBQkDChgZGZmcKltJSkIPKeewMTHO29OxNBh5+P5F+Yh7cXhZzi4M3J6&#10;DHOAU5BSk5Pfh00gpL1pfIEi22Pg9wg/zfScw7+FOOSAarz9/uXYcdd1yHu02VzM7KwLNFJIunBd&#10;C7YT43tcirc0rr7uOWy+wXl4+uGpCLm9yKaK+RlBmO91KGS1J4kfnUf5yA5ou+jXtwlPP3sknnn2&#10;FGywwRBqbtQyI9pdu4z5jRCw6XRzj4J/+XXaljXE1fSAphZz05BZMkwDOliLWqnna6O+FraAy3pg&#10;XTnhBrJyj8yX9ZmMYsa4Jjxxx1c4/fAHscMOF2PLTf6FPXa4Cxec9SLefnMaPLaZG2qAG25EY1pW&#10;PL5YwGUxONAl65ratIa2nGu143ZI0xIETZts3B0xefo7SdMP8kFApbU1y5Zr4TvY/nLmDi3ofFpC&#10;QsAADooKtqNFgLDNmgPA5sXYiY2wCXB9V349P0222tUN4Psm65SxnWew/xIcWaxDW1YDgu9QmAKx&#10;h9ms8tSz/kngTM3dr2NdOgxaFCCQxfywnMJxFvMWSilFZtNYRTVW+LCpJ4G/oJ7akpNtNGPD89le&#10;4TQOOvABjP10AdxmAnaCScuqZ7pZFCWa8fBjZ6IkFmebxRGNNbAdQ8wPW1hBu9IjCsuJw3E8bL75&#10;QNx647H8Ln8kyupsMTLMs5tpZlsMg5fS+NW5ZhnTb/43SPWfawdNx3FcaNo3Sr7CK82iIhLSTv4x&#10;VHaL44J/7IGJE24hEOlKwBQ22wb4oXnsH+rb8kPTCrc4R1HE8LmJ39fiwD9cj112/AcaFkYRljO9&#10;NYv8SXvHEQxryo9KlxchGI9k0atHJR6872zcfftBKA1biFjNbEO2N/Noh3RagPyl3CDwbVpU4kO7&#10;gotUDgFkXUYxbYqNAw66Aaef9RyS8m5JNyKTSRIcawJX/qFKoUArKhXA0gpJHHQarTLba/mqpqmc&#10;mQjb9ci0lOOMU57BPvtezyjL8kfBYi1iWo1MU4JQU2Q2mVIUKw8L4/HnzsF1t/0ZkVheIDPkhKXn&#10;duXTOm4kQ0bk4bXXvsRma9+Ii/76FjJJ/SbGtgDpUJ05l81l8Mi8sl6afKoKvXt4uOaa/fHp57dj&#10;w42GBabrFdQPSX5WDpqM1mq5CQrfUoKNGIUsayrUxCqbBys8C6GSZqQIMubW2XjiiVk4+c/3YYPN&#10;LkC/VY/C8A1OwMF/vhnXP/gR3n5jAT78eDpeev0LXHbVU9h9t8sweODROP6oh7FgRhiJSA3boZmB&#10;Q3ixtaRzEpBT3Q4a1B9pv8XEbNsD9NeabEVzS/7QUtGyt8PwkYOhM74WzK+Dm9bKsWV9loBPgUBm&#10;5Oq9cf4FR7KutOkon/ekBGhKTgKJfYbCdNrkNA496BIKxYTp8yZovyVJq47Tcuqqy0hZv4wgiYDG&#10;s3DMH2/F5198wccFuDLmvVlPAtnDEUfvgOpuxXyvflO9/5BDNvNPZSZkZ7DV9iOx5uoDGFf5ZFoE&#10;AsrcmqPWYF0rbj6jy17f/xuk+lA9ekiUAHfeezFefedIbLhJHwKgrgQ1VDDCk9lFprE9Fgb1K89u&#10;AqaMW43RH8zC6qsfjXPOfh41i6rIqxoRlqM/29VJVTNZWfSC9AVWd9hlFD7/7mzss/+6jFPF1qWC&#10;aU9l60jRCUB5MFKCEwiW/pNSxL7sxnDHzU9il90vxvhJBFpUIm3y1ojZaPM/6JQFWu6I6iEZTSGs&#10;WMEwEnJaCQpNV3DA29R0p45PYd/dr8X117+F+hY5RnJwLlOQFSeBMIqo2VkoiSfJNAbhhdfOwUZb&#10;9EIkkjN9L9bMJSgcZAiStDpp1rwGHHv0Ldh/7zsw/mtqbV4pWQeZS0jLaBlCZDbaTkCrmJwMqiop&#10;eA5bB++8fSmOPGpDlBVb1P7I6Dor6woSVI3aAMHWNJeWEoebWXYKVT+CTKoYMyZH8NYrC3DO30dj&#10;y23PwuDBh2P/fW/AHXe9jO8nz0Lvnj2x8UZrYP11V+K16prB8nLTPMVo9cowb2Ex/n33BOy45Tn4&#10;7usWCgYth5f1JwcUOsmXCWL2FBJ9+nVlz9EOy2zHDn2gtTWJpkZq677aN0dGXnWSXoew6oj+CFMr&#10;nzZlPgFADB6Bc2fxlg5UyAWOWU7LSeK0M3bFxhtq1RuBZ0j7IbFs+i0kQaNy9sLDj3yMp57+jNcU&#10;TVIWzAaDyvMSsJSfWuyUTHnb5yObjVIwpvDe6Al45MFJBP55a5WmArXMvAjRohYcfOgG7Kcqm6yG&#10;eg8Fboe0gryIKD4JTOPFHi654A8ojmpHdPZ/O4qK8gh69e7C74FlYjF1TOsXCoEgX9Y2WT6CVpap&#10;a5gVZgTFkUSaALMKTz37N9x4y6EY0J8chopJOFtJ3ldBpUTTaOpLchQPG8vUzPk+LvvnC9h1l4vw&#10;yfvzkElbjNfKVmD6QYUH/0vhdBrRtXsWN9/xJ9xw6wGo7ilfMvYD9rHg6KRcn5D2kxszSwX+rlW/&#10;mVQV3n+/BdvvdD5eeOkrAijyBU98uvOyFsKKESTNOK4LYYUKAiuGQtSYLCSbwvjwnQS22PwivPf2&#10;dAo8Rss28D8O7p8MTEtngmVjiJIfFMVr8MCDZ+Cue45GdVcJKjIAVyZkMQQyXJJ2fjZ784RtPPv8&#10;p1h7jSPw0P3fIZMciJQ1E2lrNvxQvZ6gLCimAC1ChGAp4bhYc0QXjH7vJlx900Ho1tsj29KfGJ2m&#10;hIK9oJcq7woQsp7NoOkAarYsayvb6LOxC3HWOQ9hlVX+iNWGn4bddrwHF5/3FUa/lUZrUx9qwDEc&#10;fuTmmPXdbfjgjfPx4hN/xtuv/hXjv7wCBxywEgHIPNaHmKx2i17I+IsoyIFJk7LYaL1zMHWyVhHJ&#10;8TvHyEWd5E3Os7JiVHctRSyqqc+OfYBvSbqor6XWLL7AuMZnqrO0OgnV3eKIJoowf06jmYLScRGd&#10;xVsqkLS5uNo8bMsDJIlrrz0ZxYlavpsgyMRRWtLJpdELvHTBKSffg/mztWeXVkap7KRceiKttDP9&#10;1XTADmTK2yYPDD6BWmtTFU4/6Wa08hUZtqPxcWF+KF4JkLLY/5BRGDK4C4eAQD/fYWnrhNhSafG/&#10;IFCZsHTQM8fPphv0xuabrUzwlOIzafTspW0RPNaTwFIwpoIpqQ5p/QIh67PucqGz35fXEIAl9W3t&#10;ueXwmrA124X9tx4HH94TX4y9DscddTDr2EMimlArsc+4Qb/RYd05S47L9vr4kxpsssXfcebpj6BV&#10;vpuyVEL7wamdwhwbCllE/e5wnGYcfERPjB1/G9ZbdySc2EK22yK+n/1QDS9los24aRfUlvw5mCKO&#10;Yd5c4IA9LsPF5z/Jti41VtfOyloIK0bg/wVaMSkYtJl0GLfe+Ah22eNkLKxzkfRayDYshD0y9mX4&#10;MwxAu9Tai7DT7ivj06+uwxZbdYOfZirpUvITMvHwQsbRWXFiGETYFFDTp8/AXrtciT8ecCda6oeg&#10;NePBjYwjv+hNgaJ9eGQVoDCg1mZjLvr09HHPXcfi9VfPw0oDGyiQmH+Uw6UGmI40GM1+hSYKv2a/&#10;CRf943Zsvum5WLnPedhk/UtwxZVvY8acGFmzg6QOr7UIgCLTyJwXIRZK4sTjdyZCpeCNtbD+mggH&#10;mhAps3HNv47Bnw46GJFsNTVcWVnUpkVs2RTlcMqcg3bJZTcjGpUDvupSbanPzkiC30dpWZyCuhuj&#10;SrNu/+ey/aZ8PzPYePI/pKKyMOLRCBYsIECWYU3a9zKQmb4wGrmAAvsb+/OglWK4/LKjmYamrfgT&#10;paQlnzctHnDYD50QFi4qxiknXgLfJUAVIzO0bO/sjFLeHDx074eYOJ6C1l7AO/L5IniX3xlFazTu&#10;4/CjNycY9lk+WVn5XtZh52/MWXDMknWCKQbLqsF++23J+zolP4k+fUt4LeteLm6BliZjNWQHWFyP&#10;2ouqOVi0kOnOCE245Jp18OYnx2DrXWNwwgvYTwis/CpE/FKEqaTZWSpqfjkVN6Zhh3HTbW9i/Q2O&#10;x+NPfEmlI9dvZL1k2lpkIKdsrdLNpuV87+KJF4/CRZccgXix9mHSSk39CdR3/NM9KXrybwri+n4N&#10;+zNBnj8UV//rLey6x5mob2hkf/35/bRA/79UAEvLPUliaAqC41oAg6p4NpOl5hLCnPmNOObP1+D0&#10;c99BQ0OEwiNuNBrjo2JWEi1NOmiS+iYZg/ycyADsNLp3T+PKf+6Lu+89FgN6V8GxNF9PYRXWwKaG&#10;7JYxFJvzwVq8DO568F1svMXlePmFmWhpjZvpBrhZgqtAEGsFmzaR02aY2tX4hKPWwHsfXoid9hqC&#10;cBHTJkOTB4BDQRT2PURcMkIz9bGcknxjzJQQy+nU8cbSDM/XHlR2grLcx2qrVGGfXYZgnbVLEA6L&#10;4RMMWHVk9HKud5F1u5GtkoGHCJi086+EprFEyAoXM5bBSLmNk89ZB6Xls9lOan+1qZZA66R/hlQU&#10;jzz8Lb4cNwNWeCpsWfrE9DvJW1Z7UznsFXYco9ajUEh1yf2yhASfPvx4LtuN8axmCpMKuNpUaxko&#10;QsBWVdGMRfMsLEg2wcosG1vRRoFhCY9sC+vFgo7AcewY9jl4HWy4ufopy838pFiFWhEJnTPGPq79&#10;n55+vRmPPfMq+yUFaSqOjM40zFG7qcSOJHCWByjmOoOY0wUPPPQO/HAlfEcgTRZPWY6K4FsZVHdt&#10;xfB+VD7UjGGCeubVHAlkpsE7EstuAJxH4R4E1y7FupsMRVlJC0r5jr69e7C2ZUnVcngB2V+emlm0&#10;VjRj2qwW3Hff55i3aD4swztS5BGyvBCoyuKYA6n5k/aDqf3lgIylTRcClAJOLjJUwFwCcR1U7FgR&#10;lqccaw4bgnvvPhPX3rI3Vh7BERJtIovkeHVaWbeyDLI/a7NKnTPpJjBhgoeDD3oQfzntMcyc2YBk&#10;aB7SdgNSHL8CVVqYYTn1TL8JZYlinHTM6vjwncuw3nrlbHsqO474lJy9jc3RjEpLU++G+Jv4hNrV&#10;18kIhNrZeqQIsF9+IYkt1rkAH70zjU80sFSNyLiKv+QZFpL/WN4CLZdUAEsrAon5kllkqVn5dhPH&#10;Vj3q6jLYYt3r8fi91GDkNB0iA1yWv9Bc/k/GaBxXW9C7dxjvvH8ZDj9iCwKoer6jkUM2A8cLU766&#10;ZAatTF/O2XVYVNuKHbY6A38++k7Uzi0x6YifaTPJIDjMXw2ZcAV5XDlWHxnH518diwsvOREVXeTY&#10;KkYg8KewApE0W7WB9oZyVTZ+70DaYDNi2Tjt9ENx/a1H4Z8374wXXzsfW209gEyTzFvn75F5B6fT&#10;s9YorLRMesb0+UECHShLxNS7Z3ccf9yB8DK1fIGOhWn/l0xZuPXmp5k+QQS1cJN0J5S/L0V98OCB&#10;BEPKQfs/3Zk4cRJ0MO2ShIy0Wgay0LVLJVqak5g2dYEBjj+XhHOKiqN47Ml/onvPNAUdAaABVO2D&#10;l/Fw0H43YtyEufDCtQSLP7xXWDtS2RSM9Uffw5j4TRKffTwJrnCCeZ+sCBojEthJrL/uSESMkPx5&#10;pB3Ee/aJYu31+qA1ORuDVu6Z++XXo0imFSXhMF575W0ceeQVGDboHzjzvDvRmC5GJKbT+xvZX9lW&#10;BIx+iKqLtjDwSlhmTYmvQGTXIRZvwl77r4c33r4CRx6/JsIOAa2r8SLFsZnNrf2VNDUr9wE1uoWb&#10;b3sPG6x/Bt5/U35PRYiEZ7FP8DmdIJCp5vPlbHuCIasCg4ZU4+mXLsFxJ2zJ5wV2tIZVcDqENNPS&#10;+Xdtx9IP/U2e04Ltd/4L7rv7G0RCXahY6XgWvlPKmN5tlCYBpwItj0QViUyjEJbfwEGm1d4a7NJf&#10;PKsIjz4+HqPWPBozZ8uHhXd1FpIGmdGUfzzYoW4IWwky/xqc8OcN8NGnF6FXt0pELWnLcQYyUi/O&#10;gSytN0TBF0bGK8Jdd36Jjdf/Gz59n4wiXUFGsYi9R/kT3nYQDstW1MLnK9GlWx1uvGUnvPbaJehd&#10;FUc4piXmWn7Ld0hiSxZ3VtblLOSdYj35OAisaiqIDC44+6ljfG2e1wTHJlN2WW/pOOu4EX/56+4s&#10;rDZ6pDBnuaWPmtkFBt+K44uv55j35N+VD2E5DhG4HHfiTqiqptCWFtqhLR2246cfz0JrS4IMW4eW&#10;Ms/mt7b5YjCWDibnuxg8pB/viTm3T0uZmvjtVLgZ5p1fs9q9u0Oefig4BBJ9+lcg43sY88U0gkC+&#10;r5N4SwWWOk9ahSdfI52uol3hY4kmnH/BvohrE1JN63UI2s/LwRo44283UaYRKDKrPkGULCaeJyd2&#10;xlNFL0VBXTC2seDJJ+bqfz2LtLZJkCOvX0IFwWUs+b8IFDdix53WZVtqwUSH/C9jCGUSsLwIdt9l&#10;e6aXxKD+/TuN90uGOErhJy0cfMjWeOPdK1DdPYZ/XvUhVl3laOy9++V4+405cFMVSFlpZCiwfa1C&#10;NAJbvmErkEM4ypHJRBFzIigpzuKSi/+Il18/HZtvrqm6VnaBYhO0UEDjjyoKPI6HDIHwvAUR7LHT&#10;OTjxiNtRM7uU/ZbKDFgXWgAhEEMg5rHdnEgaieIFOP+ivfHscxdjwEB2UmsRh5Xqi4nK5LjUeFo6&#10;ZMhbW9K9cfKJD+DEY2+mcqFxxr7L9+k0BUOyqHVWzkL4fw8FB+/lPRhkIeYVRguF4pWXv4Tjjr4X&#10;c+bFKRzryeR0tpEsH2T2ea35R4L23qnuk8ad952Cf1x6KCrLXGpWPjV4inFZm7IEPU4IKTeJlGfj&#10;+2mtOPqoO3HaqY9gxow4GU2CA5squFmqa0Y3wRyBnDcPxaUN2H2nlTF69JX4wx9X43fpXgRf8i5m&#10;/rRnknHaNBpUh3Iuh8E4D/PTp7CbK2Aq72pNV8jq0CEuWR6FrMfgwKGm6kjoujGMGNYd/QbKqiYQ&#10;EjOtaYAILzLZCN79YAIvl3ZsV4ryPauo9DF0aDeCMGq8HdrSI2NfuKjR+H/pWBtpu4bZtknHBPNW&#10;NheBdb9+3cjoCbA7pKW3zZ1bi8bG4Deyd+ZT/3VIq5OgbQlWGtid7w9h3NhZfFb9o/O47UIuX4bY&#10;LwRwfKNlh1nyMA45dCPsu+8azDjjLRU0+VGPV1+djCv/8SLC2qBH+VYaDAFYyqXdjvReBjPdEUJD&#10;XRLPv/gRkyRIyGqFoVaGqiSyGYRRUR7D2uusBFu+M52VYRmCABmRKjbdfGWUlDVj0KCuncb7JUPW&#10;YT0SMoUJ3tdeuxwXXrgz81CG+XNjeP75Gdhp14uwwcbn4oH7P8WsmUmOa5v1lmTZtbEs61F13Em6&#10;y10g75OCJ8uiwz4RZa9Yf4MuePjJ03DhpbugqjsBuPzfpFRq9YLBLRzXVByEsJMZC3fd8wG22uIS&#10;vPv6LKSJWbQy00y5a1zagldsP9dG1E5hm61WwVNP/gU7btcPEXsReYSskMqL6uvHg8a96rU1FcHt&#10;d7+DAw+9FrOnN8JN5/qWGXWK26Z8hbDcBP5foOWbxPjTSKWyOOaoi3DBuY+jqTXMtiPStfrw53IO&#10;6HmUNXIs/Om/NdaL4MMvrsVue41ANhOB1VwN22pgWk0ENU3kD40UHBTA1N7feu9zbLTZYfj3o9+g&#10;NW2TATchXNzCd5GJ+H35KUHALkSGEY4mcff95+HhR3fHwL5FVFCryHyLkYnq4FZNbYghCDSIW0lQ&#10;Lf/kui6am5tx5sm3YtiqO+L7CXUUODrjQuXoQLwn51DBjBA10lB4nhGwxYkEdtt9vQAgmmXosiyR&#10;IfKfT8b59rufGbChYAR8jkw6DGm3FiNGDGJ9B5a+tn9ZvxWpTCvlMGGStNwfJL6MwaPA6FKtDROX&#10;dvDWX1NTA2prtEu6yCDhZSKVafDKfSlawhg/bgpcTTv+XNJxOBQssm66mUZc+PdDeE/11T6YFYCR&#10;mbzsgeuufgcL5s/MJbAspHpWfQOLFi1EslWO102woxSsBPSqaZ10L7DUrWsFBgwo4xMEoT+X2PZW&#10;uBaDhibw3gd38VPt8etSJjoNnoA9+2SRVYpNR21IwD3fTP24FPyZbDU+GbsQxxx+N1Zb9XCcfvJN&#10;aGmU39wP7R21fFJWC0Pk00TFwUYLdKJAKFWO4pJmHHfKunjro8uw9kY9lnQdASC2rON3RdgvY3zP&#10;+EF9O3URdtz277jgb/eaLQa0OhiZUnZFAa0iKpJdZD+HzbE9fGgWjz54Cc75y5G8p987H08d/2z5&#10;UGlbEYK3tFuCl15ZiC02ORizZsjxW/1L/WIJDyjQ8kUFsLTckawZYWo/Clp5lsaUKY3YfceL8fQj&#10;M+GT+WnFUciNwsvIqdWlgqRT5DUNpqkj7eciU3qGjFHH5XoIU5CGozNxxlnb4pnHT0NFnNoQtTA7&#10;yieKtFeSHBvjSKeZZjqO2oUuTv7zv3Dg7jeicW4/WKkUmUszrLSPjDxHpSVRuOhIJzvegEP/OIpC&#10;8hbsuE1P3idI0hSGQ+ZFZu3Il8SY93NBQlia1nJAltVo8qQNBuWd5TpuYH2nFjFhwmycfOp9GDr0&#10;b7j1tnFIt26MK69+hm3CusgsDQa0OipYTm4Z65vnlyNlh5Ehcz3h6H0R0X5BMS0dZ914UVguNRU3&#10;hJrZCXz84TTeS7OO2X6a9mQ6LhmqbzUjm+qCtdYeiIxPhtrhDyHtcN6KMLFbOFOBiBdYuDqS3mMR&#10;AMdQiZIyG0VF8i9r/8eWZeiGSZPq4BPo6Zwsc/bVMlAmPB/rDVsPTnguxn7PPppeNv8h+cuE+NYw&#10;NW7NMioPjluslqBgY5+1S1HdI4Y33j4VXcr4nQJRfnXQnjosppWq5lggwKtrweZb34mGOvZJbyHH&#10;ReAIL+DfkQQBs049bApCj0rI1LmtaGohuPe6yj2J1MzRE0VKe4OxfwwfOYC54SgLL3Eg/0/JZdv7&#10;2QpYno1BA0upnCztYP9Lk5/tbSy6EbsFGa8FE2aMZd1UsswxY3mD+oQXY7lttDb3wa23T8IqqxyH&#10;ffb6B557bhyaW7WLdjPrq4m8RbVm8TkdYEv8JeufGmA5IM1wqVW1F1LWSnAclpB9euSJxYijDCt1&#10;d/Di02fgnjsPQu8eBCw2Hwin4dpNSJO3ymnc9zle3QhSTiWuvukTbLPllfjsw5kEuPXsn+yb2Xqm&#10;mSSftNk3SuBSUbQTrTj1b+vjicdOwtCBPoqihO+aHmZepLjIgr9kdOX+5A+lVXeeeDs7fCaDaQu6&#10;Y8PNT8Qjj33B9gmZ7UFkIQus1JoKVhn/C6BeoF+MBKH5UQjLTyBjIjPPar6cUOfD9+dT47kA7703&#10;j0yrG6OUMEQZrwOZ6SGRfpOvRRRpCjEdztm9RzUeuv9iXHD+uqisrDSxjHUjuCL3K+LgppjlYP/8&#10;y5nYfbdLcN+tk6lx6wBLi+8tI8PoQcai1UFJBvnwpDCor4c7bj8GN1x/AHp2p/CXRtZpmZbPEMrI&#10;dE9tmoDDpuD0WhyMnTgbp5x+Ozbd8CzceuMXqFlYzvLLjyFNxjgaX36xAHLM7iy9jsFYiph+nz5V&#10;6NkzRoacb6P29NIro9nWAYAJSG3DwH+Wk0X/gdqKoSn4qQ3JMFxaLH8zAWy2n+kD7fNggmnqIL1E&#10;UQSlZT/kxBvBzOk6g0tWQMU30OInQ9hOoFuPKEpLE2ia34RkSttMdB63XQgkXSfUPt66G3THnvus&#10;R8DHMpvtEwRccs8a51oH338/HTff9Dbrq4L9WNYxj4Dgh45dMRVCsBzB2LGT4epAuA5kW2wPoqdV&#10;h/dl23tGkHXM13IdNHXAcprJ4WwEjz/xLr93RlLI2P/9DOLRKnz52UIcfOA5+Pt5d/MnrdTMW00o&#10;vO1aKmAtVIDywruT9y6HIRx1sdfBa5qDi7fdsR+iVGKkLAqomy6oaToC66yrssbw2afTsPWWJ+Hm&#10;6z5Ec3M9FZ0SRgmTVzAt7ZpP/qx6c5wQtt5xZTz36vlYc51K1o+OiGK62u/JQOyfJlnnaxfGccJR&#10;t+D6a14ncKsguGbqrHcBroBWLL76ew1qWbZYISw3gYNMc9uZbBhPPv0Vtt3udEyZTq3G1yoJCiFN&#10;lXXqoEvBZgCQNlgjANBcu98VKw+38fI7J2DHXXsjLOZHsqkhGd+O3PSPb077Bm6+9U0yiUvwyUdR&#10;CogKpCksBNq0Qg7haebMOXiD+Dobex/YlYz1Fuyz53C+ax4iYTLR8LI5mf9/Bwk/owFSw5M/EvxS&#10;zJ/t4Y+HXICN1r0Yt90wAW7rQOgMvJBVQ8bXhQOlGKlUBf557X1IhRs6TbdjMMuW2Y5Zz0XvfgQq&#10;UYKQTuK9++EUgto469g2TSg2bsAKyQlnUV4ZRjhCgd7hOYuMe+WBPcwyaptIwmwGafpB+3jCbPKV&#10;0MbaDsFXRVVn+TBvM6vZLBCQKL1O0uosaLuKooosulaXIp0pQm3dstVPW5KDt/qlYUwd4tl2M/5+&#10;6aEYOozA0I4g4uRAoQA+QYGsca7r4JJLnsTHH9Uj5VJo2Trb68dXdumssS+/+Db40uGdqqssx1u/&#10;AWXMXIp1wrx1iLM8B3ZxlkHTuOoXRXjljYmdxpPzc3FRA/517V74Ytzl+Hjc1Zg8/SkcfeLO5Dnk&#10;O6lSPPLQe5g9R0e/FLNSYrC9KDIZAgw+r7HUMc3lLdhWnMOiBAMGF+HeB4/DHfceSqVhEdVJCzFZ&#10;Zz22MXmA9jLTZruum0Aq3Qennvow9tn1drMRLGKzWfYU7GQV45JnaOWglzDjtVd/H8+/cRr+dMy6&#10;fF8jAVU1e4tWC5PHCDR1kqd8yGo7B7cMrc098Ne/3odjjr0BTS1hZPyo2SJDsiAk5tzJs4Xw24aC&#10;g/dyFnRump8uwzVXvonjjrkOyUwXDjeHwtSjppFinDZTWW1DsISJv0kDbDWbtB3zp43w6itXoU8f&#10;7SHiE4B1LjymTWnBQftfhdNPfQgtfLfL580KMIIiHQUBUPiEtJVAE3r1rMGD/z4Ot19/GpyobCFM&#10;26/iwC5BRofrdlKm5TWknEX48KuxOOjAazFq1Fl48qmFGDS4Cw46dBTOvXgzXHb59jj8sJHo3qOF&#10;gHIWMl4pXnl5CmbOUjt0nmbboDFmDiwOpbHeuoOQaiXY7dhuDDNmNZn2cY3vg0AQn8+R9tNKJbVp&#10;pNJs/1yiqBmnn7IPBzHBifoEb3eWjwAI6RmBrxBWHipftyXpmEAwpdVfc+doHym1Oe/xX6fpdQhZ&#10;Ck/NYa00sA+TKkNDHdPoJN7SQS/oQCY/7eN5LWXGB+Wf1x7OUtaZejWWI4MCFZ9ARtOX2TKcfNJt&#10;cNMV/J5i9mXh6kB6Vs/oMV4uWigfqVxe2gUL2oesRx+mJb8VjsG2eVreg/qQ2QuK4PLhx0dj+tTO&#10;+572VzrwgI1w2GHrIBqvRby0FUXlzejdt5QKEEG6E8H1N72Gkaudih23+xcef+ITtPgLEIloQUnn&#10;717egsScsY/5OqUghF13GYb3370C227fHUl/KttWzt9SRjV1pqlyTZaHkSY4fPfDOgxf7Ri88MJs&#10;+DrKx1G/k7JBECSLFNOGW0ogmcJF/9gb9zxwDEoqFvG+FghoiUZg9f3B4GmLA74z1My2KsP993+O&#10;/fe/EAtqhNA0DtVLxe+XLlch/LaB/xfo/484WHJc2xiFqEXUt2Rw4fmP4IJzHkN9jXw/tIJKS/r1&#10;qa3/dd1GmJlAxmiWa1M4cxBXkL9ffMmxuOb6PVFZFiHIqeZgrjAnuptVLozjUZB4vP744++w6w5/&#10;xzNPTOLj1fxNjt46WFcJyyGZGpdVgli2C5nlWvj4s/Ox254DUeRQuzLMgoPdL2J6cSPwlw9Shcp3&#10;SyvQxCjFMFkeU88Zao0pfPnZLPzxoBewzZb/xLPPTKagTeHORw/GB59fihtu2xPHnzwSx5+4Ga6/&#10;7hi89f5FOPyIdZGIZVFXV4JTT36A2ieTU10yfaNzqLo6kqkPCnLLw4abrk6GqNP+l/6bMzuJugat&#10;vpHpXaCYjFYDlLWaSqcxd1Yzf5LVRW2XYRlYECuJQw7bChtvOkCbE+fe1VkmeNdkjulZLtMNY+Tw&#10;/oypGpENKwBoxiLJaLPmLjBWTPkPLavPkg6MVWp9+3dlPi3MmyvAteyknFumbZiTTl5pqy9mCTg3&#10;6I2TTt6L8bTpaa5uzbJtXmo6Lutg3FeLcPmljxAUOgTxcvztQHK0l2BkHcoqUlejNlE9dPhTs3Fc&#10;9e5ZxqpVG6uOliZtYRAwU35RPFnweG2WhKtf5PuHgorBfJvpUik+bMug9CqA2vuXIyOkOT6bm32c&#10;/Tcdqq2pY73HMXVHCMpgobQ8hb+d/SdE7CjsLHlEMoIwQafNce1q89usi8efOxu7HdQPH3wymUrV&#10;v7HBWv/EHbe/gunTGpiizarUdBbBmMpk3qEP8hpZwJcH4ngKWQQjbAvL17YoUaw8JIb7Hz4dl/zj&#10;QFRVt/L3Bra3duCmYshxov6hQ49TXiOmTi7DQXvfh39c9hTq/Wkcn9pFv5HdTz6PgQ+i41UhSuVx&#10;t72H4Y33LsUaoyqZnvqWtqEI/oIxlw+qKf2FzTs1nl1t7BuqxCuvjseuO5+ISRNrTVzL0ga/Koj+&#10;y4cC/db0y47QAv2HxCHDAWrZFE1pF74bwwEH/xPX3fQGMm5VwGhdDmRtkidzLDVpMSat0DC+Q6GW&#10;3GfaOG46YQvlVa14+tlzcczRa5HRkZVpSTUHtBZaa3sA2Ckk3TpqzTFcedUz2G7rv2PiJDmgRuF7&#10;fJc0HTdBFk5pQaESscUMJuCmW/fFQw8fh+pqAjZKZy+igU3NiYzFtpg282jSX05IjFHThXJydanl&#10;uWhkXiOY8E2a4PACbLzJmXjs8XFIpj2kM41orvNRXVZEZpqF57Ku/RKWXwesZtCnZxzXX30Cbrlt&#10;b0RjM/Hqa+MxbsJspNU2hqnyGS3H70iSoapGhuFrDkZpF7G+pf/8xjBefPJNAgbWvce6ZbuFXTnU&#10;ZuHEw3j0wY8JGASQ1Y4RavzF2Gmvobjgsr2NxVFnlEn8WXlA1YGk3xrpH6Ewy0Sx8TqDgj7E+2ZB&#10;AK8FlrQactqM2Uj5BBraME99YBnIlyWyNYGBK5Uj2dKCSd/V5n75cRJAEoAwxwwq/wYsLZ1/K5xk&#10;/6piX4zh7HN3wlprsm0oiHxp3kxE75ezuKxJKS+Nhx/+FOm0Vmx24mgugK+2Za3JD0crnzRd0rY9&#10;9AcqFpYXR3U5c+YW8Y7qqD1pLyJXCx20DN2poQCdRuDaAs0mmu019AwFoa/AcSJs7bOk2gUp6zFN&#10;pi+Ap5SW+Bz+MhTm2PVCtRjz1VTMnVbF+hOf0PsFKvUurZ4FDtx3C3TtKef+CMcvVbFwIxz2ZfEL&#10;h+NcvKlLPI6rLz4CQwb2YppRfDNxDs487WWssdpxOGi/yzDj+yQhWDHBlYN0UhYnOYKXEKyqnv//&#10;SXzAogJggAvHs+raITiMRZI4+dRt8OqbV2DkyGJE2PfCGifCr+S3spaGXLaXm0ZLaxZ/v+gZbLXZ&#10;jVhEgJ1KJliPUlzFY8jDtTjETyBMMDawfxFefOVs7LhzP8TYGTTONJUb9DO5AARuAEFP46csVewL&#10;WtSjmQX45Rj7WQqbbng8vvhiJlLkrYpp/KDUf42iUKDfmiRR1JsK4f8jaBBRS3HJWOfN87D91n/B&#10;u682UuCwWWz5fYjhUiAs9SwHMj9lbRITsDiYwkxn08364/V3L8GwNWIIkWkHGjQHFgGVWebF9FJ+&#10;HRrrKrD/njfg8oteJiPolssHP0y6YiZ6hzRQF+ut2x1ffHUd9t5vBIV+ioJBUxv8XdQuT8tPkL7m&#10;uHGKBQICl4ycAPD1l7/DHnuej802uhLvvVdGZl5B4dHEkmgVoZyGy3DPHe/zeZZL5+Ap6Jp16Avt&#10;OAuoNQ7F9TedhExyLm645XVEEtrhdwEFUyuZ5NL1YYRu7nav7mUYOqj7UnEUtK3Avbc9DaTCFGoe&#10;855AhgAhkynHjde+hRdf+MT44FDXJ/NtxonHb4bbbzwJ8UigAf90CKwXZtNHK4RVhq2EcNSnUFS7&#10;m4Y38WRpnDO7hkIvZIClOTZkqbSWDrLQaIPryqpiOJEE5syp6TTeUiHfj9pSp/HMD3xPCpF4M666&#10;5iSUlRM0Mvuy5hjLjklL5aCCYEmAKf4PCRWVmb+ZtPP9vX3Iui6KiopQXNxm6rpDHG2h8eGHi/Dn&#10;4x/B1f/6Gi9x7E7+3ofb4rAdOQYloBnVtrSkXYsIqFjou1CLnKTVr0y6HHcUoB3T/2+CK6tOtgz3&#10;3csxTmHsGeCo38RTSlgDDATEu+61mlEWgl2k+bus1h3SktE6HPWw7c4jjQVGi0waW6NI+73x9HNT&#10;sObaf8Z22/8LDzz8DjKykMjiIkuOzkLskNZyE1j3svbJSrnyyjE888JFOOHUHRCLcyyT96llLLuO&#10;cdU2amsqJG4pxn5Rg603OR9vvjGWPUj+ntqodomiJF/QSCSCRHErbr37z/jLubuiKEFFzQBUmYBl&#10;4dP2DBwwOT6+dN60eUURWpsrse9el+LpxyfB9bViWYtASKa/B2O2EH67oFov0P8TmYM5PWpqX9di&#10;x51OxQcfLaKApEYm647xP1IQY+9AAkHGIbGSArQEJbEQ9j2gH+69/xgMHGJRayJc8LswXsCM5SQo&#10;5dfLhPH5Bzqx/hQ8/9QEJDnG09qJ27yDDMHMhWTIHKV1eTjmxAF45sVjMXSlnggzTVvak3Y5zsVf&#10;3iioqaAcGTSiibx69FszscdO/8TBe9zP6zpk7FnUjhcSLBEkGW2PdU1AKm+FF577ClO+X0DGJqYm&#10;JqnkyFAtMi/LRdhpxH57r0Oten88fP/LGPvVdNMOxlJBjXIpyoEU4z9CoLLLjhsG9ztStgjjvmlA&#10;TX0DfId9IFSPz7+ux5FH34K/nnkPGhvDBDqySIRwzsXb47zL1kRpcRMcCuRlI5WF+dCxFixpUUkI&#10;lV3kvK42zAlso0lb1JgtTBy/gLFl8Vg2MvtusfLLy0sItDKYMU2H0TI5bYVg+vFPUyRMgc466qS3&#10;k/JpSA9vwYg1+uLCvx+GcFjTQLK65gFTQMGmlMpXZ6m1ucf26dqtjBdL5zHEvHft2pUC88dYZBYz&#10;Z07G6A+/xOWXPoXdd74Wqw07CYP6H4SttzgHp5/yMO65cwzefnU+xo9txOzZzWhqrWf7cszpnLFw&#10;DbOtlVXMU2dWsP+G7Az7cgsefuQd5lKAVu3JslAJ0OawmmJceXgUa603mEBXu5MHVrBO9xAz/SSL&#10;GTPY33N15RNkpDJNSJPH1LWG8crb43HM4S9hjdX+gJuvfwNTJjaRl4m3LK+kFXElVDZLeRVGDwL9&#10;c/6+CQHOn9Crv0ce6CNh61galVeLbtiXfQGmMnz3XQp/POxK3HX722hucshLrMX93Ewl89rySlFS&#10;ZOPUs4fhXzfugooKOYNr6wsqLLJemX7YOZjXDIL8RTNuEWbOiuGII29lO36MlrT4gE35wN9/SA8o&#10;0K9G+Yn0Qvh/CPIbmDC2CXvtfCGmTApRI9NqNQkaDjyz8kSMiwys47PG+qNpkmaCl7m44MLdcPON&#10;p6OsmEJZB4tqOsf4E4mYFgee7yVw312vYOdtz8LCuRaZnVa8yXqgdypdggwJTL6ve9cU3nz1Alx2&#10;yeGIUKPMysogZqudwgUKdK1pg475+n8OlG8sJ6GBb+Ot0TOx5ZbnYNddL8eb732DQSNK8fyrZ+Ks&#10;C7ZlaRvIHlW3rCNZjlhHWWr/2r369JOuNAxQh4wuIabvVsBPkbFaFs4+d29st10/zJs9lYwyQW2a&#10;taaDhzvkhzVqnjWKiZ/E2mt04ljNkKYG3pAsxbsfLMAtt39KgfNXbLzeWXjooc+RYbuZKVIm4js2&#10;brzxLb43QqCgA3dZ4E7SWypIgzVggkHtRu2/d+8uZPzax4WM2/B5cV8x/TA+++zrABTrfmfpdQwi&#10;5k/O42L02udI9805eD8WTP10pA5xFMwUlfox28wI/Sz2PXB1rL6mVik2s27VdyWAFKdNkGVsKWJ6&#10;5oPPMN0BK6lN+L3DO3VLK/TMRZ46xBHA3GuPkfj088vxwZhzcOhRw5EKtWJWTRHe+3ghrrv5DRx/&#10;0j3YfY8rsdFGZ2P11U/EsFWOwfbbXI7LLngGLz491kx5M6GgjEul//ODth259eYXkWql8mWmA1WH&#10;rCPmT9OddjiFf/zrEEQiDrFQDjCaqWRNo7VPS75LrWQ3b7w8nuNCGzU2ss41Vc3osuzJ6kHeoMm7&#10;qVOT+MvJz2CD9c7EhK8JCDuktbyELMuatXXQLoERi65tASJWDNttvzreeu9ygshSuD7Bnml/1Yv8&#10;r8RTWW7HR82iCpx54lP4w0FXIZ2OMGgH+Dadha/RtHqIoGmfvbfBa++egbIuDbBtguPF/Vlh6bzp&#10;fZr21SSvHM2bWhM44o9X44Zrn+YjGvcEXHpHZ88Wwq8WTJ0X6NcnzVsbH5G80OJoevalydh+p1Mx&#10;a1aYWhgHQUaah0Ss/gh89EfGJgdANpd5JjiXTGexhdCl61zc/eBxOOrYbRBxLDihODWaKBwOQoeD&#10;m8ojhW0GtY3NOP30G3Hmac9SO4mhOSUDsgACUyUQonpFBqqjSNLYZcchePnlCzFqbQIDO0ZGUsLf&#10;Obgl8XO5MJ/qQMsJuZ7OVmqC51p49LGx2GqbM7HbzlfgizFkOAQxxx6/OZ5/6a9YfVQYRx2+F0YM&#10;60ceLydqnWyvmqbmKIEbiuHt9xdi0mTtJyNm18paEoCUVHCobcYZh3VLrf2eu87DNttsxmpQ3aQY&#10;V3Hak05zN1q9jk1h/Q5YqYrvSjEdxmfjmIM+2Z6yjlhWBQ496HqcfMI1mPVdNQVUVzJF+eSIMQYg&#10;1mM+Zk3rhl22uQZTv69n+yZz1kmmb0BEW4DXhvJtlefPDP16sq+wr8mqliUoUNsrRyEk8NnnXyKd&#10;Uh4FQH6aNOWpOpAFDk4doo6WPKs+g/77Q6S3yVrGQvJfG0f8jpSz9KnutQ+O0kwkUrjn/lPRu08R&#10;3833R7S3jVpTvikMJtml28T4ffiaoguzfFmMHDqIrw78dwQxgp3wg6mokHzxwsyhrtl+S5MOTyZg&#10;Y933rCrBtVeegH322BzRmPz/NHrjyKQI55I+AXg5Guv6YeG8anwyuhVXXfY0rrr0Ybgcj6ZNjED+&#10;ucT6I49QP7Zc9lNXq1+zePmlscw3gZBD0GKAEssuPxv2m179HGy80XBWK9vKgG5Zs212FfU1UaAw&#10;KIScZoz5vA4LFrIOOJ40HeSQLxiHaNaxEwpjQL8wHn92Z3z97dV476OLcOcdx2HI0F6mH7QDEcsJ&#10;adxq+kz+ZCqzFlZ4BD3xaBzV1RE898LFOP+iTZEosglwtKCgiTXosmdEWWUcKxwbreTZLz4/BVtt&#10;djZBoqCN6qbJKG2yRqk/ysIk5/mVBpfgvbdvwuabDmbXajQWy5C2CmFbBH1P/Vb12cRP3tefGT/B&#10;KPFDlbjowgdx1l9uh+uGqRBSJug9i8d+J+OmQL8oSWoX6DcgM79NRiyLTyYTwlOPvY9DD7sE88mA&#10;XFkOJGyNqZfCi/GDnbj5XQLXMNNA21UcbX7Wn8zu+ZevxU67jDKCV5ubGcHqiOkqLQcpvwZzZ7s4&#10;cO87cPNN76DFbYVHQW0cTmV2N0urmwm8ilFWHsKJf96OAugkDBistDj8DDCT2VhDUW/PAwddLz+D&#10;0yLImTOzBZtveCz+eNgNGD26kUKq2DDEbXcYjnPO3h8VxQSDfgKxaBZ/+NPm8LR6xxzDojJJiMjx&#10;1SaQLMZttz7D9tD0XIr3VJ+5srMugtVMFKeRQLiINM0mgdmRzNJtfsqpVqFn7y7o2auIbaU0A2Bg&#10;wJimSbO16NKlDFffcDxGrkkhLX8JCjJZ84J+IECnXDThu0lzsNuuJ2PSBKr7FPohHfkgS6IBRZ21&#10;S5t7isP8rtS3kkw95+Rt+pdAm8CTg3HjvifwNF1gmUg7ngtkNDexXOxf3br80GaQS5PqUvWg/vuD&#10;XgECS0YyKGawmksWzr79wzjn3EPMUTtwdQiqJlODWEZAdyakTQRNS4WQTDdg1Jpdzd5T2gIj8F9T&#10;GsyPY7MOKJD4Lg0tCbClic9RkZBQ09MRgs81VxuCrBYIKA+B1GQ0tWGUoKwOO+/RE8+9dgLGT7kL&#10;T754sfHBUnvIwffnkqk3Nav6FfuJ3v3CC59h+lStAFO66t+KwEu+x/OYj53XNlZSCejF/d+UQpHU&#10;DrpivzO/R3DD9c8ZhS4YE6on8ifDr5huqAGXXnYQdtp6Qwzs3R0jR1Zhx11WRyTCMci6Xh7BkulT&#10;ZoxrbBKOqA218zfzqnEbi7o46eS9cf9Dx6JXrwQioa6MFUEqNNvwaPnpaaWgS57y+We12Gyj0/Hc&#10;MxPRmmSNappVPqJShMirtQgmTEA/cHAW9z14GvbYe1WO7xbjA6VdvdV+Qb/TOFfdakywDUybmUYj&#10;+HaRai3FLTe8gb+cdidamshvCFrBdIy/memfjF+gX404WjigC+FXDxYFtwSKBuXdd72OI/54O1qb&#10;yjgIKDzNlBA7ukElHBztgppJWwZoMbD2eU5i1BqlePv9f2LoqjpRW8t1pZUrLhkZB45Hbc/lQPp6&#10;zDxssckZeP/NJIV5f/iaKpJQJffXElqbgjjs2SguWoi77j8G5/9jdzgxmek5EDspw/IaPD+FkkQV&#10;aueRmZtdm+UKnUHvHg5uu+UUFBWzzDYZobo7Nbc99hqF0rgExdL1HQ5F8e/7RmPsN7WsRwk9CpJO&#10;3rlMoQ1pSkeOn3vsswG/SYDo3WJyOlaE2r6cYa1G7HPgpnjxnQsxfLj8SmTtKWE8afRKkwzUquWH&#10;helTqrD33ldg7nzZnLSMuZa/U1h2lo9OwtBhvWA76gsCgaoJWR5YB+xJUyfrvDTdV+j8+XbBHDoa&#10;Qn2dFhUk0L27HNk7ibdU0Ps6UKfxOglaAUgwsu8Bo7DvvlQYhFU1jSTriRkLGk9KsAMZ4MVPCjPt&#10;I9SjdwmKShVRCchCprHIccSiNzdnkE7pN7VVZ3Wr/Ot3vc9FWisrGczB0Xq/Ap/V1IkO5q3s0ojr&#10;rz8Co9a1UdWjCfHiJtY2wVK+HpZKf9mC+Ir2mcqyf3jhRiRZL6cccyvBXl4J01SfQI/WRUYRTzTi&#10;6KN3RMT0qQ4hqBx+qLxa5JDGmK9q8PxzX7JcrCMDvthftKN8Vq4CRdhg/QHYYYfBvM9f1JdMuXPU&#10;Mf0VIMi67zjiFVlsu2U1Pv3oWqy3fh+4Ov7FVj+hkmUctRlYVAH++voEjjrsVlz695eR1iyB+LJA&#10;jFkoIhBLUOZ7iJfV4YY7/4hTz9gGUSlE0BQoE1Fc8d1sFT/Vn9oE07+YN70v2wP33P0l/vCHG5Bh&#10;k7rapFgO9WbGIhevEH6VQEhrWrsQfuXgpak3pItx0zWv48y/3I2mVCmBErUI9u/ABK8LdviOz7KJ&#10;bEcMvhmR6ELstdeqeOSRc1FV7lGTTVNDoR5iC0oxCv+XRSTjF+Gmm1/BLlvfirlz0kiHpnCgNyGT&#10;HECeGexWG3USiDketthiFbzx7jnYcuvewXSEX0ltp3TpfCzHwQ63oqQig6NO2I6MYz5rUsLbxZab&#10;D0dpsTRAbbXADs+6sbwEenTL4sKLDjMaX8e0Qtkk3HRPXHfDs2SWBDEUQh3jLHPoQNJaDzhsY7Oh&#10;n9HgxeiMJlnBOrcxe1Ya48csQDji48EHzsaqw3Qwbw3zobzLX0waJ5B0s2hoDWPid2nsvscZmD7D&#10;Yp6poQbbTgfv7iSYaYEQBSbDmmsNhZfVZpZi5BLo6ousK35vaSjG5O8WkLln2EfZb7WDcIe02gWm&#10;nCXI/PiD6SxbFKuO6GfeZXplJ/HzeRCA1E7Q+mxppSCikJds7+yZjkEWPh1cbLFfn3fenujWlXWp&#10;6VAKOGMp4dtN3A5kLFPGGkTwzL5Q2aUEG28+CJZdz7QorMz2C7IIhDF/bj1ammXRk+ZPQNIhDxqb&#10;AiDG4pjNIBaLYNq0WSyT6lR1ZhqDvzfBiTQTUGyMqrIuKPJZP5muBOa9+XQV88KyaFf4jukvaxC4&#10;03YPPsc+y/7xp5Mwd2bUTNX4sh7LgkrSlgAOBfs++2yKfv3Zn7zo4rZYkhbJCF41hFowhnvvfpOX&#10;8lUiAOB40BYh6imamoxFWnHW2fsiIRbFtNWWecBkvndMfwUJajqV3vGrUVzViEeePwBnnrU94nYx&#10;+XGLcQA3pCZmHesIqKZmG9de9TpOPPIxLJitKdgwAWsunvoj01J7J+Iu/nbO9vjn9dsjUTIXkRjB&#10;jurbpBWMx3bBPCvLd4hjH2jJJPDiy+Ox664XYeHCKNxMnHUsMEzq+Gwh/GKBo4IXhfCrB00VXXP5&#10;Uzj7jKeQTvYisxFDJwM2U2GyMEjQkeN0JDZSxk0hUeRi/4PWx613HY+ePciwPAp+M41EBk/NRWLU&#10;92ykkhGc/de7cObpD6KmvoUCUT4KRUyG77O0FJaf0pCsafjDn9bAY0+eiCEDe/C2gATjSTvXXiQd&#10;8r9cB5fgzm7BEcdtj/4rVZNhx4xQGDm8NxztlSLHdC3dlRAgY8l6SRxyyOro1o3PdSAf9RQyZXj2&#10;uU8xZ2E9n81Z/X5WWJqGrFKF8qoysWFGUdtLU+Wn3QCtwnvjtU/huhn071+O+x/4K3r0Vt/Qii9p&#10;8cy/X8yWjlJRbSYAtjF2TCv22/3vmDVN7Z9jmJ3mpX1YaWA3rDlqBK/zzwgkiLTnVwx33PYI+42+&#10;d/582yDQXzc/jTde/4Dl8rDSEJ0/2HncjmHBAoIyz8WMGXONoO0sTmch6xBcUHCHrSh69gLuuut0&#10;lBTL6qG+S6ljwIridiSxPI07/kalQAeannn2gYgVCWDrvoigjYBU/oUzps3ld8aVdaDN+00wTFR5&#10;lkAkwGKf+37yFPP6dmQRxLDP7bPfdhSyBE7KIwWumaox9Z9Pp03a/0nQ+DdFlv9ZHPff/xHvy5ok&#10;qxVBpLYDUExea/+k/fffjjmug47iMc8vlZ7KQ9CTLUKKAOC1V76gAqa8cjxkCX6UVyoeyruO8Vlv&#10;/V7Eiz90tEwn6a9AIR12WVc2iuIOzjt7N/azvVHd3SO41tjNNzSVH/IY2R48joVHH3oXhx5wAebN&#10;0qHPQd2LjL8p09K+XRGC8cMO2R53PXQsyiqacvuokayFwWdbMv1MaFRO6S0MTXDJ1999ewEO2/96&#10;LJxDDpLMnYfYSRkK4ZcJGqEF+oXJtbMmGCt3hrpdOoOTT3oLF17yOgdUnNoGNRNqZ5r6CBz7tK+G&#10;rtUkUTI1DgqdOK9lGmwhy56Lv5y9B6659gREHTFG6nViaBygWv1m8XuWwrae42WvXS/H9Vd/ikyy&#10;OmCeTMJsmiehn6UQo3CIF0/Hnf/+Ay694hBqhlkKKeaAslLakmweebG5olDEaoST7gYn2owDD1kP&#10;dlqb4mVR3kX+PCF4AosUTBaBoB+hQLTLUVwSxUF/XJ1yrJV8yKbcXWScul0KUI/1vWiBj/NPexJp&#10;r9aAAQUDTEV5Le4nScxUgmdJKAk3Y6X+1NJ1zl5W+92oiaX9dyc4yeDDt8ajhEKKOikGD0ng5dcv&#10;J3NuRSTKdg+zvc1Sdr2fwV6EDEHguDE29t/7SjQ12XBYTj9DgGUsJLJa5Rl6e4olHPzpyLURNdPD&#10;BGBRMmmrlX0pwTqw8O9HP8ZX36aZvkNYL6GqPkoQQZBmVhLJ34PBUzFCX+Pqaz/F9Nkh9O7TiO69&#10;Oz9VXzs6Z0MCOdr2gMC+IYT3XhnNdMswZmIG4ViEfY91kXYQJlLzQ/XGN6QziriautRmrBLqCWy6&#10;8SrYe48hFDrd4Kshw/Ws1856skCz2lIbLrJOGdZetRgbrbsGn0vDj85nPbCsHFtOJIRvJ86lYFqI&#10;cKoi93xbEmirY535rJ1KQi0fk7+Xw26EIT+u+eeFUFEUxhoje7FZWpEMM39GAOaSke9bZ4rSMpKd&#10;rjA8IRSqw9zpKTz8wDvMiSbmE7wfZS2kzYqvrFeJSKIFlV26wHG6oMWfTtzIvGZYH7JacsxkBeDZ&#10;r2wCq2xoDu5/5ENM/F4rDhNUzqhQsf7MxpYRtU8d9t9vS9OXMhpX/GXp8AOkMaSpZ0f1HfjeBYqD&#10;2kwWUAEIvldpCJgZpeW3J4colByTn0XkHx722Gs9vPnypRg2OIKo3BpkQXPYzvxUk7KmkbISeOeT&#10;Rdho67MxblKSfVRTcHXk7C2Isp3C7Fs2FdswecCuW/fFG69cRwU4CW1mGgr1piLL+OTJsoYbizhr&#10;QbVis9/aXqAoZ9GIJAH4O2/VYp89rqECTuAPAlpPu32rHhU6H/sF+nlUAEu/BrGPinllbRdNrWH8&#10;/fyHceddj8Al0/TMbqzynwnE2JKQ/5MDpQCQpmCakShZhFvvPBHHHLsDbEfancyxgRYSaBktFG4O&#10;Joxzsd/eZ+GtN8YTjGmg6D0UThw4SsvWnKs1F0NWieD5F6/ELrtuRAGsgdg+FxqYQVhxyDAHCldN&#10;ley73zYoLmtC1KpEa6tL4MM6IxfTKipTPuMDEJTvxBN3Q89eFJpiLJ6cUQUCyMQJQLRS7ulnP8Ds&#10;WRmOEqbBYBxojQrfmRBeNsqkU1hjjYHURAVo+F5j8eI/AhQJuOnT5sNNq13EgLPoP6ACt9x6NhJF&#10;tUZ46AwqohU+S1irZecUIh7b+utvpmLPXc/CzOnSQCMGaJiNAQ3TXJq059Z2O2xIYMN+kWVeMmVG&#10;O9bhsSGW1csU4x8X3UrwxZwQIIUoRG0vDitTDsvTijQKOjSYfv7ya8B1tz2BcLQJl191CsI6N6wT&#10;yhLgZAkQk34UdVQinnn1I0yapny6+Pa76Tjt9Dsxv56liVloysjhlQqEpkE7IbWoqTgKqaA9szj3&#10;wiMweNUWFo59wRW4kVXux0h9IQuf9XjaX3ZHJLyA0q6naQsdMaFNOl9/9RtEo2XIhDRV0p70dECa&#10;PrQxb34KNXVsI95ZMp7lrmujumspSkvVFoFvUcB683n/70grueSLqLF+x+3PsN/n37+4hMF3CvvG&#10;1gy22OJY7LDd+Xjo/hlYlJoPL8J+zzRsgiUBoqxLRYv119QYw9VX38Z0c+mYz1zK5CldukVwxJE7&#10;sgjquRpfy0J81jgks9zyL0z3osInSyvfrZ9Y5xbrP+tWwiO4Ey80lkD2wf8f6tg+IfQfBDzz0kXY&#10;Y9/hiIXZjhlZNGWZJI8Qz+W1DtCdO7sF22x+LB554FOWRQfrknezrrS5r29868hHOKYGDi7D48/+&#10;HautST5t17BBOf7FAuQ8zzpR3Hy986sJZmrVk0+aizFjvsc2Wx2PieMZL6QDeOtYkRqfP59PFWhp&#10;ss8592/nGwFQCL9YECPnFVLUkM8/7z5ce83b7NQxhkBLMAx+cQhuLQ7yQ4KcvjPo2rUFt995Knbc&#10;aRUCGy3l9shIxHCpZZGz+HY9vJBOTp+DPXa5HOO+aaZgq+RgUVrUmiXkmZY0Eie8EBtt2gUPPnwh&#10;AVNXMqcmZlURKZDEpTopx4oSzDEhrEsd0aFdpOspsD7/sA6rrdUd62/Wg8JdwJN/ssa1ec52migQ&#10;0vjg/ZnIZlTnsgqw7VgfOsrApgAoKS7Cxpv1YXxp7lppFAi8YDqzfT6WJfiZDOrqs3jqqdFMp4Tt&#10;IOM9GSAFmY45yaSbccihO6K0xGGZ9I4MVlqpB0aMGIynn36OTJL3pWXLvya3E7AcfOWzsnCBg/dG&#10;f4Ytt10fpZVBfs0qK5n/O+RDViFZBAYO6oPXX/oAHjVTc9SIphdUVuZt8rcLMH/2Aqy3wTDE46zn&#10;XG5DOjCZV4vmW3jong9w2LGPsm9nsN9BI3DKn3eB7zGWLGcd3qkpnGnTm/DYk2Nw2ZXP4sornkYk&#10;1MNMSCv/n70/HU89/z5mzVPesxjQv5ptK5+89um0C3nxwetEaQRDh5fiyQc+MyuNevUN4ZBDNmde&#10;ctsBiAQszFhbkoabiaLfoLA5+uSDdwXektToKfSodCxaUI/9DtwS8dKFfEzbFCx5jplkELCWSSCC&#10;L8dOwZ23vcfE2aL58awqtaMYOiyOw/+0hQFVskCoJtun9V8EKV/kG7KKnnHqvahZSLBs0l+SB4VE&#10;IolY3CaYsjB1smtWbz34+GNsrzL06t4NpcVasUewKp8u1ulXn8/Fdde9wrbVool8vQVBY+OAA1el&#10;cjKcfYmlofCW5bbT/LULfJ59Vivp1MamrjT9GUrxe9Cv1J4Zh2NFVhXdN+nKcsU+v1R6v30QGy8q&#10;dbHTrhuw7yTxxedfmr4SHH+i1cwBr7H9YritVXju2bcQjYcxau3hsGxZoAKwaHMcy8dUizsqu3rY&#10;Zbet8MF7H2D+HE3/q6KYpln0Y/4F/+WD6c9hvodjn3W4aEEYr7/xITbdfD2mxRyoDbWHXidjvxB+&#10;XrDPOeec83nVphUK4b8O7J+p1iiOPvYa3HffR+Sn3TmQOODF1NuRkH/7Z6MxB65Xi4qKVjz++EXY&#10;ZNNBiFHzs8VUyGWlnWiPjmSyhddleObpr3HAfhdj3oIoXxsjw8wzHDEagiQyHMdZiAMOWIta51/R&#10;tYvuJaHDSeWgGTJz5cpX+3ysSMFMHuYsSFnXwrBh/XHnPS8gXpTAznuMIr+IIkymISbW9jmLGlzf&#10;fr1x2x0PU1DKjC0hIdClOoyY6aiPPnkXB+6/JUpLE6x31RPbzEwZqI7bp7cswSET7NKtB+695yWk&#10;WyrgaGqK9z0JAwJf18tglWGDsfoa2qNG5+4FGw8MGtQNqw4fiOefed1sgmeSU0cj5xaz1ERQml/n&#10;zGnEZ198gT333p7MUmdgKaIEUvt8eGTmmioaOqwbenQvxysvvsk6VB/jP1lmWHYdl/HJF1PxxOOv&#10;oKklg0g8gaZUBq++/jluuuFVnH7yvXj+uclIeU048ICRuOGaP1FgEpioX/Et7d+ppJN4+IFXcMqJ&#10;V1ELrud7ND1Ry6qs52eDAVy1i5L46N0v8PLzT+HU0w7kU0pP9d02rSVBngTadsBsPcB3d6sqpxBy&#10;8O7oj9GteyUOO6wDWFIBO9aHcUpuxTprjcT773+CqTNnGedvAauGhiSSzUlsvvWqASjn45pyWZyG&#10;AUu6juCJp9/Bqy9N5d326VuhODbYpBI77bQ6eW6C9Zwx1pO2cf6bkGU72pEQ3njtW9x4zSfICIgI&#10;kfE3Uy/MtIDuEX8ajltv+QsamhZh4sRxiERiqF3YDW++PB533P0Exnz1DVYePgRdu5OXuD7O+euj&#10;GPM1oayxpGpMtHlntgaXX7EP+vUlOHDL4LFMdu6dPxpYV54bZpu4aG6tIQiPUbBHkOK9yVPqUVtv&#10;ob7RRrSYSkCY/ZRj1OPQ1lQYC9N5mr9xkH+WALxl1WOTTVbF6quvhEcfe5V5LKfCw3xqaliLFTT9&#10;lgvvvvcZZs5exH6wDsiWOL7YJ8mXyIiZlvpnGqVFxdh7j60xduxYTJs2A9q1X5OAKne+PZcE9WPx&#10;NI59KsMu31lX5+KNt17HbnvsiERMvmXqrEvLmEL4eSGUTidV6wX6BclNZnDqKdfjrvsmIZ3R6dPN&#10;ZL7Sn1XpbUnWgQ5EjXylgTbu//dfMHJ4FZ9LIWoXm0c9Ck/tj6TzjLTz9nXXvoaLL34KLclyZBhv&#10;8cZ2Ym4cQLadQCw2H+ecuweOP2Y7XpPhmWkN+TwporQhm+nJArXiknadNqeKIwHflfBowTFH3IvX&#10;3puIsROvRpR178gHLNR+qsAh6HDJtM/7x79x2YUfMiFNycnnTJqfrDYUdPYMnHH8Vjj3wqPgaD8f&#10;gSU/NzXwMyjsZvlOG5tueiE+/UCCdL5hdmktMaZAlx/NqFGVeP+ty1guglqCPJVI5nbfDuP66z7A&#10;6affbYCx+oGZkvUqmB/2L7uWQriM7d6MTTbujkcfPQeJIh0gvLQje0Zm+kwV663OlPnVF77HCafe&#10;ilnTCBY9la8RvpyQQxQMZkrLRYTffaeRwLLITJNYBKjVPXz87ZRtceiha6MkQa07VI6UpQMklq4f&#10;n52uoTaDutpGxpO1QAKYbcfymz17BLT0HEGJdgPv3bccfqYYdjjXr3+C0hbHilvKsdCC3fb8KxWW&#10;PnjxhZOoM9RTJuWPNdE4VImXkGu3sC8QLLM+5zU24PDDH8Irz85nfc5DOBtDaYmP2+48HDvsKId4&#10;YavgeQO+de6b2i8Vw657n4y3X5YfV/vxJD/Fcy5YA2eeuQ1HXBd4Yb6PQPGXIoHehpZabLnFn/HN&#10;F33hWouoIATTl5q40Vl5dtjG15+ehl79K+XwhRkzW/DMM6PxwL8/w9dfzaXw1k7fSWNBXHvtrth6&#10;y9Vx+SXPExzzfpbtIp7ShkatUYw33zuLSkiGz1YiHVvAcbZ0P+uMBN6aCUCff3o0gdpUfPr1dMyY&#10;uwCtLR7cDIEGx2G8NI6BK1VizdWrcdjBG2LttQbBCnfCL/8/SGONfcjLEKqw7WUR/uLrGTjuqBvx&#10;9Zga8lb2M/EkAhgpcdpyQUdYOXYDtt9pMG68+ShUl0fhuCXsC4H4NZviCtywFRZRYbjggsdw553v&#10;I+3LcT7EPiblbAnpxAHDw83Y528c+45VzssmrDzExiMPn4NBg+Ps07/wMTr/w1QAS/8lya6hwSN/&#10;gbRrwSUYOfWUR/Dv+943v6dSgdDQifDEpuZ6CVFYcGDJNkCpaVj5BiNiuP/xv5GpkTFodZofhZRQ&#10;rTLyfM3bp5FM2bj++rdx8QUvIE0mb1YGcaAFK1VC5vRsWSW6VSVxw+0nYqsd+lOw8VEKOE3r/PbU&#10;Xjgxs7nwa5F2us5gt+3Owz0Pn4KhI4uYgxJzvy3pfCvVeu18hwDlZMytpyabXNqRtF8fB5+OPQ/F&#10;CY9CVeDXhef8vPzLTO9iFm646i389W+fGmBmdSI4Z8y4DF0q02SwRciEIgZI6ABWj4L6yqsexwXn&#10;P0fBUq5mZ1WqXwX9UPtnCehol/DNNh2OO+4/Fl2rm8is48ThxXy/z/yn4BF4tacQFpJJn3feLXj6&#10;6fGobSgjIJL1qYXv0fJ+avrsox6KEI35qKxoxs47rIozzzgUvfuobpcfkjDOU2AFWnZyXdcs/T/5&#10;+Pvw2ONfozXZBW6ojvhtNm6/7jTssseqKC8jeNC0raZc/Ay8SAoTpzRhiw3PRG2NNhoUjNIZi2wT&#10;KjEuAdIt9+6L/fZfBVEqT//H3nUARlF04e92r6UnEHrv0lQERBQUEXsXKyj23lARK6jYRVFs2Lti&#10;wa5gAUVFUEFFBCkK0ltCenJ17/7vm02k2vgBQfNwvcvd3u7szCvfe/PmjYB73BSG+j9IBrlSjjzx&#10;InzzVTl673czYiayocr0NWiIZ/HbdPhRH8efVBdPPXG2+alJ5K7sI0Vdx344BSPuH40fZhajosQP&#10;m3wlQxzzFPJZUuEVIPcUm9ptqrMU9JcRaJ2Mnj27GOD4R30cIxj3xHINLrb9UeQXL8Kb7/9C5+QN&#10;LPuVfJ8UGFDCspKZi3ktTY8LJNP406mIO3RQeI1jT9wXQ687Di0b1aa7osr8FsJeH1KV3/NPE5tg&#10;U54WLinEgNNuxLRpYQJ1rUZ0OA78UrpZ8WGOucWx77RzFh2Zq1Cvvib1a/I8OUIEYOxGzRx4aUOK&#10;y0O4/MqRBLNz6JzUp/wX8T5VEVaBNMnm+pSgU5Cks+QjwGrVMoYxb15pAJNxni2NIbUdB8KNUlXT&#10;36VqsPR/E7uPhkydWFaahisvfxTPPj+JTEulKW+5kqU3VeHZ9XJVwdWBP1iEZq1S8fE7tyMjKwWp&#10;6a4B1e+NB2GV8ZoEXARQ5539AF5+9QsKEX9LZSMBc6GWT3EPGth8XsuHt968HU2b1eU3VfVn9O0/&#10;oVy2LVhShC0SiSFaEUQgI59KV55ZHXL7+s+eYL+bgn5OEJcNfA4PPzqNP94QRAABAprLru6CoUNP&#10;N9NoFpV1wt681TmaDkp61uCLT5bhiINHIaSchPjGymvCxHPRo3szjhgNhoeKlsrUdgiZLccsGrhp&#10;6Mt48P4PyRPZbLPaIuCtyJeiQhUERBZ8dhK7d6+Je0YMQ1p6GM1bUIFrs9oElbbJO1pLSmz3UpFG&#10;4n6UVsQx7ful+Gz8j1i6oBirV69GamoqcnNz0bJjFnrtuytat8hBasBHZR8h221eX2wt2lywpN+p&#10;1pPP50NZSQQzfliNiy68Fz/OLuC4pbMPC9C4aSrOPPsIdOncAm1aN+PnXnwy8Sdcf+1T+PVXr1k6&#10;bnJwkpr4kjxq/divmDBpGPboXodguyZs8hyHcouRTY6/9JIn8Mhj39Oh4tga8OGlcSZQQTZ8vN/b&#10;487Efr3am/PXBUvJJB0wgqAoQfDChYV45um38egD7yBW0RhxnUcAbhv+UrFbi0AvgGZNLUz5ijyV&#10;5qVsKSr4+7KslXaOfxX5LYiPPyjC+ec8htWrqPcSfkQdOZI08NpChfpRzl6QsqoVqD26dUC9BgSq&#10;dEC/njQf+QU2ApkL8dBDV+PYY9q5+pA8bpkI8D9MfHxtAm35AygoTuBi8swbr37HZ5QToYF2B1t7&#10;bCJJB4jgu2kTC6+9egva7iK95OaImVxULbJwYvD4kyiP+HHX7W9i+F2v0mFR7TtNJVOHa3aB55sN&#10;pNcht5YcNQbtTtBfiubNU/HBhw8ht44WG6mOmKLQbNM/4jDv+OSJxip+n9Or6U9JikIzx7Gol97+&#10;87j/3glkylr08FyGrFIkbl7DBkQAYydUUKwc3ffOxtMvXoN6tZUDQQNIpaeKxKYQHA14DCEaLQri&#10;uY9g/AeLaegVQdA+RLx+Ip1eLMWHQuK1KrDnPrl4YNQFaNHSQ8PIaznuNJ6ZOjJTH9uWErQM8kDl&#10;tetVSY7GuG9FYldwVAgMtC+Wk03F4vbnumRm/Dk+HvbtylUWunYahlUFbiRwXQraAWTVyMfkr0ai&#10;Xl0fQQh/WVUX5W9SPB7gWJVg2eIY2rQ5g0qsoZk63JDuuOcwXHLxflR8EY41/VOCJIuGWCUQHJlH&#10;jvmggU/j6Sc+haOcEWMylZxdgwChwvCMT1EG212avUfPmnjzvbvNvm0eJ5XPIGC1lhT1tAnGVcjQ&#10;4Hqyq0kQp6nXd0oYlmnSpr7a4kIJqGblEr3lOJ2FfwtVyauXAFqlO4qKtTx7Ft5642t8+jmN9ipK&#10;YpzGiDzsDxA0OxWI0mmBRcdFieHJOA0n5dAfQYP6Kei1z2445uju2LdPK/j9ylXK4piSMxVJ+H/I&#10;TItxPChGq1aG0a3bucgryKE+ILhJ+EzUNOHRqtogGjYswoyZNxHwuuUP1gU3gv7SCVpvpT32NKU0&#10;6qF3cd3lH0BbeSStUrZXDOHAIZsq33HQ5X1w483Hkj9c0FU1LbkpsijzFWSPm24eg8cfn0wQ6pbL&#10;MEzG+4pnTYFR8lHNLA8GnNINpw7ojtaqMO/XVFMZCvNsjHnxG1x9w2T27WJcNfhIXDO4L1tewsts&#10;J9NM7AfJiMmfpOzdfstruOeO0RwPyiZ1vKRHQEcAx6vcR4LURg2zMer5fti9W1vKpfS+n11CvjNj&#10;J7m36fSl4KEHXsdtt4yBE8lBjN8nqMckkRuBJYEtAiH+ytxN07Ot2wQxeswNaNE6Tpknv0SyqBP/&#10;PfK6Lak6svR/kjovTKB0+62jcd8979JwKcnPJuOuDwY2FVnSvlI+r8LnLfDcs0ORnlFicjVMpMBE&#10;OKRWNC0ALF0exdln3YEpk1fzb+UGyIRJKGj8+M+m4vIGinHQYa3pYV6J9DR+pjog5lo07BIsE7r/&#10;Z6bhqpSqqdJMJKPaTluP1IfywFQKgP1unp1G3zz/WlKuih3Log8urzmMa6/8AHeP1Cq19cmmkhEU&#10;ufm2w3HJZb1MX1OjVX7790j1nxRCryj3oHPX0+jN15BLWPntWtpjn/oYN3YwjbK72sUNn8vAEDyb&#10;+/sQCQdw/rl3483XZyKiYpW8TDIegc9Xgaz0IGrnNkCr1tk49Og9sceeO6FFcxpq8YsilCoCth7x&#10;eWhkTSDGeJ4ynwRnUsDrkKaX3DC+jDXvp/8JhP/LSAZPkcgEZcyjfqU4hyMx/DB9ISZ+9hN+XbAa&#10;y5YWIFGWZformBpDTm4SDZs0Qsedd0X7jo3QqlU2Pfwwf6vxqpR/w4PqV9Nzm0H8nRl/L3WNIsoW&#10;7rjjDQy75Q3ySF0C2VJ4yQhxrYRNpFHOyvDkY2fh1FPaI64NhzckLUGXA6WD1ywrj6HHPufg51kZ&#10;BEvkehpuU1pDpVAoQ7Vy4vhy0u1o3Dz7tyf4I7BUUFyIyy94C2Ne+4VgiwDdm2/Atlv3LYXt99OI&#10;J2jMU/Ho44PQpWsGbG8xnGhNXp/3NduFsLd4/quv/IzzL7iJzqUP9ww/F6ed1pmOl8uH/ziZca3q&#10;EbaXjs3zz32Kqwc/yT5I5TNlwokpL1F6XTIl+Yshu3YJnn/hRuzVoylSvXTc4gRbBE6u7qKupNOs&#10;kh4jR76KO24bg5JSAmIypHSZ5HhdchemsG9/4zWCep9FXgxg9KvXo1F9L3UXP9d0ajX9baoGS/8n&#10;JWj8br3tKYy4czJi4VwaXXo7lsL560ce5LUbRl6HVJjwkMOb4aFR56F2jtYzKbiaQWYu46lkfCX3&#10;0ZDm5xfikIOvx6xZ2m6R3p6MEw2WRQOpirw2iunl2jjrwl644ZZDEKDHi6g8WAqlplvM3l0UILOM&#10;fP3k021BSit499130bFjR7Ro0cJscaF8hK1HZGktgZeiUWVhbwE/01Ja17OuojgVtxWuDx8bmPAt&#10;w6yZDnbtck/lt2tJK3c8sRqomTsPM2Y/gawMKnQC3c0h1URS8q086TPPuRMvvrCUQ70JY+Mrw+NP&#10;DUC/Y/chL2g6RCBHBtz1KpUD59CQl5UF0PeY2/HF5KVIycxE/2N3xWFHdsCuuzRCTo54aTUsPwfA&#10;yYAvmcXfyYsnONxgGjHJezjkFel8camSTZWoqlVz65JXK4F4TkLPT+Opdnnj6yfO/xso4lvF5yS/&#10;xNhvPgF8gtCwn4CD4xeIEZz6zL5xftWasspphGyOKwGEVoUFIkhGg0Y+PQLCNnWCyc3xks/cAoyb&#10;r3Q5HhoARSF4vYpyB3v3GoifZnkQT6q6ewH85Keolozz+yZN4pg362HyuIO4fxN3NQOuaR3xlA/f&#10;frsUPXveRANdBzE+s+KuiniYKV6e1+/4vfD88/0RdQSmXb79I7B0wKFD8fXni9kfBD+6lZEA8QvB&#10;AA/RMUfsglGPnIrMOkUEAV7EI7Xg+Nbwe/K7ouZapekJwSkvxYEH3Itp34I6bhEmfnErdm7X0Fzj&#10;nyVJDPUZdbLpRz5j0ipENBbAV5Md9Ot3G1blC3SyD6mTVJPK+BuUH8tTA8HAXDz4yNk4+cT9aCco&#10;qkLnlCstClKyu6yCilQ++cRXuOTiJ8mDQXNHd0XlWtJUW4I8gIRyU11g6onXMInle+yRgw/G3QWf&#10;P4/fqRRENf1dsocMuf7GyvfV9FeIXpFW8sSJ+uP0dpQ3MvyuSQjTNjtm7oeARB66BIceXtXBD3lQ&#10;9ZDLVaFb+zQdf1QtPPrIYNTIUhRI3lsaPUJ6ombeWhuFJjFnzmIccuRdmDc3yr9VxyNCzzHOg8CJ&#10;IMgKhOD3R3Hj0KNw5aBjEPDHqbgtCqG8MipMY+wqgZrxPLYymSkZJR8q2Vyer/oiiXPOfhIPPfwp&#10;DjliLxpxDwIEDKobpdokqghtaqmYqYUtQXxWE5nj/RXiTwZ4bOxVW4lU3pdtoIZKJFORWzsdhUUF&#10;+H4avV8VAPUuJdZswPFwkKDCKS9PIjc7DT171OJIyvhpXNWvlQZM7/+EkqacA8Ei+aMo34f3xn3B&#10;e7tts3hVxSTNQTDyxcQfkLcqjNk/zcfkSd+iQcMcZOYo2ZrGi96hDFkg4MdRR+2BY49tjTtuPRZH&#10;ECi1bFkL6ekBAlI+gp3G66koqX5Do28TeJls//VJal7KV9PFLs+646dl+OseJleChxYS6Hu37te/&#10;j5QMLwfHNiBVPMSnJp8oyV18Ks72sxtVQ8m2CIos8oPNTzUuJsmer3KaxFv6jO+rtrv4OySO0jS9&#10;ReNnc1wcT4RAyAtLm+TSIH/51WI8OHIS4jHpm4gZO0lfMlhspm37HbsH+hzSCg6ZYVPBXC3516os&#10;ja0A2PVDX8X308vIk3xu80+PSz2DXASSZbjjvn1Rr0ld9ouikPx+nZywiJdAMZ7K+1agIhTFgJNH&#10;YdzY1YjTSZNroacnPOD/K9gvYQS9Weh/fBs89Gh/ZORIRlOpOggyyadKKvdShhWDUw6OdjzQNjGr&#10;Vjr45NMf+bwBLF2ah6OP7ebyIZ0j5VTFkkGetw303EYkHeDqAQEhbZNEKUKDJhnotmdrTPriGxQU&#10;VU5nm2k0ncox9JQixrGc+PF3yMpMx66dG7NPI9T17HNFmHSQd+Q079K5Ieo3DVIvfGv6VLBTGsNI&#10;pOFTgijZHYIyUwaFbVA+mOzGiiUlbMMUOt37ID1N16M+YL+Zhkhn6301/SGtD02r6U/JVGClh6VE&#10;zmef/BzXX/0CysuUQC3jLM4TONmY9DuzNJyG0aLSOeKY1njquWHIzK5Ktl2rdKSc5NFP/34pDj/s&#10;aiz5lcyvAmPmHHn7FBPjXVrISnXw4H2n46JLDodND1h1VdypNx7/BFHxutWwfWwn20pBtAKl6NW7&#10;F/JXWRh8xeP0yNPoYNFr5XMKwLl7t/2ToWEBHZcGXn4QsrLZrjgNXlzeMFGwwtpmiioLL740HjF6&#10;ya6nrUM5ZRyXv6ps4ipEx77xaoPjImMEBRaVh6BxlYnSGpqI4yFwC+LRh6di6LVfYMRdMzDh/aU0&#10;RPXZFhpmKwQPDY6268jI8mGXXVW4VDdY+yzV9C8g8pW2KUk4tcgXbmX/1FAqfE4S0bCF668bieim&#10;ZkHDtZGWFseZ5x5AQK18mrX6ZV3yVPJSHAWY+0sp3npd+8ptSH4CwhiaNc9C926a+pK+2pjPzEpM&#10;AkKVuHj4obH4aOzPld+sJXG3qul7E1notX8GRj58FlJTqDP+Alm+OFq1aiI8wkMJ41Px5Zc/siVq&#10;i4A+QZNxWv55Eogh0qHOCKNT50Z4Z9xQtNmJPekjCFL0h+139wWlviZwqSjz4arBj2LUg1+Z1c7a&#10;T1AgyOgVAVmlEXCcTjipD+6852wEU/L4LYGUwnWGKsHaRiTm0DkZ+GryKpx39rMoKvJyjJSbWLlX&#10;aLy6vMBfIYLfyk6uPv7S4fH6yMwBvPXmNFx31Utk/KZkRT+RPhlbQEUM7krzeofm1m16CNo64uij&#10;dsOjoy6i86n8ExpckQwuifaSytGH779fgpNOugV5q2oSXCjxUsKna9NzUIl9elLpKaV45snB6H/q&#10;HmaPM6+fHos8vd/O3fQzbM1D0xXGU6GXGfZUmMMhcAuF1Z4sjP9oLq4Z/AzBQRoiyagBnvziH2uv&#10;e2h82GweDerGse++TdxpNiXHc0CU2Kyx1V5b834O4eFHPjVTiyrPYJSNab/O2fC6Gx8qvhhyylAc&#10;8uPFFybDE2vG+9JgsY9sAm6b3rHyuVRBu16DDPQ9uTlefb8/vp11Pfqd3pnjXuxeK6E9BBXVifFv&#10;Kl0eayuxb3zf6mNHPAgsPGtoBjm+5M0o/44lw4gnik0hw/Ef/IjvpsrhoCO1jq7R4U2m4pADO2Ln&#10;XXIpf7yOUQmbuAcdLkXKYzS8zzw/FuVh1e1Z/1o6x2MV4PY7L0AwYJlIz6auZcUI8uNRvPbmN7j9&#10;tvcQjmoamL9f50haPI/3269XR7w0ejAC6aW/37YNDifuwEvdp22N5Iwl42l4/Y3v2De8Jh0aRTlV&#10;5HVTv93Wh4cP5aEsq3xEir8MzZp48cknd2OPbvXhJegxeY/eyggYdYuTTCPorY1rrnkew+95jUAm&#10;FTFTc0orLKkPjF7QKrdynNy/Ox68/2J+txw+yb2MhpF9XUuv6xyV5CQDiCVqY+wH83H2uQ/QMQsg&#10;GledNoLbmM7d9HNUH2uP6pylv0ny+Md/OA+n9r8d4XAWjZ8iBZp7r+pGvVYa/3VIwQkP8tH3qE54&#10;5KFLkJkeR9In76LqPL1SmVARfTZxIc484x6sWEUhchSeduf2q0ibXTZr5sfjjwzEXj2bwvElqMA0&#10;LSKwVkkGNFW+34aUjBM80Csqpdc7f9EafP3tTEz7eA7e/XAaCovdpdSZdEAfffpcHHh4U7NU2GMi&#10;Yfr1Ou3/h8jnlOOH2eXo0esqlJXU4ieaFnPgCDwlM2F746iZU4jp396HmrVVyZfKWflpZoAFnP6Y&#10;nHgMH33yE+4eMQ5fT1pOAUyhEVyCLHZKhw6N0LFDC3TerQ127VYXjRrWRbY6i8hM+R0ebynvQX/T&#10;qdqolkIsvlF0S32nRH62tZr+LUQQn1BNJgIlJxUj7n0dfn82mjbOwfxZK+lwfYQV+V7qDI29eGEt&#10;+TzlGPPWRTjkkA40lF5EvRXwx9fPozQkfqLsOXT4Ou12Eeb+ROCeUI7jOkRD0ay5g2+njkRmmnLZ&#10;3Km+DSkRTqCgIoF9e9+Ihb94EY/lG0dpXdIKyzY7+fH26zeheXPtYUh+1ZSeicT8CcXL8MBDUzDo&#10;ytf4hxYrVGCXbo3x5ZSrYUfp1CSDcPz5fJi/Vhxza5LbO4oNeSi+yj1i83nk5cVx2WWqZfYtgWMN&#10;AwDNyUZ3642FlNQynHnWXrj5ltOQQrWiSd+k8sIo58paVeV7h8crr3yOyy97EsWl6bQJ7rS4e521&#10;pFV1rl6QfhKPxAh4Ezh5QBfcedepSAvGCDA5ngaxVtMfUTVY+gNyWV2va1XDlKmLcdQhQ1FSnEvB&#10;1/w0mdFMkYnEjJUGrIr4VpFSbyCOQw5tjSeeHEiwUE4lSCGyFX7m+TxHS46VPzNxwo/of8IdKClp&#10;QC/SR0mJ0HHS3LSm/3SihRbNauL1MTeieasyeFMcRJJZCPAr5ZGotSY8JcOteektSrr+OsQHU06Q&#10;208WKkLl+HluAV599WO8N+5bzPu5CPFoAGlWbUTsUjY9DksJwmxXaloePpw4BLvsUsNUM3aX4v/z&#10;AmtH2NN+L047+yFTEE5Jpt6EijgKhGSxT+ndetfg0QfPQf9Td4eqWGufNRfoaewrlZXGwIzH+n32&#10;5SeLcdhRAxFMbYusLB+6dqqDI47ZEz16dkb9+vQkPVGCcFXjrUOvVKNZQS9UEUgbcdVtsVRNmX1l&#10;KVGY11Y43yJgMwaTnxvAtj2I9Aa88ju0uS1V9kfVu38zWTE/HG85KiJ+HHzAtZgxvZT8oUhiFjkz&#10;k0OeR1Di5qeI3PxIGzmZyzBr7tPIJo+plpsqbPvjmwARikqSrz78eBZOOOlWhEpVekJGl1/JuIrH&#10;yFPnXbAb7rijL1J9GfxIU+zkM/K4WRnJe2oUkvEoTj1nBF4dTcCSzCG4n08wUIPfkGeVw0VIlsn2&#10;vDf2ejoESQScbF6Hsq+Nmn/bjqaKxBm6qrkyD7YllsS55z2G516YwU9SKWlhZNRMweJldyNIXWS2&#10;o/HnUUS3hwRm2Qz+07ho1oGUtEJ860E5Hcmzz3oI495fgHCE+sOAGGlRRYo1lZgOyzsPgwcfgquu&#10;OBVmIkG1zIwDzHOVQ6m8LwTx5BPf4OprnkF5xGdy1FydI9L19KebQ2X6T2Om3NBEDeqWVbjpxuNx&#10;4YW9EQyWwLLkgOlE8yv9oJo2oGqw9Ackb0uGSEv0EzEf8laWY+/9bsLShdr9XQKpKSQZpw3zbcT8&#10;LrtqQ0Pb7+CQfXPx+FM3IYM/s1X9Wcl4PEMCFE/G6Cmk4ssvZuLEE+9BqCwNsWgKr6BEwLD8Cr7L&#10;huWPonmTEN5+6w40bUYPkKSicNuGJEQyyGsBjZZTJ7W1gh3AF5+sxrVXjsCsBQGEKkImQdSt50LP&#10;hdKurS4UfVFul/G0+E3nXXIwbvxgpBFIen1aEitA8s9SzKw4K8QP00qxZ4/LAT+VckRbZaxPHXfN&#10;xicTr0BOqs1nTTM5R6ZvDHDic1dNr1aBp0qqKPXjqynT0XanxsiqkYbUTIFtRRj/baQRXpfYJwJ4&#10;6xLBXVI5M+uSVm4awLcOmala8Z4O8TvlyuS4VfZtlTe9Ef+I/3TsyESeIlhO0ODGaGS/n7YYw0e8&#10;hAnj5xM7ZCGuiGdUeUCSLwKGyuc98rCOeOX1AfyIzoxTE/EgAbj2u9uQYg7C5NsO7S5E3nIfAXkZ&#10;JVYFEHk9AikrESCP+/DlN0PRvB3HJlaPnycR9xAgEeRYVHVWVJXh45g6+ycctPejiIT8iNIYJ52G&#10;bL1AVQG8NtvgycPQm4/C5RcdCFtpCX+07N8kHXOMTWkDypZWcIaD6N5tMGbOiVJnCiB6EQzEMG36&#10;XWjVMkita0NFW31bsuLnFiRteSIZMNvHxNNxzRUvYeSTn9HQaLFLCmXBBU2qqSblGrALcN55+2LE&#10;iPOMPtXXJgBkykLwFOrUuMePp5/5BBef/xQ/r8Gf6dl1EvuM/WZtQreY6ydUALQEN97UF5dfeTg/&#10;JWAV2DQ30I3IR78Br2oS2UOGXnej0WvVxyYOMp529qfCWfSrg8MOuhqLFmmlkqbfdAKZzkRxeN6G&#10;v1UyN1KoJEqxV89aePbZG5FdQ6HQSKXnJmVPRUawpPn3CR8vwBn9H0BJaYBCRQY3RkGKJg7HFMfw&#10;Y+f2tfDOO1ejSTMlhfspYAJj/GrDe2+Nwwig0YzuweeWR1RW5sfQG5/DFVc8i/yCVjjkkBycf+6h&#10;uPSyPjjjzM4YcOou6NG9HVo2y0FGMImCVUv5fBUEkGlYvtSDRQtX46Ajd6MXGuHz8B6buvc2PDRl&#10;YXHMateugek/LMMvc0Pmq/XP8yBvVQHq1ctC5y7aL0xKTl+w/cbY82+zIooKxxxVv+MZ/hI0bV4X&#10;aekp8AeV2yAgIIC29px/xyG5kNKtOqR8+ZzrHIpcWKbaeHjtQQWt3BOTrFt1EMC6n+nVTeTVqkKX&#10;1L+V9zA33oA26P8d6jAk3UI9oKis7UOjxjVx0ok9cchhuyIjA1i1ZA2KiwXMU8mFbg0e7d/Xsll9&#10;HH38bnRCitlD+i7I/lU/8dR1DpufffPdEjwyajzi0VSOCZ0Z/lOk2Eryb+q4Y/p2wpnndOWnMqhK&#10;BnbbZFZO8jWRDFMfBnD++Y9i/mwVuHTzoBSVVbV7D/WgwNTBhzXHnSNOo5HWKlVe4o9014Yf8F7L&#10;Fodx9z1vozwseVGekqBhCEcfsyuaNM7hez67pdVzG/98eziUPiEd4dGuC+ThHvu2RMQJY/p3s+CY&#10;2nlytBRp0gN4CZYy8O20eVix3EGPvdvRb6sgWCp2dYsBQbIfDtp12Ak5OWmY9Nl0JDRnK/nSPckz&#10;Znpzw3YYx05j48U3U79F/fpNeI2G1MEadzkqGhj9bmN++S8fLliqpk1SQpvfknHz85I48/QRmDUj&#10;Accs6VfvSQnTIPzWm2vJ9pIRKbRKNuzSrRZef+MWAiUZRjKvNAQFRZpCwVSPlYIPP5iJ/ifcjPLS&#10;2ma7ApODYIjMatGoWAHs3j2MDz8egpoUCsvSTt26XuVp24TYZoFDejUqLJlgO0ti+Tjn1Bfw8guz&#10;UKNBGC++dQEuv6QrdutSE82apaJx4wwqsRrYtVNt9Nm/I/r1641TT9sfFj2a+YsWIlzuxfx5eajT&#10;MA0779KYnpLDZ6t69n+GHHq7XvarSjt032MPPPfMeFRu77ceaUXQ/AULcNIpveD3C+jR23ZixnAo&#10;DmiqlJvxkeJbS+6O/DT85lWggUpPxnAHJLfAqPt8Ve/dR+Zn+k8iYiyivtdB4GOpmCLPE9ghCNI0&#10;rY6k474myPsJAibJmMNDq4pcmVBBBYFZXZp3kcKX46FpSbNZKflSBf14U7VF5LaN79Uu0zD3MxNt&#10;MZ9Vfri9kmkfDxotUwJDMi+Awr6o08BGr95tce65hyC3jgcrV89FSbEq+gd4XjoWLZ1Hx6UXcmul&#10;UGcRvlip5DmXz9btAxnGe+4ej6++Wcp+Vf/5aUzJz/zOAnUNVuPWu45H02YqvilDL4NOKEXdZlbo&#10;UgfGkxX4dMLPuO3mCdQQHEt+b1SkjC2Nv02wlJFegGdfvAL16kqPuGDpj2ntCdoBQBHbJ56egrHj&#10;ZrB9khnKGB0bRe6PP6ErmjfP5X3XAUvbIak8iqYbxfuWV1tcVaBnz84oLS7Hjz/8Qj4n+NOjmrOV&#10;2C3eT8H30+ejLFyE7nvvRF3jsMu1zRX1Bx9UqRuaru+2exuzRc8P38+gkPg4Di7Y2XADZJHZxNqM&#10;tZe6zaL9mYKu3VuhcbN6HFeNvbv1jGvfqqmK7CFDhhAsVQpl9bHeoVUXlicDJ590Dz4Zv4i4JZeC&#10;q6kEMZsUj86TMVj/d+78fAmatozh9ddvQY1sCrDZuFTGUdEl/UYrW5KY9PlinDngHoTKVWwybpTY&#10;etdPxrD7Hul4/dUbkJUdozF3PTs33L7+fbf6IWVLAUzEg4iFvTjmxDsx+dMCNG2Shi8mX4/WTTIo&#10;aDXZZiWJ6qAyNQpVv/UgGq9AepaFvXt1xumnHmz2Kvtq8vd4783PseeeHdCoUa4kmX0uAd/g3tvo&#10;iHvLYavuDJVFVpYXkyZ9g/m/yHNf9zyOJI1P/hobn3/5CQ47qDey0jR16sfLz3+F4sIIGjepxWHm&#10;GBlltc5vTV4RPzd9qeiLriZa55wd5DC2lq8mCmHRAK7zmXlOReloGCQP2ifN6yegjEfh87v1mrR8&#10;OR4IIREIEzdFqONDiBIYKVePphAqziffOEngmSSCTeiQZfDzThEtFqBhJ8gyhkNbe1QCMxcEsBVq&#10;piHJZKWcamrBTC+s89n2fIhHxEOKFrA/Va/JUe0mPn2CusKhjurepS1O7rc/jj2hGwqKFmHmj7MI&#10;YFIoV1+iZdOd0L5dY8QTBC3GEeE11+mDhb8W4PzznkQsrik6N8rp7gzAcSJYatYmhBtuPg5+bStC&#10;wy3jrN/ZVimbxs/Yh9RKuH3Yh/hxZjkvW8FDOoztJZDxakUYDfDd9/fH/n1aw6ZeIFQz1/jjwx1L&#10;yUqCoKGkOIKTB9yBUCSLv5ZMKQpJ4Mh7nHzKnpVgifwhsETQsfH1toPDlFZg37A/jA7gGNnUA/v2&#10;7gJvwMGETz7n59k8T8/nmAiQidCRkWf8sARFa0qx3749yOd6UjmuuqpytQQ/vei1z86IRsL4YpJy&#10;ugQodZuNdalqMunH2lvPXInnjBv3JfbepyMaNJQOlyQr+eOvjNN/56jOWaokMaXxmoTukw6UuFsR&#10;LseVl76D55//wagOhTw9Udc7cztQQqlDjEumNkpIe4d50Kq1hbfH3kTmo1KXkBjWcxWAlImTjOKT&#10;iUtwxinDUJifQY9QXkU5fIlMGuzVVITZRhnsvXdDvDj6QuRk0svjdU2VZV5Jq9+2NWnJrzzFKMHE&#10;XXe8i1tu/gopKWvwxhuD0bNXXeI79p+2a1HEzIAB9RWVQ1zLkfmfuoefaVd2akB4fTbmz43g4QdH&#10;4/Cju6DH3h14joxY5bOZ3+tHVcpv65NDr9p25FHTsCcj+PLL2TjswFGI8JlVIdfj1GBLVPJAUZAA&#10;bN9StG4eRN06dfDrr0tQWLIagwedjsuuOIYAWaUcKi+8HklhSmFVkgzhViSORuU7vVa+N2NJTjKu&#10;rMuXmpJR32tTUBVJVQ6FvlGkzORZsM0e242MGS8+4UEoFEVRQRyFhaVYk6+jGAVrSpC3JoE1BYUo&#10;LytHSUkJSkvLUFYU5PkhlJeXm30CQ5EEKiJue8JhLWN2VdFasOPygjZCVj/aXgv+gMAXCE4tBAI+&#10;pKYHkJ4eRGpqCrIyvcjMSkd2TgZq1MxGTnYKcmvaqFU7G7m1svhdClKD2hfPpizp+gQeDvuB8i5n&#10;RhtVqy9MYEpTErxPVVtEJp+jCuhK5tULynEzpPN0bGlerbxm5RiZmlxm7GgMHYFUfqv2JuKIKdpj&#10;pWD2T2vw2pjvMPaNz1BWvBJfTXsMaTkVfGZtL+Ll87GvHb4jwLzksofxxCMzCUwJQjxllYZSsusg&#10;aKfh0cf74fh+HdkPvJ8evQosJUt4/0xxMkrDNjrsdDlWrZYhFmDih2ZKifxCg9x5txR8+NEwZKQl&#10;kJSOqJpB/QNS7pGV8LM9ir8n8dpLX+G0s18kH1IOCRKVy6kq9l5/GBO/GIouu9WiTvWpSzh0atV2&#10;SAIukvuqqXc6Bpq90LZXYTpaTzw6HjcNfRYV0fp8RgEqnSc4I56nTvLk45KLDsLNNx/PcVc6hzv4&#10;Rl/SfqiQZSicjqFDX8OoRz8ib6fza9kd8raupXubqVVFv8VPLk+Jp22vFy1alWLs2LvQuJ4cXQFP&#10;fc/fVTp4/EQnm5/8F6kaLFWRUYA0kWSSeIyonnzx6KNjcN3gcRT5BjQX2p2bAqwkvfVIDMTz+X8p&#10;c9X8aFrXgzffvBWt2pJZfWQ2eWTUIK6io4GoAKZ//zOOPOJOxCMZpo6SAJq8JeF57eFk+1Kx7z6Z&#10;eOPNq+HzSjny9v/gFJUEpdLPx9Tv87Bfn+tQVtoQ+++Xgnffu5nCmDBRmcDfXIH32/QNBX7j53ON&#10;lyugOqStpUC2JrltEGCoatP+vR7ApClr4Ph+NgmuForZG/Sq6el76dZ57RBS0uPoundz3DLsTLTb&#10;qRZNRaXClnH9h2nt/m5r22JgkIArec4oRClMT6qZIrMttp7sGI3GyJsxxPl1OBTBiuVhzPulGD/P&#10;W4y5cxZg9qwFWLZsFUKxIp6vFVFBXjWFY0o5sgkmK8fWJY3fluNfM82zAZml05RFn5/wLq78Gjoq&#10;yUzeWcY/jNQ0H2rlAk2aZKNx07rotsduaN26CerU8yIj04+UVAKwFPYWu8vjqWkMmQxMVT0tA5YU&#10;GTZRHkVgDGR0b/4b6e8NP9t2VNXfUSV9E+D8MH0BOnVuCo8vD19NKsUn46djr56dkZHjxSsvTcBj&#10;j0zg+Gaw16iDDLghKOY1lDfTpHEQ07+7h/1GBjBFd9eSh+BMEQ3VAXruhak4+/xnKTPr5JEZsuBL&#10;j+Cjj65B9y6N+Tf5QVNRf0FHxLzkw7iqeFdAe9Qd1Oc2fP7lmspv11JuLeDHWfehZlaEV08xYMnW&#10;eO0g5CZ9h1xZiafjoftHY8ittDlRypEp9SBeivP/clKiBPuFuPLKI3H11cfTRsjuaGx4CvlRe06K&#10;I0vKbZx2+h34cNx82hc/P9MKRhodbQHlyAl37cl6ROfIk8hDu3Z+jPtgBGrX1pYslbysVbjiC2Mj&#10;/wLS/ZeSJxqrWKtB/8ukpGovjaAnhEgoBy8+8wWuHvQSPd40Kv4wwRIZLJFDVtzQWMtToLFPpBPU&#10;RGD5F+P9sbejW9cWVFwBo7jN8lwqrqRVIQcAP82sQN/DrsXSZZqqIDOT0d1ijmF+z/vEm2Pf3l68&#10;+NIZVAJk9Eob80+CJTGJAu6qzn3UkXdg/MQV9Ma1m/gBuPCC/ShIPsTp5QSMgP11UoRBvqy9qb3i&#10;NCbymoyQ6ro8Z2uDJRnDDejO2z/GsBs/pgJfAU+sET28NRyvNDatgkCpCCedfBAuueQYtNoph5+V&#10;IMVPMxqTwVE08p8bsypyo5DqP42iezhmuxYBdPGnC/bj5Nf5vxTh6yk/YOrXP2D2nF+xanUpiguj&#10;ZoVmIhqEQ4UbT2jLFR8VvabTCBfo7SeIroyhNuBQnyp/ptLr5d9bmjYJliqTXvVcZhsbvjObsZIs&#10;8pcAoIAAG1Z5TgI+H+GdnQU7GEcwLUYjEUDLlvWxW+eG6L5nV7Tv0BDBVPEgzZWnjBesBEtVRkNR&#10;HiOgVePMa8uD/4eoCiy5Y6G6PDETMfNa6XjigQ8x9LrXUeHQEHsTCFOUfI6ivuXQNioJ6igBTDlF&#10;0lWnnLYz7htxCjLSVUtufflMxrUVTAWcWBqOOPxmjP9sOe8lEKl+qTo3jtPOb4d77z4DKQZreanf&#10;yDtu6OkPKYaAmb6zCeZfeuE7nHvWa4gKCW1Ardp4MXPWSN6qnPcn2Oe4mxV4OwgppcEFSxF4vSmI&#10;RWyMHPU+rh/8HMeiGZ+J/CS7wb71JAjkrQh8gVIMGnwcBl5xFPyBMHWQLkRdEyeg8pUgRh1UXp6N&#10;0/uPwIfv/0JeqMPrONCWTYosKVq3Pin6pDpVaQjQ4T306Pp46tlr4Nc+hkqncGin+LkLlv6eM/xv&#10;IoKlkCtd/3HyiGm9ZYRCcUz7phgn9L0Fq1dqHl8JjwU0fGQUpxYNJRH6uiQ9SlZTQmRubgTPv3Q5&#10;euzTlMaE35HRTLKpfmNREOIxGqB8nHDM9Vi+mH+LCY0h0cHrU/F6vAHs16shnn/1eGSlp9BFrE0A&#10;RiD1D5PmtS0KdVGeDzu3HYp8yp2AwTMvnIqjjmpDoJjBJ/Dx3xZsq4yQ9srTNU3IOuAmTpPM/40h&#10;3sJUaRRkbDR2AqgvvvI+zj7tHSqbOGynOUHiStTI8eCIo3bFqWf2xC6dasHr0aot1ZSRR6/2EURY&#10;ikbIMG87MvwmqpRqgZUEx007tSv6oxyieNzBylUlmPnjQsyesRQLfinBL/OXYda8BShYU2HygLSa&#10;M0nF6kalpCRpWU10RVNwVTxbeRgDrYcWr+v+mp7iy1akTYMltbuyLTxMvoeXsmfAjMaVP9I5Zoyr&#10;Okj/acWjnkPGXs8rXs/na9xEmpq3qIcWLZugQ+s6aN+xIdrt3AD1G6YinSBC+wsqd0g8qgrLAgQm&#10;cZ/kAsV/iAQcaVhN/qOmUcx04RIsmp+JF1/+Em+8NQWzfipiaxVdjCKmZ0gqAu4l5yoKXoI33r8I&#10;B/dpxWeUDjRX/Y0SNMy2twAlBRnovMvVWJzHfjaRJa3SVS5RCN5ABJ9+cTV2blebTlSayUFzvOHK&#10;nKI/phjv6SE4LStOYv99b8KPs9SXWk22Pp1wcms8+cSFvH6UOkqRJcqoAcw7CBl+k+6XjIk8iMQs&#10;PHjfR7jpppcRi6Wz792pYVNDS2Jm+LIUN992Gs44ez+kBghAFdmVc2aX8vxSjmEOli4M4+RTbsP3&#10;X1cgEidA5udaKKGM141JEcUa1GOUG99CnH/+/hh+12lm0YrXph3UCmijB6qA8H+PqqfhKommmJ6L&#10;jTm/FGCfvc9FWZnmwBXlqc1eotIR4Knc5X99IvPQgKemLMfDD52H40/YyyRSGoMib035OVRWYXoO&#10;v/5SjuOOuhELfo0QtddENEpP1Qi2FIEY2ELPXjXwztvXmPohMSoYRZqCG2qqf4DiNCS2rwL33PoG&#10;hg2diZhX0MiPhx87Cif224nPrM0yA/ApQralSIqESlAFO+MRHz79eDZ6HdAMgYA7xbN1Im3uNQWW&#10;dEQiEQy85Gk899wyIGUF0oIp6HNwTdwx7HI0aZxBAKKifvSpfVRGmmqtMsoaUnpwetmW9BtYIql/&#10;otEoiiMWCvLLMeenfIz/6Ft8/MHnWLyIaJdc7/dp6o2qkr/z2ul8HoJE4/kbk8lXeaE6xPfKFdEC&#10;g3UVZoLARYBEv3F/JzLgYyOqMgj/P216Gq7yTWUb9Hwm2mGeQ4csDgGUeZ6q9vJsRYz01kSN+Gw8&#10;kqjKM9RKMvFCAqkc43C0iFcpRJ36Wdhl51Y4rE939NynHf8meMrwUkaU/Oz2zz8KlkzES88uAMP3&#10;WuHmcET5jKo6H4ukYcLYhbjp3nsxZ2Yxykuz2KeaDtc0WZYBS198Mwid2jZCwA5SD60fjYg7BEv+&#10;lVj8ix/dOt+Oogryk4nsKanf4fkrcMY5h+GBESfykxhsAu+4zZ6nQ2obMP7HJE5xnDCef3wqBl76&#10;FvUNeS+2cX/e//hhGHByD6RaShQgILOjyoTYwUh8V8mPxtmoMBvlatuTW2/ls0dzTf6gS+Rt8qcW&#10;jwSChRj16Lk4ru/u8Iv5belejrlxLJVCkERBWQy99roWC3+WjMvx1F3EExuS5FslOSi5vEWATuqD&#10;I89AvzM60DkkP5upOFcH/FfpPwmWtKuzm0dEpqGiVOhZHmj+6mwcftj1mDp9NT/30aNi1xjk7ypa&#10;N1ogJSRlSI4SY1Myk/GlGPHguTjnrP3gTWjeXzvpa3WQkr6ppHitFWu8OOyQizH7B03JZRolHOB9&#10;o3YenERdXi+GTl0L8fbrw1GnbjY1hRK+eSrBgurL/NOk1U5loRJ073yHyVsR2cjF4Gt3pQd0mNAU&#10;PUcJ4eayk4wUDTSVhjHS8rToDcfsYqwujOKEw+7Egh9jGPNRX+yxxx6Vv9nyJJ1jNrW1/FiZ56GH&#10;dQO++HAlFUgJLr74IJx1Rl80qJsBK0iPnAZUq0ZMixVdMVNQlT0gvWcU4GaSAYrsA3roZhqX/Jcw&#10;fOMliHcTrH0xh0qSfKLvqSgTpk5RLUQqbMyetwYff/wt3nn3YyxZHEBRUTFCISpL8rQSQxOmqCp5&#10;WdOaMpBSkmabCClDGUZFHNzDKFdpUAMieB7fWzSecaccFg2g7dQ0v3Ho+dPlgM8kh1PhBj2oUSsV&#10;2dl+ZGQGUScrla8pqFuvJtLS/b8dqSmpSElNMSDD55MhcPtNeWM64lEvojHlT0VMcriO/KIQHRq+&#10;ri5AYWEx31dgFcersKDC5HpEwpQ+GgdTbI8g3mulGjlXlM3hc3tt8lZMQEgRN0WQ+Yi8raatOJgc&#10;VfGy2qFXRZr0TAKYOo99bgaZD8m+9/s9yMgKIqdGKvbZpyOOOLw7unVrjix2cSxWxm6jjuFvvDb7&#10;l4AiESe/+Pi5uY761O1XP501vnHJ0thLT22m7JtkXo6ZAY5qJ/92VIZEt1ChXb3xoyTskD8KcP+I&#10;MXhrzPcor/BzBLVzfzpOOrE1nni6L8eggu3XptJxGk7+TmBI0z5WBX76qQh7dRvK58zkx3EjO17y&#10;aUZOPqZNvRUNGtLZ5P11P4mDIq0byYXl7vXmMQUoI/xee23mY+7cCLrveQUisWz2fZCqtiYfYQ4v&#10;kk7RqIXsnMX4cdYIU2PIawpc8h6mJ/8CEQy4fF6py9frK8mADg6GWZyztWn9Fiv5PmmXsA9s3D98&#10;PG67+Q2UE8Ca3QL4nZx2yb9kPtVfgYcePB/HHb8zHR/KMvtQC0/kR2ohQDJZhHmzHRxxxLVYvkIl&#10;BciD8XLespLRqmyZeV7+yctLn0knBFJCePnVIejdpwYQSTV8TtRrzjMn/rWe/tfQfxQsiamkPMmU&#10;VhFlI4gIFcmZpw/HG2/8hKiMBhWCCuFtSGYligwZuVHX8foqcP5FB2DIDSchLVBBgdZvyLBatWaV&#10;mQS7gtUJHH3CUPzw3VLKZy4Vjc7R4mgtAKUytCvQebc0vPYylUujfx4YbYo0w7CyMB9tmt2Eiqib&#10;3AnURO/9UjH2vSGwaTS0K/rmTztJYCV8Una6uFYMxjFhwi+4fOBoLP51Ja65bn8MvrqviZ74fFTW&#10;rsXaomTTVGi64OcFRdh///OpgFrhmGM74fQzDkCzxlTYBL9+b4o7bluV9GwynlJmfM//3Ck1AjlF&#10;22SUNO1BYODQy//xx5WYOnUOvpo0C9NnzMXiJQUoD5HDrDSCefXt+uQmeGusaDDMq4CDchrI24oQ&#10;8NVs6GsUrhJMBZqA7EwbmQQG2dlpaNykLmrm5pjlxrVrZ6NGzUz+nc3vMlC3fiYBkB9+2j/bmzD5&#10;bVY41bzXtJVtlK4NJ06gYFaj6VUPaeAYv9Mju4ZPgG1d0jSPqr1rg1ETXaQc633SL0CVQMGaMlSU&#10;x1BCQLV6ZQny80uxYnk+8lbzdUWIrxVYs6YEq5cVEmSFOeJ6dhcUxePsGY/Ai7xo9o2Mqoks8+9Y&#10;fXN/tWgt6XcqVKv/q6+ifJYoauakoOPOTbFPzy7o0rUxdmrfHLXr2Gx3BSxNRcXrV9ob3UPXp1Mk&#10;sGCSnzU2GhfqKTP+W4+0d5s26qU4YcHPRXjrrc/x8phvMHfGGrJFEn37dsMNw/pzjFNNJX5T2oRt&#10;Syp6QZAz/YeV2LfHjQSn2QZ2OAaIeXHgfo3x5jvnwPIpEvknJKdAU4V6Vq04ZZuS5OvTT7sPr7w+&#10;E3FN21FfW9QvCe9yfl+LgMyHgVd0xC23HO9e4m9H8XjNjaiqrzW+PPSicdjGZIJIAo0eAtdQEMPv&#10;fBF33leV9O3yh1lVrHeUzXr1wnjq6cEE6q34G/Mp5V7PIogaNnXKJnz6M/r3u5VyUQcxs6K78hkN&#10;ub9ZjxQUoJJvUM/GmDcHoUO7OvB5ySRV3WyY979F/8kEb+UXySAkqQgdekdONAu33jwe9414nsq7&#10;JiKK8fO7TYMlKnAKqinw5inA0cfsgWdeuNgoHD8ZTAXDQCbX3HHCKkdpYQbOGvAYPvh4Fn8XdHeS&#10;FsdRQSaUTxFtgPYdCzHxs5uR7a9FnSGPZ/sjK+7FgqXL0abVVfDY6aYPlRCcnVGGH2c8gTr1lWCZ&#10;YYzrZlHlVKPKMwhMRtlPo5+bgkFXPEKF0RSNG8fwzY8DkeLPNAZShnVrTMOpLolMtKI3993/Er3r&#10;Y1G7LsczUWZWJfpoSGM0yPBqymErkpaxGxBDXtHUCTlM4FyRpRgBRlFJBAt+zccbr3+K0aM/wqpV&#10;HCPU4Fn6hTbalFFT/1Bh0oCv9ZxdJZoQ//LVGBkDOsXXbp8quhNMCSIlpQR168Wx667taPA7Yhe+&#10;NmmUgZxsP4KpGgM6nFGCNo94ViDIjUQpadqJ5FJGlLjv5lvo8Pgob8qB8BHYCICpsZQlbdkTi7l8&#10;s67R03uNs4qVmr/ZNjP2/KHHS3DhocGmQVf5AwEcJ5Ji7mkemy1RuYMkyJccU52rZ7d9/C27IBa1&#10;aOCBxYtW4cefCgk0Z+DbaTNMRflwKIGy0sZmCtP0o4yP+sxEQNQudZm4RH3mtleJuLq3elJxFBMd&#10;07PyvYN85NYIoHO3pjjngiOxy27NkFuzjKA7A5aTzmH2GmfECRbyQmynAUyVhtuM09YjTdfwaQ2I&#10;FchR0r7fzsT746bj1lufws8/l6BPn0Z44flhbIuS+DWQ64OlXnvdwP6sQUfCy2elE+hdgzGvXYtD&#10;DqpLOdFCgj8mOV7JhKLx5B+7kPcIYszz83DaWXeTT+twHAkwE1p9qIgvx4LObHpKHr6cMoQgtB7H&#10;iI6tPl+Hd/6U2H6NoNn/zgAivhpgWiknlfrIzfvatiQ5MhEt6SI6oXJULrrwabz07DSC+dr8LMzm&#10;aUqNDg2dfJ82SU4pwISJI9G+fX1YdohPwP4gH8UilMGA8pgsjP94KU498U4Ul2pM5GzqbryXopjm&#10;2deS+DmgKfpYCB12tfHppLv5t7hScuRyuauf/jv034wsUTZMRWBbXqUHb42ZjdNOfdgktrqborJL&#10;5OltwEAiOTkegqmAtxg9962Ll16+BenpmnqjkiBDCoTFnQiVDxWn5cPJ/e7Gu28tJNPqulXCLCZj&#10;I4IFaFynBt55dwhatlFipRLINxNsbGWy4j78MHseuncZgRiFRPXHHbqjcrpvvuFgXH7dXuy7HIKJ&#10;zRQgdodmPWlJCQQsXH75vXjtxeX0KospoaXo06sd3n5rMBWxe30pxr+lHP8qybs3idkhjp+mv+Kw&#10;4/X4qsbxcMMB/I4AZCuSppI83nI+b6hyOX8a1uTFMG7sd3jpxc/w85wSrM6LIqrpT/4zheaMYRWf&#10;kYwmpAGUUafxUdvlbJraQvEY0lJ8CIUJ6AkmsjNzsFPb5ui+ZxN06daavJiDjJwkaqTnEJxmEDjR&#10;CCYU/RCfSzbUB7q+iNeNaUrPff8beYv4p9tXxviozxLrRhl0HbZX0ZP1yD13PXI2ngrxKOJjDJpk&#10;lOfrXlrtY9qga/PQ9+bZ15JyMkw9tKp28b3Dcda0hsqGCEBVlEdMbaglS9dg5vTlmPLlXEz7ajaW&#10;ririr/xuwiv1RNz0fQy2kuer+ILPZBaD8N4CWKa7TJtkXPRJAlk52WjcJBUHHNQF/frtgXbtqDMS&#10;q6hXFLmqzMWTHhJw2qh/tix56Cy6AE21ddSf5Bdb0UsHZeEYFizORwoZp3mTeqbelb5fFyz9ODMP&#10;++w5FGFFlmjkHRrTJs3D+P77R5Dhj1LH6jd/TFp9p4h8nAAzRo28psDBHp1UtylN0JtnFBuwpDR6&#10;jacHpTilX3s88eg5MBZ8c0jyq1VhilLyRWkGTtx9PuUDicVNUVkDXLc1afw19urrCrYoSvuRjssu&#10;fQbPP/clbDqM5RVyUPjs5BNTGoM8XLd+DK+/eSvatM9CqteBbRx36jNvGfkzjFg4HY899A6uvmEM&#10;nGgaL5/Ba/Ph9XsDgtYlyZX41qHzE8LeB9bBywTMKXSEVB/PRFqNIRXP/DfoPwmWlKsohRmndzpl&#10;6gKccNQI5BVQqSpnoNKjMwX4NtEzCXqonmQMrVvZeG/cNWjYyEtBzzQK0mO2iScDk3HDIQs3kClH&#10;jZpAg0ZjEtdNZeh1UQkllUozD9577xJeqy5iNCRhXxHSK/MntjfyxHz4ce4CA5YouhRnKlTVQonV&#10;xS7tyzHlhxvhJDPhNYhnM8ih0qLgzZi1AJdd/hi+mpJPMWU/6XKJVGRlrME3X9/KPhNw0fhsJbBk&#10;jDDHUJ6swWUJGkOpadcoJyqXeW1toVE3Kvoyf94qTP7sV3z04SxMnvYz8vJKqMQz+T3bp1pQVPhq&#10;UUKmhAybVPvI24p4qGSAVJlrcDhmdgS166ajVaum2Lm1F7t0aolOndugYeMcZGWrmKqPBkPKUwYj&#10;ZsCAz5v2m+eu51eSrgCHy8Nu/6+t2+Ke45KAUFUvua/uajV+XwksTAdvCAZ+8+7/mLSk3L1W5fm8&#10;ZqyyHpl7fRG/0/emHe7BJzOHUfSm5zTdrv5xgUyC4FJ5OR72g/Cm9mNT9CocChEsVWDmjAX44bsF&#10;mDtrNebMW4afF5YiGhGn6hpqt6ZICL34Y74zd4tDqwpF6pMY+5b30bQfDVjQF8HOHRri4D77Yp/9&#10;ctFl9/YIUBW5W+HwkDeyFcktK6HWaSwE9MhP1HHKEdK4awNXv6Zf2I9OQlOMfMZ1wNL8BeXoscd1&#10;KCnWkvQinp+GY/u3wQvPXQw7QiBKHftnZKGC7dBIpKGgxCGAvAsTJ/5MAFmTXwrIFVLHsj007urD&#10;Bo1KMOXzu9AwN1Wz0JtNEY7bkkV5WLZkNfLzykxNsWCKjbQMv9EzTZvVRyAg/trGZBw2gREBOkW1&#10;+VGyDMUlXgy8/Em88fpMyml6paxqPNh5hq9AmU7FW+9ejTo1LPYZnQyrCuzxHEVkOc6XXfsaRj3w&#10;NruyNnlczyewtOFz8nce1Rakw+apS9tWhCHX98LgK04hH8QqS+Lwd+b3/w36D4AlDSoPKR4zsGKa&#10;GD2eYpSUZWLv7jdjzs+LyVgb7yzvKjcxRA7fk2Nt1RLJpcFZgSlfj0L9XIX9aaSUn+RkwolpCoO+&#10;UWINnnniBwwe+BnKlfSozQ/J+Jqis5MBevUxpGZUYOyHF2HnnXc2UxCuMdoGZKlWjDxjKiFFTiQQ&#10;jpa8/zF5HA/mL1yDtm1vouAozEuFqkicpW0U4njlxVtw6CGq81GH/cTrKu9FpGffIElSnpBNYJRw&#10;UhClMpZJsRPl+OyLWTh+wEgUF7K/nTSCFOXQEBRQC0hYz7/4SNx+ex944z546TE59HTjdnzzAdq2&#10;IoO61EYaXXsNn5ZeHT15jwAZlVwwKkOVJJ8QgsYSKCwpwmeTV+HBEW9i6pTFuoA5FCFyr2K40QQC&#10;9N5sPss3Xho5RUoVxvd7lSydRFqqH62bhnDgIXvgoEO7G4BkEkhN1Iy/3VZ89y+iqlw54YylefkY&#10;9+43GPv2dMydWYyCggTKw0p+54jx+6TyvkCAy/fKq4Il684+1zZAhAeKxtjG+UggzpNyczJwyaVH&#10;4uhjWxhnyrEpBxxlrxWk/QxybDl2msY0AJ6yo7pCCfGGadI2oziNqCdWA8XheejU9iGsLoyZ3Djx&#10;1q13HIQrBu9LNJJCud0EWJI8/KaP2RtUsZF4HhCMY/gd3+OWYW8YsGaYW/pXxOd2+L0/koFhw3rj&#10;ymv3QDSWRd2zqQfndU1kz42AG2GhjDnUzRUxL2bNLscLz0/BmNc+NFXnzc4NbI90maauXBejAvXr&#10;ZuDsc3vg9LMOQGZOlgEjulaaTw4VQQzPU4TZjMVWBQ2Sf72o3pkXfQ8fjCnflKA8ls5v2GZ9pftb&#10;tdiWlejQMY6PP3wQbDLxEfnMKz1q85x0nlOBwvIiDDhxJD4fr03ilRBe6SD+CXlpMp545kScdFw7&#10;M/Yxn6bCtzHj/YP034ksGYPlkvImyiuSOO6YWzD58wgiSRp/CcxGJHRdQEbSHK8MfhnSsorx7PPX&#10;4oADW9H3ozASdEghKiIRjyn+kI6XXvwUl13yCJVmHcTpdUupKsCsVQxeCbJnIca8OwyHHLiTyYtQ&#10;svI2IyMUapAUlqSfw/8Xpv6Uv7Vs9Rq0bnYdAY4SvKWg6d2YukoJ1MquwPfT70etetmucGrfKHns&#10;tsDZ+s+nqIdW+CUIqqJOiEKYiSHXvIFRj4xnnylvguDTU0GApt+p3/0I+BOw/eV44smTcdjB3RD0&#10;hyn/AcQI/AQRdgwiIIrRWMqNtrUiRYpckYsIgXYWxr7/I557egK+nT6XSryEfZ5LZSajKsOogqVS&#10;akY1Vr5qSkKr8ULwUdHrHH9KHHvtvSt699kF+/TaCXVqpyA3qxa87D9tOGtbih7x55VSXw2W/j79&#10;BpbY8w5Bu+orVVSUK0UJhWuK8cN3Kkz7NT78YAby8uQY1CI/W5Qb8anGkrLnp16RfCQCFEWNI997&#10;V9NByCZbUIukedCgcSaOPb4z+p/cGw0aCjIV0ThJg9CZMLLLg69mF3ldcxtSTGApnsO7FuHYI5/B&#10;hxMW8BmoC+I2DWp/nHhyO3hNwcvfkc119HHS0WKOCN5/fwbOOvUplFZIFwvwCIBU8rvI68MBB+Tg&#10;1dFXIxhM8mu6BpuaJvvNgOtVo6SIoR+jHv4Aj4waj4ULI6bmnaJ+2qzZo+RyapFEpa6yJFMJOcp0&#10;KGw/MjNtHHJYW9x6+8moWacCKQkVeawiyaIbTdx6pOfnWFMnap+8/JUe9Dv5Jnw9bTUSkWz2nc5h&#10;2y1tZyNwuRpHH9WeuvI6BFPZ/xqDRAafk2jHt4ZAPg2lJR4c2Gcw5syiXuE4OUn+/s+IjnXjBkF8&#10;Mv5eNGhKh4B38yny9x+hf3+Cd5XA0dAkVKLf40OEhv+OW17H3bd8RmNL5cTvNOWxEQmJ26vIpqrr&#10;E6CshnDX3YfhnPMO53VozAUYpOyowOLWKoPSv/lyDfqfcDeVpjbG1Qx8Ib2kDIoihZNtkeA98MiZ&#10;OPK4lvBSWcpYaXXXVplS2gSpMKE8BE1IOHHlSbF/bE1p/DHZVEpF4Tzs1OI6rFmjtFXldFHIlGxI&#10;RW8lS3Dj0CMw+NrD4fEV8kY08sqDUPLvhoqEykVLz2M08ksWeHH5ZQ/hw49mIOHN0r7B/J28IJ5m&#10;wISEUREVRd+A2nVL8PFH96BVK/Y9P3AS8i7/vP3/HLnK1Cg7HhaBkZb4J6jAotEsfPvNIrw7dire&#10;fHM8Fi0KkVdy+Tz0YhOqgC3vlc/JZ5f3qr2aPEklEtPcOtrstIL8BLRsVQvdurXAPvt0Quc9WiE3&#10;NxMpAd1XhebivJd4lCaD3alkaMNrlR77tuK7fxsZwMS+M1OfmnKrkmN2smIatp2CkpIkps/4lQ7Z&#10;bEz6cgamf/8r8vM5dgkVCNRcm34r0CD54KFkYrOdEgGYpsKMjOUhp4bHAN++x+6LXvt0RG4dAqd4&#10;AkohEtBIaiWhCXtsO4pZbJuTYiLE2ofu9NOeQoy8bRNsPP3i6Tjm+BbwxmtQRjd0xNRoOYxuDpyb&#10;YA78OHM1+h56G1avks5QDW4CFZ0n8KJH4/k1ctIwYdI5aN2iBhCtBSdQCO8GOWmGOB4CpMqf0krR&#10;Dz76Brfd8hxBbDn7voaphZWI6frKBZRu1484flI6PLyKBia12jJkorceDx0yAifpnPseGIQePVpx&#10;fLXqT+NDoEsdpfpOW4/YCDmcnjI2WVOg6WZxx4knDMUvP6nYcSridOo9NnlP+8EZN/5XXHzZgbj9&#10;9v4cA/ZzNJX9yP70raber2FyEOfMzcdJxw7HikVpCDkqb0F+rnQENkW2VcHr10DTph58+OXFqFOz&#10;tjs2lfRv1yX/gciSwJIUkRv5Cfgy8eJrk3HGqffBdpohRiaRV+HO226KJAR+pKRXoO9JHfHYyEvo&#10;bGjqSMKm/CUfwqEoAul+zJxdgL27X0AvsxaVgJJZaZ0sJbqmIUDFYPsLceOw/jjvwkPh85WzZZsQ&#10;9K1NdilCZUG88drH6LVvd9RvpL2z1Ed/TMmID8mUleh79LMY9+4Sco7yDNIppFpxRKXJqwT8y/DZ&#10;xLvQvlMOfHaAQp3C8zbOuRDDxemRzv8lD4ftdzcqQmk49Ng2OOmkQ/DVZzPw4Mj3UFRSk95gufsD&#10;KYtKsgJJdNjJxofjhiO3NpUqjY3ZwmJ7JOM9u8ZBkQM6s4gmFiMaScVHH83BbbePxqyZK9mP9Yyi&#10;EXw0UQcT9atUPFLg4iP1MBW7j0o7JViODm2a4Mhj98CRfXuiZfNchMMlxtuOcDw0nhaBqhWXIhfe&#10;5I3lVa57zd/z+KvpbxA710T7KMeaNlKUQh8LBNGYxmncEgRAFgGN15OFUCgdH46dhaefegfTvilA&#10;SXkJZUSRaYF+6pS4wLF0BsdLwEnOQjydl6Om8AcRiRYiMyuKsy7og3POPBz16qbzuqXw+tNo5P5c&#10;hrckmb3b6NnY0XQChSLs1X04vv1uFfkziPsePgqnn7Ub9Ssd0apptN9IPSQEIgdHoCQFc38pxEEH&#10;XY5Vi7P5/DqfjoHREnomOhh2OXzBMox5bSj2693ULCJRxDVuq6bTOta6ksTeDuWptAK46cYX8eD9&#10;7/OSdXgpAlFF92j0zXSbZML9hfm/10fQa4eQnZVE69YN0aXLrkjJiGPG9/Mx88dlWLU8jFAsgWee&#10;Px+HHdkZGSmK/lLGnAD7YENQuCVpnT4TTyT9xpblr46ix14DsXS50j8yEIvygRWhJNgGec8bKMe9&#10;tw3AgLN6wOcXhCeP6tk1hWiVI0r98M3kxTj8kGsRitQiSPQbPvw9UlkVbSmToJN2fL9WeOrxQSYP&#10;UiT9VQ2WdniSMMkAxeDEAijK82CPXudj6eKgCcFa9io62Uoa3gRYUt2ZBL18Tzp6H1QDL7xxKnJQ&#10;gzaHAud1z1eRP9WfWLQohiOOHIxf5lsIRWnkBRSoLGCVGiPl5/2vuu5QXD30AH7nInT7LyQ/bmmK&#10;J8vw3Kjvcc3gURh+74Xod3p3eLUB8J+QFfMhFvwVEz5OwZEH38lPSqiovIjRo0p6MqnofVQ2+ejZ&#10;JQMfThzJ/pbB1zTmJsASFVwcYfZZPq4c+DJuufs0NG/uRZonhcrHxquvT8cp54xAIkQFJ89bCsIA&#10;Bos2P4vAswinn9yV7T8LnpQ8Qt2q1VjbGZl2U4GoH/hcs2cvwD3DX8fEz39F3qpshOJ8tmApgiEa&#10;SiqaOCVReRB6TjeRXAeJ/ewPOOjTpxlO6b8/unauhwb1/FSGXp6hKB/hkSJG7Kvyyild5Woo8Vqv&#10;RoWpDTIsxggT6DubytGrpr9HMvbqUxpKAz4FdjUmQTNyVRrFF3WzYDwEGFoeH0tEUV5Qjjlz8vHW&#10;m7Pw/DNfo7jYz3MKze8cj2ofyZFSNIHXVQSbcqR9COWYxJ1ayM4uwi4dU3DWWX1w9NG94fdvW7AU&#10;tbWIvIzPloGI7zu88KiD8we+SF1q48zz2mDEyP7wa7XVRqC80qBSHyYJWFYuSeCIoy7DT7P5vHIw&#10;PYv4pc9Mm4mLJfdJawWGj7wQ51/YFN7SFrApG05KAR3dmgROG+tth/29aNlKnNT/Ovz4I/+O1TB8&#10;79FUFcGpJ5HLswRu1DY5DjKBCfTqVROXXdEfnbs0QlaOEtsJEGIpiCRLUFiRxJgxc3DloCfgs2yM&#10;fOhU9D+xK7xKFUhsbbAkYr8ZoMQ+oT5QsWOHtueHH4o4/tdj1SpFlOQQVRCoS8blrKailo/6/o2z&#10;0OuAJnxM6kknCItASRFR1diKxfzkwS8JvseYhPF1dwDYkDQB7FgFiBNU+TypGDZ0L1x25ZHmu2qw&#10;9C8gs0qNwMVyklhVvBIHHHob5vzAQd0QQCtvx/SEjI3r0cBP4YrXQPsOpXjn/etQuwbRt5ZNJjRH&#10;XUj2pfKjgIcpnCeddDc+/GCBUXQmNAsqNhmmRG14/IU49bh2uOe+K5CaQc/fLEkV+t8EQNuCpAwq&#10;GVITZ066gOOV1yfjnFPeR5NWHnz51c3ITiNoNEb9j8lRnxA8JqPZ2KnNQCxZXUb9o3ya9SnojeGy&#10;q3tj0LWHIMWn+jEp7Kv1AZNCvVXh3ioBMzkbJuIhUOvHE6PewuVXTSbGWGEK1MFpxHNXGCWatCvo&#10;SSUx/I7TcM65bWlE/gGwpLEznmmlkVLUhgDRQ+9Pj5GgErUQQVFRGJ9+NhdPPzMJn0ycjXhYVbhd&#10;v9nsYs/f2yZKKX4IkDeiBNFxRGhQc2va6EbFfdCBHXHgAXugcdOs3/pN9F9QUP9a0tL1hI8GLYBQ&#10;WQKffTYZH32wBOM/n4IFvxYSaGkxCAGxU0KeTyeQVtSJukw8JoPJv5QHJdPWrkMqTjhxd/Q9ujNa&#10;NlXBRjpsFg2q+MNk/isiEII/nmFuvUXI6EsZZ01jeSizcQw4fSTeG/cVsrOyqAtvR8vmAvRsK422&#10;iV4bUEkjH5XTA0z5ZjHOPWcUFs5VX9C4G3ipKTSepkruyRBS/KW48cb+uPCCg2D7N2HIafiVC5ow&#10;G/vylwRnP/ywHGed8SBmzlK5UeoVZZCrp6qib9R3FsGNpqv0GDu1CWLQlYfhpAE93O/XJeP0aYqV&#10;kmr58MUXX+KEU14gZA1g4hc3o2ETtl36ySTub0Oi86XUhDid1dff+BbnnPU4IqF044iaXDjTi3x6&#10;/lmrRjpefPVcdNszlUNQh01VfysXlF9SjyXYz9cNegb3PTiTtkB9xdFKqJq/wOS6VKVr5NzFULNG&#10;Nsa+ezY6dCFQs4I0MTWQ9BXCjm9sF/4N9O8HS3w6hRwTcR+uufJtPPDwx/yMYMYYunVJnoGYQQKl&#10;V3rqNk04B/+Tz29Ehw41iKyzaJj5FSmhjTZ5jXg0C4OvHIUnHptIT0erEfRrTc9JsCmO3gR22SOA&#10;D96+AympCRpC3YcXUdhekro1SYDMW0axiSARy8RXXyzAcccPQUlxLs69dC8Mv/s4MkCMHu+GfbEx&#10;mYrVqnbOZz6l35N44+1fTER7Q/LR64sll+Kd925BnwPam99YzvpKWupQETnRemBJZGkHbi+iIRvH&#10;nXwDPhm3mjevxfsX8EspCCW0xvl/C9mZBfh0ws1o27Gx+9ttSepbkfFKNdLKh6ug55VAhNizIuTB&#10;ay9+hztueQIrVtKrtckbVhb5pTKULgBpViPyNdaczx8j0Awh4C1Edo6Ni689GicefyhqZCkfrAxe&#10;Ml6UBmFdcFQNlnZgMkZY4+czJRrMfnLeudRN9fDF53m49ZbX8N20JYhUONQrig+SzwSUBJikWvhO&#10;oFv7f9k+LSNXsnM+zjx7X1x+RV/Ua5gOn588SVnxqL6VDFjllMkWI8P7Cd5bOVteFK6JYJ+et2Lx&#10;ohS0bB/G+x8MRN2suuRzxzgBbkTEgwjb+vTTX+Dqwc8gFqlLzme7tCpXetEAGhprTxb8gTyMuL8/&#10;HVFNebEP4jLwG5ByeVQAmM5gIpqOlctD6N3rEuStJgiNEUQpsmW8FwIDASte2yQ7U98EAuXo0bMm&#10;Xhh9NTIy6IBZAggb0DpgSbmpGrN7R72NoVe+gJ577YR337+e7Yzx/v8AWErG4Xipc5CBRx/6nP35&#10;NHlJuaJqC5+Zfe61Hfg9aWjeIo5JU+6B3x+DV0E7nVPZZrOqkoD3mOOvxbixpSYAYFZwUqttTBpz&#10;x+ijuBNGRjAP381+CrXq00KY/lPJgn+nTvpPJHhH4mV47oWPcMVFk+BQccQTBcbor09GA1GolQjr&#10;ENR4keZL4JnRF2O/gxtSeMkGWs1G4VEyZdxbzPNS8OSjUzBo4KNksJomrOkWK6QSI3LX7te77Z6K&#10;V964CvVqa0rK9XAMMDCRhK0LlhJRgkJ/iVG08+YAhx04GPkrteFtBHsfkIs33xyCFHmem1x+uz7F&#10;qdQ9qDCJjl9NLsH++92KaGxjD0IgxoYftes6eO+j69CodQl9ZLc20h+uvJLSE5mwvRSUjZJwCIf3&#10;fhQ/Tq9AKPkLFVZupd6jV83zMwJFeOrJc3DYsTubn27TlV1S6myr9kIznhyVtd/vx68LHNwx/FW8&#10;P24mVi0v4nfkJ/adO71GEB2sMPlfcALsS/2O3q+1HI0aZuD0U3rjuL57oUXTXNjp7G8ifcFDExUk&#10;KNIic1E1QPoXkCIABvXICuuVHBKmcefHCZt8RfCwYtUyTPqsDKNGvY5pU5fBieXS+dIuANrvTs4W&#10;T05GyIrK/9G0v4oMlhBsR7BLuzq45rpT0Hv/pjSYcSRj5B2fjD711zrRyc0mGVvqOq3AZENMZCeZ&#10;KMaq/Eyce8FITPjoRzSq1wSXXNgVJ558ADKyPFi1sgzjP/wWD40aj1/mhhCLp7EbKA/aAicmIKJk&#10;btU1C6NFSxsPPjIIu+9Zy0y72fEMWHyOjSiWwp8VEHA5WDDPweEHX4Xli/YR/g0AAP/0SURBVJVX&#10;4+6fpn40SoP63mOVQqUa/FYagmmluP6mfjjtzF50YgkoFQn+PbHSWEl+K1+LKkpx4H43Y+b0fEyY&#10;cD322DOXHwuBbEOS/eI4aspN0fYY+2/INa/g0VHvIhrN5HPLvggoEjBzrHzUU506BfD+R3cgLUOR&#10;fUIhRbIrnVQHpVi6YiX22f1e5K1RJHMNu80FU7+RAY6V780b9UcURx29E559+VLqpRL4Ekrq38Kg&#10;fDuhf3/OEo3aLz/n4YBDh2LpYhknm0OsaacNJaNScfHQ/H+c3s/FF/TAbfeeSLagQtLqLouePwWa&#10;ZpFgCRj73hwMOOlOhCrSeN3KOXYCIA+9OZ8VRFZWCcZ+eC06tG/geo7r3lIhqK1NjlSIFz/NKUTf&#10;Y4Zi2WKCOccPx2Ib7ULcPfwUnH9ub7j7dP0xxSmUSgz0JZL0KGyce+4jeP65uZXfriVdyUN45KMS&#10;3LWrH6+/dxtyKwNLfwxm1B/6XlfgwT/j0Ri++1ZJ5UORX6gVHjQIklcTWfITgEbwzdf3oGYdV1Ft&#10;U7CkNlphs8+ShUzMmLEMzz43Dq+/9i09bHr6iSw2VfW1QuZcxQH0KkPotan46Y1npjn0Ttvj6P5t&#10;cdCBeyIzkw+X0MbLijgo2VWkZ3JXXZnyE9X0LyGXx9eS/HvpH00/ubrEXbigSKsPk6cswJjRU/DR&#10;p19j0cI19G/qUA51HsEPQYCLf2Tc+Bl1nM9HPrLK0LNHS5xzzn7Yr087pKdT9ukIbpF9FdVGJbd7&#10;Imaj43jUh0mTZuLjSV+a5Ov8pRbGv/UNisLUQLYXmRlZKCmh0xMT/weoh+RKyphX8FBaQzr8toPa&#10;uXGcfHIPXHDJYcitRXmnrJvkdYIDr3E2NyCH/UYjXlxu46Tjb8OXk5YTLKhj2Rf6nWTG/E796UWK&#10;twzZuWvw8KircOAhXc31XdDpJZDaRDqCAQiSQR1qh4e6PIrrhr2Fu277BJdffBDuvOsIjt0m2rZV&#10;qXL85DiZ/vHwuUF9PgKvvfojwnHtbyp+4jh5ivn/FFqCGM44uxtuueNkAkQ+j2yVeSZN2bL97Mvp&#10;P6zBoUcMRVFRCp1t9xZrSfrH5dHf+sMfJRiLYcgNR2HQlX343gfb+3/y1nZK/1KwJGHRoAIlReXY&#10;b+/BmDkvB46dx48pFFUr1dYjdYMER/kkcey3X3e8/+7p8ATWmFLzSQ/Bkm8VAok0ou4gVqyJoMce&#10;5yNvdU1TK8lERsiwMopC1pmZAbw79gZ07hqlV5RGnq6aiuJ9zDQMGc8I89akIhQVZOGIw6/DDz8W&#10;o1adlgh6I1i2opRtVimEn/HsC+fhiEP3pGLl6cbbVT+o7/TBWorbJbCcbPiIEmP0Xmf9tBp77H4f&#10;QSQVnek79zeORX9OAsPns9jfvffviNdeu8woTANmTP/yZX1L4d5X96+KMJG87M+YJx9vvj0bp/R7&#10;hSNG0CpviucqW2NA/6548IEB8FYmt255sFTVRrW46lWf8eAzOlQu2qT18ovvwXvvz0DYUT0dKWkp&#10;oRDf03OmmlLgzvAF25z0epCR5sPJ/XtSueyP+o3KqJRU8I5eus0zEkE4cfaf31W+6lXhahNl+n8N&#10;XDVtP/SbEZaxcvk3IvHgiFvkBSV0a32krzyLglCBOEG3P5CGsrAX77w/Fzdc+wSdn7DZONiDmpQL&#10;6hPvKiQkX3LsVDoikgGfR9uyzEe7nYK4e8QZ6Ln3XqZ0iCsqlbxMcjlL1xK5//9DMmBJ28TEkYil&#10;Y+BFt+GJp3+i41WLsmmhfv01ePe963DxtS/i60kLES7XJtuqEB6h6uV7GlhtjGsls2B548jIiOKk&#10;Ew7AtVcfjroN3Q3IlQekFaSeAOXeWwBvvGblzdeSpr6jsUyce95IvPDit+y3XCQs6Xk5VkHTxxb1&#10;seRIdZ8aN0ji/Q+uRPMWNXgutYge3K/oXBHsmIoPb0C/jVPlIR3vJDD2i9k45siRqJUWxuzZzyAt&#10;mzrdqIcqGf0Lffj/kNqleySkX6RNHcSSZQSkGdi/93X4cXYJeYF8pRQI30I6uWlI8H3QswbD7jwQ&#10;5190nCmF4xK5TlsKhS3EvHkY9fhUXDt4HNVY1TNU3svMhOi9eFYzMzaSqfnwOY2Q4l+Fb2cMR706&#10;GeQv/c50RuVR1Sc7Nv3LwBK9DE3RcOCTVgEZxY8h17xNL+JLU9reXV6rQ4+8/mMr2c+xVGnXj9o1&#10;LEz6bCgaNpfwaMmll5/zLQUhGi1HSWkUvfYeivnzadBsGsUYhdqikacsWYTjQZThgYfOwgkDdoPf&#10;r6iTGGtbex7k/UQFrh/0FD6b8DMF4Cq07piOdDsTS5aUYPg94/DMcx/DDqRj8NW9ce2VBxLUUeSo&#10;RVXszTLFEH+fVHX83vu+wC1D3oKT4PPbBVSANfm7jZ/zvAva4N7hF1CRllMYBVN98CdcA/FHFKFC&#10;tr0rECtPQ7++j+PDT2cboxFEYyq7KCZ+cQsyUlNh04veYrSuETOUNLv7a+PKaDJs+CNJQDfz+wUY&#10;ftcb+GTiAhSUyAUTCPdRQWlagn2YpHLiJTSt69XUh5OHnt3b4ZKBR6J7z2bIyVX1bjKVpjM25TFX&#10;UzVtioSceZRVhPHTnNV45qkvMHr0x4iEVBwzC4m4Mpm0QlVGjawlPVfJz35fOdrslIrBg47CUUf0&#10;MA6Nk+IlYCAQJ4ISmJHrIz7+M4qQd23KgybdX3r+W5x/4SOIhRvQF11Gnq7Ha0fw8cQL0bVDUyxf&#10;WYDPJy/A19MWYM7cxYiUxni/OBo3zqUzuTO67NoE7drURVZN251qS6rOFJ/zN+Dx+6Tq/Z98OR9H&#10;Hn0TQiW1+IkUteRRUTa9VxTdNga8YYMoRr80BB065JoyASaitBmUdMKY+sNq9N77HnbrKurOizBo&#10;UGf4/KpYHkE4HEcwIOfYHYNtRuo6OmsLlxThwAOvoJ73uYtjNFWqKTkzrRZkP4fx2qvnYt89O3K0&#10;LdquUva36ltFaN8SSBBkXzf0STz4yGe0Z1m85hoqbQUYCKg2smN6RuUr+ZBTqwKfTbkDTeoS4NMe&#10;2J4c2gRFB/8d03IES6E/58gdiDTnr4B2JBbGuLd+xTmn348KghkDhswO4ps20hYZJZnMRVZ2Pt58&#10;52J0360DBV/nxylT9Lgkd7xKRcjC5Zc+hhefncu7UNF4yGiOioJReVBQAnYJBl5yMK674QQqBF2X&#10;DGoSC9Uwc5FtRrFEOcrL4ia6Vq9+HbaHnkGYjBwsQNRy8MjI73HDde8i6pTzmQ7GrbftQ6xAj87J&#10;RNInL2LTJOUqZRblIx2x/y2Y8gWvJ0Flf0hwNiTLTuCyK3bDsJuPpgBREZspzU2EvDegCJWlFLeK&#10;Tr773lSc2PdNcqzCvKvwxDPn4ZhjVcuF3inB3ZYjPoPxoKraR6+N4EhCouf7jiDp8cdH483XFqO0&#10;1F0mbrY7MAmq/J2jDSr51i4jp1mokRXEvvvuRM+3N/bq0ZxfuFMLmsIw+QIm0X9Ltr+a/tVE4KM9&#10;FLVtUcKjSvcpWDwvgueeHoc33pmKn38uRVzFYH2reC5lWTWgTLSWTh+Nlpa9I1GEPfdqiPPOOwQH&#10;HLyLyWFRRMujUidKHDZ5l39MvBLBUgzJmA/79LgY02fwp4pe2IXUIRnw8XX8J1djj24NXEny+eEk&#10;E3SsEvDGKRl0IsxWUbxz0mHbhI0oEyZKTQOrxHVJ3J9Rfv5q7NvjKcxbuIzXCFGtNOKTKE9Jz0D9&#10;bYBXAnUblOHl14dit11rEwDI+VV//Pn1N0XJZBm+nVGIfbqPhOUtQdMGzfHWR5fyfSmmfMp2eMvR&#10;97iu8Ev3b0uK+3nvOJ3MCCZPXoYBJ9yL1avVBj2nbJleqc/sCtTNTcf4CdegeSvCXU8dfstRMo4e&#10;rSevsyqvAocdfhV+nhlAjM6iC5I2HhONl6mlRV4LeB2cMKADHnzgHNjBNeznVPKCpgMrx2IHp39d&#10;gneCAhmj4SopykT3zoOxfIk8LYlr5WDJkhlPa33gYvnKKGg5uPaaXrj6xi40wippL7RTwWsqJO5H&#10;wvHjrntfx53DxiMSzuX3ijSIUQJGcXl9edi3Z32MeeMW+FMqeEvVviCzVu7NI4W1TakK1RuvQoaZ&#10;bbGL+IUX8RiVoidIoZqJY4+/BZE1rXHEUbXx1LNn0AO1TB6AIh9/NLUVs4qw9FcbvfYcjPzVGTw/&#10;QZHamJ0kUMoTG3jxkbhp2H7wB/Mo1LUolFrC+/vXj1KZJUOpBKFlGPfRJJx49AfwcnzPubgDbrun&#10;P9umirUUSANutgwlqCjcXIwoQRoVRdSDuLcQRflBAssX8MJzk6hcaiNMBW9I/GS7eUnqXyuZToMU&#10;RkpaAY49pj1uuOkC1K2rVSKquB1lv/J37CdzvsZEBm0Ltr+a/gskfUajZxYW+MmPqs9EPk1k4dEn&#10;J2D43S8gb0kO9ZaiRYoclPH0Uv4s3egksZ7HzqcMrkbn9m0w8oFL0KlzTV5HesJLo6/9wv7YuMWo&#10;O5TjEy5LYs/dz8P8BTl0ugh2yN6qT1QjazVmfP8osmtpyxOCKjoI7sq0BPzGaZX88KBeNNJAh9Q0&#10;THpSERClKujvTZCS1H0CX04cTzz1IS4590fKVQmfaRmBWDPqIBVnjMEXIBgjoFMJjokTtUVHOXV0&#10;FJ64IlDqBAPj/jY5TgmmfVeM3j0fYT8VU+Zrs4/nESCsRmqiA3bbPR1vvXctUoMEqtuSpN81NUp7&#10;Ew3VwOhnv8KFlz4N1Rf02ukmD9fUm9IYJ2uga/cifDj+Zvi00bvKCXB85NjyDZ/LJhC10GWXi1Cw&#10;Opd9Sp0oEL2Bw69Nl5V3pgVN2sLK8q7Enfcdh9PP7o0Adbst51GBiG0bJ9gqZA8ZMuRGdc6/5iB4&#10;0b5vp/Z/EDN/LEc8SeRrRkqCR0YwSXyVgrrO77wBP/oe0wR33XEqDXIQKgpooklWjJ4JlQ6N8rSv&#10;5+PSK55FqEzF1gQ6CETMvnG8Lr2adu0z8O7btyItVQmL+q2qKQvZV91r/Xtu7UMhdZXiN1uyUEAE&#10;7Mw+UkL8VLKqCdS0SQr27LYL3v/wU3w7vRzTf5yFffffBempyitgi00toE1fX+HarBox7LZbe7z8&#10;wgT4vH7EDYhY/zwfFVcCGZj2/VzMnTsHvfbpRUdTuRmqA/X7faJJAYvCHy1LwUXnPI0Vq4qxd88a&#10;uO/h05GSIsWayechCDFAdNPX+LuHqVMi8MLBT8ZTUFHix7CbXsOlFz2Ib77K5+dUjNqGxCMDFGc/&#10;xti/Mlx8lkQIubmFGDz4YDx4/3k47sReSMtR6mc5bYBNE5fGtqrdMnLy9nVL8eS25YvqY8c+3O2F&#10;CJISNEbUZwk6DdoaSHlvu3ZsipP7HYK992iLXxf8iBXLlhP0a3EEf2lKT6hcBQ8BKTqHKwvCGD16&#10;Ij7/bCbat2+HevWzTQRekZd177nhkZAjRSPotT1YuHgNvpr6E9sQpmOTBq9ViNtv7Y8e3VvwNroO&#10;5Zh6SKuyVPHaRGPpfLqHZFcAiUbXyITkTzKx6ftWHW76ngcXnD8ay1cuM9cxG1NL1gyYzDJTQ6nZ&#10;y01pgE4da7O9SqlI5bXpoPAslzZ9/T86LMrrrNl5GP3STLZDuYl6niACnizs07MpXho9BOlputeW&#10;00t/6ZDjrhfq92Qsjp13boiox49p33xPwKQ26jzVgfMhToCTtzqGZYtW4sijdud4UudRjyoooLGQ&#10;Xg4QQNWpVwPvvjOZX0lnbayrkkk55BW8toApeYr8OH3GfPQ9bn9kZaXyKu7qxqTp87W/2xEPgqXr&#10;CZZ2VJKxkoDQ8EpZGKPp4LHHxuOJRyfxU3lR+lwJcHxcCrg5CGA8RNHat8jyqGhiDLXpAD334uXI&#10;zlLlYwq0vA5+bsXFAB4sWFCEww+9FgVFZEQOvCrTGjBFIOXxJFGnfhLPPz8EjRtRMegLMqmUl/Kd&#10;jDL4TTi3FK0dRPfYmDymjo++kwKiMCjMLe9Sq+GscraTXl0sBY0b1EG3fVrg04nfYtrUpfju+9kU&#10;+l2Rma7kQR9lR6qW/Wieo0pY9FQUIN6jQcMa2LljZ0wYPwGRcApv6QJNxZO0GsOrqJxqEHnKMXfO&#10;Knz2yWx06tLE7GHmFSh1NGGlH/BwE30okx449NoikQSG3zkeb785Fx12rYdXXh6MGrUEgAlCJdSq&#10;4WIE+O+TtqJwS4Jogb76iO/YRvVLUUESr70yGacOuA4ff5CPWCjHhKOlHJM2vVgCPfGJtnfQNgAt&#10;mmfg4kv2x8MPX4KDD9kJWZnkSa+UP40an0UbOOj6Sn43fWjGhWSiTJXvq6ma/pTIO+R3QSbJd9Iu&#10;I08KgKjwIx0T24v0FD+atYqjX/+D0bFDSyxbtgyFqwqQiKfB9laQyfk7GjlPMpe/jyAWScHSJaUY&#10;/fI7WLKkAG3aNkNGllIXqAsJcuQMusnZmj42Ey+GffW9dN9ee3VFRaiIICuMtq0b4fohp+KUk7uR&#10;/6NsqvhecS++GADEq/FFb93pa5f/Xd3tyiD/0Gl6U/nqku5voiL8Xi7I+I+n4/77plKOy3gm9S37&#10;waL8Sh14kgRLvjV49KnzccABbdls6nM5iFW62Nx3M4ltHf/pDHzw/ixeRzpBi1nKsO++7WhDLkVO&#10;jtqjiAsbsi3JAB6BGh/1qs2xjqBz17b47rsfsXCBipsS2PiK2Bdphm/kbC6Ytwx166Wj/c4N2Fz+&#10;HrSHpt+j1IUJ7ET+KQvFMeXL7zme/L3buRwqTcvpGQXAOS66fyVfVoSSmPzlZPQ9Zl+kBGhrZEO3&#10;+OKbbU87dIK3IiPatsHSliJkFI+Tgek/LsF++1+PwhIhZBWfVC0JDey6pDyRQiOonmQGMnLLMOXj&#10;kWjeOoOKpMxEPJRLkqSH5EvmIEz9csLJN+KjCYUEA0LvEX6v8DKVBe/tSVbgmecvx/HHd6KnF+X1&#10;TUzHvdVWIaNR3Le/0eYLf1Jz0jTo+UUOBf5izP+5AnVrAhM/vQNNmyrETKUpUKJ7ygOsIgmmpvl4&#10;73BFAB+NnYQBp44mAKMy46nat81MwXEc1rZPr/KEl+PKK4/B9df0oweofeWojG1CCgqfolOqTVRe&#10;msQllz6E117+DDVz/RTYUWjU+I8Tz/8OaUrMXZIfRywub5vPGA5g2rQluOii+zBnHhWKlclhVl/L&#10;O5fAx/gb1Zfxsc1eBKiQL7/8cFxxxfHw+gWg6ZP9CxRDNe3gJE+ezpE2D/fbaZg4YR4uvuwhLJwf&#10;ImiqgXAiQn4V32vKSudXyTZBhbUKdw4/G+edfTAsAiCfn9eyJbNxqgmdo0i15JjSrfxF8nskEuF9&#10;VOdJn1JSlEcocCUdsYVIBRi9UVXrL0d5IoqLLnwJLz092/3yN+LdCdCCBI2XX9UN1193LOXbgi2M&#10;tIUoSYfutLPvx+iXfqE6SyGIKECrtj588sn9qJntwBbAJHCoSrL/JykWtVEecrD3XldiyeJ0RDzL&#10;kAgpLUC6OWZWRgb8Fj779Gq075KOJAG19JxSH+xEOrnBh7ziMJ3ny7DgZ9k9/VY8oq3AMqjbN7RD&#10;ZBUz1WlhyLD9cPXVh8KOp5h9/HZ08kRjO26Ct1ZeadWRPH0NfjSUgUMOvBpTvikF7bVxHkzNko3m&#10;pqUYFJHyUajzcNXQ3hhyVT84SSW4hclANMgKFyfCiCbycPN1k/DQA9MQtQsR1/JSaw2vrUTeAM8t&#10;xJXXHIZBVx2N1KBqToh5iK835qEtR+biGxjkjZ7xr1PSoYJhZ8Xona1YXoZzz7oL33wRQr3aSTz1&#10;Qn907dKWipX3M54H7625cUV29N4AhzAVZgDRsIXJk5diwMk3YE2e38x7J5T/I4/GEK+hthNQ2D4/&#10;lU4YtWs76NGzPg47uCe6dO2AtEwLv8xbjffe/hZvvbMIS5bNxR571sQLz16NenX4U++W29rEiskI&#10;EKDZpaZ21Py5a3D14DfxxaQZKK+Qt64VIvSK2E6eyEPxJ74nSK+V7cXAKw5H/5P3QJ3aNB7UxpoK&#10;UD6FvSU1czVV0+aQIjWKLFOqY1SGticVJaEyfPNlEW66/nVMnzGHMi8n00f+TqEeTSX/uo6QR0u/&#10;k6Vo1zaIywcfiRP69oGXMmv2p1O0hKBKtdok/pIJTYnJSeBbA56MgySHQZbFnLNlyLGpm6N0ju0Q&#10;SqMJ7NH1asybvSEgUXTNxkGHNcIzL1xCZ4bgRQ7zFjTW5eUx7NRyEPLzc4iJVmD3brXw8uvDzMbe&#10;PuUmOnLGZQM2XydvKXLibIfXwVfUy0ceMozOvtIIpM8U/XcjhJo669A2DWMnDEN2LoEObZ9mFLT7&#10;n2ZYwghhycIQ+ux9DVavdMuhJLVBPM+w1nWefyOOkycL6alr8Opbg7Fnz7rwWlpNt2PTDg2WvMkY&#10;AY5WYIQQdQIYcdfruPmG9+AkalFXhAhm6AnRsG+E8OklaQsOzffvd3AmXnr1GgIdMrYJ/0riqWgE&#10;sqIWPv58Evod/yzKylS2fwnvlw2PVYaAltZbpeizfwu8+Mq1CKbEjTJxPakNgMyWpnXAUjweJ2Aj&#10;U6tuiU1vhsbaSACpqvCcIkJawv77pPMSfDb9xodVeQU4+9THMflTC7l1l+PRp/pj756d4PXp2jGp&#10;I55eGeGR96jwr7mGhahnNfJXZGLwZc9j/Ic/o6JcpRRL+a2Up0LEWm1DL1XJgk5N/q1pTJXW53U1&#10;Xh5VCSeQVSJqVjlOOrEbbh12BnKy+Axa6qg2bCHSNIJW56xaFcdzzxIQ3/8+VhXSgAgoCwyqHxVi&#10;9vgVeCOoLELdOjaOPLInBg8+GvUa8nNNtWpqU8/1L/CequlfQsZgmzd8dWVTtbo0/RKmXnvp2W/x&#10;2INfYM6clZT5FEQoBwmBKwOw9DOCEsm0nY+jju6AK644AZ12acBrhCif1BUeFxCIfouk0nEyN5X+&#10;NK/83Nx7y5BjEazFtLqqHMXUK21aDUZhwcbXr1MzgXGfXIc27bOM4Tf6T/2whWjc+9Nw3NEvmEfs&#10;1NXGK6/chboN3BxQTUO5+66RtgOwZOpu6R9152ujp+HS815AcZif0YaY1AczVWiZdIhjTmiDx546&#10;RxCJn6TwW44jdXtCW1Z5svHoQ5/iysuf4bXqIuYpM3bV0urpDcg2UUeviea1aQ989MWtyE7heeQ/&#10;zw4cdd+hE7wtGlgl1sUSNr76ZgHOPG0Ex0MblVKQLZdxldPk0trfJZMKLdMYWgvx1rvXok4tJf0J&#10;IMmYCynzPDL64gWF6LXPLQhF6EF4NNfrJzDjdQkUUrxZaNq8BG+8PRQ5maqlRKBUpRikJNa539Y7&#10;XBJgkt5KOBICPpYRAH5gmkNFwS/1b/3fbngQoKjkP9ueQcYecOq+mDZzKr6fXopXXvsCrZo1RscO&#10;zSR25nqmr4xy1L3UbxIavuc1tH3AMSfshU5dWmP8J2MRjcp75Skm6mazm9jXJhlT06M6+L3qF0F7&#10;EmXxumE0aBbDS2MG48wBfZARlPB5ELWV/+S+3xJHjJf64otFOPig6zD2wwUo0wrBOJ+PCkCKQkKv&#10;XAcVtbM8a3DcMZ3w0otXE8B1gk196LHIK54UtzYVx95dibzpe1Uf1cc2PYyDqPeST4EXmi8CIuWl&#10;2F4HO7Wtj/Mu6IOsdAtTvvkc4QglW3qC8u91xP/kfemRRBrmzV+DF55/i0YzgN332IWCXDXV7N7r&#10;t2Rw6YAq/alDbdiCutBU7ldUmw7MsuUVePj+ydR96+sDOTV33nosDji0JZ9Fm/NKRuU4r9Ou//O4&#10;89bXMPenEDJzl+Oj8Xeifu0c3ld5O1IAa/vbpU1fY1sdCeOUphO4xNG8RSaW/roQP84qoJ1QHpna&#10;qf7R6ucYfp5TgIYNM9CxY0OCJ42lrqEcXNXTArp2boMli/Mxj+dpfz+Nr1mRucE9TRK9R/dIoeNd&#10;jpKQVg62NSsYNzx3Rzp27KKUKnXvy0dpcS0cceBdmP79GkRNjXYJhpiXZACOPiOY0TJGMrTlsxFI&#10;K8QzzwzEIQe0g4/fx7xxeOPZNHhxg6TDoSwc3/cRfDx+FhWD8lVCBiw5XiWs1YDfno/3xg5Fz547&#10;kdd4JymG38BSVQdvIaoMdSYVNiewUDviThyFRR6c1G8QSsvSkZ2eijq1s9CsZV20blMfLVo1RJum&#10;dZGR4Yc/yLaQ26MRrVYp5vNoCoxghdfx6Nn4tTbzNMKTUAyIAMYik0e9GHbLWDw0YhzS0m1cceUh&#10;uOaag+A4pbCiNdjNPJ8KzCzdl6IkyEhodZjyGxQp8gRMnafJX8/HCy+Mxbix36OkSPcNwvJqSakK&#10;DTi8NwEJXzP9CezWtS4uuORI7NmjDWrUTDPinEzQQ2MfK3XINn37Z0TFT6Og+XQBGHnUCYK7mATb&#10;p6kHP5YvAS6/XOP7HUIVmobQqkZNDxayMwi2+SxaE6KQcp8+tXHDsLPQrkNtBDT7SEWT4DVELj5y&#10;FaWbpFpN1bQdkKIalcauikx0hXIgntWWTAnqRC+Ff/HSEB5/7BM89NBHCJVnUH51Zohyzt8mVRKE&#10;5xuxi6LDzgFcN+xQHHUw9R71KTR9p1uollxChRh1siIqPCgXbpRpy1CcekV11+RkffX1ahzQ+x44&#10;MeoPo3dVQkSLTRL4/tvbkJbhha2d8PW0ks//sx2aXpeTGKdj2qrtZQSZNt5673Y0aRB0c5TMllGK&#10;4ohMZ20XZGZVZD/o9KkETkWpB8cePQJfTp2PWJRjy+9s9mfcS/3F8c5MC+GDD27ArrvVNnrX66PC&#10;40MJSCcSEaxYUYZu3S7EmjX1qUap58MbP6ub3F7BH8kJJmvYIYx54yIcdmhrmuEAYlpYRDu6o+2K&#10;skODpXgihniyDNcNfh2PPvgtQUAGogQR65LySLS83E0AzzaCZvsqcOIpO+OxJy7i4Gk+P8wxdOCP&#10;EYFTScQcBzcPewd3D59MI0pzzr+ryBvQcsgQbr/rMJxz9sHwyavaqtMvGh4KOg19wlPC55Dgp2BN&#10;noN+/YdiypQVfOYUCiwBCM9V4TknqXoiDoJWArVq1UDd+jXQrFlDNGvRBC2a1kbtuhmoUy8DmdlB&#10;pGcEkJ5JYEDgo2RQFeA012HfKgE6FE7Hffe8iZH3jkcsFsVlVxyJywYeiIx0rY6RlpSwKKArZaRj&#10;/f4XaWpPfszyleWYMXMuPZt5WP5rEYqKygg+/KhfPxetmjXA7l1bo8VOmTxT10thW6qm9/4uCboo&#10;gsXx4iGw5FCRJnwJlJT4MeaVr3DrzWOwdLnAmpQ776MoGZW85TQgoKT3bRWidVs/Lh04ACcc3RO+&#10;IPuGQm+iaMa7FQCvpmrascnWYgpLG/fadDaX4a47X8IHY39FJGbDUYFKSYh0p1kVRx1jR+APlOD0&#10;kw/AxZcdhqbNvfSZKGTxDF5HerLKeErw9FL19/9PUW8CPrZX0j1p0goccuDdcCiGMbXPo5V+azDi&#10;3rNw3tndjM7ekrmDAkui2bNn44JLn8P9D1yJ9u1qEWzKUWI/bbnH3Cpkcsk07UCaOSMP+x84CEXF&#10;tflgan0F4irjQkCZYqWg024+vP72UGTlKADAfkQ2X8UJAtgxTJ22Akcccg9KiY+T8b/24O3a+/HJ&#10;p0OQk+mrTJ0hWKr8bkehHbooZYygZfF8G3t2vQwVFalm6WqVx19FMoYK3yrfxZPM5MAXoWnrKCZ+&#10;+QhyakZgRbWElizgUySBo0+w9cs8m+j5MkSibsKuQs5VwpLiTcHefbIxeszVJtnRE/fTkBKMbTWS&#10;AuIQOVRGio7ZpWZ5/umnDsfH76+mp5OOcCKP8EIlDVzw4gIX/dKGV+FyKpO4E0FKQJsp+lAWyeMV&#10;VxMgxZGR5UetmgF03LUtunbtiN26dKASaI60NAs+KwkrQaARtvHcK9/g8sseN/uYDRjQGSMfP8ok&#10;tyORZdomkGW8S03PbUhxCUiUyovPwbHQVinKA6oiF5BSCQcV3lc/+01JA1PFd7OUEH9kAI3KCvAa&#10;bJO2SclfE8GxR92M76YWsL8IrAULqeVUC8RDT0hLsS15x3yuQYOOxlXXHwvLlwd/UspCgEorAt2o&#10;07+lhH81/cfJUbJuBY29Cu/SqUkG8NVXq3DWgLuweJGMo6IlJnRE/o/z/6nUhZkIBjxIzVyGJ544&#10;Hwcf2IFOY4IGV8ZV8iuZo4zo2IJORZS6zKRN0mhP+nIZwdJwOJGgmUJSOxs1imPO3CcJ3lQaga02&#10;U4VbhnQ9rfjTNZM+bZJdjgBBpqVSJyaSsn2jpXXBkjrxg3fXoN9xtxMUWxzTMGKWIv4W/IkcOoWr&#10;0G/AbnjwkQugCuWKIEpLKg7h8dPqRsO4fvBreOTBr8k369vb3yO/lYoTB9TCw4+czyvJRvF+bt7C&#10;DkM79HYny/LKcFCvW7Dg5yiBQZVXs6E3QSZREi6Np5cD6wsoT+kWdO/RAD6fQJT2fxNe1qRLCZYv&#10;imHPva5EYUkWBbFyWS2v4W7xYWHntul4+6NrUbuuak5Uzu1XMeHWoCrlk0hBPBEyG2NedPFjePrZ&#10;zwlCGvMzKbFCN3qm5zchV/WBvEK9VrXNffUIcEm4zXJ+zSmpxpFWR6j/tPQ9Dr/fg4zMJLLoBdTJ&#10;SUON7DTUbOLFgl/jmDxxDX9bgf0Pa4QXn7sSqalBA5Q0nWaiSpVThuuR6X/2FcdABRzV36CHui5p&#10;msytmM7rqGiewInauFkuG59Vc/Xsu3CECtbOwIMjx+Oee95AwWqOGK+ZILAz1WdN5dlUBJRzRA/r&#10;kBMCuPqqi7FTm0aweWsjz+vtPcc+Nf2r562matqxKSFHkjIr+bSMLqmgb1OMvBVpGP3cdNx6y3MI&#10;h7PhyNm0yviqaC9BlbeMRjQDKb4ADjukCW4dfgwaNWhAcQ2ZnCg3Akv51aKXLURR26adl0BG8PMv&#10;EXTrOhjhMq1apeawvejdqyY++HAoYhtvl79Fyaxyo74wmqkqJ2t7Dy2tQ3FvKcJFGbjx2hfx6BPj&#10;aUNo69R+RegSWm0cQ2p6MR4cdRaO79dFC4Zh8zk1O5DQbIInjLLSJPoechu+nFK89tGrTM0mKIk0&#10;pGcW4P0Pr0O33erCS55zTCRyx6Edehpu2C1vYvjNE83ET4JCmiTwUdL3+sTHk0dEY6y9a86/rAtu&#10;HnYGvGQYRVtsT675PpogYIqGcOXFL+K5F+YjSkRtRdYBXmQICeS49y7EHr3qwatNKyUwygGKb+1l&#10;kWwHvb9IJIQ7bhiPEfdORCjhY9u1rF1gSkpPz81nNYbc9ai0wswlcbPL0e5Gt3ovpnc/d2fa3e+N&#10;R8brWgQuSgI0Fcy1Ss3L8/hT7bGXtMnkBGc9u9TEY89chfpNPbDlxWlvKYGcDShK1KGgknbNrwKW&#10;bhRsLSn6Z9pvAJ7euu3ZXFKoXhOK837Jx9WDn8anHyxgJ2UgzmdRVXcBM3eVpGbYQ9hppwCuuvJY&#10;ej97kS/K+Wmc7ZUBoedqqhCrPWqfFCWP/zMHopqqaXuguKWYAd0qyoUtR4pyGY1Rxr0hWHYAM6YX&#10;Y9iwF/HxxzMRDVU5WA5VB2VH4kBvwubRsElt3HPrUTjwsM6w/RX8njJjwNLG+mBzyQVL1FbJcpRV&#10;BNC29UCsyaOkS7dbQZx8Qns8+vjJcPyuTtxa5NYWUi24Kp2g+7l6bUegMJ3iNG8ChfkWjjv2Hkye&#10;EkIkXs5HKuOjqI6SgHEUWTVK8ekXN6NtyzoGMJnpWgIr8UuSDvr0rwuw9z4PmFmXP9seJ+mN01bl&#10;olHTFfj687tRNyeVoPz/0/Hbmta3WNsxRXwl7GwaL5XiJ0D5ceZK3HnLZBo+RUlUSj+Dwq754/X/&#10;ybPxWVpllYIOXR3ccufpsCjMyUQ6jWRtCnUpf5ugsqjAS0/8hKef/R5RvtemhPBkI+ELI0Gl4aUi&#10;efDuQ9Gzd0teT2FJGVNn6wMlCqYSs6MERy+PWYLhj3xqEh09VBjqDyCd+k31LmqSodNgaSrMWsO2&#10;0+AnNcWowpx+HoqcqdhYEZVbqXugjEcFPyUgogIUkLH5T7k+SQOqJCG2Cc3HY0re9rO/PXDi9Aqi&#10;afh0qoPeBw/DosXpBFK8l6cENoGGleSrhyBSbSCI9Tu8rjxC/me8Ex5aPbbuYcCHGUuO2d8ESg69&#10;XCUgxmMBs38fG09h9+K1V2ah086X4n0CpYpEKg+tqAsjGYgi6Y8SMGfA6yvFSae2ood0H044qYcB&#10;n7YnhW3PYL8GeG0pQXlA6o9KT6gaKG0R0hSvFU8gQsMbY5eqUPwOFpnf4Um79mv2TFtVxJNp5HLy&#10;vs9LGcgw0aZddq6F194YgJdfPcMkNds+AqBU1dihiiFw0mapmmZfNn8l+vd7C2eeez9KqK/C1AMU&#10;fvoV1FXyL8z0vBJ+N9/k+BIlREwq4xFA0F+ClnWonxXV9pYjnMyDLyOKSNJt29YkOclmh4ffdMKO&#10;xbTBZDoc6smMrBTcd++p8Hu+hE1n2FZJHTuPFiDCsfehKD8HV10yxqw4NLiQ4yy7oRIJVjITu3Vt&#10;gTvv2xcB6lAzqt5i9otKDmz8L5mg/eHYFNJWPPLgx4gr+uiYRAjyh5LIZW/Vn9sv7TDbnSRUvl3R&#10;CA5UOBRAvxNux9KlDg3vHyNajym6lkB6ZhGefHYwcmsSJNkaPhpmY6hDHC4vVq304+wzh6O0jKDA&#10;CICMtnttTVQdsH8b3H73ydt+npVtjCfDGPPqZxh82XMIlaaRaYPwm+0NBBJK2U621VrJV4GNpvxJ&#10;Lf2MfUZgQKHmU/JV8SMKeaIOQU8WD+VAEeRomaee1bB7FUj5a8+YJNCqKIvgg/c/QdfOnVC/QTa7&#10;rKq4nUAL26qaI0axbD1KOtqrj89mFRJIx5CXV4pzT38E948ci0gkl23SSrcoH5EgmN6u304hqKpA&#10;py4+PP70pTj/wgPglyctL9hUKK6mbUHi0SpOI0R3FS7pb2LlatrKZMXS0apZMxx/6s6Ixlbih6mr&#10;jbFV5NY9aPeoX+zgYsydUYJxby9AyxZN0Li1BtiN4JpIlF7/r8Hlb2VUKceKfOSviuLTz5byMx91&#10;uh+NGvpxYr89CfyqnZk/JvaPASYOcmrURMtWLfDeB1/SrlB3x7WikV+zf5WftWTRMvj9IfTouTNl&#10;1U1mN+Ogg/917NwSn306E8sXa8N5jY9+vbH9MDzAz32eVMyY9TV67L2bWWhkioUS/BoydkLX3j5p&#10;h0nwjtKL8WrzUseDp5/8HgMHvoiY6uIoimD6d9OdbHMgEsl8DLv9UFwy8DDzt40Yzw5A+xbFPeU0&#10;+F4cfuAt+G5qIRwae8cWAAnwuhEzFdOoQRDvjbseTVpU0KjWrLzy5lNVop2pV/QnpFMTCQvvvz8V&#10;o1/4Gt167IoUn4WKkgqsLvwFP/2Uh8/G5yES11L8CFLTHERDpQbnRRRV0pSaLcDo4XV4TyVzJhVG&#10;F3SiJ6GExZjqhPBV0SQptU0w+ybJSw9DyX/0TjNzCvDYU4Nw8MGd+EUFvRQlP/p4aBpry4Xi16Wq&#10;fkxo1Y4dodL24NPx83HFpfdi4S8CxJmmXIDSpDQlqcRCGeQaNSPof/ruuPLa45GRISgchZb/mpoh&#10;mmKspm1CGj+VgnBCYSpkyqNXRSs4ptuvvvxPkiemAaFu8IXoZGRi7Du/4Jqhz+KX+SpomUGdKQHj&#10;WKpQoZNDN8kPX+piXDf0WAw4/SBk5yhlQJFrySpPVamVzSCVO1FUV9tQee0E8ujg7tzxJuQVhnj9&#10;FHTt6sVnk27hOVpAUs1Ev0uaHtXOCpI29mecdvSc80bitRdnc3zqUl+W0meUrU2hfAaQU6sYH028&#10;Ga1b1jBOjWtzXdcmlCzAzO/iOObQO1BUZFMHq1B0lduzljRlqYVUvmQmdWwhOu+egfc/vA2BlAp4&#10;k9rYnSBMeabbsfDvMDlLUXooXqscc2dGsPvulyFmEbRE/jxsJyPZqo2DzyYPR2Z6Cg2in9dRxMVP&#10;oORF2Injmac+w2UXP03m4DWFbgmgNHdrE1EjWo43Xx+EPoc0JxMAAW0m+H9S1cq6KmMvwPJ7wq3V&#10;Wo6HSsITpqJiH/iL+VmJAXEmmhKrh1Ejv8G1100gMFiIU85sgysuOxmzvv8Fk79ejR9+mIlffl6I&#10;kuIQyiu09L0OgramJb0mvKoecqxivtJDNM2q8hz+CukHBJX8jddXgaizAk88exGOO2Ff9vNyBCwX&#10;LCWs/7/PNiT1XVX/RRIr4bOb4K4738PNw8bAiWtLGo6hIbVR/i9BHUFi/foRvPPerWjTluCb3qi7&#10;bQuf2axqIVWvcttmpJhnIhLFgm9+QIcuXRALUhFLFirHtZq2D/LQuJmITrQGHU9+4FXBwWyce/Zw&#10;PP/ip9RfDRHX905tnrzKTPVrlbAKzHbvnY5nnr0FdWprui+CgC+AuJIfN4ckq0Y+Y0YvKqJ0041j&#10;ccddLxOkNUVGegG+nnYvWrWkbo/HjV6tpk2RoufUiyaS48pacaGNnt0vIgBWjS32m5K9zVfS70k0&#10;bFWKyZMeQk1tsKxurfxtjEPpDwTw4P0TcN2gMYjGlWahKdf1yU0MV2Tf3ZfO8q3B8OFn49xLusOK&#10;xcyskTGB/8c07damHQYsRVQgix157qlP4YVX5iKRUgq7onLLjT+g7OwEPvn8WrRokwqvlkVyoGy7&#10;hMOcTpHz4evv5qHvETehoIADrC02TL2dMHmhFhV3Cc7o1xsPPNwH/tQKRMKN4ff9/ystqsDSXxFm&#10;YniCGbbHKoDlZCMZV00lVVUlWLDjbl0pj43nxkzFlZc8hmRZLfQ9ugPufbgvMrIJFWPE+hELIeKk&#10;8rIwVucXYc2aMqxYVoQVS4uxcOEKTJ9diCWLVqEgXwmeAjbiWreNf0ya3iLwFPjU6VYQGRlFuPr6&#10;o3Hh+Qcjhd6fTXDq+DZTOf4BrQuWli3J5/0ewaQv1iDkWCZimIi7iahuwzxITavAwCsOxAUX7Y9a&#10;mfR8nVSCOD4vh0CZWoqzmahadQh/m5GKCSZCUbz+wOM44uijkdaygQLHVJyVJ1TTdkEKHElGPNKN&#10;lCfFbG06bLFwFsaNm4MrBj2H5SuiiChBnM6RtsCwtWAjGYJjW2jSNIY77hiAow7d27hiCeqtzSLl&#10;aNp0ggiSkspzobyuyF+DvXtehiUL61MnlmPf/bLw8ujLkJWV9Zt+qKYNSf2iKF2V/UnSwQzjo49+&#10;wnHH3Uynuw4/Uj3BUp4SpVPZAHFnJYYN29s44j4/rag2jCdgipVlIhlcitIyLw7Y514smBMxAYgN&#10;KQE693YBryub4SaQp6aU45Mvb0GHnVSvipcTWqIt215p+wRLChE6GexYDorQqJMCv3cpXh9ThP4D&#10;7qZnoiXoAkrrT5kIWJjl4PYa+JMccCsfVwzuiauu7ItgkEJcCU6SDgeEgClK0HFY75GY+nUeYk4M&#10;cQpi0iLyjWeQQYrRqbUPE7++B95ABa+s3BspgM1DvnEyi9cTgZcKpKLMj3ff/waPPPstVi1bgbYt&#10;a+PUU3pg/wPb8F41iPsj5MMgYl4aE28ZbCmG36Eq4KWcrjde/RGDBj6FgsJCHHhkF4wadSZqpgd5&#10;3zAcr4Ow7UEwphUtlYxZSRZBjZK281eX49cFyzH/19WYv6gQixflE4gQXBWUE2AVobQ0Aidmo6LC&#10;4X0tKr0ysr0CsypgJxVKoJLIQMBfgCsITK666kikBIt5g83c/FZJoca9Yb+r7yWcCd6Pn3toVZ24&#10;jclffodL+cy//FzMNuSwH3i+wrle1dDKRsB20KZ1ELfdeSJ69+lQ7W1uR6Q8l2DUg9kvjkHJ7Gmo&#10;N2IIGoQzyVcuT1fT9ksJh7IpOSN4Ksx3cMWlt2PM+2EaUcmh9LemVrI5lvkU3SzqtCJcf2MvXHRJ&#10;bwT9tSjLttmcO0Gdq3IiZhuTzSAV4P1lXhIH9LkGq9YkqT/9GDr4MLZnXwQCBfw+m4DNSz0qx4n2&#10;wbCWhzoxyv/TgCcr9w7Vghftp/cfpaTKxhDSXDtoIkY+No7gqAJWXDaWfaMoHnV8aloYY94ZjJ77&#10;NIA/nk5wGjIAOkEHO061++uiUvTe6xosL2Jfa79Mra4jKfBgqYbhOpTk+GsRzkkntcVjTxwDb8zL&#10;v1Op8te36dsTbZ9gSYbRgKGESdpVx4eKk+jW/RIsWGhRALQEnYxuEPL6JL9HBtZO2mjTPopJUx5C&#10;ToZtCiFWkZNQ9WlgxPC3ccuQcfB6sxCOWSZ/yU0288Nvr8a7b16N7mSMQEBAgIhYCcCbGXmIkzG8&#10;CaL0hA+PjfoIlw96FBVWU6MolEPl9eRjwIBDcPeDJyE94CAZDUC7DTjeEIX495OOf4tS+YsQjvrw&#10;08wkDjtoEEoKUtCg7QpM/OgF1KmhkLiADBWcqULNR1kHLClpXTuKKDxrqziZtn+xihEJxykQPvZP&#10;ELaH4C1iY+XKMObOWYCp33yPSZ8WY9GipVi5vMBMEcZ5De3gbxPM2J4i9D22PZ55fiihzuYKQGW4&#10;WEdl2NcTTqODWUgFmMC9w7/AjUM+oo+UzXuXshdVXE/nE9gmcmHbC3BU35Z48smr4PPGqKRVuHT7&#10;Fcb/HlGOyW9FX36Jr0+9CF2/Ho3MGi0o22t5s5q2TzKrTk0UPkodkYJY2IM3xr6Hs059nuq7G8JO&#10;AeD7hQosiyenUkb5z4qg2+7N8MZH58LyReD3U75V0Fb6fDNXQjl0PiMxP8aOnUH9eSfiMRpmOw+n&#10;n7If7h9xIaxAIbw+pRi4qQBV+lI11AQOjDMmoKZo1X92Cl6W1KEt8tMZtdCt28WYM0eFgat0peys&#10;wz6zsWtXD8Z/didSCEBVCkY2MZkM0izGEA5bGDZkNIaPnMg+rcHvKgx/IJFN67N+3+qOWllpJfIx&#10;+uWLcfBBrcx+rf/PasmtTdtngreUpQZASxSJTuOxNAy7/j3ce//HiJhqomUmIdfZRJ6Ppc/I/H7/&#10;arz10TXo3r0hoY+WtbuJaSJVfP3+2zwc0Ps6xMM5NOYCQYpKlPCeSSPUg684GNffcAQHtJggQ8sh&#10;Cd5+r0L1XyCHxt4iMAqXBLD3Xpdi7s9BhInMBc6MfWcblKB9zQ09MfTak2DRqCcJVLTT9h/th7Y2&#10;1Kx8DyXXeTBjegHOP/te/DAjhHbtM/D0MwOxc7vaVFeq1OqCPfXHb4ApSSAlYWFDCJvYWC/vr60N&#10;qGR4fZ3mGCCpkzW3rJA8/+BnMcpCJJRESXEUBQXF9O5CWLmsAnnLS7D/QR0IWNMIWjbXY6tqn/nP&#10;/GU5Md4nFRdf+jDeePtbxKmIFfZPesgTerZEOvVfELVyi3HdTUfh5NN6ECi5qzg09y767bmr6Z8l&#10;8mqSHkF0yVzM2qkPcMNp2PWaazlOroxVj9P2S0klCUtvCixZHjohNHJ0SGfPLsHlVzyHiV/8TLVC&#10;gEJ9rY2oATp91DPSz41bePDAqAuxz77NKK9ahk5nbjNXoUqiHUt7Zqbi7TGzqPfuR1EoHX6PH21b&#10;Z+GKyw/AoUfshszsFDpUMuwCZdJz0mMx0zafUg/iaXB8W2chyvZP1PoUNVs7LXiXYNo04JA+I1Ba&#10;rtQX9ovxpGWf6DR7V+GyK3tgyJABcq1haf5MYJN2Osn+LFuTigMPvRmzvg8ReDmIawVyMsAxdkHq&#10;b0Q7qzp+SiBv1zYFEyffgLR0Rbc2L8K4LWj7zVlSMh/BQ8ypwIxpqylYg+GxWtCL4MDRMPoSHFgO&#10;1vpEtEqZVd2gE05pgYceHQg/P6harloFLMpCHpzQ9y5MnrgK4UQ5f6VEX9UrKuY9wmhcH/j6q3uR&#10;XZOfWyGCGe0px3t511Ay6SltBiUkmOSX8rIAdtn1VCxdlsv2hI2w84H4Hw/+UbcRwc4PvLemdmXe&#10;CYDcnZ3/mDxm24KECWvHyfm//pqPs/uPwYyf5qBegxS8+NLl6Ng+hf3jTomtB5Z0Y/O2ihXUx1Ic&#10;+tv9TDtIuyUBzF/m/ybixWusLTBJAZA3wRFwVFvJJtBSlVaN5eaQaQOvLaNqInoWZs5agvNPfwzT&#10;f1DV9jifeSX7luOkXImk12yKvOtujfDgAwPQcZdGvIbu72Uz1ZYNBLaa/lHS3oPBkgQi8UX4oXF3&#10;zKvhQ98pX8JTp56RVa938wxoNW0LksxLaVTKFOXLivnpjJVgTXExbrvpXbzy3E8oqPBxLDWFrvxA&#10;6QbqhURtZGYW467hp+GEk3alM0NNbhmF97fJUY4LnVit8E3GUjFnVgEuuehhfD99GR09RcPXoEWT&#10;bOzesw06d9kFjRrXpMGnnuLPykodlBUU8ZxVOO/cvvCY4rP/TVJRY+EeOHHEPOkYce9Y3DD0Rf6d&#10;i4SZImX/0hZ6PamwPavx8cSh6NqlGVUr9aocazMlV0GVnY1PPv8ZRx1+K6KxLMRN9JGgKrFh38pW&#10;RKizAwh6/bj6pn0xaNDBvHaVDdr+aDsGSwrz0hzGkjj1xJswZuxMftaQHSyjWQa/kyKTvhGpuGIr&#10;ehTTZt3Gv8oJiNOodN0zq8DS8OFv4aahbxOE5CLuXY0EGUKGNmGXEN3G8N3XT6F589VE1ARGbIOH&#10;QMrUCfGtogeSa67xd0m1m1T0UQJ86hl349XXZ8EbURkC1YoS64hseIIWbrxxd1x1xdHmu6RHW7Kw&#10;L/6EBBDNztAELvQH2G4v4uUhHH7k7Zg0pRCBwBq8//5N6L47AQRpPbCkZzNghAdf1RajAqs4g68J&#10;VWA1YIN/mFBYEj7lLZg2Rtm3VIZsqy9ahwqsAFYghkQ8HU5MhR83M7xtciL0xosI2fTzzybhuGPf&#10;QTRSBNXKSsYppMhASNXLE5nwEuyefk5r3HP/WQiEVTLBTyDF9ml/I/PPDcVX0/ZBEctCeoEX4eTP&#10;+KxtVwRiNuo/+yRaHHHYb9Ml1bSdktEZ1DPrRNrDiSL4fTacKIFTIgNffDIVR/W/D5GKunSeVN1f&#10;kfRi+IKUyVAKAlpAc2YX3D3yXNrTzZyGk6NEUg5SJFZMYxuHP1ELr741FWedPwKoaEgbEkSU+tFS&#10;dN/U9aGjZSIbmdRhQbRvB0yeegudu/9qZIn9aCvCFkKyuA48qQ7yIsuwR5ehWLqAIMdsgUJ9GyAA&#10;jdRHEJnYtdsS2pXHTDVwO55CPawizeUEzJkIe0pxwZlv4IWXpyBuMLVNx3pDsMTrKV9NThFqc3R+&#10;wLTvH0KHtg0rv9/+aLsESwnV6WGnq/bCK29NwGmnv0yjuynAQEH1FFFgld8kcFViIjGPPnYaBvTb&#10;j38rsbmMw5IFf9zL70qxdFkSe3W/BitXyoALIEjYlWgY4aD5MejSfXD9sH3gCyhBcVMRHf7GIyAg&#10;w0uFwQFPJInKrXQKn6ataOD5uQEj/Mc3VBSqCi0vmQJKdJ6/2sZh+92OH38ugRKOic1pHMh0yh0i&#10;ij/6iKYYPeYUJKO1qIto6A2y/+v027w8Gbi42IsrBz+OF0d/jtSMugSKh+L0fgexraVIULHxrggo&#10;BvuPk4TJFaiE9p+iYkvEE7C8NkJRDx647z3cd/d7KCzR9KxYludKWbP9Xm8EGWkR3D38DBx/fCcE&#10;glLKWqJaTdszaSpES43TFy7Cu7vvhvplcYQO74XuL78AO5yFosww7ISN4PbAntW0WfTDtBUYOPBR&#10;fPtdEWLUpwkCFY+SG5FqHB47UIR9ezfFY49fjaxsBwEvdafyh6Q7N5ekt6mjI+EEfvpxMWbMWIa5&#10;v+Zj5aoVKC0lT1k+3isFdevWQd16NdCyTRZ67NMeKZXO9JYgFQSG8m8clWnhM1m0aY6NWEIRFZ5g&#10;J2FTfVmOX8EcRCJapW0hKGbnf7E4nWTaA+XXKr3ATrBP5PiZq8su6d3WcygU9Zk/vwx79xyB/IIi&#10;MysCjzZa1vhotWMhrr/1AFw7sD9bUko7lkabwnbZFYgkvCiviGPfPa7HovlJxOzFcCJ13QtvgvR8&#10;CmQce1wHPPfcmewz3s+TizidbFlHt8P+eSJY2v420k2alRYlKCtOwT573Yg5C5RAvCngIsZSHpGm&#10;xsR5BTji2LZ4/tnLCXvElA4Rs+ZaA0TNUZSVOTjhuHswfsJins/rmUHQYcOX4kWnjjXx3rvXIzOn&#10;mAAng8y7KW9HAEsRIoEiASEby1aWEgCp/pGNzCw/UlJSEQwEabT9PIicfWwLsbOZ2yWAsXjdWT+s&#10;wqWXj8K3Xy8jI2XCz/OCaWEUFgRw8EEN8eY751Bi6lLuSwmWNvXsv0+/JX17yuhBeVBenolBlz2L&#10;10ZPh8ebgjvv6U0A2g5+OweIZhFzbGbkZ4uSCyYNEDV9y+ewi1BckIoRd47HA/d+TP1SD+XazoCg&#10;1ABRoywS2HlXP+594FLs3rUevBRmnx2ApuiqafsmZZJROBCYMg3vH9QHdQiWytKz0O2zt1G6cyfk&#10;xiNwLO1TWE07KmnPzpISCwMveQxvvTGXoEBL+gv5jfSotmLSTgQO2rYDnn7pDHTcuZZZPefSZoIB&#10;Rb3olMZiUVhJlYORPZHDylfNTFDvm02Bk5q5oJNtcqa04bard7YESWebEriaItQHySB1cTEKCiKY&#10;M7sAP87II4hbiKnfTkc0qvsmkRJMQTAlBbt1bURd1h4d2zXETq3r0xFXdFw2gBKjGYBKOwKzn+bW&#10;IpXqBW688RWMuH2K0bmmRIw0byIIv+VBjTqrMHXqo8iumYBf2+Bo9RzPifPZVZbl+Wcm45Lzn+CV&#10;aiP2BwtrBBKTBJEBbxhPP38xjjmmKTtQsSrlOqn3tg+Isl0meGupfDRZihEjPsRN10+lKKkukoRr&#10;QyIzqiZSMpvfxxBMX4PPTd2GHIIjMicBUZwMpaTCRKwCY16diTPOeIJoXQIqQZRx5lU48HBWYcKn&#10;t2GPbvU4Tj4KUioH0V05tj7xXDKrpRVZsQCee2oKLrn0AV4qhYeWQzpiJ401T2WbyD81czNRr1E6&#10;6tdujcaNs3DWufuiUf1cRMhYeSv8mPHtKtSokY7yyDIcevBInHLSLnj86eP48wZIeEt5P9dc/N1l&#10;78kY2+StMNGsaDQD9939GobdNg5+r4OrBvXDddccSAVSiNh2EIXR3kHJJAEl+0T5YaoqG3PScOxR&#10;1+HzT5ZzpDKpeLVPnyJ+PC0ZQsBfTuXaGG+/fxPSs+i5sa88KkiphHx7ewCA1fRHJFWfsPwoeeV1&#10;/Hj2GagRjiFNxvPGKxAfcgHaVNCM2vRilYhYTTskmW1RtGsA3dcnHvkQV105CvFIeyPnxoGktFva&#10;Y5My7fPF8O64G7H73lnwEdQ4cepR6m7b3pTu/z3y0Nmm4Vb6Ap1l/a19MS3lVVZZOr0aJSIbQC40&#10;57GtvNeWIpvOvUXbE9PMhycVixdFcfP17+Kttz5ERCuvE9ouRpGaTaQG0IZYngq6j2vQY/edMPL+&#10;YWi5G21SogA+ttndj7RqI/CtQ4SWNGcElPEg+vS8Fz/NKEBptMxEgLSgxhT59eSjdccIPv1iFDLV&#10;pBjBrwCdpd0xKswzHn/MrZg4NoRQ0i0j8Edk83etWwUx5athCKStodOfxc80JlUD98+SPWTIkBvF&#10;UNvTkYiHMXduBc446wGEomQOM92yqXNJNLACQx67ABdfcTiOO6obUa8Sx4I0rlS2ms5xEgQlcZxz&#10;5iMoKFaURwIkAeS1eRmvncS553fFySf3oHfBD+iNJHwVvIbOWfd+PEx+jMsMq1fEcMoJd6OkIof3&#10;yDbGPe6k8DWIWJyvsTREw2koWGNhxeoIZvwwD81bZOOoo7uzjUEKUwRpaQ5atcpCwwaZiIYiGPXo&#10;hzju2L2xV496SMYzKRCqpOq2wy0xv0F7/vAQk0lJWARICey1Z1vUJ2h75+3vMHnSCixdvhyHHtGV&#10;QGUTz7nND7ZVy4elxAhmf5lThGOPHIFvpy7l2KZQ8FTuQWPHJ6IH6CdYPee8Hnj8yQuRmUFGlqKT&#10;x2VC8Owrnrf22tXHdnnwP2/MwS9vvgfPF58jje/L/UnKbAqannws5U+LIlR/5ffkv/rY3g934sim&#10;sxrHbp12Qvc92+DjiZ8gUmFRZ2pFncp9hGiEqa9pHMd/+CWys9PQsWNzo9cVWLDMCt5NX3+ThzvP&#10;xXfiG/5WwMy3hsaf99JG2t4IW0UwoOsT0CSJ1Mzild9mGv7/Q3WLoo6Fb78rxqBBz+Haa5/E99PK&#10;aB+yEEvIkSfYqdTNG5EW0yQItujELllejudf/ADz5i/F7t12QXq6tmdSHq1yS/+uPfjrR1Wqg+JZ&#10;bVo3wGNPvMFPa/Fzd5sU1agS5a+h/dqpDtp1aAyVEjBtU8RLpRqsKMFPCzz7zDvGLm7qPuseCYLE&#10;sooo6tephZ13qUOQrDGpmkX4549NjNS2JndQDNOws8VmnkACD9w/FhWl2TSU2rne7bCN//E3RNpO&#10;Mop27Rvg+uuORMDHzxQG5HUSRN4K5ikTf9iNz2PBQgolvRT90hhlY3w52C1qY/jdF8HP+7pJi2rH&#10;70QmJL38TTxqEdzYCIXiJuSo1W5KxlaoUtNsYhgpAYveUu16Gei4UyOcdc6RuO2OS5CSwu9UcymS&#10;jaAnAK/AHZv02YRvafSBunUaYcGCUixakoflyytQUszzHbZb/WDuz/YZRSKh4WNsYqWB8ZZ8+XzV&#10;vC8Rvyp/e/w4o/9BeP6F65FesxTPPD8BJ534AopKqDy0n5JJwpOgyOPTNQRe5P9rbPSde2/zt3n9&#10;P4gNNyyovjYH78PXZNKPb75ZjKOOvALTf1jEE7wcSyk3rapRDRUgNSWGu+++DHfedS6yzHJTtd3P&#10;fnCrwxpAW03bLck71eGJ0WQl6cjMnI60OA0rB5fmBJF5vyArQrny0GBsJ/kK1bR55LGLqdu0gWoK&#10;fBzffffZDeMmDEHHXbWbAg2/J5sMUZM6Rwts8pFXmI+BFz+Dx+k0KrpsaQqKPOH8pnOqjt8jfkeb&#10;oWk4swKPR5I6PRGvzSOXBx3beBZ1dggJbyHvyVdeOyEna7NJ7ZHtkE52c1BXr4nhlltfxf77XoO3&#10;XleuVAtEk0WIJAuMvWDH8AjCtsp5KI9KZQyoy2gzfGyzTVCiDdRj1PtloTS8+Ow89D3yDsybW0yQ&#10;6c5i8AI81C+VsyRblJSbFKDttNGte31ceskJbCPvRhviUYl99p/ubifr485bX0Z+HkEon0PNEEQ2&#10;K9BpT9p3rItzz9uHwEcgirZVMy/GLmuacv1/onAkiSuvvBvLlpRT9tmTJnqmZ9vSz/f36Z9P8JZR&#10;FwoVo6GEnePF1B+LsW+PS5AI1+eQCcmK5CWsTxoUx6DYOJ57+gIcd1xd2IHaHCRFlRT2E9L1mvnh&#10;/XrfjqIyDQjBkyJHqi7KP61kBG++chkOPLyNe01FJXj8PonJJYA8J56Km298FbcO/wApVh0ykoVI&#10;PJ8AqRCt29TDPr0746STD+X7DKT7KPjibz6PFICY3AqTaQKpWLy0BM8+PxGPPfYWVq9IQXpGkgKy&#10;ggzmg8/rhd+OENDVw9HH9MERh/dG0xaqDRUl6FIStDaspTKgMlrraYhjdQ83vLwuJbUppteDr6Yt&#10;Qt9jbkRZaS3s2SMdb7w2GFmpfkTjVBxsnzu/7+ZlmY0XRZUVWU11Vk1Rbsor+iskkCqBSRDuOgrB&#10;JxCTAbXT8eXkxTj+hCFYs8bNZyCqNOcbYExpzamxGu++fz923SWbSoVglI+que1q2nHot5w6KmLL&#10;KsGnnfZAvTn5WENHJyMaQigrDXtMGodks85uzqGRm2r6dxDd03icDmAQp59xDyZ8Mo86R44QBdkA&#10;AOosOmu2twjnntkbDz54PkEDeSLhR4px3Cp18+bqnq1BBiRRFwukUQ8vXuDB4Ydfhvm/lMJRnSk6&#10;qyLD9UYv8zmMDdCLQIOiNLJmZUgNEFj6Y2i9U200b1kPK1eUYNGvq7BimXKs6qJm7Tx88/V9qF3L&#10;S/vA6wrkmX0w3SgM/6fLbgGq7F8CoHhUBSh96Nz5SixYZKMiqnEogs/R5vZBPnsUJw5ogZGjTkaK&#10;T6vF17ZBsh7neHfucjmWLM1BRWi10ft2MofPu36aSxK0YdrE187DJeceiftGnIQ4QaRr13TCPzvm&#10;nmjsn07w5u01rUXjmaQxrij34ogjbsdXkwr4eQYZrIjnVKHo9UnRH08yFwcemomXXhqIVK8fST+Z&#10;kAOb8GgfGi9KC1PQp9dAzJrnp9ARLStiVDmtp12QB5yyJx565HgKp6vAdRfPH+UGmWmeMJwEvQAi&#10;70jYi4kTZ+DnuUuRnp6BVq0bolHjLNSuk45gisu8Wi0ngKbK2ApNmvyrZBBfT5mDu+98FV9OykN5&#10;hVLSvUjGqUzIfO7T0kshcFNzPARHTqIEWelBNG1WA737tMcppx6AndplE9yVQbWg3H4iSekIzNlV&#10;QHMtCag7BHtacvvdt3k4ud8gLF3qQ/cuHfDqK2ejdm0yf5xM69O4sJ8UurJUWExCqRUeFJS4lgHH&#10;3O82m/RbjpWjftdu1X48/9xEDB70IkKhVONLJhxNeWo1iZ/jU2i80VFPnoY2OzVEgH2pgLRN3okL&#10;2FXTDkNVYClG/klMnIAFh59C0O9BORk9LRHheAKZ9w5D69MH0gApudU9v5r+BUS9pMWuSV8MJbTx&#10;Nw0Zjace/9TkVCbNqmbZAep1OohBnnPIgZ3w8MPnIzu3guqmKvFbuoPH/6V/tiBJp5p2R/Hs059g&#10;6OBxKC7x8zN3BwStaNNJ0nFsNJut6IqiSBF+xmdKlqN921o48dge2G+/DmjepgYys22CpiSBhoVw&#10;RRIzf/wFt988HhM+rkDLnUvx5jsD0aR+Di8ne6f0AwqNicJsITLAlaQInCOA68P7783Ayf1HIua0&#10;5vfF1L+a9aE186TRwa/Ap5NvRYvWXniTGeanVRFk0TMvTMD5576IpFOPv6ug5qaGNyvE1yX2op4h&#10;6UdudgzjP7oa7XZRKQFZw39+zO0hQ6+/sfL9P0J6dkUNNHccoRKd9PkyjLznA8Rjmewadpwx1ErY&#10;20QnWUmkBxN4/oWLUL8hO1TTMKZWhqaSIibRb/QLX2H0KzMIlLJ4vTDvlIDXx0FKJJGdHsaTT5+L&#10;WvX0CyL8P40qicSUjgtgeH+fz0ErMne37i3QqXMDNGmWhpycAAKKJHlUsVa7p9Fz4qMkCHgUgCws&#10;CeDB+9/GaQOexPyfCd8iWYgnJG5FPDT9pyibDnUOhYxtSsh7oeBFYx7krXQw9evleOqJt7FqZTla&#10;tGiJ7OxUnq2QcgksGhg1c9PEK7OvPQQ99epk46R+h+DzSZ/jh69T8NYbn2Of3q2RS69FlVkTFGrH&#10;IcDj8y5ZlI+A393yRdsbuAO3mYxLAdK1VcE1RuCqhPtHH/sAAwc+QPBZi/fks2hFnE2fgv3nt0Po&#10;2bMBnn1+ENq0rAWf+lUKQuOt+X1FF6tphyFtOWNTgOzyEnx2zsWovXApIlaAwBeI8H9ZVM6Ls1PQ&#10;4sijyWPSDZvJZ9W0HRJ1rE359ZbBZ8fRe9+eSE9LwTdffU1VF6QepJGWXqFzFo+lY+6cFfh53lzs&#10;02MXBAOp1AfK9eEpRv8IHPyZvt76pC1XouTZh+6ehqsufwth+pRqmVIKNIUonUtjRfyhSAr5no5z&#10;0JNpojIt25Xj+qEnYuR9Z6P3fo3QqJGFlEBN2gz2Q4L9xNeA14/61NV9j++I+fMX4YtJS1FaGMGh&#10;h3TivbVaWuBEU1aKVm3h/mAfyw5r/9A2bephwfwVmP0T7RTtlRZJCdxo6jESsTCFY3hcv55I8bmR&#10;/ip7qmPnnZtj0hffY8ligTt9WcYXN+9pLdEmqPkEW07Mwq8Lp+OYY/Zzc5dE//CY/+PTcOpwkdJl&#10;Vq6JYf9eN2D+bIUVlRBG5tLcc0KhPU0JrU8ahNNPb4hRDw7ie12DIEDRm4QfcSeMkoJ0dNntVCxb&#10;TeNrC8EXsa/Jfr40WIlyPHTfSTjl7J2oj3M4Dn9xADRYJhyowx33Dee7TbXoyvdV5GMDI7EKlIZt&#10;DDj5NnwyYRXi0XQyQpiMF+J1eKWEktz4S11P0S8z7y5h43u2T21026k6JD7NpvH35aZM/EUX7I9r&#10;ruvHppXD1hcCmEZQNyR+x2vqKvIetBltaXkU/dimiZ8V0JsrxBOPX45jjurC+8sz8uL9t2bhgvOu&#10;w2ln8x5DToXPq+W4G4/HXyZ5HAY42lSOqfQuX8TIB95jP2TBa/kQi4gnpBTZTm8p+h6zM555+jLe&#10;swgpFkGvaby6y6gk/qv8oJp2CBJYkuyWff4lvjvoUKR5k0hNZMIfT2B5WgytyI+fdWiK/t98S9ki&#10;7/uqx/ffQ1UGT0CAejpGh8j24OOPZuLEE29GWXkNo159HPeE9JPl0LktxR6dmmPchzfQOaVrTX4x&#10;9sBEVSojIP8gOY4Hd93xLu6+6z2EQ5k0+Yroyz6obXovYx+gbpdtEvxRVHwFbr/9Qpx1fh/KQgTB&#10;oPqFp/G5k3JGDekzbdGS4KP64PdFUFIWRvc9h2DlQg/GfngFdu6aSSejpgkSaCd/d9ZkS5DuzYP9&#10;m0iov3kLTyHmzU2gU5eLEIuncxizjfX2WCUEgEqbiOCRZ/7H3lUAyFE03bc7s3p+l1yMGJAAQYIG&#10;CMHdgrs7wd3twzW4BXcJ7gGCEywJBA0Qdzm/9Z2Z/d/rvSO5ywEh8n3Af7Wp7O3uTE9LddWr7uru&#10;I3DIgRub6xemHHX6l99NwZabXwEvW8I2jMNzWu/arqD7DJn1xnKUFjbg01FXo08frVDP24z/ZZv/&#10;z8FSzvERvHhIeykMu3c0zj7tcX6pDa4kORohUeXobDaCCj9RrE9DtSGKYj369gph1JhrUBgWuCCK&#10;p7eS03yoQw/Fl8Rxx9+Lp56cgKwxvKIG+F2mlSvBhpsG8M47FyBEQKCVB7k/mnprQUpJ1yp/Gv3J&#10;D7/mvxfxeza0ibHRVwYNswyZENK5BE4YMgyvDJ8DKzwPO26/JjYYsBpKywqQjOUwY1o9Pv38W3wz&#10;bhIBTIi3q9P4KZQEUwakMV0zVK3npfkMBX0L2WcJmhysP6A7rrrmUGwycCV4boLAQ7+p82jUTIGH&#10;qj9limxiBFQGfZ8zRxSceca9eO75ibCtMPqv1RE9e1Ri+uSZ+H7sRKy+RgUefeo/6NG7AwWXeRFY&#10;Wlyhbcq7Rte0WsJ4W8xPPBXA1dc8hVuHvkLFWMHOo1Ev1hy1pfEgczNwzvkH4Yyzdkc4kmJnVYn5&#10;TFUxk1Vwfj7t1h5KO/3dSO3lsd1t9oNpIRedE/X4ft8hCL3zHuJU9FE3SKWfQ33QRadMBqO7dsT+&#10;P/4AJ0zQ3z6y9C8itqV0kHSu9IHRURrpjmDk+79iyJAbMX0WdWdGS+ulmfLAWipngw2jePjxi9Cz&#10;tybg6ci5UfmXTLJJD0nPGr20fKflZYe0oMTMerAc994+Cuec+xS0b5P22tPKvryzrxLwmuYFJ75K&#10;lqUKO++0Iq688kCstko5v6Td0rQc9Z45Noo6WYfS5kly31RftFuK9fF8cbz/7mzsuduV2GyLHnjh&#10;pQsR9GuZP59t+smyAhJKS0T70OSd5rxG5sXCA/d/htNPexpOrlRI0dSDVudpf7tOXS189tllKC9z&#10;+bmEdcI8B2L0u/3IZKM45tiheO65cWbmKL/a3KTcxFrhJ6GQzdd2Dw4GbAC8+sbNKCkmaGP9uHaa&#10;emJZlfGv0f8+wJsCoPnp2joLmw+8EBMnNUKbWhn3YiFS51CwF1BCWxmkQZ+JG67aA0efuC2CQU3J&#10;kE3gtWcOBPz51xpsusUZqG0sNt8pvXyMUxDBkI1nXjweW27bAWGnEjbRu7NMFTLTMp2YbOSMIkAg&#10;cPe9r+OC855H5849cP+wYzBw0MoEOcybAYR5MOGjwZg4NYanh7+Nl14ehQkTq+A2lkFnIGW11asZ&#10;FdJKBaW7gDRKo31KCqLVGDp0CPbZZxDCwWavhvVp5oc1ldfGaBMBh/YiUZD1roOvwocfzYOTpqfC&#10;dojQmykti+PNt27BqqtpvlKAhu2gdBYbLDGzUgLGQxFYytEDC+OySx/FnXe9wQ5VaspuNodD2Ey7&#10;FRQ14OIL98LRx+6OYEQbVfJ5HhXGb4qknf5JZLqC2p8yVR9MovbWuzD3wpsQTbVcdepRVqK5DL6r&#10;KMfeP34Ht6RAuLqd/sWk1bA6sNvzhzBm7HQcdODVmDaFilMxk5ScvKmmo2QnsfqaETz6+PlYeaVC&#10;2HIEzSg6gYt0kYCSGb1Zvs6TWTTM53leHd5/awoO3PsWxLLN8VRNRFuUBxoR6njJdQJFRQmcebac&#10;v+2IB+LUc/y+Kfj7j0lllA534XpxeOlirLv2GWiIV2P0F7egcyfF/DItsx9VvraWD2n/wVrkWNat&#10;troCo7+uhpdtqY8VNnHccavTBh1G55Z15A/DIViyCJZ8BLdVdRlssNEJmDu7I7yMZpCk+EVGQzTx&#10;AioIxTHsgcOx514bUA9EkbWzCLi69r9P//NNKXXwqnbsvujc13HHHR8j7dJIm2G4lhpSxlzTbJa/&#10;CJ5bj9VWtfD550NpVONwnBB/VzxNmoiVgIlCtf6al2LiZL/ZFExTVmZHVXYqBaUdeexADL1jfz6n&#10;HgGvIxEs/ZdlaYSb825AkMoSREOyCuv0+48JCP/wy7OxQudCRCJhs8usyLbzMVNeqgFWMGJWpeX8&#10;Qfz003Qcf/RtGDemlgpFU1Aqn4CKFMkC0hlolhclNKLXFZiJE0/dBldceSTTTJHphRFg+rW/RxtB&#10;3xpt0sZwWnXyy8QgBm1yGhpri6mMLJSW1uLzL29F9x7adUwjaYrXosiobItLpqOn2dEEeljmTABn&#10;nXoHnnr8B/5dzk7eyE7F9Oh5aOQoEpqJ2+89AvvttzWflTH50pJV7b/ktxfNfzv9A4ja3GE/SNPg&#10;Ff30M97bYS+Uzamh5WmpHAWWCgmMx5QU4uAJPyNZGKaH+j9VUe20nKnZROq8tmQ2gIa6ODbb8DzM&#10;nK541QjNqcIOJEKKk8lgjVXL8cbb16OiY2N+YY7RhU02QyPNy5kUa6OtB3LUR+uscSym/lyITOuw&#10;BH8DL5TdKaMTm0THznG88s616NWrFEE7Q7CkY+Dp4OeXSP8JsXbMYIC206hlRZXh4APvxBuvf4GR&#10;I67GBhtq6wXqZr/07PLrK9rt3G/sRwLvjJiPffe9Cek0n0mSA6xgboGl8iI/vv/pNpRV1NBHp81R&#10;TBWzpcBuHXdz9dUf4Ir/jKBd4pdm1IrtZtrOtLJJr5kCKMG66zv44JNrmUAKDiII6BzS/wHRIjOz&#10;/0PWiMLcOcDTT39GgMCvNBJiAEar60x3ovfhxhAONeDGa49BMOTLj7Zo5ER1LMBAJPvss1/i14kx&#10;OJ6msDR1RQCGNAK+EIrL4jj9zO3MxJytKS3NCZupnJbPWypWxxUxPxrC1E60F1/4JObMdrDLHhuj&#10;a48sIvSI8ufBEd4QFEnQ9Nlvl7FOwiZ2J8B8rdmvC0Z+cBmef+kMbLNVD16bQcjSTqlC8XqeBE5g&#10;x4grhSlI4azEbbe+jVNPuxtxCrMGgz0KWE5DpovklXXL+lYNByisfXsXone3zjRQGUQLq3DX3aej&#10;e091VIIuxTCZETg9s1U6f8AaFBJQyjK/sUQQ513wMJ58hu2dLdBgOtuU9U/22XGEIrNw34Nn4oB9&#10;N8sDI78H2wqxrAF21L/23Hb+37P6t1bTKO7B9dKwpvyCN446EsGqeQTu+RHShVkyrG3D/AEbad7s&#10;l7fcRrrt/O/h/Jma2kMOCNNprayI4J13rsYmm9CR9ddT32jPOl6ny3NFGP9zDNtsOQQTfsrAzUTp&#10;cPIH6SQjQLIfLdNf1qyRsGTCw3FH34QJv9DJNHGmrdiroGYrgWVVY7c9e+DjT6/Gait1RFTbwXiF&#10;tBDlvI4OaOv72mQWz+hchScQgFEnFpZom5cI3n77e4JManhjcgQ62rp/2bA/IDAUQpA2a9ttVsS+&#10;e2/A7/OWWVWvuRt9ron5zehgOk2gyz6vxYAyVX6fRbvr4tijt8OKvbQASgMjskkCuCrfgmc1M11l&#10;jP66Bg/d9wHBGsEynfq2rvtvsOCcivo/5GLcN2wEqubrWA56EgYstRw1EeW3xteeCwmst053DNq8&#10;Z/46s0cT3422TSPemMYtN30Mx6wIq+fXmrZjIwss0difc/4BWKl3FLbLxjKHHBLQ6N4WeVpKVuUa&#10;UrpA1bw6PPfkTH4dw54H9GeHYUfJaPiV1U9wk1/6KYTuNx1P7GoO2/xuEViFsdW23fDC60Nw8637&#10;oUtXiSVfksBmMr0lSeRehSxBV9bthkceGo3rrn0Wjqv6aRLIhfMpNoKgUZswcUkEMyemMG9WDQFK&#10;PYbedhTB3apIJxNUWhIVST3rta10/oD1vyiVtnD55Y/jnjtH8O8i452B+SVSMm1QWpHGky+cg912&#10;7wdb2wFofye1r9gAUMnAoum38z+B2bPnVmHSSf9Bx29+QcTRdLlAesurFIPiUCGWlJXCFwo2OUOt&#10;r2rnfxcLEEsHKS4nqEWw6N7DMdNtGwzonTeomm2g/tHRTZqymzHVxcH73obJEzTSolWxBi2QlrEu&#10;b4MdJ8PnVuPZJ3/gxxJ4tgBdS9LGjXa0DsecNBD3DDsDFWVFsDzKPNWw2VhYI1FmdVzbz2jJeuM9&#10;LKMcaT9thQ5nd70Anh3+thmVN1sXqOht3r9sOEfgah7hlMC2MzjzzF1hay6RpBGlZtLWDx98NBEf&#10;fzDBBPAHjGljWV06+WyrzpUBXHTJAQgEla50ulJdcP/ClLPn8r8K3HbT28ikNKigka1F8/bf4LZz&#10;uJxIBlF7K+ikZctVgLKLH39qxNBbn6GCJGr2KFAKdiOaNGBgoRdCjRSSjigK+3DnfScjUhglvlCw&#10;F1F6lgo110gPI4prb3uZaU7n95p2I0iwiGy9UlZyCVZdtwonnrQdmyZKr5Z903IoYs3B38uOBEu0&#10;i6zlFLCEKfw6vR7plI8ClkNZQZD5Yee3mTcDCgVANIQrxJwPasuzQImYnYCgKGAXUCBzOPKozfDx&#10;J5fjoP17M+dJgpoCCifBBj1xzQ/noOB4AUgh/jDuuOUL3H3PZwRQWpqt5y1KFvPo+nOod4pw6Y1P&#10;IJapxkXn74KDDhjI9HW+ndJUfqXUJDISnrYpq5Et1mvOX8eO4cJOB+F4cWRTJTjtuGEYduf7TLMH&#10;f9OQQ37Y1ub15QXVeOnpS7D15qvAH/QIGKUgVTfsTGLVUzv9LclmUzXPlCmeI0sxqaWzEkjaCKRC&#10;8Gun7kQdvj/qEFR/8BHClImgw+8l3k2UHxfNoTFE54D+ZO02Kxn5tbL/VRXVTv8TUl9v6ud+6TvK&#10;kz+Ayi42nnvtUqy7cSH8ATnSOpOMTlauwEzX/TBpMvbb/26k+JPiTl3qvCT1/vKmMMHKQ3eNJpAn&#10;aKETrhgeoxEJmmzpaTuAcGACbrl2b1x75aEoiDoIBWmveJFZat/suP7mVP8xqWvp2C6/Tw5/Fhbt&#10;wJypc5mPEKZOyOCncQ1MOIaMNx0Zt4q6N78lS9Y44MuOLAId2WzH2M0gVunXERdfugNss8CJFGhg&#10;+ULU7UW8OIsLL3uUf5fDzlXTnuUIKpMmNljb5Oy6c3/06kT979fRYjoBw2PavLfVy68jxHy1+Hnm&#10;PAx/+ieaSoIllUvgWjNKvIYPMY9f3vRf10TajMtoSTaoArkfeeh1ZNNaQihDr5VZNLQCCK1eyJZT&#10;WBLYafBa6NO3Izx6paaiyJaMKwFGY8LFE4++T5BUSOOutDT8z3az/ES3cZxxxpG8euGYl2UNkxaQ&#10;yTM7g1Z1jRn7A5JsZIUnjR8/lV8zXy1ih/4kH/IqTFn9ZjizQycb9zx0Mh547CT0WinAzsOO6LBO&#10;Nd8lpK49LPxV8NwM0kkLN17/NH4Zn5/2aIsklAbiEZxMnToWRx+9vVmFlk9Lz158MfFTcM3xK/QS&#10;pRRcK0PlFsGVlz+K558ZTc+I4MmJ8bsw81tAI5tDRccEnnr2Kqy3QU8qGwk+n/nbqJme/yf1007/&#10;UxJ+bm4hiYtmajskQoiziWsKY0hP/QEjDzoWVV+OQyid37ZC15uVTK0oRDnWjuwbbrGDEQEz1dxO&#10;/w9IEtHMeqOzS72j0wyef/EabL/jCgQKcX6XpFxo1F0B1gRME2Zgm+1PxdQpdL7pAQd9Gq1ZvjR/&#10;XhwvPP+m/FHmU3o3b6+0Yk37wwUic3HL7afj6GN3NjGXpkxGjheW5daf/4B4b/5KPoUGrb7Rh18n&#10;z8+viabOv/q6p/DOW9W455Y5BGdfwM3SyZAjjT8/vPavUXN+VXDmiZ39lNMHo++qmnKkM+1opbk2&#10;a6Z+d4P44ftqPHD/B7QstC3G0Va75amoOICbbjsbEU2w8D79kLf9rV508LXCXVvcXPKfW1A1n3nQ&#10;cTHmyBjWgIDnb6OKy5f+qwHepvA0phaNqZYRT5vpw8YDzkBtlcCSlopT8HwLD7MtIDvXGYGCn/DO&#10;+5djbR2yp40LA0yLjeL56pFkRznn3Htw3x0/UVAqmT7RtkYmaLQDdho77NwTTz1zFkKBLByzz0vb&#10;oyzLgrTvks+qhZ2pgGvnMOSku/HwA7+w0VPYfodOGP7i2ez42qW79T4Tf0zNOx+rbrRM1R8IYPq0&#10;BE47+V588PYkZLIh1mGIXgjr0GpEgJ4PfGVmumuNNdN4772bUFjAvLUyQOZQRtZVhsk3NrqIRCII&#10;akqU3poCz/PTYAJTzc//fVIAupk+MyNRas8Mrr7mFVxz+eu8vSc9iwYaV6btlNAQ+tG1UxrDXzoL&#10;/dfuxA6g+CR2LYEtgSm1H2Wmnf7eJIC0sJOs+LtGepiFTgKZ70bjo1PPQdcvfkSKqCpKWRP0Vssu&#10;HNvdvNOvj16rW9wBG34zEm7HHmZs1cd+3k7/vyhnQgey1O2ZfKwj9dLBe9+CUR//TMNZTh0bNLYk&#10;F6BOch1suXFPPPH4SehYSecsoMUoy48ef/ADHHf8o8yXTk2gHlZcrJ/gwbNQUNSIoXcchAMO2JQ/&#10;pWDrJASjC5dcn+XvsMysi0uI9NPPPqy7zhDqyTLqzER+VE3brtAp3WhQBwx/4UxUMmu2E0V2Oe9R&#10;lnCr8eTD43HqCU+w/CXs03Hq9TTzSeDoRbHyylmM/fp6hEI6FkX9mG1mbEmGur4QO25zE95/fxa/&#10;YSm1yrrVaJuP9eYxPe295EMjrr9mT5x6xla8WjZcdaswFrKA03ImLbniw/6LTA0po591bFz2nydQ&#10;XS2QxKrKsaKkQlVZbbDPV4cjj9kSa63VHQFohYyCtlXp9FQtotgf5+GBYZ8agdHu0GaUxdNUFK/y&#10;Tcf5F+/NwrrwWKd+I7xt5G2ZsRA0X2xLj6g41khh5oNzXgE+GzULs2aw/JqvaPPe32eNUom1dYLf&#10;J4XgoHMXD889fzquuOIAhAN1+f37tDLQ1SacBXCI8jViN+FXD2+/K8DGr5kncXO6+c7IVPmxosRC&#10;NEhBtm0KcxPoUT3z94Xz8nvs11kVOa3AIxx2Q7jrjvdw/fWv8xkVoOrjc+k9sP39oQxKyuezY/8H&#10;66/fnR6YY8CTZ/bQYFp6pmn7RZ/Rzn8vdvySofzf2bRDGQzA9dch/sBj+HqXI9Htq/EoZHMWNHmA&#10;UpmSOY1ANbNUoYlgoh6Ir9oXKO+JLPu4kc5Wz/srvLCct/M/h7Ui2kc50hmVQerz8sIcXn7xIgwc&#10;2Il6qY7gJH9mWC5LpuP8yRdTcOAhV8LnVpj7FenQOs2l4WadKf5o1I/IWYqT0uIhyidtkGYvfHRQ&#10;zzhnW7Ohr0XdbBxNMxXGNJZCn/kM522KVs0Pe3A4U2vab0+LmNwy1lUChx+3Ip5/7QJUdNQjNYjA&#10;a1qltaw56C/A4Udshk0GdWbuWGZNjXnaI4sNwDacOjWFW255Lx/kzV/Vrop/1WCFNpk8+6xdEfDX&#10;Uvezbkz/b8k6JF3pssFpT4tx590jkE1F4Wb0fN1DaiNfy4P5/3+TVAEhvgcwZ14cb74+hp+LWHFp&#10;Mg0sKyWvMlmZrV4FxbU4+pjd+At/07w0hcOMdMi7ILK847ZX+N6HVyrmSVH2AlOaBvPjoIMHY7U1&#10;NK/M33Ri83+l2JRq/c83rWAw+UQIjfVhnHbqNchm/9qoUgtSYGCggR5NELZXbHDhCaesg6eGn4ry&#10;zlIkdXyo6pOAyYqx08SRTBbg2quf53MJVpipFqNLTUOZWjnoV+cTYNFSVTNCpLzzd3X2xSBtFOdn&#10;W7powOOPvYNLzn+Bz+7Az1IqzJum6Qj2gqEGPPTEOei/XgRugt4IvZCWz5S2a6d/AgmPGEzCl83+&#10;Nnv6DMw85GSMOfMCRGvmIcMfY5bO+wO9ceMvUQby3JrUtXvvvjOvDxAsUWrauugvkGRdO4a30z+M&#10;TP+XHopQpxSRCxEI1uGJJ67GVtvomA/pf5dAirqcuj7jevjsi7nYffc7UFdXR/Cy/KZmfpk4g84v&#10;06esS4hlZ7Sp8b4HbI6TT9sJoSD1q0bjl7U+ox6OJx2MfF9Hw2iENgudjdmhvBy33H4cht54EkpC&#10;QeQyJXSSI8gElv8Se3+2jL2+FudduDcCVpr9Tc487Q7bRLbHZT1cffWLmDx5WpPNke2lLeB1Gg3b&#10;fMueGLzLetAu7vqt2d43v8zmy2bKjekRAE6bUY8br3mYILowPwOhtAwvf/pvoIbfyEelaVO4HTTi&#10;lutfQ8P8iFke/9tQmuY9SULlOuHetR0CZz8CkQbsu0c/9OnRCZaf3ylQLFcGO0OByM3BF59PwktP&#10;fUOgXU9DneV9DfCsUtatH926V+HW649jpyol0M0R9GqrgKUptu5dmBfV5vJ8AtlK5sEPO1CH1fp0&#10;h+VabOAqClMU743I4LGnR7AjZeClmYaTL78CuReHfFox4mh7eRonW6sNCD+sQmy3fX+8//F1WG21&#10;LIJBCxl7Br2uTrRO2um2Ad9+04A3R46n1+/Rm9eQZ9AE5OYtkqZIWT/Mg/moIWMzbKz2abucCxSA&#10;RupUhgDSgSTbpBwvvzQZZ55xP1KZQtaSdnhNsTOxLRW4WRbAu69cjm02XYVeBgU9HGY7C0y1fmY7&#10;/d3I7wSot6j8Kc9ptn8d+5vV4JgjalKNcTQ+/yy+3noQvCdfR3maRsOxqdB9Jn7O3K9mJku9acWn&#10;RRhdTnBtWxlUF+UwrVdvdDtgezSE04iminlx23Kg/iTZzegMQ8pzgGLjEIllKLzarLDKS6Jx/HhM&#10;HnYvcu98gSQfTN0MOaTt9E8gOWfUUcbo8m9iEwtFKOsI3PHAMVhz3QLqc5ftyd+0Uo56NeVE8PoH&#10;43DWRW+iMVFndo3WHn4mLGEZkQz+3DlaiMP80PkTYNF2N+HCmTj3sh0QCZVQz2kjVRn4ZaTPpJDp&#10;5Hq+JMZ9Ow8zf9VuepVMO4weK9XSluyG447YDtFgiP1I+fJg5fIr75Y3+YIpur4dsemg/th4mwJk&#10;2Baur5HPDhDgMgN0VDJ01O+/9wPq+jirwzEzDhnace2bl/PbOOPSHdmEWvUmUKl6E8jL2xbtaSWg&#10;bOmkDzfJ+0sw7PGvMLc2RhzF39KKjdWK6uVP/13VwUZ0fQlM+DmJh+5/W1/QQ0jJTLd4mU3IVHGu&#10;pp2AjhUhXHvjaazYFCu8WQKogG16F24XXHT+A2wADf0J2fI+rfqigDnZOhx44PYoIND1WxJcqeg2&#10;jP6yJjN1xWfRmGQdD2uttTKfrzJpRCeOjJPGpec/iVGfTkJOy4iCjZRwCtJSdCjPc9hBXXTvUYaX&#10;X78La/dnPWjISUU2MUD65+KtN7+AguaWST0Y4VY5NbdJhUTWmoZxY+filBNupwHVOUkayZJ3ld/e&#10;PhCeizvvGYI11+nODsL7TJuo3P+FdmmnpaZY2ENjxEOWIKUgbaFjo4X5peyTP36Bn/beH5OHXIAu&#10;U9kvF4NCnockgf74Qo0F+xGN+7DFyacC5R1R7NOKWSpMGZ02KB5yKU+8hwozlNFodRDzogoQZT/6&#10;ajTGH30KvtxsXzjTa1G741ooStKhUHISt3b6hxLljOCpQ8cA3nzrevRZRUCEekdzbmpXsnb6f/bJ&#10;kbji0hHGKfQFaLj/Ymzon1EsRueP8paj0c9phId67PLLj0XPHiXU79K5GtVahvqMSWVtHTQfwkXn&#10;vEwH1E9fZRw2GVSO9z+8l+/9eVGzLv0vU1OgdTCYw4MPXYfyygz1vZb4K0aJ77xE022PPfohvv9+&#10;Bk1z3LShca55n2aAVunbFZtvsyZNNrFALh93m1/spfmIRV+zprt48fkPYfGZOda9BiD+G6Q5F2Z6&#10;+XK+0BpSzyBLBfnw/aOQyVTQhruG8wZ3AZu5TVOZymAMhx60OcJFGdjBDFyPSJ6gQ+k5vhjGfFmD&#10;r0c3EHQRZQY0OqXdvG3YTLdX9wIMGbIzzXUDO9FC3kUbefwjbs6/+UxqDkb9jVpdb0ZajEehE/qD&#10;WLFPMcIK+KeXLO9AhwI21nbBkUcOxdffzYKjOJ6cpiJV/lZpLSbL+RDM9DP9rl0tPPzYeVhztXIT&#10;qG0rXQESPn/MlxOgjTBVg7rDeDxtpLdY3BSDkiNI1Yaa2vvjh+9qsedu56C2uhhZt8iMVFlWmM/U&#10;FgGNuP32Idh5cG9ECnWeHevU5EPURvrt/Lfh5j4QzXooymj4PwuX/XFOwxRYh16GMbscAmfUSDjO&#10;fNQHJI8aoWzJzdN1TdpAPYqGzENpyk8QE0bV5uuicL/BSIYLEdBqA39zXOKibGuRBhNzKNPxgIPa&#10;SAzRkZ9h7Aln4d3d9kZk+Gvo0r0cPc4+nH2LeoEOQ4JvAQXttZFeO//9WaMQGtmxaaCLSyw89/zl&#10;WHutcgT8jdRuuob6yG8hkyjEsHu+xs13PI1MljbG+IwL6fCl4Hw6etGR1+bAloXu3ctw6CEDEaTz&#10;rlAPWTCzd18b9y8JKy3tvTd8+Cf4+st55mDhM8/bEs+9cDkqKlgn1PE+gqm27l3e7LEtzFYI1AcV&#10;ZRZ2G9yH+WH5BS18cmJoXwhaaxuKce21z5gYXoGknObiaaM18RaiF3PTTcehpMSlTQjQhtG5VuyT&#10;qcNFWfGvN1z/DObMb6SFjdP269pF87asmfBNow7Ll38LjqNxra2hkD/3lVGUXlOAGmu7BSs4TEKp&#10;qZvCSBxHH7VVPiiMFai9GLQrtg5fTKUCOO+se5GgstXqOs9pCixjFfpyDTjz9D3RpQs1pOJxeN9v&#10;wcqs87by+XusyQLlX38vEu8janW9OZtIYImCpIbvys5U3kEHwfL5nlYJJOkM+TBtRgB773ERvvis&#10;mm1RwPwTdbdOa3G5OfCbZbRYNyv2KMUzz16Kbl21PweBYlOZZ89MwW3e8dZwG2ktLutepqGgPSdr&#10;Y96sLI469BZUVWlyRTWt/20ayBgCkdm4/Op9ceD+A9l3EvlOw/ya0SlzHfPS1jPa+W/Bv/XhZAqN&#10;ARdz0lWY+MB9mLHR3pjx5EOw6uvh0XgUsA+uktY0L6Xj95itLc74XBSxH5Q6Fmat2hXbDbuBaYcQ&#10;1PQJX6mQj/1CI6Qt8yKOONQTzI+bTSDw8w8Ye9EF+Havw+F7/FlUVs8z8RAFZx2K2g6lqMzYcLR6&#10;wSjafD9u538gU1/4EKEMBQl6XfTp2RGPPnoyKjrEaB+SRrVLn2iRSDzt4OILhmPEaxOpV5tkVzqn&#10;rXT/IkejFGLqWCOltFGrr9YdITp+ftehiPEaGXVjyxa9d8mYmjTpxx3XPYfKiho8dP8JuOLCE1BS&#10;kCFQlIPMa2STlukzF49ZUr7T7rCfWrk4zjlrXxQWpRCwNeKjAQNe4bnI8u3tt6bT/tBBIsC0LfZt&#10;H4FRLgSb163apwQ77rgmy6FQmrz1ULnNA5pwwW9sxzBnZggvPPsV/LYGSf475eb//z0SWBp641OY&#10;M7fOTDtB85YaRWr1MhXF3zTve+pphxO5K1CuOVhOoIfZ9mXx0fu/YvToifxb00ByH4r4t+7LoqzU&#10;xj77bsV24rN0X4tgZdPEi03NAaIfffQRO+ej+Oqrrwxo+n1SteYb3HHojRf6MOTUveF6OYT8OrWf&#10;efQ1st3LUVtFr+SAK/Dxhz+y4bPm7iUh7TtiykcP3e9qA8oAevV2cN11p/BZCoZkvRLUNNY7mDmj&#10;nh+bm171vaSUr4McAW8kGMURh5yNX3/KIRDU7twNbGMqMAFEvp9y5q444tjNWP1pdo5CVk1ze6pN&#10;lI7apZ3+7lRXaCP82c+YNeBw1J16DWqTE5Gy6lGaiaAs0RFJrxA/FrQ9ddaa5Cfp+IKZnaLY8KHL&#10;UfXLXAR/nI1IOr/xXWNAe6xoQcaixB5P2+nHjy+9gXd2ORT9r3kURfHZKKaspyhydp/V0H2vPdGj&#10;yodY0EYDvyuiykkLrbXTP5IM0KXe0IGsltFxFvquGsI7796LDhVRql3pNDrUmq2w6+jArYVjj7ge&#10;o7/6LJ/AMqKKDlHmRbMcaVjU2euuvxp1Gh1y4/jJIScZnbZsSItibAK+dftugfc+uBp77bEyggQN&#10;Fu1g3pmg07lUenxpiM9XsDuBaMj2YYVuJTj59ANp22LMkYIyNMLEdrFiSMbKcdqJN9CR0QhdGp4G&#10;L8h+2q50sh4nnnwATXsdv0+a0miQYmFc8NsrMI+/luHRhz5kOhHeY7TBcqdmi7lcSAGYfgp3kI0t&#10;pThvnosnnv6UBeQPbgnxjYKUiUBbvbxgI/xWMTqXRnDokesgQ4/VsamAKSC2q+GwLDtCAYbe8j6f&#10;oSJECRAIEnxV8IUs6Ay4m4cehtLOCgYvY1r0AhSzJAAjoMUKXxzyUwhc1GDMt1OxwYCLsMOOT2LI&#10;kE+x+ab3YsONzsfIj76Ho82/NJrDwrLJTcr5wVoKsBclgvbD9myccPC2WHXlKDL+WriaklAjOw1I&#10;s51nzQljr/1vwq33jIGX4N380mO9OHxpuf3ikKI+fguOsx0TC+XLdcTgfTrioP3XRjhXyQLFoaMk&#10;KKuk/H432hRySUkeWzbroSHh4oCDrsVnowLIUoGkU2ojtjs7TyCUxKlHbopLzt0TURrRXChKQ0iQ&#10;pHlrgdzf2kTcTn8ncthvNR3my9hoJDBx0jHMu/FSvH3Aroj+8g1CGTolDWEUZIpMu2dQT3lKoyze&#10;NsDR8uAQ272WHnFDwEUBZWRuxw5Y9bH7URRdBy9ffBmsXhGkiaMDTg6lWrnJfu/PBDVWjJg2OKUj&#10;5Kd8NcypxtgTTkFsyAnoPmUyplA3aHVoLlWKEEG4f+t1gEg5MsUhRD0HxfRes2E+Xwitnf6RpFXT&#10;Rr/R2czZLpmy4JRjlVXLcfuwQ1Be3kidp3gXauFsJc3FXFSnQjjyqOGYO0O6hvLBe12CKQ1Q/BXS&#10;bEIzr7pKH/qdZcRt85GjHerUIUgDrhidYl5JfSa99lcf8EdEEBYu9OPuJ/dDzz4VVNqFZoNhRUFo&#10;0dJftWvLkuysQCqBI/uzNpMN0TE54oDeKIyGaXs95jPGeokYW5/0qvH6iEn49ot5CDo6iiyJLOvK&#10;9RchGCzBeuuU4bCDdmCqmt5rpJ2kjaRdWBgb6OVLaB/FOnz/8zzcf/uHCGcaaS91SDttvBkMWT60&#10;XDVHXrgJbLTqyx/Aiy99goZaHQKrgCw1rBp6UWPtc7sg58aw17790akLFa9Zek91KY+BDSNj/8pr&#10;n2HUR7/C8usokwVC4qV9WG+9Sux9wMa8TtN5TUh/SUgjQG4lLjnnMUz8uYGAiyDIKaG32xmTxvtw&#10;0F434MOR1Ug6CQqFTlTmPUL7bZQpWp7C4UduT4XOOqFnpCWRzWW3/FE01gdx3pn34YwL70FdmiJB&#10;EKMNNwNZAoslpBzrTHtYHX7kbsjkZlE4+Twz+qRmb+rUS7FSxBepZmcN4q5b38PLz3/D5zFds4Mu&#10;watHxZFLYODAjrjkygN5HdtBez+pzAYktdPfnTSlm2G7xSJ0COZNx5Sjz0HqwofQb3oSBQQdaQ1m&#10;LqSfF5X6luSy3eeFHXRM+dHJiSDRvTs2e+oVlG0yEF8/fjHW694boUiXpqsXUHVBHNG4jeJYEeJ8&#10;SGLuD6jfewhS9z2FgmTCbEegvZ6aSVP2lT16wDHnyrXTv5nMJqa5OLbfaV1cfd2RsO0fqec0IqHZ&#10;BOpZL4LJk2PYaaezMb9GZ2dS78nsGR24ZLTDDmvQBtTRJHWljfPQGK/K61HDCl5W2kue/j+deq5c&#10;idNO34s1UMe6UHysZo80AkVQ6SvFPcNeoW0u45VNtsDUG9/99TjhpF0RorPkU9tpAKCNwYJm+KSD&#10;8u+55yk0xHitGaVaunb9M9I4nnK2fJgGWbusOtSo82sdXHntQ8hmIvk9KgSWiNLpbvJdlbaANY3U&#10;uRK46loKv3ZopRE2gZ4EGEKi8ZSN624YDs8thmvWvouVjuJ1EhhywjYUZq0uy5+432beFof9vJt5&#10;nT45CYf5NosurDg7XBLxZBaN9KpPPXkojYA83wSfFMznRMOCrdLyEMeRR2+KtVYvQpjKPBhiHZh2&#10;ZaNrTbNXBI/e0LD7Z2DQwDPx868NZvdXP5G5ub8ZNf8F1unU2uNpzbV7YKUVJVAun+tHly46DkZK&#10;Q3Uj0NT2/b/HyosC7dNu1qxyuO6ql5heN7YzUT/7hIQ5aLlYa40OGP7spSgoSeZXMZohY5Vbo0qL&#10;ptvOfw9W++blDagluCmaNx/z9joZDS+9yD7FdqfkVLF9k3QeorxFToIJBzFMV4Hc/N3Cv0n+OqRt&#10;lLthTFp3Zaz09n2Yt1F/1Dz8OmIPPIH1j9yX9o19SCJiVEQ+P7b6PcU3EXRRNm02ftzpcDSO/RCF&#10;fgIlyRWpQLv1NZHjOLCLdIYY5b9VWu3872IFP1uWBwv1OPigTXD9TYci4KujaVZMkRxlGegy/Phr&#10;EmecfiNFMEobQbsgIN1GeovDu+y4Frp2ydCZLaPec/Djj5PM4hbp2/zCniaD3ca9/x9YoSennb4d&#10;+q4UgS0TQxuvl2YztJnm8Oe+wLhx9XCdAC1Fk9POv/x+Fyv3KcZGA7qbCbiAuVlp6n0BKyUthsrR&#10;7k6alsTYrxuZluKgiLJU9+a6v27X/oxp15j4cmIFfWkkw28X49nnPkR1lXbrlqrVaAbfpUE1LJ7X&#10;sr+xD9XYZ+8BiEZYMR4NOwvu19EdqnJ/EF+NmYLxP2kFmYLImtNjgfhPO7zuussA1pUOf1WgNRui&#10;jbwtDntUuqFwDqUd+JkejE9LFNkZdKSHS3jkEs1OotfyzLNjiAE07aa5Y2ZCiLhVWpl0MQqLk7j7&#10;nmNQENXqMTaomRLIX2/AC4GEAlOnTCnADltdgcsvH47amA0ny2tapbd4TGVBhB4t8GPV1btQGDug&#10;R89iBMP8TUDJ/K5leq3v+2PWLuI66PL7r11cdslDVDwlJoBPdWLqwG5A7z4uHnnkHBSxrNoDJR/w&#10;rnrRCNNff2Y7//dZI7NlU+Zg7EGnIPHZKJqeBOLBHBJ+7cfFSwiOHb63CN7+HZb+sv0RVIXCmL7n&#10;FtjimWGweq2CwKRvMfOqa1Fc2BP2ZhvT8ZBotsxHeSqKpK2jUz7B29vugaKJU1FLkUqH1N+0JYeP&#10;98lI5UkBpNmaGsooUVKrtNr5X8YyjtQpAdqFIGXg+CP3weGHr0dDO5+/0S5IRqljBZheev4nXHrB&#10;Y3TYafgklG2ltxhcTPV17gU7Mc0MU/Yw5st58DJh6sG8jcpT2/f+f2CfL4JAqAYHH7AlbYUOyW1g&#10;rdBW+xWn5Ec6W4hrr3sYDh0nrRbPjwrRSSL4jEZ8uObGQxEtjNFOyF7kMUEL1iAM610bYKazBTj/&#10;gruZvmwnn98MVEWt8rW0zP+XJwks8c218MLTH/Jv7dat4OYsWcFfejVNW6kOtKKLXmk4UItDD9mJ&#10;dSWwJIwpsCAUmkM67cMlF9/G36ImrfwwHq/j/dqQ6/Qz9kGU3qkOc82vTGCFLyEpb/EkgduBm8IO&#10;pBAIaIv7CL9XTIbyqmDzYtxz1wv0LNRRBHyUy0VJG0kGAi7WXb8M1157MoIBlp2Z9qsemljHsfgC&#10;U+FkHNRVd8G1V3+Mbbc9F7/8MsvEBoGesra9l8CYFYGqOfNRzyU1/dbMZrBSAd9+Pw1I1oyM9evX&#10;3dSV+U+jPGbPpcUkpSvyO5g6ZR522e5cNNSG8mftSYClgBBCcVkad913EnqvWM62p8Iygdz8TXsx&#10;qXaa02mnvxexjVx5bJIsgnk73oDvzr4S+OArTCjLmt25y9mExRS3EnY9DfrGJUJGoKSmFGEgWZSn&#10;r9ElLXmWXGiEky5BWRm6nnQI+j13B3Ir9EThd/Pw9lGHITR/OrxB2yARLUSIDoqkyIAxvpRGVrsR&#10;T/sVnx93IladMgMzS/zo1KMXoinbrJzLWD7E7bw+kUepOLz5U6czAcVKsiySPVL+/3b6d5EAsVZJ&#10;U89RJwdtP2657URsusWKlDkKq2RT+7nZlCa3EsPueheffjJWkmXkPb9QR/IrXlxyseeeG6NjpUZD&#10;LEyalMLItyfAy8r5VHpKN39l/hNZ3kIL+qvPFC18D59Bva90jR0w37NMsgVmVEUsByJ/vbnOXLv8&#10;SSO6YTpVxx+/L+soDFvOubH57I/KF4L46OPvUVNTDx2IbwLjCXwUAyv7ts66nbHFVv14nUrV/MqX&#10;JM/6n+1utEwhvhozFR9/9CXNowY0+LWxfdJDy5aWL1hipdlWAh+89SO++XwO208jS/IEtWmV1dRw&#10;LhWi5pLV8NrR08Ehh2+Mfmt0pTZmoa0kbFfHemhKLYV33/kBYz6vYqVoN2x+x87g0UALbPTo4WCr&#10;rVeHjwKcC+rZGSr0JY/5UQhOKBzCsSfsjAsu2wup7I8ImKWORSgMBVh5WSrmIKZMnINsnEJgNyJD&#10;YKLQ1dYUoDx4XqGJ3Tr0qP649NxtWdZaI8AKhs6fMRSnM9SZApBDxpuPLAXp+29cbDroCpx04p1I&#10;aGcBAim48pZgPCZ54i5BilB788aQzawAcZ+dRCwWwxdfjGN50jh03/WgGUBTbwRQRu4Wg7R3lYQ6&#10;588SQKZx1lmPoqauHHHqIYd1r41E1SFC0SQefuJsrL9RdwJMdougRpU0zMrK1KiTOjDbuJ3+bkQZ&#10;Yn9NsZlcGpxAKoEJV1yLeW8+RxlNo281247ec4btqC0nNZ4bofCFNIVslJYEySM4cpCyU5RLSUQK&#10;IdtBjE5CfZdS9H7iDvS89CK4XhGKps/HyPNPRJ9vp6CR/aLnIYOZpvzDIPsI/VDZQCaZlMJMJPHZ&#10;CWei93eTMcu2UVLeGblVO1MvKDjUQyKQQ0mWnh9l1PEnEaTSnDbyE4KwuVTAMoqKaVJ6umYxBb6d&#10;/iEk48u2pf5UPJJLHeQncL7rwePQpVuE4Im6mADGU1wp5TGW6Ii99roSP30/m06pZF6AivpIBnsx&#10;ybWiqOxQiWefPxVFpQGkKWIHHn4xvh83jYJG50B7AUromgy62MTOGkveTJLDv2J+da3uITMdj7Ls&#10;qa8wXZ1+oP0Kc9LB0rFaaaxZFa0cN7MdvNeAFEGIxS/nkpKfdkWxvUUdfTjxrMH0l22aLGoIl3pC&#10;28bQftXVFOGscx6h3ab90wyU7H+Iv6mu6MAfdvSWdJJ0rqlyLQeqmbP8X5cHmZ72a2L7uSV4+olR&#10;CNDm+6nDVHZzIsQyJg2/mMpfHqyRn/pGF9dc9xCyboSf1WitrjPCpLlGbUblIhpJ4dghu/Nrxbnk&#10;O4LI1T4auWLcf+/L7AA6dVqAhPfS6GvOOmA14OYbz0I4zIpShbHa+aNubfm8v8Imb0w7mMDRQzbF&#10;q+9cjjNP3RAHHtAFxx2/Gh597BQUl9SgproaiYQ6nPLD50owW6el/DM9ncysPJ945g74z+UHoSDc&#10;vEySJJDT6j75y4lEJR5/fBLWWe803HjHK5hdU826SrDxMgRu7DIEoRKe/I6pGoHLA9JwWis0qvD2&#10;O2NQM78D1tukG7bafj1ksjFTrt+o1TPbYv4PL0CAyvdrL/sUb7z2Db/XzRoZ1BClNhhL47TTtsam&#10;m/Uxba/ymuD7NtJr578Xy1kR8I6mwlT+Hma++gxmPfYEOtBbDpu5MfZBvjXHH/Gu37gwR1BOeUpS&#10;/FOKTyBoSQTTlAfCpWAFKo88Gpt+8DoKN9oCqVAU1q8/49MjjkLn9z4hvs7C3mxtVGy8EUF8AYGW&#10;FB7zkaECzdiIZgOYefFlKPn0C0qYQ1kPInDCHpjyyRgELUIrKt6IAWziIFJWEDGWpXDGLMy8+zFK&#10;YBBxS0deBExfMXLfRvnb+V/ClAM3l0XHLsDzr16Iioo4HVrpRzlt1FFWCslkKY4/9h5U19BR52et&#10;Ejbi01Z6bbBi8uSqrrdeFww5cWvirOnIemU48sjb8OUo6uZcBhYdX/UJjbbq2JFAUx9aYB/oQLah&#10;79tkkWyLgKHsCJ0XP/uc0jXHmtAOWMYeaGNj7Yqtg8zFvNaKmb/9Gin2/HQk2kh/GbMGQkxISTaO&#10;ffbdCAVlBJEKuDczMvnBCx2k+8pLYzBu3BReqvNLBYTywE4DB1tuvg4GDurLC/MzR7whz7LJrZ4n&#10;fv318Zj4q7YkaszXq8JL2rhuadi6+JILLzO5Xw6Uy3r4ZUI9rrv2DWQymsKScLRG0wsQc9DOYsA6&#10;RTjp1J1gBfJxPNrwUBXkohHvvT2Dab1I4BWGJ/Ss++jJWkSbA9briGuv3Z+IMj+llVeKfFsKyplD&#10;dzW8ayEcCKB3zy7YftsVMHiPtbDF9iugvEMBXn31E1RXZ3DYoVujQ4cSdqT888102cKkPBm0z47r&#10;p3AHY1h/QAd0794Rn370DR2SKLMrENhq2pAdy/MTYRNk1dVG8d77P+Gpp95FwF+B7l07IRKOmNG7&#10;LD0jhx1HG31qPydoLpge9i+/NuK4w15BgsDpwWe3wYordKLnxZ9N9lS3/EOd90+JXdJN48P3p+Lc&#10;M14wdaOaBwGt4vDCoSz23W8d3HDTEQgE6tmRify15X37KNI/gsxQfs6PMMXPmzQR7x9/HHrProPl&#10;5KfJ5bcqPik/gkTiG5vdUIaKTovRIlTGJVR4If6QtSKYv8EaWPOBG9Hx2IPQ0KGCV3pIPzsCH+9z&#10;NIomj6cBSaEmWoBVbrka9iqrmLhEj/IS1IMoW/Ia5304CuMuPQ+lqbgZGWrs2AMFm64HvP4hAtQv&#10;Rnuwa0mCcwREGtHSc4ocD3WTpqPTzjvA7VjCtLXtiANXW2o0FaGd/oXExtWhrFolV15hU0d2w4g3&#10;PqZwhAkoKB+0QTk62vPnOpg4eRJ22WMg9RQ1mU7oNw7en5PmAmSRZJ8GbboO4ok4vhk9H7Xzw3ju&#10;+Q/RlUhthd5doCiNgG3RVtHu5ZLGZtEPaZI/2Qn1oNb2sC0i7PLYHwh6XC9DR5kJa/TGF4PDvlJf&#10;62HOzCymTWvAzJkNmMV+W1OTRirNZyu+1nRUgiU6Ip4rYKIZHn3JeloOfUGzFuaQd7ZBtNDP57r4&#10;6P1Z/EUgSsZH9UxXyi5BKJjA1tuvSQcty3aTzbDydUs71rXbCnj+OW01pHzyXhMyovvVx1tSIu1D&#10;OlmD7XZai/VE7ECw5F/GtseXyaSadd4yJx+V35BT78QD9/3ESgpQIKsIBkqbfl1AnuKKKDgF4RQF&#10;+2JssHF3Nma+Ff1mtRwhAAVu8LZ348OPZsMVcjSbU9L71HEeuQSG3Xkkjjh6NWR92uuiSQIUs7Q0&#10;JGFmGgvObNNyfpvP9xmlu9ceQzHyrfkEb5Pw5VfXYs21evB7onsKohlaXJgElAxC1ZSU0qVIpImC&#10;7RDGjJuDo4+6AZMmeHDSQtcLE5E6wVXOpCdW2VwEoz7WVwL91+iAQw7eGTvuNgAl5ezEtpRBAPU1&#10;Hh69byRuv/0NVFXlcOaZO+L8CzdGIKj6b+4h6rl8aw3s2iCHAv7rTzFsutHpiCdlQMsIzlT/jfRu&#10;MujZ3Y9PPh+KDhXMv/HUypg8f9fmo+og7fS3JoH7nN+Cr34avtzraBR89j1yjuROo06SOI1yUgJ5&#10;XbO05McbgVgwhYqsVqLamFtoo2aFMgw6+XxU7LsjaiuKEMpSaVbV4vNzzkPyxQ/QI5FCI2U6FqAy&#10;33wTbPT8o3BD5fR6NRXvIeQE0BjyIZScj893OgC+z79lP2ng98Xo8NxdcN8ajcZ7hhnwJk9ZuWik&#10;iEX4d5CZVQ9TJvV9/dYbYfNnHoE/XEmF6yIT8KgvllIvtNPfmAjsidx9NKxuroo2pwg3XfcqLrnk&#10;eRrhlelWV1PG6IR7hQhHGnDl1fvhuKO3oNGW7P25HhTJIbclqwTknj+CVNaHxx96D+df/DjiMaZr&#10;eSjvnsWuuw/CkYfujVX7FPA79h86E3IqXNoHl/bMopepiec/JfY5T0CBelXHgTjpEH7+tQqPP/0G&#10;Rrw5ClVzskjGAwRHWrHN/sDyaYZFvbageBZ6rbQidt1lUxx1+LYoLkoZUCJq3jdqWZNr0YHOaI/B&#10;LOs7Tke+AGv0OwfTJtPhMVsCaBI/w/IXorQgjS++vh6Vvah7aE9sYoZALk3zSEeqNoA1Vj8PtbUp&#10;ZBW/bEalZEvaiEO20+jS0cbYMTeipEJnxBbCWsbdfNmBJQ29ack8FaZ2dBbA+fWXWRg08GI0xgRg&#10;NDzobzL6CxGNsKuRDV6/1Zbd8c6bFyNrlv1rJEpTbPzd9TBhRgMGrX82Yg3lVJJGHfKRHgJEkH37&#10;AO9/cA1KSmvg8zeDMQnBUgqCAWWqcTVkU1q0GFkKwyefz8duO15CwS3nNXFsvtlKOO3UfbD1Tt15&#10;ETsCPRnd5wnBy/MWsPgNLDEtpuungXG0QozlmFeVxS03P4aH7xmHemp+H0Gf60vSQ8rSidD0mvaq&#10;0lAl80KwpinKnEPBZ4eQZxQIFqNjZRnKKqLIpFKYO7sadQ1E6aEM9t5vNQy7+xSE+XjXbgIuxquR&#10;+RO3lirmrymfbioEPwFYXTqB/Xa/D599XM8nzmI7FhIL0Vvj7T06e3jtzUvRu48NW3sHsD3N4blK&#10;x8jEYiiEdvqvkt+xkFJcn+fANgE9NlL0AKfedxOc06/idxHE5SFqszdeL0gikdFWploALEUsD9Ih&#10;wKoNJbBSkgCnogvck/bGSoftjZLK1VAX8iNCWax56nl8f8OtKJ38K50NOgnac4vAJtOpKwa98ATi&#10;a/cx3rKOPYjTgyxNEexH4/j1kfsQP/kydEoW8BnVCHRfBz1+fAfVxxKwP/6Mia+KZumhsi8JLClW&#10;KUQPXBtYCkjZ5KpgDuWnHos1LjmXypl6SAslAjmzR5Rgn8CVkdN2+teQ5FILfHIm4s1BKm4TtNyF&#10;t96qQyo3h7ImO0S97Y9RRubglZduwNbbdeZ31FlG7yl8IG/PNNLRmjRlTexDqfETxGjcVdsX+PDp&#10;59Nx281v4L23fkZjmgCHelBB5it0LUKPHh3RpVslioujiEYyOPDALdB/nc6mN7Um10eHW7FGfLaf&#10;nc7zdI6mjRnTYnju+Y/w8ssfYfTo2chkymkHNHKl/slcm6SYmxyBnL7kPVrc4zlakVyPzp1C2He/&#10;HTDkhO2x4koe1bQGHCLsjwoFae2kLzkJTGqU2M88eKxPrRq/8OLhuPPmj+G4BHT8zowU0Tba/gSO&#10;PnZjXHfjoSbmSGfC6rguTTW6rINb7xiLiy+8n2CJuELxaGb/PumflqRNLMN2FLfffhAOO3RdpsP6&#10;t1vbtaWjZQiWNKJA4RS4UENTUK6/6Ulcc+FYIss0lWqM3yt4WbE7C0hxSgpS8wdSuP3uA3Ho/usi&#10;EGJluAJYbOhcjAWP4qAj7sGLwz9gGp34DBl8Agd6iSHXj3uHHYR9Dl2L6QT5WjbF+T3yE93PawAG&#10;rH8h5k0PUECJnNNaKaSOFsPmW/fGVdcdg5VX6YiAn51IetgIvaYNmxtPPU0NvmCYUEeqOI6Db8bO&#10;xUUXDsOYMfVI0mDpDDlb3r3AEoVMo0w+omafV9R0Z548PlsGTKNgWkZrwF20GkccviWuvuZwRENJ&#10;YzxU139OzKdRGmqHCDtlCmeefyceuPc7BP296UnNNO3tp5MQoMDfe8eR2PcgGjyLeWpDkNvp70c+&#10;J4h0MEVPjl4gFZvjI9Ctmol3t9sZ3cf/QrgfoAypN+XbUwZBJAl2Cdp1HEmIjk+ICrehJITktutj&#10;3cvPR2GvVWGlilBLD7ZkXhW+vOQqzH3mZXSOp9l35L0TytAjb4iWYuUTjkfPC85FJkqAw76i1XVp&#10;er1FcfYFqwpvbbMnun31PcJ0iKqCtSg5YAi6P3Abpp51FHD700gwMwGCLwEkTchpElrUnFfhoAiN&#10;UX2ICvjMQ9D/3DPhhoqN0xZW16NRTdO7t9lX2uHSv488AQaSRvpzlNN1NjgL43+tpfxpyk2Lg3QA&#10;bwarr1aON966HJ0rS6hfqdwFHKj3cjZtT2vnvi2izjUSJ/3MvjR9chrDHngZH3w8GtOnzUIqoY2Y&#10;Q0h4irt1EeBzR4y4C+utS7BjLZp+1gA0TfbRNlL3xxrSeODuEQQCL6O6PmrwvkZYtFJ8YcqPqQq8&#10;6XsCPqZAtyH/mwAkX+oj3bqn8fij52DgRn2ZRppOr8CUnNtlS5rqy0/3AZOmxDBwvYvQEGdfJQDU&#10;YIgPcVZdHD26FeDrMTehuFS5a1kf9YkANtrgVEycqAVMMYIw2ZhFbZiOT1Gd9OmTw5jPbkZBATGH&#10;pVGsZUe+TDaRL83SkqbF2Lg5regSEexstOH5+PFbQgLN12rbc6+QzddyHjGvpHzo3DWDseNuQXmJ&#10;GlwBylGjWLVS7qfvqjBgg8v5jAKCByFgZtkY8wqUl0/CmLFD0bFTmIJXyvRTSnC5UTYTw+tvziR6&#10;vQl9V+6G888/BMVRG88+/yqef+ETxBOlKCwKYNAW3XH7baeja+cAwQ5z7NeIS77zmsYWmNHZafrY&#10;JFRmKwF6EaksMPqrGbjwvMcwdsw8AqmwapboWU2lsuffWpAZucoHDoZsFx3KS3D1Lbtixx0HoriA&#10;YM3T0LNWs7Ws/zZJc8rap8qfJc/Dh2/XY6+9bkU6YxsFJG8Nakt6+xeety/OPWdbCnId819J8Kh2&#10;aae/O6WosAozlCkCh7hNxcp2nX7caUg8/jjqIgl0jQWQoQKVly5qVnoOZUvTZTY/x6JFSFd2whp3&#10;XonIJushWVCCqM7uopinf/wOnx1xFPr+8DNlJoS5VgHBEJ0KfzUqsj7M2GYnbPLE/ciVFzMv6iA5&#10;A2B05leG3mZs1AeYtPNxCGUbkPb8aCgOYI1bb4d12H6oeeQeZI64kKYhhwQ9AIt9qZiin2xCPM15&#10;pS9KmXToJFhIBwrRcNjOGHD91chFK0z/sVkHWj1jNhNcpEO10z+dmsGSthTIZBox9ts52Hnbu5FO&#10;EnCYszmzbH/Kj+dg8F5r4ImnzqIsUI8RrGiazkfjvFjOpcCSxIc2TtNrdG/5bIt6W3E07F+NWcRj&#10;LpJZgSle6OSw+urdKX9U9G1gFNdhv7O0F5+FR+4fiWuvfhzz5hZTL+tYIT5LoR4eneam8jWTVsTl&#10;5ZggSSvPjKFodtD5iX1ZfUPHkBQFO+LuYTthz71X4AOLYOug6WVMzXZNpJGxs09/AXfeMYLF10AI&#10;bZLOgWM9h4I5DL15Vxx97Gbm2oXJQwznn/sKbrllNNOigy58oYGZVmT2cWoCYM8NPwY779KBHbxr&#10;06/LhqyLL7noMj1qqdkndKoIdIElD68+/xPuvudzVkzezzPzwVSKbflwNhv/8ssOwqBBXVhgDcVR&#10;4bKRXRprCcfdd4/Epx/O429qUKVGrarhyZyDiy7ZHttusyqvJliQh2jafKF8LWOO1YRx/DE3YuVV&#10;KvDsC2dj3fUKsVKfCHYevDEOOGgwQgEbE8c34vsx1Xhg2DOYN78eK/ReAeVlOnyRoBE6NkX5X5Cm&#10;Qf3MuAFLbHArmEGX7kEcetgO2HKrVVBa6kfWaUCiIQs3E2VZNXjr0MDREPB+E9bF+igt9KNfv0Ic&#10;d/wWuGHoodhkk94URI02ab5XFUOPg9c1P/f3WIbTTwPjsLP/Mnkedt3hcnb2TqxvtjGNT4CGz0M9&#10;1l27FDcOPQxFhSleX8zOqk3G1IHbTred/z6sQOhQ2kIqoBgPgphJkzHxvP+gMpEy57aFHA2TS17y&#10;PTYvo1RJth9RGRN/AbDTFujz0HXIbbghKmIllMUgGoMpOJ9+jukHnQnf5PGUmSQ9ZUqegluZXIbO&#10;zPzKCmx0522Ir7Iy5SXvJCiOSNMj8oWzTj1GHXsWuk2eyavZa6w49XkXrHLpOXA7lKBjaRm+efIp&#10;FCQ0zcG+YeUQpRFyWuVVZi7D8s2LZNFB5xV+Mxlzf/gFlSutgMwKBYjRuBTJIVUgCa9XvbTzv4fz&#10;OjWv92zq1BVWKEWHkm54Y4QOYNUIBgWTjmuOumvS5Ono0rUEa/TvZWTS0mxATqP5kqK20/+NZdfM&#10;iL9G9Iv5sZhyHKWejCAcDqColG59ZQ6dKgvRpVMxOncphU2Qrymy/N500rnMigEXFEfLxa+/zMfJ&#10;J9yOu27/Ag31XajtXbhmekqDAUk+R7bUGLsF5AuajVg1dU6IhiCd8S5dXXRdIYRevaPo0IH9JEpH&#10;JNEAJ1OMt0e+iX5rrIA+K/c2ZdCz8/XVRhmXgPP9MN8GbjaLXit2woMPvsK8F7LmtVrWYf0GCDAD&#10;GDPmUxx00I6IRDW1SSdGfZJpWG4a3VboiUcefQPZDCtSI9Oty01SNSr2Wcep6OD4PffdkOVRG7ed&#10;tyXhZTcNZ9VTM1VSv9ITTLnYcbOh+OybRgMOzLIACZ0vA7/bEqn7bAclRUmMG3MbunRLUiBKJNoU&#10;YItKMIvaej823uB8zJikaSZlVZzPfI/eBRj37U2ImqDqIFy7gRWlFWzLj34ZPwsXXvQg7n/sIhRH&#10;2NiUXzdI4dSwLf/WFu3z5zbiisuewtPPfYtEkqUpasQFJ++OI47aAR06sUOZllWdLBqo5sjLZfG0&#10;JsChoOjSkJ9pez7Mm5fF6NHj8cUXP2LOnDp6S3yu5Wcn7IS11+2KjTdeE91XoCDqCBgFyWnOViNY&#10;TFBBf+oQ8oL+jORZ6XiWeNLGoQfdjxEj8tv5g99puNZvRdGtdzW++uxBgsB64iebAl8IJxiD9sNq&#10;p78/6RifQNqP+UQL0Ww9plxyE6pvewBhJ4tCer7VAT8KMoIuLSnEvjmzNAJrv22wxTVXIBYpR5TG&#10;Jck+7tBjDY8dg0/2OAwlM2cY8MwOiYDAd85FgtflCivQ+6FrULzTzjQnUfi0ckndgQ9Sz04T+CS/&#10;H4vx6w1GIRVqkp5AwGpEZKWtseLnL8Jht4kwX2MuOx32Ta+i0Msyr8wzEZk2r2hJPuZBhowAn79l&#10;WeZamx5+x0L0239/dDvqMNgr9eaz5Zy1Lmk7/XtI0z5agJBFws1i/wPuxOuvzaAx1Si4ZEYjHbUI&#10;2vPw4Se3Yc01KmlTAhTdemR9LcMdfp8kP4qF4rvkXCwvVihIAk6NqoPZtVLabCJMvSzV7Fd8L2nh&#10;UZh33/wehx5yDeKJjnQA6GTQTuR0nIq5UJLabEPz1zeTz66nPg5gxZ5FGLzzRthj8JZYYaUKBOjA&#10;B6mW5VA3xhx88t5YXHrNY/jxBz969Azi0y+vQkHTYE0epCx7UjB8lnWx1+Cb8MH7U1km1gOxgDkg&#10;X2el0ql68snjsNtuayEYDP5WF3Y2CC/g4OAjh+LpJ2aa76RLWpPG0ZzATLbxyigqiGH019fRFmq2&#10;a9nRsgNLrvCeNgWLY9LUDAasdxkSMZ0ATQRhBFIIcyFj7W/k3zpLLYB99uyGYY8OQciioRdYoMD5&#10;tGcEfx069AOcd/FwgpEC6ARjKJLf1a7UCQw5cm3cePNJVLgKUFO68oRl1JcVMb1WlGOHy2SowIPK&#10;Y37ExvQP/mb6hC+/cZZHQZg5PYvrrnoWTz76IYW+Ozp2zuCoowfg7NP3QSQkjx70opkWDZMxFsy7&#10;Nro0EwjsWOY8NSIwzTRLeLR/lI5y0NP0ZH1nnmu84rxnIP4taFBfk/INrP9NBs2nhcmsPCQKz2lf&#10;DnNNlp5PEJdd/Dquu+41GpkythJzYVUzDwUI2VE89Ogu2GO3geZa4n/mwWLb5WOm2unvT64UFYF2&#10;Vm0+eyK+WW9PFFTPM9IRpNil+YfaNUyByhJo1xMIdSJS8QXYzmcdhp4XnoOgr4x9EkhQmcXpNXQY&#10;NxGf7L4/IlUTEchaKHUDJv4iRTlW8Pb8QA5FF5+NjU49G5lAEBmBKwk+SbItMUxQvpNDb8fMyy5B&#10;KOXjs+kjBx103mEPdBs+DNFEmPnOYc60b/HDRnuiT301qgm4bAWrmr6zgJqlXdNx6pUOjZeMmBY6&#10;KK5jTrdSdDhsB6xz9mV0eEqMQZVByVCBB4xX2k7/HhIoF4BxUFfnYvMtz8bEX4Kw6VxnnLkUwGLK&#10;hhzzrnjt9VNQUj4f6XQnOoZNt/8p5eVYetjoYvNR/5GbdGLzFcwFP0g6qau9DHV9EWWTz8t6GHbL&#10;eFx99QsESrKb7GvGnimgXCfwa1pQwdE2dbF+s+Gnoxqgzd1gg+447ZxtsP76q6Cysgy2GbFiPmiT&#10;8/ah6bmsA502kXISOPmEezH8qbHYb//dcc+wPRCi06HjsTRIoeB2vwl5WUbE8uaoLKbPTGLt9YYg&#10;Ud+JXyVYBuZP9opZ22KLbnh9xNk04Y3kDshqrzbqB+2NNebLGmy55TXUSw6sVFuxSPkQFO3VZLGf&#10;H3fcYFx3wyYIa1+bXFH+DEmVqQmcLgktM8umQmunX9sfxSMPvYskvVaad/7S/Ii8wVfj6X+tPFCg&#10;dkHExXkXHIFAiOqsacjTCBqFJBHP4YnH32JVarSIwqEhUyp5i4bcIlg66uhdzPCn2RHaPKblqNXS&#10;kwS2JQuMBKj081Nf+k9hdAa6mL8NwFI8jz+E7r1s3HbPwXj7wwux8z6VqG+swzVXfIBBm16Iex54&#10;CzXJGHyhNFV8PdNLmdgmBeRp/tWvmCx5JSq3Ckcw4vcrlotPM+BG15qKMnnKT1HmhzwXbG2ff5mL&#10;Den6tqjpe02lkpX3cd9U44H7NL+s33Swaoq4jV4W0z16yADsvqeAUj5/fKj5vh0o/XPIOC5ss3DW&#10;Rc1X4xCpiZmVjdIpknSt9gnQg8totSY923KXACXgovbQHdH7zOORjJQQAFmwqLwKqLC71cUx5rL/&#10;oHzWXBSlgghRMWYovxnKMSGPeWb5djth/WOPoTepVZSUF+bBiLJYF/C/iONg7ief09nQtAYVJb/z&#10;tKInotFmZoWX8XEo69kH6153PqaVFpggdccEeLYkXStSj1IPVfnUR9i7WM4cOs9pQOzGp/D1Dsci&#10;/d23qI84JtA8nFnWeqSd/vckncj/6YQWFwVw400noLCwkXJGASN4oGGh+fDji6/G48brn0EqE6Xc&#10;qScsLkmCxZI6Oo+aqqY+lAznpa/5d/2trifwJt0dQs4iaCBYe+jeb3DV1fegMaFFT/lg7LxuF9Cv&#10;ouUUcitjCoW83kFFcQKHHbEaRrx3Ft5573Tsust66NSpiPpbtljl5ZNkD5pyYIwk7YhPcYcRH268&#10;+VT0WbUSL700EhMnzyWI0lUaBdb1yuuyJYV29OhZhE0Grsq8Ne1ybuyZ/srh888m4/NRU2EF+T0V&#10;keyepkE96o++q3TCyiuVEhZo0UlbL9UV+y11jqbmX3rpXQJOfdtc/6KlKxNbU0pz6VmCpd1Q58zN&#10;4YFh71EIiUrZYC1ZTxQCVKY1/2hjwMAVsPraHdlQeaUsEljQGMt3P1Rj0sQEHAIkAxi0SkFR+9k4&#10;9txtE6zevwuv02gI82BIz1g0b/8TNnlx4bcz5uiPp548Fa++9h+suV4lJk1rwIlnPIoBG56Nt0dO&#10;RzarlUc6OiVl7smDFg0Rs8IEQNpKf1lyU71pHllgtqbah733+g/fZTRY5waMEsz5C9C9cwQXXLSF&#10;CdpfJJ12/sewOZOQbR2mQm14+1NE3ZTpRQszVRXSthZZpFHIL2pW74nVr7wM8ZJusCSiVExaGWc3&#10;uPh26O1IvfsmCl2BlmLKsh+NBFe6XwAkUVGCPldchURpByQCkmn6gDJUrfIVqK3FjNFj4WVkKjQN&#10;KM+TvZ/oTd9IiWrrjlDaRtFxByB68B5IEUxZ7GcapPpdbiqTAJPLzzGJtuuhZ8pCcPTnGL3f0Sj+&#10;cjRigTQcs/1FPj/t/O9ihUCIt9xqZZx97m4UQx3yquBpfk+H1fIX4c47P8SUCQH+LSFvO51lxZ4G&#10;AOwYnnliHM4/8y0kExTO3+xlEzO/nkXQ4AubaeWConocesgAfPXlvbjzrv2w4UYRsyrb0+GfpOaR&#10;JENtPFMzCHKqC1jsvffbHJmUizdHfE9TowUdGszgZcvY7jRNIiKVaMTBB2/FNpjP71XWBZzOlGHo&#10;zS8RqNIi2Y28QzZfzjg1SmkMQ07cEZajvtmqfgzn0/BbFrKug6rqRoz+eh6fG2SZaL+UjyY7t6RM&#10;WMcMLQv2EyEzv2+9+RXqaoh8tU5dXyzCQuuaYtMQ33zsf8hGyDoubKvAGGSTMbZ5OhPChZcNQzyt&#10;gGZVtmqQt2gljh3HSSdsR0FzKCSaIGoaMhfQaCtvS8xCqhRS14902jO7perEfXHb1+dZZ7D5NDWo&#10;Q3ddomGNyBAHbrhxAd776EQMf+UUrL9OP0xnhzx0n9uw4zZXYOS709kRwnDSBXAVXCsBUIFNnbX9&#10;nGXDRN6sc7GfRsKfK8Sdt7+C2fNCyHgRg/pV53pVdKzH229fiYpyH9srXw/i/DBqW2m389+VBXRM&#10;v9Luwl//wL6Xlj/cgnWQgoatNT0xvSiKLa+4DIVF3VCRCqLM8dPbTbGrsl9M/g6/PPksSnltHYFM&#10;o46QIGXpGPk9G/OjJeh/3ZWw+/Sm7mN/FfChF69NLJvz09ynasd9i0hNHUL6zOcrH0HXRaaugX+r&#10;fzvMOwFUyEIN+/3a556B2JqrUFZp7CirZkNYimxrbi6TnNYwVYwAVK3tYWrQwYTSRqw8ZTp+2f9k&#10;FM6Zg0SQnbUpX+3872NJgsYrjj5yS6zZP4CgLReRZieTQ4pgvz4RwbbbnImaectL97Jv8YFilwb+&#10;5x8dnHvO3cyDzj9V/E6zrWzmAAJWKezAHBx2RB+M+vIK3HXvwejWnQ62HAVfF5rNLmZGYJGYozae&#10;b8CUjgPxx7Fqv878LoznXvicfUL1oGlBdZBF71sqluOjvkcHaucd18OqfYqYb/2mPPI/jS5Zfoz6&#10;fAoaG7S1A3UPb9C0qbGjrJlDDt4EvXuFeG3r+hHn0/CoK/SeYVvecONzLI8gjkJFlI6ua5Wvv8D8&#10;f9mQx8Q0jfbqKx8RzFQwvwrIbk16HDPsy1BcgY5dg9hmx/5UZgRajs56YyOJvSB+/HEaPvnkJ35S&#10;LAIRvs7EMYV20XfFDlhjDS3/bRppMrt5K938yNQyI5N+EFMmz8HLL75FyRbAWxwSeKCyF6IlQkaw&#10;hkKcgO1FEfJKsMWAvhjxxkm4577dsPLKhRj3VQJ77H49dtn9anz+yQ+sJQ2zqoZILNZyJ4FMSq1L&#10;1P7phxNw913PExzKrrFezfMJEv1RHH/yZlixb4zNUMr8Lft9Odrpv0hGt7hwUo1IzZiFVBtbPqT9&#10;FsKOhr1tRPbeDiWbbYlk0IdsII1kOIWEnUW40cGoS89E15m1iKYL2V9tRL0GSRNCFP8CKuXKgdvC&#10;PWB/dlUPkaw2bM2aeL28PmhJk0ePQTE9Q6P4zO85BDNZ1Eyfye5NEEZQpH3HnEAKlWkLucpu6Hfq&#10;cRRW6Y8/J3NQMN9LqSrKWeQIH7V6rYsJoUbMnDsRPxx2HtzaqvzF7fSvJV8mgtJSH55+/nJ0qFT4&#10;P50+reamk6vRm7qaKO4c+nLT1cuaFij1WLIGhx50CxrqfAQL0yjtsnctSbGrgwZ1wMuvnYV77jkU&#10;fXvQjij+jiDKpT1xaXezwUbacw1ELAbJNtG+KLY266ToMEXxw0+zMWd+mmZUvUPXLNo3l4byM0M5&#10;BOigFEazOPnkA4kTbFgLbbOtxWDVdXE8eP/H/BA2jo8O0lccld8tRjicwK679Gu6+k+IdfPh+9/h&#10;m+8mNZVJqGzpaJnVSCSTQMOsQrz3wQwkHRVQCL7lSxnWieICVZZVj5OH7I3OFYUU0JSmVuFli+BR&#10;OXt2Ei8O/wpOlqjXSsBlBds+XqMNqewYzrxoLxQVFlOIVAESkOYGbgIYy4gCRKdZrwrXD30U1183&#10;A77g7KZf/oQMEhVgImuDTq+AJafRYdn9CgynkSkqLsKRB26Fzz+/BpfdsCHKu/jw/gfzsP2Ot+Kc&#10;8x7B/JqMORVbyysVP6Kzdsyurk31uCxJO65bKabv+nDGOXeipnZlCqo2Ep3EOi4l9PNj523LcfZp&#10;BxC5a/+ltNnIr53+uZQjkI/QYFgTZiFXVw9kF4DffAxADgnLQSn71tyiQvQ6fAhlN2I2gUwHkojE&#10;fMhQNmrfegnFb3xDEJRBEimEXCniQt5VhErXw5gKG93OPwoROkhmt2zLNoeKKmZJeziZeCP2ccT8&#10;mBMMofKrHyiHhFpyoCiD2jokRZDVMGEiGifOhFtkmzgqbYYaYHo1wQAqdtwKc7t3N85UXNHplFf6&#10;4izBokHaJi6Q3UfQUBN8SiNO5BZ2LPRK0K9+/zPMe3uEmZAOxDQNk4GrYxusJh3TTv8Ooo3x3AAq&#10;VwjhxPPXp05uNCApH+phIZYJ4apbPsbHH49Hxplnpm+1z086wL6yhKT75UD7FBfKZ2v7lxde+xTj&#10;f2ogYKmkQJZRIqlfg5K7EAoDRehWkcT1V2yDt14/A9tsvroZWICtrVssppMzU4VaFJQ/i1M6WWVY&#10;mBclxbcGaTYjfN5nn34PhAuQrK3D7KnzmX4p+yjtFo1OflPaIPugWPGyFr/m9yZdPkvlWUzSrtwK&#10;1cnmaO99Qeywyyqwwz46TSxLZAbLUMI8ebS5JbS1T6GqJsHPhI5k7a3kKh45V4K9912Pt8+lDfIT&#10;J9hsKo2IC2vkZ5h+Y2bP5/jx1rPfwkpTD3haWb74+W2LlhlYYgvi2useRizOhtY0G5VQs9JtfhnS&#10;0nIqymhBGnvvvRErgBWvnzQqpGk4Nr42DXvu+Xf5vUaNmEWXitNVkLeLlVfqgD33HMhbFvWElzVl&#10;/Q2YN7sAr77wM/berxNcp6Tpl2VDPjuBtDMHxwzZAR+PuhWXXLklCivqcPftn2DrgTfivU++paKe&#10;b2IsPH+GVaGRMzXZsgSFEnoFzcZx47Wv4pefEsxXAzsGv8+WUlAdRCPz8J/LTzRtaKbldI9ptHb6&#10;p1MsFkM6oyBstWlL0sG4igcKbbw2Oq23JryMY0CKQIhDRVeSjOGXJ15qurol6QijOD2gruusia79&#10;12RfWjT9ZrytYFhN9YUIjhrmzKHjlNcdzeRR2a1M/yt216OY7qMSTRYzPSo+z0aBluOVdcCKB+/D&#10;OyxEHJXEo6ZoVup/TgEzMh3U7jXQ2Njcx4Yj7POQKsg7Pdq402CwdvoXkfQoZYXyfMzRu2HHnddi&#10;W9N2aVWlObBV54v5cN65DyAYoO7X/kaUae0RtKRkFlXwuXKBPYKR6hoHl531EftVBeU1Qf3eyN/q&#10;6UB047W12GSrIN759CqceNY2/Lxo/1lS0tYDbqges+fk8MpL3/G5c81ghVm5bvKoZ2maXJNYKdh2&#10;Hfz2fH6lo8k02CHHYek6RJfOZdhzr/7wHNrxTEd+o4BvxWXZiMc9vDdyNEGq9FK+nUQaa16Xemiz&#10;Qf1habt/5s/YpLZeVB8WHbY33/qctjMf57TIIfV/kQjJ+NBlwNUNLl546SumSIBDT1HoThlszWoo&#10;bf+z6uoRdO5MwTMak18ILJElUE8//TGmTm0+8M+fR9M+xS4lsfvO6yJMWPxb0NZy5AyzduqJD6Kh&#10;tiO23rk78yFU3Pa1S8IeAWAwUIqCYBCdOvtx+mm74I13bsEOu66GmbOn47CDb8Itt3yHFL11+rcU&#10;agqWqS9yG+n9FdY0SZ75mU0z9rsfcN11byGbpoeT0+62ArXFCFg1uPmWY7Da6p2Nw5HvtBLgRdNs&#10;538QN5HjsB9Rs2hLCg38GOb34hB1YsJvY41jDkJNKEQvNkhlKa84hFjIh/qPRyLx/me/Xa/VN81p&#10;aMS3MejHqjvvCCcShs6Qa50H7bUiWCR4o0HYQjeJXEODyY85QFuCSe7ilqOGfb7+pZdQNmEC0/LB&#10;kRPFSyJZ5T2MlY46ELFwAFFNMZAy8uAp37+V6Q9Y0QiKrcpQUXtODNGPv0Ry/M98pmfO0MsqfoIe&#10;buv8t/M/l81KMdooExXni+Oaa/dHUbQBQdknjS4p7IO/jxuXxCUXPUv5liGPU6zptLeR3uKx9qlT&#10;tJTOBKW9fPkLVM+jLPsIRiyHjmkZ5b4YxUUzcdElO+KJ585Fj5Vo97QKmrLcdpqLz806X4MVLsHg&#10;eRc+gLkzI8hm57MOsrDMsKu2gVXdKKIR+OHbeXhk2Be4++bPMHLkL2hMMu9y1pWmqNUzFpd9vgwu&#10;vHhXlpUf3Q58phaY2Oz6FtxcBMOf+Rz+QIRZpW5gX5eTri0BpA9OOnEwc9fIvwXaBD75/SJYg01F&#10;3PDdD/Pw/kc/8TrphaXDDIp+4vOXnr//ZRbmzw+zcBQ0IxSsUBn2FuzR+GrwO4kTT94N0QgLZaaW&#10;RFKZQWRTEdx7z2tUgOUEE0T6OW0fr+k7D0G7AQfuvwXzHeM38gbbzsvSsjYWE385ZhbefOd7PtvF&#10;5J+z8HQoTxvXLzFruFDz5E4hAm4UNr3itVfrgGeHn4SrrtsZPieMy859G0OHvoEsPWhzpg7v0t4T&#10;bab3FzlfTtY82+yC859GIhs13ckMrypmigpji62648hDd4DFzmQ6tNl4RLnQdW2n287/AG4iBeoL&#10;AOtoiNbB0DbVQzocRsEqq1AuQmxxPxLBDEJZ3pPxMP7h+9ElQyXbdH3z/eJgLoNMwEZ4jbWQpLJX&#10;Wq3zoBFT/kEPlrId8CGaSsCt19lcebnMyxkhD2WvNpBFvHo+Pt/9eITm/opwlv0xROdBe6fQw7Q7&#10;VyK7YhcqSHYn9pOsVukx1wvnqTU3B4Sn6IpYZoTbhzRdbDueQPU7nyDG+62MTq+nEqeBaZ3/dv4H&#10;s3SpQHCO8h2w0Lt7CR548GTqN50Xp1mOGK8LwfVHcN31L+GbMVVwsvmVmW2mtxhs+WUX5VAQnAf8&#10;ePPtHwgQCFT81WaBg86vi0RjuPPefXH+RXshHJZNLIDD7/M9TDa17bT/jJttmtjJ+PHM07/gmeGf&#10;QybN55YgGAqgXCExWoXN72rrPVxw8YPYcOAJOPmkl3He2R9i150uwZAhN/DnsNEF2lexrWctDmsA&#10;pMcKfmy0cRf2cQ0EaA8pbYZMsOaF8cF7UzB5EnUBnRiFibCb8pnsz5aHjdbvidJi6o0mMyQY2BJn&#10;iKU/qL+8Atxy59NIpW1eT7vWRl4Wl/n/sqFHHn/W7E3hU4aoqEzAXKsXn8iCJ7BS7xWw2+BN+JkI&#10;U6CqqbA6hHDW9DpMmlSFjMMWE7CiMpTSUyXusMNArLl6BVOSNxzQY5cr3XzTSxRUImzfPFx67huY&#10;WzWx6ZdlQzm7nmWMG5StuWDFJoVYP9ob7Ngj9sNjj5+MSMkYXHHlI7jzzmd5R74Oly3lcM/dz+Cz&#10;j+LERxrdk5IogR0IoqAghauvOwFuWt+rV6nem4RHn9vpH0/hSBi2rXiEReVKLWwVFaKopCPCRDaC&#10;6nGfiwCVrVWbRP3o0QRZ8sAXJcVjWKEwfCEaHCo7v848aUUaLhfphHgBtsk/fI9s46ILQ8aXxLFO&#10;A8FUNoDSiVPxwX57IzVnNhJWgoBMhwFnTQxGuls5skHFNGnUygzqN6Xwx5QIJalIpWeAOA1nfciP&#10;2JffIqDpmKxMAsu+rLtdO/1PKb+LtvmD+o1uq9+H3XZfDVtvtjZBjUC4wkmCBEsNCPhWxBWXPcrv&#10;I5RT6sIlJQERPlOjJWk6E6PHTqT9KyITfNDOlFYk8eyIowlKtjRyZ2nFmu6x5UAsO3r15bdw6vHP&#10;MB8FTDtG57szunfviq7sP1phLlm/6ILbcMttn9JR6EsHIsJ+luC1K+C1V7/Be++OYyqyARrZWUKi&#10;82+xDvbbbwvaeIJI1bn6mVbSEjimEsW47ZZHTV2ZZxlSg3noUOHH9lsNhGe2G1o0Njr/UmraijaE&#10;r774GXU1aXjO0sGdJbrbsakgCVYsx4ZNj2zmjEY8+3gdbBbY56bojVUykyp8K6JCzNIQ77DLWrDC&#10;c1nYAjZCHT3HoPH0bDbc7be9ilhjoflsKSjL04noGQSsEA47eSckQy6VF425qdxlR06gkQ0YNKM7&#10;FuJ4d8T3eOOlqcwHBcIpw9QZMazd/x7cdtdIzK2mQvc10ACkYWXZwPLMCRA1+uX6NGQqAPjn5FNn&#10;UOAc/1aMh87rcqwiuLaEJo4ttl4Vjz/5H0TDRbjlyg8x+pOZFJV6lr9tA7U45FIp+Kwq2Fl6Kpkg&#10;ahpn4dbbPofrEIR6QQKmFK9JUl5n4sordkW/lbrCi2T4vbyI/BSHIQGmdvrHkuMLsx87cFbpiWxh&#10;Ic2CjENLkqMyt2sHOMVdYQep0AgqutQVY05JCt4HH6BkmoPY7wQ+J+gBVtSn4UulEaA869z11hT0&#10;cqj3+1HLPjbzxSfx845HIBhLwq8AcNOH8rxqXRq/hotR5rqYXFaPfpdeidAKPRDKRhHMRqjMg8hY&#10;FjoU9yCer0MRsxSmd5rfxO/3qVmtmlV8OQWzeijN5FCSDiIxdwZKFLNV4qDQTVA/KGaynf4tZBbL&#10;NIEiv63QEQvBTARX3rgTwhU0wtm1+N1sym8YGV8V3nx3Ih689yvaPAEXyhVBk0aCcrQZZmprMSid&#10;60Q9qp1/HEz4uhY1swn0fdUESz0RKXNx1/0HYrO1+iMQ8uC3aEvlRHvsCSZedzHIOLSyJsyfBhOo&#10;r10CEY/ox2GRPCeExx56CUNOexbJRID2q4Dl0cKOGtTWpjDqo/l0MjSjMhFPPvIDQWQ5ctmsOZ/N&#10;ymqEJ45UrAAfvzWJj6Gd0H6AS0jsWvDsMgzerQ+6dE6yDouZ7Xo+K2hGeT1fHV575ydkE438Locg&#10;y+X3JVhEbVcTwRmXbo1wuAN7rwLcVeaWJMfO5I8cq+2ILz6ZTLvHdhLA+62e/hotkcXLjwaZP5Bl&#10;5l97/RNkqBSzRHryEJtCrBZ5ibQKbqedN2GehZqF7pkFf8oAjhnT03jqmbepsjQZxJcUmFB3LoSu&#10;KySxzjraS0KCqWG5RZXvUpFXyMwRFPgbaSQqcO3VLzblWvlgd/BcxONxXHDWC9hqk0vx8XsxwkH+&#10;FiRoIuCxWA8WJcCmovcvAzfUti2W1Y8tttgI+x+wPp+dxjln3YtUkoBOc8tLSsqa04kefz2NZQJn&#10;nPgaZs6k0tCIEoVR4E3HPqzQvRAHH7q5CfbOT6kuBJTa6R9PEiGt8ImGCxDs2Q0BxWm0Ih1oWVRa&#10;SqWT/2ykmjJZ4KTx7fAXEaGc60zotkgHZMZoUNyZs9l3qLTa0DQay1GaqXseRP0hZ6BXY5KgZ9G+&#10;Yw7J9jJoZB4rN90JKwzauumXlqTRJE1nyJ+kY76YJqxtCvJmBXWrfMp6fquDdvo3U84Xwmpr9Mb5&#10;F+wBy55Nva7taQQ6AuwLIdw49BE01pdQT+ZBVt7o6s7Fs0XaVVskGzlz5iw4RDAWusLNzcBJJ2+G&#10;nXfZCFbgjwH+H5J0tB5h8pdfLBVIl/ELghErgbPOvwsnn/o+GmsK4WhrH1+clzPvPj/zYmPfPe/H&#10;o49+jLdGfopUStPu2gJEVi4f6+RHGSza34GDejJNdoyl2T6GdRdP0rEpKMAJQw4y9s5ME5oX8+RG&#10;MWt6Fj+Mr2LetWpOAeDCCspPGquvsiLWXaczk5Hekh5p+cpXRJ4zTg533PkEMtqZ39gyprME+GHJ&#10;ArybDKdGGxS9/urrmnt1NXDErOkaZrIt5q/9VivARhv2IKAoMgWXIOaoTHVO6wfv/4raBjaAArmU&#10;GJWj3y/2YZ99+6O8lA2mTadYmYojWiRfS8NE2DlfA8sEjBjxC8YQ+Zs8NLGJ1eGfHgHRlEnArrtc&#10;jS02vwwvvzbFxEloS3YFCvpAT8Eg2jae8RdY9aidZi1q68suOwydupXi+x/jmDMrybqioLZxz+Iw&#10;a04NZ+rv41E/Y/jwyRSmCD/HzRl1hHwoiqbx4vPXoqAwxrLo/B4Kl6mHRdNr538m2wQ6OtbAbCy6&#10;Tl8qQe3eS9Eg51VjXuloLxTeQG4iIqxQbQNqvxhLx0ChnsHfrm++X6wFHomAh5rX3qbRkQe6aH8N&#10;0YPUiFNtoYNUmWI2srx2QRrN7CDC56QRD4Wx2TmXoTHa5Gg1cfOuzGFLo7TSNfIq+cRW6fwey1Fr&#10;5ubvzIg9waJGuKW6DGBc6Jnt/O/jtBo6l8ahh2yEFXvH2PaKtFPDS/cXYtZMC2edc5/ZNNiIA+2X&#10;UYuLKxsLkVahilzK9oorujjl5G1hazpqaRYuGVivDGl6ij2SxcmiDpN+9bDTdrfh7rtHGwdFR6b4&#10;CKZks+yAD916BfD4s2dixZUbcMrRL2Lo1eOYlGIZC5iaVoCXUD8UUGcA/VYtxo67rMHftIKVQLKt&#10;fCwGa08ohQDItu/K9AIEZn6F8Kgu+Z/Hbzy3GOeffx/imfzWQopl0iIvBJh3J4U9d1/Z2Cszpbow&#10;zmhiv2kcJucP4YsxUzH+5/lMQ8C3uZ4WzdcfsT+Psv4a+wlwhAEFkObXxvHl6NlNvzEDf8DaN/Wk&#10;IYPpzdabfSbyYEnolH+TX3l1LI22djBl5szojIBRHIUlCZx96uEI8HuzV4LQoQSiVb6Whk2wGgW1&#10;rsbGKafcjqTmQ5WHJja7mvJPL6d1aR4BRiHGfp1jx7ofe+19Od77aCoS2TCVqi0da9JcGm4O5vOz&#10;rB2KQ1ijf3ekMj78+GMVv5e30/Z9f8ZqN81Tx2JluOaql+ALyUAQrLIbOWntAJvAAQf1R5+Vys2S&#10;ap+nE7l5q+5rI712/meyli5r368UtVDRZhsgQfEWMDDM9hZL16SSmnLnj02kPc9Sc2cjWF3F3zXt&#10;bEK389eznzSnEeT3mlpOjPoaubo6am0agdb5oNTp/LnVDzoafYc/hGkrdef3LQPFxVkUQRtZ2qUE&#10;TT16IaNhn9Zpkb2GBCJ8D/AeKfbW6fwVtrtVIGOOZVGpmbzeWz2vnf9d7AUk6zbKi2w8+cR/UFgk&#10;QEMb1TRF7flK8PgT72P0Z5PhZEL8hkIhQ7q4urGJNFNRWlrKv+SEJzBkyG7U8VFYTpSmbWnsmhFS&#10;855zw4jV+XDfY59gm+3PwqhP6pFztGiKzm8uwUenEWB5giEPt95zBLbYpANefuUMHH7Q9igpZFra&#10;KkDTgHSqbR2l4puFfmv4MOy+k2D76ER72mVb9rt1Hv4KR6kz/OjVqxRrrFZh4nbzZVB9p5jPLD4d&#10;NQ8TptQjqRhmbQptLqFTz3baaee+CNIhy+mAfd23COdttquRQQLEt976TDVObnYAm563SL7aZv6/&#10;BKQH8EHaFPLBB19GQ71GLH7vZUTC/FVcFMXOO23MO5NGYIQIzX5MWR+qq+MY+d5oJWuUdP5eKuNc&#10;HIM2X40NWMgiBll+DaUpCwJSy5DoUWhcZcSb4zB1Mj2GkJYe88WGyedFedKDK/lsi2DVgeNmEI9H&#10;MWJkjOW6FPvvewVmzfHB+W14sqkjmbtbk75fHPKzY3ro268L/MEcJk2cActSR10yEujOWdV44hFt&#10;uDadZZjKjpFgOSlC7Dzl9PAvuvRgdhJ6VtoEVKNOus8A13b6t5BGThyKpVasddt4fSBSkNcbZCkF&#10;08XZ6uk4ZUN91fzIewggYjU1dO4U25YjIDIXLkL55R2kWXMw7ctv4GUlP5J5A7sNxy0de+TAHytE&#10;buBW2O6hu5Ary+9lptGd5n7nsN/Tf0SwlAo6yv7vNW8MaAbsmb98HlKxenOlVKF2+aa7sVikvCgF&#10;PVOk6ZJgzy6sIy3ukPSzTvJv7fQvJsVrSnIt18aaa66AwbuvQ71IkK+5WJuSyjcPhRh6w7OUF+lg&#10;GVEJxmLqRoEBvZG7duuCQDAAO5zCXntsxo5owecGaJN/L638vQtInxekl6e8vfFcCxN+mY89B5+C&#10;U058D7Nm0VbZs2ivG1i2riyTZgyYdy+EzTZfD1tt2wNhvlao6I7bhm2Pz76+EKeethfWXLsUld0S&#10;2GizDnjwibMw8qMbsc66HWl/dK/NvApILimp7jTowi5d6OGEEw7kX1pKwb6obT98mqlh+l4HjHh7&#10;VH7UicVTiEh+ujGAVfpWYIvNN2QT6Hy/tl9MhGwjS/D4xhufGtyxoMYW1NzikPTiXyd/DRvWRiYe&#10;w3P3j2ciJnpnkZcWAppRC2ZWArfqmgRM5VR+XiU8eoeWlw8s1eD5rbe8hHhDMWzKilka70uw6qQM&#10;LQzetS/BidKiF2tcPwWSL/nmYG1RkMJaVwtcecMTbIdO8JI0ElYCZvbNBG0LuhH1QwF+aWQybEjW&#10;ng5fzCUbKezdMPKtRqzd/yQcdeTt+PXXGJUuIYZWC7kUgpxWCBIcCqUaNb6YqpzFDQUsJONpOKkC&#10;xJKsa03zLSH5Mj40NnTC9be+wIYoZhuUwMrSWOXYWtZ8XH/9cehcrk4XMHEfXiAfWWKEtJ3+NeSj&#10;QrXTBEMKbO3eA7ljBiMesZBlBwxrRCjAtvcHEJ7fCDfDPkyv18c+YiUp0/VV6ExZjllBhNyFVZNU&#10;XZ7ibgzhVLHZ3DE57GmkSivo+HhUA1Tc/M5h3yhwCgi4IsiWZFBExyO93gAUnXoCEpS7+mAKIaav&#10;rUYUgFpMdFfTtYJ60o+yVGFeHunxyrYE0gGk2SfiVZMxlwCHvZaZdwmyFuTnjyhD3RShtqkPKZQg&#10;i4ZQBgXbbIPKVII2Icv+FkLhUq6kaae/P4UIHhRY7dIZdTIBXHXFPujclQ6jZkEUj5vTyssIXh8x&#10;BY8++Y4BJT7qdr+3eKAhrKkmJ8h+EMQKfUpR0amAwquQC1o5P5EYSdtUtEnGKcmDBAMyqK/9xpaQ&#10;/T5kFR+YTWHutCROGfIwNh54Lj4fm2P/0GhvIZ/LZ2lgAvV0losQsCvQqdtMDL1xd0RYDod2NRvQ&#10;9jCF6NGpENdfuQe+/PwKjP/pJrzz1gXYf481URCRzYsim4vSVmRMMPaSkvJum1290/ByYeyzz8bo&#10;0Yt21ooxbc1ZsUeyaLKbrz33GbFqmMVnX9RWOwROKnoGxTjkxPWIDagXaJtbslb1ES+wbH6nET7H&#10;ww9jLMycMZvPjjPvtOd8NmunKUd/TryyGWn9BaZQyeOaOi2NmfNnm0DQtkhqzjh9VL4+XyOOO25f&#10;RKPaXmCBEtOdaSrhV175lOpXEEuGWn9RKPxZdOjgw87bb9505fLjdKQBw+4Zh6kTY9h1dxtPP342&#10;br7uIOy2Y1+UUJkTpfGqUvgUAC41bALFxCqL0qARYadK0Et+6bmfsPnGl+CCs97CtKkO+1q9VkoS&#10;NDINczk/eCzfQs//XWY9u7xp8sRZrOcUBVZRHot5bxvssUNcf93TmDFFo4FUDsYz8lN4SrHqag52&#10;2mVVXkYPvo172/nfwxk7bYBBIRWoaxVg5SMPk4uHctfDrGgaRQ5BOY2ApU0i588ntGdvZr9V303Q&#10;kViY2nqCjhHRppY6I3LeuI8Q+WEsP9Abd6OIJoKIZtjXjYHI36Fdu4P0tHseszdyfbqjK4FcNZFQ&#10;muIp30n9RttZ6F1OiLpRln1S/TIe9hCmp+OfUUvQlR8uN9f9lvofs6IR5JgFqMci/Ntf3hFd1umP&#10;LPOTka7iRWZUuZ3/5Syp0htNKFV0ZWU5LrxoNwSpM/OHuUp/axQjiDtuHIVUlkbZJvjwCKjaTK8l&#10;5xSM3BRLE6Ysb7Lxysgkbfw6oYqgPEXWYhrlofW9JO0sbsBR/rNZFeYRrPkI6N0UZkxsxNVXfYgB&#10;BEkPPvw1EvFKZN1yXqk+JhnWSJhmPMK0HjYsew7uuOc09FyxFPnTMVo+M0e7oL3XQiHdtzC1vG7p&#10;mKSpDk0JRtLYcuu16BxpZFihOLokxH5p4dtvZmPM6GlmJEtHbeXv1HS9i40G9EZZaR5o/hk1phtw&#10;x90vEZwRlGnGSHWi57fI0++z7mjK8OKzUKq2fx/5/nTE4hrloWS1cZ2WIUrBaiSma9cw9tpzXdMA&#10;LcESgcCkOsycycYhutXyexO8TfStvVoOPGBTdC5nI7eR/rLkHJHyk0+/g8G7boVh9x+BvQavgxNP&#10;2hBPPnsqvhp7C3batRuixTNge10RyHXmLQUsR5bKOsn78+XRnhCuE0aaXmhto4vbbh2BDdY9GbcP&#10;HYW6uI0EvRNXU1625sJ1X9t5aclAQ6OHr8dOh207WKd/H7kfbVz356zA8O/Hz8b117/AzlDMuieI&#10;JfC16LAUhBTUfR1KyljrRN1+K89tpdPO/3w2OpnyFMzSMfGFkOu3Ogq22BQxynKGICZIZan2DyYI&#10;9CdPpBeoKbM8OBERXpt3UR7AtGRNm+l4Ur/tR6CqCp+fdS5y8UY0SucHLNBxN9sL/JYnQhbJZ7xT&#10;Z3Tda3upS6Rt6gJbixE0tU0PPmjDEbhn+rpW/ry2GUgEPVS9+Q4K4jqOReCfzzD/t8xTa5ZLJlZc&#10;oMtySflG6CiE1+0Pt7AYaZ82MFCgqwCbwOKC+mvnfyFLsAx5BOa0U5aLffYegC6dKC85TdGRaJ+y&#10;BC0//ZTAA/e/zmsUptC2/WvNHqG4hkLZwyinPuyy0+pMN4vbbn/BxLtmkZJv3Oa9Oj9VS+s9fw1l&#10;Nw6HIClDG1xV7eGSC4aj/6qn4prrn8Pc+YJHUXKGzyP40jQin6j9DzW9rJXUIXsebrxhCLbdfjXm&#10;nzbMBGq3fJ6cF63G1rSV7LWx2a2uWWo2pHRZaCuNfQ/YDK5L8OlSc2i1ocAhr9O2Nnfd+Rz7fso4&#10;Neq75j7qgIrSMAZu2NXkVx3VJ/1k8qpLWj5PffjlF39APEnXR46a4q5YS62v+z1eogBvthgbK4t7&#10;738L2eaMLayFmpjFMoVSIOi222yAQGDR4UoV8tFH30AyJnSr0Gkt/BXbRPTAAQRLOaep4pYjB91C&#10;PPnEGbjxtv1RUBiANmjUSJCPAtqtWxZPPX4GPnn/GgzeuxvL/gtLRcCjqHoN0SoNE5RGAKTANFar&#10;ELHqJpkqxn8ufhMbr3Ma7rrtI8Qao8jqgFwFQbTKQ1vs0hhcf/0jqGYniEQ8dO8epYywHtu49o9Y&#10;yzI1pXnH7W8THPVkPTey8rV0tIIdIo79DloRK3bvjFw2BL92xWwjjXb+97AO0Y0H2Y+pvAuyOYTc&#10;INa6+hLMX6knesSDUucEzTqd38XEd0dScrStBkXG4bVBrYDjj01kZsZbsaba1PfjfFYR73Hf+xrV&#10;zz/HHxMEN0YrsJdIT7TMVzTlR3jzAahmtyoyO+bTAZGXqzu0eoaepxSmNEVWKWT8yGYTmPF4/ow6&#10;mYbmnAnOtZW331i/6zrpM/6hoHeNmUW23JDfBRDKBhDQSBWzYbYOaJXXdv4XsmRSsmvAcQbFUReP&#10;PHwlooXVFEX2AbeDzCsNbz2uvPh5TPw5Q0e7vu20WrNiWX0a0aV9y2Sw2+AB6L92B7zx+rd48skf&#10;mW4Jr+NzF7nXx+fydj5YeyU5qSjef28aDjjoFqy15lm45dYxcIPdzIiJrvfnHMqvDtclwGqOkyIo&#10;syzqe/8sXHfDHjj00K1VUvYkpmkGJxZ95iK0yDVLw0xPdawZFrPfYBjrr78SVl99RQQVT0WgJ1Dp&#10;5qqphyIY9cmvaIjJtmrqL48vLLZTyMpgyHF7wa97FFtpFmIxcaWvMizEPvbv2XND+HXibNO2Po9A&#10;0Py2cL5+n/n/Xye/P4Wfvp2BH7+fwoaXSgpKlS3yMgUwhWvEttutycYmoDCCKGOcz2RtnYPHnnyd&#10;HxUSKtZSQHlzPlRWhrDyqjrEkJW6nMlHIVytXyHKKwhE3Ciz5qfwFRj2s4wRFmON1brh0ScPx8uv&#10;n4/NNu+CcJh+p1VCBc5OoENuWS86Cdpnovw1bEshpwCnMwWYNjWMi897CltscgpefPE7zKvm5ew0&#10;Wp3gy2WM4dCwqpljZb3kiJrVb379dSYeeOgN/qqz9AKo7KJAXNbdYpBrOgHbh4LjsfOM/uoXPPHk&#10;Z0TqLIyQO/Msk1VRCpx65k58ntpEvzV5Ue30ryUpCi1UkCxpX7CgS6DQoxu6H7u36dNaTOFYWunm&#10;YeIbI5BN1YG4hEbCQbCgGHGKSkAa/HdIfVhGRcotSGVYnrXww7U3IThjkunPgbSUev5aUbP3GnAs&#10;hFbsjalMP8w8yaljJzO6JNC5Iz9LcfFHfg7xAex1CM2LYc7YL8y1AkuatpPmWSj5P6QolbJGkVSa&#10;+ZEkumwyiIaGmojP0QodeeTNgd7t9P+FJD0aVbGxyWYdse3W/Yy+RkCy56NaTSKTWgEP3P8BbQV1&#10;qYw0EfeC6Vpe14o0tmS+p1xpICQU9HDN9cegIFqI8865H3ffNgINVVnaDMovBVgsOc9SyOdVxfDp&#10;JzNx/dVvYdDGZ2P3Xa/ES89PR211FzhOFI4XM31D/USOuPqwL6eNHpmI/qb8VpQD99x7No48Zmde&#10;k6Glzcc++Uwvak3N5WjNy4qa01J/lo2ijY3kcMRhuxLrJFkO6QOHjnuUteZiztwkJv0cZx1rZI6X&#10;U4doUMKjkdxm6zXRd5Vy40jlR8lk1fIYpMWL9Z5KAh998BPvVUyT7Nyi7fR7pOb4y+Qhjvff/JnI&#10;zjYjKwqk0ihS65fRL66N0goHm26+BoK29jJiJSnKnT+qAKNGTcS8+drwSlNCbDwqqZxPe77EsPde&#10;AxEtcOCEWAHLmVxz0IxMRBR2LsTGYv79ispXSXSIIqvKloIuwnbbrIG3P7gYw185GV17zSIyn8aS&#10;hAhwylQK5r+e/xMZE83naFC03UDOZcPw95++t3DIwbdjwMDj8eSjY5FJUhgIrhx6A9rBW8OmHhsx&#10;k/VhwoR67D74QtTHKtkXG3HMcduhoDjI+tfc85+TDhxV3hVo7/eH8J9LnkMmoxWF7PTaedbTQTJ1&#10;OP2U3bEagaBrs6xqn3b615MXcBAiGBEs0o7xXoBeWsDGikcchKoN14KPsi7ZraWyrZg8G1XvfYyE&#10;l6CxACKdu6AmHCYIohxJ9y/0aia/doOnQhJe99GIJJFG0ZRZmHTfQ6Y/yFFyF5K1ZrDkRW0Eijsh&#10;G+1A2VSK7A98iEZqbYI5rRiyBOaoFMNUfpkC3jN2PMFXnQF8ukf7WgqI/T6Ua0muLwGbIC2cDcFd&#10;rzeK+qwK7SHnig2i01Rd/tp2+n9AAuMGlFt0GGiQvXpceP4R1KEJ5HTSA2XB428ZyuKDdGQnTozD&#10;Zt/x81pKoywAE1nUCJuVdQYY8NoAQQ3t4YB1ynHIYRuisaEBl180HH177YEdtxqKE455Dqee+AL2&#10;33MYNh94OVZc8UBss9XFuPKKEfjuhzgxQzGfQM3u1fI9yT7G/sa0XYIHh+DHIcjX6Yi2XWgOyF1l&#10;lULa2rtx8IEr0a55sMzmr+yfvC4fKN4W5WV/AS9LUh2rjvI2T6ywlq23WZkosob2UouO+GumgE9O&#10;IZXyY9itI4khmGeDOakXqAN8fp1T52DDTSqJCTXerACAPCxt1knNL63gCxGz3HP762w7WkadkWTy&#10;sHjE1mUif5WtUrz7wTi4VIhScAI6bV5HspHAzttvjA7lEXhuU0EFrnwNSLsJjBjxFYKBHmz0puE1&#10;/WOaRQUuhpywF5MJGhS+SNr/I9aqMaF0L9eAzbfogi++uhXPPnkGVuurGCaN1qjxlWEBPIJJCYKl&#10;E5IlkBo543VeJ8yaGsKx7BD91jgPe+x1DW665XWM/PhHfPndRLz81jicdPp92GLrSzB9RmdYmVKs&#10;sWYpjj1+J2SclOmUbeWtNftcgiorQYWfxuiv5mDU5/NY97o3zQ6i4O4gCovSOOiITZEVmDMglvdS&#10;4Fqn1c7/btYopAnoDPbGBvfei597RVHuS6E2mkGZQ8X0xHuI0CDIew137YJ4aUmTYtKUuRRTE1P0&#10;W3DT9+r2Uf5R/8wIFCdTSIQcFKT5Rat86OWjfBcVFfGOPAWoN+rZlcp692b3ovFi/9OIT9IKIkjH&#10;YvrLL6B7nOCO1y7CrfOzMDddM7swgHI6K75ACP3OPBl2cXSRfLXz/0+Wvtd00Vr9i3HyyXvBcrQK&#10;Ox8Y7LPiiDcW4LLzX0EsoeM/dMC7RjC0JP53bGIrLmSfuuHaI7Hf/v2Rpm53cqvj48+m4IFH3sOw&#10;B9/By6+PwTffzadq3ojWYxWmTxBhnOpF088RLOR8WvVWyc/sq/Y8RDAPl1+yK957/2J07x5jv1nc&#10;WNn/PstsdlmhmMCwULXIzqnlFiqn+msQw19+GzNnZBe5Tzx4pw3hZuv4N/UREzJ7KbW+zu9HJpfF&#10;9FnzMXb0DLYtMYepy1bX/Q7/HqRsk6RMxXOrXYwdN40PZ8Pxe60Oa5OYetBOYMjRg801Du/Vkj2f&#10;G4LOUnOY2bdHfINsRlhc6lQsYQPWW68zuq0QZJHDVMmsrb8JmYP+BJiyRWaUqTxcgd12Gkigcw4u&#10;v2ZDrNqnELZ2PyXCCwXKeW0Ji0XFT68E/no2ZB2ZAssyZrwsZs1O4603Z+DiC97ELjvciM03vAn7&#10;7fkAHn/ke1TXKtha8U1VOPvs3em9UKH7NU70O/XdiiQH2ho+1mjhlFNvQ0LbvROU+n30hDStYWdx&#10;xdWHomNnDcfqkEjWvUbTJGjt9P+ObMXuWAHEV1kFA668CDWlpShJExx5LuZ//DmcGdqMz0GG35dt&#10;sC6NgwCK9kOh3DRxa2r+3gyrU/FZU6Zj3uMvQuc9qp8vQvzOjkTpDS+QQUtgKRxERb9+xkYoHsql&#10;F2p5NFq/TsD0N15CmLpk4Xw08x9R8zUBL2xiMJO9u6Jo8+0Xe0Sqnf79JODuR7EZVTru2E0RDTRQ&#10;RypUIwTX1ZYaNt4fOZUGOA2H32t0BzoGwtiyxSBeGg0ncPutJ+Ooo7ZHIJxGzk7TIaDF1DO0hJ4X&#10;Of5Z5Cp+r2cU0NAvOrsgJ96ifQr4a9CxvA4H7rsmPv7iEpx+1kYo76BpN+p4r2vT1X8/EsgMR7M4&#10;ZsjOrGMqAnV2Y+sEWgOs7xK8//EPfM87dvzS3CfadOCq6FIZZh2wbdhiXhs2zPOkgfiirnj3nR+R&#10;dfMzYotL1HYGti0WK3ZH/NTT79OQa84vyEcJb7FQbVwvgelaWYyVe1fy2pQZqtQGdxpK114R778/&#10;HlMmad8izR0qOFrD8wQiXg477LgxlWuCnqRiePhTW+n/D9iMLPFdK/Vset6WnUTWakBFeQCnnzYY&#10;oz69BudeOBDhohmslXnMuIb61IEUxKZyszAmLTUmUbL5jd4ABQGOgFUpy1zMOoogRyPh89XjyMPX&#10;wz77bcjvQ+b5ud9ivv6YNSScybj48L1fMXYs8xKsY97lFelYljRWWb0DjjlhY36m4JmdupkXI2xt&#10;p9fO/15WkHOQjkxKB6LZPnTdfi9EzzsdYbsEdSEfGmtnYvKF15o4ooQVwjqDd6FNkGfmGtDzZ6w+&#10;nA54SATS+OG2h2Cn0kgH28hLG1RAnVPQoxvC3bpRTs0/pK0sAjEfJjz9Ikpr56OReWnruYvDPeMh&#10;zClyEd1rc/oSlfS+qdNa56ud/3+ygJFTSJkIY8UVQzj8yA1o8+pp9cr4rvPTUqivz+CC8x5COqt7&#10;5HhKamXMW6XVBqctamn+WRBM4/abj8KDjx2JTh3DNPV+quVC6vxSvpfk9T7TzGnkhPrZbLnaKi1q&#10;dhREqrH77p0w9ovb8fCwM9Fn1Y7w25qiK6FDEEVGW9u3uu/vwjqKJEBdc8jhu6CwKARbeRUmYGk1&#10;U+OzSvD2yDGwNBhhcMeCflpeDuy/z06se2EI/Vu0fgyrDr0gPnz/Z4Im1ePi14ee+IekwylN3AsV&#10;iN/LIpOy8OADo2jENUyuFWCKPVDmF33p3jU2KkdpZZQgqwAuFbKJU9B0VbYA9939EnJmzlEGnKDI&#10;n4RFYQh4MWy/3VqwQ1k4lCTNAv9dSM2mcinQ1ZUnwbJoR1NtGRDwR1FUnMVF5+2FsaPvw1nnboKi&#10;Um0bzzpUTZuzq7SgmhWvYHBLI0VaHZHkOwGMFYdrVfE6eQ86ZDGOzTdbCdcMPYzAyWUdsiXIOrNo&#10;cch2a2nLinHTbU/Cb7GLZSphm6DvbnDsGpx00jbmfC8zbCwAZsxQk5C10/8rklxrRViAcldAgO2E&#10;C9D3iGNhnXwkaqJ+dPXSqHn9PcyZOx7BjA8FG66P2ZW83tbocvMi/AXcTNIezS/F8xU5IYSnTUBq&#10;1kzYGU29tyRbO32zXzWyX4SlKvhK0ykpWbEfUpqa8+Jk6opUEE6kFg2vvIECJwBHqyEWgxwfFTL1&#10;WYkcPDoGyZCHqLz4jbfAOieezr+1xe6C/LfT/29SVEXOn6We1yiEH5dfeSR69y7Nq0nqa20d4/eF&#10;8OZrX+HbUXNoJxvhC2rhzuLF2WpaW6Mg/pBmW1LYbZf18MWYK/DMc0djyy2C6FAym0+dyYfZ7JsF&#10;JqY2qNFQxR2xj9iBWnTo1Ig99+uLR584GuPG3YfHnrgQnXuE2Zkc2hk63Z4GKajTqeP9mtX4m5JW&#10;G/qyhQR8ddh005XhuMw3y2rOsKReyqazeO/d6Uin1RIZOni6yabNJC4hTtjjgI0QIZSw2B50+4zu&#10;aPmigmP/9lgn33wzDQ1V2mHtTyHQb/TnVxq72RTaxIzPnlONmdNjbAAhQYKeHFUjC7OwUmx+WSzE&#10;gQfvwvxRgSoYXCBDiohAo6HWwXffTqERlxAqGSJnIj4dq7DhgF7o26cMaSfO+5iSQRp/E9IoTL50&#10;zJdGeiJNYEM/Kq82bAKTXj1CuOCifTHyoxtw8FH90aWDy47UgABBofbbcOkx6MwaDQka9kJ8D7Gm&#10;O5jhQp9vLg49am08+dwZCEf8rEs9Iw8bFwPjGqJDgbfe+AGffTaBafI+nVasduRz11izC/bYayCV&#10;gdJSR1K59PvfqK7b6b9HFIGcvyk42kgZYX0kgrVOPxEVO++BmmAxQvFG/HrDLShI0InpuQJK1lsj&#10;L1MSqkV4UdLoVViB1NQb8Sns+23ImgJOfU4WaZ1JZ4jOEi/ruGo/mOgoWzELzGEgh+p3RyLx60SC&#10;KT8KlI3FoEjOQ9xyMSPs0HHwIZL14ftN1sBGt1yPVMeu7AYsd9vZb6f/h5QHGbJfeg8gErFw0KGb&#10;0+Y1GLukaTdPe5DlivDwAyOMLcwau6U+9OeUXzhA+8nrzR5B/FzZoQzb77guXhtxKcb+cCveGHEm&#10;br51F5x29ro49sR+GHLK6jjjnA1w+z0H4Z33r8G3Pz6Ahx47HoN3Xwtdu9GGCMgxVZ39aIYaZDfE&#10;6luayfi7kmwQbZNilLfZtj/LkMxrEs3GaLqfn+bMjuG11z+B62p8TTXXNDlGe9yzVzlKSprsJBVZ&#10;Wy+TFv81xhw8//y7pg0Xl3yZbMLk5/dIwZQKsrZpbV0a+tff+hV773kr3OawGbO+sbnRW1JlZweT&#10;Jt1D8KARqPzBmj5Pu6EC34yNYcttL0QioVElFlk7kkJzjvW4774Dsc9BqyNAhJ7L0n1l6XyWhuP+&#10;GSQgaUIu/A4aM1n+XYzYdAtnnXk1XnjlS2ScSnrCxfxdQ4bmQrKCwzMI01sJhzO4655zsePgVRGJ&#10;0nNxNUfNOljMDthMjpvGoI2uwHc/uBSuBA0hkbuvjMLViBdeOgtbb7sC653eR0ADuO3UTnky8QAk&#10;LRBNpjIodIL47KTT4D73JKIZFys+/yTq9twNpc+8iO8OPhgReoCtqTnuLX8Wkz6T6DTZcqyCOUQu&#10;Ohd9zz+fDkLLfm0RvHiJOXiu1wboF08jJc1p59B92L0IH7Azipm3DArQmJ6F7wbuj6LxP6Ix6KJn&#10;0kbdYnSPopyL+aEskkyzQzqKmjVWxMB3X0NjWRkKvTCiBILZcIp5XbRM7dROourGLNZd6yzMnlHM&#10;PkL9TN1tWSWU8cn47KuhWHOtDtS31Ol/UV83k9H1xqxm6ESnCB4ECWxkMgrLaLYX7CtmBXeO4Ih9&#10;KqewGMUxETzwfm0o+U8jzdj4PAV1p/Hrrwmsv/5JSKU0g5Uvp8CkR+dsp13L8fRTlyFEx8nnK4Bj&#10;pZBLK7g9iH33uhZvvz2deCEER/u0tSDeL0Cm+iTAXXedID78+GYEAovnaf1pzJIZUYJrHqJluS+8&#10;9BkFgb8ROBlu455m3mLQKiwQMZ9RvmQ/jTbTyRH1Pf7oB0glI/k0KBSai9UxHoXFCWy06coEWBo+&#10;jBiQZPZyaiP9vyurHG42DDcTRYSNGSBALOtYiwcfOx1jxt2JO+7ZD7vsWkoPohoF0WmIhCeiT98U&#10;DjygHx5+8iB6Cvdi993XRdQfhT9d2pQmhb/Vc36PNTqnqKpRo2ox/pc6Co3N71jN+s2fQr9VSjBw&#10;o+4IUMh8/oJF7m/n/9/cHJvoUkHbwWIkowXY4Ib/oPyQA+BECjFm6FB0ratD8dbbgYJkFjRYGu3h&#10;vQuYXZtsppzJepkAcikdN4v0Nz/ldULTM5vZs3lNQwIldJ7S9MCkQOcRMBX1p+OQCxHkMB2dQD7q&#10;S5T8NNFMkUSZaIx5bX5mW2w6ADnGNIuzflRmqGS32gTrv/Iw/AVlqEhqQ8ys2UIhzTy0zlc7t3Mz&#10;l1FlnnfensTT9RqkoA516QCT3Q645D/3IZ1SqMWS2ywTopHz4HOLYLud6HNXEkSUImR1RNBfhqCv&#10;FEGrkE/Q4qcor6OdUGyT4nr4ZPXdttL9u3M+LisBXzaElVYMY9NNV+L3zX2X/wiUeCW+HteIBJ02&#10;Tx+opfxegPUShG2ncfQxe/HCRtaXYoVbpi89oA07mRA/hjB7dgbz5tYRgOXgOnpAy+tbM7UC//gj&#10;NppGw5A51DY4ePX1j/hZyoRvC3MbtPWW/ZFN5Tdq1BCbiWegd9kYa8Bzw0cSDBXyeyJloT0CJl3X&#10;rbeNzl0IEFwtgSQb9ap4hDby9ndlAj+zSaVP+0dpasODFSzR4BpWWrkYRx8+CC8+ex4m/PIIJv7y&#10;BCZPfBLfjLkDjz5yHHbfbRA6dqAfYcXyXouJxWjjGX/AesXjcZx/3iNIZkKs8yTbT2CUKN1qxMWX&#10;HIWSIta3EULNrbedTjv//2ZNMYSyVMluColOhVjpmithHbY3MO47TLzwUlSXBNHj0MPN1dIBi6bQ&#10;kjVIZPYtcrLITZ8Nh05E66vU25M19QjQU5RzrlFyu1tn5Hp1EnTjd5Ru3jb17icR5v0p20Vp1of5&#10;kfzk4Z9xSgG19DrdQeti5fuugt1hZSRsB04ghUwwhXjYMWVu++52bmeCdTeAXQaviaJi7aeXM6u8&#10;ZaPcXDE++eQXzJrZQNtGwW113+KyZhLMTIsvQ+CUhGJZNXri2Bm+u3wnExA5NPiKwXNoQx0zFNV2&#10;ev8cZhkUw8vqtO0GHHHwbrSB6ostaf78HH4cP99gkjz40KIrpsD62nSz1dClcxm/1vctSbY4fxaq&#10;9h0MY978NKZMmQGdbZsfiWsrTwtYV/wxOWGD9PxEXt99NR71c5k1KlEt51+Yg1JzbNScrZ17dVBf&#10;FTbbuociQE2jmgA1NwybHtznn85CVY3i25MIeNrkS/suhZlCDQ7dfydEw/QSLQU+EyjImAt8LEsy&#10;U19sBAE4fww5a74Jbs0LYjb/TqVuWVWw/Np2nc/Xyj+tJFtsyjeKmoxQiYZHhkHVHTSIWHtihKMu&#10;yjsC5QRHgSCvc9kgfI7FhtTJyp7F+xZzNsCVl8O6srMBWF4an33yM776fiyfz3wwEwFzxpaLgf17&#10;YPd9erFrF1JIyuELT25KoZ3aqSXZ7H9uKA034EPYoddaXIK+t96KFU47Aw0PP4XEd6+hfO89MXOt&#10;fvR5kijWiCo6UMIXBJH+FitAOUxS5kOuhbqIhfiU6bAzWgXbkuQQpqrn019OoCwbRJpasOtuuyIb&#10;DcHKKObJRu1Hr8B65X2NR6MoGeHTLFQkF52m1/YkYV+M+QqiNhBGkp5nKftY1S5bYbWXn0FpxWrs&#10;4662oaVhClHfBE36BtW1Uzv9Dmnz3u6dynHhWYdTR9dRRxdR1nLsA7NQX9UFl171OFzarJwju0e7&#10;YSXMIEHe6P45aeLG9Wk+RwuiFOMayIMnGg4ZeznQfuiwH538oPc8G0X/DyYNKmj/PzdSh4xTgbX6&#10;d0NhNMIf2LeDsp0KcCc8Tcbx9AMf0k7SQfJXI5jNsU34t1eE0nJg3UErs2Y00tbypXGpnEbjtKdj&#10;Ng0vW4LHHxqLsD9EHKKBCZ0Rmc9LW/TnYEkPoNJUANXId7WBZJR/L/rS+IcZqCDK9vuzWG217ujZ&#10;sye/W9CAOsk4GIxi1Kc/EjxoFQDBRI7FMOghh+IiC7sP3j6f0PIkc/itgtMJxLKs3XQ3VhQFUQLp&#10;BvPvzJ+b6QbX6cDsELwI4RM4/W3JHOzLVqBBcAhKH37oE7Pi0ETHspwuDY2HGA46dCtk3RjLojpm&#10;vWtLg3Zqp8WkEI1Ar7OOQo+7r8dXx96O8ORfsNWN12NGxyI02nEq9zgarD+TKSou6glzjlMrUvxp&#10;YsIkGp68fDqhKPodeRiiviiyYQVuJvDzHfflL/4T0kqj+SEb1XYjVs6mCNYKkDzpEGx271AkioqN&#10;8rSpa4yD2k7ttNgkRzuDY4fsiN49OtB+0T5oeodG2PJF8Pwzb+OXX+fQbtLRQKORQxMoTjvZTn9E&#10;dFRkk3M2nRgC0p6V6FBJu0wT5mnaDQ5fGsQI4aWXR6C6Srv7B5qm4/KUJQjadNP+bJ/GJmTyx6/3&#10;P/gC1fVEImZkLj/N93skOMaEf5811OX5siZTX42exs9MVEbZjHstYI2e5Hya0qHyQRyHH74jjbcK&#10;mg84y4MmAi+/hQ8//Ik2XIhZZPE6LRHMYdV+5VhxJU3NKf1F87LMmGXJC3zaTFGZKbNchoIu5M78&#10;CDgxDxkdpmtr9Mll/liVOrSnrfT+Duwq/ivFeo3h+x+r8eabP/M7oWu1jI6ICKFPnyLsfcAmpl3M&#10;9KbeCbLaTK+d23khFrgWO14KvnA5IgcehN1POQ8jhz+GUN8+6LLr7qgnmInkGs2h1FJghilpzdxM&#10;Gm/Nbyy3oJ/L3RJri4vk9+PZPR1+8sHq2QvxvivBzmraIYU5I99F+NMvF6T/h2yhMBtCxMtiSrmN&#10;yrNPwLqXXY5UWRcEU+zjzIv2uVm4nO3czn/GzSY1FKnDnnsMonMtXUrbkIvQztHGOSvg6adGGTPj&#10;V1yoFzKjQq3TaedWLIwgsCTQRKfMDjs47PBNzXY5VDrUCbTXtFlZ2uHq2gy+/34mXM+mfRb+UJv4&#10;EaD+2HhAX9q8ebxH9/0xT5pWhR/Gz6CTptktfsd/beaNTCSjkYffZ0GfrBAyG/vbsfORMYFQTFBI&#10;eSHWwKCuFziKhDPYaot+xiiLm8GSlOPUKY0Y/2O9mdPNYzsBFIIl/rbZZivBycZNOsuVzeaQahDt&#10;ZxRjHWfwyy9JDB36Mo49ZiguOP8BPPTQSNTE44ils0ixL2RTNkK2ToVuI72/AZsz9YS8nShuuP5Z&#10;xLP6Th5+Ui1I4fFw9nl7oaCINa4dxQ1YJEj0om2m187tvDA3T7jb/gKE4gECkABi+w7Exkcej9ff&#10;HI71L7wCsZVWgz+oPYcz7NPsVmKjwvL8G3k6CaBZj+TTz29F4kPAcZEc8yN/yMClAouutzayVoBp&#10;ObCq5mLUURcinNJxPU3p/wFrG4ACN4yqSCUq77gaPS4+AwiXoDjtQxF/ywboq+roIPWFhcrazu38&#10;h0zD6XOKaNIzOPa4rRAOzuX3FDjaFJ2b6jp+PPHIp2iM01XVtRpxkjwaW9lGeu2cZwNgNHDBv6Vt&#10;LA8HHjiQdlcbU+sIopRxqahkYPkr8N7Ib/ldFJ6JD9Y/6pBMEv1W6YCVVyxmOi0xSpvs74BPv/wR&#10;aYdGnmlrhmmRfDUx//9j0r3UWVSII5FI6EgBGdl8xhZ+mbEyv/ZK8tC5cxl69SptSmEB6QiQV159&#10;C7X1GX0waUsBa+WAHLwttlwHwaDgEz8sT/Kn+WCyW4Tnn/gem653CdZd+wxceO57ePSRWbjt5h9w&#10;4pDnsGrP87DzNtfg3jtepydM71fA6u9KBhX7UVudw3vv/wQdDirfWdv0B/wuioqC2Ga7NXkN209n&#10;xuldI3h6b6d2WkwKZoKoKckh5DYio4OlO/bFpnsOwOzCQmx8+dWYVkh4HvzjfiK74qcuaGt5s1PX&#10;iOyEaYoBp9lxsMoOO6AwnkCWDs3Yl1/DoBkZ1EcXT2Z1vsD8nsVY84WH0GeXoxBlf0/aGSQjKcTC&#10;KcSDDgrT+cH1dmqnxSU5pSbI1Q1ipRUDOGbItjJkJH4nvUu9qjPM7h/2CjyHToYJhZCQUfDb6ffJ&#10;J1zQFHsou0Tu0asQq67WBz6dFqCtdqQzFNzu2Ph01Lf5cB7Wd3PN+v0eoiEf9t1nB4Mj/vRlFeKz&#10;T8cQd9Am/kn7LKqtWlGIHpjXaOP++941O2rqUEvZ5dZkaz8Ihczwgf3X7IFwRMsqddq+NomiQqIw&#10;ZTJE3C+8x2sqCY9S5CRc20aWhS8vcbHugI7GizSjVMuMCHK02aWr/ZwksPJgY4g3ugRHr+Ko4x7H&#10;6PEx5BxtKS8POmu83pxTiHRDEGM+q8f557yOQVtdhM/G1Zu9i3zZAGyHafocer+J/GP+hLQLupmL&#10;Zd0FchkTUOZz+bycjougYGi0y7/kYCyYyTHNMB56/E1U1bAGnRD8vrnsrD2R8sVw2PF90bW02LSD&#10;zxZYFFCS4PHvdmqnxSQnmDWjMo4dQbn2X4s4sMv7o0u4CAU7bYXyy/9jdrJPBTWNnYJtaddg9nRb&#10;W2j4jY0pzHjwupchG/YhkMwhQcXBJBGkJ54Z9xXqsi46ZktQt343FG+7BbIEYtnxPyJ21fVI52oR&#10;iRVRT5hlE9D+/5rCTwQ0peciHaRzEMggRYWZ2nZTbDjiRZQP2gDZAge5gBaisO/SyIXIhVkbnpmG&#10;aypcO7XTYpCdCyAXTsNjH3BoVw4/YjOEdGacTqmwadOoZP2+Ijx231dIJcqIqWabaSItjf97Evsz&#10;7ZjDfqBwG9kqxShrxNWTZ6P+YX5TP/XDbKZMZ8e1dUD8MiTN9phpOPMhz7kaDNq4ByyvEf6stlJg&#10;3ogpXH8KY8cAVfXVBBZh2lWHoMlhGYrMFPzue62FUGGtCdh26SBRsxBVLNrR/dkEvh9dhWSc5aWd&#10;tLO/jz3+FJU4ThraTHfcuImsKgVZNRej5ct8I5RHf3Df/XdC0Nb0DgsvYsHEtbUxTBrfwMqW4LDQ&#10;GlpSirkY9tp7W5QWFiOVIYhYtExLQU2JmSG+fD5sqwOG3jQcd9/9DB8fJqBonhJs/YqTtXNoGL/+&#10;1IBBA07Ajz/MQzrLdGwtG2Xa5ky1xSCLguVPGGH06OHmnFJkHAoG2yhLgXA8Ast0RdPFf51y/lrM&#10;q4rhphueJxgsZN3S+9HQJdusY4cALr30ODOs2U7ttOxJwJuOVS6MDfY8ENW774IwHaMiaqrZURfz&#10;oxms4MipUGwSnQU/na5IIXza+NFWLAAVML0IHRMx/bPPUJJqlMuCNfbeH/FSbVJXj2+vHIqiGfNR&#10;ozPhkEaYj9SqoQT7tbbAqNC0sy9JIGYRbIVRfOIxGDB8GIJdO8MJ5RVwfirE/NlO7bTMqE+frth4&#10;485mVANuGfWvAEUa06bNw/ffzaUujppZlL8tMXM2QZ3tWLD89QR6DcZWuXR2tJF02qEt1Ip26PiU&#10;Ol5Tp24LO9Mhf/9yJM2Obb5Vf9ZnndEdsspmlI55jifq8dLwTzTQ9Bs1Lyjr0qUzSoo0UENFoct/&#10;5yV8MGv2fHz55SR+CsIzqxbbJmoY/vgH7GOtTJ5Si7o6BXBrMyfeZZgPWojzIVYhFJXksOmWq8B1&#10;w/xsmaBQVbKyO3VKFRobivm9vqMC8wXpDLoIBFPYefDaJtmQpe/bzsuSsTxPvhF1ygPNpDw88MCn&#10;uO3WEchkikyAmJbrty6PYYELpiGknUoU8LpeOOqoexBPE4n7Y/m4C2nsRZ7ZBtOTZVGZJgUwEEM6&#10;UIdMaBa++JzgcvCtqK1OwQoSULV17x9wc2CsYyXx9rvjUF+roO4ga151H0GQz9t5+zURDmV0VZtp&#10;tHM7Lw1bVAo5vivONd2hKza88xZEbzwL86LFKE8FUJyVjMqzE2nJgY3iik5UvEE4AWoNz4Jj02EJ&#10;ZFD35bcoYUJzIwGUbrszFXUac15+Dt7Ij9GJj2sMUeZ9WeP7asPKLBGQtvmQIycHbNIaK2KVlx7A&#10;KpdegKriDkhEIyZiTyuSzFEq0pyt8t/O7bwk3LzoIRBwcN21xyFo19Ew01HVQie/i0zWxiUX3oNM&#10;usAM4puplzbS+Z8zAYI22IS/mr0KiMWKMerjGtx801s4acjdOPyQW3DYQTfjiovfxPvvVCMVj7Iv&#10;sfwEhM32R9xm2kvJwUAh1t9oJRSVKfZWY0Pqw3qW7FsaLw//ljnWJiIt81BcHES/vh2pm7KqeH6n&#10;BljItv/G+j6M5597Fx5xgHTKws9fmKmhePEfsFDb199MgOvolGUnPywnxNSalRECoLXW7oWKSt67&#10;0BEIxK18VhivPD8KXpaFFHLV9WbIzY9o1EHfvhVss7yXqPy2lZclY+ZN6JJvrkMV6xRh6E0vIZ3t&#10;iIyGU6U8ddRI6/KITWyPRsFU4VkCWs+sNHvsiRH8Oz9qY5Rvm89txU7QBMem0j7UNDgYP2EeXnjx&#10;Wxx92L34dUIS5eUFRNF/Pbi9OTA25++Ip55h/dK7z6l+aTgcHSXhr8ExR+7AehcQU3naTqed23lJ&#10;OUCPNKNgaVvnH1LUS0rQ9aQTscbDNyFd2QkFbgDzgwIs7DLqMT4blStory8/EgG6IrzfOHTpBAJT&#10;6pH2+xDeagPkeq6Mwh+nYNzR5yPUGEeMXk8gq3ElG2n+bVPu+UgkQhZmlASQHbwLtn3+MYR33RaZ&#10;SMTs7C0HLkAlGOC1UrRGEbRRhnZu5yVlH8H+umuujPXWV5yudDjNOcGE6xXgk08m4rtvpyPrKnD5&#10;7yp7xHj+FCZMyOCqyz/AgAGnY/vtL8aF576Mxx7+GS+/MAnPPz8B1934Dnbe9UqssdpJePyxr1BX&#10;n/jN/rSd7tKz6wRQ3tGHTbfsRzusHpwfINBcm8DSlF99aIzVLJIP229h1x0GIUDbbxY/EVcY9WPa&#10;YAGrnXL+KN4a8SUxAW2mwQKL5kPM//+YFIj5+RdfI6spI3OPlI4QXssXfyFbGLDRmsh6RKkmZ80U&#10;gJMO48XnPqCuogazGnmHEKLNlPwEClF06aqzdZiyGUZrcfPSkVChKtekHsF9d79OcFKHtE48pwcg&#10;lKoT95vL0fJVQNa2BjqDJsHGiRmvePizI+FkivJp6+TpxSA7lMbHH32Kk46/HgPXPQMD1roIxx/6&#10;ISZNjmG9TcLwrLmw0p2arv7r9P13Vfjk4/EES0Tgpn5DsIMeBqy3CjZYr6fZCiH3RztutVM7LSFp&#10;k9oEUZK22og4aZSk+V5Tgrq9t8eA+65EuqQYsbCcJ/Vr6grLRqRLN2SpqBTOmdPobJbe4bz5SM2q&#10;RzJoY5PrLgGiQYy98mZsVkXf0fJhfsA2WwGk/TYSTI49GAVUYrniCLb5z+lY++l74K3UD4WpEEI0&#10;To6VRsC1EKTcN89A53f9bad2Wobk2ebInz333oS6l7ZPoxU6zdYXpD0rwRtvfMrPspF/T9JmyFf+&#10;ZyTWW+sCXH3FV5gwNYyMQkVyZbR3dOJZvqxLZ8gXh2sXY/bsbjj2uIdx4P7XNKWw/MiywgQ0Cey9&#10;7w60wcQd7L8mTMeneKoM6qp9mDd/Tv7ihYnX7bPPLkQXHq/nDU31v7B118tPnaLj2xrrM5gzt4YX&#10;CCu0Ta2sJxWJwAzfzQASuaohhzfe+h5hS9NnMX6p+B5zRYuXawWoiKZh0416wmJGhUV0bpN2GVUg&#10;809TvsGUmZ3heQF4TnHTXdq0K45d9tsMiMTNbtU5XwlTX2gScilJO6lmPc23xjB/XiOuuXEkAqEg&#10;bKsOq68WxhFHbIJzz9kDp5yyGXbepTdWXiUIS8F62nWVGtb1J1kOBbYR0Hjl8Ds+zJzmUoDoEbPx&#10;giY4WzsWZ4lMqfD5MZPNYca0GN54+Rucc+rD2H6zS9Ct0xXYdtsn8OQTczFlaoANVMY0qul9pLHl&#10;oG1g0UCkw00a/U9IOxPnKCyWy7zyfu1TddNNbyBFUCzhAOvX1UgY/z/+nN2QCrOufZXs0E0JtFM7&#10;LUNyKI+FVBsRApNsgI5RgC5QaQ59YhVwttsDnW//D+xUDikKYMQLUz9kkNi4AwobbdTQl3N8SURy&#10;xci8+gWs7ASENx6E7IprYuottyH9+rOYEnARyfpRKtVkZ+gGxFCaszGzgM8+cjesM+I1NB5/Ee1T&#10;EUL0It0AvUXqowj7R47PcqiHHL8OApdX2k7ttGzJs/yI0Zne/4CN0bnMgk0D7NP+P15MczF47qlv&#10;4Db8ldMfFoPM1JBmTMRZKv4UMnzXZLfDfpijfbL8GdosbdNBuTeDEHnK+utpe0JwCEKqqhqw7+Br&#10;cf2NXyHjlRCY1MOXidO2KIgmy+STtBs6JZKgw2UamVr212nkEN79pBY773wm6uO0Nh6dcRlwje4s&#10;Q0oy3346YRv074aCgjTrkwZWozy0uRZtaG3me7z69nxikwBtthaTaGFTED67EZ16eei72gpmtJse&#10;GbOmLS1bvuwsy0qdFG+IYtrE2Qg6mjFqmzRWxLdm1kctoWOBmxri+3FTMH9utVkFpq3b86RrW5LP&#10;H0AwGMfa/VdhOyruiFcR0Wm0y3EdjPp0Mr+TtmtJdtDFXrtvTwTOn81qgea0m/O0dOxjnpW29mL4&#10;Qse11PgJcjI4/5y98f5Hl+Ku+3bCZVcOwk03b4EXXz4O48Zdj08/vQnnnbc9+q9VgHBAAqPVDSmW&#10;UQg2gPr6OBJJAiYKrCMwxte06XX4+KNJuPLyN7DrLjdjww3Pxx773ox77huNz0fHUFWdDwhXAzWT&#10;xtZyNBcDBvRXBinUErSW+W+b1U5qI3YEejQ1dSl8+ME4ykOEX6uNVI8+dOyQxKCBfQim2JnIOkR3&#10;0bTauZ2XPTeGqJyoO13KY4ddd0P4jBNQG3SoxBJI8JJol17a8BglVMNByn4Dv//++VfRKdkB3Y7f&#10;FzU/f4i6m+5El1QQxVTYnj+NeqZZF2APIiDL9u+PAQ89ihXuuh31a65Gg6UR3kXz0c7tvNxZIDyn&#10;UIoiHHbE7vCyMfhpDw3RBv48cRpefOUTfSC3cf8SscAS7alx1uk1ZEsQcMKwc7RTgTo6LEnUZ/MD&#10;H63Z55bSTmhPvgjOP/chvPfubGTp6Ov4kGYyB+cTJCkWsXOlD3sM7ooHHzqC5TgJL79yCvbctS86&#10;/h971wEgR1W/v52Zrdfv0ispQKT3jtgQUUQU9W9BEUVFsaJYURREUCxYQcVGVeyKYqV3AekQSkJI&#10;Qsol12/blP1/35vd3N7eJNkkF0hy9839bnffvPfmzSu/972ebsWdt/Ti8p/fRkLD97X7aV9+jHzm&#10;lojq8CmTO9DcQjJkWvw0Z1Sq4wVBO6667Cb+lt1yr5DipNSIIqu9Qw7b1Zhr3rGJsxqEa2p1CHIJ&#10;//73fazj1x9+yzykIjLUg/hdPVdxJ407b30KyUR7WOGa1VWqpKvcVIQK76BD5mDa1AYyuSQJiUtF&#10;qT0QAiTSCdx283IGRMeMhPYtmwSEMmenCdh7jw7EtYu35hCRoEnW+bulIoasiI3ZuPavdzP0Fs4+&#10;68349GePRVvrIDNXwEzWRDbdTD6hTfdy2HMfB58/+2jcctuZ+M/152LneRnE7QTSCbFUB8Wcg6XL&#10;S3jk0UGcf94/sMe8L2Dv3c/ACa87D18972rcePPT6OzW3KFJyJPB50iC1KY1IoavyKXE/AALFrRi&#10;3rwW0xKJ6wycqHeokXDrfEU508ROMZyrsGpVgX4nec+Bo028HB9vfOO+aG+lv6aQMi3M5l3Rfo7L&#10;pkk5NYdJlL2xKg3M29rZuIH8PBZvwX6fOhPZBXNRSBQxmMigoWMatDt+xmcrkDon1/kM+h57HE++&#10;bD+07Lkz7j76HUitXY5OEqpVyRgJlYNJxUb0JVheLjwbc+/8DazXn4AGtoZnZJPoyLFiiAjHWJXx&#10;fPn8ibabScU1pQR4y9sOQiK51nw3TWPWgbbdhot//GcSEt+M0AU6HD3Cn02RgOVGh82XtOmwzqez&#10;e+GzvFmxBhTybfjVFU/iZUdewEb94IjnsXlCchfgoot+i9/8+hG4pXaFFF5lJ3JKzGK9mHTx8lcs&#10;wL3/+z5+ccWZOOktL8NrjjkIxx47G5dfeTquuOoU+p3BN772W6xYwfreztGP0c1vjkWuEKTQmHFw&#10;9Cv3RMkvT3tRHco3iaEZD92/Giuf6wp7z+ROYF1o2dqOaAp/uDQOpxFV+y0pIUlu4Bp+8M9/PIh8&#10;cf3hHz7BW5Wq6YUowifTcgsx3H/Pc0xkVvalIgPDBFKA+MdcMExUJb/2uEPooc+XS/Az7PLS7PKs&#10;m8ejDw0wMqsmUmvSFcO1+247oSlFD13NrhdRo6FQHa4tEMfme3gMQz6Dv1/3IDINvXjD23dDLFmE&#10;57byPTsUFL5fimolDd98km3SeYrk4qADW3D9rV/BO999KFx/FQNGBRQ04oTjzsQRh3wSX/nyDUyo&#10;ZhQKU8lk25lhw/2aoEnhmmBtlvBLFG/DxSZBfMtbX4aElk8H2pxT9oeHP0pEiESYpAgH8y4u+MYv&#10;GSZmBvnLjFEqDaKhMcCnPv5OksGiSY9wG4do/8Zl06UyobB2YuG4hOKwkeImqKStPOIsC146hV3f&#10;9xGsYK5tmLUzig1atakhOJY1thbjCx/BYO9a7PX+V+Ghj56NmWs8tnO0cy/1QS6D3Jxd0PHFT+KY&#10;e/+N4umnosFrRFMhjwRb9IPpElY0acfe6LCMRRnPm8+jUK9abBTbrDTmzm/BbntOY7yb2XhGfFbI&#10;jz+xFl1d/axzqOup9yP92QSxSBa0UXLg2/QzhScfyeKbF12L44+/ALvP/yA+eOp5mNyeQW9Pv3me&#10;BtUqbmOsY/t6XPzskrtY7U5Ewe6kebleLotF0nPAXtPw88vfg8YJfbDT2sdINbrylA63zeOIV8zC&#10;Od98G3r7Cvj5pf9AkWW+ZKuuGxnezRUdGmz7jFuG+YTXHUryRHPzLnyOJmOrMcDn3n/vk/yqbWjL&#10;HQLULXrPPfaZzuTRlkd0o+OVat5Tc5DN9kCsHxc91YNlz62k+chwSPi/GooKbZKo8U5FCrDw8RX8&#10;zcDamtStiDaUijL8su0ijj7mcJKNgqnIFV6tbpOfq1b0Y8miTr6ffhvH5p96nw4/ZHcyYc350Vyo&#10;8CpbGBWIQdskPbfe/DA6VxVx6GEzMWFKI6NSq8UcQ+C8xCr48T6y8wGSJEYoSVMpUG8TFTrjoqVt&#10;AOee/2YceAgJiXq+6Hb1CiZHfgb9ZmYD343+mMngpUYmcAY2max6oUJhNCtCyu+td1WC67DA177u&#10;IBqJLJFgah+ousCEYRxbsQIWPvoc/nfHE6Gx6ZHjH/074oj5mDypGXE7jvBoCZI8kdFxbDJESpWn&#10;NeatZCz2LIG3/EEEKx9Dac3TKHUtQal3OUqDa5hPVP3bAAD/9ElEQVRn+pkMKgNaKal4Z47mhw5q&#10;VE+rCp1WZ8SojGIkEbGgwPsqtKIOFlzaKRq7ep7yDO1o3p+UwHYE6nAMOmz3xrWtBZWVHWDe8ceh&#10;gaRn4u57IpdIkMiHZb7guBi47wFM3nUOVl57HYLrb0cumWbrtgETZ81C25c/gf1vuArWWe9Fbi7z&#10;dV8j87hNkpRHb3qQ5cvF5MHR0xnPBwKlrworoXwiPRM2spQ/KnmE99jYUc6o5CeTl4w9aV254/0g&#10;i5jXh1h+DYK+pfC7FiFYuxD+6ofgP3cv+pc+SL1Mh+PYOlB6mIo6hmTSx8c+erKZL2T2XVLnA+uF&#10;3j4LV19xM3U+S3k5KZiEdcN0pMidvKSeGMwW8OjCpbjsslvwqqPPxhEHfQbnfPnf+Ne/lvDZjfje&#10;9z6D3/7+05g8eTLdMqeY/BWK6plf/uyvWLE8gOcxF1rqrVHdINEa1RIaU3FcdOEn0NHBfMZ6kZTF&#10;1HGaylHSCAYaYNkJnPahIzF5Wiv+/c8H6JRllnl1NGFWx/NTlPOolx2MpmbxEF1aVa8yoTm7Jdx1&#10;11LEHJlJo7COZp3v+Xks2HU6OtpSTIHw/UK31ReJqxludDCQjeGxhYv1VD26DEV6mGCxYjFfVYro&#10;mBWqwwBoCd1zq5qx1x6nob8vUb6/fkycmsP9D34XHc2kEiQLvgIdeCg5Hn7643vxodMvpa02Kgmy&#10;QYbFKekFnsH1N34T+x8yw/hhZq2PNqh0yL9x5qcux49+8F/86Cen4k0n700CwThiJlckmvNghoFR&#10;YoiHEp6KXnZJoG695T684hU/olmFdOhTxEfuZVesVmRLUUozQ07Uo8OMxv/C0Gx+YNq0Iv774NfR&#10;kkojqX2pksvhliaGFjcIPsMjIXM68dUv34bzLrgFhaCPCS5W34A4cvje94/Fu9/72rL9cWwJ/FjR&#10;TPwbjK9FKteClfd8E7jn+2VykyARYGOC5NhxHeRIjuPNHUg3T4Q1dT4aJs5Gc9ssoGkas0IL3PgE&#10;tuZIhuIxDDBfucwHs90eo8TCOQjKPxo+YYtIZIlQ9tTcgZI1uoroeQXfry82gK5PfBM7Hbw/et72&#10;akwcTKA3CWSKvXjgPadifj6JRf+4AXk3hxWzp+HAz34UM956AlwnPDpJ+mGr6IgXAFLoSl6pa2kQ&#10;wbVUhlndUGdZDhtmvNPPRpsanSnq4zTzh+PTTvciFHo6sXbFM+jvWQWsXgg718UWOIljccD05GUz&#10;ExEP8tQrg1hlz8eCD5Js2g3hg8Yx+tCoC8uoT+IaFBux524fx5LlOsWCtU9JK6eBWW2teODpU9Ga&#10;mSr6y0YEG/Lq+dso5G+BuaEZvWs9fP+7f8Qf/vQvPPVsN/J+C28nYbl52CkLe+/bgT9f+2W0NPhI&#10;WJqWHaJClIRsTz/22/czeHZF0oRPOTAwa0tNjjOUYr99Z+PmW79InZUnWaLeMYukhIqPIdTZcNzR&#10;38ETC1fioce/j7SjYcFK/bjlcDRxHEl4JDQF1myvJjG8/SaN8AzHy4/ZBX/82yksHzrMOG32MnRE&#10;BOn69FOvxqWX3c80qGxfUg2SXEtDeK1IkmR+9JMzce45p9Kc78n0VMeD+U79TpqmEhuKltVKMWue&#10;keU4uOmm+zAwoEkHQ3bWJ1NnNCGVEuNU5UK/6Ycun4z719f8lew1I3ai0BG0wPtTJjdj1xfNHObP&#10;1pAYK7Q77niQpMfCrbc+Ar/gsXIrkrC5/OS7rhvTVUUlUSRIWYWwmfjqndl7773hxNW7RMMK46mg&#10;8lPmalGYGesyEFlKwKais2ODSCS6scdeabzvA0fgwm++Hxn1aLLQiFeVSMhqwx4t9F89YkEr/nLd&#10;XfwMt3LXZpTafLOpNYfXn/DKCHfjsllShq2zDxnLUjppt4gWL4/JxR5MzS5HR34JGmJLMMF6Gs39&#10;d8Nedi38+76Bnn+egSW/OhVLf34Klv3sXej+zVtQuOEMBP/9AdqeuwETco9j0Ekj52SQt5uQs5uR&#10;dZqZbXqYh7QiM08yRjHnGUaEbbsRkYEUGl5xFJyXHYGGQpwEny1xtgadZ3vw5N3346b/3gbrtcdi&#10;wZU/wVH//SsaT30HCnbbkB9GgVX7uf2K40txx/lGCRQYLzk7zUq1ka+YQiqwYedz8Fcvh/3w5Sje&#10;dB76fv9BrPn5G/DcJa/Cc1e9BWv+dBqsOy9Ax8JfoKPrdrQWFjI/Lmce7EY81o/WAf4uLEKTvwoZ&#10;S4tLBiPDMS6jINQK/GI+LR2tYWfx0lfsTROSmFIbdbLyrYcVXc/hrrtXU1/TKu+qIo/0b4RQHcSS&#10;uOKK67Dzbm/C+d+6EY8vJIHIT0HMbYflJxB3PLzr3fvit3/4LFraWR84/fBL0Wl+7/1LSJS6qV/U&#10;E8MPPUC9NDGtJsvAigfY/+DpsJJq/FeGE4WRfhXZsGluaUJXVzcKBWpHLRCrsbMlErAeVS+saTD6&#10;Hg48YC7NFd7h8sD9T8DNqcdZ7hTUoWknrzn+CMQTamjKbs0zTH2vOl2NlCweffg5/o4A7VYaNeug&#10;dFSvUMEt4U9/uokVg1bHbRyHHDwHcQ1F8aHyVrvqligDAx6eXtRNRSDFoAnMsq3HejjsyD3R0qYE&#10;24otRj6qq6eAxYs1U9/GL395HT7ygUtx8/XLsXJlka38HAJnLS1qqb2O7lzL9++m3aEhMc/TNu/0&#10;iv8CM5xlcnsIZTJWamFqspILprBFN4PSjkzCxowZPg47ogGnvHc3XHb1h/D407/AbXd/HRd++414&#10;3ev2Q0KnFDO+A7tIv+uLa7Mslc+88641uO9/zzE8IkuaK6ap3C7e8tYjMHECidc4RhWmF4D5QPt9&#10;FOxGFGMp5miHMa8WXBKu3whPky61PJ4tsXQxg8aCjUavC+nC/Ujmroe37FbkHvw1sjddgDWXvwPZ&#10;i4/Hit9/BPl7fohg+a1AbiXckofeeBIDVty0QO0gb3oLX0hUliAzs5VNNh3q8p5wxCEYmNSKhFrU&#10;1FHxvLbZWI6WtxyH4/92OWZd+V3E3vQ6NDTOQls2zZYlKxxGuiRcqbJjIBdj2hp9kmP6dsPOLoW7&#10;4j70P/gHrLz2bKy69G3o/skbkPrLaWi+63w0P/UbZFbfgYbBJcjkB5inPGT8ElLU0+oX0PFGOiKm&#10;SB1XZL7R1gnq9cyRjGWZVwsk4uPYSjCVrsoG8ye/2iQbb3jTYfyqs9MyvB8SjiAew1/+uIjMRz0v&#10;clNnWWJZ0ZFbhx2xD8678P1430dZ+TdmWR41XcRGKpHHCcfvga9/9QOY3N4MW5u8ljQnkA2NMlS7&#10;VurZW+9Yykb/ROY93QmHucJDavMkS400L+DFL1vAO1oBLiuyMTy8FX1gUwcO9ms+M3mD4SN1vlOd&#10;0FQE0/nGMMRtH/vvO5vf1QGiOBnCmtX9uOOWp/iNphq9KqnjgDqD5WzPfSchlSHxi5iGomlHmgzO&#10;f5QCnnikvGG2UKPrhg3DaV6FxCFp6OkrYq/dP441q9oYKWJfG8a1f38PXvrSeWYCls8WkusUqAQC&#10;PP1UHw474Cz0D6pniaRCM6djDpIM948uOQlvO2lf/t56SlAvd9VVd+C97/sFM0ELOVEWqVQaRa8X&#10;yZSHvfaailNOORFvfcOhyDSVSJREkqh8NCym1WmMTHOGHYnMQw88iQMPupARLNYqiOhJ4RWQTAYk&#10;mJ1oaLJx0D674o0nvBJHv+pgTJoSR1K8xfbIvAuIaw+a8utqnpLIaEyr1LSfk1nNVp0FohFjYcjH&#10;1uCUk/+E3/7mAfq3li3VJEPdgUSyD9ff9Dnsv+dks8R6HFuOyjBcIdmLOFsvK+6+EPF7vsJ8wNzF&#10;AqVJyA6/JjzlCxZu0xgAK64WfmdGZ6vSzDkise612Ro0NjRfqUgFEEOLvxIFFu5sQEWVmAA73Y7U&#10;viehffaRiDXMQzGZYlqqB5R+vEAwRIkQadlcDFg+mn0LPYkA7QNUcA0BGvIklrkcPCn/UhqJUoM5&#10;vJsPNKvldLxJA/P7jgbH7abyXYPckv9izaPXo3/lk0jGliDBSivjZxH38vwdQ7c3mTpZOYaknERI&#10;PeFxo4+po0zFVKJ9repV3ihXfLzXZ001ecyKBViV2Rtz3v9r1tHr30NmHFsA9RyVqGtLbMTGBs3n&#10;AOvrww74FBY9wbrQfpZmbAg7RcydthPue+gTaGCZ1iosTSyuB1rRFmPe0EIebRFz4AEfxqOPqsfF&#10;w0EHNOGWW84L9RHzivSM5tWa3hVD1EJUhuGOe+138K//LKMByzPJug4GLpqV6i4S/s5IZBbh3oe+&#10;jjkzK2eVyl+RCuWucg4r6wMqK+y5yyfw7LJVWLzsF5jQQn+sjU/bqRe+6mA2QLU6z3P7sXJ5ETvP&#10;/wJJmjalLIeB0PylD552CL7xnbeQE/nwqUu117/it6d/APvt+0k8t6yD8Vd78L0WomnLnRIS8Rws&#10;N8CTz56DSZN07p3iXHEWpu8wsmQ4AYuYlP+zSzux154fRSE3i4bDlbQmVwVMBE1I1LbijZkCnl76&#10;LaTTmhiuoYq4mSitzSn/8KeFeNubL4bPF7bstXy+jhiJI5P2cdcd52CXBWR1sVHsBSlnvvClqHAZ&#10;hlcd+yncdn24z5DNiAnYWlWVpvkhtnrAqHyaGvJYsNts7H/wHLzyNfvggIN2wuRWB67LCCfR8Ytp&#10;fP+bf8Nnv6SjTjSD3kZHWxHzX5TBwQcfgn33m4MX7TEJM2c2or25gVnVYvzwGWWFpg3xbB1GyAqV&#10;oWJYqMjM6kJWBJWJgHUWHKtUxNquAg48+BwsXapeLxXQBBVpIyZO6sbdD12A9la2MFRRj2OL4bOl&#10;knDZOk/1kyylsPLuryN9+yXmXqXxoe5isy+J0t2oLbaEmE62saDRbqYFy0scWd6jfZa1sHESQ97S&#10;wgDqUhIR6V3REW0vFzhtKLXtjOScA5CZux8w8yAUSyRTvo0GzWFQQS4PIYuUFaykSi8rSDXxWNDN&#10;Ckm1rjZvrpOmero6uNbnu2jYLDWIZX095nDLiuIVwkURGwGt6/w2HTviOjEkqZT6mN1TKvs+yyDL&#10;WELLeH2X8RgSAYekSRvhabVcLSzT3KyBFHoVtAWJz/B7bJzFfQeT4y2YmGyi/wkUmBwp7UnDlrnS&#10;YPMQllstn/boh8v0iPO9tG9UEB9girClHqTQjwwchiWtkw1WPYGeJY/BX/Iv9HetQCzbiUypn8SI&#10;tSvdqffbZ5ppKbM4o60Klc/RVAGamvzlajWVCXIYT9oyRA03RXI4ITYUbSqorVFWZ/bCTiRLKM/9&#10;GsdoQ2VBlSfTwBAnphiJzXe+eQPO/tzfmQoFphTrjFIP0vY0XPGrt+N1J+yEwKP+r+zHtEGE6VrS&#10;PkbFFtajAfbd68t4/IkcUvFeXPefj+Pww3eFz7wnskSbdKMMorqcvzSqQx3A5jzLVwY7z/sMVq3S&#10;RG3lE004Z56T7mI9Ynmzscdeg7jznq8y/1TCJv/kt76WV2Kb1WgebrzlObzhuO/ylXNY9NwlaE1R&#10;77BhJ70TajKBvzcTms4T1ovM52xcarHZIfufjcce74HLsmuGDhXvto0994rjhtvPQTJBbuK2hked&#10;MIw5ujv6lV/B3bepjNXqKpUpviefowat3vmcrx+Ij33szTTi82IitWEc1UzwFpQwDm6+dSGOPfZc&#10;srlJNBr+AItqzdd8CnqgInrYQZPx75s/be4NH04L8NFPXI2Lv38P/YhTuXfTSKsGHEybmsA991yA&#10;CRMKjJBRbPGsI0thAi9f1YNdd3k3GeNejNzlvKGhLpGzmlZ6rJ/vrRU4bMGVutA2IYZjX3I4M/Ur&#10;scd+DWhrm4Q3v+5TuP8hD+/9wL54xdH7Yp89d2P4dVIxs03RR8JW16AyVaXVVwX9LhuJnImYmiWk&#10;mwOy40ce6MORLzkHgzktC6WftgM7cPGBDxyCC77zBlNBpKvmXY1j8+GTZCeKTYYsxPMJrLj7AqTv&#10;uNgom60FkZ8EK3PNK+iJtZIkNWBi80yk9zoa1q6HIts+mQW4lfSikflVc/B0LpuIRiPdmOmjzHLM&#10;mGblylDrclNguSrdRZIblqNCgG/f8HX89slfIR9Q0YrIlMu6b1pfG4Zsqk1QDZUBqSjzvdxKNH6G&#10;RhuEHY4hDEdtmaMu8LTYxI6b4bwpsWac+bJ34IQ934AmqxnJ0iCJh3pz9chNT0u5EGczM9lIjBVX&#10;JauXlNCG588gWWbZLFIBFx5C9rnH0L3wTgw+fTdaYwMMzxrjx9aCZ7FJy/ygZt3q9L6Y8/5fMSs1&#10;l++OY2tDy9EffqALLz3yixjMazsaNaJ6WRVPwKtePRW/+v0pJMgtdRF12dAoRBDvQlBsZbu4F7vP&#10;/zqWLsvhpDftj4t/9nrVOmz4V4aThqDGWkDCrhETOxHgwQdW4YB9z2fdI92gP9lXvSWCR7IUTMQp&#10;p+6Ci3/0Vlb78q8KqltFXgyxj6OvJ49DDvkUnl3cinTrWixb+x02hrJ8U23joVBXv1tN4d8MqDdL&#10;Pdtf+NQfcNF3r2d9rh4h9YwlGNsxTJ2Ww90PfAsT2lge3SY2UDTsGO5sfs65/8AF5/2Twd94r9cx&#10;r2vBr391Fokty3SpER4bcpqIHzZl1wltGs0R4JEHn0MypcNzGTHGrErKESyJ89l77zeHX8t+KFLK&#10;33XmzD//9t9QAWpMFCm6oAJhQk2d7qCxSb1KIasbNdFEWNOlqDkePh57ZAWDNAUuW6hAA80ZFrW0&#10;a94pIPHTZMsgaCIjnY+BtbNx1W+W4C3v+BH22/cTOPiw03D3g2ux54vm4yvn/x9e9soONLcO0D4r&#10;tGCQbFaVEyPVYwKZ6BkeLs0zUsHQsQvaWyamvSpq7NQrMbsRv7jiOuQUpeqN0Cv5AdMri49+9CQW&#10;kDjirGSj3I7LZkgEtAjCtOr5uTXEZCFKggS4tdSLptJSlHLXo3DzF9B96ckY/MWXkXn8esS9VaRF&#10;DnIWFQdVsYYDtd+LZYa76ZcpCxHvVKfYnmNO9v/ePT/CxQuvQo/jIscMl2NlnHdsI24svVEpUvL2&#10;cFFPmMsWocQj2Ze4MqtxGyV5xxkpjINqKbIIlLQtSOI5ZJNLsNR+DJ/9x7m4pfM2JD0Ng1q0E8bT&#10;5ghd0p+QjKrXWr1IgTfLSEbzHNfehqdvfj8WXfEO9P3jC2hY/HvMij2JFncRYg7pGUlmVNqPhkRC&#10;5uPy/Ajrk53mTkH7JPVumMiH5aRMmj/00BJ0dSX5fRPyXhki9UWviGJBE8l7cOr7X0I9REKugm/q&#10;slq3obmGkwp5H7fcdC99kBl9UsBM5RF+MDebHfYPP2Lvsp0avwQ+q2QPIO+V8KNLbsTyZ1WXUg+4&#10;vlk1H6iXxpAsNbTkhv6opNT6talSxSte+op9+L4scyboKoUlkj9gcCBAX7fmD4vU6XiT8OkJ6peX&#10;v+wQ2HZ9i9Xuv28x+nqZbmZ6EM0EPlf9vvwditnEjC1UdbHdcsMjyPazIlalW2VHomGk0ANW/v4g&#10;dt9L8zBo1wR8yN6yZwfIOkVaFAiRCrVzFHHAkS/bFakM/RHTq/J7i0UgGTJLc5lwd932OEqeerP4&#10;/Mqwl1qxNe4sdBj7QD8rn+UkNEtQii8hicoxIzTi2SUBCrmJ+N/D92Lf3T6HU970b/zip3fjqWee&#10;JcPVOTsWW9geK4B+PlndncxuSuPKMzAIP7Bx8U/+ie//4PdUqIyTqudviqzuzOPyq/7Fryx8TA2l&#10;sVoKe+09GTNnajiOpFQt7wi347IZEgGzl5gufW4FEXVXDlaLKRZ4okEouBNUkpAqLYPV+W+suPbT&#10;6LzyPcje8k009D5G5SAC0A/b7POksNth8M33TZcsGwD5pMiQjbsX3Yxkkvk6VkSQJJlLsYTFPSMB&#10;FdfGxJfEa8XlPbmnxKncJCRjUe5rZaRfkvwwceNsmFgNfJUM9VgKXjyO7kYf/7n7BpQKHoqaMhDx&#10;3vWLepQGmUYO+oMGDOqoIbcHvY9dgyXXnYgVv3o9Ztx7HTqynUj4vWyp581RL1kSxUBLoqT76c/W&#10;kEjIfFyeF7FicWSafLz9XS9hIrMkszYPaO6XXKxclcOiJ7R30ch6aL1Shg59lRJQR0QyFWDKjHTY&#10;o1QeURnpTplMPTIkWQXgv3c+ybqO1b7mHKlnvCyq900vNInQHntNNvsvjfCL9nzWW8VCE6759X/x&#10;tW/8HsVAp5D2oZjL4Ij9Po93vOEX+NXVfyYxK3dIKLCmzq31axOFetCiHtL3OfNbYOsYssr78hnq&#10;mR7sL+HO256huXiGetlpznrR84vYb7/paG9LDfm3ARnoscykdQND1ELzkLmURVdAxSy5647HGABN&#10;QJblCCgeZJ+tqhftrn2ShvypyMMPPclEUdcvLZuJZiIjYpzA8Se8mBlI3Xn6PdLtZkuJz1AlofF/&#10;38Z1f7uZTy8yoisbb1WxxWEgmTLCe+r18UmeSIJipQbmdSpbvUJsAAW/BU88ncNv//Aozvj4H7Hv&#10;Xmfi8EM/iwsu+Afuuf9ZdPaKpiWYOYe/l+X0YeHCNfjSF36Hm29aQiORyKpwb4Lcdfcj6OkhTVLB&#10;MSYiTD6OPnp/vt4Av2usOrwzLqMhI6GyYrL1Vro0RyWgwi2QEBd0OCSf1eizRWcn0J9ImfyctjoR&#10;X3MrEnd/DUt/eTL6bv4Ocj1PGsIUkmU1DtTKq32f+kS78JMfIeXGSQRyDAe9k0KRAq4WNYQ2IuoO&#10;12qbYWJ0Qq1fNKtxGy2K/BoxCyWGRAdge5YqETbkGG7N+9Chmg7fRw2NQQ3PsY4I91nbdFHLNRtn&#10;PAVxNPetgP3gT7DkiuOQ+89H0PDUnWgpsjGZ0PPZRFSlJN3DSk2t76GU3jpXNIaHf1y2nqicWHYO&#10;7z3tDWjIZExjVvWP5uAUizYuueQvJE7qdIh2P1JCqAcoTtLf0hxOQLaUoVVfqZxH5mOBuoSkJpHI&#10;YOFjy8pm1VDeFFmKI84CP3naRDg6663GL63uEx34x7VP4FOf+AmKbgffs5GP1VQaF0uXr8XDjz2C&#10;p55YDtecS6f3q2C4X1sibR1JNLewbuZPhdz8V/lnHPz1LzfwkyWACjPsWdIczgBNmRJ23XmWsb0x&#10;eMUmLFvazXfTL76wmX8lfVgFBcUvdeKxp3uxvJMkAVrRpjkxwy/bDKdR8dCfBrLaBfPa6SEjVyxM&#10;EUdWp/kc9z6ymKxXO8xmeD9DXpQ1JGJySxyH7DuHLFn7x4TPHh2EYbLdRsQTRTy0qAsPPczMxRbf&#10;3vtMw+EvbsfM2WCmyTFceRKYgAyVLFRDWXYvdVkYnkCTusAWqT+JEaSpeTGk2HJM8R1jZNaWFF6Q&#10;Y/jjCNyZeOT+LL5y9t/w8iO+hz0XnIMTjv0ufnvVw8gNJtiaSMCJs4IbmIbPffoKDHbn8L53vx4p&#10;p75tApRe5tgHfnPI+jXR7Pp/LmbeaGc65Kn8VamqVy+Pl790XxYktl5MLmFEjGOrYvj8vNGF0lSp&#10;r/wnUZIWbIvpbSHpsu3EhgCU/4KUUczNhSUo/fdi+L94FVb/62wMYA366UU878Iuuoh7OTiB5ugE&#10;6HFIoupAyqP/ZBMeFfLLJ70U6b4M4mxExAuT4OQnmk+JXZgyQpK5CBkMJZWtyGSaT6wRmdW4i5JB&#10;2quROP2ulkS2DQmWV8djnBVsNPfH0dGdwksO2J9lP4+mIuPVVm/ZyLKi7USUuo6bQJzi+Am4nr5r&#10;NVo/craHlXaSuoVVyL3fxNIrT0D2n1/FhK6laBbfI4EqMl00udfsxm5au0pTadCtDz3ZKHpBSqTS&#10;8zCO5wVazKDG7OSOZux1QKvJZ4bQxFh3WGlc+5fb0L+mvspPQ2I6d63kN7Geopt8O+bv2oxAw3HZ&#10;PPMoCYGZXzgSrOVYv61ivdEJN1fAkhVZ5g2R9WrR1BgROQez58fQ3kJioBWoKhesv8LV8Mq/zfjW&#10;N6/DyW+9BH09Ot6ryBw2yHf0cMo75uH++76Me+77Dj539rvR2KROi3KeM42i0UNrUxFzZ85kuN2w&#10;wwUJ1oVFhq8Nt97+P3huCQk+2wkqZaCR5C2PvfambrJyiGsInPV7YBZWadbk8KvAsv7gQ8tJJAZR&#10;8rRaXVsLmaZOFVioEsk0HnzwKT5CSaS9h8LEGn55VNBS4R5222M2Wa7m3xgaxntSBfLWwSMPP8NE&#10;UDVPlhnehlfK4UUvms1Ayw5llDVHSL74wozDf//jVsRTnbjsN2/Bv2/9BP5540dw36Pn4qGF5+HX&#10;vz8ZZ3zyIOy7r4NMai3ipQ44pWa2Em2+irTdACVPRUdSxM8icnwLRp6JmUqchLFkflMxel4MA30u&#10;brrpKbzn1O9g113ehYMP+hgOPeQzOOSgD+L6fz+ESR0dOOCAafD82iWM64eJWnWBuj5c38Jtt91n&#10;uJAm2Ie9f3HsMrcd++w3iwnNcJsQRReecYwetuYE70iwzCkvqMiYRqSBCn5YjLXXVl+iA/7Ca5G/&#10;+OWIXfdJBL0LUWSLcjDRikG7hfncR3txtbG/MYigaZWfw0J1ypFvxRvnHouk1QffWT5MgvhzI8RL&#10;jBTNHZK4vG+k6t6mSsWvaiklVgwTTYj1WUa0usxngynR2Ib3vvo9OHz2ofztmFV58UDKciQsd6Ip&#10;2V6yD0XqEDe5Cgl7BbpSCfQ6HWjqWoaOm76L535yPHI3X4qGwTUosqWWZ1KEOtAUWqaXvlfk+cO6&#10;x74Azx4HwUpYBFmK+tBDdyE5Vx3IPMHyp9QoFmO4684HQ7ubAN/XNJkY9juAZKHUiIcfZHmM95GX&#10;aEV02VI1tKAqaOSXKbjur0+jd61WgtdeClo49+74445h3awRJoVd9TPrQsvFE48tx+uPuxBf/crv&#10;qBMGsNtuPj7+sUPx93+fjnseugjf/9GHMXfuJCQT2hdND64OTFTANh8Ww/fKVx0ObdmjuDB8xFwe&#10;errzWLyYZb8cz0JFTe+91y78z8aL6fAikTI9ewrd8Etpd+cdD/FbpXctRKzoahQ9hCY8BnYPzjrr&#10;n/jm1+4h0emjT410VN2dxsAaoiTmOYgPfuAIXPTtN1GxijWrR4kEwvRGJXHAgZ/Aow9pqbTNCBa7&#10;TNA8j9PefRS+8/03o0S2rOM5NndpcxT0LNt3UPTzeMObzmLLbxJ+f81nVJMwAtnKtuLMuAOG6OnZ&#10;+aKNxc904bo/3Ydr//YfPMPvnWtck5kDZBR1RNhCM7yzjnSXstT4quncIVm0tcIuGGBYkth9zxT+&#10;fcPZaGzUxNuNrwIMH6fz5ZghmGkfeNDF4YedDreoDTDVO6XEDHDmJ/bHeV97I9OB8e2104yh2J6P&#10;x9iGYPZZqlkNl7zzB8zrdWSG5xl55tn2WDcSbEl1223obNwHE/Z7K9oWHIFi8yyzP0nKH2Q5lyLY&#10;MEyzgDrBZkvL45V38ljRS+IgbcN3X9ezFtHDtqFyUom30NlIt5uLcOi5CtRHgcq6GmxsbbanWzAx&#10;PQkpVh45KoRsMkBzUUOEvF/zDo6bJqHLwZWOYhw4QRqelYVdYOW06E6svOlKZHofQcpeTrtNjB0H&#10;hYSWiKt3+4XvxVGrWXsy6fy91SmthvsNrHh9vdnj2HJ46pVR2WH833n3IrzsJZ/j7+nwNUTMxq1G&#10;BT75yVfg3PNeV3ZRB0j8A7ZgHNvGLbcvxDEv+zJefPgh+P0/3oKE9u8LWpjnw7qqUsZUz5VKDnq7&#10;LRzzis/g8Ye1lcaIgsKyk0Yq1YuHHvsepkzxENe8OnOLuqJUxJ+ueRxfPu9XOPTF++CUU16B/feZ&#10;Du3ooQUknucjGScJEy9g+MIjQrYe7FgBd91VxItffAaf12TyuUiOGQ3CcvzmNx/H60/YnaxlSMdJ&#10;V91089N41Su+wMiZyXvkKjHfjNTUImAa7bxTMx54+Iss1S1sdK2hPfKUYVsHSAFSIf7fG3+BP/zx&#10;CT6gh3GvFtbwSlfDcyW0wna68Ls/fgyvPnoXKiSRJ4+sTcMGGeTJwWZMPw35HJVMLMeAMQJLTdBe&#10;S9+68P/wgdNebip/EYFwPHd0oF1xdTaSlj3+6c93Y9KUdhx68BRDlMz4LkNueS0MDxOXmcZjZihZ&#10;BSY8M4XXgL6+JJ55ysPPf/FH/PF3N6G3jwqzyMztNDN64swYCvOGYXb/VobUWLLp4WFixnSw7gA+&#10;8qGDccE338z4Eq2rV3lpmI2VlVfEl875B+PvH4j5ygjh8SY2WxZ33HEOdtt9QrgqQt2fZouEcbI0&#10;Gljv1gG89LctodHNoTfRjG5Kkg2GdrcLA7FGDDbNw9Qj3o3UrsciG5+ABpaHjaHSe2Wp8aMFCcyF&#10;LvWDKcuRkKIMv1XcjjaGiNbIB2j+kTBEYtlgYaNNeyApQA6Drd43bepYYBEZZPuugYpeFZoaONVQ&#10;j1OBhLIY2IwrGvR56Bt8An3/+SqaV16HYryIXqeJ+jGFpMemYeBSNQ/wMWpaap7YCwuz3LmWLDnj&#10;m1I+X/BsTT9JM/49ZPM57L/XmXj2Ge2qrvKjOUYWDtivFbfdcRYb1awLbObBOnRJZTNILRZ6yYs/&#10;jXvv7cI3v/82vOOkw5EmYXI0TMfcLHvxRAJ9A2uQzEzG6ad/H1f98lY4rPvybPzUQnXW6169E675&#10;DcmEzQa3qa9Vx9Cv0iDJQgd6c13IkI/B7B+nFd0pNsqaVLRMJ1TgsJ5nPRrzm4yfWwsWmzrZYjPm&#10;zXs/1qxqYCnXGXxx1rJmd0N89bzX4IxPHsJwDQ/H8lX9WLDzu1Aq7M50WE2btlnBqnesRskeRCbW&#10;gEee/BymT5tsOILq6mEsRTrFLZbw7BKN19MDs9mcKurhV1gJO0g3qKdkGhNG9sJEVI+KusnuuvM+&#10;FAtx+klFK3/kjJEfBAXstucM/lYA+XjzOTqQTwpFiWxXc4qOe+3B2O+gmeSQfC5f3ic79Mk+fbYY&#10;/XgPPGeQEWHzbZoQd6ewRdiEtuYEdt/bwje+dwKeWPhd3HD9l/Htb78dx7/2RWhp1RlLG7+UkexA&#10;rQeJ5njx/ZkAmuT99rcdy0Ihti8itSkgsaOf//zPPXzJjPFVUapJhG0TPEyZRvLKzOEVWRDYoq6k&#10;xzi2IkYv644a8rEOM09nUn4lWrwuUQPYiT60D96Hnn+eg2f/cg6c5+4q294wtPGjFgt4tot8okBh&#10;BcBLQ9VREm5ZEH7HVhHqC7UEJVH3WSaqxSx8QD/1D0kMKwDYeQwm8nwPHTBbICFiA4SVS9RAnCF7&#10;JIkpVhp+9n489dAX4f7uODhrbzbnuMXdNKZk85hQoGItreEzsiyfbazEho6YGMdYhvQvywKVREND&#10;ASe+/lX8bpafm7sxNtYfeXQZli1dZoi/zh7dOGgnprpUmyn7OPer70GqwcaXz/o3LvnhtchmWcdY&#10;LIMWy6LtIJfN4Y7rl+D1x30Jl//yf/DdqSj5zaYMD7+ASZNsnHX2O+DEyitpKwswSCYsK8kG43No&#10;a4qRHCXguJMY3hY2nDzE1OvCus0cGyLiwTp0a0Mb/CYzJcyZM43PJaGLaV85lnfGS9JuxaOPLoYd&#10;H1mmJ0xswPydZ5EH8Me60ayR/EbbOxS9BBY+roVY6gmUPlF0VB93UmKLq5jC/DkfR+dadeOGgahN&#10;xsBSqyVpzj27674L0dKs3T+TjOheBIU2lDID+PAH/oifXfLfsosK+JKpNXj8yfMxffIEkhRtKpUn&#10;ax3G2bY5VA+3/PUvD+EPf7wed9z9BFZ3xTDYb7NyaoI5Y06ZixlIWxWE57Qp/qSKAxK2Nsx7UTce&#10;uv8n5KBk6+omN2R0wxCXVOWjSaIrOnuw396fwEBXM32Ok/AtZcadjVcdMwG//fMHSVTrm7i7o4G5&#10;ETkS4OZCmnHrwksMIBfTUOSmg20xpLweRnwGrjXBnFxddPI1x518A+k7v2vsV+eN7QnWiz+Dlr1e&#10;g0J6J76bC8vLYSDdhiwbOg71THtRm7SWqCSHk3qHebuQ1F4mVE65BBYFz+LWpbdRd2j4XXHxPMVH&#10;WYFVQzumJ/0Ag2wATWucicOm7422Uoa6KYHBTAxpr8CyxNKoXvAqWOY8SKZvrJGEL2aIlM5bFJHq&#10;e+Yu9PznAszpvR0DOvtxO4G2MTHH8PDtNtSz5DK909RdOufQ1hwQvns2XjnmooKRaSqNXdvOzXhL&#10;yVmbYeuQMOq/fqcNaW1gOFah1agk25qacvetz+DoV12Agq9hXeopaMhsAGef9RKcddabaEdzYxvY&#10;gC/C8euoDzWPtpDEe0+9GL/97QNw+ayJE+J4ycsXYPrMOFY/14fbb3waS5eqThAxqDSeRde0x1Oe&#10;hEK9RiWk02lc/qO34TWvOwAxR1NjNDIRkpBtEdo8M+C7n/HBy/Czy+6Dy3KqkZZAm01bq7HPHvNx&#10;972fRuCF9WvliCbLKuKjp1+Oi3+00AytwU+zvKtMDO9Y0BYscTuOL3/15fj4J19MktRiOnyGH3fC&#10;64EHenHk4Z8jaVKCai8DzYIfDrP9N8333COFW+640JypomEtR6dbux3oL63FMS//Du65I5xFPoQY&#10;9tgzQ6JxFlLahG47JEtabafJov05D8tX9eHOOx7Ab676J2675TFGzFSy9zZ4UjogMxeoUXRZdgNO&#10;PmUX/OiH7yOZClc31UuWxPT9mIVr//YA3vmW78ItNDLuwvllCZKwX152Gt7w5p1ob2QFMhZgB1kM&#10;JOJU0hltEsGWf4BpeW0VsekYsNgyUpoxKnW4sQWd0+VEkqXtlSgJrjZtnLAnZhz7MRSnHIa+IIEp&#10;+R6jJ30niQLva5dsrbashlZ3ws4h4RexqjSIE370bvzXekiFJLRQVkxbHVF5neVEu9j7rATsvIPj&#10;574CPzr+G2jPN8KN69QBkgfTCz483XqpGBv5Pimvj2oziX67BY35p9H55y+jcdGfyBADPOdMRJu/&#10;eXnqhUC9w3COdFUsjkHq4gKTTundpg15qmGGXWvyekTWX5NppNaLoZXku9HVXLE0fHtkC3/MwKx+&#10;0+aJOaxaFmC//b6I7h7+lrlBHkcd2Yy//PV8ZJIFM3yr3pp6yJLmEdlOHL19Nk584xdw+20r4RXa&#10;mX4JeNrXiWmvXpLA7mI45F+Vn+o18mYhZdlINT2CX1z1Ebz8iEOQSNGNdq1WD5HK17ZKlhinXsHH&#10;j75zIz7/hT+jaJP8eSKBDLe1BhOamvDg4+egvTVs6K07z5Jc4w/XPI13nPwzFEv9fMc4G08Rw3BW&#10;gc3vNE5618645CfvhJdLIyHeqwneFaWv5YOX/eIOfOADl5vT03UGmTko1twdgn7HWSEdf8JsXHbV&#10;J0wBK7Hadlh5W34HOvvXYP+9z8GK52oj28e7Tz0IP7j4TdQ/mjQqhpvdKmRp6J1Gt7A62mySfpao&#10;BHzzDFLKYgLPrejBffc+idtufxQ33fAgHnuMrSwqCx2UKyav+Uo//vEpeNvb9qGLFBW3YyaqbRQi&#10;Smr5x1P40Ad+iV/87E76KQKrTQvVmgjw2MLvo6lJampsKiYd9+EX2TJbop2Z+5BzmlhZDE3u2xiU&#10;ipX8kvZZiGa8GHZ6ChKsSEJ/ag/S/QaSd11k7G+vhEm7/WjX+oGGOUjs9yZ0HPgmFuwZzJMey0xg&#10;dtVWzMheNbTnkw6oTLp5/O2ZG3Hi3z9AhRNuFfK8Zr8IsuSy0lea5RM+0p6NeZiNX5/+R+zsT2DY&#10;tOu33ptlSUMGVYi5OSrcJrM1Q3NxDQpP3oiVd1yB5NpH2P5fw3Ksc+yaEfc3Ps9rW0G9E7zV6PVy&#10;vSguugXJUhbZeAvzfG3cMr5qupFqe5WEjNeFwpTDkW6aSc3kMT61pHvbrHC3PlgYVBFr0ZPVQ/2U&#10;wYtfegHu+28vzUlaYz20Y2PylEHc978fUI+zTgmYFibdNq5TZEUryzXKs2pFDF/49DX445+uh+c2&#10;8uYE6sQi73Uz6XT0SBIxS1NitJ3BAEkzSUKsD0cdPhNfPvudOPBANrQT2l+RjUPNeTJzbRn+bZQs&#10;+b5NruHiP9ctwnEnfAV+rI18Xj3GCZK9HuqAFP75n4/hkENnG71UIUvqLX5yYQEHHfw5ZAvU67oX&#10;wT20SMoOOnDkUU34+38+ixjJqxZLmZ6ldScIs+i8593fwK9/9Sy8QIdyqgLWMFyNh5Y2hOrCuee/&#10;Dh874+Vs0aeM4nWcPtYrbVi6ZiUO2OtC9PSUe1fK0AN//It346S3z4PjNZIBl8nSVlg9oiWWgsjS&#10;OmY5KmCmoxJiTIc/9ckI16Zc6onQZlguE+KWG57B2WdfjAcf6kLRb0OD1YXb7vomdt3FYmalQjLd&#10;3lohuDEw01pFDOZLmD/joxjItsL1WKGzwgqCKSyAzfj7v85kGpAqRWmwMYAsdXt81TN45uqTManw&#10;OBVFK2yrs3y3PlRI9SDTt+0NP0Nmxithe0Xk4q2IOQM7XM+Shl3iLN9aQZazG5Catieajvka/MY5&#10;VLJJ0nsqDCnXmqFdTwsVSPLjXgw3PHcPXnfNSSRcL0Q8RDAzlXMRmjjLgpfEgmAW/vaBqzAd7YYi&#10;aThcB8vWOrWyK1nTd6CvMIj+O38K+95L0eitJUFqNbttp9jQafK1DcHWn48xWqi3Z8nVSsDuRVj1&#10;07diorsYfYkWkqau8t0KqvVdiCiN6pMENL/iK0ju/VaS7RTzlUPSuv0QzFEFy05IOlQ9kBjx+3cu&#10;+Rc+87E/s8x1sFyt4I0OJBoH8K//fAEH7dvGONXcWjqtozhp9pPPRhzMwiQ1YBpx1c/vwY9/ci0e&#10;fbwbgzmLfml+oXZaYuOcdm17EA0tLubPnYsPfujFeOObD0SS+dv2kwjiVQ13M2FPKbxt6rfAT5DU&#10;9WLx0y723edDyBbbTdlW085KDiKWz+C8rx6FMz55AutI7V5eya0uVq/2sPe+Z2Btp0YQCkyLyrsO&#10;IbD7YPkzMG9uEQ88eiGJpTa1ZlyW7xtoK/M7br+bD1ZrmsqFFqIuy1LPhk+GthetVSp8PZRBZrnq&#10;WsvWfTbsBqy+EnEHe+41k+y37GYrpoXjOEZGlyhRCWlSuJMzY8sB2a0KheYGaI6SrVUALlugbKEd&#10;/dJp+Od1F+EVL9kfcba8Z03vwJyZ7WbTyPDF6395bZX/8KOPo6+vBI8tZi0eDLdbSOPQw/cjse3i&#10;79DuWEQiYGuJecpmBe8xYxeg4bj2TZJC0GpkQt6m8mljJZJCKe6hNzm8F2JHQYvXy9ZTDDq5uzEY&#10;hPPM9ei8/I1wF9/I1q1IUbKsNIcjydan9sRwqYB3nbY/3rDHG9DYX3j+pc8bIU29fWjvzaKh18WE&#10;Pgvvf9mb0ealSRwckl7tm605SyNby4saZiHftRj9V7wD6f99Fy4roKyTQLO/CjOKT6Eh6EGfvWNO&#10;3Hb8tdQdA0hq5XMsR4KTZHnoiJDocjNMHFJsK8O8kzYNypSGOsYs1BtHURnSYp5SEq9/8yFIpTUK&#10;o80UtVgiYbauueHGW8IenU2tEOmn5beQIhB2N04+ZSauv+XDuOOej+DiS0/AW962G1565Cwc84p5&#10;+NBpL8cvfvFh3PXfb+Pmmz6Mt77x5UhZzNN2iWVjCRkCy7sZftN4E/3bRnuVDBSn/Js9qwUtrcxr&#10;rBDDBWkBgmIRcTuDO2+/r2y5GhYam1LGjWanhhxHXg2/NOys6UerVvaC3vF7mC6xYrEQNpBLNtZ0&#10;Z7H7Xich2zUDnpkyrggbOZxRYoXU3uTj4ce+j/Zpq0iypsPR8jq3lWw2wJXX3Ib3vucPbOSJFFV6&#10;rRy0tyVw//8+iwlTmtnK0SRRBtgsT6zY2XLYVOYK9VfO/QP+/OcHsdPcnTB9ejN2WdCM3RZMw7w5&#10;MzGhfSLSGQt2ooBCMQ+bijGmyRqjBB1FUSpRacS7cN7Z/8P55/0TX/vKy3D6R14LO5mjDYbQtDo2&#10;XjiUeMWii0t/+R+c8ZG/s/yxEmfBkP8xdOGa330cx712d6avCtvoEsPtBa72wel+EH2/fB1yMQct&#10;fo8Gisp3Nw2xWByZ118Eay7Tir9t+lS0SpFbBwjbc+9SNdQy0xYevYk5SOz+Jkw8/J1sEExgqeX7&#10;2TnGixS/ysjQEI3nhQr14f5F8ANtllcyfgieHUPK880mmEUaqQcjYVasjQ5yRpmHz7MZLu2X0m9l&#10;2TCxkaZOmZhuR0djK3PB8HKtxRUFNj7U6k66WhqQR9cDN6Hr3ivR3ncL9ViW/rQhFWzfE5Pr7VnK&#10;arJ71+Mo/OTtcFNPI1NspXbavN6guO8j8eoL4ez5NqaMalzNrBy9NN/e4ThxHLzfZ3H/Qy7LAxu4&#10;5sBZD3vu3YqbbvsK0nHWocUOVouVDojNR2X4qTJqVD0dxVY5ND9Zhsrz0YpmbhnLhdqGzDP6Ffa6&#10;DMGMWLHsyH5Fwt14dEPprB+hf1sTLt9LG+XqWW99y5fwx9/3ytTcq2Du3Im454GzkUywfoe2FwgY&#10;zCz6Bm28/rVfwW235ElnSYrMarfh72mR+gdoIi9YjWv/9lm8/MWzEWh/xvJ9g+6uPhTzimD92hCB&#10;sTBtRhvaO0R2dNo5vRHp0So5Rvodtz4IzxUpkB8mhimu2QK9qVmbUPLnukePZsSWEJ63k8Bf/nQ7&#10;Hn24E9f++VH85OLHccZHr8exr/wu9tjjfXjRPifjuNdfiC9+4Sb8/S/PoOSO9jAg48WcK6cILqIx&#10;VcDr33gUlVUp3KhyHUncOLSSIpVM4+47F5ajih4os0sR2kUccMDuJKXq4Rqe4GMOw15/6xZWIZy2&#10;v/Wf8/zBMRVrIrgbPU+chyV/+yJKgw/Aj/XAKWRguc3Ix33+VvkSSlT+WqJsYb/W+TiwY1ccPGEB&#10;DujYxchhmXnYu/1F2GXy3thj0t7Yf8Ke2Ldj/qjJYa0vwmEtu+OQ1t1wwIR52HfSTLy4fXcc1vEi&#10;7MPwzEpMQCZiPxltHJkuUBcVShh0urH6nt+geMeH0DTwd5anAmwvhY7cjpSuG8bQm47OO4+2fzsS&#10;NKKy595zqKtIhszEYunwBB575GmsWK6TF2xW6KMRb6FuUmNGq1TNSlVT8YQIN2oVIUiQHGXM/oKW&#10;yzLOhrgG9yyrl5xogCpVC7yGxLL6ac57IsEB6zaPZC+WZ1XOuj6m+p5hr7Ne2yKs0/UBDj/iEIZr&#10;JFcZGGCjpy/L8NJyeVxTM3MaG1N40W6z+Ks8RSgyujX1yGX8Afff+zS/hzrPMJYK++zuHmTkNTMI&#10;fGE9QCyy8rAqsWMJ7LJgEit/3gsajFnAyAswwAzh8wHPlO3KVxtxTSwkkZo4pQHJdIp2+fBKT46U&#10;r9jtqAifaTvoIdFcuHA1M4g2nySLd55FPKGdTycjX5iI1asTuPGmRbjoW3/CWZ/5PvJkm9H+bZ4E&#10;moBNtqpRzmz/KkycPIBWHZ/HBAp78fTuitdo99USU9ciE+2+u5+lWxUBZtxSkt9zOOrFe2PSxDhs&#10;HdorjyPcjwkxqHyGUA/n5ohpgdVBPLX5oCTKj+1TpMCzaMpNw+TeNqSeuRZdvz0D6c7/ojPTj5XJ&#10;ErTpvCONQ/th+dYu8YoN5mfmaeV7k7cp3RlgbTJhVpoV2QosFT0zN2pLJF8lWrmFWIpB0DmOifDc&#10;PCp7/YaTgptwYI7LMmHl+5VUcbAxR+LXm04jSHSi8NuvIH7HOWjMr6VOS6HXakFfIo5CsjsifrYv&#10;iYTMa6Q2p0s9RflXj0RC5uNiRPPmDzpsPly/u1xvqgInYYq14OEHnoZjaddsNXyj3dcv6lVSVRgz&#10;nRcSmVXKQKDRCSW8Np+M96JorWIZ7WTjx0XCycAvTED3mhSee24Ay5b34ZklXejp8VEYbEXMa2c4&#10;VZ/3s5hrVMkmTSDFCgr0mwSMj48O0yiKaAvfR/sV7rnXAnIK/dY7Dkk2m0Mxn2N+1ouKb2j6kI4G&#10;87HvATvzZ3+o5o2EuqwiGh5Vj1Ms1oDbb3mC70RixeeaYThtiKXhhz/+4Xa846QrGQHqLdJ4s3xS&#10;60xFaAjaaPIjZ+yN889/q/FYm9bZRYeJshI9a1uxx24fRmcfWaeZZJ02vsDuw7tOeSV+8P0TTeKF&#10;bE3+8q7pxhsdaOfRxxeuxf57fZwJONlEiHpgDj2yAye+aX/sv98umLnTFKRS2heKwbIKZhw5Fmze&#10;vjzR4HsxQyK5AtnudnSu6saMuTqYWKSMiVZO0JpojYSGRxY/OYCDD/w8erLh2KylwQW+01fOfyM+&#10;/LFD4JAoacmzKu+xiNEchlOBSmsYbs5xSi3K+ofhdpQhuBA+39WFU5zAfGnDS3QxTwXItu6J5NEf&#10;QGb2y9BQaqUJlVRNcdVu9LWIe0W2j8Kh5nuW3o1ni0vh1bN/zMZgNBzQ1NKOg3Y6BA1eI3R+XcFh&#10;OTYtXSlThpKNMJWVyjLsSoPQKbLJ0v80nv3X1zBjyY2wSJrYlGFaSs/RhUijlae7zcs/2wrqHYbT&#10;nlQxMwz3NripRVs8DBd/9YWIm2E4waeuUikah6CNkh9+vBuHHPw5eIV5bGgsZ/ykSdRdnPnpV+AL&#10;X3wd6yQtqih3JIwiTEO7oq9s1tk6EJ7ps3hxJx59ZCHuvncxHnl4ERY9tQaDfUB/bwkDg+phoT0N&#10;dZPptTTHMHV6I6bNSGO/g3bCEUfti5ccvCfzlcsSp54lprWf4e8tH0bcEFzqaEcr8Es5LHxiAIcf&#10;ejay/aFeqCAe93Hd3z+Lw46cGobfj/NteVkBHn6kE4cc8DGUghmMmAoPGYLSxLfWwArasID19l33&#10;fwCJ1IRwNZx6QXwSpgvOvwbnnnMHE6yBLJExZip0davVKsM4vnPxK/GeU44g2dAEShcWyZIVX4kn&#10;H7Wx594MSKwDlgKiuTVSplYPLv7xx/Gudy4ghxLzFRv0eF/KbBSUaBle4OI/1y/E61/7bUZNGu3t&#10;Pr5y7kl458mH85lFxNxGZk6Gh8/WRlOBJvIymLHRTGD5H1D5Mj5K+SYWErLvuDKrTnfmbXUbaqxU&#10;k+o2ihJ+++u7cPI7SWKN4tGE8iakEn34z01fxH77N/NxytRkzRGV1ljAOFkaDUjZsHJlOVU20m7U&#10;RRb9Iltv8HbBlFd+FIN7vQ4pFlWzPpZ5WduElWwtdZbCGY687SPhO+hlvn/PtWfhT8/+mQk1fHVs&#10;3VgXzfxS/v6ullfjwndfiKZCM9MsBteEQ725Kh+qpDUjQW8U52+mIcuHVsLFVt2D1b/5Fib134s1&#10;LQOkBS0kRl3IuB7JllylkbO0keVmhnUbwQtPlpSfxucsVUPHhHUPAvvs+UmsWMaGvP0cy1qcMZTA&#10;0cdMwu//+BnEtJeXoyG6LcEQcdBRZercUGHQcJzqj9XdeTxw3zJc+NUr8eiDq7G2P4e4NY96VMd+&#10;6aQIpr/qSm2wTDfaDdzXmJQaEOo5JhJxm/W4izmzVuHL534ML3vF3mht00bMmjStzpeqYlsVntGA&#10;F9OWFJpT6GPV6gLj80z0dA0fcldcf/f778Cp7zs4HCDzU/B1NmzCRn82hnmz3oG+3imsmzXRfji0&#10;KtG3+2EHLWhqzeHJJz7Dxtlk6hkz/sgHpXz876HwOA+/pMNvNZQktWjakjWXh5mzmhiABlb8vVSa&#10;jCDLg1dqw2NPdzJRWHEbn7RHEwuLzZYaM8TBB7TQT3WHlcmRifjRI0qCxQh5Zkknnz+TrcbV+MEP&#10;P4F3nXwYn6LhwxTNmAHiFIdvZgibMsUoM2H1cYoMeR30mwnLBFKGNY9TyoggrpcoKT7CeWMS6nBc&#10;88fbGG9tJt5NdzffI91YxIwZjP+StqLXklMVhHGMY3Mh1RYzJMlVXmM+1YbcKeqGif7jWHnjWei7&#10;/UdIF3IoWDbyJPwOyU+MlnSCf63Y1A1aBt1IXTBRSlanoqsAbIaoZRgKGx18tiTXnkaL20ClRk3D&#10;FrsmeFskdtp1PGwzx1nlJ3lPQw8++lhGis/ciJW/Ph1p/270pT04JL7pPCsKHZqLJvQ7Dcg61BTb&#10;OVEaxzYKNprbG9N4yeELkNAEb+1/VMqTpKTw0KMrzPYwMZL1zYapG8JyzIITfrL8eV7RECHPjZMg&#10;/QYHHfBJnHD8Rbj9jiK6+jXi0cxyr7o/b4bTNJoR03Y+xRSrsQwClpOYl6HXrMdYuiQuKyYdmvvk&#10;sg68692X4agjv4h//vVJPpN8guXUdemPzn5dN8dx9JD0NK+qDyUSoIZGFxObGEbVmVWiPQjvvGcR&#10;9Rj5Bsu/OevO4fsVLTQmyV+mTCJfITdh+IZ4TXixRUW/J5CUdcEvOOjuVX0sX3lTvUquWyKD0lko&#10;srxhCTCIqVMnGQVmtKpgKmsbS55ZCsdO8h5/ihTw0yd7a29rxuydpg3zZ9SF7+LELTzx6FrTynzP&#10;e4/Ea49fYLYQUDfiECLcbitSg3zew8MPPkWSxYxnyKWy6iAmTW5CczNbisYNI1nxXevXWBGh8mnA&#10;LM/fmyP1grYj3e9IkvJ9pFwSKLbkGv3lSNxzAbpuugSNbIlqmW6xaRkcv6ygayUSMt90iQyb5bAB&#10;pgZZCNmsDYO28PCoiHrtNjgP/xNrrv0Eyd9yNgYD6iQp0Gi/dwSJhMxrpQYyifKvHhmO8m+Zj4sR&#10;0QzhuOOPYkOCZUh1Zyk8Fmvlim48/shK6nkNc0S736iofuAHrAJF82wK/MpywvL717/dgYMP/yC+&#10;9JW70bU6AcdqNWTHIMqveoWNDDdowZOLi3jD/30Fp33w11jZmYWdSBteQUsUkZIad1siAuPOYZ2u&#10;+Jo7L4pXAI89+iRcLcUNHfDP9Inzu9xMN7RqpDuK0Sx6BLmRB6xdy4Yev5s1gomEzjgrYuVz2lV0&#10;47CYEFOmdWguNRFGhEdfA9/CM4vJmPmw8HDdMDHUIzJlWjvSmcqQ3lYShkN7RN1/37OIOX1436nH&#10;MKNoe3ndr4KJkG1VQqj3TZIdLJrxY00OV7zyDlvuPTj08D1gm43EmOBiyAZR/o0FGQnF2OZc9cJU&#10;Dsze1W53tMu388im8uiNN6DI1mcmb6PviXPQfcf5aOq3kXN3oi3lyeq0qEgIkZJMA0m9KYOjJy0J&#10;tnq1vYmGFtSbFOG/pz2D2CJsvP9qxP7yITS4K5CPxU1Pk6ngd+ArGiPjKNTQw1Htz6Zc0Rj5zLEr&#10;CRL1IhbsNhFOQkOdqrhVJxZYqTv419/vYd5Ur2aU2zrE1ANKUdXFATzXQsHuw9lf+D3e8eY/4pGH&#10;dPwMGxBuynSOrIO2j9hsDLAsDbAW8vnUBvz8sn/jLW87C919LlzfNqMjgVcTzi0Vk2nVUQMkUw7m&#10;7yKyRKNhYpnOn0HWn2E800g907pnFTFz9mRaEzE1t4bBzC0mLPEakaXOHOtijZPpNckAV65Yi8EB&#10;OjZsd8MybUYHWlpTjPTQa8GxLcSdBJYt7aT+ordGGQls4cUtTJuuk4qZEdTbtBVFK+GWL1mBaROT&#10;mD97Oko6hb8WEe62GSmjskfGms4e9HZp6SZJnxKR8R8jWT36mCMQN3NSFcsR/owlEZQ310FdrySb&#10;myH1Qna1xX6t+x1JNA9OB6ImqcAttlI1RJV2W+A99BM89+/PIVGguolLZ9SkhyQSMt90idG/WknE&#10;1IpmWQiVjBnyqw2DTTLl3/9rZG88E4HTzYqKhM/bsdOsIpGQeY2Uo28dFI1R/tUjkZD5uBgJ48hD&#10;x8RmNDWRJJnfDrOxzqBsxH13PxOS/io3myQGYX0Q+GkUBxN449u+hm9976+s41vL9lRpi0CIlJWX&#10;+5utaMK6fVPF0ibJJBSm4eLznfxG3HXHII495gwSlRhKNDfUozasWyIG4Txrddjss98uoQIYJhb6&#10;+wpYu6bP2A3BT5PhNY1oMqmS+Ah/1ryTpgoZ+q9GFf15+intts7000RkDessWbyW5EdLSdd36VG6&#10;bLxo54mIx/idLU+NiRpzvUTMx9Jn+w3LtDQeG6N/6goMMthpViss2d8KUAYLBVixbBCrVndjzq5t&#10;6OrJMYwlM1yo11cmiWlfCEaWmYulyOB3pbZOX9bqH/JxSpHxnS/Hu0ZwtaVVKHyaec8wh2hMlp81&#10;MDSR92LKhOiHFwwYZ/WA6p3/GD4qdTDs19/wOFwvzjRULGuFD4tVysahhyygbSWs6d7jt3E836je&#10;6G1HhO0nkPQcJP0i4oFHAt+PRHECzangl1yJWHYx/PW2SgPqACozKp6GeNoor9GEk0iu04uaUOqo&#10;3JRR0Qd+vg8Dt/yErUMX/bSv+UxxvsuYgPRNHTpnKAePTl5e54sqnnEMgyd9zfqitc3G1CmNrA81&#10;XKbRgZQKG554ag0K2j5/MxGzs6xzWNe5SbOI6kMf/hn+9ecBuMUM+dBKlt8+Vl0tKMXZ8LYkqqfY&#10;qLCSrNm0ybGGqXKsL3NI0k57k4PZ05uw+4IO7LfvJBx60CwccuBsHLj/LOw6vw1TJrLxFNeqchIJ&#10;1U9mSDFFotaGB+4v4KsXXA3wvt5tJGQ/rCf1Ia6lzKNyG1DXxAJyB59knu9jxJAk5SneVwvJbJ9D&#10;nVRKY+99prJW9GDH4nzHgHHKepmfmju9fGkf31N1vhgAheY6r3XmLJ2Zx7g387CGX9Im8k+L03So&#10;7qMLV9O5Fo3wBXXy/zOLdJYWv0demuQ9JPvsOYNkSRM5s3xwSJa0SZXru1i5Sj0geglNEFdEFFjx&#10;xzF7ViOft3XIkhAqyACPPvoYCm4Ct972BPbc/TQcftgn8JHTf4grL/8vHry/F8uX+RgYsJDLMZQa&#10;stRcJpM/mRB8B3gNgNtEXtXCxGREmsgU2Qq/m25TvrM5Udp8qht1OGKKi2AtMyyjnBk3Hqe7OivW&#10;cKI2E4oZRBsA3nDzIsZnghlIgSTZ43vOmj4ZkyfY8Hylh0MzuTT/xvE8QnluxwZLu+XBtdhQKDWY&#10;5fQOliJnpZFxbdhsBIRKbCRC1cTmBbNzJq5huM2vBKJgSQmzTFV0qDnzrYwKWfJYMDKlHpamVnO8&#10;S4lKVAdYjwlI3dShcoZy8Ojk5XW+VLr8xrEOLvOqcmnSCXDQQfMZVwX+1t57Olg9h7XdBfRob8rN&#10;hBr89IzJnsA3v34Nfv3bu1if9NCIxIH1WhA08zvrN59EjWU47uTR1NyDSVN6sde+Jbz5rXNx0ffe&#10;gT9e9ync//g38dSyb+KxZ87DnQ98Drff9ynccOfHKWfgprs+iQcWfhlPLv02Hnr867jq16fh9A8d&#10;ifnzbTQ1DsAhKUvGp+CSH16PW29fDM8QwuGIkUyrVlWMaATFY6snXwwwOEjpZ72pHmArS4vkEGwI&#10;iXeY3EUn4uFmqw/WlRYJzYt2n4RMmjWhlEFJxEwNInX8tOKZxXx/MxWHOox5UtuMqO6eMrWZ9zVv&#10;TARx+CWX4jCxICRLDz26wjSM6Tv/kfgsfXYFEvFwg8nhwkCaQldWMnS83/4Lwnum9RC+cIkvm8v6&#10;WNupzZ4UDeLRvMj8/NIAJk1LmnNWQv9GWRSR5e/3P/QwIybNOJsBd3BXPPi/DC7+8cN43/svw1Ev&#10;PRf77PtZ7LfP6XjNsZ/H+079Dn7y41vxyCMubLJy29GJzL0kUKFIATskfA4ztIMwEzCnUQgRJ0OW&#10;GC/VYZEEJSrzHO5+4CG85+RLzJyjsCeqxl6U0Kr+aW5coRjD3Xc9GJI5xqkRKvydd50OJ86wmRPx&#10;dbOSTmNUBOXHdWD80XxzpF7Irua91Lrf0aXSYSC9rBagPteXJkOdC5W0kfmmi1ay1EqSpEc5X9Bz&#10;TIOc5tWinlhLy+DZ6JCi9DW0TbtR77WjSSRkXis1UEpF+VePRELm4xKKejzMiIuDl7x8P9N+NlWw&#10;EBRJFDRsJIIQ4bYecVl/20U88vhKfP/b9/NZrAfjJGOmgaDFQCwPzip0NK/F+04+HL+5+vO467Zv&#10;4YH7v4MbbvwifnLpO3HaaXvhlUe3YO5OLtJppqvHupEFzM+z6VNk7vBIJ1ya81Xk66zZz+H1r5+M&#10;r1/4evz3vxfiuus+j/0PyMBzn0Op2I4Lz7sqfMcR4VU9SnN1OrBuLPkJXPi1a3DUkR/CoQd8FN+9&#10;6B8o+CIy6iUi2dKEeLkpj6QImqpSJKnQAq4pUxqpKWjXjP7IToxkMIllz66mm3KHhnlm+OzJU9pZ&#10;3/usUvlOhudUi/zgJ+36gYXHHlkCt2CHKRX4MTy3vJOfslQLOpI788JkrQz4gt1mhC9hnEsjarjN&#10;wpMLn2EkyQ+1KZlI5l6SKmsN5sydSrbZVLY/2iKQDVITPni/WGACbmk1XHuZWf5XYstYuwgP5kro&#10;6Q+wdGkCd92ex6+vWoyPfPAKHLTPR7HT5C/ipUf8EKe+6yp89by/4be/exD33b8Uq9b4yPNVPUYg&#10;iS8fowpC3ac5Koh+QwS1C2vYsA3Do8srZnDVr+7Cf+9binSK772OWG5YzOHFSkDG3rJnV2FNp4bw&#10;lAbqLrVgsTC8iPGfy+Xg6pgTsWklsEG0nzu+jESYCpt+1Qu1jMbiVYF6bnxPLT6hOi0qQugm83Nj&#10;Q2P4PdLeJgjj3BQFSiaZKvfdh/NuRIIq9irbC6h9WPLCc+3UYvTVE0XTsXBFoxyPVRJlc8iXTbui&#10;Mfx5Y1lUd6rzQHNiDjxkF5IRTYFRfcn601ZvCnDfPQuNXW0UXW+dURFxkFw+jtM//A10D2jekmjD&#10;NDMcPnVKH0551074wx9Ow2OLv4Fv/fB4vOo1MzFvbitaG9MsT41IOS2wg2ZYXjsrPO3JVWSdQ0LB&#10;8mOxTrLMd3UsqCNE9b9Pbjad9jtgs2ylGgax3yGN+MufvobTPngYHJLD+/+3Aj09mujNhuWwd9J8&#10;INXZccaLj9tufgDf+Ppf8fijaSxZ0opzzv4L3vaW7yDbn4KvLjmDivsQ0kGVVe5TZzbSH9bDZvRH&#10;EsbnihXdtKh4lmuGWZEED+0djUhn5F+586Maxg+Bdvm9u6uAgT7PMCAysxQ61/Qw4PypwAwTea5H&#10;hd8bGh1MnNxEk6JRSOYWPdWu3E8sXGyYWGimnhR9TSJB8jh5Wgt/auiq2u9REr0GP13Xx3Mru0h+&#10;FWYpVofP1/0i74uV0tz8kTGSYPiMxKDUzDB3YHlXCnfc1YMrf/0Evnr+XTjppKtxyMGfx4Jd3ocD&#10;DjgTp576U1x+5UI8cn83Olfm0b2WiU02bNtJZqiQyQZU3kZKHvp7W/GH3z2J+btNhkNia2bY14Y7&#10;SgxKZnXhU08+YzK8qR2U+Dr3hPG6YLc5SKTCSiGEEl0fEf6NBTFRUP40oOLg782RekHbfCY/I/zY&#10;saUcAQZVcV8rhP6X1MuqHtFymdwcWffsqu8JFSoTljBAhizpuVWi4YeSn2dlwQYOlaQhS7y1zr8d&#10;WCIh8xoZlpyEXEb5V49EQubjEop2hzfjxhZmzm5lPard8mnO+kjzZ3V4/Y033DlkX6lR+V6HxJxu&#10;3H3nMtx223L4zgq695GMdeGtb90Fd999Pn78w/fh2KP2QFNTG+s+umG5DJ2ybNguy4fKiKZ/aINj&#10;Ns61iWOsQMlRsqznBkLRofkWhWaBFYNPCWLaIVsbPzaiiW2jr33zJBxx1GwMdHu445ZFQ+GsvJPJ&#10;efqu+UguuroGUXSbTKeEr/nCdgL/um4pLjz/Stac6mxQHVubW4cweWqTIXUVLiCrWhnfubqH36Ur&#10;pH8kuuGTx9iYPoPxr9+VsFXElIKyfaVXkMLyZau1CW84CbpzVYIv3UdrNZfcoYHP6yJhi6Mp1YBE&#10;XA9gy04vYCkDOMj5nbjjtmWMtEFGoLrP6IavqYNkU3EHra3NjACNw40mGDjDTMl06bfnOli1IouE&#10;3QOH72kFOmrFMp8WI8wiz9YAYThRmm4YaWE3qGa69zK8vXyXPHxfqxP04pOQzbbjyceBqy57GB8k&#10;YTrssC9hn73PxpFHfBWHH3o+3v/eq/HTn/wLjz66FvliAgVm+GfX5nDOOf9CF4nb7i9qJ3liYTDh&#10;3Tg0kbvEDBdL5PD0k31k5xPCET+yZieWRuB1Yu89psqAlZBYmOK0nEm2AfhWv9nsr8RCWtQwpfa5&#10;0CpISkwbnpXFrkO0ib7HAjngeOhxVIh0uvS2gx19gncUAi2/ZX6Om40gs4wDKZWRCKhTSrSreX7N&#10;TiPi2g58M1G76kqrENsTU5kv8oizIRGwsZJ2h8JRmbOkopFLJWiHFQDLVHuOpZ6t4rEAQ2rrUDpD&#10;OXh08vI6Ms04Nx+sX3yf+SDWj04nAUebFbJsb44UmdekD/qp3Psd1j2x+ra62VaQcJthOaq8E9Td&#10;HubN03xf6XESeo86n/XRrbf0s14PV8iFYDySsNSDkp3GX669nfXfLKTsJsyYPYC//ePD+NGPP4DJ&#10;U3QcFus+0yNLGqG6Q2lusaxoYqGIgZkqoh6j8HkB6/CA5SYoNYUSaG8mSol1uX7zvq+J4sYN6ydd&#10;IiZxn++UxPtPexXcwMbV1/yN+iLJcphk45+kkHrDNxvIqoNBc5JacPRrDsUJJ+7Kl+jnG+dw7ldf&#10;h7e/4wB87+Lf46klq0AKwTygRR3Kp2F4w53CQ5k5ZYKZRlSy6Z5hc5BluPJ4ZulauNQPsQR1lcf4&#10;J/HTMUw63273PWbzeWWeM+wKu1iUNmauMj8XLe9USmiX6AB9vapw2QIbcamil3Md4Ao0plOIJxhy&#10;FgYpJH4x3jLEWLx4lQk4bxjT8L+LWbOnobFBicWfowo9ly/ED3VtZgeAnj5thpVkYmi2fCNFu1t7&#10;FB1/oCtMVk2MNu/GyNOheiH7pFm5d02vpoll4anN8l97RzkouDa6ely+61o89NAyXHH5bfj4h/+O&#10;Qw84F7Onno7ZUz6Gffc6FZdeci2ZuYP582Yaf+RbPQjjmklEYvrUE8v5bmE8m7Dys6OxCVMmd9Cm&#10;kk4RWp+/zxeKJisww7EQ6fyeQu9CDHQ+YaRv9eNG+iWrNi7ukqeARY8h89Q9SCx9gjVfS/kp2wbC&#10;/D+2oDc2OdT02khJRseBTFXelUNtQ5r0bXSgeE87KeaxknQ9nyOVpjJWAxZczzSITCjYgFLIxwZM&#10;dNcR5UPxMToxsy6ZyyRalZt8VuNHe6oXVj2yTg9sqviLn0Zs0cNGH5SoG/zcaJ7nufURY31gej+o&#10;072Si3lzpoU6xAwFMQcHnjl9oouNbdVp66A6tQ4EpRTuv/8xfubR2JTHT3/2BTbu9yLRYAlgGYQ6&#10;MeiX9g+qkIwwj/C+GiFGVFrKDzf3h6T6WmderofkQimtQfGSWSjmYo+9J7OBDzz0wBMo2IvRnVuO&#10;2+54CDfftAJ3392NAS34SmrDxwE0pIv48U/eh9tu/Rxuv+dMvP9DC3DmZ49DzG7Bo488i3XbFK2n&#10;cTaNZMlMS1nXcaDpMj5Wq2eJkal9H8N9ClW7kqDy/7z5s0xoR17iPMOvpSvW6t1sMzF7cEBMVoGp&#10;igiKiVRjrl0tNQxnwYmHgQ4nR4mRqiJPmnlPliXGKjZGOyZIHmbPnko34RyHiv1REfMMvpommpLk&#10;PMhEGSRjyrT6SGZ6zYTsmBg6M6fO/IqR7WoOFciMS6DEyETJsEsWI7fmvdcveqxiwqJo1ZuPfGwt&#10;8tYgegtZ9ORdDAykeXciM7+PGTMnMnxMxKjwRwldwlKXZxJLl6wx8a/w67l+qYCd5k5Da1u4EmBb&#10;FB0z4TNPBip4xUE8dtdlGPzFcUZylx2/SbLkjyfi2T+diDW/ezWe/NWJLAz3Rz7ToPJpwDzB35sj&#10;9SLK7ViQamgVC3PnyPSosUcD2pNNmW+ODIfIeJqNCWkkFQ8hKhzaBkRd/KECZQFSA4/fot5rR5NI&#10;yLxWarAl8RMF1QvqZdRS8CZvAMv+84PIsl6PLPrziVhq9MGxWPTHk9i+XRT9TtuqhDEiDY9iMYt5&#10;O0+jrmeMm3pUewaF9dDSJc/BM0u1lW8Fmdf4FSE+rS96Wh0WAzj/wnfhyMPnUg9rW5xQotxsFdGI&#10;AhvLiVQRrp9DdpBhC+bgscdyePvbvos3nfgDvOxlF+DVrz4H9/1vrTnSK+5k0ZJKYf+952OvPTXP&#10;qgNrlivftGHtmh4SPJ2Xp2knEc+jTJneiqJZbR9yD/V4S+d0dfWjr0fxSx3EPMgvJo/Lzbx5s8ru&#10;w/jfkKxZrR4v/vX1uHwhKRX+VNOgSsy4v7wnGdGYZkubTryXmlKgzPiQEZ2ROdBfCIcGTU9I2N2t&#10;uU277TGXRuRzmttTtj8qYrIdwaDqPJobr/8v7Hg3Lrv847jttnNw2S/fgzM+chSOOHQ6WpvVe7SM&#10;770KCacHcZuMNhiATbIYDxp4b/h7r18YF/rTTH11L2spZjCRRLaDOpnitfGzhRUJE8zKY6d5U8px&#10;URP29YqsZuEWSlj8dDc8ZQBNyOBzRZwOPGhvqAc62u0LL3FesPS+jcwdCTQ4q8OVexStPjBi1yfT&#10;i91o9WJodxOYzGiIux1mDpdEkwPXPdeg8hmiduimXqkXaoHRRaQfO7JUQ6QlbBmX06FaqpBMJJhe&#10;JmNvpgyHntmcTMN2WSbkrcyYHWrDIDKn44/4g6L8on1gNIwY/W47kkRC5rVSA0VjlH/1SBRMz77N&#10;uqXEBqRvIeP0Ip4QMajSB3XKzEI3mj0HE9w4pgesPF3N+al5n21ZynlUuTGRtDFn7qRQt5dFO12r&#10;d+eZRSvY0CfhqDQUwnkYGxVNaO7rCdDcFMcxr9gVjjkk1mbDO8z3UW62irDOD9wk/nfPIsRjjXzf&#10;AktxH/bZbxL+++C3cdt9Z+KiH5yI++7sxWtfeR5OeduP8PRTLrySg0TGwyCJ5I23PoJ3nvY5DOZ7&#10;GFfaOkf8JCQ7Uc+cOTOcZK7vil+N5og0aRdzbZQtfiC9EeorZh3Wq/N3mWV02Mg6fqSsXpXlO/DL&#10;sqWrUCgyptVVVwsxLwNFNjBhYgsrMkXIcBSpuAYGSUgqyo3PMP/IjnfZZQ5fVix5pLstgiKKgTLH&#10;FwQObr7pv0iVMth51lTssUsb3nzCfvj6+W/EDTecgSef/CEe/N938JtfnY6zvnA43vb2mXjFSyZj&#10;1tQAKWdTNrdQUgh6tkijEyoLJqSWKVvMGJpDpXHfTKOH6TNJnhQPFWcbhZhuHr29AVav6Oe7Vcau&#10;NfMf2Guv3ZjgJnK3SSRJqnWYcUDlqL2hSppPxnevlnqRQT9yjo2eRKPRJ6aXbX0Ydmvrx48KYv1p&#10;umPCV1N2Y6AyillqKI1e2ZeCS7HBJuW4oZQ2+8uYRREVMAzbcNnZMaFGtvbqauSnA98KQj3AwlOt&#10;E+qRNCvcwXgCffEMk1GG5UdsN5BuZ4XND9UYO++6U9l8OBYvWs2ypfer1L31vaiGo7UUvyGdRlsb&#10;6yWzKfLzD50dG7hp/PRH/+RbNmLWnDak7QTJW4DJbWnsslMHTn7HAfjCOYeag2r/+qcuHHLwZ3DM&#10;MV/Cia+/EMcf93286fU/xeJnSXCsfuyyYAbJssox40RlOAITp7RI1dBK+M7hXEoZOFj4uHogqSuU&#10;Z8pxqfsTJjYiEddI2MahieJWKZ7FA4+sNEvSnUC7eA6/wl0sSYL8VsaCh/k7ad5I+MBq9A9m4Rcn&#10;IubI0xYG0YWjuQqxImaR9TlSltqVehQR2DovzUcilkFnt41HnuphXGXR2GAhXmpFkGAokjSjraZm&#10;C7vuNhHHv+EgfOazb8VPfvIJ/O2fX8Rji76Bp5adg8t+/R687/R9cMDBzZg+LYmmVouMtpkKOW0O&#10;BjZzh+STeSdmdUa2LVIUKzAcOli0h08hUSo1s3KgkubnYQctQAsbQHapqRzijUM7JZf8DB5+fCn6&#10;8y6ZOclpmYjFY0nsuccc2tJ+T9smLLKa7ngacY9EpzGBKX2ZkEzWSJjpNyyDVhrNxQCN3gCVJFsK&#10;JrNvOzCtkjGGOHWQz3yviZLxLMm8hhAioOMPnGIJvckSJtkZFK06iNV64DM7eNSBEg3sN5CEtzsT&#10;kTWT/rXxZYz+h8P/RjdJUbKRlvT6GIZdmd9I2Gknm+pGSidjjgGYolJHcRnKwSpzW4ZiuW5WlpDG&#10;0u+k9GOsCbbXa87qS3tsobP8q0e/VidsTLLUB63UialSDv22xzpm29IHG4NWnWnUwbJdxIpNmDsr&#10;g7a0KvUm1rHNZmWZdsB+9Ok8bK12Zj5Xb6hWbtcFZu3WVtHQPhSoN407MxdXU0/Kop7/zUVJI0N0&#10;r/ewBshDNE2EdR7TWrtle7E4cponWIzjou9cixuuLyJbeg6vffXLUGT5i9lpuk8wLRNIOXF86swT&#10;ccqpeyOe6kRfXyNuua0Pv//zc7jtxizcLBtDbj+OOnAm9t9jnvFfu45bpod6JCY2NyGZ6KUG0Dv2&#10;Mp6nUEfpFA4PjzzcSeoygITFPOe3IYjnSL4KaHFiSCfVA1UrIy/tH6mmPxY9vZQtsHIPTe2lsJmu&#10;q9CjadMmm8DVIpt1yZjZiqCS1CX7eq8UCcuUqRrm0l4NW14gh0NFXcvsi+hauwYDAy48L4XOrlVM&#10;U03c5vuQ7NVCXXHqopcoTM3NzXjdiRPwre+dgH/ffCbuefiL+N+DZ+G2u0/DZdecgA99bA8c9eJW&#10;TO7ogRPv5Xt10Z2ImnYqp0bwmdH9CYydBHx7BaNUiebjyBfvb8aRTXzUDb4TM+RDDz5u4tIMgjKN&#10;tH+EnShi8lRNntsOKulRCKLJeubaNmG6dMckwlRxPSr99RBG04HD6DGqRt/Xo+Q2F5ZNxWfmGpYN&#10;IqDSowUmLKDmd2h5Aw52IJj4r+NVh1JFcTWaqPFvFJLfeDHsnUY3Tz2f0P5AiUQCO+86g5Ww6inl&#10;UZWqAMuf01lkZeZp3rG+92xsBKZM6UB2MIHePkYUyYP2AzSiFXUiOaxLNhsVv0SaSDpQnEpC02xI&#10;nXbbtklOSm4Jn//0b3Hul37OujiG1qYUXv2aI8seDEEjQVope/a578YXzj0RjvMss8wA61M2bJCl&#10;uujGggXT8PPLz2NkFcujNUJ0+Bsa4+hob6uKR16MNtWdy5at5LuXpwwoLhUHLCDaBklDfGXbG7z6&#10;+nIiSzaefmoZHWumPCNTbLRKjKLTP/7ZdoCd5s3gd9kLRWODktygB1+H6pEmVBSkFKm2Q0mnVcHT&#10;rpmoPOR2i0UvzU/5vXKFdurMwAsa8Oijy0laBuBpWaMmm9W6K4etIvF4nC2emUgUJrDl2YYJDa2Y&#10;OWEydt25FSccvx/OP//tuPa6s/D405fijrsvwq9+cwbO/vKxeNvb98ThL27GzNl9iCtjMh5iGmvm&#10;M2POAA48ZJ5JLMWFmaw3IhwjRdP/tF39ww8+RWacVFApylgJJFNZZBo0ls3MGuF2m5AIRE0GrUcq&#10;UBysg8xrpWK+DswR/L05Ui9kV2cr1brf0aUabrFMlmReI1JLgs0vSQ3vm5PH5X5zZAhaeiyEc5EC&#10;5o1oe4JRnNo1WU1uhUtm1GlR77WjSSRkXiPDyhZhUonmmyMbhFGCIaLc1iORkPn2IlVQQ11lZ5/9&#10;ZzNPZkND1o+KpeXLOvnJMlMZMo7yK0K0TcOC3aajkI/jL396CHlfz+A96FgVHU2m+lBpHNbZ0X6E&#10;96Luh412fjXbBQyQMvSzZLF8WT76el389up78IrDPo9LfngXX1Ar/YrYaU4zdp2v0RZyCTORveKf&#10;hUKxhEzTID7woRfjT38+Bye+cXcc+ZI2vOa1U3H2l16La/92LiZNdWDHGX4zHUXuq/0YknjSw5Sp&#10;7fyurgRdqnf1mcRzy9ase29jn2RPnQ+W7SCVTtFMOqxaKs8Zkt6eAolcEMPiRVqirglQ8oiWq8Sc&#10;/WQYGe/xYdOmlTfSMuaMPLqXrFnTj2JRhU+do7w0MZytyVTa5ouwsidZ0BBNxd2oiOl21zNLfIdO&#10;MlsmCgnTNVfdw8zYygLmUUcz7DXuTGQqIimVXqaS0wPtJRVLdCGwO6nhVyNutTDKM+Z9YvF+JBt7&#10;sfseFk44YVec8Ylj8eNLT8P1138FCx/9AW67/St4+0l7ozFFIhMkkUp5mDO/lU8SeVQY6nt37QXl&#10;FW08+sgiuoszkyjjygcHLW2kUakE7ahLNdr9Cy4RiOpSr0cqUO5bB5nXSsV8HVhU+HtzpF7IroZ2&#10;at3v6FINbZzKqB6ZHpRKmllUG2m2mDR8x1+bKUPQPCm1ynWUQTh3TzpgpD3BkKWYFLtapQoRyzzD&#10;FvVeO5pEQuY1MqxsEYrRKP/qkQ3C1CEhotzWI5GQ+fYiVajUPbvuPpnfta8R40d1KeuzNasHzOp0&#10;VfjGPKIOi5LAz+HIoxagEGTxqTMvxU03d6OYz7DMxMPnkdromZU6W1LrR5R5xcw03ktpM2laqVks&#10;FrB2YBDf/M4fccD+H8E73/EzPPyotu1pgeuLoK3Cu971Gr7XAN8l7EhZ5y/fzYmrEyCOJH+++Mhd&#10;cdllZ+C6f3wVv/nd53Dmp16DaVM9EpoySQvUSSB3LNMVP6pE/GL6jMm0y3esXHpXEqM1nf2MAxHB&#10;ih7Q0GQ48T3F+pSWakTvP1wG+rX3IhJYu0ZzYBQZhkaMuMQC9ZEg6Wltayw/cDhWrOiES4IUngtH&#10;y2SRspVpSCKZlELTL5qPJvQi9Nd2bCx84gnE4wwbI+CWG5bhqitu4D2FXS3LjcMrNVKaQyHR8vw2&#10;eCROXrwPLjW+V5LZJNh+ypy6rjdCwEzO1nUqcLH/XjFcfMmbcdWvPomW5hKaW1PomKADRPneYqd1&#10;QvGXHfRNgVGCGlLHxJV0TGyAo44ypcc4xrEdQNpAyyASUYtHNgMxi0qWLUKdB7WxYX0tKtEm96ZF&#10;GaGzxvE8YpRV/46CBS+ahXiSOr48pCxK09s7gJUr1/Dupul5m2XiJS/fBzEni7i9E975lovwlS/9&#10;EMUcyYapK8MOj80G69JsNovbbnwSn/nINTj6sAux5x5n4rOfuQVLlsyFH5uMgrOSbzCIktOPffbb&#10;GSeffBQctZhGQOGgud8MHVyfsDzaK4Z2S0USKNadxQY2SNO0lqKZOgg0olIZjhsOyy5hknZEN/ms&#10;3CHCb9I+vX0D1AUifAqH/Od3ivhMKqnRm41f+RzJUpaVfV//AHx6FpgIHQ6t7lKPkMYlG1I+Jrbz&#10;5arsmcqc8vSSPiZQASUvg8DqgquD+5jWTqyJ7khYSEL8RHfZ1eggFsvzGXkGJ4N7/vcMcn4vGaSN&#10;gWKAj3zoMlxzxQPawlcUmOEfJMmx+al+GkV4OeLKYpPorRP9psS9BgrJXqBpY9o6Xptbxs2OwcyZ&#10;FBu+QyKVTPBuh4n4Y146B/PnLEDbBLYMHCaaU0CM8VJOxY3Cj+VQRBa5rLZ+79JTTRe0xrVnz5yC&#10;ZJrfRMC2dYxCEMMYqy/eXggo3481qLdWw91WwNaZ18eyER0HWgWp8q9FPXG7EYGXohsaVUndbQg2&#10;GhJmWTVbjawQGqlgG1kmg4KrxriB2YS4jLBFSfvaNJO6oETdk9LwHZW9N0bSzMRtHfE7FBujHS81&#10;/o2aPtieoUwailZpSqZNakSKRKmkgqI71PXK0w/fn2N9uYY2ea9OzuS5CUyfkcJnP/sm1oN5dPfb&#10;+NZFD2GvPT+NT3z0T7jmqvvwwH2LsGZVgIFeG8UC6y6vyLq/gEKhiMEBD52r8nh28QAevH8l/vnv&#10;hbjyqntw/nnX4b3v/ikOO+RCzJj5Cbzy2IvwvUvuxX8fKGBtJ+sjjcxAu6mz/ndJcJxe2N4cnHra&#10;YXBIA3J8J39wAHeSZJ392Wtw+uk/xllnX4U771yIAnVIYHus3crT9TVnKWaxnNIN69aYrQaPx4ZR&#10;mVxRF0TBdzNYsEcL8/0UKhcNaw7SbgM/Pbis/918BnY8x998Sqy8pUK8gIkTqTtibHiRQ2jhio5s&#10;iYLrkQcNDuagA3RFIRQY03017BLCb5mGFBoaZRKaVkPjgkUqp1AX6aXE7uiGREIbUho3YoajCVtL&#10;/h0MdjtY/DgjwJ9Os15mNh+5fBNOe8+l+Mgnfow1fNEcw+WZMVP1NFVp1i2G3k3+qatQcykYBGsQ&#10;O82dweTQkJyYsWbo11fUNexWyLvI55k5RErlqYluD/O146gypvm9jaO+190gwtes82WHPe/5iSBV&#10;yGMZntkxd8NQq0zJMSpxVSY66r6Xf+pZ2pC/uqdtTsYiqTXt2Tpeeyj2Rjsvb9i/Ss2yKRjtEL5w&#10;GHqT5pYU6yvWm6bOpAFFvP6pJxaFFoj640pnnbr44Idejdlz2eCP2Sj4KSxZbuGSSx7EqadciyOO&#10;uAQzd3o765L3Yt68D2LOTqHMnXMaZs48BXvs/lHstvuHcODBn8Nxr74E7zvlt/ja+XeTND2D+x9Y&#10;SuJRmRaii3UR6zptdWOEjXzE+pGwG5BO9eFn37+Ljf9BeIGDT37yL3jZqz6P7373dvzyl4/iom/d&#10;jZcc9WV895u3sXzaiCU6WYVuyhY+NWAjbsqUifRLjTn9UTeYC8gXSAZZn5opRWVYWnnI8jFpsrb2&#10;CYcnTYHRorCIS3tYWfkcLbIyN+OJpoDRUZWEw0Ah8Wmf0MhCyEStmaysiVvLl/bAiSXlLc0UHK1W&#10;8dHaTkbniBUqMOpGG3K3pVLSZpJs4TpxDx/88EE4+lgfM2cVkEisJmvvgceMcuUvH8beu30J7z75&#10;ctx7d69h3+G7Rfu5WaJ3M+OmMeTZku3peQS7v6iNb0szxq3mG41wsz5h5Clhi3mFUe74Z9JFB+jO&#10;ZZzy67CJctuYRKB6kuamSAUmO1Ug81oxqHyGiPKvHqkXsjsmJ3ir7JShHerN/mnGvEbKUN4VudE8&#10;I+mOagnTrB4pQ55RqSXiCTO8Jol6pqCyqJBqroKOLKpgfIL3cBlWtgjFWZR/9cgGYZRYCNndnHQY&#10;Cfop8+1OWJWX829DY8ZMTjYzKxhHZluaUhpPP7UEJV+jPayqlX8j/akV1tT0tKE5i0t+/H5MbC2y&#10;8K2BFe+Fb69CMbEUXuopPms2erNN6Fybweq1jVi9phFrulsxmJ+EvlwrfNM70063Lly7BzmsgO+s&#10;Junx4XoMn7bpqEwF0bY4ZqugJqRIelrTwMWXvhOf/fIRePiBlTjjwz/Hty54AD++7Eam+TQMegkU&#10;vTSKbpxkbga++pVf4dabH2f11sFXYH0e+V4bF8XR5GmtDJviUpylsjjKYp0fLkbRUNw6+9QrkomT&#10;9UxNHtf7iAOpbh0p2kHcKuSKCHx1gclremR6M4ZEhCvkVgFaWjKhgpLHYmmUymSwzlUDNA2X4YW9&#10;IWJ2PtpIlrSvBA3ovSZWDbndUtFW+lpmn4znceanjsUf/vJxPHLPL/HAvZfiN78+A1/+8mvw5jft&#10;h/kzp+O+Ox/C8cedjO9fciVDMorhqMQbP7X9giL+l5edh/e86xgaq9uP1kQuTXxGuK8Vors7y0zJ&#10;ysXErTKCYrWAXRfM4WcYt9usRCBqsmY9UgFjdQgyr5WK+TqwiPD35ki9kN0xOcFb+ZhQmnhqbin/&#10;G/MaqYC31QNkGl00r5ZQQdUjFfCpJF2am1F5zvBJo0PQ83yGL1y0UjYkzM7rtLujSyRkXiPDyhah&#10;1I3yrx7ZIEzLPUSU23pkJOinzLdjSbDtnk6lmF+VT0WMmKNjaaxYsYZEX++nv/p0fskq0D0rdV4H&#10;HNSGH17yfkxumYGY2xyOurhTUHInkoBpZRztmh4VNXj4XI1YkAyVgiLNC6GfOpXCm0R3k43EfHVO&#10;kCuY/Z+Unlr9rTKo+q8fc3d2cMVVZ+JNb94LH//k8TjgiGZc/tOHcMH5V8P1NX2EPCCmrQc0TMY6&#10;js/JF5O48677EHfSCNyhcr2pok6EpqYkuYY6f2hEvRASIrIQL4ZikWHVyFaNO62gC1AmS6aOrtTV&#10;w0UcycrnFcGaghlCnGz4pciQ8lFgxMKGMj19KX/GsKZzgHZkl2ayzO96jsiSFFdolwEaTWjPB8JG&#10;IxOzEU7QiKYGkoq5Mbz2tfPxyU+9FD+69PW47c4P4ZHHf4Rbbv81XnvCCQzJKIfDQBk9QCJpYd/9&#10;5mPe3HZ+13szweqcZB4iwNrOHtMVGzM9S2HvnjbB3GnOdNNCN6RsW8coBlGxOI5tAyrTMSpK8fjA&#10;o5JZT+IYY+YBo+ilFbYgEfU8A304FuKaL7hBSG9RlSt84c/RzI7j2ByYOmActdAWGK0tWjRFMI5M&#10;zqXeX71KZElm6saos77SqjoSAJGaRCKLV71mPm647VPYad5KJOIraUFEIEPfyhftWqz7tVdg+CnT&#10;8Gl2bJCNkmdZ3yynrIRtaQNKDRfKhla26VNh7UQitQavee0C3H7Xd3H0sR1w0IBCNsC3fnAyGhrb&#10;4VvaNypN23HYARs7fI5jVnQ380Fp7LLbDPjBahId6YrNg8KiLYocnUNoeIjCGF6+H8NAvyrUkfE4&#10;bXp7WUdJeF+vFHGJt1oFP4+ienystXyJNB3WXmSS1gCJQAMmTdUyxPJkZY0NxsjWmLBuwTEn8QcW&#10;lRMJg+WT4ZV0PoyF6bMsfnZAp3+7lsY1Rw+2H6cSDuA5ZMPaFZWZwbVs/mbCOBkmcIqKNWOG3tQ9&#10;N2/nOObMahhSvqMBM+FM8VHk85JkoPyqiaR+Ap6O/OBzbbJxY6cOKIkXPt5D1t3H9Msw9rXC0ENr&#10;u4XGRr5hwPc0e8eMHYxXdNsOBp0UmtwBrM6k0DrwDE2iy7RFdhRz0yjEepGyJyCbri/Pqi1WOxG8&#10;2c2imLCQ8qlfUlm025pnMBLKJ75dMC1z2/VovxtxtrZ9i+VG8yLk93huGob6tNLmoMbn0dS5OxAS&#10;sTimTiFZ0nxf1hMWsqw3fAzmPPiFJlb+PbCLrWXbG4YdpOGw7lHDOuZNM0NH8+YkcdNNl+IjH3sd&#10;mluziCf7Wc+HvUPhMiZ+qmxAk549lhG6VVqpdaPl+tqnUJ8UHUwNR2REkkM83otXH7kA//rLWbj6&#10;V6cj05CjH+0MiYtMysVeu87BH353KqY1tpj3iIsMkS+osyI82H4N3vqOmXjNsUeQV2iKz+bnER2l&#10;Y2mUycnx3ZrhkuxpB/OABFJzpnIFP+zZKsP0dFOmzlRv2VQEzhK+a4Y31OM28tJpHVY+zwjQFuaM&#10;OLoyHg3H0Atk0jrvSwQp/F2ZZNnfT2XmkhwpoqtaEDY1XXvHUEKLI4f+jcv6pETmveI5tgIqTXHG&#10;qRJrwiTGozKTrG3T8VjGUDag6eZd0ah9XtnesIJW7cumXfXC2OU7DrkcG1c0ZD5cqnuSqF+R0ArS&#10;CHv1yDq/1KPKv4xN5V1jJ5QhSNe4kRPQK2+yY1/RqI2vkTYrpptzDUft7yGoUtycKxphiLdX0QaP&#10;k6aI/Gv+WJjR1dORyxbhFjUNRr0d0W7rkZgfYPIkH18+5+X4178+j3efvA9mz4qTuGiOsXal1vCU&#10;BtJSNRIn0VBIRKpElFJkCBkSLR/z56fxrvfshz/97Uz8/u+fwsFHTYZN4mSgxUyaqG0IWQwHHzkD&#10;19/1Rbz/gy/D3HkanepGc2M/Zs3ycfpHDsbXLjzNrBa3DGFTz0/0e2xMxO8yDTZ0YHvIYxSXuidS&#10;5KC/L0+uMlIHpVI24ibaK9ynSnFVQ51AfT1iYpoMVQ6oEqZK5NSwMH5OmDCRD9TmlXIdmheLRQwO&#10;9pmJaGYymrkR/vODHKZNm2TmOVkxskl1g9X4Py7DRXH0+GNPM27LPVZEEBTR2lreHFNj2yKkEW63&#10;CYmAUY6bIRWEsVCGzGslAlH+1SP1IsrtWJBqqOyLykeliSE4/CqtkqSyyljqBa71K1pq7VXIkq0v&#10;eZaFNFvicl8rZaxrzJl9Vfi7KgeN9HvHlEjIvEaGYmYIUf7VIxtEVSOatiPdb0xGgn7KfDsWHwXs&#10;tdfuLEcasaGR9D7rUc+NIZ/VnECSiAh39YpTaoEdiBwVsc8eU/Cdb3wMDz72bfzp2s/hVa+ZiDnz&#10;+5DJPI5EcgWSiU7EnVVIxjspHhJOOzKpJNraBnHgwRl85JO747Z7P4f/Pfo1/ODi0/DSl+xKMtaI&#10;WNDGRzWb8GvZvjkfNWiCHWuAbccxa6c2XPjNt+C+By7G8pWX45llv8ADj3wXX/vau9DW6pteG1Z8&#10;TGO6j3iHekRcJJ6I8z0UCI1fMh7NPfrrW1j89HI4Dm+W7WvVuWT6jEnwSiJSNDelYX15ivwln9OS&#10;OioyhlQ80oS4SmiN95hZeaXTKfN7CEwMx0FfXz9rdN4xLb+y8J5t+2horLQC9UHVOS4bFJ2Z093V&#10;b9JDbFfxLmbc0tbADKVMoPiNdrtNSASqJ2luilRQzj0hZF4rxlzxVQGpP803R+qF7I71HbzXQeY1&#10;UkkzuXCoVuIanqZ5PRO8a+1V/DIpzHROqfUl97VSRsiRWOGYSR/6NpSD5F/Ue+1oEgmZ18iwskUo&#10;jqP8q0c2CFMnhIhyW4+MBP2U+XYsOvR+4iQdTq9cSn3PV1LFn8u58IrKv7S3Be9ZjGtvsQwCX3Nz&#10;+DA7C9vpxMuPno2rrv4Cbr/jJ3j0iV/hgf99G7feeh5uvvlLuOnms3HrbZ/G/+77BB5+5HN4/Mmv&#10;4t83fIjk5m3YU3sZYS2pSLhvIQsUn6O0LZdJhVWwSP4kmqbiTYA5WJ+EMOn4SKUGkWA4nMAyGzzr&#10;jDhN6VF9Vx32TREFQR05Ft835DH0ToYU9c4NDGiK0Eh3qYxDgijqol7oiruQ+wwTwjKe8PXNOKRY&#10;bM0VMlv1O3loFPHReChfTuObqth1em9v36Cp0M1+CcYPKjm5ZXg62jtMGNaf4cdRDdcrYc1aTZYP&#10;M6IaZOo+7GhtZcyqyzRMg20e5TKz5Qhz4bYIlYuxBqVGuXSj5Lmwyr03tdCcJbDFqO58ywqQYiuz&#10;XtTqKXO+IxVvoEmhbICl7EzZpu4NZTSLLUWbCljt8ZJFBeoWjS6XjCMajN4yhr6NDmr8G4NlpT4k&#10;MGNWO6MnwRhTHUxCw6gqeD7yPutY2rC2JOqsQWgjWdMzp3rDyZu5vNqWIJNKoK0liYkdTZg3rxl7&#10;7dWBffeZYmSvPSZi53ktmD65HW2ZSchgMoJCGnapEU5MG1MrnPQzvoZ+9vK7esZEQNR7k+fXrHl2&#10;uCyf7+U3mbpLJyTZsbh5PhkBX1WdKZoGJGxBQRUvIVmKO4pHQpMdledifAY/e3u0aeZI/9MJHXnC&#10;mA9SdKcwjeRAuvSu4TAcWZ9ZRkiL4rfVlxmz1Hgdcmho1IQwnfGms2Zcutfu0j3oH9QBfRqeU0ul&#10;3BtlvtmYOGEK7TFaRKwo49gwClTwa7uy4pcU7SjKT1YAbQ2tiLMyiAXaGX07mOC9JQV8GJSTtk1U&#10;V9RjBmQv0pG2WmzFArlL2HtTC6kcsCHlggo2XkKTw0ZTHRhBlChaSQMnB08TMB2XrdNGE/e18W+X&#10;PDhsqbpUjlqtF/PMeU5GBONf+fs4QgzFx2jHTI1/Y7Gs1IHATWLWHO1VpP34VA9ry5gALovVQMGD&#10;Z1Y+b37cWX6ajQjW3yRMOs7MChpYnyQNOTOrqlVmSCxK/A2L5g7Lmp0yUtKh8A7rdDZQAsdDTMvy&#10;aV/tI00OJ9+BOa5EGy+bhU4KJwNeUlcNy6r2TVIHicgaG06SmOOHZVr7rtE/Bo52VDBVSnVjc8H3&#10;sHVuqrYvUu3JOlJ5ju+ueda9fd2RWTBpxUka+Y5+2Lun0QLVOLWXxngs1+MLKJCMSBNUw0CrREbm&#10;DjlvnIzQJF4FmpdEGpUVi6txR7HjMaQzYo1yIzvR9sZlSDQsqsloYc+Soq7E/BpHQ5N6lMTeaU+Z&#10;K8LtNiERqJ17UK9EQua1UjFfh2j/6pF6oU3yotzv6GLyZC2MeY2sAxUQdYtjNqWs8cvohXokhPlG&#10;v7R9RtQzh3Vcl1jxmMM8jebh88q+yd4YkEjIvFZqIJMo/+qReiG7rMJGuN+YRELm27FoJ+nmloyZ&#10;mKzDYMlOGEGkTW6ANWsKZlQhPBA62v24hKKGU5xVpB3XAjSaqYlEXaFPn5ylwHrV7FtV404b5orX&#10;hDqFTEduauwYkU+rO1fzQz9Cgw2hIdNAz9R7NITA18Gv0T0d6XQSzc1inEpsZQTJODaE/j6tDFDX&#10;ZLlWYrzFmaDtHZrUGnZprrs3jhcM5abF2AWVSqFQCPXRBqCO7YBN0XRmaOhsc2Ee5QdoaIge0vOl&#10;m6jYbFq0tOmeG+7DNl5a1o8XKm7GfPkpQ70dDY1JZDKMD1NHEvqKJLrW6LR+C7YzHlcbg+JR2wNl&#10;GtViEmHSZ1hXamhzybMrFK1GF0m0ir+yWW5rWxvVippUG4Dse9rlVj/4L/ykl9US3jL/LbIvoxxD&#10;Y3NDp/rqeI4R7oxb9STJojKBfNFDauyMyzAp5D0zbyn8rU/GnueHPXTa3JLGYsu17rYZiYCWpm6O&#10;RELmtVIxX4do/+qRehHldiyIKca1MOY1UoWwZ0kTOWv8Mpm5HglhHs2fphUo9zUS8Dn6apxYAXw3&#10;r5IS+kLH4efwMOyoEgmZ10htcspllH/1SL0w9nXVuN+YRELm27FovyOdmK9eEXNUmMmxTJWShbVr&#10;+9lwtsItMCLcjsuQ2GbJvYfm5nA3dG1FYOpPAxt+UY22ke7M8TI6P1LWaN8M7dfYkejQY6t7TZ4W&#10;2UIsNfJTG1MNvzSxMlZqoqd5ZLR/U6AlwPQ40LbqRZOYg7lslYuhqyGdgpNQgNUbZSMYY5spbg76&#10;+gYZp5rbpW5B/jHRfb8fTU0ay25mhaCD/tRbt42jVgtvBpTNwpy0bcJ02Y4xaPp0kYqpoUBFXxo0&#10;85aiEATazNZsaQuPyqjZ0S7FYYoOl43DU4+q20iF2Mdi0YBUQhvaMV+UpQIncJG140i6qzHotCOe&#10;6zLzP8K5TWpgqNzU98ztHWbkoI4yOBQbox0vqvSrMAplZaQP239aeiJIfhwt1O9WqR2BDofXZGU0&#10;oGtNt5kv7NhmPfw4NgDtQu4wjzU2kpewzix5qiV1eogKwQC6eqhDysNp1dBClKYmchykyGuKlLDG&#10;GXEFTB+zdQBJj448CSd5D780USq858KJy5n2lCb4EG1lpf+ur4lpIy/H0WG6sqwWjAhTHaV3jCOX&#10;U+VDJcBCwojXH395SKel7BOMdjPVLLS8LWMU9JhyS5iTtk3UTjAeC1CZ13CX9n6TTjBb1kdAS0Jk&#10;w6yWo/1GTRw1maJa6oPyfCzQKhdNCE0h7aj1SM1TUwFbTA+PitIOsvxMwXa1eKWSRpv+3O0ZpkFb&#10;x6sO5eDRzsumlhjCKJSVkT6MdphfANjhHLxEgvUj9bvZb4m6X1V9b582elQ8bgf6/gWHBixJeZIk&#10;lpVsoUmMqkdJgnI5rcytyZMC7cYTmvyuDgrZCWuc2ksFivpFE8tEeXQRpr+6WvQXKqbKON+6e/KG&#10;nmg54HA3odToMppJFPhxWZ8UCyKnjFdFntLFfIbzlsxwpsa1I9xtMxKB2tPD65UKhmUjmddKxXwd&#10;SpH+1SP1IsrtWJBIyLxGTGVNaEGINpNMaaIqzapF6RRWBhsWkSV6ykvKL4mMtiGoeZ55puzIS5Yf&#10;rQBCkI98h7EgkZB5rdTApAjNN0c2iKrKIMptPRIJmW/HYrM+jTuO2a9QOZyG/NO3GPr6+sx3zbGJ&#10;cjsuVVJGKp0K44sw8WnyXQm+tmEQYa9xJyJk5jeZepYuzGfIX6pFl9Xf3xdWzrwMajWaMeZdfqbT&#10;6fCkcc2doVkYjhgGBvJlu8OluUXDd3JfhQh7Y12MXvdZwVMGBsvbxivCFfcmbTxMmDiB8V6Z+6WP&#10;aL9ecIlA1PyDeqSC8huHkHmtGAxvfUX5V4/UC9ll02GE+x1dquH7PvyCWsJVaVGRMpKWTXXho6Op&#10;he4Vb0PC/3WJaSCqUefzSzGGjNU48nnmmRR6HCsVkIDL5+b5Pfo9dnSJhMxrJMpmlH/1yAYhfVaG&#10;9tuLcr8xiYTMt2OxHRs6zL6pualKz4X1cefqTkOmTL6OcDsu1UJCRJLU1CjOwfwivVGOS7Ch1tvb&#10;GxKhGncyamyWPqG9dRJhTxteDp1gT8ONwATCsB/1bsgda3mjyaLn0MiuIcXl32Ho9Wtc1ieqgMI4&#10;LoNfw/P4ZMYINCxaETnkZtuSkQiz7qZf0ah9XtleJRsbVPuyaVe9MHaVHGPsikYlHaolREVNNDha&#10;4RmFKLe1EiZuWMk6SMY0hyPCnvSTrFLhxXQwqUcZo1c0auKLMqzYEKHp5l2bgmp39V7RGHqX7VE8&#10;j7q93LtUi6Lrms6JsKck2v24VCREIqF9lqpzdeVe9edw0aafSoMNQX5auax23lZW1LL0kbtXmg3h&#10;qO1idhbJRIMhXkGQQhDTwbkN8O0A/ZqTFnE5TpzMuKLqxlEPevp1+vRUJkUPKwcdXMjfZkmk0iJO&#10;UXetxj23cYxCoodZWde2iWGkdoxBG+Rq/D1WlN4YiQQKyCZSSJCwuEkfU+wpsLTTHqWyD10URHbk&#10;d7XY6nrll0LcY/Z3NW0pEpaXp34iAYhNgRtrQCEItw4YiwhJY/h9QxhKhg1XFpuOGv9GoawYH4Zl&#10;nC3384VGUCqYejLdoPm/WZYpHarLetjqxkBPApZdNDtej2PDCJjdpCsydpzxGIM6oUsxzaXmJ+vN&#10;wSxrTTeiUyfmIZVyyGkK5TyqmU8jL4f5zuToyjBc1CV2ZC5+mh1AtUSvBmG5HHlpw61xbC4Uq0x9&#10;iloW4b4RIerQgS88RiHph/LVtgkzBj5mobxZnkMXBVNbl8G8oBbf5qJSP0ppgS1xszt4FKifQrsM&#10;W+CjFGwHjYqtBBMP64mmagylktJzNFHj3yiUFeNDdb7aZjXDpkGjO1q+Hmo6iupcis88rNVw46gf&#10;TjxueEo4Sb4cn2Y0pg4o3td30UsrKA/7VC6TGYeJ/njJjkXWFVEATaUxwp3IUm3rQsKAj8t6JTCz&#10;5UOsi3clFOPS6Jvw3wh324xEIGqyZj1SwbAsJ/NaqZivw/MzwVtL42vd7+iiSdSMbGZI5UGPCj0/&#10;lA7Vsg5h6oksmZ64YQpEeVl2h4tZ8VktNBX0SHglJDT0r2eMkDJZsqjTzA7e4xO8h0HmNVKdGoJJ&#10;EZpvjmwQVeke5bYeiYTMt2ORjhfMPmTmeygqK55bmZQsiXY/LmUpI6GTidfFZDk+GZcipIGOC6MS&#10;kVS7M3qpbC/8WonzKiEst5wglctom2GiP160I08rM82roTk1I92VjyWohp5p5jiNy/pE6REmXjlF&#10;TLxbjEuRJSoNpdW2HI8RqByivKlSQZhVy5B5rVTM1yEW6V89Ui9kV+cI1brf0cV0RhvloaF5H14w&#10;ODI9JGUoLysPJ1M6j0o908rbFei77A4XnSVZLVInQkwZn38NtoajabdGAvV6G7senJjOsCxGvsNY&#10;kEjIvEaGlS3CpAjNN0c2CKO0QkS5rUciIfPtWKTjhRjLRfi9IszFXthrayr9CLfjUiVlqFEmjhLG&#10;YjkuWX+Ko4gwkZUYqXZnNqVUxl9Xtyq+h4tuG9sVZhV1Vcz1uSFU7Fdf49gSlOOcaTMel+PYdlDO&#10;l9QqNltodQ110XpyS4bhyp9UadBxJzovKwpGr5UVZExHHpieqnGMY9tGOM1C5UqofI5jS7HJ9aap&#10;a0N3tZdgRfUUDYf4VNhDJAZmmb7wEPIiHB4aMquGWoXaYnwoI4xjYwjijDP0sCIqoJRYTpU/gZVA&#10;lq3mBFvyJaRKDhL+drCja3SW2CRUMu62irGYr3OOjSZ/LQbsibC9Ung0TwS0d3eSDWOf+iIoJTAN&#10;kyDVoRMHPKoUdU5pQmYtRHg0WbNatAlmjI76kw4aB+hfKnqGt6XtN8w3PtgtILae3cXHAkznXx1l&#10;cCgHj3ZeZsKNMkaGcLTD/AKglIROwfC1IaJVZFWbMx0ePgtHQL3vF5pQcsrbyYxjowiPZFO+qOSN&#10;mNnrzYyekeuI79RyHvXqbQxyY3J0SHbUJht5hebGlvkfhQ25Hsem4RUvm4nLr/gAfnn5abjsivfg&#10;l1e9HT+7/HOYMqkNMb+JKcuENgfqbuMYBT1Wnfu2RayvkbBDQ2yG0JCYwxq55G04LxrFxb94kpWC&#10;WRyy6Rmj/MjQpecjEbHIpBZSkBs9HHMHhomzOqJ6KAePdl4e/bgfGcLtv/w5pRzsWBfO+OixuPKq&#10;D+KKq0/B5VefhCuuPBVfPe//ELf7YJeyZdvj2BSEdUdF1oPqWyJU+oi6WJYss3Oo6X4KL9MkqRbC&#10;3KEdVQ7Vk7Z114wDGoVY446idp7OZllXqZgCrMp+XKqlMulMsvvOO+ONb9wb/3fiEXjziUfiTW9e&#10;gP97035obYozShX3dGNpY9CR/mwTEoGoyZr1SAXDdL7Ma6Vivg7Mefy9OVIvZHcsTvDWYbWCDqt0&#10;Si7iJS25rUqLipjKknFU0ryLAIlEqGc0724I0gtDdtcr5QwgtZKI2cjYzvBnrXumIN0T7lcmRL/D&#10;ji+RkHmNDCtbhEkRmm+ObBDlfCNEua1HIiHz7VgsP8NylMQRh+yB/3vDPtT7e1L25feD8aqjD0E8&#10;lqK1SiN5XNYrZYT7FNKIOdnwGQn/NH/a9CCNcEsd7ktPyap4jj6lQ4aL/LIqJKhyGQpVLYS5Qzvq&#10;ihrZmpZH+qhxR1G3V1UZoZmEFf64jJDKxDPtXRVolVHJZss4aZaO2oHH1keBcVlk1eEwDXREdbQ/&#10;L7hEIGqyZj1SwbAcJ/NaqZivw/gE760lilujOpQvS8yXnnbwLqdDtZhOaw3RaxJrDHFHQ8e1K2Sl&#10;HIbsrl9CyHaSZEkS/UwhVDhGafIz6h3GgkRC5jVSq823JM42iKp6I8ptPRIJmW/H4js2PFaSGp42&#10;7YjARcy3GV06g5F1rpWCxzohyu24VEkZnqvjwmhUvvRNudp0CGn7nRFuQ/7DL/wTz9FXJcZwEY+h&#10;bXolj9ZzmQfpUoKS/NSO91VQtjXs0sqt8tNDS+PYKHyLRMnpg2fzs1yI1PqwkCczHmBUslUdjK1N&#10;ypQLx7FtoDxyb77ZbJkFXr78OxqmNcfiH0/EjQ4Z2diqH2oIaoG12UdlQ+AzNqSrxvECYGNpNkbh&#10;JXrhOd3w7UEEtkvxqPO1spP63x6AF+9nfTBYtj2OjUGNJJZ+flMHhPLcJuQ75tH1XVJbVkNDxnyp&#10;qLAKI6tciGkXXLZAWGF7Xo4tQ/60NU+BLUXe0zBeulEBHHl5bpGkbBMDPMahA0BtrwEJP0CSrYyE&#10;H2NhcUmc0vDZwijFPBLisbGDdwj1ZGybUOU/1tBEclSINSJZGkCWrd5YMVqRa/K20k0NJscvodGz&#10;kPZSrATU21yEU/L5vb74i2uncCpA3y7BtW04iUz5znDkrQwynuxOQMLtRDFZIXbjWB+GUmC083KN&#10;f1tAkndkOF4ajjsJtp+G5gHGvMbwM3CMme7b/uavJB0rkL7RYpC+Yp4chXEn6qIeITXqqGuSCeoh&#10;GY6AA9eNwbbIZ0we1bYDIy8d6WZt7EyUaoTDcPW31qQohxUZ80MBGpcdV8qoSvjqTLcpV8X1cFQ/&#10;qyLEsIxW7cumXfWi2s3YuirvTwW1biXs+sW4YNqsazONIJgj3YyUKIy0px5z8wyGqaQWpmlljs0r&#10;GhFxxv8hwm8V0825hqP293BUu6v3ikYY4nEZ6xLCdXXI/4YQ4dZsWKnvGwD1lpWMh5vFrVNhNROb&#10;whu8TzvFYtF4Xw3fD5DOpGvchFLMa8PLssUKIuyNyw4kESjRfHOkgmHVq8xrxWA4iY/yrx6pF1Fu&#10;x4JUUEkTQ5Zkvh7RAg+1xyw7hrh21x3WOKOdOsSQoDLkh202n+S9GlGb0EzrFiHzNEwYGxH+sSKR&#10;kHmNDCtbZUT5V49sEEqTMjRZO8r9xmQk6KfMx2XMC/8bjuKSo5gNKGkSsppw6L+psQlOfKTe0Maf&#10;uXzezK82edTIcDsS+WSZM2nUEitfzJU1oj9etKPJxmFLcggKoK3VKSPcac6SWnZV0I8RE6zGZYeS&#10;CERN1qxHKhieh2qeV7FX+TQYn+C9tYQlex2kC8yqM5pvTMKVnKG+GIK+y3zDIn21DnRidgGv8V+i&#10;+X0h6IDh0r5LUe8wFiQSMq+RYWWLMClC882RDaKq3ohyW4+MBP2U+biMSzl/DQ4OTQsI+UxobtSO&#10;4SU17pTjacecwcdPw29qeIwR2rMSSbX+tJGTVo9oRdbwy0ypjLn8FodXlEMqoEBKU9yNhS3wkHT0&#10;e+RV1ORPE1YtURU72/j+KOPYQRDm0VGBcuG2iOEV/xhBOV1D/UHlUu9htYwrU/41S5uQNggnYo5E&#10;VYPOiHmWzHklnSQ1UvQO3vJVcyRLdOCxdembbQvGsSFsvRxc4/NYLCvjeP6g/EVlMZglWTK6RjmQ&#10;ZEgr4KgXEslwuxHp7Gq9rYZXsUj+YrbjsekimstoWx+rpV1sKkklM0gvbambYRdKKd7ro50G5Afp&#10;GfWd7cfpXEv0kgiCPJpSTpWLoWsgO6DhwDCQ0FlNY2sV15jGKOpGZaFtEbW9rGMB1BlGeYT73viw&#10;N7IpZQVSXA6oZ6xw9ZxZVRexUKGWKEnMEmrlJ/5rTjYjQf0TBYetQ4VNSs8VUSoTs3GsH4zerYQa&#10;n8dgWRnH84eS5k9SpWTzWcM9lNtMjqOh9HR7R4YkKTx3tZosaReSvj5SJGeQusahqLc14rLIX5LJ&#10;ZFnBmD/+4yOqRUbhHbieGy7bDX+aT62G04ZzI9xRSh4trOvGkl9UXhH2xmUHkghEzT+oRyIh81qp&#10;mK9DtH/1SL2Icjs2JCzJIk2OvrgiJfyyEdHcJW0oaXkkNDQagn4Ml6hnjoA8qRWjmGi/5Jo9oBz1&#10;ftN8LEokZF4rNZBJlH/1SL2Q3WAz0iYSMh+XcVHDiERnoF+NMTXEhpSGKIvZfFtmNe60YE2Twj1P&#10;Dbcy06mxI/EDkqWOjg7dlo3y5/oQQyFfoG7UkFwZ9EeTLdPphrLBcAwMeCDRozV1hQl0MI5x7ABg&#10;MSt/G1vQW0ukQxyyGKtQ3zCcWnNpkSW1l4xBWTYBem57W5vpKI9CuE2JmRwAP9dPsrSxlTHj2MQk&#10;GD2MyoNfsNCPYxuDaE6BPKm/V4vK9Eu9ymH+0NFHEyZOND1MtdBcpb7evvKv9cOxnfC4E6P46ZHx&#10;yjQdq0RG5k4JeYbGzBovQ8/WzKVEIj5kf5jbBBmbAl4mS9KwUfbGZceRCJj9LjZDIiHzWqmYr0O0&#10;f/VIvdCE0yj3O7qU9Y/pWbJ01JF6lmReh4hcxfzaniXeq5GRz6WxQIWjBSmmqUjzESK3shd4DF+R&#10;ZMmP8GtsSCRkXiPDkoKQyyj/6pF6IbubU35GYrw+GZdQwonZCUOYNDcyPGYpzN02OY5G0HTkSa27&#10;QIdvi9MYq+vhQLLn+bBa21P0PFGWcMy/+lIrTZOeAqRIlnzYluYrFEiaGozGLHkJNDZoErjOZJF7&#10;Td0M1ZbvFdDb22/GEjXnQHfHMUYQ5tMtQphblJOeT1QFvKTCFYfjpeDZLHxBkiUhxyqYBY9m8aAR&#10;DsXSAce0V7IL8O0i7bpmB/ai48J1CvCcQZScfpbafuQtliNKgVKMhbI9wSqx5Ub2UrTiKJC0FPnO&#10;G0JljoBOVvfYqLKoyAKL/6nc7KF21zCM1FUOEnwuHWNmbBL1SaWnejji2nzOd5FPpmG5bC3qWKDt&#10;CIoTn+9atNjIpJ4tUacGZh6pTbLAlm0QR5zZMOXnzXvGqeQVh+HCHNsQENoyG/Jp1//Ab2Zedc2p&#10;9es7e3uobA19Gx3U+Gd6/bYMox3Ccew40Bm1Aah7fW2izQLAsl+KMe9TV2mTyokTQz5TgciVEZax&#10;wazLwhdnBlMv+chFbrpK5DZWc3OSXsuhCqX6iYZfmsQpT1VoCyRL6gI3u0iXSLI0Thg4aJEfUqJm&#10;qwBJ6I9PNtbT28tvIliaqDme3ccMRiGpQ9oS5sLnD3qaRC9AssQcb5EI6RgCMwEQHqufJPLptcgl&#10;VyIfXwY/tZytlyySbisybhMa8mk05pNoGWxA02AbUrmpKBVmwfXmYIK7Ah2Udkqbt5Kyis/YfqCF&#10;GuY/K3WXishDOGF7Y9BcRz9OsqSjHBi1ojtR869HEiUa0o12/FaSdFgtJEsyHAm7pMN9SQ/sJGIk&#10;FCXqpu0JpplpXljT3z1pXL5UD0l4WZxuDCZKWJGagrXJVgzEE3xXVQaDcKx+WE4OXizLKiOHjLOM&#10;+r8XhaSHbGoQxWQ0qR0qW6Ndymr8Yx2ypRjtEI5jRwJLjOvC94vhFkcsSwHLEJUAJYb2jvLc7DIq&#10;ZKnoehjMabie5IqaXSopZD7DLzm1kikxKc0Sl/fq4taNIZH3pnXIK5crmAeY5Xj8MP9InBqb09KG&#10;oYgQGVKkrjELgwNq0ui3PtQMGpcdWiJQfXL4pkgF5dwTQua1YsxNhiyDdJ3mmyORoN8WSYLNgJRi&#10;CUzd+UAkDzgPzh6fQ3HWaehufiOWx/fC0lSMFZmPrgYXvZks8qkeeMk18BMrWHEtRdxejO74BPSU&#10;pTvRga5EW2Q4tlUJ5wVJNalXQ4d+shKm+cZFlbp66oxzo5R8jeWZbxuTELJtq1fJ6CCa10oNxDui&#10;3mFbFU/ql63hRFCguKYXKZOdglR+CpziRMCdSDIew9TiUkwskmwX16LJ68VAqQErrClYZs3E8tQu&#10;6Jp0MPpnvhP+rp9B854/xNw9L2Dc0T2fsdE4o0SFrR7ZIMr5RjD2ddW435hEQubjMuZFWwB45DyB&#10;rwatFpwpb0jEQ0poaGjkj5F6o5Bn48q0I0zhoxPZiRDZaG3Tkjq2wsotRqNhqkTWDAvj55o1a8jE&#10;irRlQsE/KkzHR2sr/TBuaU+KzPjN70ESy5auDMcFyfDCjZ+G/B6XHVAiEDX/oB6pIMyqZci8ViIQ&#10;5V89EgUtXVeDQuPWHlJITdwV6cM+iOaXn4Fprz8X897xbbzotKsw/33/wPST/oLWN1yDxLGXwX3J&#10;hRjY72MYnHMiBpv3Qd6ZQc80bJdCkkUhU+xHq99LEmYbMXt8RIRpW5LKQbo6vyphB3D8fHSa1Igu&#10;bTiiniVB5ziF6cr7G5OywpN+aW9vN7+jnlGB5iDk8jkzKTPqHbZVUY+8SDl/wbObMOi0w830IZca&#10;QHeygJ5MDP2ts5Gb/FrkF3wQ7lEXoXj8NWh/I/PeW6/Gnqf8Bnu853fY9aSr0PjmHyD+mo8j8eL/&#10;Q9seRyJtd0XG2VCsDSEqbPXIBqH0K4O2wyvCjw1JJGQ+LuOi0kOe4RY1GiAzcQ0Zl8xKuKlTp5Tn&#10;JoX2LelbSmdnD3/HNYAW3lPjrOJnlWhEzUqlycIsdUPRUlkRrg8DAwPmwUNga4gty8YmzXsiGDjz&#10;WQaDid6eAX6rmCr0+j4uO66MBFXdZl3RqH1e2Z4y9TpU+7JpVyTMY1SJqTqLm3lG2i/It9gqidtw&#10;U2l48VaWudlw2nZHavphaJz3KkzY812YfvhnMOO472LaO36PiW//K6Ye91WkDv4QCrNfg/ykQ9GX&#10;3oXlWg0LkYEtCfnzcymE6l0ytClgnLiaIxCab0h0WZoXUK40TXKJ9FTZWb+EUA93XItJ1qtHRiJ8&#10;8nZymTkTzFOxBAbjHci1LcDq6a+Bt98HMOHVX8dOb/8FJr/7CjSfcikaTzwP1uHvRGzPY2DNOQL+&#10;5H0x2DAfQWY6ilYbiTi1r7UGvtNLta5NFKS3R8ZZmBpDCE0376oXhvxsxhWNoXcZl7Er0g3qJfJc&#10;/VYv0VDO1ikDLS2tZl5TrbvsQAGuS3M7UVYrtSUihCYXWXGrAQmrQN7TSuU/oMfWXGxVl1oQs3rR&#10;vbaAuNUYtvKscHgtFjSSLMVhx1U4W2hmM+AF3mGrzvGwaNEafq5hazoBp2ol3Th2cETnuU1CuRiY&#10;z+cLKb8Htvcskt4i5tce5EmO4u4axAuaUNuPJHqR9gNkNETiW0gX40gVEmajRMcOYKu3lRLXzFuW&#10;Pz9pI0gkUUq2wuqYheKuxyF9xGmY8IZvo/2ka9D2nn8j8a7fo+eQT2LlxH3RY8VYbgdZHuk41ohi&#10;0MIKbwrjsw1NBcYEW0EFu4RivA+BCBtbR3nbhmeVEC+p13cUIn4DKDo+kq6FrJNCIkgjx+ebnuey&#10;rA+xmIWUlaEdTaS0zMRkSV1QnGr+kZdAe6aNcV02r0WgrXLTSJbyKOW76G7rxkUUtIhFk7MDy2M+&#10;6EcqRv2nzfAYMksTUBMOepJNjL8EXNpL2i6avG40Z9egz94D+QUfQObEKzDtPddi1tsuw9w3fB+T&#10;jvg00rv8H7PAodSls40uVfs27ceQ8ZjuJK3MAUjYJK+BB4fEPh/X4oOpjLfJJE9NjIo22hsMxc8y&#10;T+eMqEFLuo+1jd1oyDfDshhvo4KahrchxlsG48OwJH0+NcM4tmVo4UkQyyPvphGze+GUMmGeM/ku&#10;MKNf+qygoq/WSE04K6lbaEirmk8Z1jnDL5v62GrIqMXhhXmQ/+hFzaXJUhQSncGBLPWcWnZly4TY&#10;mg63bGvLwA/UQxXumGkuPrm/T9306nNXKNan5caxw0F5dAuhHBbmpOcPzyb2QF9qX3SmdsGA02Ym&#10;DPcmpqCPhGWArf1BpxWDNgkMUpQEK0VVjCpkCqUqCIlefrhUvoVvpd4ZNipIOOxkI5qbDsTOB52O&#10;Pd50OXY66WZ4r7gOxYNeg56ps5BLDrLSewJO/FmsaGJJJEFqLLKSzE0haWFDh8QgGRSoLNT2KXdB&#10;b0WEoVdx5jvwmX69x50QYSxsPtR6TMS1andDOaLylBemYSbiES8VGMIYBphPOplvtDevRfMEzTP5&#10;AbTmevk5SOU7A327noTO469G74cewKwPXIHWV30KztzDYaWY96Q2LcfEtSF+FL1bKPpfyW8jkSHR&#10;T/sDSPokR6T8Dol0H/NaL4lab6oVvelW9FDain1IuP3GF69Ech5TpTIaqIn/DRDpemF80Guvw5b7&#10;OY4dAzo8N19gY8SVXirXGsoe1FG2EyNZqmwnMByrVnUZDmNLd5aH7kLXwy/lX0vd2hZbqhqVM3t/&#10;lwvl8MLJi63B7p4++EY36h49pjhxswUc2idmWGGwZSs/zNJeTYq10d2V5XcqOBZ4081cdjcuO6hE&#10;IGqyZj1SwTD9KPNaqZivA0kFf2+O7JR/Gk3FTrbYXVY2bIF7a9HiDqDZ60OT24NGt5vSxRzvmF4d&#10;n+XCZ3YPzG6L9YvOGqp8Lzb0oJDJYrDBQmEKSdDu+2DCET/EvDf8FvNP+A2w53noa3orGorzkSkm&#10;Wbyy6GsYQD7hwaYCcEiYtGO1CQv9i3qv0RIGOIxiNaDUmtNqOJnXIdIBw8E4MJXqxkSQLoohmSxv&#10;BxDh/zCUFWbUO2xN8ZgG6l2Kl1w0+Hlk/GK4Qi+WRld8Dro6joS/69tReuc/0H7ybzH1mLMw9UVH&#10;o7llJ+STU+E6TXBLcUoSgd0Q/Z71CCmSeo08kq2ibVFsNOd70JLvRUuhG83My81uH3I2Sb/VyPzc&#10;QHWvhnP0e9UjG0RV2ke5rUciIfNxGfOizpx83kfga8GaJnlLv1Ix888mv0mmtdrfHeFu5XO9VBVa&#10;pcv8qSwqNzUcSKKFF1YimeF9V2qFuVjsii6qpMKstCtm19p+tnZkTg/Lot4jyeSpjWEAZU6vTL9W&#10;LI5lz3bydzwMg0VmV+V2XHZAiUDl1PBNlQqYq4Yg81oxqHyGiPKvHimwUuMXlOwAfYkMVqcnY8BJ&#10;IpdqQo/TiDV2C9Y6rWxgqBGQ4/O1BINfTdkJw8NGjhGVi2HhpFgxx0hlbxxJ0ZuIwG1Hym1DQz7B&#10;Ck3L7FmRZWwMztsbpVedgqZTv4rm074B98WnYTC5G6b2xZEoJjAYa6C32l0nLHtR7zSawlKs6CV8&#10;lmf1OheG3k9pUPleFjXWKnExfL6jIL/K7jYoghpbMTQ0kEAoQ9Q8x0gVSn7AeI5+h60pAXWeZ1H5&#10;UnnbDEOJynttfGfEdnsLpv/fRZh68s+QesM3MGHybDY0m2k/QxWeIWHJkJSvQhuJeHOQIyHWfksN&#10;6/JL1PtW8lm1VO71ohGD9NOzE0wp5mc2ZPtjE9EbdGAQbaS4zSgEaapo37RtpdbtUgF2kI98r3pk&#10;g6jqWZJdzVuqdb8xiYTMx2XMi/ZTGtT8I089SNIrVDzKc1RAtu0jmUpQX4U60tinPpLuXbWiB3Ys&#10;hUD7uLGkmGGCMvcZJiJLmQxbqupQMkpJyrv2CqH7ucEiCpptPqKFCEyd2k47YQ+VeqE0AVR1SF9/&#10;Fp6rAMhW/V324xjHJmFIFxMj82e9sEsD6P7PDzB45UnA1W+G9/vTkf3nWRi88Xy4d18CPHI17Kf/&#10;ip7OhfBznaYHIe6TCIgYbSYa/S4k0Wc2r+xP+uhOW4i7ScQ9Cv1uDhyk1dOQ2QM48pNIvf/3yL/1&#10;+/D3ei2yyQkoIsXXZxlTa2mro/yepsVF9RJU7XY4LA0qCO3rv3bQjbRSL+iJhvzVeNtWkSTRSflZ&#10;ZEmqs7scD/v4izDrPb9G86vORXbaEXBJkFLeAHJ2GgU7aXonNYQqotKXmIy8E877TNCfpFYabiZS&#10;9C+e64K/eiHcZ+9A36PXoXDvJcjf9XUMXv8pZP/2XuT/chLWXPEWrPrLl9BSeM70PvXHR2sYbsMY&#10;qlnGMY4th/JT5+oeNhjUIFPeoo4QMeJXtdF0fq3ZF7IGazr7yanUeJUb3Q9Zz4jL8kiWNAxH5qSl&#10;0RbZUy3Iy0i2PEO4Vq8plOcoDD20MlFqwdwpVNfN8OKd8EttbD54iPk+uZqHrMiS3QW7MLXsahw7&#10;PEahPlP2Vc58PpFnS9zpWQh72a3wl9yExJO/Q+zBX6B053eAm89F6e9nwP3DqShdehy6v/cyPPvd&#10;F6PzyuPR+++Pof/+n6Kw6O/wOx8FBtfA94osLyormnhLUsFWewCX5SUwB+7bbpxlImGGXjwrbXoQ&#10;2NaHdgTRhJUYm/yxkipThol34lYCTSyIjSRI6bmvQccrv4457/oj3IO+iO62g8UkSLYG4cdt2H4j&#10;JclGkcp0AN/pg5vo4rM0Kbwy73DT0eC6GEi6aCiq3Lcgk00xkdS9zVaZCJRpdNX2IAkxzAk6UOCt&#10;ppzHilmTJutMW7b6NJfGJqGcHtuN7xS9HXU4aaCEBFuQQa6PBCTa3uZCSlUKWEOe6WDASNFK0izs&#10;KSww7wy27ITC7u/C5Lf/DVOO+ynad3kN4g1TTOs1Tbcp6lo7lg6H2KwU0zxh0t1mmiRJcKSHtaCn&#10;YDvIOTbydOMFbMQyH8VQYGXQB9/KUcdmma1yKA2sBboeQrD8P/Aevwr9N34Jq3/7fnjf3xu5HxyA&#10;7KXHoHDVO4E/fQylm74E685vIXb/ZQgeuxbeUzciufxOpDvvguMx51m9yJil16MB5YMqjEIxHunF&#10;KHg6jh0CDvXl4icHmCW0RYa0aJaNsy5YPnVUsglOnL8DNURUhqUXC2Z4bvly6mRmIx95M4lbCyWi&#10;YOukhoaGODI6rkQEKFY17Lbuornpziohmyugu6eyVHg4pk7tQKAhCXVZld2pA6p/YBCeJyUq8yGS&#10;NY4dHCOzyCZDuUY5adsDq+V4H+KJbqSs5XC770XukSsRu+FMFP98CvqvOA5rf3wknv3pm/HM7z6N&#10;5bf/HD0rH0KxlEOikIFDkqT2QzZVQF/DIDlGiYRIK75YKPm69a4ScxOkXm0tmHbEWzD3TT9A5pW/&#10;RNo6SkejwU8uJnl6DjGvA/FiK5L5GUjkp8GiQvCdLVnxpIQNEzfgg8Lu641DpNeczbQF0DDchv0I&#10;c8zWQgJahl8w83w6E1OwJj4VUwpsBMZ7sDzThoaXnIOJ//dXpI+5EAPT9kCe6eMoMSKC1JjTSkrL&#10;9CDFrdWIO8tIrJtoN0V1HpA4DSBT6kGTvwZpfzXJUp/ZpqXQsxa9d1yL5X84GysuJ0m/8mB0X/Za&#10;ZH9zGty/fRaJu36AiYt/h5x6lUio7Li7Tp5f1GTiUUiWkV5svbQex/YFDb2teG61+VTeE//Qd50x&#10;kEqxMRKnBqoaEdPoV5ENvjVda2lP/fJmIgMl+kok2Wh1WKCnTm8nx1HLhRq8PKGpIsZ/891mq8bG&#10;mtU6oVe/WRjkhq04yYRJabK3iiLVUJwKC4PKxl0xz1YnW8ibOgl2XLZDiUDUZM16pIKhLE7IvFYq&#10;5uvAosLfW0/of6kB8BwSkQBpZnKnFEd/aQKyrPD8WBI2C87MgTswZ/GlaLnls/CvfD2yPzwCS357&#10;MlZefxayD14OZ+ndaBxYSQIzSOJRZLGOocBWTx5a9hq+W3h8UCjr3rcstpeEU2xGEe0otM2Fs/sR&#10;6Hjvt9B4/EXomX4yOmPzECQ64WaWskG1lhW3NpFM0Gkq4p3qE5Vj9aQwACaezaTJKMhujSQSOlKg&#10;Fry3URFKsC079MOoGZrXShW0AZ2eFfUOmyt5R0cm6Py5ATT4WWo5D09NPwSxQy7EXm//C1L7nohS&#10;cwcSMW2/OYiS5ZIUNzG80qvDw1piS7cQDzDopNkG7kDWm4Ck249kkKWezTNNY+jK5fHc4gew5I6r&#10;seoPn0Tfj4/B4GUvQfHO96Hh2V+ioespJPrjJNgppkIMOSeDnngHVjkTmUQuk6rAvJhnKHNGot5p&#10;NGWDqKqootzWI5GQ+biMedFpIYsXL2Up0BQg8Q81z1gOYz4amhw4jlEaVCPq8RTXES+x4FJ/G2Nz&#10;u2yniv9UJJXRvLmSjxkzJ9E2MyTdGVdVItbFf0ZnlQIby5d10hIfqIdS1P0smTCJLWZNoCp3wYvR&#10;6Vchr82ipFDNw9a5G5cdVCIQNVmzHqlA+WgdZF4rFfN1YHHh760p5twxEiRfc4lYWSX8EjqKPWgr&#10;dqNFx1C4q9FltWJpcgb6Ex3w1SNS7EX7ql8h8diP0fuvC7D46s9j0c8/jc5bvgt/8d9gr72PFeYK&#10;WH6PKVO+RzISsAyqn5jPrBXLpxJgAybOchXTsIzVg7WZmXB3fjPmHP8jTDvmK+iasj+6Ek0YcEi4&#10;4n0shQWSs4bId6pHQqLETxPNvuldioSxO1xGTvAW5NfGRGCaWpVJ4uvRI2VIUWp1DGMt8h02V7R7&#10;exBLMy07kEvPQ+sBb8fsk38C54DTMNg41zw3iU6kfa2gLCJFMh2wkWnmk9F9tbjxQRRtj2SKv5m+&#10;STYqtauX5sLl7r4UfT97EwrfOQyZ378FLf+9APaz/6RyXwnHs9A+2Ej7CXgkQ73pbiRKK9DKfNNS&#10;WIFmbzVlDcP7/+x9B4BkRbX2d1PH6cmb85JzjpIERFBBBMxiwIiKOT3TMzxzeObwDKioBEUJIigo&#10;knOGJe6yOU+eTjf+31c9vTvT07BLeP8Ttk/v2em+t27dCqdOfafCKXYWjFfcLC//G/ykJN0/Rs2e&#10;3RpuSrre4hYTm6xetd60tdqoEnUnr8uY652Sp5HFYNKjIgEsaocwoAFU0vII/jTYRDKqv5vxT50F&#10;uIh2IsydN9PsiKihsYaP4td/tI6CKGKCdPCnLk6kzs48bS6dMceIFK3+53OlSgVBVWBJV5SqFrXo&#10;qdFkafu/JjZJtx+xO4TQG0XVq2AkHWNjNo31uRzW5NuwMt+JfNyHWZVl6CJwyug0bLZDy5+GVJBG&#10;pzWAXtyJbv+vSN/6NQxc/DE8csF/4L4/fhH9t5+PanXsHMYnoYgdbiUzDN/TFv48rHAqpo24fN9G&#10;hJk1cHZ5IRacfAnm7P1j+NaBbJ80bOxROMnTXzhswMuYgtLaqyccWfq/JIIq6SHjFf1ZpE6WWxBn&#10;0X7QGzH1Lb9D8fDPI12Zj3R6Fdz0YqTDNKrRFAxmulFGN+wgg3Q0wo5+MqBMlzuQ9220VTaisvSv&#10;uOviDyL7o93hnnsi/Ou+jWD9Q4wzg4rrIUyqyCYD6CYQStsDGMmG0Dly2WoWvSPtSMIZKGIOitZM&#10;wq0ZqCYyfuUtvYH/L+nfrxG36HlEftVG38YBipkETe2/pgM0ETdlajfSXgrRJg/etVm0wA+pZ+Xu&#10;SE9terLpp70jQ4wUp3HA3gtpHbfRwBlg1BM/sEYIxNqogKhk3TwefGyNeVkjFdI5pNLrqbA1hTBA&#10;i7ONjZwYL7KxYk2ZulV+aQSkWrRN0LPWT0nc/92IzSoqwI7ytPQzSIUpZALXHHLa5ie08GN0Vdih&#10;EcCMOp2oyI+NJf9ANju/AFVb52FrZKqAJGhHaLXDi31MKT2EmasvgnfdZ9H34xdi8E/vwcDtv0Gw&#10;8REkURVOxUaU+PCdKltgmW2MzZjvzwShmb6xrDKibEIQVSAgmg7P4t+si8y+L8P8t34L/qHvxFB2&#10;O6aTybfTxqTx4hAOlYglALQVJK/TtkUgxyLw7Q4Cv4BKaAzYJbU8EhHWAjdQR66DL9bqSOZdYIZh&#10;NTM/njXqPZmyVFRDzOMs46U64e9mlGhhpzPIhGX5/UF4rJ+tIqvIkoj4fo9l4bDsNNXGMrZDjHoE&#10;QKl26sccitu/HN2v/wXiQz4BOzUL04MKwjSVbTQVTjgboZPAcWiFsnwdwpaA9eRbedYT64TAskqL&#10;NgTBbXkJBhddjHV/+QTW/8/LUGU9z1h1KYrEVBUapAkLwqOcgEDLMdZxFlV0EQz1EAi1w4kEfKjs&#10;3QjllG8W7cdyZWHLaTD1Nfn/ntT1jKN/v0bcoucRDY6MYs36CtsO9YsVEXuk2e4IcKgnd9ihA5Vq&#10;ygyKx2bRt3yhJahQlxTLmj3TDtvaCLAwz+aFD5u5s4v6XkNS8xfO4hdqKh2rPonGlCjD6du6tQRU&#10;TQQ/m0uxgUsJMh4RG7kUn9Y5rVi+lglXe2m1mG2GmonS06KtlJkJ73vuy1lv6TFkl1+F4jXfxMrz&#10;34aNl7wblTWXwxmswAraUHRjttjh2sgFO+MYWreSb5rzYqEPxfzumLL3VzD75F/gse0OQkc0RNCV&#10;Qn+q14xeSKlsFTWt1ycr7833arv7xvTD0yBZgI6zFaBOSyTNqNfWyYHWNiidie3Xdpo5FSzN7gw3&#10;ijGjsgFom4Psqf+N9Ct+Cn/GYSYf2gEYNkkLIReBlU2gNgQvGULFizHK8o2SKty1d2P0qv/Gml+8&#10;FfGV70P+oV+go/igcSoayb/X84qevOxbfUGLnk0aHamgVC7ymxSUZKsuXyF23Gk78208bhEeGS1G&#10;8P2tGxnv6mqjnqVFO2t2L3I69iSs8l2McRzXh6EEgmKak6tW9PMv3yRQNI5dL0E6TUtRm1XMsJYU&#10;ihLu4cFFj5uUSsc0Ptfi5xk3oWaLNbeG6zShf9b1RjZU/1ujZvE9l1hewZGMottaj17/YbhLL0Xf&#10;pe/A4396CYau/RI6+wIk1akYdnsw6OZpSTlI+QRSKgc+P55TUSc8J0SU8WFN3R17vvznGHnJDzDk&#10;zca0YC0KfI9vb92i782dXO1vGMoVgtq2puXq90gMW2Ppkdr3XE6jzuNrk7Epzgau1eU4ZryK23Vc&#10;KjmmQ5pO4Rq5TnyF1lLpmWZ5aGQr1m5ggSXmJcUS9NLY3n8Mo/Z0FA/8GGac/nMkO74MmVA+ryrI&#10;xkUCJRfDKblNqL1buwLFqajE94ZYlZmGjalOFMqL0H7Hd7D2V2/C+vPPAu78DWYUF6HkxCi7coJK&#10;DZkEaAsGm6btucRPSuPqXWHlRLDx+S3xZGKcut7ibZI15lNvd2vW9BFxsD0amSD+oHxJJ+kQxe13&#10;nGvCGiQjfcS/RCpYs3oAAfVXI+aB1l438LTpZmQpQk9vvraTTUhn3KImcW2RlIjKh2kcGQ7MwlON&#10;HI1nlxZUd3c7w2irrFQqnzfKzsEjDy1lIpk80wFMfK7FzzNuQs0Wa24N16kmf2Ok641cv76J2Bj4&#10;+7nMRTeNqp1mq9PKxBS8sB3tI+2Y0v8wcM83sficozF47adhr/gnsuFG5thXUyM1lA3ZC3S47Ahc&#10;dy0iTQM605De4zXY8ZVfR2n+yzCSTIF8HjVLRyMbw2mMLJv6QaNaWgvAy+PvNabBpMPT2pnxtckn&#10;eL2RTR4mcI20wLu2JpKkcI1cJ5MM6Sg+w+tbZvMUtZXWZeZQDXsw1HsAprz8S0gf8XEMpRcgTaMy&#10;Ew0wTgJZpOFSteVC6bqJaUgYWcoaRGf/IvjX/Bgrf/UhDPzjO5jafz2mVB9FJikSIKVYr3n4VoHf&#10;tdbT4ZujJul6bvGT0rh6b/bs1vBkUh1PLP8Wb5u8dvVGtqEMmycbv0aVhUH413UTzF8whXpDSqGm&#10;n8w3y8PjS1YhjhS+gRVHA0+dIbBEyhdSyLdRUZktrw0fS7vdBH1qvphGSxVakxGf2iz8Io9W0vTp&#10;HUwgoyQ6qz0tcvH40tVUqJHOtGvRtkITxeMZUU2Oti1yCH7k/LBm2DiInTIqbY+z4bYhV56K7uoo&#10;0vf8EhsvOBMrL/4sgg33YoTtMzBrgdQEaUlRWWgpYzVVZqfcjmo02zh39FPDaK9sxMjUw1B49S/Q&#10;dcgZ8JycaeXavSXQoLZuRqlMbPXKZJtWpzf2szZYIIebAa/zntEmfEY6oAllNd3H23JwqzjqsW6J&#10;ZEgqbZ7QoAATP09MvMd/WocVTRjFqpMAmSxLptuSs90QkUbFeCXhGwJ0oXPuoXDecB6i7U5EmsCm&#10;IygiHZZQ9Lox5HWizLJymed0MGzKI+Z7VFpWUkWpOIDlt/4BQz87FVP/9Ul09j2AiptFOdWOEsFv&#10;1U6RM5hRWYcufwgp6sWA10tyUvm8ooayb1oXLWrRs0MrV/fBYbtiIyS7bOYRXCeF3t5OtBd0BAp1&#10;iKX5ed5Ta2ebX/zoSqOEahpl3EcqhP+ZBeKGLfR25agh2Hi1a613akAFM4XPNnyMZivCCtr5UIzh&#10;UgnVIOAdbRuWMiXxuocCdt2tm8owx9fJB4nUB8Pws2ZNCUOjG8zukBa16KnS1naqzytK5JNIW891&#10;OC5/spHbQTdCJ4LvDiNOKsZ7dA5D6F5yLtZfcAYW/+HdcNbcyo58EJUoIdyi8cM2mgoEusps5xVk&#10;qC/aq3mEqU5kqVjsaoLsAW9B9rU/x1DPfvCTNLJaLA4CCTPcrTl91YAS4cAVgGO71hUddeKhDC8c&#10;McEUPrHlCbf5zqupBBnZClDmbemtUAsuqV7Gs2j8gm+xW7UQuC66QwINar10PWADSV9ZiSe4hkKx&#10;gor2CzeQyjKiIpVn84gcOEyzIy++KZTthZh29EeRe8W30UG9mGJeEwEqR+e9FczvfCTv3bymVQtm&#10;Gk4jfyHTuAyrr/oqNvzyZLTf+F/I2EMYzBRQ8RKW+Sgsv8Q6o9nJ97uoYthrI+hKG6DlENR6dV36&#10;fCX1Vi1q0bNIAjECPeKV64uUsTZeG6IiybJNy4mri2k9XcYEcpMclckoG3+HUSo6APzeu1YwFhlJ&#10;Ez8yemozcg6ZoInte8GMLoYkaQ1SV1eBliEbbC3UOGbrlqIU8fvwUBVBlY9pK6pRpmRG6rg2dtt9&#10;Z/6mlWmeqSkqy65iaDBAcYQWGKObHH+Ln1dcpzGREWl9wtPhpqTrjVy/vomax/d8Y3n+0ShQREuq&#10;p7wUuy47D8O/fw02Xv55RAOPshzYibNzV8h0WEY2GiSY8TGUdjaXl5tF6HUD0/bBrFf/N7I7HUMo&#10;lGGz1g6RsV0irMvaO5sPDfu+P7kvVPzmHeN0yiTStcncmE9tk5c4aRm6Z+lAAoZTfI08RrF2lPG9&#10;fHpSXLCLBF4+io7WeXUhS+Aor9nJjP0x89TPwdrzNAy5XU3jdwhyZDBqZF75sqwq4tJiDN/4Paw8&#10;+3RkHzgbneEK3okJJAXIJr//+cwTqfH3ZlJYlVHj81vipqTrLd7mee3aQbY5fjVypwaq0fEIs2ZN&#10;4XfpLUEd6T3+4ffAT7B0ySq2YSmXxvjMegaSIgzJAebNn2lioKIL0N3TxovNtvyOaSq+MGJqfN/F&#10;xvVlXpL1yMhM4vjysIL9D9idgEinsdcGzWs4q8xMZLFy2SBsc46Dwrf4+cuTiaruaX3qZMRvEzW+&#10;b3O48TQ+nufrR4e2yuVAxc4ZFwUlnTLPDh0P/RGjv3sDwpt/hGowgrVuAUOpaahatKpoJaUTWl9s&#10;s7XJI7kASCNkGCs3C4WXfR3VF/4XqqkZyLPD19R8bYpKnZuUTr28adWxgcvQEjBoqCTS+Lqp/c3m&#10;cjSq6oqoTvVwT8zaDqxPzkuZVFsmjiZh9Yf/Ge/dAivm18SPDiduq6RQCHzkbeoqr4qNO52OKad+&#10;DdXZRxiXCl1Rn1kfJa7Fp1H0CKN2G0atlPEsZVU2wl98HZb86i2Ibv4+uov38ao8bzumTEwHv419&#10;npQa5YO/xz+7NZ/JVKufFm+bXF+XJF67aphGI69rwMeQXAEEmDZTI0kyciQtY7onsVEuB9hgTiNp&#10;FEzRZrkSZrHsANNnjo0sRXGAOXOnUSEQLNXMyHHMIPpLNSwKAxsPLlrGb5rT03UmjmG0eHvWnKnI&#10;Zl2+ghkwieWHAMxCAevWjCKMNVSm+Fr8vOUm1Gyx5tZwnSS2m0jXG9lclyzWaesWKz/X2Zc3adtF&#10;NhqFl1QNaFK7E4Bqry5H+ZafYsXv3oz0QxegLVyLMu9XrYI5zV6n3WtNlMvnUtrWzu9OTCVid6Nz&#10;39PQ+7LPYqO2z1su36U6rI1ksaBrRTyOwkAHtWgzyLh7TF+tbur1NL5+6qRrY2HG8aQF3/ynkCmm&#10;WbvlDAwycTbwGG2yFpVmXh/POuk/pM7MsAwGIuq8g/4Dc1/2Hyhm55v7XuLzHXwbvzeyps+y/gBy&#10;a2/Figs+iaE/fwI9o/fzmTKqdpZaLyPJm/C+bYmflMaJhlkz1uT5LfFkegI5aPE2wpvb6epV/dRn&#10;xB5mYXRNLnSKyKyZGlmqbTqraZHa38GBUQwMjphwtXga2JA2tVUxdWon2ju1XElDVJGLWbM7eEOL&#10;uZ/oox0bLv9P4+57liNxtEhB8/WERhqqogLqaM+gy4xgU3HIcZ0uyqEcFdyKFYNMgxLaom2CnrWq&#10;luy1qBmFVoqt1yXQiQiYSshFRXNmma6PeB0EP8OYMXAjyn/7CNZc8kV4a+9nG44x7PBeQMDEOqpI&#10;A7B9Enohtj0UGIfGjO3tjsPMkz+L/vZdYRFgZAki5M/JLAIn67yzRNPvmtevyBmc/Avxd8z70gfj&#10;qLZY0kIuJWeRulKLRYcHN6NGveVIx/AZj+lIR1oxJYU4mWxakpEm69wR2HJ+KcFhBAbokaV+FFfV&#10;8bCibT6mnfAhFPZ7L7VUDulYUKc2ZVmxOzAq64+KVGrO4b3AYRpKa9F35++x5A8fQ/faq1HwV/Nm&#10;BoGVYfrSxsFnioZni0Qq/HFkDOsWtehZIKNfNBijUZ8ElTKwdo1mtHy2cZ3fKF2lvxXMmatNZxk2&#10;ZY1CsU1T5cT2CMNT/zGMFk/WEc7mjyjFZyrUBnnsuEMvbJv6SqpHEc+bLxf5Y6NBEz5SU/poNlBo&#10;Dbjt7scR2kpQDSyZxd78Xz4pp89gAmItshxb0BjlzTDW0qXr4Xq816Jtg5413Sj5alEz0iiIgFJg&#10;aZdVzoAknx23Cl+jSzofTaNN7aMRUsv/gmWXnAF/0e+RK41ixC1Ib5it7G4S8Lv2mrEd2y5iJ0eg&#10;kYIz+wDMP/UzKHbvgbLVhhS1hVYMudIZBnxIK9CA8ql4TIULLFFH2JvBUh0oibMCS+ZiHbxMrtnx&#10;IKnOrtwT8J7jpuFqhbbWSTYhW4uxE4Ila9AsIBeAcxiBGxNCEcQIKAoUVjILseDE78DZ8RTYGe06&#10;lIKkVWrLIKSaZPiuatGAvmJO5mQJ6dWPYs2FH0f1hu+ju7KIZe2j6Gm9E01ChtcibbMgn9wiUUPd&#10;NqnrFrXoaZHAkoCPGXyJsWJZP0ZHNY5EwERMYmkpgtZcJmXMmqOlBzRmCJakNWSfxVYRK5bToLK6&#10;KKXarNb4EZ6hPnAqDJzGLjtNNfpL5hNsx8LC7WdT2/CmErAFvv++xYjMxL1SzmskLd6W25E5c6cz&#10;YqZIW+50w1gULlatWk1kRnBl7rX4ectNqO5U7qlynYwc1UnXG9lcr8lhjdgweL3FNXYTF5nqevSU&#10;78GGf30Za//yMaQqK9j4S5DnaCvOwovYyTPseI6SLKKOvTDnVV9FcbuXYMTJG1Ag4JGKK/yuHWVA&#10;FDEegjPNfm2ihrgm1s944r0tco2066XmkJI/JsVPrlNEZcd06pVaJilAKdBVcTwMTN0Lc0/9FKyZ&#10;h6PqdFKtaseb1lw1xBXa/Ec5ijdg4O7fYc2578WCFX/C1GgtwWnt6CYt+G5W3tsqPymNa8SaYeAT&#10;TeN4Mm5Kut7ibYsFW4w+YbsmaLrjtgf4m/+ENTYxjZ5Ughkzp/C7RqL17NiINA2qVSv74JnBG8aj&#10;uMaxwS/mHTWduOtuC8xfA5YU95SpbSi0j9d2T0wjQxH6No4yAv6jQlEiHUasRd6z5/YwhNYwaAqO&#10;L+X79eKli9cS1fEB02pa/PzlyVQb2nzqnzoZEdpEje/bHG48jY9nW/+M5NajnEwHyjsRNFVQ3XAe&#10;8JuXo/L41dhIQ2aUICIONYw9sVwTyzGOE8u5nTH3+LMQbfdSDNrTEToFAheH7Z7Kyo5R9YeNU9rN&#10;NaW2PzEu3WorFOC5jW4FGsI15RpQcl2Xhp1NbSI91TycIcdBYI4xkILUyf4uhr1eDE89GPNf/BWg&#10;9wWoZDdSmw7CiTqpHzUatDkeDYKsanfhrn8E4e++Cvuf30K7fSP63GnkLpQdAkzqOC2wH1/O2/rn&#10;SWliIx731NZ/mtPmemvxNsKJ9EuiaTG2XYGlB8fdr1OMXJuNaTM6+T3krZoukEFnW2msXN6HwAz4&#10;jH+mRpt2/RKvpNMuZs3t4g8zssSoohBd3TnMmNWtkFvkcjnEhvWDepTEVsB/jkPl4lqYv2Aq49Xw&#10;fB14JTL0GH7AeP9uFl+Ln0fchGq+Kp46NyVdb+T69U3UPL5tlXXgr5eUkMYG5AmKCpU0rOFlWHvR&#10;p9F+70+RqiwhIMpNKlct6PY0/882HGTmYeZLPgNvx6MxaHXA11olgRGGCSMdpCuFVCt986UhLl2z&#10;NdpsdpiNp9q9J2Ozu43fUp5nduQa/dYYv3nHGIW1kSWzGNwJDLgpd++JHU77EqIpO5vpSivqhhul&#10;4do6T0o6rBZHHNV0V9eSS7D4wg/BWXUBMkk/o+wh6LKRiUeRjwcZh0MAJqDVvMy3Rd5aMuH1aXh+&#10;S9yUdL3F2xYbbJGYZQa+DzPTZSycCRxjztypyLcRWBnww2t6RvNwiYdly1YzFhpuTeMfA0vUV0FU&#10;xqzZPea6li3BcnykYg87b9dOEZay0AoELePUR9NpEz82OrGCyKwSb6BF2g55wa1SV9p2gB0X9hKR&#10;9fA9gwynTy2+vtEyHlvVx19aRMnEaMirRc9fehaqV2Jbk7gtkLbCB8OouG0oYMCsGnHt6tPiDCZy&#10;OikjHWubPpkdqceO2A1qXpcFI2J2/hpd0UnXVZvsakeZyw46QxFncwxpAZFdggs7dtEWDyEXjyAl&#10;J5GaL2eHHuhk+iQNL7LMERptQdV06BFZc+fx2EiNTsNXu9QArU7/NwO1W0FyEhkzbQIO2unlRFn0&#10;2xlMj5eicsU30H/ZOcj0abdqhcAkZDrZxiM5tNQaHk3jCaBk+HwvprzoP+HtcTpGki440h5WBagM&#10;YRTtSIdFlGi12TpjsgkVkhzavDbWl23Ovtva9Cvtlqw85JgXF6EUXhOSpjHkh8iyLLOajnPSGJl5&#10;PLY75RsIve2o60Iadj6yYQbZIGV2soXuOuaxH75GpHgv+OfPMHrhJ9EzugihRs6cPJVsikCpyjrg&#10;W6hstbDdHdOpWyIvcpAKKQtU7vL8rem7Ct9Vdl2U3JQ52kacjwaNbKTjEtMj6Qrgu4HxCxV6rBu3&#10;bEbxPQI3nfeXDtuQDtIsnxTlzoVPMBdS/uSz0xLoM8qfqp+yK2/mGRabWHKcIugU25aclZabtoWn&#10;ygllSqC5wvdrNC8XCIiOURML/qnS5BieeZwteu5RLF+Oxlhj+6AML12pPkInjGxmAaoDD55PHUX9&#10;G+Uo41VYQYEyWqXe9rBkxQqKj9Y+KfzED4wDS8pumIOX6sPUHupntl3LD0YSn8rFszvx5S9dgC/+&#10;19/Ni2osJT2ZbCrx7/z4WJzxlkNgU2mGrlwCZJjEMh55YD0O2vt/EHirEQdy4S+3421InFX48S/e&#10;g9NffQCvjSXKcIueT0TZxBAVf3uwgR1BL4IL3ol46cVjd58iWeww2LHLS/RKZwq2f+tfkLTPqd2i&#10;8jVz1KSi7SDTvwIrb/w5MvKRk7Sxc2An/jRIZ37VSFaI1qywo7HXGkeHZoSD12TRdBZHGSREqK0Y&#10;7AAtreGJimbhsiCGzkzzBWjI2kRhtk4QiPhugXHLJOFjsoBI3f4g06vOziXgIrChRdMVyLDY3EYE&#10;mAx44k+x+kF1hirvp0MJO3zXGtZGWAKnXrjT9sW8Iz8D9C5g29U0Uw0YaFfIeBJOcctLsfE6AopF&#10;FxMArYO///uROfJz6IkHMeR0mR15CfPRSIP2CA750YuxOFlf68ip9LQoektkE0AmLJt3LnwDvn/M&#10;F1HNyLhropu0UJ0ykRpahMGfnky5yCKcsitmn/Ax5mtfAh8HjhSkCcs6ErN2UhUHw/kR5MsrMfq3&#10;32PVivMwtcz6fZYoohFp9CkBlxaMSq+2x2vNPQlCTRqA5dn5BEnaUVchiCMA4fdMIFcsAsYGtrLw&#10;fUYxSgAU10CjY8OtpgwQt1jmicMwzGfsdMIem7a0UrzH5zdmOwgUCfLI9bYTY7r5W//9TChhnXbt&#10;/lKk5x9JWU3T0CgaORjy0ugcXY9iphvV3xwHa8NDtXY0Jv9bTdQHDjs+1y5jdX5HbHfGpUR+7WM3&#10;W7StUCRwHhL4WP1Y2+dg3z0+g/6+TYrbkJYIfOuHJ+GdbzuK7SlNY2OYarqTbamIgGBo/szXY2hw&#10;KkPyuQbjSyvqjHqyHPR0DmLRou+hvZM60Q+KSRAESFGJ//HC2/D6N/yIoTOMg8pO83xNyKFV/b4P&#10;7YmvfOW17ES0EFIjRepoLBRHy9hh5ucwREs/ibO8Ll8FKVp0w3jruw7DD759BmOQpSot0Tz+Fj13&#10;yaZZ2wiWwmV/Hrv71EjTQAJLKYKlFXWw1DHL3BsPlirsHFI0Z9PuEIVcZ5u1E9BrDc7ToPEiKV3O&#10;TgkQwCHVOxQ2roAdlrbS6ziRWDsb4jIcynxQLqI62I+gxEY58jj84noExSH4I33EBiV0VZaxtVPp&#10;q0MM5VZflg6NCbaT2CEgs2vTR0Gihl17n/5qYXWWz9UastIk1v2xND1FyoSJGdmI3Ahpq7bVfr13&#10;MBa8nMBi7uG02TLssFn+DSPAsXaZEKGloo1YfvnXkXrkYjh7nYj00V9GZzKMAWcaMsyb29j5MppB&#10;WmuH/Ph4LI7XGbAkb+K19QdPTp6v6TQH79nhLfjOUf9pwJLswUbSAS9aSxRtuB/rf/M2VKbsi+1P&#10;+U/E2VmouFqcTpBFdKgFxkFKznI91lkedjUiILsXq/7yZbQvvQNh20okfsdYrM8CMalKrUrSFCf/&#10;q0L1GxtwLVJxdQdrTK2qvo1rBttGf46dgpNm+BTLIMPr02nt7ohMexeynd3w2grwClP4txNujmlO&#10;0wp2qXcJeAXGa476CNQI2rO+1l6QJNOUXfPVq7WTmgPOZ0YBo3CqIaGgdhZ6BP4peLToDVgqbkAx&#10;3WXAUrJx0dMCS9IHk8BSpm3sbou2FYqoK2tgaQiPLqngoP2/gFJpoiw5tHovu+r9OPLQeWa6XWAJ&#10;USfCqIxFD43goH3fy1Y2i3FoaVCDHNKIkh6WUTFnZhl33/MNpLPEMH5QoqGsKTcXt976OI459gvU&#10;5UxIIgtIFpFIo0ybyXEtvPjFM3HxJR+DHw/TwmkjGKKCNMNcgzjq4O/i1rtWUCcoDqJAWjlRUsK+&#10;+3fimn9+ic9TORiAtdnKa9Hzg/4vRpbcqEjQ0sGOv2R2KsVxhp31mGw9G2TWtTQQO3vzITjUdJux&#10;/Jl5lw1PAEqH2Aay9DXOlEQER1XAL8MniLOiKjvnMpLKMMHUMCprHkJ5cBUL7nHEA0t4vR85AhWP&#10;eXAYNsu2EiQuhuxOdmrath8y7xpC1njVlkdmmpFrLKxO9pk5Wl40liyCvNwgNqb2wuwjP4b0/Jcg&#10;dKkgxtwAaIG1SH1vhZ2gdie1VRZj9ZU/RuQl6D7+W8hXN2A4PRU5KiRLO0kaaITveMEvXoqHqisZ&#10;jwCBTgyYPALVSBmfIJLA7qyd3opvHvEZVNLaiTcZZCk+dahD6x7Fxiv/Gwtf+gHKy95meooY2uTT&#10;DXU8jE3wFJmRmzSBbuDfgr7ffROpgYcwmLIwo+ijOHFA7RlRLlQe5aupisCtItQ0YJBFQOOyanm0&#10;lDMEyimEuZ2Q6Z6F9Myd4XQvgNsxlbqzgyAoj0gjfAQdDg0Dl2UvFw86AFhyl6Iq1WKJmGUekpW/&#10;dDhi3i3v51KvAmGSw0kUP3sH+I66HvJBjDRlPWbafNaZdk42G1nSmjKDHp8KtUaWWkSKqJPcUFPj&#10;Zfzz2iU4+aVnw6c+HU+5Nhe33PtpLJiVpjzqLEydGcc+Igrwu9/ejjPfdjbbFHEL9UUjabQ5sQPZ&#10;F3jJCQtw/vlvhecVzFW1KANcunrycKn4an2Q/msuzTEb3eNL1sLX0gRNd5gxK72UkItKaK99t6Ny&#10;HVOW1K6RmT/PYMM6KuRqhZlU3OYlLWrRM6bIaqMV69SmsNgRCYhrHd3TYTXESawpsEZmkzEriNhY&#10;aqfbS8blXZrNz0yppU2zINpDxI5a29b9fCeC3AIEbTsi6NgDybQXILXweLQf/i5Me9kXMeU1v8TU&#10;d/wNU97+T6RfdTbCF30D5QM/jPXbvRYDUw+Fk5LxobaqEQkZOE+1t9lMVXSxI4uQTQYIdkYwmGZ8&#10;lQJmDD+G9X//MjY+dgGNGh0HMJEcdn4ZAjitvwkIYKcefRbyU+ajIoe2Tpb3FUZdcwM1SarA5taQ&#10;pjTlkynj1RDME009CrhqqqvqTcXco9+Kka69+FrB1YrpwF1VGjtcAT0nJAinLVhafRNGf/ZfSIqL&#10;CLar6C5b6Ms3X3P1dMl3Bmk4VDDk9GI4dyiCaaejust74b3g8+g66WeY8oY/oPetl2L2Gedj+iu/&#10;j+4XvAf5nY6HO3VvOL0LEWenwMm1w9XBvQRVvt1GWZXTPepb6mLJYKiRKMqE1kSlWT8MwLIgm3nb&#10;mgfsZnLcrA08Xe4IBxhjFVUaS4Gm/2jkPBFtbd23qEVNiTrAYVtY9MDDSLSWoIHa8jm0FzI1LGMU&#10;Mf+wfWgQ6bZbdDSRdOmTU8y2dOCB+yGdqRlmlu9XzMiSaGjAx847vhLF0gIzoK3GZscev022SNLZ&#10;YSxZ/kt0dffRStaZVAVaPET+tJ7O/vUteN+7LkWFFuF46uzK4bb7P4UZUy1aQ3wmtRFJ2Ev138Ti&#10;adFzkjaNLPkbUPKe2chSyckjS8VfCEtYlczHgnf9HnZB03DsGNg5EBXVAkbNRpEalLGmruyGTtx0&#10;KBPDxdoCT4BvnCaaHp7drfaYqtVpeEIsibVTfFRTfux0eM+sKImbpePZIU3TJckgqmsewPAj16Oy&#10;6j7kNj6EbDDETt5DhU1IHaadEMgwn6kwJBBidxj5iOKC8UBddWNU3NrBtF1llR2Vh4Aly8YUgzpX&#10;uMxLFoFvofPod8LZ/4OoaDQrtRpp6gUwHk3Djae6/hg/2jeJ+MgoO9QTzn4t7h69jWWmKSLqlolR&#10;NSUduZJiFXz0wPfjEwe93zjj1JElT0T19Ki+tfvODbI1gOWMUqZiZP0c67aCwY1/w9AFX0C+uq5R&#10;DFheGsHjswRqaVqjXhJglGBN64ZCZEzaGSHvy2d47dgYOeuMbR8BDcaK144hexriwlykZxyMjln7&#10;o232fgQ9PXx3wLqs6bwnLbNnQCWHYIp5Vo1KlpX/VLy+dlNX9U6VialzvX/srwrCXBtHajdqP+Op&#10;SQdlmQV/YxVa334dDdGImY5MZTnCbC/Kvz4Zft+jzP9Tn4azNHLIvsZ16iNLf2FHNDZF3qJthuSB&#10;264SN2RG8PIT/weX/fUBSm8HYnnutzpoBEXYbnsLt9z1eWQy2nRQkzOb+rpULuNlL/8crr9aC8S1&#10;rlWj2xNlOfI2wAlmwrX7cflVn8ILDp/OtsT2NB4sBVULhx90Jh541EOgjoTR2Wa4u1GoLVqdg/jr&#10;3z+PI47opPGcoaLO85WEWFYJt9w+gOOO/jrKRiFvplTawj9v+jj22b2LDZfPpPrGwNL/XifTov+/&#10;tAksPQvTcFXXNx2jdoitsBZi/rvOhV/Ys3aTOr3eyWgR9SRqVMQMO1mKJ5M9aVREnUctZL1/1ihH&#10;Pq5NcxjAIcVvpj+exbmbRorYFkOXeRXI0JomHZlbNTvRUhtpKS3+F6rLbgH6FpspDqUndrQ+x0Yx&#10;VaVxEiEbBqYsNSo06klBKF/1NqppMbVDl0qChkyYYDTdgfwBp6Jr7w+ilGqH62kXn8pjYj63CiyR&#10;RuwAJ/76jbhj6CbmYevBkso/H7v4zGEfw/v3fidT7E/qz8fTpvQwpBSkAYS6oEXtQQLfI+hcdR3K&#10;f/g+QzzGfr0yKR1a85YkLnSUSaidgEghkwwTKxIcETipPOUxPEmXMWy3Y63VBatne3ROPwQ90w6F&#10;1zYdXtccJj0LKzNA4Ukznk6mo6aka6PrWy6zp0saYTLVyxwK9utH0ZF397HLYxQR/LJgTNvQdfNr&#10;LG11MmflNVAz7+uT2hxJx98MOxZmlAcwmOmCf/YrKK8319pMsziejFrTcC0ixXYRtt+NctiPPXf9&#10;DJavKVOQ29jOtf6uYM66PP64+fj9hWcinU5vkjMZDSOlGAce9D489kgH5V0jyNJ5Ey2v2BkipulB&#10;Z3sRDzzyY3R1a+eywFJQYly1yLQd7y1v+AbOu/BxKocsr8i6klaaKNRqTA4T/PVvvQbvPeswAh7a&#10;1VQGWgMgsLR0ZYT99/kwhoca58Nj/PK3b8JrX7k3G3MKoTeAJCLY0iKrFj0v6Nlc4K2FzBqu96hw&#10;VyYLsMM7f8O2MINXdJ3dn6aiKLspiw2CH4WtqX3KshlKUJCx3xT3SYuJ69Yy+wK1AXVagRZRmxEr&#10;drJjI0nqHGvdhd5XG4WpODpLkcCDHYFeZRZemzC1uJ6Inn7HKJcBtREugaVI+SagSbG8tVYlIDDy&#10;2f6SoT4EGx6Fv/JWpFfehLj/YeSLq2h12UxzBhU7A58gpQ2jbHu1+jI700iRowXX7Fx5zXW1+DmF&#10;0VSCzFFvR+cu70MllUbKFrCoWWL1vIzP7xPmj0FG7RinnHsGbtpw7RhYUjxPXFZ10mLhPI3Ab7zo&#10;c3j7Lm9ifjXVOlZ3TWi8PrMJ7HxvlO+K4IZt7LyLqCz+B9b97RuYUl7MAggJXRrkghQTIMmtgEcg&#10;pfVaWrbsRJp6zKFsFRCkaPAVZgK9+yE/ewfkZu4Cu2MWooyDUGWktUgyOFmerp1mhC7LWkApYtoF&#10;ljajvacqE5vy1+S5uhybBdyUYwGdiO+ymAdNn6rNmIqPNfJDmdJicH7X+Z3mmlAjw+oVm+JXWsel&#10;1xDLrUYCPQoLlNXxqO3Uw/N7hlEW3QLy5YeJsaej/KvTUBq+z6RzvNxsDbUWeLdIZBY7hDmsXLUK&#10;u+z4eYQO5Y6/ZUgizlFHbcQXv3AaPvyJ4xDRqKnLsUV9vXFjjD33/DD6+gpsi9KnOpZ7YjuSGxgn&#10;TmPBwggPPPx9NhmCM1sj7mpIxtohs5Ecdvj+kn89wb9qWPwhZTqeRVRCN1x3O0JfW1Gp9KjAlA29&#10;t62QR16bSRqfo/K68fp7eKM+7KVGpevjGliLn9vchMafHP5UGHGGIpinPOeQt1LIVkrs7NtqnRUI&#10;VmztKGpHldZ7NcmZc9F8gvwKnyuxoxeXo3SNCc7L7OTFJXZahnm9wkZRZfhAU0/I8L1tlMoCxT+P&#10;gPFq7dGQnSMAbEO/24F1bjfW2d0MJ2+wLt/roaj9ehptUZrJ8lT/RLypnJ4ixzIuwk5Y1Q7kKh0o&#10;VDJs0AXmWaMVGbhRgjybakcuj94Fe2PaEe9E/tVno/Dem1F52R+wfOFZWJfaiS2viqnxSpNnrXvR&#10;qJwWi2u0RtNOTD0NISqQmB0+664trKL/mq9i+P7v1PzmsMwa87JJf5DHp3kCM2YDfL3xC7p5hfe2&#10;xOzJEYcR8umsiSVQh67rT8Cb00NiPcWsY5fAJROtxciKy7HmL9/BrIElGEmPgHjT3GuUvZB1r5Eo&#10;x1HJWCjTGBzI74zRGUcge/hZmP26H2Da236G7MvPhHPAixDMmo4gr92KBGjhdALNbqRZX+motllG&#10;cWqaziHgjZn+rSqzJtxMloRxImZEXI/PAGPq20C+lMwZgmVsIFDuI9gb9tpQElOuR2hoFNV+rBzl&#10;v41whHLP6wF/qx2JJduNbad+r5Kw3TBsyGdsxuNaaj9ss4l2H2ZRdjMESzQlMgWsT7Wjn4BJZUHo&#10;uamst5abkq63eJviRItArQoWP7qafUQPtDxa/htlkBhsYRdxwMHb1bD/uPYlg3b92ir8Itsk26Jh&#10;c09taRxTrnVv3nzGTWNYLgT0vJmGq0kdfxMYPfZQFfvu91FUI237r9YsT4r/eDJNkgp2r709/Ou6&#10;byLjJbS4wprSodU0VErj+OM/hTtubBwxsrDT7iXceftPoZVQoUvrltaevclKadFznZ7NabjILRvh&#10;zYYhhqJuBHu/gYAgZGOpUnBLtDK1syxEGPi1qRdZq/yrhXxmtyVJ30VmNGbsWp3ciICDjWuT5UFj&#10;QTvQ5NNHFnfsylpx4XpdiDWFke9Gkuk027KztGidbAestl7Y+R5eamM8De2kifVc31X2VMn4PcIQ&#10;OyWPAIkAj+AxEzpIsdOsLTI3RYWqomc2BSu8KGB5BBileZ9hh+mMDiDeuBr9q5bCvueHqBb7CPMq&#10;bIssRz7EULWXyehhK/fTAWyCs/bRAjZ2u3CO/CCm7P4a3qPyID3VvGga7g0XvRf/XP63sZGlrZuG&#10;Y9+M7Cjwm1d9H6fOOhklp8J01+rsyUg7XVT+IUGAFxWZ92uw+s9fgucvZfZK6C456MvIMeXmLfx1&#10;cilXEZXkSH4Gkp2PRm7XF6KtfWe4rPdEx50QeFA4GBcDsxz4lSUmoi4b02fCMyKboMtj/LJsFa7q&#10;ETiFdYPxqdF4mWpW/rKkfd9HWB1EUBwEyuJ+xOVhqnPWf1BBXOH3oNZ2KrSaLcqIw9/aeWklAsp6&#10;B9vQWLsIaWlrZG48pcyBpUpP7bdZG8Y+wDZ1muE93qeM+umCmX6baq3C+tweWHDPjzCa1HygbVpb&#10;trXUmoZrESnWDAHb70++fyk+8dHHUU0/QNHIU2vpYGv2Pe1LsXzF75DLTpQvOab843mP4Iw3/4Fy&#10;T/lnX9I4BSeK5PyWJvDpb9kVP/rp22kAUPYng6UQfmhh+/mfxbo+dlTOetjBXAr+xN0hUnSERZg7&#10;cwpuf+AMtKU7icCoPCjEMS0ZbdH72Ae/hh/+VG7IcxRyre+QNqGllVuOhx/9KaZ0t7PzCmBcDhDJ&#10;tej5QZvA0rOwwPt/m8Z3Nk9VcSfGuaC+MMPsVDRKE2W6YWU7+bcDNv96+U4CKipz/SaoErhy22fA&#10;9mi5pHLkPDteDe+yITItmgnR9JoV+0ixPSlFYtNA+Z/8mGmKUCMTZlE2O2GzLoftVq4S1PgjS22p&#10;OZCYAN74fHn1vWZKyl5xI/z1j7IDHEGaoEozOL6tdps2C8g1HRUxvavcheg94W3oWHAqQRkBZKqP&#10;nb6c0W55+78hFvfbLvkwzllzMdpKCUbSUnpbLvds2UJAxHTdq36FveYeaZYAWMaKfHLSNK5mnFyN&#10;hAzcjNUXfRxTBx8SljQjL5rMtakItf5Ma5J8uxOluB25jmlI5u6K3NwDUVhwOCyCftVN4E1WrI1U&#10;m47Vx/wwfzWsL3KYDpdKV6MkoVubUjVWry0XEAwXleGY35Qn/dXVSh/sqAKfQDeqjJKHEZU2sq8Y&#10;Akr9SCoE0OX1iAiObIGg8gDDM55IKG4iGd92z2EyC7xbYGmbp5h4IopzeM+7foPfnH03f9dGaBNX&#10;vuxm44C907julo9QXmo6etMaRsfiM3/GL8/5B+IwB1uzFtCxbRPbdZKhEVnZFf/11QV434dezrZI&#10;05NteAJYMpYCe7uDD/oG7rxzHePYQCNJu48mgiXaYXw4QHu+gDsWvQczenvgsoOkGWp0n5W04R9/&#10;vx0vPekHjFDzcSVJOr+3s4Naicv/9kkcfviuZlu2RgBcOcBs0fOCns2Rpf9tkjWsj+ipgqW6Ez95&#10;UrYp2w5l2bGKxneO5Xo6nswcjcL2ycCeaTPilf40uJkMHI+NNZNHW3sXvJl7IdczF/aUHeC3zUXg&#10;5tHpV83oVsiyDBm/HL+GThVpgoScn4Km6eXPyZBjI2B798ke6uurJtN4sKR9Xaay+EwQEgxVR7H+&#10;1oswtOgq9I4+gK54jTmio+i0Yy1BXsw2PC1ah/XO9pj7os8g3v4lqGZTSEcWUqZj3zJprcE7L/s4&#10;fr36IhSeIljSKXU3vOrX2H32YSz7IhXdVozMxEw/g6VG7sDoL78Iz78XQx7BkR+hLRpkOSUoExSW&#10;Cfz8zHSEU/fCrANOQXr2HgzXQyCbQhImaKcV64UjBEtjTh2fhCLWsdY3aaRPO/b0t6O6loCTAkEg&#10;G1s5hvGMI1WzTigYJYAqsRjKVMZVBH2rUFnzIMINjxHgrYZfWgK/PIp8yibYknfvErLRkEm73EfI&#10;AYCv43IIWbU3UyNDGsEKHB0gOpFis07pOUytkaUWkRKLbcVux1GHfQI33zRqDEcDlpwisUQPXv3K&#10;HfGr372BbaqmI+q63Q9jHLzfZ/HgYhoZBFtWLD9Lco/SoL8yI3Ar03HJX0/B0cfsxfhlklKva4H3&#10;WBDiGZsRFvG615+Di/+0lIq0n0heCmKilaJzrBxngI28HX++7HQcc/QeTLyikTJmPEkG5VKIGXPf&#10;hsoIwZJx98+GahLXj+985zS848zjDFiSetdcfoueH/RsLvD+t6axTQmaqjD4Q9MSWu/EDqzmAykm&#10;eEkR6NCw0AJayrgs+0wywMan+XONEPFvYsHVdJlFg0G+c9wM3FQWqzp3gZvvNT6MuqYuhNc7D3Fm&#10;LjuHLKqOi4ri1bN6HwGSR/RktqSHbSZOpas+jdKMAm2FNR9Nt2juPmH6EyqJ1Qj6F6H/wWvQt+Rf&#10;yJUfRkdUQS7OIPA7DSDs69oR0078DJKZhxEMEDBt1YgF08J/777iP/DzZX8cA0tUUgIRW6B8lRAw&#10;cXHr63+PHaceWANLTwLQlBcpSHn9Tvvr0HfuB2GvvZqdrO56LK/a8HufPRPWgsPQu/fLke+azhdN&#10;ReR2mLVvOnIk0nSssVoFSqr8S/TTQHVFrFFKvVc+pnRMTMznbTdG7CTYQIPRJTjKRMNwyxtR7l8N&#10;Z8Xd6Fu7HEFpDZLKBhbDKKYPL+bfkHkT3JIMEcw5mlCVOhcQiply+fDKmnQZAM46ziSjfKcvCWMZ&#10;K821UcrnG01e4P0XdmzPnlPNFj03SKO3gZ/FjgvPwLp1HWyntfWVtfmuCJ//zxPw8f94EdvC5vaq&#10;6em+jVVsP//98BMZr2limwLDjM16jaOE17Q849HHvoRZM2bQaKW+4ZUJI0uyxCJnEJ/5z6vwzS/f&#10;zjgGqOi122CiQou1IsJZScGdig99dG984UunU+EKUKnjkAJU0m3ss/8n8fB9tJr4RG2Lnhq+j3e9&#10;4wX41g9OMdN5SLJMlu616PlAz6WRpWdE1kSZjfk7NkaBVvSxENgEcj4NATk1Uh821spGxy1wNuFI&#10;g143LSKNGvhIJYHZnh57PoJYHnzyCNlGtJvN7kzB6dgdVtf+yEzZF+muKfByBDC5DrYrxhs7CD2l&#10;qxbvk60p0jl0AlopdrJWXDVPaIQiFEBge3e1rmRwCOXH7kK85HyU11zLtl1ER5VAza1iqGM3bHfS&#10;dxFM243pnQwimpGOGXn/Pz6Dnyw+7ymNLOUqBAUEkre94Vxs17PfFkeWBGCU97CyHisv/SJmLP0b&#10;Sqn1KMW9NPS6YU9fgMz8Q9G10wvhdM4jIOk09eMQNMo7thmxCTQarrPW0gY8CYDocNtGqoOlOjgV&#10;QPMJeLJxCdWNSxAMrYG14W6E/UsR9C1mmS6FU+knpslDrgcEdG3ttuR3n7o25DurZsei3umgKxhQ&#10;7GM1SqjHNGSjmrNHSZqoRIAdMqz5PQaQ5fdpEhFwPqepNbLUIpKMwbvuWo2jj/wPVKoEM/YQr2ow&#10;ppMysh7nn38WTj5pT2gDTi18zXi67dbFOObI71BHsj3FbC0R271mvdgKx1PslLHd3ALuuu9zyGi5&#10;gdfPNsr2OnbfEOMkxdhhe1pc0h60UtT0ahbo5o+J3JblY+OqK2/mi6Uw9DDvmTj0rI8dd5xLBSl7&#10;h6iMykYZ0nDxw48sZwgFlLWk8C163tHzvV7V8YxjN8whV56CTHk6vMpsdohzMeJ0YUMuj3XZdqzO&#10;dWFlvseMxMQENjqmpHZUiY3p/hJ0h6uQTWqNXqNRqVC+hWwUfB+dfhlTKj56Vg2g/eG/of3OT8P9&#10;+zFY//sDsPh3R2HRH1+HtQ/9BqXwQSTBKKPQ/q1aJz4G3Ui1lmx+kLPxCN9cZsfsEsB1ouh2MDXs&#10;jAjU5FtQZ8dl27LI7ns0vNf/FlNPvxztc95M0LGAnVWEnuH78chlv0JS1jB2fXpv7B1PRAzjOQKL&#10;Cq9wWysktBlZJjoE9smfqWXOuH5gPpbfeAWc1ddjQ1sZ+bAXHdP3wZzXfQqzX/89JEd8BMPT92dp&#10;p1GI+tGWDCKFKsGipu4y6M9MY7l08X6KIDZANtSiZJWp1iTV1iXV/leZUlFrKrM8gPKDf8fgxZ/A&#10;kh+9GiNnvxGp89+G5MYfInzwL4j7HjH+sUrZTqOQqwRKJZW/045BiyCOsWXiMnqC9ZhdXYq51UdN&#10;uMgpmc0OkVsxYHtNthfrMj3YmGlHX0Y7eygvcWTODswHZRQkA7w6mVvUouc+yRC6/rpbUa3WMIia&#10;YM1G8GA5AXbdbYE5QLpORjfx/sMPL+WfFEES27GeYQsej2s2fzzsufd2yGWln9VuTOQNI0uKk+jl&#10;oYf7cOB+74Xvz+Yl3d4cRKTGmdhVKjAgnxnCokU/xbQZ8stUS1hNcQJf+cJ5+MY3bkUpaGPE2nGj&#10;J2ktdftYvPJHVJwjTJYae2tk6flCm0aWngMLvJ9PVB/ZGGhfgKRtOlLTd8LUHQ9GqmsmEmdfKhiH&#10;ICxhh8su2hpBvkrgQWMoclL8XZu60UCUVgfJK3XNqz5b7NhohNp0GIaIwiHW5z9QuvVcjPStRfsO&#10;B6D3+M8BqXZUNT3PFi3A1TjyJo1ghQ6+etN38NmHv4bM6HRUsmuIPWp6o07GRpuobuAEVUKaWXjw&#10;HReiNzOHaSXoagxE0in8OsKlzLQO33UOBq/9AZz2GZi6+8uR2+mF8NqnMr9Z5qU2ulcfedOhmQZc&#10;SneZDwgceS9O8TvLxpYTzAoSPwWPl5PQ58tK8IfWobrkXxhecS/c4cVwi8vhaNRnTP+16Fmm1shS&#10;i0hxUsIpJ/8Il/9tBZsa9Z50FPWBzb8zZm7A/Q/+Cl6qDNfNUl4cGhxDqDppfPisP+IXP7rR6LLN&#10;JAOsBobqlKLx8q3vHot3vP0A3tJSCuk0jQIb1bCZtSNuwcJp6OktGOVZu95IsrCoXhJaYcUASxev&#10;5u+J8Yj32Xdn+PLNYhSvrsVEfA6GB6u4+65H+dtmHJOfa/FzmcdonPzVu6DW53/xQ2UREShM63sI&#10;U1bcAO+O32Pl+R/D8t+dhb7L34mhO76NYN117ORHEMYENp5cEOTZJLU+JyQYGTAKQWe71eqstq5q&#10;fN26roMo04Vo99cj9ZZLMO3U78CL0nj4vptordHwSXwCLR37UothAjcBNzVqCNeUqSk0smQUUu33&#10;5DAJKlSIowTq0eIrUV16D6Yf+yFs94afIHfQGYi7d0fZnUqgpd2CE5+TywQ54ZXSTREIZYIhDZwb&#10;AJUgQByrbB0kGx7HyL1XYuhv30bfb96Jwd+8AdYNn0X7youRGXmIz1RZDzIJW5//jU9zmliXLX7+&#10;c2kUuPfeh4lPxpY0aLepGamu4qBD9kAu78Jz5feu1gnJJ5nWUd9//yPEG2rYE8FRI2lab/c9FtbC&#10;Gqq91zZKbBPzGl/seBEOO2JfKlXN2+va+DAJ3yXLUQPQKaTdbjy0aNnme9RncuQk3mW37WC7tMK0&#10;lsOEl3Uq3y9t+MN5V1ABysfNxLhb/BznJqSOvMX/u1w74oRtjJa3E2jLf4KuoIzcwGpUVpyDgVu/&#10;isfPezeW/eTtyLGzx+D9SAUbqAAiMxXnO3wuqq2XMo4gjS8TNn7GKVa7FrdTJ3RVB9ATjCIz9xC4&#10;p3yP7XwPJKGxvNimNe0ebpaHOhuFA3NW02ZlVb8+kRvz5rouMuk0XK33MnGR9LeB02EZVZZD+7Q5&#10;mPOKT6G631sRZLdD6Gh9EJCPdXxOtEk/1Z+TewSLeqlI0NTv9GA0NZuWKJVtNARn9F5Yd/8SS37x&#10;Lqw893gM/eudCB77b3jFy5H2HsPGdBeG3DzKlkbutFA+nJT+Fj87PJk212GLtx3u21DC8ECEqL4e&#10;VIMwtkNDaAQnnXIUDRuNateBlAZoUggrCR5+cAVVj7SUrutB8zB5YvzpzCBmz203xmEtQO265tP4&#10;vcbm2ANto7B87HfAHkil5MeF13R9HMsWMwszaW1FoYdF96/l783x1Hn6jDbssON8fmfiqaRqDgIV&#10;Rxb33LUYflWZ4rUmz7b4OcpNaLwX3hb/7/Jwvg8jbetQza5FlFoDy9MBuAvRVklhBlZgqn8FSvd/&#10;HvEvTsG6c16C1f/6BMqrboXtaworhqOFj6wzeaI2a6oY53geTPVgJNUNHR6cjofQHgzC9qbBSvUi&#10;ctIIbO1Co3HU8JzRHaTauqM66RrvNXCjB28Nm2vKzEybKS6R/jZwyknQwTQN9+yO0fRsAroy01hh&#10;LorUiyVajNI30j8Tn5PDUp0f51oVtCcbkVp3G0pXfwOPnncWlpzzLqy/6suYPXgty85BR4WgzWf+&#10;o1mIwymYXtmAKdV16A7XojNcj0xSblovLX7mPJnYiel6i7cpfvCBVQh9YRONHhFIE4/Iy3Zbm4v9&#10;9p+POK4a79014t0wwW23LsfwoG/CT2QFkU7YzF29NDbzmq7Xfb5TIIp/+W0zKawWYPMP9t57Fi9o&#10;S562zjZ+FEbzhLKiYtz74Gq+kwpH7mn1djMsZiOXBw4+eHtadTozjkhPC1r4YvlFeOzRQZSKfL61&#10;Xun5SRLCFv3/p7CXtg7BSzAddjCDIGgmPHcZrat+hImDajgTlWhHjFgZ2MVlcO/5CeJzXwv/569A&#10;3x1/RLDmDj7Xx+Yrj97UBzRwIqtq2rodOcgRHGmb+oDXiX4Cp7KnM9AyiBL+lU6h8ogmaJXNpBFp&#10;15KC0whRpfa3CY3TW4aVhrSdgkcdIpAmc60ZacN9irpFCzRzcRmpyjqjcqTTfL634njUPQHsWKPb&#10;skQJCG0fZdtCdWgpqvdegHV/+DBWn/MOJLf9EFPWX43O8qPIa5E1dWElVUXVKxHxDcGx++Dag4y3&#10;gFGnB33uLKxJzcNwE/9GLWpRi54mCazUvhBHaKNYgltuW0bdJKNLhl3tGpIAHYUUurs82G5kNIRx&#10;Sqt75Ouvu4MAS7hFeGY8y4UKg5i4athnl516UchrAw6vSp+MpWGCWqt5Bk7xooe5cwp8aZnoStFM&#10;/Gj3j0VlYyVEcJaPG29dQiRn0fITgNLIlEaQdOI58KLjdqWSo9o1iyWVPeHAMoZH2rBhrc/4a/5q&#10;WvQ8I0ldi/6/k1k3hCrbsABOlbqGbTQuEBywPROcuFYRnr0OblyCE7rw4hzDVhAO3wv/mv/EI+e9&#10;D/de8AlUHvkzMtU1sMM023Y7AUUK1cxasxMuE8XoCAJz9Izm5rSLX0BIU1xa82Q1cTJbU0gBQU+W&#10;aIqAyZZ/kzEv6ONoPEiqc8x4c1aaIM0zu9Uajyapk7xfR1YXclHEMC6C7GwDlHLBKNqCYaPLijpb&#10;0G2jCqOWK6+AtepfWH3Rp7Hk7Ldh5K//icyyK5GNCRYJvWKdV5Jk+Je6jM86jFen6OtczDjJEUDl&#10;qP/03tpOtPagzLJp6bMWtehZI+MihDCF7axSkfnm4I8X346AlpmrjRkCMmY03MesaR1oz9OYomEn&#10;g02DMsI0fhjgxhvuY5h2tusaLNrMWptJ48mwMEqCFx21O3LplDH+jJFIrCPSODcv1JjpoZLR/wmm&#10;TulCm15M5Tg+jOE6mYUMLjMR44ZrH2KapSioLaUsx7x577n3fGSzY+sYmNHa8zb8aoLbb1sC19EZ&#10;dA3xt/i5y02oce1Bi/8Nme0zZw1jBlZi2vp/EDh8Go+fewrWXvdReOvvInAi1ImmAIEcb+qYogH+&#10;JTALt6796h1SMBOn4US8vkVuQg3xN2O5LfG9CFV5VKee0hSjS1DjlJdh3a3fxuN/eBf6LvgkZjxy&#10;Lnbx78U0bDB6yre9iWXT4n8Lbkq63uLnL8v60uAMqzpF22rF0mEsfmwV7zk0YgSeJAMusUcFB79g&#10;R6RSAley3sbGgSwfQTWFRx5+nJcYy6R3VAhHtKZab5ClF+LkU05g3LzHf7zAf7ouWDWBLCpAp2Yp&#10;ZSK84AV7EPDUDj2cSHzYxERkphEmWoiX/ukmBOGoiVSWl1wFyADs6GpDZw8xGRVXbfW6nrUQRR4u&#10;/8s15vkWtahF/7ck1wFlK02oIEBRRtbfiM71K5G68w9Y+oeTsPHKt8N+6BqEYRWVVB5lJ2+m6VJR&#10;E+eHTUiqiBoI6fTk0aStobZCAY5NXVNfmPkkJAd0xjGlzkhDBWvdDgzo8NvV18H+x2ew9uevgnXt&#10;V9G97kbkK6sw6rRh0Ong35zplDOxfEe1qEUt+r+mBDoKiHhBo0eOj1tvWmTOddMGFLN22uAJ4gub&#10;IOe0I6kbCGk0vV9fn0iw1Le+hNJwmnjkiZb81PVJFbPn5TBnbrcZ+NE6qNq9GiizqR0YeY3rCyo1&#10;zO25CU4lwtJKgPFhDNfBkobAzK4ZD3fdvoJgSIpK4XnbrHOw0dHpYc48HbRLBWbeqf80W5jFjTfc&#10;g6EBhmuMv8XPXW5C2jjQ4n9vrh+d4ug3Wyc1AA0q7apzMbVcgvPQn7Hqstdj2Z9eD+eRC5D3S4gI&#10;rkoptmc+s1VMmjyypOtPzmZxN78mRrGMUbP4GzixMwDTPnfllfD/+G48/rv3YeDu36Kj+Bh6Awte&#10;WDt3zyWg0lEaWg8VmdFyKmY+3+J/L25Kut7i5y/bNW/11AKoBqO47eblvE6DS7ijDpaIQ6ZN78Wu&#10;e8wy0+Wb10RSX1gB7rl7OYYGNVjj8lpD/BrY0UyYcI9TwU679vCdtTWaNXwjfVDTcfw2nmrKKETK&#10;WJo68y2flzfgsQ8BkB6pLYzSX330F3h0ZYLhUW3L1ZAps6HFmIzOdUfwulefgCgs0jKUa3/HcEwF&#10;tYEZWPTIeuZJgItMFMj/xrhFz0UqsxoL/kZULZ1RVkbZDShvbgOzM3bYmT0Djtl76pDS8RzX75FD&#10;yuF4ju2JQ/pineHlNnCG4EAskJANa5wJdD3hd5Atw21VdwLnGD4V1djTWiCyG6XgxpkaJzV2eK2R&#10;Q5NeHZVBdmssB5Ji5dPklVwPpx2zk3jTvXE8ds1nfFvigOECAhnfcWtnzzkeSpkiipkB1mma7TeP&#10;toTAacVtGLro01h97tvhP3AJYp/lFmg6zuV3j3WuXSrjQM0YaZI/sHJoZxmmAweha6O9Qk0TRk/I&#10;XhAaDnM+CoQ0PvVOrkKQE08+dkSkdPixg0EnZTxd961/GKsu/SKW//FTcBZfhi6nj2UbYzSdRn8q&#10;haG0h2JKG4JDwzFlJGC5VWxvc7kwnXWuX6uyvMV+03JvqBfypno14cByYN02hDFs6diSzSww6sSa&#10;PtTRNJ5hj4q9Lmdu6BjO+c4mOcxXHMObZHPsd4F1U5fjTCAP7c05zX6hsU0wW7TqqevJ9bZj8tLA&#10;je1R3NhunwmD5TGUybEthMZLeayOpkXPb6IBw6ZhdHXazePWu5dtQgg1/FHbbLb7bjPQ1SUjx6NO&#10;dZBi36PRmTgp4PK/30a84UFrEBs/WhqUuFUjX3Gcw157TjcYS7yJxuRsogdvkZlCixBEI0g7nXz4&#10;g3jwodpoEKwh3pfHXc0LTnwsm23HVde9EfvtMwNJ1EHlwrBhlgCpH48/mMIhB30IRT8N4wJBDuCs&#10;GLY7iK985XV4//uOrw17OUR0tGZrNFnhtujfn0oUuo7KRox4UyljFay95D8w9aFzx+7WSXWr0cln&#10;h+qzMuMFXAeMTqKxS7VGUlPmjVRMyWlhjeqeXtm1mb+1KMceMjs/N5PLBpUey1L9udgZoZVS69g3&#10;e43dPLJST2KhpOlpEi/Uk1Tbz7GZ9EsuEkV1XyE1r93mKxt6PfxYXKT6O+txKaiZxjI/6m/aTImG&#10;hscR+0TD48l3CPjGymMw7kJq1l6w9z8D02bvCivTy46MBhPKkC+1RrKiCNctvQIvu/gjKOUCZH2C&#10;jyeZlduUVhbhKbNegR+e9i12+g4Cb5BlPdHztygg8EzHw6isvQXBHb9F8bEbjKLV2qoULUwvqS38&#10;1AjSeBq/YHxzPdVIv+vX7CZlVi+felql18SiTXUy9lj9aV3X+ilRrQ5rd2zpP5J5p/6SR6iOx5NC&#10;1sxThTN/CNoKlI1awJqT383vMr/qAeVpU8Sb9fvWWJ3XjqyqdUrZYGLb1PvqkjHRUV+darHpWVH9&#10;dc825eISNqR6kGZHOOztgp53/BW59GQ5aNHzh3TUjxN0Uf4qGK5UsMfOn8eatbV2UiPJnoWPf/RI&#10;fOGrx5kpOkdLg7x+Gk5ZVGgk7LL9m7FxfRfGTjlpIBp5NKKohSXc+P35r8UpJx1o7oxvmyLLD0oT&#10;RVtghfejWCfvtuNVr/kOLrn4MbYAAiRnkAH4dxOg2Uy25eE73z8O73rXsYiI7AKiNZobcKwy1XcH&#10;9t3nw7j3/j6GoxLVgi2+I7FH8erT9sUvf/keuOkiG9nYMNmYsmnRc4/Y/yEfllGy2lmPVTx4+Y+Q&#10;ffTSsbvPHtVk2Py3SaAdcx6QvtNK0BZ1Q7V72hUhyC/yPIF9WfI1cRtPXdEYWFJDqX0zThENjbuW&#10;eJtBj0gjM1Wvdrc+1WTZnXykFt+mDhFjp6Tzp7xSi7T9XjS+cYbuWPg6gNE94yRtXPzjwm8KZ3aY&#10;jaVz7J7r1NJfC2++sgw2gypDumfXyqweZ6Kt9WPdZD3+SlrHoXgEOh5Sno/YHUHR7oZbmAbb62Ec&#10;GgWR24GGXp4U+T7WVFfg94//C2Xmr7tsIRc+cc9aP6R2qC2DXXI74Zjtj4AXxvC9EWTjyfGHgY4m&#10;AYYHViKfDMCNBllWzA9RceSHZooxSnRqwFghjJFFcMfcmu91YFR/t37Xv9f/6gTzWjABKXNpE4jQ&#10;7t76Dt/G50T6LrCU8mvSOAGMeTrTrRbGXCKnyrVyr8dh8UYdoCkdonTUxw6iNl0Rj12rx2miMe+s&#10;e1avx1+7X483Uk/C0KGdoOTWwHCdzFlaZmvQ5ng9IdixMqtTEtRb2OZyqYd/NkgHGZddeVpnGtML&#10;seubvoesDmNu0fOWQieCo0EXK8Llf78brzrll6ga0ZNOYzvWbJQV4ne/fRNOOHFn5DPttd24xBY+&#10;ccgDi/pwyAEfYviZ1ElyuGui3UTGtQgNWhkbdtKPBx/+HubNq+no8fpVZPl+edzj+kollFBJ8mU2&#10;Fe/Xv3EZPvOZC9lguqk8x07oNQmdSNL7hx6Sxt+u/DqclM6fkguCKhsxE8743va2H+Dc3z88NrIk&#10;Aee7WAA7LmjHPfd/lehuA6/2KkVk3tNcYYuec6SpDFN97LVsVrZOr/dp1Ysm6s1nVr9GkDU/IJoQ&#10;ce1aLLkbR+ofN/WRYw3AYx/Q2HjqIEW0uaFMTqscGY4nNTq26wmU8GJtjGAcNenkUzrhv4EaBq5I&#10;cutR+zYGhUxW69/rnbUlr/jm2zhqSEJzshissePRtYmx2eyULeUhyZopq8BNkItKBJ7ygeQSkNim&#10;U46cxjxZlANt/9fC65hNX4myEUwujklkU++4EeOOalN8mjLTtE8j1cpC24V9yp92uBDq2Wn+4VPk&#10;mr8U8jgFKGIu+P9WFdJkalrYtbg21cnkQJNkxdAknccyG3cgqEgxNcpspGnmya+YRKqbJ6I6qFHc&#10;OrJGVL9WG40zX3XR/LENWJpI9diV33rbCcfA27NBOs4mE1WQjnXOKIGxVUDkbR4JbtHzj3zHo1yV&#10;jY+3t57xPZz3++UUQbZXrVuiFNgOMYldxMOPfBfTp+XgUZ9oq79ksBT4xBw34z3v+D3CRMa7T/me&#10;qOMcYpSEOEdSusdeNm66+Zvw2J6a0cRpOHUAWhxFMJRYI8bauPm2jTjmqA8Q9CygGhLSUSL1t9ag&#10;6mTbEfLp9bh30S8wfS6VIBNnW8NUCu1sMKM455zbcOY7z2VipR31rBqTg6xbwbXXfxZ7HMBMhNMZ&#10;kZTsWDpa9NwjovyqnUMmpEJjh1i08si4NbC0mVj3TxMM1/u5hNb5JgU/dtH8VdS8HDXIpzqBzZ3M&#10;2JeGaSeR1vLVaFNg0thLx5Gs2/EkINYIcOTYUU7NtkRuk9GVxjcqRB141fNrfjWko0lS2cqaXGxC&#10;OtdsPI0fxahTRBCayL+JDtJmCuwow5LOIGDvLxDDLozARo4smxhUrPOQzdyrhjSOJCdMm5zVboFc&#10;TZ+xHNVha02CGxMAjQHw8RTaOvBSQKnCVOi+ulRNB46B1rHMNGSzdrkhn1tDeqQ+NTqBGi5tBt3j&#10;qOn7GhPGPNUP6xsjhWisEzskiNyK9tRYvxNp7B4j1yis+VoPLxnbJGe1awacNUSnkTuRCTkWvn76&#10;u5ke1CUGaQYet4YqjCATlVnmKQJvjz2Rzyb89OJq0XODdOyQbQ+gNJTggL0+hBUru5FE2q2aI2tR&#10;9gj22HsObrrlE4h8i2CpQsOVMhfnqWMCnPWe/8Evf/qQGenWYI/0x3iSd/8YXWQfH/2Pw/GFz72c&#10;ct+8LU28ahocewuzkDsF18lgv/0ymN6xHRtHQAxVNArSYtTGehj/iQuo+j24++6lVM42srRAjfUU&#10;MqZ0gIP2nYOs8Qiu58W1heJlNvRz/3ATlW4XG5sSIeFvntgWPQeIQDsdscOS7wvXQ9YRmlenO54l&#10;P+HT4trROfxOVGOz0xbru9iAeN3jX9Npj2OHnW09vG1rxEETTFpfM5EtCm2NGe8mHn+9xmb4ZBwr&#10;nN4xnrWOyaOVsyXW1FUjo4F1Ta43xGb0iKyzFevXNjE7kUZWXWwNC1aNZ12L+d7xbLkqO7X4DFtx&#10;1iz0TZwqyzhkXth6iRibASWRgKOjKSEd3W+n2NlRx7CMtsSa9HFoSaYIkjzqqGZASeTGAWWLmsXK&#10;wrXayQUmSL2znhFkZPrJZmR8HCe81lgWW8Py79KsvBvrpF5fE1hlOYklC+OYadaC7vGsKVA55xzP&#10;Zodzgzw242ZyvJnZbsQE+HX53dQu9L3eZsbakCv5bmhj9Xao8wHr4erttRZPLb7GNr21TGljGlNm&#10;ajWrzUItoPS8J7dCTRRWsHpNiP4Ns820MSESdRENLuoFL+PgjW/ZFzb1jqdZgThLYJ6mDtLIp4eb&#10;b15HQ456AdRRSYZ/J34CW1LlIsUwLzp2f7brJ8YeW0Ql2XQbjjh6TzgugzJBNU+Xkz8RkZnWLN5x&#10;50MII60L4A+9mFZKFCWYv2AGFizoZUi2Hb5WTyTMgOT9qiuvx8goY2FYwSjdb1GLWtSiFrWoRdsw&#10;mZHODB6473EUyyNmXSohuEAE4YWGXAIcevA+JuhEsvHYo0N4/PHVxC0KLryhceCGj3AKsUsunxCf&#10;dCHZfKjcJKLJxZiejGl5HfPiHRmUkRhkRktBgF5DteM40eGZzNSNNz2IMKTlpSkOzQ/KUqF1lct7&#10;eOGLdjMZJF4k615A/OVj2YoNGBmumu+bdqo0S0uLW9ziFre4xS3eJtjWEo6wDX+64F9mtNN47dZQ&#10;KnGCY4Xo7faw44LuCc+IdV7cP668BaOjWgPt8rdwxUTMItb8lst4unss9PYUGOcTYw85GWEcT8za&#10;YbLXAd2obajRegW+XEPjDZyggiCycO+9KzA8avF7yARqOFnOoVxm0sKb3/4ixlOsAS6+GjEzzTSX&#10;S1nc/0CfAUtaINyYhha3uMUtbnGLW7xtcRSNYKjfxo3XPYQw1jmXBEwahDHLOXzsuv1c5BxN9dbC&#10;y9u3OPAt/PnCf8C12w3OSBKNGBH0NOAWh9hEbgmOPnpv5HIRfzPYuPePZ/7/5KRt1rPm5hiRFnZr&#10;nl5zzpM/GkGS19++jaP4xz+uq+001Ut0Rhy/23x02sw0Orpqo01aEyUWAAsCGxdd9DemXaNX5l+L&#10;WtSiFrWoRS3ahsl2I9x68/1Yt34ENR9mvGiW9xAUJQFefuKL4MmTagONjozisUeXI4lqo1CCKKLx&#10;mKX+kWeYN77pFN7VOicCqiegLYIlbfXv6fSw/z5T4VqDRHW1Jd6TKMwztjLsZBr+eu49yFbk94Mv&#10;jtoQR0J7ETrb09hp/hQiwh5E3irGkyGSk4uCdlxw4f0YHiEcC4o1dNeiFrWoRS1qUYu2WUqFaVx9&#10;5W1Iy8kx6rs+s8QMZRRybXjp62YhsDrNdVs+HbXhwU9h7fJhDAzOJgKRfzVt/HCb4pbADtA1K409&#10;951K/FJBNOZrrhltESwZ3BKn8aa3nExYpl0omo/btDxq08ec3ZOYb7jz7gdRqph5uwnkpdI45bSj&#10;kVjDjFOJEpJzDJAaGS7hphsehG1rl00LLbWoRS1qUYtatC1TYrXj5lvuQzWMCC/G4I78LMUW9tp7&#10;NqZPnVG7ZuBHCoF2Q7s2Lr70WoyURszh23WM0uzjuC722mM7gjHFS0xihq6a0xYXeFvadpfk8KKX&#10;7Iy2dgIg4+Fb9whoxrFxiG/XfHSsHyhj7YDOL9fUXASL1w0zHSedehBS6SHG08bfZT7HVDK+hPFe&#10;d/Vj/Jti2MnpaHGLW9ziFre4xdsGCzssX+XjwUc3EjR5tdk3A1qqyHhZvPBFcxBWiT+SKuyYWCPO&#10;wCacGKmGuOCPNxBf2AjNgnA+VZ+Ka8AtcVjGYYdsxziKxCQ5s1+uWVrEW1zgXTt9N4tsewm77D6P&#10;78zyN1/asFDKUMJX2TYRHXDFlXfzdy2O2sG7NZ4518We+87m9Rwf0xEnDnQuXBJ7uO2mFUgiJkmL&#10;nManocUtbnGLW9ziFm8TrEXa+nvuBddheFRTaK5xR6StZI5dRSXwcdjhC+ESRLmOZqgIimIb5bCE&#10;x5atwWNL5IBSmERYos76PRG3aEDp4AN3IBAaIR7SwI3CNU8T/98SadE1I7ZGsM8+ezBx6RpAa/gI&#10;Egm9Gc/Kdgo/+/l5tccnEO/bwzj0sD35PWtGrTQNV4vBwe23PYxymShu7JiAFrWoRS1qUYtatG2R&#10;Bky08+3HP/0dHLfA39oYVsMdcmzamenAnvvMMfAEsZxdCzcQTXg2br7tNlSq2kC25c+0rl7sv888&#10;uHLcaqIQompOWwZLSc54cE2HPXjxCXPhY6mwnYl0/Cdmqu3Ihc0MJkEWi+7L4rFH1xBcBXDlIoCv&#10;Ct1RWH4BRx+5HTz3ISZuJgIiw8j1ERMdBuFs/OD7f6qlSjvj6qRhsBa16FkmS9tMaUkETkijJICd&#10;hAhNI6UFw3tym6+FgyUtEqyUsNErwqvISYZ2hraoRdswJR58eSiPPHhlB8ET9zEtatFWkdwG6fBu&#10;HW/kWVWsWj6EoQ2d0DGPd6sSMgAA//RJREFUdlw1shYSZwT2DLziTfNQKHQBXhWB2268ELluEdm4&#10;gOuueByeQ4BlcMpmjokjIv2l/tZxTTpA+6RT58PL5lGNOhCnRuA0nlk1jnjHjE09MQu08CVCbvvv&#10;sxumTM1tNXi59vpFCGOPsQj4EMclLjPh4qAD90RHu0ahysYFvhm54v2EUOzCP12FSknJcmvvEWsY&#10;bHyaWtziZ4HLKTY9ilY2SCPlZ9hadaSGXOMHCJ0KwX0ZkVNCISKYctt4r4ui6FBmdTp88zhb3OJt&#10;gYupEjJxEaE3ioF8BdmK+oTmYVvc4q1jkYZegCBycf1NS1EqTz5kPEVQ86Y3nmwGZuqkFUUxscTQ&#10;EHDDjffX/DVOIg3a6BmdH+kik0tw8qlH8H0hbONEO0U2K72bskxnApInZvk+0plOchgwpdvFySce&#10;zAcJ9ZqEbeTLLn8QTirFhCuBBFwCTrTaC+3A699wPFzLh6Nzg8xJwDYigqfly8pYs2qU1r2uMR7D&#10;zEiT+Fvc4mfCXhjSFohRtWyMegkGvQrKtJaLdgoV5NgY25H2OxA4Njakga4iAZYToCivsk3ia3GL&#10;txVOV3JwKmkkIduO42AolUacRIY1z9DsmRa3+EnZ9PVEClrOQz189q+voDzxQkO4nq4idt+5B658&#10;DCU6/kROsPnXDnHzzYuxfq0Zf5r0nNnJzzCWOTfORSpbxY67TIXjaTmQ1jAJc2g5UcNzY7zlBd4m&#10;AxHD8m8U4YRj92Mi+dJxi6SeiO+4cxU2DAT8Ko/dfBkTo/zZVhEnn3Ik0mle4z0zUBUTtzkRhosp&#10;XH/dQyZ9mrOsIcEm6Wpxi58hp6KaFRNSAPNrN2DtN76HRW9/P4Z++Vt0buijXEYYpSgHUQYFfwA3&#10;feRDWH7VlXB8Wh9N4mtxi7cVzsQWKpkA4R13YOXbP4Hontuahmtxi7eW5X5Ih6wLPjz6eB9uu30p&#10;r0/GGgftOxfZtEOgLtBDCMPL2sUWxgF+/j8X8lo3eWzGagIrLuERH56Tw8LtpqCzRxvWxtIgrGFO&#10;HJmYrjrz/y2RgmiKTBNxMfbaeyoyGbkCIAqzNFWmOwox+bNu3TD+9Y+7TYdkCXDJ7Ti/sViwCxFd&#10;V3fGZFK/9YZEBRWn8Ztf/h1RXDU+EpRJDa+1qEXPNml6uqo58lIFt3zkk1j36f9G5znn4r6PfRB/&#10;/8A74T/+IAZTAbyQEv7w/Shf8EfkRsvoDDRU26IWbbsUuyFG4g246j8+io6zf4c7PnAWoqH1iCx2&#10;KlTXgRXAitQztKhFW0sEKxo0IVa4lrihWgQcq4YNzNZ/frMpVye/4lAzyKIz2LTmVCDLsW30D5Zw&#10;860P816Gv+soZPynFo3OiYuTKl71yuOQSRHDGIxD1giNRqSegLYIluzYZRwOGwE7CNvDzLndmLMg&#10;x+wQOvF3bFcZSkOvkz86dvfc3/wTcZhiHGw8tEZizQ3GBaRzLnbaZw4i2zVPm/vGbUCMO24rYsnS&#10;xfzNjMQeQvOOFrXo2SWB/0zioXzdjfD/ciE62VCsJIX5IzFm/uFK3HjoSWi//B/w+lfj1m98A14p&#10;Rtv+u8FJRsZiaFGLtk2y2ac4a4eQuedxhCghdc8DuOM7X4Ev44N6PnDL7Du22L20qEXjKEASEmeE&#10;If51+WMEJ11EEBpp8o2u9jI59EwFTn314QaUR2Pri5zYQZrY6fGHqhgYIIaIQthVfwyFbP5YqJpZ&#10;rCRKoS0f4LWnHUF9X5v1MmxGkJ7Mg7fQ1JNxAzmOgzPechJcp8SIhcKEyATXJj9bDWLcfffjGBwS&#10;tNJIlJKsBmQhmwbe+fZTCY5G+dPAvU1cQRmX/uUelH1lWBmoPdviFj+brMOdnaAfd37j6+iqRsjE&#10;Pga8Cip2ipZHGj0j63HrW0/BX485Hl0XXo/cHtsjmjeDtoE8vTaPs8Ut3hY4zMTIRgkqjm3+uokP&#10;63fXwBtehZIXolDOYCTTZN1Ii1v8BGyz70+cIkqVAm685QHI92JCAJMYXECZCwfx4hfvB9d1CRMY&#10;VkuD6mS5uOCCf6Hia8WcHGI3wQy8o0XeFpH+bntOw6w5OYZrjl2a8VOC/nXfB68+5WB0tAXMnF5u&#10;BsmaErEgNq6PsGTJemKqFEJzXIqe4E82rmNeuBMWzOusrUQfR6FVxRV/exyuFg0qOxphalGLnmVK&#10;JXkEa5cgvuMOrM0XsH7vXTHYGyG0i2aRYZVWRm7AwpzFS9FO0Z35ypMQOET5riS4RS3adqkCGhed&#10;UxEdsAeKtos0XHSu3Ig1v/2NmSKxwxz1uNaUtKhFW0dx4LLPj/Dzs6/C+r6APb9PKRsDSwI6yQiO&#10;O24nA5Q0aKO/dRocCXHBeTcxbI66OzDYo5F0EK/QR0zpPerYHRES5Ncm57aOaqujnoyb0MyZKeyx&#10;x2w+LO/e/Ce01OxZO000mMVPf3IpIlrxmsxO5LOcpGcL2RgvPPIAfh9LsiISOz5uvXUD1vVt1MWx&#10;6+PibXGLnwW2Kg7Wr16OTBBj3oc/hhdc808ccd4ViBfsxvsVpCIfHX7WuLu4tTeFzhNPQE+SQaTd&#10;cE3ia3GLtx1Owyr0YN//+iT627rhRWmMpHys/toPEK5Zh8C1kdMUR9NnW9ziyWxTpoaKIzj7V/8g&#10;Okjx0iiBj8AFiUGy2QSHG4fWk+n66+7C0EAGiVkXLaBVW+88nrVTUyNLthPgRcfvzThrZ9M2hnsi&#10;3oqRJSW2xgJyBszZIwQ5+/HlRZMJW0NbTT5JLEgU4/LLbsPGNVViPXnarG8tTSOOA5x4ys4mLVow&#10;nrglxpWFk8QISsAPfnglIqdofreoRc82DWVCBIsGMNg9HdNf81IMelmMHrIvDvrzb+Gc/hqs7PDg&#10;O6NY1ZbHzp/7BFLz5iHN9jXqPaUB2Ra16HlHETuakH3PtN33x37f+hyq+XYMpSLk1vdj6FdXY8SF&#10;cc3RohZtLSWoYv2KKpY9PmRwhQ6Dc3TSBzEDaKS+9OQdMGN6RjcIOioGR+jkD9Hfr36QwEoujoRH&#10;XMh/43gsUvukiF8c7LTdFOyx13QEDP9UkMVWav2JYKlaKeK4lxyIdFaWQ+11m5dRbf7on+YPB/pj&#10;3HbTg7BiZk473ogWY/k8YGQHHLQQHZ0pRLam89S4mKlI85cOzv3tjSiNKtN6f4ta9OxSOU37Zfos&#10;9LzrTbBndCHPxmk5NgZ2mocdfvgN7PGbnyL6+Jk44JzvYv4ZZyB22VApv1bDtHGLWrStkWP7cGPq&#10;aTsP74zT0PPJd6PX15aeGI+f/zv2ZTSkI3VsLWrRVhL16t+veIz4Qj8IZBLHLBcCcUPKS3Dme06h&#10;+tUFISnp4QABAXlMvPDPfz7M8NLLvJdoPZPWLTV8qN9TqQSnn/4SpFOMge97KsjC8oPSU0YiLtNU&#10;Lrs48IAz8ciDcgrlGQDUSMbNODMkH95veeO++NGP34LYaXADYLv4wFkX8N4/BCRhs4G58pwcFeBm&#10;R3Dd9Z/BHjvNgZ1qWSktenbJidMYsgI2rDK64hxKjoecxCyIsC4fo7tioUrw5Htls+h7asWDQ4t6&#10;MFNFQbs2WtSibZRKboBCmUZu4rE9xMj4JQRf/iEWfe8rCKohZn/la1jwjvciSbV2Mrdo6ygKPOy3&#10;75lY9LBGjvgvFljyCH+qmD3Xxl33fgv5NO9pzaimo2wC8sTFrTctxguP/jmiUGubxURb2q4pv0oN&#10;lMmM4oYbvoJddu9AZOtoFS0C2rrxpS2vWWrCYeTB9UbxvnefZlawWxoJaxIOZs4aCOMMrvznnRgp&#10;sYNpCJMECd7+9kNRyDNjcZ7wrWIyrROG/XIavz37FrhPGH+LW/z0maIGz/KI1yl3oYVsEGKjU4W1&#10;cTU6Nj6O1LI1anboCNKYUbLhxRF81zjHbxpfi1u8rbB2N1dp7es8+B4aFW00NvyPvRFdb3ibcccx&#10;8P2fIRztN1a/uFkcLW6xYcIVrQi6+pqH8MjiQaKS+tmbCQFNEZbl4oVHzEHOSxusodM5k1hHk9gI&#10;ggDf/9ZFxAy16TgqcrLkbbKO1oTAnLlZzJ/XRelNkXnBhJ0Y7omYofnlKbKZJ7RGcNThu6OQaePv&#10;5sisvvo8YcJWrB7GXy6/2fwez45lY/vtU5gzeyp/Z5gmWSJChMpEHuf/7p9Yt1ZncU18rsUtfqZc&#10;ycbIhgnyNEKGcwFCr4zwnhtw7eHH4NwDD8QVxx6DYPHtiAig4FZQSRPIWwm6KhpVah5ni1u8LXBH&#10;mQYtv45mKojZNkK3imx6Cnb77NdReetrEcQDWH/bVU2fbXGLx7NW8kRRjEsuvZp/abianWzs/0k6&#10;iiRlZXHmu14O19YibYIhYQQ+kxCUDw9GuPmGDQwp3FAmmzk83pw8qiT/S8e/+GBksjo1hFDJwBa9&#10;p3m6GlnQ6ilTZA3zv+mYvmMZndMcZsBlVE0+zIwcRukMuCTsxo++dxP8SkQoFMCJUqaxBU4AK92G&#10;E18+XVCJZdCF0M6zARIg2RWs60/j8mtvNT5x5NxSfhdg+8xjaxqkRc+M0pUEg6lRDHg+2kYz8MMI&#10;q771Cyxc04ftCe73WtuHDX++SK7MULbySPsOhgmcjEfvFj1lctiGS15ErmLUq6BoVai0fATUD04c&#10;IbQiA0Zb9O9Plu9jyKGxUa557B5yaBInNDjaK9j721/GznfeihmHHM+69diFpeCVUqz3FMMSZMWx&#10;4RZtu6RTOQKvH1bgQedzarnOVX9ZTwCTJzao4QMdvB9FPdj9EAu777czdOKblvbYUTdcpwKb8nb7&#10;nWuwekALvYVBNGUnts1AjXbSJUjDsksMP4pCtoSzznwdbMfjPepwTfGZdU5bR08LLNWcQdlIe214&#10;01teShCnrXpP/IljDY1ZePTR5Vi/sYggZObManUTDUMERI6vQSbnEz3meEHTd0KcFvJeDy668AaF&#10;ZNhArZT3NOTW6rBa9MwoSAOFyEKW36tZC+GSZRj981VY54YoZSyspppf+as/whkahG8MkKdpXbSI&#10;bRwoeuxcAxvtxRQ6i2nkwgwqdoaAiQotdpH1XeP9uUX//lTO2yjQaAidEA9+6YdY+c5PEPCy/giM&#10;OtjhdWW64KVrJzfYQ4tw6/tOx9rzz2ETkvXfom2eNPIT5wiSCJRogF5y8W1YvrLf6AkNmdT+8v+k&#10;iBNPOoy/6rNU+kN8oAETau5f/OxiXtMwS03HbEIdJqDi0U46nf+Wwt77bo/521EmDY5QgKemawjB&#10;mIinyInlkCOiwHa87R1HELEx4Xr5k7AKYHC4iKuufgSWmzHIkjd4KzauAaZN68Axx+zCK1Ve5nuY&#10;OaHFUlDGzdeux/AgC4jo0Cw0kUtyPd+Qrha3+KnwgAekKjayVRujXoTBy/+JOWGAMhX8rErWNLqO&#10;FWuw/LLLNCxijuZxNQUtyNQkvhY/OavNpwiIIiuFqucidKl+tBaAgLXE76E5oFv6ovnzLf734Yrj&#10;oFByMUCjovrwIiR//COGV64wK0ZgjsiyUMywj4gcjCy6E8HFFwLLVmBA95vE1+JtjeVsup2YqQg/&#10;SvClL16EqMlJHZ69HsccdQAcPqPZKjmolD0VIcDix4ZxxV8fRKQdcg3PMaj5a+mMwqQNYRzjuBMO&#10;QDUchkWAT9Veo0npemK2awuhniITLFl2CCfMoadnEIcfujOvM3Vb4Dh08fOzr0CJeCjh82pQAn6O&#10;/L8yUyeevAsztY755MU4ZQCWjSKG2MK+/dU/8lrEzPMZNkbYOm6lSdpa3OKtZHkHE/BJLBed1QBD&#10;l16OdXaFnXYWqYW7USrb2bFHGL3gUrSrQfIZtz4X3hBXi7fEFvIBAROLbm0uwMakH+Hie/DQ178B&#10;3H0P/GAI/bQwa8PjzZ7feqaamMTNwrX46XNeqIjtxqXhGuw0E/3hIBZ957/Zpwxi0C4jciyUCagy&#10;5QiP/PASJMP8PnshIjcPm8+Jm8Xb4m2DpXlN/8/2vmRJGY88yt5eAyBjWEHa2aGMHHzQAuy+6xTi&#10;hAqD8jlt97dTBA02Lrn4JmKKaYxJgKL23Gbme0RWUf+RhwmW9oHnOZDjSmPwCjHVw24F8/+nQXpY&#10;gIb/LCK/lx53GJOz5Y8a160334+77nmAaZTaJPJjY7OjHO/GOOro3dHRUbuuRV5ChdD6KN790/l3&#10;YGSIyFKdlW5rhKlFLXoG1Mk2Vk3ZZlRj6KZ7sf6eu5BQwWcPPwCFK/4bgzvNRVbz2rfeg9KqtXAi&#10;NmLJvnxctOhpkCxDWosI0bv4Edxw6unwP/c1XPP6MxA8tAjtvGfXLb4W/VuT9PdoGugd9rDrIYeh&#10;I6Dh/PsLccdvz4bHjs2h6naGirjph19A26XXw/WyyO86E51BaxquRSLf9PmaJfrLpXchiLrY35d5&#10;bQwrkCzbwic+/k5kUxGB02bFEAbSv2lcccUNxANZJJ6cXU/81MAQ/5pD+AMc9IIdsPMuBFZmSk7+&#10;8oRHhPi3XuE8La3vylkUsogyGs7aDi9++Qyk8utgpTxERH6x7RMXjlng40gzjmn04oo/3AerGhIc&#10;BoiTEjsoPmO1YcbsFN7xhpPhxMSVdr8pvCSZwiL18Pigj7vv3gDPj+DGZQQh0WaLWvQMqJgaQSrw&#10;kApLWPvDb6C9GCCf6cGC734OM/N7YPvffwf5XC/8/grWffPLNf9K69K4M99S+E+VpMCqtoeRbILu&#10;UgmLvvlzTFu0km08QveypVj3nV/Aj0tmROLp0rCVwnrHx8BdN+L2Q16I5UediNGVizFMLedULAy7&#10;JYaS8mzRM6cQbZGP/vYQuRfui5HtF2BdpYz43V/DPQv2w/WHH4Srd98T0Zd/jm6/isH9t0f7/B1R&#10;dbVCsEXbOmmdoosSisMxfvb9vyMJ1iNlTac+8BF5Q4isHGbOLeLgF8wwo80x5SYRriC+ykVDePy+&#10;BLfctRiBs464a/ZYrONJIznUJVEvspkKPvSB18DVMVWaKBY+MiDKfCFvHT0tsDSe5Odgzpw5OPUV&#10;xyIKhkz6lIaxZVYTP7weRilcdhkRoV3g75AZYBL0DFFeklRxxjuOQz5PWBWzcOI2PiVPnDHC0MNP&#10;f3wxLCeP2BGSbCm9Fj0z6hh1MULreKA6iHW3344oCdD2njcCO+2AIOvC22MXjL7yeOQJ6h/54x+x&#10;bmAZgo4IOxovsi16quRR0YkdGltrHngYKVvrl3iNxbl+0WNot9JUhk+/bPNRBTNWbsR1b/kw7Ace&#10;RfHW23D1me9HT3GQLw3QHmgnzTNWeS0iVdlrae1IW+DCcrvQefKp6C1XWQdl2INrkbvvQRyzsoQu&#10;tq2VmQwO/PjHEbZlkaGh26IWaXC+WK7g4ouux7p1Q3AIjoJwxOAEBO3s32Mc++J9iAUme4FP3ARf&#10;/dpvUB7t5A/tftPC8IkfQ5H8OiZoa/dx0MHzYD/DYeuntcC7TtoVZ9s2oijCW99yDK3ykAnXuiIp&#10;JLYks9CqgZMMHl1Swp8136gwZtk6USCRXhxHmLuwHdvtQutD66LQzr9jK9cjF1dc8Sjuvm8jfJ0x&#10;1yxdLW7xU+FEvmJiZC+6hp3sCMLD9sPCj3yAspWHw45cRzns9dlPYnjPedijP8CUa26D7fpIBZLt&#10;JvG1+ElZukq+TZIgQjRcNFaisItxAjLMTrQUMNjEZ54KB6kYg3fchoWPruS7ysjHVdjX34yNjz2A&#10;PqoUnSWgIw6aPdvip8ba5BOzKFMhu7UkhZ3e8Tb0HbMfRjPaDUcDxAnxr0IVAykLhVediOxRR8G3&#10;PbixNgNNjq/F2wZrd5o4TnwCpgIu+tMdCKM0Ah0jpZ3uZvymDW35Ct719hOogzVCNDGOtRvKuOLK&#10;exhOvhkJlhzqjkacQdYGMZfh9963Gz29Y76bGuJ6Kvz0FniPkVlsPUZ77jYNXd2KMzROpszmvwkL&#10;rsTCfCELphPf+9FFKBYt5kk720IyFSULSejvbWcexc5qiL+1EIsFwahA5VetduPXv78SdirF9wg1&#10;Nklbi1u8leynXHbcIe77xZ+xtKsdO3760/BznejwtQAxRJva7pQZWPDJz+CugofbzvkzomoIX8Mh&#10;TeJr8ZOzgJFZKuA4xvO/UREsYl6u/fbYAbPkmz27NVymftm4diW6qIMG0/Lza2E6rcvikjWoanEo&#10;wXFgU6c0ebbFT43zOmWBXyNPbmNo0M7qxO7nnwP3ZSfB6pmHadmF6M3sgNx73o99v/wZIEugRIPX&#10;t7VmZHJ8Ld42WO6AxPKb2N8f4aYb1hI6qZ+vEkBpTbJGikZx+BHTsc+ec/jMZH1w62396B/SZhEC&#10;DQ22EGxNxBnimOokJEap4AMfPI2AZJSYoeb1++ky/392qL0txCte9mJ+G9uxxixP/kg1BsxiBvfd&#10;vwL9G0cQhUoC0aPuJ3kmKoXTXncIZs7tZmhm1haI0ir4AEGcxmWXX4dIhWGea1GLnj6l2HtHKRv7&#10;//BTOOjmc9Fx8AupzB023QjldIUiGaHi2Jh2zEk48tZLcND3P41qxkW+ykbXoqdMAXWi1mZaroOO&#10;zk62brX7GqXy7ERZtvEzWLOUC9IY7RtEmgo0slSPKfSEbUgtH0WX7yCrKh0L26JnRm5Fo7IJyq5G&#10;CMoEu1V0eguw/89/hJ4HLkL7wxfjgAf+gV3+6ysoTe1CJqySbRSdVttpkcjBV770C/QPajcylYJO&#10;SbA0+qMjTQbxmtcditgnCFdf30A/+MEl8ANiCVuuhDTi02HQxfgPHzQyuefuO+GII/fm94RBn1nr&#10;f5qIg4hujDWqbUa2aRWe+dHjkOukAkwKvFdichs/bGBsXHDXoTy0AOefexvslEaOcoyqjY0uhO1V&#10;0J7K4pST94HnDiKKO2mRRoijNr5oPZY+6uPPv1qKtLtGCXnuEJGuSkwjeq4fEUf7hI0sq5i2dBgx&#10;nz4qyeT5fMHLEitai9y8coAwKGEAZYRJACeIGS05Upkr5ERKEpYbqzgQMo4peNGImQYR2Kzwemin&#10;2GERyYchnMiHF1WZjpgANkC/ExmFuIaWo1fRwCnDJY55TZXvjkL2PBphaeAwrqJKYGszT1YQYtjy&#10;mVabeWb9Mz2VKES5wvQ2PGf7Lv8yfxbzJsuD7zB9aUO4wAoZXwKnrPJgPhwmKJH3Vt5mGYbMQ8i8&#10;mHLRlI44ilnabIxMEx9mNCO8xnDMY0fAeHbYHR0z94XLJGTjcq2soyzjpAUdMZ/ZELk5e6Ft6s7I&#10;MLowRwDPfPjMW9kNmd8YFZvQXg034l/VNRuzK9FmmkOWt1OlqcDvxuhRYsdIXysEETbr0KVyiIOA&#10;ZURby2eT13Sf8h1azALri+Vv67utp2jpNFEkURwxXRHfFTOOGFUJ3FjZjeeKXURZw9eUC5YWBpqA&#10;FMmOJtZjyRHLNmGHR+GZFJcVllG2fd6ilLBuVfeSuYq0C+8nVRv9+sEyK1TK6E+56H3Rkaiw/FIs&#10;q4hKMr/zjiiy3q3INe9Umco5LVsGRrSekfFEvD/isv5Y1kXel72k4w9Cq8S8DCNFuWtPFWisldBT&#10;rWKQimnIGkY4x2E5RCw/yhRl0la5shwVpyxcO/Yo/5oikn8gKW+9JwVX63FCPqIiZB7G59nki6xZ&#10;ApcB5GKiQjbiNi79vFMrQx0KynfoXTogtMwHtYzBVVr4fBgzH3aV7x6hXrARh0xTcevWZToss4rj&#10;YpTyHLGOxI1pNTwuz5JJmaERisYHjYaJQspCVfK+FRSmKV98JsN0JsjyexpxbhildAFu1w6YUpiJ&#10;uLMXjiNvzPKplWczjVHQNFwjMT0SK7Z+oz+SgGlgO21Mv02Z9nTKPMuZ2Bdu6Bo5U9Ww66A+pMxZ&#10;rtFvYuXT5Jn3YtUR20aJ+iJQh8UyrrUhBy7rxWG9sIkaGaNiYPlbxhGtTrmXPOuj9meV0hjktQG3&#10;SLlkACZkA3VAi7ZAWk5DGdGYvcP2tWq5jwv+fCMSe9jMLtlhgXIUIeUl6CmEeOExu6BMTBF6bGC8&#10;79Kwtdjn3HH7I7j6H6v4DOOi0NiUwRijfHbiR2AspE46/qQdCJSoybws9Qbl/BmQJOZZISnThfM7&#10;ccjBSpzPAtEZL40kBcKMsNDkAuAH378Q/Rt5WW4ADAtJyiJM8OpXHw7HG6QwM4lSYqYA1BHZ+PJX&#10;f4jRYrP4/33JjjJGoQiglN0sG30BRc/GcIrWGQG1G6WQqxAQNpAc9nWwgQ67HgbzOSr0DnT4HSyT&#10;NnYQGZYj4w21w2RyVQ6mqASoUHJF/c1iIJ0j6KzC3rge9soVCNY+Dr+8hqVK5eC3sQ7b4RPMjqRL&#10;yEnRr1qFgsqfpR847LCoHCS7WaYponLWwTWNnCbAGmXHu1EO6SiknUUgQ+AgB4RavyD/Wh47hsbn&#10;RBZySIWdyFYJqgmgQ3aijeFS5TzjT2MkSwWs/LFcY3Y8LntO7WwzfpDkNJWNKaaVEpFDK41UVFtj&#10;IYDh8TtLnPcnxl3j2jMTmGU8nkNyxZWSTY15nU6QoiJOs/HG7MjZ3WqJnWF16NL1FGs+o/czeRLl&#10;MdLXLDsAAbPIJiBlntPqAIjc5ARTQFCso0LchGBQ8Y+BJFn2jeTxZWl1DlQM1RQ7F6Zpch4pE+Uu&#10;FIod8II8cn4G3ea8u4nE7oZ5oq1H0KAOJWGdh+qMGuJywhTrlBllJ1YmsFxLTrNzcpjOYlp9T4h2&#10;M7Kgdp+Bb+ex3RvfhYH99sIUgsPHOyxk3nYClSFBCl8oMNRWoYKsZlmnGQLYPEEY63e0BGvtMgSr&#10;HoOzjqBWh46zk1M9tDFswPd37LY7VqrDZrr1/o12AYWZezJ9kocsZZL1qToZY410SbZ9j6DXIcBm&#10;0dosa/mEUu0ElOWAIMwhiG/Md2g7GMyE6MvVfAqx8tiWCcwZT77KdDFNHstWC00FLFwq+2hwBYY3&#10;PAJn2QisQdYn24J2BLqsp3SVbZCGZtavoDK8BkOdrPutIske807gkiJrXVZjWsU29ajYyJR0Kjlg&#10;m/MCljUFtUKZGyaQfdpEuY0J2NpWrUXaL9E2YSVsosmyWid5cZYop6ir3MSjrlDZTk5/he2+6kh3&#10;Ziizepd0khZ8WBhNU3ZSBqYacCZWXiPKa5VyWyX4VafcTh2RIeiy2Q/pnWpPFda9rykbgn3JapXg&#10;J6DhEqwfRXV5P4ZKo+yOK7yvAYAysgRcXZU8dTIB1egA9XYLLG2ZKFcscO2UD1nON918P0YGtIU/&#10;x3vSZ+wvWOdBOIyzzjodPd0dsLRjLdJ91rE7xPZq4/zz7lBkWyTLrHkOcfIr9mc8o4xizF3AMyDL&#10;D0pPLMVPhajI5dX7t7++G29/2y/hOjOoCOQQqoEYJtZwGwshlxrED390Ol79+r1ogVDQ1TkwU5oD&#10;D6n0T3rpZ/Cvf7LAzHUqUadEZecinyri71d8HvsfOpPKlzhSgk9F9e9I9TOQ1LGl1xMZVkeIFVNw&#10;iJDMadwamWDjc2bMxqiXR3s80bLT00LE3tBG2IMsT3bSARUK+0Eknm/wZaWtAKdDOwNqz2jRvUhz&#10;tH06JZ/lo50q4f0P46affhkbb1uEjhFaeBrNaM+h49TDsNs7Popw1g7ID1N5sKfJ9D2KSz/0GRx/&#10;7m+RKboY7Kj5umir8LnV/exEfHiss0bim8hMV5kCnstg48wu5GnRFwSirCrKlQ3IlIrIq/GI2Fmy&#10;8ln3VE4dU/m3AG/DMsQe7wtYi8eRPUqwkqP1qcaVzmKkuxM2QWNWCj+IUO1fQ4Vb4TWmTSKhURim&#10;26KCHZoxB7m1JXZgg2x87MVjNiIqxwkkM7T2Zdy7JwNzYyi1dbPcCTBZFnYSs2mySJMq0usYvxXy&#10;msDPmFxWCRA7CBbynfBSKVrwjIB5VPv1/JBlTutKQGTdOmSL7Eh12KOyINk3B0gSJHX0ECS2IW86&#10;RLYRWur140FqRxAxfImgqk/vZ7uhlWYRBCXpEXNvPPlpAVILw72d7FBS6IodeA2AW7JnsZP32PH4&#10;o0N8aJDFVTZgkHckaCacFUxlh8fOpErZIOCLOnIYnJJBbyllpt40ihVsWIMu5lNDMaMES+lMCg98&#10;9hPo/J9LsPE1L8UOv/keOss9GCb4yBlgkcKGNGs5KRIEFLH4t+fj3l/9km2oH1NHKaNsQ+HsHhz4&#10;7jPR8ZKXY6hdUz3M54oBXHDMMdh35VozSrBs+jS8/Pq/sTMtIsVydyoyLph+FRuVNgsYQW8HkgzB&#10;FMtaHqfTRFEhDT55hBpmB5yM9qNrHQ0MPs8GzXKV/qo9G3V2YzhXQKfPuIMQpXRAyRZwz2CANkxM&#10;ObDiIZTvuA33fOcHiO99CHaRBgvra3hKG+a/9jTs9ZZ3YLgwDRnme4hGUeZvf8W1F12Il/7wR2Nl&#10;/eQkUBswLZkqQ69eYw6EFryo391UT5HKX2Yn49S1LA0Nj+mneAuod5aph5j/gOUuquuRrSZGT9HE&#10;Da95B7qP2Qu7v/EsWFJUWyDtd2ZrMXJmEZjEw+uhMe9GlZ7EXaj0diNF0OSx/KuZMo0zppF6zs8R&#10;PFWHkVqxClZBukPXqYMofxHLpo8g2eueSjlPsR+hfjKyLqNEC44DArUYo0x8V2kAj5z9Uzx2znno&#10;po7ss4pIUhnMXMj8vP8srD/uYHTx3fmRLgzTErzttLOw/zveitzR+5g0/rv2Q//XpPWCMiMDexiV&#10;ShuOesEH8MC9FBZVkGRVgyU02qdNiXDHHd9C7zSHxmaZwtHBq9SV9kY+Pw277PhJLH2cenuLlODI&#10;o2bhsr++h/0U9QhlR7rHluJ+mmT5fmXLrXErKGFDd5x+rF/t4YADPoR1A7SSNK84jmqjQxqY1rxk&#10;SMvPx/Ev2g5/vuTjvEYgpO0xMTWMTHEiyWuvWYuTX/ITVGiRxRTy2EwbUJmwkzn1lD3wy1+/yezE&#10;czV/8m9KdbCUYgf4t5NOR+G+uzBgl1HwXSr3AksiwPq8i90+/ylMf/PriRUnzulLkWi655Fvfwsb&#10;v/pjTGFHIceJIx7LhCDKRwH2m16No7/yBXNdVFdyth+jxA4z7t+AR77xHYye82dMG+gzg5aprilw&#10;szlURmmhD6/FyE5zsd17z8S0V78eYaEbyU9/in/+7mc49l83IN+fwUhvFT6BV8/AIK7c7XjMWj+A&#10;9Wn5rZlIYa5ImayaDnjt7rvgNX/9A7ucGShS4eTCEFef9Gb0XHMz+t1hCq69Sbn0ERzM++hnEbd3&#10;YsUXzsIM9nuVRNbARBkaymfQyU5Zp0Zbp52Inf7nK8iq8w3Zyd23GBe97FTs2N+HYU9TekwPOSBY&#10;KhbSOOmOi3DJuz8F+4ZriL8TdA62s/Qndgj17aWa9zaLjklmaH4caZpmWWceB3/ty5j3ylN4hUCS&#10;jxVTFgYu/zvufc17setoBRs8G6MEt7qXYicYz+3F4TdfSz3O7s2tLXjWyJOmwuzIQ27NEC5+xWsw&#10;/YGHEGRYR9QhmiIZ9mKs78rjlddchtLsheiuZghCqlT0ielgTZrGymn11b/FDW/5AHYplg1Qzvoe&#10;gljT4hNJz20oFHD0Nech3mE7hmO7Y3rHU8hyU0eTK1t48GvfxYZvfhcpymIwVkYxAaIoSVXYAcmi&#10;jzBE4LD3e96FWaxLj3GWNDV09c244+XvQCU3jLakTJDfielzp2PpkkVIdtsNR//0+8AOu1AzaFQh&#10;QN7XKGAK/TSKvDvuxKMf+E9U7rwbuYDy1t6Njo4ZeHx0CdIjoyim08ic8BIc8bnPIZo/h+nNoe+S&#10;C7D+ze9Dv1XGrK9/Hju87PU479C9sHM/AWTYjmHqGTPax+y6BEB7XXo2OvfZA77AUJI2slQUuCIA&#10;T/GRuz/7JYz+9PdM04iRCU1VS3ZHWO/7f/4r6Hzn6dRnaT4ToETLeWaZ6Wc8fWm281XLsPg/voj1&#10;V16F3v4BGoHsBKbNZj4cVNevQcn34Wy/Kzvc9yH36mMwzLxt/MQHsfHRh7HnHy9Dmm18SxQROPts&#10;84XBEJceeRJmPXg/weHmuqzXk5Y56JvggdaNpQgQ851zYO2/Paa+8qXoPupo2rAdlLuavD9VsJRI&#10;N6WHsWjno9H/wp3xwu+cjahty2uUJGdVlmt7xcKj3/4JRr/8bbaLMiq8Pp6KhxyKF5//U4x09KKT&#10;fWuV5bvRtTCjnKUepJzdex8ufNnr0B5sRDsbFpuQGTnUqPKyfAGn3HAFUtPnoSJDhJ20chdQ3uxK&#10;CWkC3VV/uRJ3f+e7aLvvXmTV7vJtmNE1lfVcRZYgPEx1wX7lsZj7ybfCm38w/GAx7tjjZdjx1z/E&#10;7INeYNLYAkvNSTNERt+x7f3pj4vwptd8m4JJADMmkWKbevGlJ87Geed+BK5DY46gVvPgGiEU0Prl&#10;r/+F97z7z0io07ZEHnXfxRedhaOPmQKH7wkcGhLuiJndebrkfOYzn/7c2PdnRBaVtTxut7VnsW5j&#10;gltuW8L8q8vh9U0fYUdaAFp8maZ409LZsGYdTjrpWPT0ZozwmifUg9glTJkyC3/+0+3oG+g3oyQa&#10;rrXtNEKCsEceeRinnroHZs6chsgczMvCoClesxj+fajeifXls5iyfhgj/7wWWVrKXhRgiJo4G4yw&#10;MVdw5+BazH/9K9ip1oYLNZ2j0nBpmudGMujafiry203B0kcfgTU4gI6IgpRKY/sXvBAz3vdOpGbM&#10;qDVU/tNgiqjIXjqzZg3uevuHkJx/CWYVCZp6ujD1I2/Hbr/4BqZ++Ex4b3gFRlb0oePmu1C95DLc&#10;d9+N6OzoxJ2f+xYyVCoz3vo2pIsaIaFQUzGVshV0ZQKsGFqM3IoiChoY4q1CYBmlNLtUwNCs7bHX&#10;WR/CPq//IKwZu7BzDJlf2gd8vm3vmQimZOE+8DgyowGtYdZdNoXtTzoJc990BroO2g/ZtYsQ3PYw&#10;8gE7LspQjohHrCmmWRV2LqcchdlfOQvTTzwRHW3zkWMcLCKUehMU5qYw5G9A9pEhM/2nNSq5QicO&#10;fedHUHrpydh96t4oRGmsfXwdgV9o4s8y7jQ5o3dFlNf2LhQ6p8CjgvW8NjMVZVfLzCflO1DDjjFl&#10;aAi9J74Iqb13428CNRksVLC5dhfF++/EGuZBp2K30SDIaQs7rd5Rvw8ju+yOqTvtaOpKa/GkBPJU&#10;/D6BStiRoGu3bgxNYbncshL5UgUpgkJn1kzs/9rT0H7EQVT0bciyLBMaG5quctXjj6Ogdw529KcC&#10;iwcRrif88DsYPmAeHZO/PDWW290N9/OvxwFnvgXFPXclCGZ+qx6VSa1TrZPLMnEYf382RnZOGklu&#10;FKVFy9E5LHCXELwoTqCj0o0K8phy+LHY96Ofg/eyVyNhOaSqLIu0hb7ZlOGjd0b3yiJGlzyC3pEY&#10;G/o3Uqa3w6F/PBvD8+Yynhz62bvp9PF0pOk+pvPBe3H9a98J994lNCxiVI45EHud/yO0fepDmHvU&#10;yVh9x4OYumIdQF3w8N8vwYyXvhTV9g6MPno/Bi68DNm9dsXOX/8Gytku9JbWYsUdt6C3msChbkmx&#10;A8xEZcpUCbeO9GHPY08gUKOcs/Fo3VI68KnYXQxlKBvbs5Oc3QbnrqVID41QrtjM8nnsdMzRyL3v&#10;1Rid1os2n52zRmacAC7rLKZMYNWjuOHVb0f095vRXQqwamoB07/4MWz/y++j5wMfxrwjj0B15SqM&#10;3k1AeNXFWP7YEsydMhP3fOvL6JrRA/v1b0TbmLH1ZORRFQgzF3MReua2oegNAPdvQFuVhiTrR/6l&#10;NB1rUz/m26dg4UEHoG32DAysGUC85lEU7n4YK86/EkNL12P6EQfQXqUuZhlIl5ppX/OWLYOAhHZ3&#10;cfXjKH3lu1hH8LzD684gKt9yx6aRPo3m9VHO3E4fi2/5G3KrCayZL+kWHb6cZv1j7Rq0H3cgyvNn&#10;G/9OAfVbd4n6g4bnQE6y72LhHgvRNlBE+bFlZler2mZql9mY97nTUTp8P9ipLOWWuWF2NNovgzPl&#10;V/HIHy7Gw+95LxauWoc0gW7xBS/GQb8+G9M+859w3/9alOd0YPDWG5G/8SYsvfBGZJNODP7jYkz/&#10;y42wTj8R7XMWmry0wNITkcolorHg4hMfOxvLl7FuqBfNgbimyNjXORV89/tnYbsFtSlT3uQ/TaF5&#10;KI54ePs7voz+AbZR6r86ohj/4UNk3uPXGdPz+MIXTgLtAb42i8glQLaLDPL0wdKzNrIkj9tRMB1V&#10;NpJFj67D0Qd9G+VRFoZBjioNjXpIeCe+TlM2b3n7fvjhd9+ItJUxgCegVaF1TXrmez+6GB/78KVs&#10;vJMz+d4zd8e3//sM3suwUVtE/gMEF5PX/fw7UGyl4I0M4ZFPfh7Vn53DUhlGNW5D1aui10+wvjAV&#10;u5//fXQe9QKWZRcVngAVO+EKUYDOWqLSGiQ4yt95J/7xmldhz6VVBF95D+ae+Vb4+ekEDAkqKS1+&#10;jJH2aWVRYrT48dbTXoT8VbezM+zCWpbP/P/+Itrf+jpkrSlUGiGGclXkShZW/tf38Pg3f4RCPGqG&#10;ptsodMPbzcNB995ICz4Hn4pM06FlL2HnTpuaFvOfDz0K+22MsDJdwdyyiz7Wn91mY7crLkZywO7I&#10;M1+D+XaCntrQZx04yjFgcM15uP30jyI3VMGMb74TXe/8LDsvG2V2WIgHsOqsT2Hol39kOWk9EDtu&#10;PjdKEaqyY3rBjddSeXUTABBlyN19TZtvih+8vvjtH0DlvIuxsTvCId/8AdzXvpKdX8ByslHSIa5/&#10;+yseYEfmln3jFFFSKisU83qw69/+jFzPfFRTFaRH04g39mH4yr/gH7/6MQ65rw/rHS3kTdBzzvcx&#10;75WvpQpwzSipS4W+MZtG12334MpjjkdPuWLWv4iEffVt5Zw2HH777ehs60U5PQAn6GL7FgAbl37S&#10;w//5RZS+/w0C3hwOu+wKFA/dg/VVy+iTWfwl10VbuQp/xWO44dDTUBhZByeqstMp0FKrIk0Lq/c3&#10;30L3K15vwm+tclfaNEq6/oLfY/CMj2KDW8TUagEVp2TWK/UdtA+OuOR3GJkyHZ2lNCLKdf05w8y9&#10;PVLCY5/7AJwf/RUrjz0AhxEUJDvsZPJTT0fkFIkcC3AqAa47/ihk73gUw20Jtp+zL6Zf8jNgzgwC&#10;RALFhGCMhsDVJ7wWXY88QrBZReGQQ4CpO6B48R9R3Wsh9jzvl+iYsj3bAg0sAtU7BT4uu56/HTPi&#10;qMX6KvmlHaM46vyrgBcewXYxhFSYM+vNRPX0i4rXXIt7T3k5O1cbs778JUz7wJtYv1pTsbkcY7Yf&#10;zykgKpVw/atORtvVD6CfCn+q3YF5534H6WMIsJ1OgpgKill25INDeJT26uhvfstIYsQVD66MwmMO&#10;w65/vZD67InruhkprRptX/rxT2D0x79AxYuwoNyG5d4wwpyL/T7/I2TfeQqGXcr2HRvx8GmnIRgi&#10;YIsz2L5o48YTt8cp5/8BQdxJAJNGf3sZnab5bnn0PrB89H3zN9jwqY+gf3oOh197BzBbZ3c9ucyG&#10;doisb7HvSGOI5Z+7+Rbc/MozMGfDeqzLuOistLNfGKUce6i88sXY6dwfojDcjnUFB91jo2Z1MjUV&#10;jGLxW8/A6J+uwfBuO+OwP/wc9twdjPzW00FThVzbMLLywgvx+Dv+A1NGeDUzjMqRx+OQ3/4efm4Q&#10;UTqHfDmFEo374JYbcOdpb0duoMJeq0idrLVpeUy/5heYdqB2gm99e9rWKNbifLbtRx8EDjnsQxgu&#10;53mNxqJGj8zIdxnHHNGLSy/5qhkB8jyWI/v1RBsg3BJuuaUPJxz7RfhmM1ST9coG+FLnJG3UtYP4&#10;wPtfgi9/9SRTH89WnVBLSYs/c9YZLcJCLhX/grkd2H1PJVAAR4uP2eGLtLWk4Tnb6sTFf7oJG/pK&#10;iN1RAwq0a85ExoZw+hteivkLCYCU4Qa+7LJHMTKqBb7DDF5h9HJiOTH+fxdOWMl+Wwrz33M6Vs7r&#10;ZQftoiPRaAzbNs0nr7Qej3zpq8Zi144VjXY4VhWlbIiAHYGTBLSwCJ522Bm9++/Hxuug59iDUc7n&#10;EMYRQUxgpnuyvhbR5sxw4yPn/AALrrwHwdhn+ktPxPQz3gw/3U0gpvKtKZcRL43e/3gr2k46Ej4V&#10;thZmizQsWicBsYTCWCAQc9j5WDPnoWfvPSjoWnysWWWpnhjVni5k9tmN16h4UvLHorraXA5iWauZ&#10;F56AaMftUJwxFVNf9UYMEyNViFo0BeBZBfSeQRCczdJKJ0BiUgWUsiyrqoYyWGhVKtiQ10Ipv4b4&#10;Y+bH3WdflkcRozvNQvLy49gPeTCGJtPjhmnk9j4QXm8PL/CZcezuvSeCefMIQPMIsm1I2tsxvMs8&#10;dJ35AbzsnMuw9qD92ZHWwN94YrKh9YpdJaZxz4XY8WsfIThJGZAkFmaqMr3dq4Yw8vd/sNiYfi04&#10;lrJvSL941mknohilUN1jZwT7bI92geYm4RrZpZxpIXZ1/ky07b+LWTishc5MASqs19F8Gu0H7Lv5&#10;GeV73PNPxNoRJ3mYTgBTmtJpRipybKMVxyLAddGz7+5AJ0GAhjjGt3PBUPOXnM3DfeXL0c/mvcvx&#10;xyLYZSFsPq+46+E1Epb4AVZ+8COw772XFrw2OHhop3Ufzu0lUCfQZtsXFtswqxs7vO3VLHvXAITK&#10;DXdi8C9Xoev01+Kgc34OZ+oCqomYIJhpzHbggM9+ARtnzjCvEvaXlKte5oy4eOy889GWVFlHWkcx&#10;rk7GlU/bAfuhutv22MgOdNoxRzDvVNr1cGPsBu0YKpdx3+c+hfYrb6TcxWhTHbz5RHgnvBwZu5uA&#10;dhgByyDLvGzo6sCsr34Kzv7HIs26K/DV2lWp3afZcOvqfBMzrXLsa7EKdqCeqaQ85GhJaB+uFqp7&#10;yCP7yuMwQsMtS0CY7MHyOYPgr0QDKKiBh95/3o8l3/8p4kyF7Rzo0JSv1s01e18DOzQ8lvzzKoZn&#10;+x4OUX7w3s33n0TO9FE9aOQ4Zpkm+x2AzAkvol7KwQqUeoajHGjx/+BfrkV07Z0YavfRwXJtjEsz&#10;GTGNttTrTmVZOJj5whcg0PSs/P/VZZFs+wRe2pSxYiWWffRrmKvNA0k/lvUUsPt/vp/xu+y02ynP&#10;NUGRu5vo4EMw59z/wWinBy8g2Iyo9RidPNLX421xc9YUcEjD4lOf/jFG2Z4TrU9LZBhn2UZZnk4F&#10;p7/peFheGc74EW4CJW3W+cmPCeDZZ7E1NY2f/49RBb1dNt5z5ommHVhNwj5dZnT88iywhAns3K2Y&#10;1js7yQ9+4AS4tGo0x8/uiWHYGrRitYFULCO0Eq74632oqsFS7uQd1ibL+2ZXu43XvZYWI8lYoIpn&#10;jJavCvDd715iRlFirYUI9Z7m6fu/Zod5r7oOop0XYPYbT2Vnr22UkRk1CWgN5tgovZvvxPJ/XM8c&#10;qlRsWq0CUuz8BFooQIKeSSaL9l13xgit0uq0KcZqdigVoU0Qox6bSkXrbkbuewirP/I5+L52UMWY&#10;lmKn87F305ruwMxRWuXs70Ne06hImmq0WOjCAd/8CjKzFyDDTrpmTW8ua22nN/lgxxZTAfupAtoP&#10;3Jsp1cJMx7gikGB6vVPMeokUe4OSy85Di3rHykBRiFnFKDMdXXyX1k3ZuTlIM90x8yl/GJpTyO2+&#10;C0bn9xAQUXpY73IRYNa8jQ4h6O8jOpHyE0gRApoYv9aTVDYOIcO/2x33MoQFgtNQ07+MQYiS5eT3&#10;9MJua2N4SZQeZBSkjo7pTEvW7ADLsnGq3fZUy3oE9k5zMe/rb8dizT02kNYx6eU6rmM0ncac01+N&#10;1MK5BGiqS6VdZUgwxZ+P/fgniMs6ly6HyIwqTUy/ODV/exS6pmP67PkYIcCxh2UVq24VUy18MzY7&#10;i9hJVNN5tO+1K1/K8jeLKJlt3hMIrHZN3fQeowiaxNPIjsP6ZVFXe3uBKb2sIuVJdcv6pwzN2Hcf&#10;I0vE7JQ3jSrVntO0ltLskL04hcLsXakoY8ZHmbHZGTINiludvFhrr0cevBPLfv9rduiaSmYHybyk&#10;X/ICWvMCMjqPXAl3MOhkMP01p6I8fQpyrKswGIG/MIXpX/8QivN2RaGkdY5MtOnrPcQ77ITOE49G&#10;JWOjjYBBgzaqk+44g9WXXYL4wQfg0pqNBPY2pV96ZywPKYKkPXZH1qH1OnMWckTr9XJMCLDEcsFl&#10;LVkM/+zfouTF7PBjGpA5zHvTaynDBMe0lHOUgaVpdhZMQG/ZQ6ltKnb83pfRR2AuaOAwHo2Us0A3&#10;pWOrmHXpuFo7aqO0wwKk2jvZTHza7KwZykQh8hBlaOjQWHCI3CPK6Y4vfhmq1NlyC/G4W0ah6uO+&#10;r3wPwaoVBFvUT1qhb8q7yfsa2B4pw1pEPU5d180OcfmVl9aelC55EjmT/i6z3Gy2neksj0LShUM+&#10;8TGUunrNFF1dF6muppcDrPnVhagyV0bfTYqPpnnA/M3fBW1hjOk7L6Ru4m+WibgeLqSOsoIyLv7k&#10;x9G1ZgXlLkAbZXrPk19DQ2ofyquPTIUGFp9JPAttLK92v4D5Bx+H1IkvRpKSaxGCUOnqp1pP2yC7&#10;todFD27EFVc+BLkBMuIg0iYYyvvUrgjHH78P+3+fF9kKKAvSBzqm6OGHBvGnC28yuiGicd6cVLfU&#10;RQRlL3rRbpg/T30Y4yE3puXpMiWBL3lWmIrMljXCzBO1n3ry0dhh53ZEyTBfM9YhmHRTwMezNQyf&#10;FsKXP88GUM7Dl58NBlPj0AiHxedfeepBpnBjWQfKvBoPOXKr+OGPL8OGtXItMNbpNU3b/z2rExOo&#10;8Kk4d3/zGzDckccgK1ZrQjSN6BM8ubGH4d+cx9Ly2UmwcbNzyQQpKoUsimywCRuzrO5sVwFBNo0U&#10;lbbWmkiJpFgkGs0p80tsFbH85/9DUBSi326nxZrCqu264ey0By1azRFXqSzk0yWpOeuLqgQEBExz&#10;p6Dt9afQuq5NLYynFOPQfG+FACghMGtjfxjP0Top7UxxCOpY/YwvZWdRUZ58+TxRpamuJpaFQM9o&#10;2kO6M8f0hBhi3tuC2qhSwDqlqoeWbs18ywkoZW12mqrz2ghT98Ao1lx/M9opM+yHSJPr3Gb4kEp7&#10;+ZQsdnvdu9BJRRc4WoyuqdqA6WTnENCSZIdk9LCJg8y/g3zvaDpGhVbsQMrHYL6K4UwKvhuwfKto&#10;22t/7Lr9sXpoArFq+B4wvWCnRNCALkx54cEElTWgoqk+Aa+SluzfegtWXnUN0iPyETO5fMSZXA5D&#10;TH87QYGxrM32x8nhGnmU8Tmh1iZpKswz8cfs8aXYNVLgyt2ETeusybNbw1lt5SXQKKa1KDeBHA0W&#10;2LwT1mFE+dWIpRbNNj6nso0dGj9WAUUtCLcDtKtCG8J5SRVrvv8TtDHOtKYo2Ym1v+o4hL096DHT&#10;Ia6ZmgoIeOb5KXidXeh42eEmDbMJsne47zEEX73ITFlu7Kqw3tWOEsoL80/QufCUo7FeO1AZr0b6&#10;VOtV5qdnuA+3fPP7cAlKq6qohnSJiTVgT2WNsCDlEcCT9m4Ik6qWcOsnPwXXrG3qYDooi0ccBZcd&#10;cAeBSykbUycWMJWRBYqDbamHbdrbaQ6633E666rAMqaBZGnBDhPXEP/Wss16ku+gIvuWEcpAgTIx&#10;ynw7OsCciDZmOjSa5BGMD8ydSpDIPGsUjjx9qIr4pgfQn6asmjVYzWW0kat9A+gaXI/Yc9BJALrs&#10;X1cgYjtNeTTzmoSvc0agk+2vmK1Sp1M2qANK2++AufsdRFCr3dEErUyC1iZWCGJGLrsa7Ss2sDKM&#10;4E1gqYQK85LJdaBklzDcFqNDbjEawvnUvdXrb0Xy5yuooqhvKQNLWD49x59MIy9LfSr9oNF6ByUt&#10;b2AnrlEmGVw7n/VBlDpnEPzKLYHe+PTraVth9R3n/eEGlCod0kQssCINLu2AC9ln+Pjwh1+Dnh42&#10;CC2/0SYvubfQ4m7qld+ecw2igAYaoanZhjweP4wxxYN/hRfKeNUrj2S/RPloko5nwvz/2SIpGJfp&#10;dZBOefwb4lWvOtDsspVCkn8d5pzfGz6a0uGjazcM4aKLbqTlJTuVzYPWCbPOR1zsvNNsnPLqQ01E&#10;NhuizpHjW8w86OCAhyv/eRczoikbU2T/lqSili8eOdGyCj206tgJWrJMCUJk+pJ9NsSRf16H+L57&#10;jZKneUlFPrbNVbsBKVi2ayFyaPEwr4KIaqvqCIsSF3Y+GgL3lz2EdRdeyA5J29FZiuy849OORSGX&#10;RdlJUMowjAHoLFC+QyN5EgaqA+zw1ldjYIcp0NZpo6FUpEyXzbRrEb/GE3RJrvYyBFVl2m0R45R/&#10;IzmdpAlBRcM0Mp2eRjg099xAGocUJA4yBI9yhSArmu8wDgEVvzmSwsJ2r3kdomyOYSykGZdicgnM&#10;Vp/7J8TsqOIow98ROx85WSQIKvP9lLGkNITK4ofgHro/7FkLqQhD5qdiRh9ii2XhhYyPHYbpIMay&#10;SFZj6Con6KwkoN6G/KsWCOIKFY0wubTaWUfZdsx8//tBMTULEuUIT0O/xu5gOjSB4rAT0hq1oqYR&#10;CZsEVjT1KLCioz56eHXpT3+Jan60NiffjAiuQ4K0UsYzO9cibe3ZCtL6IRncKZaLWpvkTinUnomc&#10;BpnYNj0NlzxNUqem3adaLM4ulZ2JrrLshW5VklR82mnUSJIcgSWb+a/qWBN+l9sD1bh85cgfmAbZ&#10;/AdvxMDlV7PM8gwrvOBh7lvfwNadZfmys2K5qKzNVvOQMknZ7jnmcIqdg2WUtQ1uGlf/4idw161m&#10;/JIj1atGigiQqZPittrU6wjT68rgYjqGqZvalOZ/3YBgYBnjbF4neqfb0U0ATGPDzlBkA7ZZtgWN&#10;RJl/EUavvQqVG25i2tuQpyy2sbx63/RqJkIjySFlPTD1UyjJHxPT4YTG6pahMP+Vr8OSAn+zDp1I&#10;/thkZT89SlFujS+hsaxI11bV5tnW1Pa1OFrT/5jSBWfhLBPCTP2zDrqpN/z7Hybw1aiP7kyWPTnW&#10;NCO11BFyqKqOapR6J2aBFII0hrTb+fENGH70YYxSTizqDznulGuGRpJnZU3BaVatTGNMI9Kj1PtR&#10;JmeMjBLBqzYySFPKrYkzMIC7v/wzdbfMI2uFwFcj61qwbWsEmVZUirIwyM4n8ag3pRuoL4qUM5Wo&#10;zTTK8Fn5s/Oxk3ZWGb1DnZrvhr33jrT5aXQymWWWU4rxSearjLNC8FiV0bTTDtjpNa9harTpSLMC&#10;tXy0qE7UL2aLPoXH6IIEjxPc/vKnV0n8yDRc2R40/UZJx9RpCd50xouhGU/NRKnPMo5M2KcMjnr4&#10;8yVXj4WVFCvWyR/pfUnIvHkZHHbkXua0j2dzvZLo6WvNScScanSJCZeHVSX+lFccyA5FTY2WEu/H&#10;6lAbP1R2anBVdrS//+01RJnycCuYJOGn4icitSiQn/3iy5EvKBY5ExwrACqUgBbUV7/2WxRHqMQ1&#10;5fBvStpdomk3CYvWcjlUHp4BH5q8iJFmo1dXmx4dwr3f+iE8v6LlQAQdLAd2EGn+MF2xR2VAsBSH&#10;LE99qPAcxqOptoRl7bADeehnv0bHcJEdmsOyJXpPZ7DDkcexShLkZf0bFvhgjJo2IFiS1ay1FfbU&#10;Hix43YlUSrzLajTJpbIQKjOTdlTkAgXqZNrYwZXNOg8qJ8Yp8KHF4VQhVHRARgCsiZM7ya+OpDDb&#10;d5mOtIbG1K9RGh3JCBuS1h2Upm2HzoXbmw4lrw5E8fJ+fOddGF2+jLnXrh2BJb6HjdOhkqfxCV8O&#10;NzcMYtaLXkTjhGllmXkEZXKm6dHiFXBRaZouQInRPzVSfhH2EXjT1Gdtio9gjkpSLhi07kOdatcx&#10;ByLuzDL9JaOcVcYCeaqvjPLFjihKkfnelK+/yhzrjp2yAJs8FXm33I2RB29D9gmAC59CR+CimEnT&#10;Std00uRybEY5dWLST6w8rdfxmH6Vm0aYtKtPOxIF2p4uyekg0RY62OFoIlRtV77ojS80vk8uBJqB&#10;Jcma+uYkxTIJa6ORZmRvLA6WCGUrwqI/nQ9vhCCEdVVNhhG1daJn7/1qgD/NPAi0MwMeZSZICwDR&#10;TFq4A4rUN5o2zQQZdI1swLq7b6UsZcfAHEtTxUdAFdFqba+GKLoe8mxDCeVGIwZVvq9z7Ubcec7P&#10;TB02I5f5SiV5yibNCq3RNOBHmk/KnbCYsrj0Txcar/D5MIdBp4hqOo0p++xmQKymrPMsg5QMwUzE&#10;98TI8UmzK8tzkV2wC3pOOBgBgbZLwFHb6P80SYYLn9eApEZgqU3MjjMQrEoT5Vj+MlSooNGdaTda&#10;SAvfWUs0QqroX7MMHQyjDkvNs5EoTixVygC/aFOJ5HXjP6/EKJ/JBSmsc8qYwo6u+OD9Zh1kXUc1&#10;A0tGXNj+skYXEIiTO6ljimxzvpYXmB5WI3JMH+tKzlk3XHQ5rJXLaATxHtu/5MuoKZZlirJgNgFY&#10;WbRVCYK0npPFITkza+/4uuJDD2MNDdMKH5Jmkx6Zvev+KE9pM6OUPusg4fsUp2TNAFjmOSODnPF0&#10;vvIlbO9po8fk+qBF40gVajoP9seSHZbPT/7nTxjqz/ErjVSCpVhtU2fBstxfeuI+SOcEbFiPfEZT&#10;oJJfaa5zf38DlizeyPCMh/WgojY6o+EjCchStj/+8dejrYt6zuo0Ov3ZBUsU5P8tXrCgE29+41HM&#10;cpmZrA+t1YStzjqaQNZoEvXixhuW4447lvM3M9gQ19y5EfY7YBofUQcr/wxUyqYcUlj8aIg//Olq&#10;WmoDk577t+EmFPSwc7fLbNhlKjUqFCqJhNZkcNW1SK1YgaG0jc4Ky21CXJIa8RiNycIUyldfG+HD&#10;yCDKl17HEBqH0tQRlUihE+177Wlkd2JcNbYlnOwAApegw2vHrMOOpYWeobUrZUlVwtdJOU56dmtp&#10;0nMmMnNrExl5mBhukIo8d9T+Zmu0R62lKQK5yo8rRQzfdh+VFztO5lNp07otjXAlVPSl2+7GxjBE&#10;57FHMZ4Q7RXtsGwAG0Z4lI5Gnkw6EqajUmaHLK/ABbOryJohWawNmxqLVo82pL+ihBM0DbWxE+D9&#10;iIpCTW4kzT6qWMLD7/0yitETyOwkYgTNwjXy1lKzZ7eGt5a24lmLGlCjHGrTATvGmOCz7/o70UXg&#10;kmZ4jfzYc2bCpVy6ApwNcZmm4KaQ7u4hoJbrEY2qEYS4CQYuv4omSXXiM+TQI/BW28jV6s6LCPrZ&#10;2WrUJYlCDPzgfAyuXjzpOcNNiNCCdW8j1DTfKNN/7W1wiNjVycrp52h7O1Jd7fwuaKkOpEm8YxzS&#10;0DjgzLOMLzGHaU8TwDQLt1W8tcQy9DT8P45kNgwPj3dkOln2NBUvEKGTGLREQCM8ReqdPNvIiAGg&#10;BO4sl+Jd9yHtB2xurBuhlCbtvBlnggDDaR8bC7ZMSxqMGs0mpGYkFg20zmAQ/b//Ja9p7RlBi8/S&#10;otwM07Bp7CANSGKCNB2vTQnx/2PvOgDkqqr298r02b7JppNQQu+99yq9CCgCSpMigkiVjiBVQEFU&#10;kCqCIiC9d6RKJ7QQID3ZXqe+9+b/vju7ye7sAvk1gSTM2dzs7Lz37rvl3HO+c++557ppzL3rXtR1&#10;dyEVVQgOjyoni+ium8NyXXPEBjmSiTRE2eSzmVl9OaSWHceyuGjStsoh7vvuJvaxltK0zGb3sOMi&#10;+Oc/3mXLa+RR+CkoNXtOvkrJygx+ecqBtOc1WSCHeY0o8n0oi+aOblx64e3UT8PZ5nyOIFhj1uRf&#10;mthbNfU57PK99Q3Yt/XuIcv236e+ty+SpJ1xRx2zLeJxMR4VL62DwcTvqPRU2Uw+jnPOvREZ1lPR&#10;rdmWfEbPOYjSLD3t1P0RCncwZzYcSYwKgq0CKnDDDU9RcFbr28U09ScJmQJG7rs72mqTUATv4l20&#10;ZDwi5PZWTL3yOrPjgtLfXOlLek6CR07MQtT6J9I0s7bu+h9OQWjOXDUgLR5Z+QWEho9ErpJigtZS&#10;/7xMokCXEBKLwuczdgixVdZEV8MYuLZmYYq3aSq67/55zy4w9X+m77negs+j0ns0yR3ByJ22IOgo&#10;LlEKAGopRjZ37skXWF4OCn7vEKmENMhoWTiZFN698TbU7rg5KseshHxYgloDc6BCKL6/711fTal3&#10;J+PJk05BOMdhnGI53Cy6a6sJRKXA1UVyfO+fX28i6I/U12D4D3dlH1PkU8gqtrKOI4GdR+SVd4H/&#10;vNHrzMjeNE3S93yRZDGrqEUFsCBpQWmoZxckLSgNfta0UH9Fxr5MSRDlLeg8Pa+9GaFPZxGQUl5Q&#10;YaniHkGpopdrt5vkwfz8TGOZj3ZtLdJ1NWZMaKYDXgr5F1+FnW6f17Z9z2n2VVp7w1OORWMlFSzz&#10;zhslDLOjdKW2DOb88z4Tu80891X8zn7XKNSsg87ra37mOSS+mCtJh2whx9+sV209nHjCjNn5+XxJ&#10;Iju5K6+J3NhhcONsD7NE+9+mBSTe2tuS80hW+uCt/gPzz+rMN7aROQbHcpH+bAYKX8yAH2Q4HrVz&#10;1ZgxSL/xlgGjmv2VaWMUT0leQyYCoqjDcV9Xj+w6KyNlS3ZpNp75Uh8UulrxxXU3AZ9/zj4X4CnO&#10;Ong0jsyZkMXBZEjLkXJbUnweI88yXeik/KjwFMrSoikkR24anLttixjbPKCBo8NxjB9XabmYIpaD&#10;WKQKq/3ySPSwXx2tHw5x33c1FeRkoU1CGns0Iq667H5M/zxArtDnrhDmeMiTV9pw8CHbYvQY6nFf&#10;pyBQMEqOB2HKVAsvvjQFjXM4Dr2ivjcCwIzHwaSlvZ2/tyLq6xJwLY5rA6AGl+1/SVpDKBZgEaQQ&#10;Fe/YcQksv9wwhFj4QtA5xH0RMjkby+6GxUHwwkufY+oXjaZwht977wtla7DtNitj8y3H8sucWNk8&#10;C6eJn3N4++1WPPbY9Hn3L3ZpCGpeaz1E118fnZQuxu7kQJbvVXfYw5yb70LwycdI8/OC5KWAkRV5&#10;D/lHn0dTppVAR/lJFNiIjxjJPKNsf75gUF5qZ1rlvBalkAmTuQsVlVjv+99Hln9ntHaiphbD9N4/&#10;/9kFpL775z03xLP9+rov1afZGquvgMLoYeigrNRykm50C3l0v/A6P1LYKYYTectYuSxq9qMp5kiJ&#10;8QfviVAuiR6CJTmRyyL9cuork9Jg8mbPQuGDt6jTi+9qd7sRGztagbfNEoXwrJlZKim/jm/IhxJY&#10;9bTjkK6nAqQg6AhbGJ6Vj5VHKzzA3FvvGfScSf3IgOL+7f5VaUFpqGcXJC0oLeCzNAcoUGlY5W3M&#10;ee0/CLd0ygvO+KYIKMbGL9Pv+YF5FXvURj4WRXLCBH6yqUi1xOrB+WQK5k6dPP/+vkQ+kL9RfqdN&#10;4W68DvvNQSflTpUcoMOK4dKJjlv+hTzHkmPLD4+v6Hu2hEyv8D+NHUX1fufRJ1Dvecxfs6A+wXQB&#10;dWPG05CmnOpfhi9JAl5dVXWoXHMlZHQWHY2Eoe5boLSAJN4yu456SWBWQS0qKyt6vxENzt8cFEzm&#10;1/JWkM6j8Y0PWF6P8iKHGAdigu3SQ2Ca+fgToKWDbxFYUla9Cu9rknbUVmU46EPVWOaEnyAVNnNC&#10;BojqsFzLjaO2KYvJf/sL8kG78WvSMpn8mkpJhox8Nb2QbQL1Wl1dyH1OcMd7wzpnTj4DVVUILzsB&#10;lcaZ0+dYJf8pqyHKJl+7WLeL+C5bIF9ZieFycBrivu9sopHOruK4dgh2Mrj8on/xT/l3dfGyLEW2&#10;MWWpZXdg/wM3428d8C7Dk9fEHgRTqZyNq656uNdgEOcwT/N76LauqCjgl6d+H65DA5pATUGsh7rv&#10;f0lfpUH+Z8orwFgkjrMv+BG8CIGMnSR7lv5I0chPidA/4GBLVeHaqx8xAsjOB7QGdJZPD5VOJxu/&#10;Bz/9ye5wnBYETobPymGwkokDPBfDz465ET2dHAJ+mlaPHKLl37Mg58gsehIfyL9BFqwElGRNIRrH&#10;Rmech3y0Bl0RAkDygcM28FnyZDrAnNueZB9xcNKqlp9EDy1f+R25iszLPBU/R+2nvlRwRiuTw/vP&#10;PYm6fNjMtHgK50BAkR1dw2fYvrQGhyTmbcCQhBDLKJZcdq+t4MbyCGcp6Gk5aVp6QUjgwZRHOVJZ&#10;KA1FxZL3p9K/gc5QDqH4ONQeuj/q2afyXavkoMtatUjN+gJtbz/PdkgYp81QijLZzWDu88+iujaM&#10;4cttBJsgKaxBIz84Y9H2p8HvE4VoAcezMYKsVvZRmDzIfkm1Id6TRcST3wyBkj8Sy510CpLb7EgF&#10;kaewjRu/skEkHzpa6J0jx6F6s10o0B2C0Ry6xAdeCClaz1133A//k/8gnY/QILDQ5qbgKJo2kZiJ&#10;EaJ2NGU3qua/o6G7YCHT/PY0xR6CdACwdjtquVnjPUdwUsux64v3KWCb7n4GYXZmiuAllqZJRGVr&#10;TxhuZjlM2JB+s1IK9pmS4mM7abahsM5EdBh5y+/Isy0EW/ZDTxsjTbyb499SpomUg9Z4lt+HMGa/&#10;Q9CY1Hwu+4EApzotPzTKjSnTMPMPv0UTX+fkNJPRDZt9r7cbcMSk38VxzJEo30mkkHzxP1TGRuqo&#10;INAp/sGay7LsLNgCkE7wl5P1mG03Jc8F6Oj9/r8h2QbFcciiMKkE81tvPslP7FOvFeMkLVkphSqJ&#10;hBOoGr0qGgkuFBBX/pWl5ATFnaxapNaRMZ3vvI7oiGXZtnL0V8iEAmIc++6cVnS98ixaIw4q0xF0&#10;hbUr9espGsSQpuwSAK7ddTvY609kHUJI21SE1BcJ9ktaIOifj6CCvxVxXRMTlBIUY5Sh+QTL3s5G&#10;SLKXQqhku+YJqMI+5dnrH8Fqa6eRGiFYcthWWVjxKiraJPVMUWG7fpJ6p7cwJeRrViRiIV4xFq2r&#10;L0sw/D+MzaWQtNHKHBtlxXD/A28hlW2gbpNfm/z82P+adQ2S2GfXjbH2upUcw1Uc/+wnGjEB+Y3c&#10;hGcfnIRXXvqQY17wV0t0/Ckk+L/8MCkbBb7IqwViAxkZe++6GsaPGyVuZB7ifb5/IROzXYQkBU4l&#10;suPOa2DttSYQMQ7h4M3Km2pJ4JHppVtv/9tTmDRprlF2UhRWgY1oFH8BW2+9GlZcWc5bykvIwzHW&#10;n9KsWe149tlJ/J6C1dZAU57qoMWDJLzEQ/xkClzdw4G61oqo3nhDRKgInCBtWkMCLEwI8MmD/0JC&#10;MUC0xkshHjbLjmwz0yYlcIPCwOruQtPUqcbykWh0CBK0FISaCn7WQtsQCt2QKRTzZXvxdi0f+CtO&#10;QG7PLSgwyHxU8goEuCCk54u5FYXzlz2lnh9IpX/zGwqrwHcxZqstqIT0hcuhxvahJqiiUvzkocfN&#10;NmG1qZypq2gNtj76IgqbrYN4QwOVrfjDDDP+Lsm/9O9eSocpbqnA5UMWkmAlesxNm2EArAKJBtS4&#10;MSrHhhVXQmLESF4ntxFgDTU4FQRToLbAPJY96kCkK3R0StEHLMw+Mkuq6Qze++Nt1Lca+ECS3wdu&#10;sbzF+DLFUfI/0Zd1wkKl+WUUD3wZqZ0M7zJJqIX1H2WEk8+i8eNPjEAy7EtBoBmaeJ2W1gcTW495&#10;qX/5Xv5Ljh1h2lWAKEJlqvxb3ppkjqkRX5tlZF4zwRn5TJjGyNhdtgLWmIgI36XrBfajziiL5AuY&#10;due/EG9vZ5/IgZcjovd5UzX+7iMTf4z//HQnQq1dZpwUWUEKw0Zy1DBz34JQRjtH+Xxom00QbLcZ&#10;Ev+DDlYR+hXT/DHg7z7qzCP2RQuBu4/2qA4B9tBKZRRbeyIlLutCMKGNNqUUzdMYI79mQgGNhQCp&#10;jyYjvs3GCEaPgHbGSo7lmRQn6YuXXqFCDIxcMpt/FoDUZzrTUccQ5WiMjPnhD9FtE8gQqITNcg2l&#10;Ge9JfzEdjTfdQ0XrmXAW1RmpTlWWesGEFuBv3icZYXjPCzDl5ddYLhMhyfCRHOndWIK8x2dNVdXX&#10;X4KUSCEZL7yssKzjdt0NQf2I3itlMkSgW3Ab0drs44pLHyYfCLSqL3RRm3IcVCRcXHDh4WYmSDBE&#10;OltLtZIFcrT46y1PsokJoCRb5/2ot3RdP8qvCJwVCma//TfhNVpYvFLk8yG5/X8i4glZQYsmBQpj&#10;bufh+XPxox/uhJAaRpLka1IuV4sbb35c+p8820VJFKPslIN4hGg+hd9d8zPEw1qEHvicfAwu+s09&#10;yGuHncsOYoNaitswRNm+8TSAikKxjuWcnkhi1EH7IetGYPsESxTK2kZsBynYn03CzFtvJMMIEEZo&#10;TVEJsE7ZISwZbZf121pRaGqhECFj8RUOhbV0Uaya6N0NGefoIctWkrQ7yI/XYtVzzqRQFCglDfXs&#10;glLpc0wDfFdEpg8H3uP5itvFIbPcCkiNGck2cNGhc+Z4axXbpOOxf5NHOo1vQSf5wZlMZfvmZNQc&#10;9SNkYxTW7HoNPlkjJv/+ZN6v7wamNC1fgRTt1nKNgwMB7bsfIKVdfvnibIecV7/OWVeJ3WhIO2ay&#10;m6+KYTtub3bryE8mzCQxoIj12X89i0R6FnRQcTwVQ0rTK2ru3ueLv1m+Id4xKJn7dP/X0FDPLkha&#10;UFqAZ1VMzTZpucpOd6N55lSCHc1gaveslJiFZE3d4Hx6k+lXknxYKkaMQIj5aKk2xKSz5NIz5qCQ&#10;0Rlv5A0OBBleWe2oU9fxesvwGqzy08NoEGiXG1uODa1I8YrSkPxkJvx//5vXJJS1yaI4s1oEsEUS&#10;gDIzOA5L2tGGUEpznPpe//EfjYyqYfWqJP8YXP7SJOWvKPWF8atgtV+eipr2BXtuyPR11FuNTGc7&#10;klNb0EFgoV3IFbkArRMIPDeaiMqsgF+YoJWNUpI/h4ORMWmHnzt6kJ38GSL77ICKddeiDBO4ZN5s&#10;u7DtounVNxBPp9gk5H1yfWleQyWNHY0Nnd0YchMYvctuaB9fiwLlnGJxCXRp80qF5+P9C66F39mC&#10;No1RY1XNq16RWFDxmjEyAw9T3nyDz8pTTd6aUr+UkwlFYx+6LKUpTD5T3WXIbXT0MahYbvUh7/uu&#10;JrVnwe3ATTc8i2nT4sjbzfyeUId9ZheSZjPO+hs1YNkVqwiQNBiZSJrZDNink6d04cmnPkI2H+Y1&#10;XhAz9UsKdVPQrltbgUFDWHvNkdhi6zVgKZae7jeke4cu33+bWCuN9kWTTNRbCpqYG8Vee2yCutpO&#10;1kXzPayRuO1LUpbP3n3vf9DRlqBwkhXBpGU341sTYL31arHi8gJPA58T8nzj7Zm46x/vcMBSU9ra&#10;had2G7p832jqTxSKLDHr2WV2Z4zafkd0rrcahQOZg7WIULBL7NfS+vnsz7cRAM1BTn5arKMcuY1z&#10;DjMo5lKktJ1Bz+xZqEznmQ+BBoV6kKPNxD4IVSaQE6PqxqHKVprYaJUpLS0kEVYebh4hmZGl9y0o&#10;lT6nvuqndAyZPhx4X1jTBKyjokaH12L70IpQsD7tosjxUv3UObCbZrJdQABiYeYtd8Iak0TDhttx&#10;MGmpxzazUIIlZrZiABXzLk1Rzfzwo6/pX95id3Wg9dl/oyfM7zmmabgaC9nWkqUxLweWuX+KUnd2&#10;8bl42mP/hDDu8EPQGbLgUYlK1et94tlkUxu+uOQKvo8vMM6NaTMr4bMs5jYVVR+GeMegZO7T/V9D&#10;Qz27IGlBaQGfVRtrQiXT2QE720NlKl+RIljKUhFW1Q4bMi8TO0etx+cDKmT55clY0lZywRo50xfa&#10;uhFk82ZpRueK8UEzfrIu212rswHBzHbbYeYyFNocJzpaRQ7i2goeJch64/zz4HR0Ip4JI2M2CpAv&#10;WKb+pHsDm6Nz5nTEOVZ8KVLyts+kmZGq4YrrRFlIflEaqi59KZ7niLayqM1EOdopvzRGhrhvgdJX&#10;kMpnYlZRls5+6xV4uU4oonpDJoKWZB02vvQ8uHXDECagTEXIqeKnQe9Q+2lmkH314RdIZzpQt+Gm&#10;mLj9DminMtOmh4je4fuITWuC29LC+nPcqPkG5TU46WBqhe/IOzK2CZ5qq7DR2WfSWCo6ywvEygnb&#10;8bIYwfGTeeZVJH0+lCi2m5yL1V+GzN/kE/4g042OaVPN7JQcigWu5R3nxeLz3q3+mvd5iJRlW2m5&#10;soKZdsQIDC3NwWk+/qvlwXclKX5gwZuA2259iq2rkDLFWIq9i6QEv1046/x9KMtpDKOK30vO5SA7&#10;KZ+P4djjL0V3OqlRw/zUf5Jp85N6DQrXohUYDqlfX/x96EhRhcDR6gP/4x9ktCHK9r8k/r/oqKDt&#10;exRIll+BEcPDOO30/Xuv9HHxlxCVxdzGPC6+8A7yuWsaFU4rG0fgK45oOI0TTtyz9+Z+xDYKrAj+&#10;+IeneW+FaVAFsFxcqTPeidEpCtV4BVY55RgE8SLjaG9a3glT0YeRnNOOxofvoXXcg4wrhU1mG6z5&#10;ed1HrqUVlWxb8VSfpJBsCse1jEkS4y0AKdKvTaWQILIPQuyLiM5NMjksJPqa/u8lvVNAqCccxZrf&#10;34d1cJCg4JMzfCuF6PDOPGa//hqbjNZeewZzH3oSVTuth0RQjTArHhXGZrGL423B3lkpp1IK6a6Q&#10;TcDpYdKjD8KaMQtmQwbzk7+hlhQWhCqytokI7hDZDctwIK+3OhIrjGF9tBzRWx4WLk0F2XrtLeie&#10;Ocuc0q94Pd8JMvxIIcQ+zaRT8NM95Ay1bXEq3Q6FEZbFPwQptk/fzJJaK1pVZWai1T9mRprJ706j&#10;kMkaIKSAp3phMhMQwFJnUjcO0zJ4fQNWOe4ApKMWqnmPgEGat+Y4BgrvvocvXngNVspCt3FMHUx6&#10;d6AloJmzCQQUzkTGYJFUOjsaXmDeU/ytWbEsHL4vRN7PVbX1Xll0NPum2xGVXGH1cm4c4WN/gPAu&#10;O1IEaxnMQ1uICm0IftSMmoBPJcXrjKdfRHL8MMQSdRix/obI1Vaa6wmCnBCNlnBLO7KtrAvr5ErR&#10;LQBZGY0RjX35aUqpZhDdeS/YI5dj3iHKO/muKDSujmrpwftX3YiKDg/TFVjKZFD8JZpvVBLYZtJI&#10;tcw1S2niH6p26in2WaKfu4bhyy+nNEEvuYptpiVe9ppfnFEsU5F8dOPSC57G559RZyuSdlDLtpbB&#10;kEXcDWP3vTbG+hvRiBCwCXTwPfvHYj/TQP3k4xl49bVp7BV9Lxg7VGdIRis8gI/llh2GDTap7M1L&#10;EyjiLz7zJeP1f6FFCpY0TRq4WZiotfzZZ79NUDeiG4WQSwOalqTdw0GgpaWBPwiitOBqcNPfnsG0&#10;6VlEsgmEvGGwQszH1bLQMOz/ww2wydb1HFDMS055TjdzSlDJh/Ham9Nw9wNvsv2HmeBuix1RaMi6&#10;c1GDbIyClqi4fuPN0bjcSHNmVbNDQcXrEpiBl8PUS66ihTubwIE3ZipouclZnBYyJbsQuxSDDinM&#10;T5sDy80gplM6ZY1pNw3zy9Aqq6LilgJYEIoHLgGcwgTSUg7F0JAn2GKZFi6V5jc4/0Se4DGSpsXL&#10;Ou65N/LLjUDWjyEX9lBNjdhB+7vjLzcbyZ2e+xLam30M2/4gzA63m2l8raL14UpjHQ+gge8z1rZm&#10;JuwKtEU8uOkECi0fYNoVlyNMZdfQXgGvIotkjiA81D8GzZdTV9xHTToML0qepdCPRZJY77q7kK5h&#10;exZyyFk1tI55T46am9Z9+wP/NIEKY2xvLb3qqAgFAFVUfBkK/zV9jfBfODS/fIPbuo+KQKg4rU37&#10;kEq4x6WlSMvT72jGGtkQum3F9wpB8F4HK9u19cVHS0hx/sOUEflYCLX5DDI1VSbwpoCsIsjrx87Q&#10;wGiwCVRddEcySBEAZ8I26glco4GiO2t2IYwxh12A1Phx+LgijXqvwmwZiOULGE5Zgmv+gM7aFtR2&#10;VBEIacZIgEgl4BhmHWqzVLqUV87n04tH2QTF4IVx/vYom5zahuIAXQAKu+RfovJ8pY8Y62EZhfFf&#10;Ei31YnuLJOZ1ViN/zWlEuieN9OQpmPu9AxB+4mnEKSM7K6qQ+O0ZWPaiCzgGXOQSNloTBbNZxPH1&#10;4EBqjKXZhQoem8JHT9+D4atuznpyHI4djapxI3kHDSwrxvbiOPRa4T/0IlqiCtGwYGApU5FDbcqB&#10;G06aSO40PeBVJlF/8F4c7zHj6E2bg0ZNzPi9xV97Dp++/ADGaR1VCthJY3j3SBSimq1kvzATS6c8&#10;dKdQTfloBxFkKdN0tFSUYEddJNeAvvRVlCTfVvCBPMe18vLIU99VKhg3l+LmiVAuAqpozJjbiosu&#10;+ifbm+PC7uK1CnIiDW/2Uzb4FMccs51xsTDyWTH+cjFzRJrvtOK3v70PXtdoguwZJl92pBnL/X/E&#10;23ZuAvmyCcf+fH04DseY+F1ASb+1ZM4xubDpG+3l+vpKAqYNCAC6qe2r2NACPjr4YuAPLzJRGbaF&#10;cdffn6MUGWzZiI4+Zkfe1s7biSjZOAERrdBoIUjgxJ9fifZOWquaXVpMSTNF0mQJ7bKK1mHNo45D&#10;Ky2VKDtb2+OLtWYXzWlB+31PG2fKIFpAjZqnhDTAFV+kGM+lSPpbIGBwzJTFgUo1aunf7FLWSWfO&#10;0R7kbxt166xlIiBrtoiGr5ktaHnlfeSaZ6LxHw+jUBVF9brLocEEPfsaYrsMIubZbncg8smb8K7+&#10;PZ7Z5QCs8P7/sidpCFp9PKIrrQLXjSJGwJRn32QosJMEfx/ddjfZucnsJFqo9NWyfyHR/DIvIDYY&#10;QFrekvXZn8S7X0e6R6+LRiJmEwMHQPECSctMeTny6jiOPhoqy3ABY3+wB6JEEynKHjmaRphrN7HS&#10;rNffgffES+ge4vDk/pRKFX3dvk7RfptU09GBD/fdFx+vvT5e3mo7tD37OGw/icSYFbD2w9dj9E9+&#10;iGFdCVR1x1DdEzPnRWpJX7vISqmGTZqP+sh2dSI0rQWVq6+oCVm4Thih5ZchDxQ3lJgnCfbfefop&#10;yrkskdP/j7fVpn12Qoz6YlWCpe5xI1BHANzDrCrZLdIgmm1uu/4+5GlIeSxv1vahILbiDrmM9ZFC&#10;jfi9h3D3kXSOjvAp039Bpm+0CYDjzMkQ/Ni449ZXOJ4Jjmjcy39Nh1tpFs8pDMc220/AWuuNJN9V&#10;U34L+rCP3CzHXB5vvd2Ee+5+nt8Vz5kU98xHBfN/oB2olJkrrjwcP/zRDhxzXz02FxbZRStv0SZt&#10;+dZv287jV2cciIYRFIoFHdYqVOox6fr8ZISmPqMaV155Pz6fMdcUtpR22mElrLFGZREMmF1v2kYo&#10;CqNpbgz3PPAi0arHDtPg4OguKdc3mkpICkUnokuMK8aM7SYw6sAfwltjORNRV3E+5OAotFxNXmi8&#10;/T5aw2lkIz7slPIbOEEpIR3kcgOEta5rtkT+CPNoqLL9t2lBaYhnBykV0/cD79H2cM0W2ERHaSq+&#10;yKYE2qyV40sYMnGADevy0PjMfWi593GsffDe6KpKwGU7lOZVbI1+ZN5vWmhAGv6XR/HyZnuh8ewz&#10;EJk+GXNCRWtmoOLm59L8h0omzyKZ+jLNJdtP/MEhaA1RqRDc60iVvJNDiFZ6fNLnmPz3O6ng+yn3&#10;/jTUO0qTKVvx9q+koZ5dkLSg9P981g8UDqMfnxpiu2tsf01eamU35EIuC2pm8Yi+1fE7nlcym9rL&#10;d338p18K5jpqv32AKsUjI+9wvGgpXLsZE6k0Pr/kBmS8VmZJUc2s5/fqfEr1aJ/mEGDpy8q/qNMQ&#10;5PhVSNfSqBwWQiQeR48fQ5YKLjVzCl486mRMueOvyBda2QYcb44OLFYAVdZKFn5J/pGsYhf58OZS&#10;Nrd0wVlxOdZdYzUMZ8M1yddaOKPsZXvooPDOd98CmmaxEDoYVz5pXyOPe8nMJPQ2uoqRHdOA4T/e&#10;l4pXB9za5ly2LNtYMi753BvomPSGmf3zqFc8k49lVjj6KE+wVOy/+b0oWWxkZGkZyulrk3zsIGDD&#10;z34ojS+mt+Oaq54hcFa0bodtG+MYzvHvHKorK3DltccgGm8jWOJoZx+aXah2F9xIDL+/8gkE+Qby&#10;jkawnmPHmPeo8+enkE3etDpx8KHbIBzK8++++xZtWqQO3v2TcYAruBhZX4H9D1iXjdzJBmFjimfF&#10;rf1ToHgKFD5WGu2dcdxw41OGyWUp9ldaVdEorv7dMYjE2ozQ05lRooLVTushiosuvBOtbVorJRId&#10;okzfaCoh9XvCC5mgfH5Is2Ec9IkQ6g46BG0mMFpxa67ciPOFHDpf+g+CB583CF7qwMjkYnUNqV18&#10;gYR+pN1wogFxXoYq23+bFpSGeHYg+CCZvh94j6pqFJCvIyxiGLn9lmgkJo7ZFMhsL19Cks913vg3&#10;NE+fjdp9d2elE1RyA/MxqX9jicz7+xpxfmqpqETjqGFoqqji4Ahhmf5NOq/IvLc0/6GSybNIUqJG&#10;kYYjGLbr3vBpiWesHtaDfWPrSNo4hmVzmPaPO1GvcMND0VDvKE2mbMXbv5KGenZB0oLS//dZllkA&#10;xXzoT2qzr8irqEz5T/0pmVb8xnRvH4/1n1mdB2b023xmcj2Ex6yAkUcchECO3BTi3XxHkoBAMXXc&#10;NyahatKn5jET1XsIknwSDboqJVxa9m8iDUFdVVVY5+47sNkr/8Zmzz2LkeediZAbwuxYDolPPkbr&#10;cafhvSOPhZNrQks0Z2Z1XZ8AaIixKaCS5Lj0J09FS9hHxfLLGd8zBPx+nVUIhRwTV45dwvaMorq9&#10;Bd1TPqRc5tgneDHLyiV5Dki9pPFf7EcdAM6+9R0MP3BXTCfY08yyzrzTbHo07yPX3YQPz7wYsaz8&#10;rLS01tcb6uciKRp8KaDVX+ar0jKU09cn6lpzgHghhCzB7MW/oeHaEkWuQEPQLEuH2bB5hN08tt1h&#10;JJYZV8k+FNjRbkb2HceauGTq1BwefuBT5CkPPT4rJ5XiO8QnA1Mh6EI82Y39DtiUY1txwBRWqKRc&#10;iyDx/2+ONGOU7fZw6I+3g+U28xu9XnBg4I/OkDHnyjhtBvTcevMLyPUCgf6MXsiGsM76o5iGs3Gp&#10;cBR3QY2ssAH8NWN6gN9dfefAmZXFiJJZ1wz2XCjD4qYRDrIYu/dBsKpGEQi4BEZimcAcJKuzkt6/&#10;9C/wacF6FBpLPi1AHTx2o6StHEUp5NxxY1G17orseB8JDhqtefcwJV75AHFatl1jR6Kim4pOEZO/&#10;jkoEZh/Ze22F/V56HOs/9Qjs/b+HxujCXcaN56gsEhVY9fAfoFBJ7GSFKNhB4EQASAHvfToZnc+9&#10;3Xt3mb4JkudK2Iuh7tA9EEtGzAxGR8RCLYFRT8RHkOrA51feWLx3CR56+RDlohNDOlOB3IjRqDrt&#10;QLiXnI6GdB3G+glUEh3l//Us3v7F2ahMdxH3FGiwcZwNUedGytdIF8H9v19HbM3lEauuN8BG56ZV&#10;rLaSmSnQzDjVIRSAtJafZr3/Ng2/3gz+C2rnO5MpF4UVlsHqh+9rdg13uZqRtJBgX81Oeqh55hU0&#10;ffQp8a8Ak55S4ZfgTlvcSdv1NYnBXmjr8PCv+95ha1MPE8TozFcqeqPmQxTkZ5y3CyF0CJZXB5vP&#10;mZ4hOMoTkB995AXo6Y7zCx8KNKn4dmaqWPeU/LhuFhf95hcY3hAiQCeHaTfBN0DfzFt6SXEunGQH&#10;VltxGI758f5slLTZSVJKBXTA9uNw8kKhAebMiuLsM/7GzymiyB42cAieS+Qa70AMVfj12YcgmpxF&#10;kVfJIcn+y9eZoGPwwrjj1ncxd04eDsGXBq0C3Q31zm+DekIeaq0YAUGkGGEYccRHD8foM38Eymqz&#10;DKXYEzrRP866+B+/BOetj1hPLWFKxLMuvE+zLJqKjCVDZskuFZJrnWWihSfZfuFUj1lS8GnhCdXn&#10;tedXEW9pOc/KWMjIC5OfPY+Kwc/CzebgZij6mJdxMs4HFLCEdR6tMgLSdMghk/6vbVgqNQcLNC+Z&#10;Q0TRkSNh/s7BJgga+ZPD2TYhgiTWNx+C76agbQI1G2yKZIj9S+VWo/39X0sD39838xNl24T9BmTX&#10;HI31L/4dUtttzHbOY05lJ9yuGDrCFAJmB8fXk00B7toOArcYukCGbpSAOBemIN9jF1rnK6Iz3A2v&#10;198u5caQbM1g1s8ONcECaTOhIidV4KFTe6m/YVKPSOH0T/OM9a+gL79H/cJkLDWaAVSmOScPHYCc&#10;0A4nXs2SmbXtXC7cCvZp63zEIUjT/hFfSy156GiRWBf5lvypmQOZVTJCJWtj7LsUf0f8EBLkaY/v&#10;KjrLMxF0G28XAtWAfJNdbkXUbrc/WqIpglofzXYY8Yz8J7LI/u2f6Hz3fbRx7EXyNrp1wJ/iV8hR&#10;nUrbqqbsYTmiQY45sw4sv8fyWya+kKRSkTQ7rtTt+8hxbFo9vJf5ZITQ5EsTsE4cW8XEsvs9CKUL&#10;lIfFTe4LPO4UG2GeeNf7PcRyrLNN2REmj7seKqxarPWjH2HOZitRpipIYw5RLwvvprvQ/dC9lBce&#10;ZUFYLVTMph9N6IygNeqj89HnMWGHDZHm+7QpRUvKhcRwTFhtG/ZvnGqT0srqogFD+fb0JPiJog/l&#10;1/lRKnhrJ3mhgmXWcNaRJdVSiuSXLGVm3WknIFdXhXg+jmzgI0UDe5mOOFrRhZa/3AwnW4t2GpV2&#10;3ke3o63rkoeUa7SjNIMpr7SQCSfhkj8oS7U8x3f0pT7q4fPZQifzK8BJW5Q1Kdj83D85KZrqLG86&#10;n6ZY7UYreTMYCmEuhZTNNRg3iUKPRZ3+ezR3aUcrdYVAFHWaMI8iwB952BZYefnRvBaiPJQPquab&#10;yMtst4/e6sbLr07jWM5SdrhwCNw16+RwSASOZ1YQdNhxYGupO4TlCPT3P3AZ5kXZ4Q1HPrqQ/Uq/&#10;hL6aYxc68XWBgn9l8YtTtkcVLWuLio/s+bU/d/z1NcycTeEmb3dbgIn5BMogh822mIhdd93UdIwE&#10;ikmarqOwmjGjG6ed8hekdRK4q11MHAhm6m9xovmDU/FZxu+/K9L1I1HhhdBJ5R2iMJabnNXVjDdv&#10;uBLRnjb+bcS9Icn+Ak22IBqXF4xRarqoJQMp63w/vw2bDGf7EcyJx5F+9120b7kX3th2K7y40xZ4&#10;buct8cDu2+If+2yH+/fYBo/vsiWe2nkLPLrrVnhlz4MQmfQhFVkK1SnCB52WuVBpsEAeiurWXwvt&#10;McIHGiwis0SwQLRg+bfoANOQ/OZCSCfqsPqpJyMdjyFGhUWmM0c4mAb/LylHQZHMAom6Wiz3q6P5&#10;FgoGZmmSFyBKnu2Y04i5Tz7Ifm9HT5gKkrpOxzUsKbSgXaJWltpSHwYxAUZNdZfwVT/FNYB6EVnf&#10;THNWp2+XkhuCG60wYMb4//HWofhFfmMhjh8n5GLiaUciUjkc8rHXLnQFIFSJ1PxNt97MurWT9/NI&#10;ZClfIhyF7C/VI57QsRoOx28xz6+j3MtP471tdsZLu2+O2/ffHK9vsQve2XJbTNp8W3y0yTZMW+OD&#10;TbfFqzvvizuPOoJlSCMjH0dZ6v8lDVW0XDKKNffeDV1WhNflQ+mjinX+5A9/o+HgIxMmyBqizWZX&#10;9iA6eRJSjdMQ32Y99CQI+qjdKnN5dMQzaPvhKjQKFFdPsw58N3m76ZPJiNFwW1CS3O9PWTU3fydp&#10;JEWqx8Dbdjv2fxaOlUHayRI0E1BlXUz75wOgBmZfZZl89iG1bi85NLwKNPZMmVgt1Uzjyyr1besl&#10;mjb412EH4/Xtt8YLO2+P+/baiTJScnJ+une/bfHo9/fAZzv8EF9cf4c5f85T8LDvAMUIiLNBE15/&#10;81M8/PAXHJa9/sHauU1TRXItEgpw+FHbI+93s6F1jcajAaraKd+JKy59DLl0FfX3EJu9DO+xb4IQ&#10;xa8mCXL4/o/WQWU1/1ZeumzetejpG3Hw7kum+prd4IuHNRSw4/YTKbxoMUvwfU1q70ni8svuZ9vF&#10;2RVdRO4UGlp2I6f7XgtOOH5/hK1m/q0G1DN8iwSLVYG7/vkGPv6wk4JMVl+xs4Yq3yJNJWQGKhMB&#10;NP8ofieSk2Rm+Egk9/2eNt+a7f5FYGShkpZn0yMPI//mGyaCrixjtaUoJN+Xmhp00pzWZ1neCjwn&#10;f6VsRjEpine2uHlEu+WP4aCtzkH7ChQcWQ9d73+E8c+9i/We/BArP/kBVnj2Haz63FtY5vkPEH5h&#10;Mro729Bab6FJ01W04BcwCkGRStuCdTRKjvW2qQCMvjN9Vnrf4JQZPQ65yip47HfjUKoZCgFJZmKy&#10;0W/zoeTZQaSb1PADUyzP8vCjTk2voF1csc4GsFeeiBo5HJKdYkYb8tnS/IdK/ahosbK/ZS7xtxW4&#10;qDp6X+THL8s/iwpZIlzR0+2ch+47bkeNLyWg+wndtItoqHeUJpO5eeVX01DP9iZtiFDyAwo+ggwp&#10;0L7ZDiPAhqSSlw6RrxpAGw4M0VrULJDjKw6bjXwyLi/FItDvR7keReUdIq9eMjzODk+nddSBHlb9&#10;i7+taJR8QoFNcCtn3+KxF+IT9d/88haPB9LRGgFaVxyFqu13YmfIHUDzDjK6NNsVoPu+ezGsqRU5&#10;yuZQXmOT7zGGl4W6hlEU47y335K/xl6qrXVIfqyqHIPOFUYg6OzESo9/iFGvTEbzpEnoeG8Sut//&#10;EO1Kkz7AsOfexsimdo653vOxVKqSvIZMC0gpwvX4BuugM0SwZ5Y+BFl9uK+9j7aXX0cqIt8StenA&#10;/Dsoh/HWdNTmazCqfiNUdbrIKc5NTxw1mSTGrrsJVspXs7wanepjC/lpsxB89jlbumjQluY5IJFM&#10;PzFJVqqPjTVMfhSITXP8rHnyCWivUZgN8qrjIcdrEZZ+VGcPJv/jFiQ5luQkLBcNsYTCiYSiYaT8&#10;POWj8lbuypJ8mZEeKikDU313HMMrxyJXEYX/8VRs8NAHmPjspAFp5afexqhHnkfX5I8Jyi0My9Ho&#10;oXE+VH5LS+qTEWY4W0mcc/5N7OVl2NbSuWrZMEGoZGkPzjjlBxi//HC4BN7m+BImXkEun8fTz72B&#10;++7/BF5Qye+1bCde65cIhCwrx7xt5hzH8svH8bNf7mY2hCgIpaXo+eThocq4sBNLTgb8phKbUktx&#10;8KoQD1u44Pwfo7Za19i6X5N8N4O/3v483nmri3KMApANWXDYuARMISuBNVdvwEEHrwnH4dAUMFAn&#10;8p2yLHxa75dcfD+8fBK5nOKk6HpJ2RZ1KiHxAf8ng+i3+c+QIgLHgwSW+eVR6B47HDGPioptlqOg&#10;cDnax3YFmPnMK7CptC09rH+sjpbs3Lo6dLmGdfhK2bu8QOrpIaLXK5gcglXFpary8qhZdnmse9sN&#10;WO+5h5A492eYXBlFmxVCa5hAiqb1zLCLKcsvg9X/+Vfs8vAdCC0zgWAhZOKKFA95XUAa1B7FcvHD&#10;vDIW+7n0vsEp5+iASx2aIKBUoNDrNTcH0BB59b2nj0zD67uBqSoTIqBhv9DKsdjGAS3E2AZrUwhT&#10;8VEX6KgSCcRB+Q+VBlHBRAhPR4FoLozucAUq9t/VWMw55qnjIQn7TKs0Pv86CjPbCUpdeFTKaVpn&#10;Q76jNKkeC9I1Qz1bkvTjEUgXCNTMkpi+V/5DUslL++UzL6loRYY3pLoaoEJw71dJWWvprX/+FKjZ&#10;7OB8lHrJ5Mbx3NWlWWM9q5cUf7vxCgLcOKxMQAtWs9L8lgK877Y+iucstLNvE5LVdhTDf3IA2qJ8&#10;d0TxxEUapxYyc9vRc+ez5EHFzVKAXFkMxZmlivp6BC77ql/9BLK6Ozr5SWUaWP7M6itg3RtvwuYP&#10;P44xRxyFWVEPI1NhjMiEUZ91Ue1FkaisR/LfN2Gj+69HUzJseM/RTsmSvIZMC0g6oR2jRiMd0e4l&#10;1pOypof85uRTaH7gKRqYeeOoXZr/qJSNae+/i7Zlq+Hx2dZ4GxVYF7LxbkQIXIPhNZhcV1kco2wj&#10;HXuSTKcw9dnnzDKo5hRL8xyQ9Mr+PMU+rpC4J5oOaKm5YR/JFcegYo894YSqaOQUfatoFsLNF9DB&#10;9zRkqEypYDMCtb1kxSJI1lQZuCbSm0ykv/zQ7ZqucLDNby7E+g/djw3v+ivmUMY2hpwBqSkWR/j4&#10;H2PVN+7DmKMPRnskYuTGUPktbalgzcEdt07CC/+ei7w1iwosSQDFa9reT1A6keDmhJO2UPfxfn4X&#10;UDuZ8ekjGq7H73//HDKUiVo8t+QMrmv9ktw+aM3z/hxcO4+Df7I+EhWUlEEFr3HQaqVpiPG1KBL/&#10;/waJwKXACpspNTtClFiJffbdRkNU7Koq9/4e/KNj5X2Cnd9deQ8FKDtJgsruYV4EUhQuCuh2+W+P&#10;RcOwWvi+UKeeolIneMrls3jgvjfx6INvIGx2p/QbhN8qDS5HjorJSYXQMn4kxu6yJZIUKjkCE53P&#10;ZCNKi8VCNF0gQLSN706xzYqzEolhw9m0ZEh+Fq9Z8gtgXXs6uowVr3auosZvodRJuz2oyiUR94Yh&#10;UqjGplvuhCQtooogg4p8BsNzaVQQUC2/0cYYtf126KxvQKI7hrrOCNIESwoYaECneX9vPfR3SdsO&#10;jamKz/03pEMY1a9SHCLV6r+i3rKXkiLGt0cpbCmQvXAWHi2XipUnmjhA2qSm9+W0Rm9u1r8+sTs0&#10;lV5T/NQO5iOcHyZIWOXwA2HL3yVkUykJ/FGMsNtC1FBOt844c0F2R49mTL8BkoJSmdVv2XQPXqPS&#10;8XJFf6l5dTFjq3/d+Fcvf31l3/I5tZx5jp/Fo32Z2MkEChFao3xeSe2gza15gaWhiA9rA4Q54Jb3&#10;93R2FfPTs2wvfYxU0loVANMfLJ/yHEz8koq2nUpYBkg8RfW6xXpYZtMN0GUp1lmxTqqbF45gbKvP&#10;fEKgyCEPFp/Xr3BDA8IROaj2vYTvCwiMOxX7bTBFyVe1XWF01I7GiLOORCzhoTOUQycZo9nJYG4y&#10;jxV/sBNWWG57go86VGYjZuYk/yUx5/5bchVwMlEJLyQTi8Vn23VHCub8ybZX3janBSj4bX/SXzHe&#10;88XUt+BMex9vT9wO749bB++PWgsPL78+/jN+czyz1QGoa5zD9ld/U0YHPqje8P7TT5m+MO3em9eX&#10;Ua/kn0ccjmZs5FzxI/9wfEz40SFI5UOIUZnJ1y3DB7KsRHWXh8qCjkcKc/z05cLf0RhqRjWY9xbL&#10;JpmimclioFlVVXf3lSsdaYIdi6EjSCK13uro2HlV1NHgVqrv+11Vi3VOvwBBwwqobkxiTDfB/1fW&#10;bEkmtU6/frHbcdWVj7HBhnHAzSL7y81GA9CFw3768WE7IBRp5nUBJe1aK7auZXt48fmP8cwTswiA&#10;M8xPR6EoulnpD2UCAbwrP+NQGgf/eEvmzbY1wIp5ainuG2pr1uqbIzlvuUScBQqFPCVa3vdw1M82&#10;QyjRQkZXBE8F/Je1JgE08MfqGc9B0YV7H30W77/bjVChh2MlwvbKcOTyDlouMSq5I36sQw2zzEvH&#10;HHBA5WMcDIFxArz8skcppJIsBy0fCgElvctMs30LZHGwO2bdQeUoTt9Xsa52VFvKI2jY/wf4lFZL&#10;iIwRDiQgQlSoLjF2hhZfluwlh0rNOLFdtcQ4ehmMxnCkIh0U6Do5iYqHwLFqlna2KFpxhvyaQ3Xe&#10;oaUXMwHcfPaFR4DljFoBc+MEQnwma8XRw/5oC7uw110XOVrRlUT/Pts3TyEeZp5hKnGXFqVKrZhQ&#10;UoOeTYGbI8jgdUGaArVdQudPlBIHjCtlmae1EGZ9mYnVtzzzNVTBd3UkKd/ZHBJI0f96e83Qz+Ws&#10;GKLkjzoqqKybQ0iAsmYZ5NFB61X+Q+yDcDeyLIfT3oUpr/4D2Qxt5yEiE2upVGeNyZdCSkdLCXkn&#10;jjq2ST7pIeGxlYaNwYhjfsL+DRGMZVFFSz7juohk07TwM2xrjgcCxPpsUZktMmKfaA4gFerh68hT&#10;7I+uz1/G3JPOofFG3mK50rSWHWqrXFwbDtjfRblHirAzOhAJaPF7cerCIfqcpKjlBU/LJbxOcOTz&#10;vu5wBjkiyIbIcDRuPNa8N8G2ag/nUJnOIvh86BhrEYKHRt7jErX4Nt/50XT2l6dFJcysKlBRApkV&#10;l6V5QbAZz6CKPE9OQz6U51joG+8EpJRDXszCaPJTnvxts+3DXhh1p16ATDTM5ymXqAAsyqZYt4dp&#10;VNIJArgIxU6afVmwPLZLB9xRo+G5Mcolj30sXsizVcg/b3xGoFAETkp9zs2RXAUylSwX+cOLVBMo&#10;DkNU48oPIUIUVtvDdv7+D5GvcZCv1Gy5zzbnsyYg38Ijxw0QJ8jrqGe92H+Wn0SSvFafCqPTb0Uk&#10;n0KVH2a/FKWURx6RK7jT047k27NQ1ZZHNDODFgAVXncb6lpmwUtNx4iZTeikrEpbjnFejxcqkKMM&#10;q/vwTaCrlXlot69OL9As1uA6ibfkQ0a7xPgUSVTnddhiIcIysTyUMJ5VicQ6a8Lafh0jf7LUn8M4&#10;VuSYHs3GMd3pNAGQtXxTXH6lwWlVw998dZYnQIYyMUVeTFDW5rNzobg/MmbkXOzzxcqzPl9HEOtx&#10;/LGeBE3jx61HQEsZIFnMpM+t42mksoEkI7MNHO/RvFn5WNrIl/M+28jl+LCpTz3fwq/O+gSTP5vM&#10;DkrBTq/E/ulkh7F3/WqstUYNDj9mK/5dZ8CROdtVViK60d4ewY+P+TV88pZiLrHV2NrMv+RHIzVg&#10;/wRWBy679Ag01OvMToIq5SOgZEITfDNtTbCkF317acWV6nDMsTvBlbXgCyro+8HWk40WNlIY3R3V&#10;OPnka5HSThQ5drHzzDQZSf5Lx5ywO1ZbZQwsCm2Bs2KwHgrzQgxvvjWVDf5PCm19T2lnUlEZ8b9F&#10;nL6OivdkjXMxQVM+gvgaG6J6v33IpAoNn0GPralKC1FzGv5A0rKbW1OB/ArjoMjoAh9R3tulmby5&#10;jbCp8IrxlgaXy8xA0bIMUTiZ9jezBEUBVVFXayIgF42zgc/aul+gh3/psnCfAELIzGjxi3k0/xkl&#10;+VOJCikBXaoU/Tlk2YZKC0r/y7MDKVyTxNxoEhHtSCI/xalMtKzT+dEHmHTUhRQe5CETKX5B3ld6&#10;DxXjAbshRXCrIziaXYuCeTD/F2nws4PTgtLA52Rlp/jumIB03kZXxEPm3cmIcGz0RAgo2D2S/1pW&#10;0Y5ScYgwkWGLXhr49oH5K+nICTuTpeL1EdTECQw0W6rlLF4POVhuk42pvHRal/Ilf1HppbvaB+VT&#10;zIv8zbsEQLWAmf78M8QI5Ii9ESfLZ6kYK1aaSFYmQDGbEfo/X0r9rxVTbJ3lmdZjXV2+hwaFeLqE&#10;TN017vjJrapE5/BKWtba+ag8WDYCyrYvPme7qT/5nfm+L80nLU26DnPp/VoHx9r8u6q+Vlf/y7SA&#10;xFu1qSQSLR4PofbqozxlhqKieyy/di7qR/2vhcem2Z/AndmJ+t+eiWF/vhwrX3kZVvjDb3vTFVj+&#10;2itQd95pCBlDTjOjOtybY2luCrnGJtaRCpVA1fT2gHbpn0pp8D1RJ4p1zjsRLRU1GJGy0WSU8UAy&#10;PWdWNfguCrWVt92OAIiGILNQknnut8v5OEvApZ1aBE2lxg/lqWbSkwT5A4hMEI1GDMjum2k3ZD4O&#10;LOuSnuRQbUlfsh11ePWnnzXh2qvvR5Cv4PVe0MLrFoGSE56JU8/cj3qdTefJ0GODsJ8LTpbtbeOJ&#10;J/+DmVP1SG97mvbq1369ZFnN7KMaTFimAfsfPAEFLRuXlOubSpRV/PAtJDNTx2RTrJ1wwp6oq0uz&#10;YSSRlXoHUL+kCKACRwU23JvvNOHZFz6jEqfyMpZWn6KlBUNr7ZRf7o64oy6RKJYDGJU6n/WCKlx4&#10;0Z2Y+kUXPI5c4wxuRLMKM/B9Cz31J1NxMgYFj7bms+K9F1gagQaijgi/L9CSWfeUn2N2kuibAl8n&#10;Xfu8VyqmlCxXCs1Gzfe2NO2iqiXYlh1R1m/6DMR53SxZDFk2pj7Ll60lK8y0HG+PUBDoMExdL30u&#10;UVNpBK3iWKkGsgILmRyiVlHw859RqKXPqbuM33JHF8dKlOXmF+qG0vuGSgtKX/ucCqbvS1Mv9esT&#10;r74amZVWpfKzDXB1fVk6FpreewUrx+vQHQkjp0ORSt7Zp3gGbJPud71vDGSXXwn1e+9Ile8gHZZj&#10;Oa8PRf2e/dL0Zc+W0hDP6lACULAVcpaZuUw9+wbqRzegENdhsCwny6qo81YsxGEqYF0kufB2tzST&#10;B4sKwyiNQflzdIbIx109SDoWcgRLESIwtYxLUCT8v+rOO6OHoF3zlOZEcX7fRYkaSFkzGTuzN788&#10;LVWxtt6VyqaR/miSUb5UyQgRkHXaIYzYrjhlXxBY6SsH+dX4TfXr33nXmGw5djOlKqPY5IST0Egw&#10;bxfSLGOJkiTpEc0cumyclJmFXZl8wTKonTj2ouz39imTqT9o5PA788p57yrmITLOy4bIE7rAseqz&#10;DJGqinl1n//cAqYFpL7+UgkU8by/T5lv5IHalHKqN99A/cLKTHrmMVij6hD92WGwDvsRqo76ESJH&#10;/LCYDj+I6Yeo+eXRyFVVIUbFqn6RRA538/c777KKbOfAMZLbCI7+ZWey+Q5tBtCPZGWxzwYncVBm&#10;peXRsdZqiNIIziQl0weSceA2BprH8tuo32gjdFUn+X4dxqvwxwQABEve7JlIke/z5B0352p1dj7x&#10;s7rJHIuid6tcSvwurOXj3nacT/PLuLQk9Yd4MU9JUaCMv/y3DyKbIo9ql5oR9DIaOR44Nlda1cbO&#10;u6yJsBNCmONAWQhIaf6otdPFKaf9CX6uhvlpYAiu6rfSwHfKudu10jj+hH1QWdXDz4Pv+aYSOZIv&#10;/xaT7UXRUBPFQYduwIZpNRaVRIZp/AFJDqASGjmkUmGcduptyGakceW/xOuGpOJ1qvGqWGlixDh7&#10;a6DZtAwFwApWFOlsJa7+7d8RspPwZS73UUm5FnoqIbX/UBShZZ92fQIIKV+Kl7H1sLbY2iDqCKub&#10;Y5HFWoNIyiQcQQOVrh0S89I65uDtjlL1NM7VeQxsmyHKNa/t5pO+UfnkHyDBr1kqA7RKnq2sqaEF&#10;QRDqFXfsmdbM5QnUgnn1M9mXPCe5F+XNfmcPqkdSGcsZUi8ruW/ItKA06LmSehqlYGpaknrJXC9S&#10;xeor4AeXX8a2ILR3M2aAJ3tCaLvnCfSsMNpEFFeU8a99p6j0HqZKP4YVrjgZwbAahAmSdaL5kDTE&#10;s4PSUO8cikqes037y7TQ8oiNeE8G3S++BX80+5hNoQnKFB/TZoMkFWCeSlNUfKOFnm5tCZ/fZqX5&#10;K2/Z/Lm2NgLlDPzaCrN0Kadxi0pah1BYK05EZHg9xSk5leM2ynJ0zp09RF5F/y7NgKm2npeGP2Ma&#10;X8HvmU+ICi227DgUVl528LNDtU/pPUzi4chWW8PacGVzcHMkP/hgTs1+CUSYA8OjUSz/PR0QWvxO&#10;MEM++VZbc3FH36B39GbSj/pKZtQ6/zDiadBzC5gWkARCdHcmI7+RgQo/Ho8Vd0CS78UTujNEIJFP&#10;51Bxx4uoXmU5NOSrMbrNQjwXoCYTLqZ0yKT6dAT59SdSNAXmTEeNH1Xq02efN5WVs71mdgwQ+7Ly&#10;q5362qr0HiadrVgVH4HVTjgSTSGWMTvYR0zvMPJfkpP/upK1CC0zmrVRHvyWdU7QQJj5zAvykEFB&#10;jU/e0u65UjKgzQi13qTP5u8SMt8PLu+SnCzN6hCQauLh4Uffwj///gYrKm6lcDBnUfA3/6yqbcNd&#10;914Gh+2qMDWWTd6yODLZB34QwR+ufQizpmmSQ6TdrnzWtBcZvq89e5MdVGLtDWI4+CebUh3WGV4d&#10;qmzfROL/3y5JrGj57LRTDsXyK1Ag2VTubDQp9mLSj+5TdG7+UGoLHH38QQ9uuvFe5Gi1FTOSTwKV&#10;thVBJObhpjvPR1wjVEt18/LJU5eHcMutr+G55z6ldSylrhOoi1ksWpJ/BC12Uxna4hKy2ujKuphd&#10;bWwHWVH6rGXCAtvBlp9RJIrNTzoB2XiFWRLJs8wKVFlKqoKMp8K4kUgOG838A6RZ3wQtpJ6OZrS0&#10;f0GcWbTQ+luPQ5GRLUzmTCUKSc1mGQDbS33WaHjUMIQTcW1m4psERj34BGWFtHpVQcV8EwxTfK+n&#10;JbSUtI3Y81PItrSiYvwEWoQD8/8qkmJVPcW8xT6ValW+RaEvGqp2+s583/caln9IYubKdf6NVH42&#10;2z1RzXoICFJZuB5yH0yF/+qHiE2YgAifcclXpaTmk+Wr8urzl9aR7ZQaPha1W2+FRD5AkyKSktRu&#10;/18SsNFzqqs+6719ZOr/JaRlOLWlQjHkKROnvfQq/KmzgAnDofiL2gGomRyBWrehGgokKT9DswzL&#10;F+ZmzTEvNn1rOqhIffwmlssFHjqbW1gmC7GKCgJPtpt4lq3kWhzz0TiibE9h5x4iDVn9uekzTEXk&#10;KyU8p+B02pKsd8p4MmOHyjvX3EyWKKA77CCa81Cz+TpwItXzeHUe8XY9q4lSdYd2dfa7Oo8UTrHH&#10;dTDx0APJ2y4yrvwp+u4s1k/HbZjde4Hi7wOjN94IsRGjkJHM5/jVuWVBNoNCR5tpP9u0jWaK+P6+&#10;rFge8ZvGvvpHXyvps+EZ1e+/IANwVba+x9kGwgD6W1/pkml7zRTkLTg98rXiFwQfikmlYKHJmlpi&#10;G8pHSwYseUN+KlqW6+pEdvIUtG2+KihSEIRpwJJnUmHyMZOiniulKM4r11mT76V0cAsmhphmJ2c/&#10;/wrsnm70OOx3ghL5Lg0m9S/zZruJvkxG53jByfpo2HYbuBuuhXpm5ZD/JGcTagP+LtZXfcWXs9Ka&#10;4RrBvsrz726OZZt9FebLpjzxpJA3wl6AjGaKxXDzSHze+3EQqYxCtqIvKehSQGbnJJlS7XbJJXcg&#10;l4uz1jKSKPs4juxwiu0dxj77rI6G+mSRgeVZanasKVJgD7raHfz1hqcRcoaz1SRrlfr0vcaqeJC3&#10;a2MGmzTEkXXcz3aDG0pRjsbnsfO3Qf254VuhgiOXQQsV0TCOPW5ngplWNq6Aj37MBLD57Qu5CkTR&#10;oJUPgOI1/fm6p+FGWAV2lFmOI8Nr0hh2DBNWjeN7e6/F7xW9hfYC7y8EsjrCCLxxOOe86+E4xal1&#10;7bBa1CSnWQkvHfsmBpHQlNeFhJhGoZhESQI/QjSuCWpZYlYQQ/UGa8Laci3mohhKZKAhRq2cZpNe&#10;AZnqKrgbrIcM8+ksZFDbE0U+k8InTz8Al0JgvvL6crYzgI6k3Vri2LwjYT6f+hRQoa4a+WTMLEMo&#10;GmuOfel0taMwt8X4XkkYy4m3D9spW/7JPF04zbOQn9GM+DrrIJll/7oLxoqEmxyEbC/2mYnEq3Zj&#10;/trJJHCnavWVvz/pvUb58LO5zDyGJvULSYJVd7Kf5HytjQkWBWssX2V247x36zXwsz0YteKKRrDa&#10;VkxPDSDJWp1dJ3CsiLV9sV1KyY9mkEwnsNwxRyAVUegCnbhdLLPK8mUlHYpCekj9RX4w0QZUBfMj&#10;+oqc2IgVRtHIXyONL/5yB0L5LBITR8s9Fl4EVETMh20RWWEZPsCxSIGWFwggn2YnfQTfy9P6c9j+&#10;A2fGivxW3NGS+nAKvOpqRKsq2ee+cXzX5gyJ0qwbRdUuW7NreL9mMqikY7MaqaDTbF82IIsfUPAq&#10;TkuIgjsVLsoHu6kLYW39ptJ1+YxLwBfZeWPECWAHgSWWt+C6RmEK6EmxDkUe8wkRcTTsuAPcsSsj&#10;H02b/mPJDE8IpJnnNTsmJ1MqbWt4HUKbbWye12YKwgx46Qz8Tz8x8bJcO8y6KDYNubhYHd6hliy2&#10;kfhWJTVAR98x/bekMTlvdau3942rY2919S4TMo03BBkPVTTwNVunHzVJlmO5cvWVCWgoOzMEeGxb&#10;GT8Z3T93Nqo6OlG7zPIGxOQiaUR918yKKkX4nVKU765dfmV02hmkKAwqWWnFq4p/Phf2R++ji6g4&#10;RPQkADyI+KxAm5Y5TTwuMx4Hk8tKBmHKvWQVxh3yA4gNYnyWGMzMZolt5BOnLSdmcxFBXA3LMXb/&#10;vcg/MQP6NZ+qPrD+8w6yHNMFAap4xhynMo96WUiuCoPIDFTNlKix+3i/94GliNQHqv9fbnkYb7/R&#10;Sf5SsBMZERq9Mbaij5GjI/j1BUcjHopyqPF+RejnWNJMtIyU4464GI2z2Y6eticZbqN47ANBOiPT&#10;mN18GY1wjqHV1yxgl5025DjVjHfRQPu2iNpYHfztJQ4t8liYTN2J7++/GZZfvoHF0rIZB5AYzwg6&#10;Mu0Qz06dGsLhh1/IBqQVYOLiaCeOQBPvL/TgrLP2x6gx8lkSg/M9SrQiMv5cvPdWCn++9lVaPB0E&#10;JbQLh8h/YSbNsGhafZ5YYLU8q4tKlAxAICU/DQMESp7TtzknglGH7YdWN4wqLYcMYWaZZYkcW5NM&#10;NfaMw9CTqDKKs4u8VcHv87c8gWai89L8zQBfECp9jikfq0Ru7CiWKUTYR0EoBd2ZRtv7r5nlwjTL&#10;HVOMHr5DjK54J6pvj5ODc9+LRnDWbLg2u8Tns5Jsg98xKC0oDXqu5Nl5sqzv2hD39JIcGx0K2lSI&#10;yo7tG23JoPvBfyIXTqNypWWpMMRvzLDknWbWg8+Ky82p3OS90nuU5KtkEchG114FoQP3xPjUEAJB&#10;5R3i2UHpS+owiEqe069YNoSuMMfRJx+i+snX0BW3UdkwkjfLGZYFYH3y1LC1K66GlBdGLNDp7uTf&#10;wEPHF18g0z6H12kCUGHOy1tjj79Vf9fvQfDUS8hNXAHpZKVx0O67T74QWqUZe8Cu6KyvxbjuqLFZ&#10;07MbYTXPRQ/fG1PIEMqDNIe4S/BFdYbWSAbZT95HreKx8FVjs3nMGDsa9ZtsYu6ZV47eZAJsGmjP&#10;ftF3pr0G3yfzTDvevJpKjD3vWCTyg4+4MWpWYJEKpJKgryfsIHHIrqjQeGB7zY7kUJFK47NHHoWT&#10;zxgZoMn8/1eMsiHKtkCJpC7rTzJeTHbFP811Rd0OGr9AOKPNI/I1zNPokn9aDMvstyciOrSa/S4H&#10;b8niGJ/PfPgxmnI51I4fz37VrECRNwaVgalypRXQFSOvEL1I9sU51qNeDnPfeBNxLeWyTYbypSzu&#10;WKTsUB+y0HmzpjnwHiX5qZmZMBo/DdtthY9XWYajycznQsEAJGOi+cHPOuutjrFbbYmGXAwpyl8y&#10;IKqnTEfXzFlml2UyxTzdkgbsI+Vh+KZfnuZzscwDvl+KUkDZMPnzZpx+yq3I5xQmQ/WtpO5u5G/N&#10;Eo7EORdsj4rKKDyferefnlJ4gDdea8XTj00n4CJAsrKD8i+2m9pcOjyPqgoHf/jzmYgrwJaZneql&#10;0ue+oUQu+ZaJjSPHbm0lr610cPllP0U4oojTmh7VDSzovOE9kFI0d++75yO8+/Ys3sWhyAErYaql&#10;tTCF2OgRLk47fR9Y7hyETF5C/yR+TmciOOWk6/Dxh10Sm8XvFyX1VsEUIyUnYQKcuTMoVCWYi2CJ&#10;Q1tXBxK/tomyRm67FXrWX5l/U2HIDCohAS2FTInnQvDWWhm1e+xM69AxgEnLdsn/TIY1fVbv3QMp&#10;8GmdUSgpPpWhoZp7iCbysrS+t1yP1ibfiZCZ2ZE1+ebttyDeLQtBcTN0Jl/RkpX1rNmtSGcXPrj6&#10;BoTWnohCVY00n3IrZvo1JMff0uLJgunu7mb+fJF44Gv60zyf52Amr0jG96d5bdCP1DbaUqx3O21N&#10;ePnk0zCscQ78iAt3rE5bZ44mtEORVE/lHeHvbHs7W4Ev4fUCBcBQFCJfBtEeCu0Ixv/4J2gi4FgY&#10;lM3Ksbhfa7FMOgKntP1EWu7I0uqOppvwyqWXwensIKh1MWL5iay/tnDzKdbHoSFTueLqyI4dD4Q5&#10;Rpln3rVR0dSGxpdeJjaUf0JvpiL+obbQfbnX30Hb229jpQMPYKWr+dL5MZQ0O6VdmYWxy6D+gD0I&#10;tMN8HfmpO4MZf/obQbaWRRTWQrOtbB8aR6FAgQFyaHnoQdhUiBHKkXY3i5VO+zmc2rE0hAa3t8M2&#10;ETBIt2p3LW3YIZeAJPqlyMVJYbg7boKuMWNMuxlg0EvCD1raKWjWSArZjqNqq81hr7sWclaEkMxC&#10;mO9ou/8JuI1NEIY0s5/9lQjbtHgc0VC98v+nvhAFytf87v1epLEH8US/L41z/UdvoIIgU4easoUJ&#10;gC3Et98SoVVXQ4w6SrP/2smm/oiwD6Y+9BgyFUlEx44lUNH8mco+v079KbnscgTGMbOE28F6h/hy&#10;hUtoffZFyqoUx5TcCgarIZ0nZukIm54ejj1C2y8ZOwrGK0MsynL4tcOx+tknoy0SIV+4BgxqS39x&#10;N2KR+mYaU6E4Rhx5IJpUetthHQMkyVf+swRxqg9l4gDOMO3ZvzWHoK+5vKSS9IP6qYfD9bdX/gvZ&#10;9HBWlT9sVkkE9b1ldWLliUnstduabE+af2x3s7HC8IaNTNbBRRfcj1Q6xruLOq+UipJJ3wdwrC5s&#10;vulorLLqMtDZc9qkZTr0S/jsmyCZasVCfFtJiFEWt19hnAe32XpZLL98vdly6FHwiklNgw/xbMHp&#10;Qi47Dr85/04OCC0L8H4RBZgThKGjm/Y/YGuMWZb32938ng3N/Aq+otV2Iu87uPSCZ9i5kgSD81+Y&#10;SVPiAkianrYaW+H25ND90YcIp7QgUFy59XRTyXOCBoprYcVqsNqZRyMdo2rVXHMJyZpvo0RyzHpP&#10;GOOPOxTNcRtVOX5P4BnzaE3/6/lB+ReZmSw/hMAaSCXPMcX9EFY+aC+0VEaopGh1UrpImbQ+8wz8&#10;96bDZdemwxkKM33Ln6yv2KLI/udTpD6dhOg+W5q6ZUJUNqZvBr+jNGWzWeTzUkPzSf4ubW2tRjkY&#10;EsuUPjvgCbKblBTzKVLfdQvpVMoI0/6kWFa2ZyHh0bK68xZ4t99m6hZO1BOI15Hd2OY6g6H3XVoy&#10;8thHXXOa4HZlkG5uNrsbXWnL/mXqTZGci9ZYmu0XRs0a66Fp/Qm9b+5HQ9VpqNRXT9avR+dwlbCK&#10;wKDi/pQ+p6UO30mh9Y9/A+55Glkqnzq7BqHKWmalpSbdR4yTSyPfMAKr/5Sgzs0QoNhmx+W4bAHN&#10;/yIo4DuyQ4wnYZIPr/krMvEcRu62C9sizI4b3OcFz8Wwow7ARzWuOZMsTkHdfc2dyHZ0sCoF6Agg&#10;i8AkQ1CUzLLtWlrR9NCjBCYcW1TkM1etw9jDfkQsFdHGvkH5Z2e3GL+WpsmfF5dnqGiNkC65L8T3&#10;tnH8JBReva4Bw444gDwjpaBWLJLaREtZqTCFP/OJ58I09IZhtUvORE9lHaqzUdOOI6fOxbQnX4R2&#10;gMr3Skf19CcBRQVtHJo4LkvKtiBJ44Sf+rjBkOG/7pQxTEW6NcEx+en9/0SlMUI0g+ijORRg5IkH&#10;I2/FEckQWFBwydjxyde5uc2Y/cqrqBgzGkFFNb+T9FJ+g/tcya6sQqx+mDHaOjW5z/u0zNvy5luU&#10;VQRuIe1oHuI5ArtcUyvC3TkEBEyKfVR6jxLfamahdAxRYMcwarfd0K6jNZinXPJ1vJCZFSt5Lpmn&#10;CbPzJshuTkDIsS31PT2SRtt196KyLW2WncPGyWs+CfCnKB9MHn2t25en+VsytOT7pSA5NJo89scj&#10;D7+P2255Hg6BZsFuZy1l5GeoT4chkUzhznuPRlW0ntXnaDSrQn3y2MI9/3wNTzz+Hu+nEW2W0rWi&#10;NPA9Zg3CfM4hkejBBb8+CK6JhK6epLwQSZCUPPdNpa/TkIuc5CQpiKqgifJviVDwXvf7nxLoyEJl&#10;p0gr9Snbkh/JnCDfg0ce+Rj/+Meb8Dio5YQoy0lyQduc45WU/f/4LeLM1w11GOtVkbClELVk98+7&#10;n8ff73mTeE3upLIl2MlyCu/r6P+RZOEpOQEZRGv2BC+5+581Sif3n3dgz52NLK9baYK93HxLex6x&#10;MrKOCjr+YKNt0LzicojJb0TB2Qox4yCpQyS1Jq/4S17Yp4JxEadVOPbknyMbr0LSimEum3n6FX9C&#10;R9Pn6GI7ORTsNpXNbIfKj9VNNX/G57RNk8ZcJGd8bKp8j0CmHWnlrn4qJZ3iPmEClvvJnqjgXXMS&#10;eQpaC/XpEF65888EQs204uUf4rKfQuiKRJH+/HW8c9JP0U7LdNRWOxIgRmDOtTMWykCS74um6OU8&#10;7eYpyBVba8Z0jGyjYtJ15qxAZ/LxSn48E6lcJ+ZYWbgZCuDedu8jLQIUCI7cHgctFPqF1k4kmlJU&#10;yCEK8qKfS5gpP+VzhNvnooXt6ORiJiKwZ3Fgd87GFxecj5kXXIkJbPu8RcVIZRHEqCzIbPLdcfNM&#10;XRbmUCCE0xmE354Jt7sHLbc/QDBJoSI5W1IuQxTmUS9uhD4iYaz2299SWMdpUcepzKJse920gPzY&#10;YqGbwqo934bgpbdpLYeRoJLXCf0R1i/SzjadMws5K4Rul33iyN/AQ7irGV9cdhm+uPg6jGM7x6ls&#10;3KoYrToHGcop+V5lOYY8MohHYRY5ZC8Mr12JbaO6Kg9ef/QZNL3wMGbQsuzg+HJ7XBbHQ0/Qjc6/&#10;/wPZxx6Es8MOCKormL8WwwbzVCwTRcXEiVjvxEPNDGpHJItcawu63nwZzckMKlkYhaaQwZBxmjD5&#10;9r8j1JFCLplGIy2scaeebJaQtJvO00xgjuM+5aKD1xyOubYXX6JhkUTu2jtp7XaxbFGWQiOf45K1&#10;kFws6laH+JcggQZMnGNvhcMORW7VsRxLHvtlGMuWhuPREGCfaWxYLJOWHUI5G+G11kLiBzsgpjax&#10;Uuh0PXx86w1weqaYKN0Rjo9sgUCzJ8RrBaS9dg7ANMeQg6nV3RyH5JEQ+53gvBS4D0UKo6BZIwV3&#10;9LXtPeMj/PgjZoditZdk/QSCInCy7JeX/20Ac48d4TMWptz7MKY++RaVH/mD5e8OJ7DC0YegasON&#10;+Qz7W2hQs8HGpvXR9MATiM5sRY484GZ7EO2mMk0r/AeNPgWq9eSbwjFIfem2kMfItjXZSklVVBAc&#10;aSRq0b5iRjOm33UXeYmykc+J9R3FZOJnR75xHVPhTf4ESbZL9o1JzDOMZoeCKmBbF8g7fMA1RxNp&#10;KS5MsE/ZT5AXDtVgwl57UW4KWlOeE5RbOsyvhBQA0YsmsM0f/wh/2DIIQgXUEchGPngDLTfeZHys&#10;tD8wRz2Q6EogHw2hkE3hs8mfckwRiJM3PfZrnuOhK2TTPuUXvbwj/bOkk3zUZMZzAMD3euBSTl94&#10;7gOsWwOCXDfryfaQaUQjTwFTD9h3Yyw/UT5mcjegScN2d8jHCgDtUX5feem/2TxaaZCk0AymwHnJ&#10;Dw0gm2OXkhiH/nhzLL9iHUtCRpIg0MAUCBtKD31D5Jx11pnn9n7+VqjYTPogLuNnpmWWqcSUz9rx&#10;zrstZgmELWTuLKWi0pFTZxKTP/0EBx38PUQdbVFUm1LgUGAKjNVW1+LTT6fi3XenMz+KML1LW2LZ&#10;abYTx/sffIifHLILB5tmpmRnyvFaw3vwO/+/1KcYmyn0K2fMQfMrT+D5yy5CtLMT7aludKRaMWLc&#10;KDhVSbQno1QiJczAskpeFigEvUgEdbkMpjz3LMF2FLFjDkE0XkGLR1BJIpE3qt58p6aWKzZcE03v&#10;fIDQh59RGXtI57qQ+XAGxm+7Obxk0gh5xZSJZQN8dt+9CB5+gcBF1kIB1VYCc9ZdHeOOPRyxeB0B&#10;hcpQLFIfOeybjoSLquWXwYePPIXxjd0YRiVWSaEa/s/H6Jw5E+0rDEc0Q5QwYwb8Rx/H6788E4Uv&#10;ZmHCz47DiN13ZZnVH7Q3mLdxhu5HWt5SMEA5m/YQrHTM/AgfXf0H4K0PKGQzaI1SQLKuTdEsCl09&#10;iEdCSI7mAKukwHVljYilinnqPOv2sEvB1wXr84/x2pVXIkfrVso+S+szS2WR46DPdTdhbr4T1RTp&#10;1qcz0D39Y7Te9TBeuuR8zHn4fiRzOXTynbVkS2+5MRh+xI8IhCPm+cZIAQlFJZ/xGd664feY8dTj&#10;FBhZs7OscnQ9QuOGIxyvNuUR9ZVNv+TibHxo+Lli1Bh88ewzCLPNnLVWQGSvnWj9EpCwr76O2pI5&#10;xKZMRtM/70D27kcwN9SDNMvbEuc4IQDSGVjTpn2MSjsHe+ZUWFM/RuNj/8Jr11yJubffiyiteDkj&#10;N0fy8JcbifE/PphKgcCtwHaibJSPSIyAIKiMwRs/DN0PPo/KNMcS2zGUT1PxvohV/Uo49SFkuhoR&#10;zPgCc6+6AXN+dSU6R9Zik4t/A7B+6jfVphQMSCErCGb92qtj6hvvIPnJNIymcTBn0lQsv8XmKAyr&#10;J4Bn22cT8KdPxccnn4fRc5qJ231UHHgQVjzpRAJfnR1JMBXyCAaltSme58xA+2P3492brycwTKGl&#10;ZTZBbQ9GDRtJ/q4x79Ysh0pTBEsS6fqtcvJbAv2u9haCjecJGuMY8/PDaMglOc54v7mD9+hejgk/&#10;FkLDpuvhs3cnoXrqLIzMh1GY0Yq5Ta0YvcmGCJIExnxXiKAg3pPD7Gtvhv3Ei2apKeIVmAjGt9wY&#10;yR/sibBT3DjwVaApTAxCjGF2oPmNMzD7w//gP2eegXyzDvGlMqdxpG3bYSr3Vye9i2H1tbCa5uDz&#10;R+5D01m/wUizQzGHmTVRDDtoLyxzwWnoSA5DkpmGqKwy7I88jb3MOy/hjfPOh9XajERbF7DeBCTG&#10;DydQjZnAsrmIhyitrCzH7MxoHnPiHUj85y1Mvumv8PwujjMqShpGipqtXWyfz/wcy+24JbzKKuPA&#10;2xMOaPC0o4tj7qXzzwHe/gDhbAbvTHofw8eMwvCaangxxWwKIcz3FFgfyaRi27MhmGQKV40Zi4+e&#10;eASVLU2I7bsHQiutSTlXlMN95PgEW2wbr7Yadk0SM557FR3UJQkq9I8nT8HwddZFfeVIAirygBNG&#10;K4FYxUeT0XHOH9FVaGLbBKinkdZRWYdlDz8EkbXXUCcVy7IUkGZKtVTmsE2kg884/Q489OAn1C2s&#10;H3WnAIzAUkGbqcbncfNNJyMR1+5YDk4aWDrpAFYP8uSh8875Jx566CPTPprBLpJ+l7SVmaWk3qro&#10;xO/+cCTqaqkbqMfm3SX5+C22r5XLpwZy0WJA+aARn32SwAZrn4osLSNzqOkQiFIwyhbaDMjiVAon&#10;nrIbzj1rR/ajJuuj7A42NDuaQxBtHRbWXvk8tLfbyPk9xYanpQ0ODx0GeOyxa+HyK39mUHTIovC0&#10;i8Dpf6W+pSEd9fDO6jvCn/YGLacAI/0qiqECLU8fs2iZjDjmOCx//tlwtZVjAEkAU1hZUfQQINRR&#10;ADy0626om9qK8e89hYr6ZcwKkIE4vU3U9860G0NFugWv7n8wEgRCWSqOKN/36voTsfdlV6Bm3MrM&#10;vYAP7vkH3rv8WmwxXbGYAkwP06DYYUtsKKurtgERvtcjWpIC6U8ZHceRqTC+UZUEIK9usRNyHbOM&#10;Yq7LuKilQmuhgv68MuB7e7BOO8FVuA49e+2ILf5yPXS0StxWQMecsRRVj/7U5eqYhQCVjS14cPcD&#10;MPbNt83sXA0HcA/rm6H1U8vm6tGcAOtaTSUzKRZG+MQDsdm5F5o8+pSMnXJpDXfj4R8egDGPvUph&#10;6SBpDmgUKFYrF9s9QaXRTHCQ10wWfxqpcFfNy4tB7sZ5cpLNcjuIug7adt4Qa//rbsQycSo62qHx&#10;CCZf+QfMOP0iDqw5GCNfLvJfNYVKN/nxhWWH4+CP3jbvEZUqQIFcWf3hcBhT/nonGg8/HFUH74mG&#10;G27EsPYEAe4QM48l9P5L92PWLsdjhZ404mynLikoCvU2AqAqWno6Bz7F8rNHmWRqeKhhOQSGKjkW&#10;mqUcNSvDcrtbb4bVH7uPY4IK2+mhtS2gFAVxIUFXAVOqUoiecRVmX345ga5mWfLo5j2pUBR+zsds&#10;gtZlO1xMIFhoq3Aw/tabULPtZsiGY4j65H72+QCfKlLKyRJExAjwIqhonYWXt98FAcFdjZfA9FWW&#10;xSZ/vRw1w8cj9fwsPHTMD7He3CZ00ZCYtcYa2OGhfyBVUYGKgOCEMiPDvOKaPfvkEzy68d4Y2zEN&#10;1SHNcvrkckGhOKZGEljxnzdi+c03QkCQox2MRjT0Fqv/LKA/ZRb+teVaqLHj2OKDSQhoRET4jv6U&#10;Y+PE+EPIjNyM6Xh1z72BTz9CZcZBDwFB87ZrYPtLTkdlwzJsLwL9P92DD8+9FE4iQx6NmUjQVQfv&#10;hZUuOBv5mgYC8WL+AwKblpCTdtCcLGBYpgevrrErIlNoIJG3NZ+SZd/quJ16ji1Z83mHRhn5IKel&#10;EJoQcuAOElF8Xh3DZheei7q9dkNboobPO6jr4TvdNIEoAdA77+GZ722HlQiSnEIN5LXyRAVl5XLj&#10;sP5p52PUdt9HoaIZnW4dfM0UP/AIZv/qfEyb/gXGprOUudodyLohjKKXqGc+vzS2Bls9eAcSq66D&#10;BIHRh+f+Bm2X/wHLsgNajF9aDsPYnu8T8H4ysQF7PfcEIlXLoKK7gLaqFiQp+/uTesvKW3jnit+g&#10;5uwrUHfb1fAOPABVJUaoztmLZdknYW1MySB9w3344mfHY3SWhgXHzH/GVGGb44/B+B/tyXEaRsuU&#10;j/HMqedh1ZcnI5Frw1zKm+kNI7HlLb9DsPUGNJ60uYiyumRML6kk81s+WpIUr78yHZtveQZcZxz1&#10;GPWtSLvPedVGBW75x9bYa/fVqdca4IfIx5R1jt3JtsjjvXcz2HSjU9j/VfPdJAypnQa2lVtIEtS2&#10;4Ypr98Whh21O/hUHSz7PH4PfJlm5XHrxKEk/kqDToXtXXfwkzjvvQQ5pWyt1g0iB0uSLpPOM1OzR&#10;eDuef+4SrLqmli5oMXBAWrZCB9DaIxPfcdsUHH7Yb9nhVbxb6FgDSJ+74UZm4l8PXojNt5holoVs&#10;K8W81Vn/G/UxSAetu7nHn4N0+2S2upB3jXHVcqy0WTKs2mknJH50AOoG9QZLT6vQp/JQHcP5Hnxx&#10;w18w/fxrsfGbj9JKH0ew4iLuaaZs4MNumhZRRQpu+xykb/kXPrnkBrgdn1LxRAgIw0hHK9DoErh1&#10;pgnECNqqXVTsvjkmHnIAKjbahm1XRSFP2zKSM/5U5oT4ftTIgTG6rYJCwkFnvBv5j9/CZyf/Gs6T&#10;LyBCoNPECg7TIccseWM0i25aoMufdjIajjwEVrTKzGJpRkU74WTBa7ahP+WpXGThOD2deO7Sy9BA&#10;5eOkLHN2WoYAU/4VmjGLUfF+VuNgGAERmQVVW22I5Q47zOTRJ7wKORutrMdHl16MEW9+ijYTdde0&#10;rrneR9lQlnm6Jjio5GtaS6DkMy1JGCdnKVnWN0xBYm+6GpY/6nhQz6ErkkV7OITs40+h66a7CCzS&#10;GNHjYC6VmHxaRnSG0JmowHp/uqL4IpZrYGsOpEJrD17ccxc0rLEWlr3mSkRTEXg6x+NLqE+pt7z/&#10;MuZcehPaKynu8gGGdbF9qXjSBAl5KgY560qIKZhSUNDWeoHCnEkiE9qCWcUzBdSsuzYaTjwWkWyY&#10;AKeLdQohRiAjN57adh+5KEFrvgPdd92Nd379e6wwtYmi08ccN0ses9EtPmdbtW+4Bib86VcYtdwm&#10;6Ixp27+2cctHSsJ4IHW4edSyrjbf2RIj7zZ+ivfOPh3d9z6HhjSBcdjCMLcKc/1mKtc8OuLVqDni&#10;aKxy+qnIV8bZRxwjHC8CbnwDUuy7TNMMTP3l5ajIdKE7wpHvkO80E0V+aXUjGPfzozFm9ZXhRdg+&#10;ZAozs9Rbnv5kZW1MueiXePOvD2LfN/4DN1FNI6LYbn2UZvvqbDU7E0F7PIdIx3R88IffYs7192C5&#10;WTRGyFN+hKZNLIFZ5Nv6bs3E5vFJnYXRu3wfE36yH3o2XRMe6ziuO1w8D+1ryMlaHH9U/n4Wb510&#10;LkIdc5Bj+2sFTRHhdbZjLduuK+yb2SzNEqsccqKMrr4h6pefiOFrro18wzCCq6IskWwiU6AnRvDM&#10;D7GpM/Hmr89FJEdmD2JGnqbDWYzqDBD/6cEIb70TQlSQca/CzPo0PvMkZv3jTgJtATQtz+h1Ci+g&#10;8esXjSB++QVB9HonHofKFVbnOMvh43/ehewTT6KefDutQjLew2i+oyVCqJesxLoXng0rOYJ9X0B7&#10;ohMJvziD3J8c9lP3Fx/ipfV3xno3XoLk3ntReUu5z6dGgvqavI14mmZQJM9xQAD97yfx5iVXwXv2&#10;NdTKwZtyNRWLYgT1QSTto6mQQkeM43a1VTD82B9h9HY7IFk7hgYO30njaWkizSpZWmJszWHPXS/A&#10;q2+kTGgQXZH8M6FuaBhsvOEIPPDwyYhHZfoON8uxlsZ3qB3ZdBIHHnAdr0+CApAOpF5Z2o84arDK&#10;agU8+e/fIJ6gbCpo+ViMONRo/OaJYIlScTEjn5ahbbcj1W5hi00vxoef0WqlQCmlgAofTisfoLXL&#10;hrWsbuy155q48fbDEKOipz3EHphL6TicgztAa0839t39d3jlRQGUTtaeHWGAU5oDNYmNN7dxz7/O&#10;R3VM79f1wbFz/r80b5aHwKuS+KyNwqemyydQoULmKMtR6YcpRLT9uDVMa0tb2gaQBA0ZUH5KHNx5&#10;CtrZzVPwyam/xyZX/AqRyloqdJ3pVfS36E8dfK6um4Ijou36AWonzcS7zz6C7HNvwG1qRCbfhTAV&#10;vDtmAoZvtCGqd9oSkfFj4Wk9msAgHKbFRc0RzyckN81MQH/KUOk4vkdgyvIR9vgUfla2DbOfeRat&#10;9z+KYMoMZORYnoyilpbjMoftD3fiCnA9KkkFfeNTeSqriMd+pPKUM+YA4kApcAiZWE3qK/kj0cLO&#10;O1EjkB0K9Xw4B8pNUL2yHLKkZTXCOG2K5ll6zKuF2qO+06VSdI2zaX1OPlED2V9BDXVIrwFRAmoq&#10;ZqQYfFHHPxhAyn9BXtMrVGRWNfslg+ZEltwWowBOwyaoUMC9eI5ChVUToJPzokehq+WqPvoqKzRP&#10;JTNNR0p80IURP/u+8ceIUgh9GfWBpTT7uSrjoy1h8TeFPfsF4XRxRoifc1SYrqxDHZqqkB38LqBm&#10;lM+gDpUVqY6mxFQY2jWU7Ga+MY5HJ4aE+NCj8goHqFH1BSDJA8GM2Zhy733oef1V5GdOQzYShT+i&#10;Cg1bbYmV9/kB8lX17Mke8i8VDztJsVdyVFjaLdafJKRpGvB6HoqZJICid8x96Wk03nUP7Hc+xCyX&#10;4L02gZHLrIfldt8DlZuva2YHIlKc5JMeM2zlB6azzGWx0tYlACbLmKXEZE5Lax4yLIsO8dTmAhNM&#10;wIAo3s8iyaG5lNSnoanv4/nLbsPml54FN2qR50qUNXlVsiat9mT/RtgHAceH/eEUTH/0CXz+5qsI&#10;z26UYIAdT8AdNxbDNtmY7bQ57LEcy2EBihDBOMvLskbFh19DOQKKiM92Yh39KHm0wHFLY6WSuEY9&#10;KrBkDDP2r4ye4oYLjh+2q3w85TOps/nI4Kb1df6XxoVmEnW4bMD+lT+kxbHaTv6pztFwIPsLeCZo&#10;U85N+OT1HI2iBKKsa6cOXCXfxDNsL7ZsUcappAr2GJB/fOPf1BOn7OE7tcklIJjXDLVmOqOUM26O&#10;ZSOi0y5NebfIWMk5YUT5npydQz4kPmQDsZ1Lyc4Wg2N+culVqN52I4xfYzME4YHK2qZVkCIAy5PP&#10;VB/N8s2luqjVzPJjj6L5kSfQMv0LxJvTyFJ+udV1qFt1dQzfeD3Ub7QWuqs47uXLSIAqn0/NxC1N&#10;pD0gOT+HKy+6F5de/DpHroxZyg2fdSZZdg+Gj4zi5dePxajKlQlG8wiiOvNvuOmrQqEDd9z6KY44&#10;8gZ+z7ZPl7aPBtjA7yoiPbjp1qOx+75rwaNBLz866Zbivd8+LZZgSX4RRpxxRN559/M4/KCbKduH&#10;E9C2crixs4JqcTsVdYlyJfl2N2764zH40Y+Hsy9o+WWrYWuqnAKgoDXmZmCtNc/ErI6PyOHsxMyq&#10;FNjNiMa1g8nC4T9dHxdevgtCVi0Hq0StOoppiGXAb4ukGPuU41dNz38V9T0v+l/zGor6599HS8sU&#10;9TdBfSB7YfbJN0Gl/d7/74VRl9L8v0meGriMUKT/b53K4+Kbo77+Uvv+f9t4UfPx4kYWDWQTGd9q&#10;NX8HqMDsuQHWW+NktHfkCLCpawsx+KE2/tYMbgznn70GTv7VAfxbBj6T0ZGaLW6l4VGLlVY5DF98&#10;SoMx0IHQcmOYTxZhtEXzMh+mQg5GySTGft8fhr/ccCYc+WbKqDTvXHzaerHsdbGlwJK6bK+9tsYO&#10;u6zGv2nG+jQZteVYn82sQ+kPLR7bxWWX345cdhSyWaJSLempmrT2NM0bqyjg2BM2Y9fGiBQVibid&#10;TxH4Znto+bu44/Zn8MlHncgF7FxZC+qs0imbMpWpTGUqU5mWFqLS1c5Osyudf3R1B9ht15+jozPP&#10;v6WJNfvcBXiV1MEONtgoguOOP4jPESRRt5pZdvn5MuXzURx71FUESjkUAs1Edfbq5/4/vW4jXg2B&#10;mnTzVJxwwsEEotT8ZgVjIFhdHGixdPA2gdsKEQROCl4hi/+8Oh07b38pvFwDFPutYHezKbWeWby/&#10;PxU0JW1bOPTQzXHpVXsjHOlhX1aZTpRxEfgW0hkfe+/2Jzz/Qg8ZYDrfl4C2O7qFWsKqDMZMaMdz&#10;r1yN4ZU1LIfPztOLxBCLR1P1t3L+F6t0UVvpizr/pZn62m5Ja7PSPu9PC6Mu3yZPDVW3/+/7y2Pi&#10;m6P+bf2/9lN/Whr7zPHDxj/Us1thoQKXX/IwzjvrX2yHBn7fTT2Zh+VkYOcbEHLb8Pjzx2H9tVY3&#10;MZiK7ghZ+H4Bjh3CC89Ow067/Ip/L0+1mYdjtRFqKdjLfDIRsrTEixicUCNOPmUznHP2ISiee9rb&#10;9qaZv7wfvmlaLJfhLDV+oMYlQHE6kE1HcP5F/8DVv/kPQU8COWsm0S0RabE1B5A6XM7bruPhuWfO&#10;xjrrVTA/hWb3502fBvks3n+3C+ttdDKBUAx2UMHOZF7scAdhhN0MfnH69jjj5O/D8ALRttbxDYJe&#10;ytamy1SmMpWpTN9tUhiYwHKRLWTxxhst2HXH09HTVUOoop2lHVKC/EftaGdw6kl74OQztjX+rlaB&#10;upXfBXwuEqpAqtvGBuufgkkfzeUzmjXSMdTauzxw1yIVOFOEehWYMLEV7755A4FXFiwCdaz+44XF&#10;aAlOtFguw5m1SpIduMYBM0rEcuLJu2L8hHoinRzRp4K1Kf5C6Q87VGdEyQGUz5128rXI6pwtA3Lk&#10;RBw1KWRVY7U1anHexTubzpbzLVBNjkmxf3oQePW49son8e9/v2R2TJmOM7TY4coylalMZSpTmf4H&#10;Km540P/5fAS/PPEqZNI6C9Eyritml4t2tlp1WH2tapx+xu6IWlVQYM+iTqQGJcpJd1u4/Dc3Y/Jk&#10;D45iloVaqMTT1K4J5jTwR9DD6F2nA+ee/xMT88qR35MmSExa/GixBEuFIGaW03wnB9+KIXBtVEQc&#10;nPLr9bWnGQVvbQKooiPaQFLzK5JtwjT+K6+346KLCXj0fdBslve068F3O2A7IZx0/CHYeDOi33A3&#10;O6oJjsdODRQbpwNdXRGcdPKj6M40wy10ErTpxPAyWCpTmcpUpjItTUSoZEWRzvXgil8/jg/fJMDx&#10;MwRAKV4iRPCqYXsF1EY/weUXHg7FMSy4BTiFCoId6k4CLG1knjp7Oq79y4fwfYKofBx2rop6V9He&#10;+iYbeFPvkp1cWpxoGgfuvyb2220r5udDB7ErLIU5QWMxm1USLZZgaShy7DgO/P7O+N6uKyAcakbe&#10;qyUEGupH7mk+PG3zZoPfctN9mDpVhyoStTppgiGHfaZwAQqPn8Ill+loFcVi4j0I8RmFcdeKah4f&#10;vv8JTv35g9rMiiDcBMsvnUosU5nKVKYylWnJpmw+jZdfnIpLL1G0dU07kAraea5jfKgRrXYce/x+&#10;2GSLFRE20QN0h8BNHIVwM7rTDvbb9bdoaW7nlaF+NHPlUL9GmBTiw4WXmYNTT9+fH9uZl2aTNLO0&#10;+NJi6eA9FAn4FGwfk96fha03Pwn57lWRhRq5hMySG39ZchInGmRHr7RSAk8/fQ6qa3QKez0EfC23&#10;i2i2A/lcHf70u6dw+pkPoOCHEJhYNszDzgk6IQgS+Os/DsIe+4yGlW8wTm5lKlOZylSmMi3JpNAK&#10;8uPVIc6t7QXsss25+HCSwgTk+b0P349rnQZuqBWrrxLCI49cjaq6LAry/zXhAHzoyKxCuAXXXP0m&#10;Tv7FM4DTznyH8usVAovCVuA55e+kcMVVh+Dww1ZHKNTOMtTxerjoG7yY0mLp4D0U+QQprq+jKQv4&#10;wx8fwmknP4aMIswNIFVFoQLUWZo0c9gpvIcdcPGv98PPf7EhsjmCoJAcvouxl6wgiq7OArbb5Ry8&#10;9/Z0/l1HJtG0oYKsxeATbI0en8djj/8G48ckCLaK/lRlKlOZylSmMi2ppB1/SgpHdfjh1+KeOz81&#10;u80VU8n4/hptW8CIEV145qmLMGHZBhQUHkCbqLwKqtgsQgQ+b77TiR12PAft7UnYBYWv1LOlJP+m&#10;GELUx3IYX2+DUXj8sbMQ0i70kG+WAbWqU3qKw+JES8wyXMHWEhqBT76AI47YHcutpCNOhvhhR8rD&#10;3jh7Mwk9+14E5555M95+8zOEIj6ZQTGUmJfWYol2K5Ip3H3fJRg2IgTP1/lo+rENCs7bUzF1qofj&#10;j7oFjisgVqYylalMZSrTkk+aWXr66edw/z3vEKwkIB8khXsvKPizJhMIiI46ai8CpSj1KgGPltDk&#10;V0QNaXaYh7M45ee3o6erFoXQDLOiM/SPNmRR5fppuOEeXHz5iXAdTUgoblMtdbKynH+6weJISwxY&#10;colkAzsH3wlBJ1T/5U+Ho6o2TcwThe9qF1snu6OKHR4zCLXod6QlOXVSHj0ETb846U44zMeEY7cy&#10;BoDxDhPqv7Z2Dk476QiE+Q7LboFjVyFTSMH2xpMnbDz78gu48LLnEPgETDkhZ3as08nfS0wTlqlM&#10;ZSpTmb7jpONwAuq0HPXbu5Om45Af3IpUpgp5zQr5ceo7F5bDz7aF3XdeCz8/fjs4oUp4VgxWqANh&#10;giYdd6NJoAsufhevvPMugiANOzfWnDfZ56XU/0dH7PhOijozipNPPBCbrOuaTVZ5Nw/fnMahI78W&#10;b58l56yzfnVu7+fFm4Q8BUw0S1ew0NAwDBmvG/9+/n0UgirjuC1QpI7pT+YxrZdaARrntMPPZ7Hp&#10;5msSEGk6MeD14nlSFpJYe/3h+GxKIyZ/YLHTBaSEdG04TtgE3Hr+udexzRYboWF8nmBKoQiIxAm4&#10;yrGXylSmMpWpTEsCFQRKItOQ6a7BMYffhk8/aYJvYhvp4HhNBPAz/64b3oG/3nkkRg4brmMDeUm7&#10;wpOwrTw8px1vvtmFw358JbxcjFoyTvDEmzT7NNQEghWmuq3E6PFz8PtrD0dFsrjJakmiJcbB25DZ&#10;Tmjm65hstHd2YbXVfoSmxvHsiAhCTgfygTp8Pmk5TbNAChlgF2KIh9rxyGPnEBjVESr2IGQP43Wd&#10;GxdDIfI5Zk2rwZor/ApZr4NImmDI5Nfr9E1QNWG8g+ffPAVV0WqyVpKIuYVgqrxLrkxlKlOZyrR4&#10;Up9/UvGzCz88A8cfcR/uvGUWFHQ5nZfRH0M4HEMu141IJI877/4Ztt8hinBhLHzLge82wc7VUadm&#10;kQm6sON2f8JrL3Uwx+KUhPFLsrVUN3iGyEIMyaiDF984HsuvEIITUO+ao8iWHFpiHLznkYnQLWLn&#10;Zxy8Melz7LLLpehqq2WHdJhpwP5UXC/NmRhJNmrg2l1Ya5U47n3wXFTW9SASqineqBPhFYnUCvDy&#10;C7NxwD4XoLlNIEjvm4+UnVCAPfZcGX+58edIRD0EHq+VnpZfpjKVqUxlKtNiQv3BUo4/D977GY4+&#10;4iqkUjFzJqp0JBA1h9haThsO/OEGuO7ao6jacnAjAfUnVaTuK+T5IY6zzr4Lv736ERRy0p+adpIO&#10;VNI7BupgkRXycOThq+KqK37K/BXcx4IzT5cvGeScddaZS8YyXB/1A0vwLIwYW4nZszvxxuuf8bsI&#10;u6AXIMk5jSBHpxurE7X+qmBXut7Y2ISuznbs8r0NYDs5AiwXtsWO1hErVgZjl42jo9XCK698bp63&#10;hJZ1nehYC3dTPurAsssnseqqw01xFLfLMlf6luNUxj60XaYylalMZSrTt0BmK76MfZ1uQZ3Evyd9&#10;PBUH7nUdunsiZnZHMQyLh9maQ7+w0ipVuPHW45CIOLA9XgunEUjH+XJZSeGD91txwvF3IKdD7akW&#10;LUEfubQoe+1A509BIXzMznH9FcIKE6O47fZjEXXDvIc62ZG+XLJoyZtZ6kc+MrALNtKZGLbb7kz8&#10;5z9t/LsX1eo8G51boyijSBe/6yWHKDeEFB555FxsuGWM+dQi1Ot3JG9+31eMCR+7fu8yvPZiO7K+&#10;zrbJE5mP4h1d7GQ+787Esy/8BmusPhzxUAwFp4cFUgh4MYp8ncp+TGUqU5nKVKZvkYxPrc5wC5tD&#10;bwM/wGbbnIk3XpkJ31OsJE0taGKB+o16UZMGL790PlZeJQbXSfLZiHH2Vh6FII+mxhzWWfNwtLRV&#10;UydWUtsN3sGm43HzmlxQlO/ARYG69JEHj8TmW68NN5w1eRk/38V891spWbl8eokFS15BQbHyBDZR&#10;PPviFOy254kopCbySow1U8BKYlcBJuN0Np90srHLbq6tyeCJ53+N8SuFEDJRvXl7oVAM1MUO/uDj&#10;Vmy7xQlIddXBCwoEQZbZ4ihn8rDbjYkrhfHAg9dg1Ggyht1O5F1FplQcieI5O2UqU5nKVKYyfWsk&#10;YGJ3MvlId1fj9JP/gD//5U0gSFLXKZq2poZyxDU2bDeEC6/YDkccvhmimgDQTBTJcjXxEIKXT+L4&#10;436H22/5GDntTre6DdQqJaeQJfyqhmW7sKwZ+OkRO+LiSw9AOEpQphknhR+Q/7FWbJYg0vzcEks6&#10;vM9mh7hEqFtusQpOPXlvhKI9RMRErQrVbmiIiKAEO/nARmNLBKefdidy6flBtIqRv4uAacWVKnHz&#10;bacikUzDtS2EHM1QaboSyPlxTPowhZ/+9Pfo5vM5X8elFAMWLGFLsWUqU5nKVKalkPwclRWBSSbn&#10;4uFH38Ff//omAgEdzfgIKBn9KGO/G/vuvS6OPWo7hCI9CKjkLMtmKpiJA4/P33TT87jllhdRMBML&#10;cnHR84NJx5qY5TgrjbXWqMbFFx/APLUyo/t7V1yWQCXpnHXWWeey5Py45KXiDjc1f3E9dr0N1sUj&#10;jz+DxjlpFEyUKzmeDX5Oa6aBlTLrsJ9ObkI8bGGzzVfktYEUckIYMy6EuXPa8M5bM+AQMOV9PkTm&#10;c8MRMpSDz6bMhOM62HDjlRF2bDMFWSAjyJ18qHeXUzmVUzmVUzl9EylkB8hmHbzz9hzstccZyOYb&#10;qL8EkLQE1juRQFC04ipR3HHHz5CI8LJiFTp5arBelxbq2I7WKA484DKkcklCJOrXgiYOpOMG67kC&#10;okw9iMTn4IbrT8LKK1cTcIWZj44z6XNPEXAa+NzinlTTJZYElARKCsbDuoBY2Mcfr/0FKpJyLnP5&#10;XUCAI0eygT8CUYQ7TAQ3VgJX/fYp/Of1mfCtLHwygYnZZOUQ5LKIhKI4/6IjsNm243hd79GLA3ge&#10;GU1/21FcccX9ePTBKbzukQU8AjWtyRZjVRhmKk81lalMZSpTmRYlyU+IOkcnXdjIMUkfZdDcFODn&#10;x94Azx9pdKVlhWA5adj8HaKejMZacO21R6O6jnpKS2dQTCTNPFHHOe1oarLxvZ1ORVsLgZDH74P5&#10;ztzFpJ/eVRX+IJSm3nVx0kn7YZttxyPIS59KXUoPKmkSY8nTiUs0WDLe/ewcRQcVctLq25qrjsHp&#10;5+wFJyRmSSIIFLp94E9AFirIwSwgO/k5tHVY2GvPU/HFF62wneIym5k94mfFZgpFcrjsqqNQUaW4&#10;EELEbDb5MPnMR8ep5CL4xfG/w7vvzkRWIEpMIcZVMoxRpjKVqUxlKtOiJAEQTR4Qttg68LaA7u4o&#10;fvrTC6ibZiPww9SHWaou6rhA0KaASLQHl195JDbccFk+GynuetMEA/Wj5eaQztn4/dWP4t33W+FL&#10;5+kguUKY+lORuvVG5mV+8729yQpyWHlVG8f9bE/kvYDvI4gyu+WkD5X0hJTskkVLVlDKryOiHB1l&#10;0p6bhd12uBmvvZKFbadMJ38dRe0Q9jhgBG64+US46lg/Bpeo3Of/ntWBTN7CR+952HabXyKXjZPx&#10;xFg6PZngyHeJ0B1MXKmA5/59BZF6Hm4fihYok/+UYZSlp6nLVKYylalMixkFUQKltNmdXfBrcMHZ&#10;j+Gq396OXK4aniJz6zivAvVWEIGDLA75yTq48pofI+wS/BhQUwQxclPxCYTuvO1D/OzIvxD0xIy7&#10;kS+wVEpmBWX+8tqwWgtvfHo6aiv5jnwV7FAz89au9CWbrFxuyd0NNxQVFDTL6UDj7BpsttmpmDFD&#10;0bn7OvLLybXCcEKtOOPcXfHzX3wPTiGKiEN0ThQd2G38TSbxhuOqqx/AmWfcQDYaYWa0hJYtX2u7&#10;Flwnj+2+NwZ/uf4UVCaJsV3FsNByXJTXy2CpTGUqU5nKtGhI8zqa8fGcDDJBAX+/9S0cc+T1/I5A&#10;RzvfpH9sTSDkqd9cbLpJLf7+jzNQWx0muOr1T+olj0Dqiy+y2GnrCzFrZpb6ziy3FC8OIPk9RagH&#10;Hdg6hNdJ4+pLDsehx6xGfWhT7REk6QxVf8k/5UKTbvy1tCR2Jv856dEY1tCKc3+zK1x3wZbBrEgr&#10;rGAkrr7scbz//sxeaKP/bTiBQ+YiGCJgOvqY7XDQwduQOTLmDk1JGrK7mEk1HntkOq664l8GbLlO&#10;vHjN0FDlLadyKqdyKqdyWhiJ+shS2Bobr7/6BU477VYa9ARJlpbmdE1LaPwcWKgZ5uDaPx+Dmqoc&#10;nFx/PVWkjtYA++z2KzTO8plHhs9rm/9Qkw76ziIgYz7hNPbabz0cdvRaiPj1KOSZr9NGoKTdc0OV&#10;d8lKS3RQyi8lApu8lyagcXHeeTfhmivfgZevhmfNJfyJww6irLoQcT8SKg4qyGZxRJIz8Nr7F2O5&#10;YRVkhWqzKltQ2ACni4CpBrNmB9hyqyMwe24UmZ5ixFLDNGYKMw3bDePqPxyEnxy8MqxsBawYGZhA&#10;a5H608up3C465GmrZ/EYF21tYLGEF1W0L6OvulamMpWpTGX6SlL0awnbVDYDh/LfISjxvTzCYR3C&#10;rmsLm6S2qU8UR6mPCu3I+y7aOoHNNj0R06bKUTvP713KeJaDz1i2heHRVjzy/HlYdY1aXlfgZuWR&#10;RcGPIgi38a44Tjz2Ttzw51epGhz+3TfhMFhRxEAd6Day/jVIhnN456MTMKphHPOUPlQZ9awA1ZIP&#10;M5ZOsEQKetdWm1sy+N7OZ+PDd+XWnSsunZnZoNJq67siwLLsHmy/2xj8/aazEYnJ4TvH78koZCqL&#10;qNznx8mfd2CP752JmTPC8HJithSTtmOGYYdCqKzoxt13/QqbbDaS7JKHY2kpbhGSYUwOSg6MqVPa&#10;ccKxV2BmEwGgOQKG5TPBx3oHzgDSAOiLSVWmMpWpTGX6/5EWaGL8rV1mWRrLLfj5CTth3322MFcd&#10;7Txa6CS5LeNbcp+JfwZBGs2NwN57nY833mqi3iIQ0qFu5j6a6o5HXZTCpRfsjmNP3M2cA1csewqF&#10;wKZBH0Y2SOHGP7+AM06+C9l8kte/mqKES3k7h2RNN+5/8Dyst3YdHHtR1Pfbp6XLwbsfyVnNACYi&#10;6ZkzAmy58UlkJIdwQgwj5inp0MII3judLUJAESQJmHI48YSNcNb5P0SYSNz2yThehdkt59mNzCds&#10;DiM88sfXoCdVR8ZUxHA2JZ/VwboRpxrJRDMeevpwrLX6qvxeTLkom1p5W2T6ELIpBy+/MAkHHfJ7&#10;dLQX4BcqitDQ6g01P4iWTuYuU5nKVKZFTQW5ZFhtNKijCIVacMyJW+DM03+MZFQRsgsmwPFCJ2P0&#10;SqdkKdt9qhYX3VmHRvK1+MdfP6bMjyNwu8xSmFY0bAjENePgH++Ia/9wkNnx5mdp2DvUDG4TfOo3&#10;rX189EEHdtruHHQ0V8GzBh4TNhTpmDBF6j71nPVxytkbwM0sA8stWbVZSmipnVnqI22TzGSzuONv&#10;L+IXx91GMFEJjx2sgJL9ycYwBNaM3uWyOn7jI1HRhJv/ehp23Hk8mYIs58VRCGtg9PA+3VKFm258&#10;Hscc/weE7Hrkc2JgAhYCrkKBoImIfa21e/DUYzciWanDBhdhUwsEab2Ng4c1JvNn8clHDnbY/jh0&#10;ttfRSgizkjneVzpwWSZb/ldlKlOZylSm/z+FCVbicOx2/OIXu+Hsc/YkQMoWHZwXGVF/SZbbaQQK&#10;gZON4Ge//D1uv+V5WP445IVXrC7quRh1WwEOjfnV1wjh0cevQXUtZb58m/xK5sHPbiv1QxxNjWms&#10;u8bR6OkcYfL3tVnqaygaTmPPPTfC9TceBDc6F743Bi6B2NJISz1YKgQOwUsWeaRw2okP4sY/vowc&#10;vyudTbEUYwKd/KRlKwGdNt7iIlnRigceuAgbrT8Ston6zeeCGAIDntPI+j6O+8VN+MfNU+DldTBh&#10;K58laudgIcTmMIpip+0juP3vZyNCS2ORUd/p0gSB2rgnEFQoZPDKv+fi0EOuxbSZHstOIFi8WEKl&#10;S3NlKlOZylSmBSG5aLhuF049fWeccvKuJjhyoeBS7yxKudqrv2iYK87f7bc8iuNPuR2ZrOS/QxWk&#10;w3ND1EMebAKiVVesxkMPn46GsV0EU2OBUCvBEg3oIGGM++50QD1xLp54gIY+NaBvNfY6Zn811TV0&#10;4qmnz8NKy9bz/gRykW6E5h01tnTRUg+WbBN7CfBCHZjblsF2W1yMzz4NE9gE5rw3P8iSNTTjojXn&#10;UiLTW8CKK1XgicdOx6jhCvNeYZjLQg1/C4B0kjkT2He/X+Hxh3zk+IBFUGX5Yhg1rZIYcT1cfs3e&#10;tD48RAp1sEIEY9ai3U5p+QRtVgGvvTkV++19EZqbR5r6FmeXBJryBIC+GVhlKlOZFjei8OG/gjOb&#10;qnEsfIUosbooQyx4fg+HcZj2WCftpCTHsGaVmQIZbBrbi8KpuEwi301TtoYRc2JwCmmEw134xSk7&#10;4Ocn/QDhmPxC+3xiF1YfMC85kJsDaMkQtvxjLeTzlONOgAfveweH/uBa5P06KGa3WSmQOxIBm0V9&#10;VVs3G/f862xstN54lpfcoWVBGtU2FaOXV3gcH8effDtu/NNTLPIwPij9oLIPnFAoIEHdpskAHyHU&#10;IlY5C88+dwpWXHFFAxj7YjQtrbTUgyWyFLteR/6FkCVTNM71sdVmp2H2zCwcqwJ5T1ONvbMyJaS1&#10;Xi3KxeIpbLphJR5++BIE8vtxugnAtNuMz/BvP3Axa04KO+9wHj6drJ1vbFKzTjefErF2HHPcPjj/&#10;N7vzUgv5rcbsTFiUZHkufCeLjG9h2rQ0dtr2GMyaVc2yaTDr3QSJds7sDixTmcq0OJKUlo+IO4yG&#10;TxP8QjOiTg1shyZeJk5DjUYbFECwh/dJuUmOCSwt1WL9W6WABqhVSCBE2e/YU3DxJT/FIT/ZGbGE&#10;R5nO/gpoeJstyOq7hUHsS+XXJ7e1jZ8GeyZbwMcfprHrTieisy2BNPWQ6X91vcAVnwmHZuKue67A&#10;VtssR75heXlPoM1GThfBEjVfNoa77ngJR/7sD8hnKhD4CiMgfajyl4Il/Z3j/zomLI2zfv09/PKk&#10;7xkH9nw+D9ddulcolloH7z5SPCQ7CJEJkvD4WVG377ztbfzi51eROYYh6+nQP92oOBIDydE0JhnD&#10;crOIhlpw2MG74tdX/ABOuBkuYr0gw0NAZhGi/+D9Duy2/VloaXXMgDIxLTSLwxQi2o+Gq3DWBdvh&#10;p79YGXZ2JBx3/mBaJKjc04GIrDPr7SOKDyZNxU8O+jM++agZQVBRtEJYb0VzLVOZyrS4kcIIepRD&#10;CUTCOexzwKr40aHbYOb0Dqy5xnJwQ+14/d8f4qzz78Kc2ZUc05WUIx29z5ZpkZEVgssUcZpx6RX7&#10;4eDDtiZQkPwmWNJBsWYZimDDuEYsRDIrAjpnzUY+yGDKlDbsvetFmPY530zjPHDkKxumPA8jTJ1l&#10;Oe246LK9cPiRe8Olga8gAGZ2itcDp43A28FzTzXiwH3OQzeBkmPH4XlFnUA02Pu+fuRQGwYO6+5j&#10;//1XwzV/PgKhEL9bFA7siyEt9TNL6nit3UIxJKxuMpqmSRM479xbzQG6mVwt2VpzT0LSA0kQKG+2&#10;g+pgwiw/ZXDZ7w/l4FgPYebjME/L9uDxuqY1de7Ov5+ZiQMP+A3aO4nxFdvCFyO5fG+BlkgEyYpu&#10;XH/rcdh+h5UM04kW2RSmOWaF9aUFVND0bcHF5E9nY5+9zsHnn9Ea4MAq0PqwvfIyXJnKtPgRwRJl&#10;hBx0f3QIldM1R+OFFyfhe7uchVHDxuLFly/CmNEh/OvR9/HD/a6FlxvP+2cUxz2fKtOiIRngNbVZ&#10;/Oaiw3HooZsTdKRhSwdo1kdy1rS99MlCVq2U1QXNDPkhTJ3aiX32PQmTJ2kvXBXflqEKSvG1cdjU&#10;d641C0cdsw0uu/wIY5QXtIqgcvGaZcLIhPAZ89hph18RfIeKIMmQytyXSnhIwKgQYOTIDF566XIM&#10;r40wm+/OqsTSD5bY6RaFhwFDBVpdxqGtG+lMAjvveAFefa0Rnh2Co639JeSgBzk7zFaKkG0UyRtI&#10;VHfgL389FLtsvzZcMq1CDOQd5u9F4QWNcO0EbrvlM/z0mEv5RMQwtuJvGOazOxHGcDiRNO5+ZA9s&#10;udFm5j2LCiwVBNJMvVn6gPmzjllnBrraqrHr967EG2/P4CXWyxs43VqmMpVp8SDZWvFIO2Y334hY&#10;pBPpfAITVzsI3TMbcPpZm5p4Pp4bwgZrnY0vPqxE4HzGcV7FMb/w5UmZilRRlcGNtx2PHbZfBm4Q&#10;ppwnYDAzSyLKeRmoBiwt5D4gcPbyFrxsFHvvcQZeerkVPg3dPPtaKyZmt7OfQIhF2G+/1fGHP/0I&#10;0VAEIaofrSJYlPVaSnOsNnS2J7HDjqfi7Xe6+F0tn6Nu1GySqC8sgerSjwpugPr6BJ597hwsO6EF&#10;TroWhZiWBr8b5Jx11pnn9n5eSokMSybTDErBCpuZRcWYsN0Cdt1zOzz6+JNobtFsk5zmFISLTE4w&#10;JaCjQ3QtPmAZHyTF8Q6QDXy8/Ozn2GmX9VBTJxBSRaDDe7SOTSgk9L/GmiFUVVXhuefmIjDLXIqF&#10;oZOamYjw834Wzz7Zhg02GYWRo4bBcjKwNcNjdlCYQi8UKs6WseyqO+tccHxz4G807mDnPdbHp599&#10;jsmfzmGVaY3wWgEa5BokAk96tkyLC1kG+Ba976g+yScUjE4ru1eWHZOl43Y07b90+w0s3aTBX5Qz&#10;Cp6rYyocjl3QELPsFCYsNwZPPvY+/n7bG+zqAHvuvjbWWWNFpHI+/vSHp9DZFuMz7eSJ8rL6wqJA&#10;AIT94VB+htw8htVFccdfj8Z2264K15WPEmWllqHMDL5mbPpmaBaeIJffbIa6w7G7ke0OcNAPrsJT&#10;z84w4QGKMQOlo8grdiWL0oVNN6vF9Tccg4pK6p6QdAqNcd2nUABBGqmeEI488mo898wseAXyDDLm&#10;+aLsVyKxHto9XQRXcgYPUOmmceUV+2GzLYczryqCp4jRe98V+g7MLA2mgscqO3laYcCrr7Zgn93P&#10;R1uLgBIVjYQNGd8KRpNRqIBKqMDBE3ESGDm6DU88fTkahscR6ZVNQcB8tcuAoKwrncYvT7kOd902&#10;HV7aIQzJMT81dcBBZvNeDyMaAjz65IWYsEIUIYdDwtOs16LtDm0jDWwPmcBFT8rC4YefhWcemUFr&#10;pRaerx2BirkkAVFWuosXkXvsHvImJaTfwL/DFIDiT/UTv7M7yVqV/Cwh/Z0b0ksJFRVV0cgpKl6q&#10;KI5Zne81E4l4AelUFGG3BhNXzeOpZy5EIuHhvF//HZf++lkaZcvDN8twmsnuVXpl+p9IwFWGc8jJ&#10;YdyyPv5579VYfoKDUERAIssxR+Gv9jazSYuGVAalVIeDn59wHW7/+8so+LUEOFRgFo184/hdCdfJ&#10;YpXVw7jvoQswvE5uHyE+JZ2m8+JoDBux4OKs0/+Oq6+6F14wnKCcfKJNPmYFZD4Zrw3mL2kSor4I&#10;h1I4/ufb4twL9qdhbcPLCyR2G133XaGl3sF7SArYwXaayLgduUwt7r7zbfz4sOvJGAmEQh4ROwGD&#10;P4atQ8u9lAwDaeo1hW12Gk7GPQtVFFienyayJ+MJqZPxCuEm5PMFHHPo47jrHy8RLJHhB0wb2Qjx&#10;fcNHNeHBxwmYlq2gEFS+i7g7NLhtOXzL8ZsWS9bHBWf+A3+65nmWt4Hfc9DbBItG4JZp8aEQrcQC&#10;auvbCeQ1C+mjs8eD7w0jX7nk2Q7ybDV5VpZteVZwySQqNvarNoNUVuYRieVo2ESQSgVId8cNGNY2&#10;71BsJp596XKMHtmAE465Bvc98Bq8nPggwf7vM/DKgHlhEEcdHKeAlVerwR13nYLR4y2CECEJgVn+&#10;NptjBFoWPljSruriSRQ66zOOIw67Abfc9hoBsYJghigH+H471buqEUdNZQcef/pqTFxFs2Ds/3wN&#10;n6dGIT8FlAvpbAx/uf5enH3aA+SXOKVEhN/L0NImqIGgRznqHTrzwnFbsOW2y+DOv//KgPOCTqnQ&#10;zju3jXeVfZaWciJzS6GQUfx8AN+3cM4lf8c1lz+NfEbRu8X4Yp6hBoCsiHYiajnVteGAH66LG/90&#10;HBmO6Fxh3oOoUVUWrQ6HjN7UBPzkyKvw+COfkXH13r5km10EDi2Dtdcdhlv/dipGjHERtRc1SFH+&#10;sjJUN1kcBeSyYfzxDw/irLPuQN4fzmsajH3TyWVaHEgCcfU1E7j3gbMwsi4Ch4D8xTc/wN77nIee&#10;tnEE67RyNcNkeKtMSyJp2cNFDmNpp93/wK8xfkIcPpXxnMYW7LDVmWhpTLKH23HxVYdi5Jgozjn9&#10;bnz6UY6azeIoVv/LGJPykgQqA+aFQWGCkc0JFK657liMG6ejQ7SgpVm7XsNXKwEL03eiH+kAXvmy&#10;KrrNr351K/50/XPIpGt6R7iCR0pHReCGupGsacF9d12M9TeYAMvp4XO8K4hRxVkmLpQC6Dz68Ac4&#10;/CfXoqOdzxljWOVm5tJdg3ZEG7gE18phrfWSeODRX6OyQqsmWnXgVR3/ZStG4XdnBvO7uQxnKZI1&#10;mUWRTsV0VgdSbhQ/2OMaPPVIKwEDG8as/UvwlDSPorI6sxB41UTcVQhHmnD8T7fEr879ISJRCS5F&#10;TU3B9ioQ8m1k7SY0tVWYGEwffdBMIBLlO7WrIIyCzu7x47Qkfay2toN7H/oNhlcTqGhqdB4t7O7R&#10;7JeivBZ62dyHV0jz6yj+dscbOOWkO9Heqis5M1g0ZIrD5rvBJkPVcmGKwgXNXy0eGGtVvko+aut8&#10;vPDv86lAM3ApqKx8NXLhLP5040v41S+eoNXIe7Xb01iIi0Z491FpHRbt274dWtB+WpBRMXT76Eld&#10;6btaQBBOwwm6ccdtZ2OPvcfBCc1GkKkh7LHx1qsh7L77GejJteL1927Fjw4+Eu+9GUY+l+hVYFqi&#10;ZZ5y7jZ5//fGTmmdlsb+HbrnJPcEMosgxbFd7LHHqrj+tqNgh5oQouwv5Kt6D6AlyZ9M7azZXGMI&#10;LxySj5LGfOBRNns2rr/+bpx2xoMo2JXwsi5CAa9rdcAEUq5GVXUnbvjbYdhl2wlmhsi2Ywho7Gon&#10;pewnuV28+Opk7LDdKfxjdeoguVpID+htqqsCE8u3STyj71U/ch3/rqsN8ODDF2GltXTGRZx1ZT1t&#10;6S0t+SuMgQy07wZ9Bxy8B5NY0XCKmEMfLVrqnosddlodzzz3HJrmUghR+BSXovoGlQaGPjMFCT4m&#10;wJGH74Xx0qvvoGFkDS3/CfCzKbOcRrRELCaGiyMZD2O/fTfC00+/ibmNBGeBwhA48OTjRGVoO1HM&#10;mt2Cp556F/vssQH5kYg+LGWpeZ+iHbPwSPXmcKQVy5Flxobxf7HTWGO18dhs/bXwzBPPIJflcOWg&#10;0cCVM3HReOoVEksx9evleWlh1npB87cpxHxZiHYNBVIHzj57H+y0w0R+TuDll5vhVlQiFE1hzdUm&#10;4tnn/o3pM9opIAmi5r1h0dCibp/FhRa0nkPdV5qGbh/NBMnfTEkksFvATw7aECcdvy3HWwEff5HD&#10;3BkWhtdHMWK0hcb2brz40iR8+MFUvPnGF8hlhjF/KisFypVTt5FXKpHSf0+ldVo6ScCgr616k5Vh&#10;X2nbvUOg1ILTz9gLF16yCyIhuTlHKMuZJDMFkgxQ6mudhSuhcwUbYSdPzojiyisexDnn3oN8thoF&#10;j5qL1wLNLTnyY8vS6J6GP153JPbabW3qjU5ep24KbMqNLjgETLkgjWlfZLH/Pueis70WQRAyS/ja&#10;tFQ0g0kEegHrU7C7CaSUL58PKWZUK+64+1RsvOlYaggBo15e1e5yPmiZNvjukJXLp5fe8fD/oMAj&#10;eLGzFETt2GWHs9DRmiSYkWUvImcYtCAOGdhcYhqbwCiZyOLqq47BvvuvTIuQjIbe41N6LQ4rF8KH&#10;U6bg+9+/GJM/rmd27fyWgo7WgWWFEAoH8PwubL/NWNx8++morOvdoeDHOEgXIXpndYKCykHLgu9T&#10;Xd55exaOOeqPeO/dDvg6B09OhEYg9An2pZeGGv4LUxQuaP5axi2QN6JODHvtPgF/vv5w6ASdm69/&#10;ARecdxtqGkL4819+jI02WBVzp1cQSJ2OTz7LsDtlACw6Ibao22dxoQWt54K09NDtw34y4IZXzfjO&#10;Yj0aK489fRKSFY146OHZOOqnd5AHgKuu2R377rMOuloq8IP9rsQzL0zjMy7yVHwFu4O8QqVn8vrf&#10;SdKtVCH0Sr6ljAb3nG1mZitRXR3Hry/aAwceujJBiyJas/4U9IsivMtQpCO6Uj3An//0EM6/8J/o&#10;TlWyuOwV08fFfnZs36xqXPLbg/GTQ7fi355JCJJGVYkvFE9w9kxgrz2Ow/vvd8P3h5Hroqyn5Hl/&#10;6pvFpt4KaJyRFyPxubjgoh/jsCN3QDycpl0tLnaKavA7St9NB+8hSDM4subEk++92YbddjwLrd3k&#10;PY2pPl8jxZ8oAS6a+xEDORRcNVVdePixc7H6mvVwHIEPCjEdTEeyc1H4oUZ8PtnGdltfiZkt08mY&#10;HIhmJ4NAiO4rIBTqxvobV+Ifd1+Aqgoi/MCCu3Dk4FcQK1mIsq4cMA4BEtLIpKqx316/xivPd3GQ&#10;KXBnlt9r+nbpJvlMllJvFy4UWtD8tdNFcbJGjGrHM8+cjRH1Fq3cZ/D7376IvEcAa6dRXx/BLTed&#10;iM23dPHwQ2/gJz+5F2n2m3hyUZFRMSV1WJjts7jQgvbTUPeV0tDtozEnucIMtMM2WsCD/9oPG6+/&#10;DW679SWcdPLNSOeqgXAnQo7Hfv8FfviDFTD58+m09H8BPzcGORp4klkWBdDCWiZXLqUKUfbhAlRz&#10;CSNTU/PJJgjSp0ihlkbILPzxxiOw/XZrsN6acdcM1KKngIpGOsPzqF8yIfz1b6/g+BOvRTZbx7LJ&#10;NUOzhwoRwputDBKRFE49ZQ+ceOqOCEWIrGhY2Z70VwQB+SUXZE0oib12vwBvvvkptVc95XiEeTED&#10;Pl9KgZOjrnHYBhWULbNx5NGbEiwdhmgkC1s7tTVzaV5ebLPvIjlnnXXWub098J1OQUi7iZJkigIV&#10;lIPhtdV48JG3zE4EW2BGszzmXlG/Z40kkeBzEZDP//n3h7Dd9puhbphmlgjBjFkZIOfq9OcEaqsi&#10;2HGntfHAfS+iq0vCUsxXRPW6zw4lMX1aG9547V3susvmiDEbW+vE/d+50JNAoBwGWY8gYWazIrEC&#10;dt1tU3h+Ci++9B7bIErwJ1U51PNLTypGOh+Yisu2CyctaP5mGY58degxO7FfQrjogvvw97+9A68w&#10;DPmCAslF0JOpxwMPPIFEKIy6upUwu8XC51Mai/kOkefCSEbYLkD5l/S0oP001H2laej2EfEKPxbQ&#10;jV133QHLLD8St/71VVx40d3I5SNU1JQLvm9Cejz+5ItontOMZEWSVv8IvPtWE0drWg9TBMmvrZjf&#10;QklDlH/oOizJSbJsvuJ3bAfjxnfiwUd/g/U2GEmZq/AxFL66ddCzCz9pBtG2OOr9AH+87imc9qub&#10;kUk3UA44HP0ZllYGNY1nLb25LTjllD1x+un7EGAJzBWNeRMPUJJDRr+VxKEHX4Xnnv0MrlNHEKZ7&#10;dK+Wf/t0Wb/3Wx6ftxALOdh339VxxRVHGvcRc1X6x8xq6S/RwGe/K+k7uhtuMAWKYRNUkGEC5P1O&#10;OIVKXHLlv3D+WQ/BtWrgBz0cWnLOLiHDmELeYmv96WGFiTYtg7Ox0srVZu03sMNk9jxCHHxmHTmf&#10;wgvPzcEPfvRbtBOjoRDnwNQBhWnk7QQcSyEEOrD9TuPx5xtPR1VVDq4tgci3a7aK71y4naalAPlS&#10;KX8OCmauyB6Wm0OWVs6df/03fnXW3WhrI6BjXQu+Bqac3zXwSsmgwyWCCjT5Q0Kzniy3MPJOh2qt&#10;C7xaHCAih/UNKGgEFYwTpL4unVLQ90ZYCSRrVkhtE2K+bNdCBpZ8DOwcnyuCaPkWycleT7iasVSm&#10;bNugkDcAW06XvvIKNZq2tvw6ZqvrFIZBEdgrxonL/GN8Vr4JVkiHResdEmzKmf1ljvnRxgPtvCwK&#10;VKOgVV5zjwJc8j7yv833FGjhqlzFShbvEDeIinwnv6icmWW0bVqbfL9NQSwnZD2jsSChbJs2/GpS&#10;oM2ioKely/LIV0LjxNgf/CzfvuLxRFQatIYDggrxp2MnkZcRQwWnYK6FQMuPbGMrxs8cO1aIeakd&#10;dai18lcwWN2j2nAcmfZRkFjlz+/ZjgWO26Ifh2Z6Q8bSLiWH7eR61WzVDHy2l9rQ8lUHRfLXb/EH&#10;ZYHKLNIOI7WtArrxXbpum5Pb8wS9LL9Z1mEevOzb8iMRD7ksN1uT5XYKVch6Cg7YTQXpGz50yAPi&#10;C8ergmfNYZ87xulXbSbSTIh4zwmq2V4plodSwwRO7KbhV8V8CcTZv1p2CVimkEO+Zx3kg2n4RO3m&#10;kn8J1hwqXC9oR9jl/WIRtrtnHIG7i2XlU0sKGT8fk8RcbGtbMzUcD4GNkJvCnntsjN/9eR9UJCpZ&#10;7+IThjdolCxK0jYaV23piY8juO7Pd+Gcsx9FT0p8SF3A8WxzTAR2BYsUIBRtx3En7oDTTt0XySif&#10;c8TjHGvi+0Ka2ThI5W387ITf4e+3f0BZref0JgIt84EdSX4tfqlU7EPNRjns+3XWGI277z4NDSOZ&#10;J8eaDGjLKY7t4v29jPYdpDJYKqG+2BaiHi+Dow6+CQ/d9yGFc9GnZ0Eay6agXXaChWeevgx1DRGK&#10;LiL2fjvcFDIgl8vhlZdasO/3TydgqpHM5FDW6eFiypgJXOkFc7HhJsvh7ntOpUXpIhKiEDWCt7hk&#10;uOiIeUvpFQjyKKBdSo/HnvkQRx55CeZOp5A2SqCDg7P39gEkpbGkkIXVVougqqKHdUogwzYVTGXj&#10;8lpffwlQCSjHkM0m8O5705D3dL6SBE5/6hM8bC83i2GjdIYSAY6lnYZsKG21Zf4CXBJYAuW5bMA+&#10;LfqsffzRTFRVVmHkGNcch5PPCrSqnYtKViEppOg4Ynk/FSif98WrVIb63iFPaBo9E0qTT6PmWIRP&#10;P56FfFrKXTzDclFBjBlXQO2wHOtUxXJRQOcrKYgJUNxOdLbG8fmnHVSMxdgpEpTFLiZIcKhYWI9V&#10;VqmhwO6i0uZVAjHdZblp+PkYpn7hobFRQEHRaSSUv5okvIsCnGUX8GGTR6LdGMYxs+HGK2ObbTeg&#10;4TEO9aMK6OnOYMbUZjx43ys0ND7ArBnsj7TAYzc23GAUfnbifjj4h9dR4RDuRD2svEa12Z0aCEhY&#10;EXN+l2kr8162o9pWa+zk83ffydOAacfqqzcgHM4SgLK7dDJ7CcmZOsx+D6xONHUGmDkLWHFCBNEY&#10;v5Pfn7mJ/N8HRM2yCcEH+9f3Myyvhc8md2LiKnWwwgQkuSwivN3n+/KOC1fhHwSMqaRtKi+LZbCz&#10;svopFVjOgIrTZx0KVJw6g1sHfM9ge0+bIgkj5Uo+oOyprA5h2WWjcGjsaAxLCSuWTl6+kXyZon9n&#10;CK5DiQh5J0s+SaO1VYCRfcD3rrhyFWpqeT/LK9Dmsj89OwUn7CGdqsGk95rhe5KHpsaLPRk+7usT&#10;DVHNxBFYC/DFyW/HHrc1fn3hfrr6jVOegJ5inXwawc03v4iTTv0923gEr2hc9JVIRoGDSLgTPzxk&#10;E/z2d4fzbxnQRf4NfP4W37FDMuT3c865Fddd9zg8GViU34NJ+fal4ogIsW/HjQ/w3LPXo7ZaMoYy&#10;wZx3V6Y+KvsslZAEQHG5iXzmR6hIWrD/3tfgiYdpTdlE7gtgMRcsipdIBhOXD3DfPZdj3DJJo9z6&#10;HAQVP0OAKaAg/M/bjdh9r1PQ1kZlqnVnAib9dhy+Wwc08p3rrluFf/zrXAxvkANemImK1Az+RUwU&#10;lIF2VnCw+oU2zJhewL57XYH3PuwwwkdjdTB9ffssLuQSZBx08BrYY5+J2GTTDRGNs009gRoqfJN4&#10;E/t71sxG3Hffi/h8sodbb3kG2ZyCuZUKIdab7WXAjd2MDTYbjwMP2BY7bbcpxoytZJ9r5pLKTzOY&#10;QsbikVAFHn/kbbz00ru4/ebnMH7CROx34NrY+4ANUBnXEoB8C6gEJdzJP64nhWaho0viPws7Rqs4&#10;HKLQpHXKzpCSlTLlA5g+NYUtN/oZujsrkFZH+bKYU9hul3rcePsJSIYqWc5OOH6C97PcVIZd6Ri+&#10;v8fFePXFuczB5Ts0S8H8NDvCX9FICD/80UrYZZdNsMNOa1JIy1fChUcgdfdd/8bvrnwE777bynom&#10;2Bq9sytfRRT4jsZaIWEiJI+f6OIPvz8RK682ChXVwJzGLtx4/QN48dmpLGEcyy0/FkccuzPGr0DQ&#10;8UmWRszLeOGpF3DxZT/DuAk2xi5zAceMj2gii2NP2A177LEpVps4imMpxTETMQC3oGC0mkEhAJj0&#10;XhMee/h9XHnZk+zTVvLCFth+x5Wx3Q7rsG+KY7U/hUIummZn8OSTz+Pe+97l7yn4xQm7YMPNxmKr&#10;rVblHRIeUjDiDdZL/Uew0tzq4d67H8eUjzK47eZHcNjR22KzbdbCTkwa7z7L45OfHPJHgYA2CATM&#10;bWQzaURyCbjhApLsLh1HVGCe4gXNkuVogJ121r247qqn2T0VvEHGXA6jx9bipF+uiW233Q4rrFBL&#10;4MxyKP6bqx1SWtSNIp13cMc/n8bnn83Fbbc8hbmzOdYLSZangB22Ww6bbVWLg36wBwF/BcuTJph0&#10;MHt2C677w/340zUvI8d7lxTSXjazzCRneI4fy68gv0VRUdONv9x6ArbYcgzCIYIPi234DVPB66Th&#10;nMTvf/coLrzoXmS9ETRWNIMq8CteKhoUttWKo0/YAudfeChCruZx8zATPhy/mo022/lRifPPvgtX&#10;Xf4Esn6c7CA/JOVTSpQ/xtgTn5Jn2Ta1NR2496ELsP56dfyWfCiQ5SzAGP4OUXk33FeQdsgVwtPR&#10;OKsSP9jnOrz19ofI5CnFv4bM4ORvbfnefvsJuPUvp6KmnowvvdMLmERegcot6+DRx97HMcf9Hs0t&#10;SQ5kCdz5jKyZiFCoE5tu1YDrbzwNw4bFECbQWuTbNg1XqKzFZPtaC89QyKZx2um345brP4GnY2NI&#10;JsrsPDNzyQFLjgnMaVMQhY2C+NvdByIeauBXBDyawbFjBEizsPUWV2J2UzPbXPFLaFEb4VsKVtUf&#10;UvwUTr2ziGE3hcoKFzfc9HPssGscrkJOeJqZ0KxQFOeeezN+d9V9JvoyCrV8gqDIbkIo3opHHrqU&#10;SngEhWklW98hIGnmu6ux205n4IUXGg2QF4dUxCNoaIhi/Q0a8P0DN8L2W26EINSF2TML2HjtC9De&#10;ZSMXmkVmq0XISvK9jVhl5RrceOvJWGW1BMIEOq52VUlpuyF89H439tzzLEyfLos1YoyHeTMlEtpU&#10;tQ4B3C7fWwY33f5jdLZ3YNutf4cvpjWyfGEDr3S/bUDYV5O2adsEjZFwG4772VY49cw9EYt6fG8I&#10;d//z3zj91NswZ04FwY6AJttBW5adJux/8KY4/ZwNMLphPMdCzBgP3Z1dqB99FPVAFctcnJGLxTK4&#10;6ZajsfueK5q4Z9qEoeV2jwrkkt/8DZdecjd5eBRkmGuc2RZTIYd11lkJTz13DBxXMxBUrr1Ddm7T&#10;XOy45R8xeYr6uovPZOGpPVimjTcahbtpGCUVRN3i+9kMBacNzXNC2GLzkzB9WgvL1sBneAP7OAjP&#10;wg/23Qh/uu4UAl6BXBklLnwqvdtvnoJTT7oT3ake5CkP5JdSXR8l8BmHbbZYDT87YmfU1qeQdwr4&#10;5cmP4Lprni7yHctiFCHr7rrdSMTiuOf+X2HjLRz2h8AUARlLrICCPz7sUtx595tAbpQB4IZ77Tz7&#10;1yM/aFRUoZa8e9fDh2K9jWO49845OPbQe9FNRS6obmYrF+ns9sKjgkAyeVb+PlECAMJQrLne/7F3&#10;FQByFFn7axlZ32w2nhAhAUJwCO7uesDhcjgcbocf9gPB7nB3l8Ph0BDcCRASIAJxW5/dHenu+b+v&#10;eibZbJYkcAkkMG9SmdmW6uqS97736tWrIgz719+x+poE03JxkCJjQPRvQ1KYteNDqsnDv298CZdd&#10;8RSSreQDJpaRVrLFqdyw3FYr3EgShx6+IS75vwNQViawzLYO2GPNKmZZDqnYBGlcfd1ruOqKR5Fq&#10;VkgJTZdKMROXaE8CSxxLkkd2AkUlPh594HRstf0KsF0+O2BfEciSz1yB5pDmc1hxhdRRsshYrVRf&#10;MqYY7n74MHRVX+7guvbJzbKDsyNngy54462JOOCQS9HQqKiqVrjaIUeeG0O0NIPdd10dj9x/McpL&#10;pVGoc+uaVibNmet3NUa8MQO773gOamY3s6urs3f87MWWyLoNM5SgtDLwtCzVCcjYgX9fexxuuG5v&#10;CrbQ/0aOiUaqmtQun6U4eShBhhp9mgz0pbdeRw0Fm6Ioa2sATYeKCT37zAhMrknDiXWlzh6DR+Fu&#10;rDfz5cd2M1YFASa1j1ouhtr6OIZdcw8viRJ8U9vLFhNUFKOp2cVNtz5HTbIftfRKpMmoM06CzyhF&#10;S+sgfPzRFLSkM8bi4LM8Fs/bGRc/fFsHZLqybOXM30ZdwsO4CSC4mIR99r4J9931jjggy8nLyGwz&#10;snRpGxRqol62BlFqz99/G+CIo65HU0uMpeU7Mx8xXSudxaDBRXjwiX+grCJBsJBjtJKJJmUJqHyW&#10;sRivjRiJKdMb8NUXMzBhQjMFLMtEoKLFAcZnar76mT9pOjFrT8Hl1/wV51y4D8pifNeMg/ff/xGH&#10;HnoTps6sZJWWIE3Bn3brmBrRSsD54EPf4i873YuaWraHpgAdgpagkt01bgCVLLPyDWttLsYtt7+C&#10;Fp8AjELD+BNFEgSQLQRRI5D0erHeI7zfY/+mrk4wnLTi+OSrcfj2u7FsJ9lZZHEJ0zvv/IhRE8Yj&#10;bfusTd7HtvJ4f9rvj8++aMWs2noebzDtJfCTZn19910DJk4s5/FKZCItpp3V3p4/EE8/+znfITB9&#10;QsknSPQ5xt7+4AvUNUf5HLYPBVfGq0TNzAjef3cyrrzyZay7wUmYOEXWJYIg1aPGnWkg1quEI/th&#10;2i5HIlWFJ58dbvpQQNCdZd1pijaZdvHcC18jk16J1wpgCSqq3+o9i1jWYtZFgJpEAtfd8CTfsxce&#10;eORt1iP7NMFcxkz5qc/M36ZLZbI1FU5wy77hEABsvW0nPPPs5Vhrtf7Isi6MxVGW5I7uXQJJxlQB&#10;tNbWFK679h1cOexF/u7MVlDgR45vNSVJPmVutAl77bsuhl17EKIRKs9sP5t8yViMxG/kz8b+eN/t&#10;H+D/LiM/oTIfcDxkjfN/fM4z50vqPW4a8ZJmXPPvE7DlVoPVm/jQnHVN1uSO7vsTp1AFLlCHJKdf&#10;7cYfdSLot1xnvP3edViuv0ye1LgjjXAJpqIoM5287ScMQ69gkrw2U4K335qNg/YbhsYaaXjNZEvN&#10;aGHly3/AOOBy9Gy0SW889+wp6FSRJkNv4jhIS+9WVAxkMi0cYBUYPSqNrbY8G6PHNCAtJ009KyBD&#10;98W4wjIvVprTUeRTImYaYZnKqfkHOODQ9fDuO+djhf58TzJry4mT17byOlll5CNA4WSTCdnOnHpZ&#10;+j5SoQlsWHlimCkvzSMCS62sVwmNWtTWCP4ESLIN9F76y1zf4Sf/rjxPZuP7Ylo+mhrTFFJa7k+N&#10;nHUkC5JNrc9v0UaWLALz1UBUmAhNE4DCPcX2jbrFJlqv7bA/eBU8l6XgpEDjvZaVQIRMMeZ2QWBA&#10;RAuBRm+cfNZd+OiTcby+hYA9wxKxzxG8yCKklAkEHDx88+V0fDXyI5aEeWe0YSvbjHLWIRhcbZUS&#10;3Hjd6YhH1JbyVSJz1j5QBAYCQ5ZVg2yqBM2JNJJJAUMCg4AaL2tMvd6mlh7WQ/sPL3VZJxE5u8ui&#10;14x/nr8vDvvbKojH5IdVQpzl4rzzHmKpB/Maha1IwEr2I5DryrFUxL5GjZnl/X5ULXbZ+jzMnCbf&#10;iiRSimDO57KAfA7v4TtKOUm3ZhC3OYqovHgE/1m/hPWZ4PXq17KSERQG8t1hHzfOtKwJ1lFLgvVG&#10;4aTm4IA0ikI6zXfIlrJc7BSyHmnzYtPXpd4oTprgqwAbW9hqgOOVEojXcLxoOoSavMdEIWbJoZ0C&#10;PNXcifkq4KuszuIrrD+CJpfPs6xZCAiOwbY1gp7jPOo0mqm6qVMtXPDPhylI+baZRuan+lbf07uL&#10;K7Ah1U+8RjTW1bO+ZO5iOzF/LVJpaEog2cL+FJnNq7XBt89yyz9Ji1T0m8CeINtjWccSnGvRSiNB&#10;XTLbwOPy6mN/+Nkx8Ht/+KpOPb+luCjmENuOZZb7Tbx0DP7v6l3x4MNXoFNlMQGLRQDCsUj+q3Zf&#10;/CS+zEYywCb8Vuw+z22g4uLi7DOfwKVXvMBxVMyxwGKSZ6gHgQqCXiTiNOCYIzfCHbcewZHroiiq&#10;PipwTb4aaEN28dhS3HHv2zjlnPuRSRF0a4PbQH1BLRr2BVMnmoaUtZz9zCi3bHdk63DueXtjr737&#10;sy/JJsyOa5Q+nV8SAmXZJtVKgX6W2HHI+cJBaKNHz0rcctNJqKqeTWGklSHSLLWCat5POMssYgek&#10;gFPU1DeG/4QTT74eLa3FhplGySyZO3+zCSiQbCeL9dYbgvseOAzVFRRIXncOHJf51zJHsWJ13hL8&#10;OK4ZBx9wEb79ZjoyBC2BLSG+JM3HZqiZchpWZKxNfEMWe6XVAjz734uw575DeIYaDrryfT1TXq3I&#10;yVqNHHsq/9L6oQARWvFDU7Z5NyMdSWQaZv88tQ8FVZh0XNeoNTr6hK2kHmNWqKiFc2DT1KMRrMqE&#10;NSnrg0CuhJi5ib8No+JvPYhlMcCDf4dCUNN/OsO+ZRim9ozibz+D4uIWMlYyWkWUD8rx5BPDc47j&#10;Kr8sk+EzwgUK6psqK8kjQGyJIUUQkKagl++QCYLKz577roATTtkETqSOf/HZBBnasDfLvmx8+qTV&#10;Mq/wrfWtR+jdTCX9zEfl5nfA9yGo3njjATjl1F2pdDAvCgA+CB99NAYjv/iRY0ZtokIzOzF2KR7K&#10;29yvR5Ti+9EpDLvkBfjpMgpDnRflnsNfAetIrWkc481xtYUUGf7mMVNm5WfayPzBxONmMYfeT2+o&#10;42q/HKmcZpGF+gfLpf7DAinEiHkaz+tboR/MmDGr00JAae41z9JzMrxHQFQvw2MaU0rqM8pfBSLA&#10;CsvCFiEwjsQTBGRpuJFStvEb+OLrCYjI1Guuzr93rnXZXyVY55TfjFsmVbLqUc8g3zB91SRzIf+p&#10;vPxbfZHtzu5F4So+pvtYJ3IWN1eGz1n6Piy7r6C/CSaF0dARGwMHuHjqP8NwxFG7sP54nToR60Mr&#10;PEWGDy9WyuVnQCrHFsGK/NFsO4pEXQmOOepG3Hv3W2xPlZnjkv1C1kuq5voLsaJ6HHvitjj3gkNY&#10;RkIooSn1H7WBFFL2dykq99/9Ds4583bewfGpNsn3YV4ZtpEAst5X/VVjV0AciMUaceqZu+OY4/Yg&#10;r+BYM2UN7wrJ9JwCtSGOKHWaQlrUtOkmfXD/A8ehJFZMPlkMn8JkDiNaQArQE088NRIHHnQpUq0l&#10;cD05785Lnudhu20H4ZmnLkJ1lbRXD2lLWqEGHnUfCSq/M8aNsbDjNufg21HTOMDEFzkQNSg7KO+S&#10;TD6Fc7fePm65+whc+n97obJcIReoxVE7tjUVooFtrp2/PpaGZBilmbj/GcaQPyzE0j61y6vDtBAK&#10;Rbl+LNq9c4qZK7PjRBGLtuChBy/CVpuvS6FGAEUh+ebrP1BbFSjSrvUU6B3kL2Gu3cNnTLNw062P&#10;8Tox4RB029lKI+RPOX1H7LDj8nBlMcxW8ZGhoFW582U3/3eQf8dJF/M5vo94JIFTz9gFkSKOA/k3&#10;CcSwDz/9yCc8XWmWb5vwFEblnj8vyxGoq8BddwzHB+9NorY+K8QheoapqHz6eZr7Hky5OjXPY9LR&#10;jsicMf/4yd/DZKrm56iD8pvD5v8Fkw1ZvVxUd83g1jsu5KMo/ghgfNbZiLe+5wWyQvBAB/kvErW/&#10;j2nOu82hNr/1rvq7g/uWjiR+o58VcMmDiqI12Habarz/8Y3YdDNtFyQfIF5nxvC8/GyxJlNnekZo&#10;RTQKrduChsYUjvnbvXjioTFswy48p2vVeQRixC81k9GAgw4eiosu3welFcxDZMtJX0BawEbjOsAz&#10;z32OM099EK2J3kgn889rl0z+Ar6yuspPyYVjJ7DTboNx1rm7IhpN8JECzm3KXkgdJoJYNlQhLXKi&#10;wo6NNxyE++47AVWVTeRa7Gh5Lr2AZPlJ+F4pXnt9Eg468HI0N1YYhhRqthLcFjuutMTOWH09Cy++&#10;egR69kojIsdf9nk+iF/Sni0Osjhq66PYeYdz8Oor46lhyLdBVgaOJaaOyr04k5xylRT/xnU6sdyt&#10;FKxb4qXXTsfKq1YhqgCcFgemX0Y+rmU8HdfJ751Ci4Iq11TwPMQzbBPpeCRZD9qndnl1mBZKuecu&#10;4r2mqOaHEv+zouyPjVh7zVJEbIWd0BRuFmN/aMJRR96A5iRBjqYhOshflgKtopEvzxVXPornnh9r&#10;ls8HqDNta/mdqBCU4M472KarKRyC4hxpWk4djFmEhaDGqz4xf/4dJRPPSX2IOa27Vh9ssfkgA7g1&#10;jZS1WH5m/f23jcYY5mXrCeY0daHHzJ9XKkggZU0xztnDhj3MksgBPGy3uW2q9PMUns1dp3uUjPah&#10;Y/OTtHsDInSpDuTvMclc0jF1UH5z2Py/EMqmCS8trLJqNXr3lo+ZRy6QJCguwb+vfQNPPTE8LG4H&#10;+f8cqc18xdMy5W53n3kV8aTcxe2JJ0zbz3ffUpJUNnc2e3UMMSeOa687BE88eSJKi1KIWCn2bY1p&#10;9UFdP5enLfakcqjzEsh6mub2YqivrcRf974MLz33BdJeETKmr/EylkVWRW2BlbWn4dTTdsA11xyH&#10;CPkqHJ+KgRy4pXBThii+GNv+gXs/wJFHXoOW5jIeI6A2Vmw9tl19KECW3pg/HSpDbqQJO+42CHfd&#10;+w/EYxnyDc1ycJx19A6FNE/i/wX6JdRKDTgaK8eue5Ti3H/sirjVK3dmwRRDDbuzx47dBS++MhbH&#10;/52MYN8AAKQ0SURBVP1mNDY2chAQsUrg5ChJoBElAFlthdU5IM5Cn36TeJTAxAAlWaM4YLJN1LzL&#10;0DirJ4478hb85+kRzIenfmtytb+dVj6Vwk9msfqQPnjmpTOw3yGrIBbT6rEE+UBorVgaifxj2aJ8&#10;gfVtfrtYfmBXVHVKsW+pnrOmbwR+Mb78fBKZMY8YC9/8ZOJEEWC1+o1obq7Aqcc/iu++4g3Gcsa8&#10;bMVWClBW5uHeB05H3wHSaOVvladfXnuhkJXvTRT77rODcViFVmmZqQptAmph5swW85xw70SNC/X9&#10;+SmbraB2zfd2yvHuW3XYbOhZuRPhl8q3qCWc97rwrznZdERzbuCPtr9/lhZ0bkGUhUsBLyvfqaf9&#10;DVm/lTXCvBzWDyKYNtlF7WyLglDTM7+Mfr5EYb0trMSLXru/MWm6KSD/XC+FZ18/HAcfshniTjEc&#10;KjjyGzOhOAQslrjoYw8yioXapwQTfpiF7Te7EB++MwOW67J/y0VBq9Xy9ZhCcWkS5/3zYJxx5i5m&#10;7DlaLJGN8VqNG5bbFj9twT13vIHzz3wMmUxPyO0VUD7qsR29U3hMLgUKZ7PNDmvgXzcdy6dS7mh1&#10;blC0tLbkUkdLusf84aiIDF3OgOl0HMefuDkuv2oV2JGZUGSxrBXjUIySvYf+PW0/KWh/tQgFQto4&#10;6z72+Fgc8NdrkWqi3qjluBxYiSCCGAe1lqcjZmH9jfvirbeuRd++FF6xmci6rQRdxYhmK40lSQ6Y&#10;s8gsTzjmGTx035vw0prv1vJtnjPxfJYsaTA78rvgExVE03Zs9OpchNtuOxr/umV/E/zQcarI8CUM&#10;WxCQyQeypskcvBR8DKOSpSD3l/mmYLLMVEySDIZ/Z7WUN3ddm7QonwWStL7cNW3vyX/mI10v/xFq&#10;9lr9YpGZVhTPxD/P2wMRtwc8i+UNqF+mK6hNRpHKxE0/sxQFu4OPmKuNMnheA1y/K2pqZ2HXPa/E&#10;+J+oxWoVKHFTJHARIyhZYfkBuPG2Q1EUlzMxsyfzVmwln22uBXNt813QJ3Sktsi0Z2DNtXuwbjlS&#10;ogLV7K8CP24WNY0pvksZx4qmn0PI0jaP/Meh0mB7XZDxLLSm0pg4Uf49BHTMUyEJdE2+fucht9ZE&#10;vA7sJlYmlRX2Te3eLhftUOCEQkc+QmkdZl0LnIT+InnK5Wu++J/6xAJIZ+eWPPw4kn887vFefWu5&#10;vomF5EdgxxIUgklYGvOxSmy1c2dsukUftmcPgmGP4y4W3s97UpnQQtr+o3f4WdIDc9T2nvAjIMEL&#10;NH00B1hI6Oco1/fNz9/8o3ZV+4q/arpQCxO0iKSZzVPDuiJ4jjk46uDeeO2lK7HRhv1hK/q4RY7N&#10;vmRWvBmlU0kVvrhIdc0knisfUvZBOVp7Sfl6Wfj269nYbusL8dWoeqS9TgQ5BClamUce7lqUGCxf&#10;SbwVl1y0L848bVMUFcXJN1n/BEY20ZCdUf7NbOsYnn7+e/z9zEcxu6EcWS044GuE/Uv1EfqohXUl&#10;vuyYyO+hVSmJgYOA2+44AN2qyhDXjB+vlwITRt0v0MKoAJZ+JcXjZGxBgKOO2pcCaz8OYQIeCjK5&#10;TIbu2Av/vPn2RBx82KWorSOT931EA2oObUhCpHuPYrz73mVYe5U1Cap6MP90zulb03IypYPALYOT&#10;T3wR55z7ADIUArZTi4imv34HUlRhL6jFvgeujzffuQIbbq7tPrJk7uVUtAQ8+I4OhcBS8jEVyBTK&#10;j/D/+Sh3Tdu0KJ8Fkph37pr89W0/8xEZHpsZLoFyiRPF7tsNwFNPX4CttluLfYcCjRqiBJzpE4vw&#10;aUvh3wQqNc047sirkNZKKcdnP2uhIMqwH6ax7vqDcMc9FyIeS7MoFJ6BwJaWmi/a8/SZ86b8WVk1&#10;f//0mK3iz8yhX1DXP/dpT1m/CkWxLthxx/Wx797r48A9Nuf3ath3nyHzpM6dOyMaiZjpj/lI5VLu&#10;ufKZMppjHVO+LG0/cygHCEVmOxzVZ2sW8Uwplivvi7NPH4p7bvsH253HBeAtRZNf+GeBYIB9Kf/U&#10;tvfM/YRt2iHpXX+3j/p3uMJU0ECxhODU81W7wfV6o0+3AE/952D837DTUFSSr4MQPixZYp+VBV2K&#10;lfzsHCobMSaO03femIa9dvsHZs6S5dfJvYNiVQnkKlyAxtlE3HjrMTjs8B3Z55iH/JMUAiOQPxrv&#10;cwmarBLcd+e7OPZvVyGT0nspn44+arvQZcMstPGqDPBae90qvPjSDSgvW3aCiS5tVHDw/pUpXJVC&#10;zTqSxhln7YoTT9gBrl1HDYdwSU51YoILSelMd3bg8TjhxBswc2qKGj4HQBvGK7CkwGVdq2089tgJ&#10;2GhjRfhNUxPQ8mflwTElrdaOoNV3ccutb+PIQ+9Dw0zt39VKQaZVaRo4Gszzv8OSSHIatsDyBR76&#10;9y/B8y9ehQsv3wmdq1uMjhqBlsCHW3/83qmtg/cC2Wlbx+58apdXh2khNOepi3BvNnBQVmXh+bf3&#10;w/fT/44nnzoNG6zf1whPM4sr5mocfdUOHeQ3X9I9JmvTz9TnUtSGP3i3Bicccydakx57DcGSYkYR&#10;hMUjjdhll8H4+/E7IRZtYL/0mIWYv+qvfd4dp1DjDR8cjcrZNHy+SD89z+O4yr8D0y+p659L7Uj1&#10;5ZZMx79u3hv3Prg/06G495GjcE+bdPfDR6Ff/34cP7LitSlknkx/4SfXd8zfC1I7F6FccoNTUE+F&#10;ibjsqj3wzff/wPeTTsZF5/8FncrkL8FxzPYVYOowv/ZpITTnrTq4N/d2uQtEbfLLvXtH9y3xJCuf&#10;6Q85RdH0vnK4sRn4yz7L4RXymu03Xw2l5QqEIX89ltS0j8o9l0ct9mRWu7FsAcG1r2X9svj5ePjR&#10;EQTiV2Ha9M6ELeUsLTsJ38PSyk2CIG0f1I0A7/Enz8Oe+66GeHELgrQ6koAXuSX7g7bv8ahAXPev&#10;V/DPC59CqrknX0fhZpRHu/oxHFbP4D/JByo6EXbM1VbvgtvvORGduwbQVj4dvkMhLTQVHLx/ZQod&#10;nFl9coaNZnHJZXvjuOPWp1BpMGOTJxaaFAcnm63Cf54Zg0MOvdzE28iDJTPISVpOmrVL0Kd/M556&#10;5hisv35XaMNDRWyNuiwD2zHwxBRmm/25nniYmszu12N6jcLhR+B7HKK5sv42KcJ+VQQ3KEckiCLG&#10;8p125hb471uXYuBKPsupWDLa2mX++vit0xwHb9W5qe2fISPJ2qV2eXWYFkJznroI9yreV2sii4P3&#10;fBY7bvI0LrvkOWqr7AdeDJmMrheDzbdzu7w6SqT88yX8tJRaVSHH0yce/xC33vImz3Ri92KeFACK&#10;8aTox5dcsiP23HMVRCjUbTJ7o913lH8HSVfrIydVde+2Vhs923Hkb8Ifv6aufy61J2rrrXXd8Ne9&#10;bsY6q/4Da692BoYOvpDpnyatM/girLPShRj1zShTnp+zLJmPCp1LEpA/S4tQLoMLKUADKhsX/OMZ&#10;bL7+rdhzh1fw3MvfIKWdBHSL2lYhLtrn1VFaCM15qw7uzb1d7gJRm/xy797RfUs8EYyoP6iELvui&#10;Fh10qUrhqmG74s77D8SAQUVmilXAwXU01a+o3eKNbJx5eNRiTqZNCFS0pF/V5pXhumGv4Jijrkdd&#10;oggpljvc7CA3RecVc+w0o0vPaXjkqdOx9XYrIxrh+1iOcbbOCiSZqWEf6dYo7r3jPZx/wQNoSnCs&#10;C4xp42OtjGtfP6ad1DZSWql8k2d07TUDjz55NgYO1ApTxV3TtR28QyEtNPH/Av0vJGHRoo1VozW4&#10;5OK/4PADd87p2wv/xI3Tt3yUuuGjT2ux3Y6nYtKkSWQCHHw5kk9F2k3B8rqiKtYVL714IQ7525oE&#10;QhYynlYShXPTEb9as/fUVqbh48+/wdZbD8OECRMMw59namMJU5YMTBqNwh44WZ+JWpdfTEZWjHc/&#10;ug7nXbIrikoUNG7p+BipnQOmP0v5a9qkRfksjPJXtL0n/2lPCkIXYbeobZqKkaO/x4VXPoMttzwD&#10;47+vhaPgkcavRsuD5/eX6+gzH+mQI78dWSOjuPj8e/H4I++HQNuPw2EbyufIsupw1dXHY/AQari8&#10;RwsL2ub785+Qwm+BfcUmmhdhaK8rE57gV9T1z33ak+Voj8ckvvhsBkb9AHw1vhXfjpuNMeNmhWns&#10;LIweNxOtra0sn0Dd/HmE2TL3tmXs6Loc5cvS9tMRhft4OUjbAaY0zcBL77+B/Q68HaedexN8h2Ob&#10;iojNNm6bz899Fkb5K9reE37mHuuQzHvmr/itPyVMqiPZlVqx1bbr4b13TsVRh+4CK1NJeebALq9j&#10;p9QUFseC8TNTH1vS/C+0AslnqaW1Hocd+H+4+vL/ciQOYF+Tg7ZWtXGMEkxZkEN1Obr3LsVjz5+N&#10;1dctJY9uNmPM8uXLxPr1ZSXW6tNmgq6HcM5pDyLwu1AWaLC18H7x/J/z++T4J1iUQ/cKKy6PN965&#10;Bl26arUcz2n8GlBVoF9DBbD0P5LCiBXJES/ojGi8CsOu3Q9HHL4OmXKtmZKTY6HiBHdErYqGTcFh&#10;Bc1ItRTjiy9cHHrgY5jwAwc8EmSaGSQ54KMZObxGEERdFBdHMWzYQTj+xNVRHJfeLy3FR4aDyyNA&#10;8bMxeJlO+GFME7bc9AY8/+JoeE4SmWy9WZodWh/ERHJl0gBcjBQOxoBMgtoNpV/WcanReIhZUZRE&#10;A5x12uZ46eVjsdFGJYhHtMNUEa9WcM00BUIGPt/ZBDbnmba67ZKj8Cm/jIUY9XGeJBN7EK1je1Pv&#10;lUmc7W98GORzoOkxMfB56voXMi3mq7vl0BxQYCpI5I8/ZXDG2fchmdGKxL5wTcT0LOuPwoSAwHYV&#10;1rTj1XAOy2UH5cjwXvWdgH3C8RQvXlHCqQCkeuC0s57Ae5+OgeU2kJGXsR+ZlqI2X4LHHzsF1WXU&#10;kqVNLwKpxnxem1VMML8KNZMTbGEBacVvyvLZZOSsqvLSJAG2zSSRwGsWyNwlPFi3pg3UucXO+CQd&#10;k4Die7Unyy/lyyvkBxUcKTl+huVhH9Sm2WYKhcc41szu/5pqlMVAq5LMczqisP/8UlIf15u5xlLC&#10;N1DR1Wbau8wvJyjigVRnZBI+nrx3MsZ8kzLLvl10Y//iWKEC5XNMabxYVoKgVgKxBAEFr298Xpiv&#10;4e4cSRyHYYiHnBJmprFIsoi0I002+HKYzirIYQQlxVqQUgJfwZ1k7VB7yO9wCQOQcIE/wYUBB/K/&#10;cdlkTSxyGr37lOCaq/bDE48ejL4D+iEiPhgNrSZmT0Iz5lhWfZs3XVAf+jUU9jMpMIqULrNRNvAw&#10;7oc0Djj4BoKg0WhKFyHlKxZdbvyzvmyns9l7bd11bbz92mVYf3AXQp44YnZOEVE5FV4DabQ0FeHs&#10;c57A5de/hqagGlk58mf4hjn+GpZB7ad20XvyuLY+4ZeTLcIqQ6px30P7oG+vMvJZ5qx+rF0VOIYL&#10;9OvIDKcC/a+kDqypMw5pN4t//ftvOOLQjRAlI1M8mxQ7d2i8Xvjn02/GYtPNj8ekCT5cCq2YNlXU&#10;CgsT2CwUTMVFMVz4z6Nx/sW7IlIyKZy/1hJTCVElAzQ81NYksf9fLsRdt3xG4SjNJNRujAOhYShk&#10;JHkG+huQGLa09Q3WXwXD374c/7hgY8TLJ7Ecmn4kkzPjWAKQ7yvHTTKYtnWzJD76x4ebr5+lNtMt&#10;YdK/eT/a5iIanYWjTliTJ1n/AkdiZHOIN81Dc/9um0/+0xHp0eGPMFlWKT7//EckkgkKyRqeJ6O1&#10;qKVSy9VqG9tuQKx4Vi7HeT/zEftC+09jfRp/2fVSTJvClojNZAPKuZuAisCte89OqOosoC6xtvCP&#10;IU0vCAgxj08++468W3VkTphVXtGojapOVfxL/Vd2UuX9c31AAJUCRHmaawnczLVMfJyeE0adnp/y&#10;+CtfC2F++W9+mMGcuu6I8q+T6wu6WJ+fo/DsvJ+5tKD7NGYiaGxuxLXX3QVtp5KFHLx1kgDIJX9w&#10;HBSXEGByvJiQC+akFCGOI72/SfqbJzTezSBT0u+2JQo/hsx76X4BLa2wIvhW32LdMhMeF4/R0SX3&#10;yTgJgniqotnOfKp8NRtQ4RZh+y0GYvjwy3H0sRshHqsxxf3tScCDbWFW+DYzBZhIxWXXHc8nCJqM&#10;gCB8Dr9WZxMoNVN1U7HF1j3w/KuXoGcf8jw5cFNhUd9VGAzfCfc5bG62cOYZ9+L2G9+En1ZsrY6c&#10;+gUgc07e6usslZ3tZMB2t94NePaFCzF4peXD4hZosVDBwft/TjkGw+5qG82bzNptwuVXHoiD998I&#10;sWgzrKiEWO7ahaRUysWM2RXYYsvz8NlHPyIi867JPQd0NDgIOOJFLTjuxC1w650noihKTZnai6Yw&#10;pGGGg1kO5BqgfXHumY/jyMNvRGtrlNozT7MsWrdnyGgc7d9pySQ5NNqOZaZf/Ewap5+1B14Zfgk2&#10;37YIUa3g47tGg068tJLlkhM4GU27+lmcaX4H7/D/+cg4lLRL+fsIFrQ7fWAlcerJu2ObbQdxUElI&#10;5+KjLJByz2tTpjmpA9Ijwx9KFgWJRUATxfTpHixXQEFtqZhLmq5J4urrjsE++24Y5vcz+ZupMCMc&#10;251nCmRhqu+Bvfe9BrMayMjZd2Tml9O3H7RSkOq2+e/7uWT266IA9Njn/vPCCGQIKNNpAYCAefE8&#10;+0bXnuXsI/6ca8N37SA/tYHYF69RuAcnQsEhrVxVb9pG9zMtgOZMo+kh+d9SzZnM4Z8jntTpeafh&#10;wlMdUkfl12Hz/4LJl/8Jx/UH7/2EVKbE8Be1gchiG5QVJ/DIY1fCjVFwy0pt3lnvTl4UWEhJL+Lf&#10;vrazYU3LqiQfnngswksIrDsqm5kK1RMy6Fxdxj/Jk6bPYhvpXTWhQzCg8x3eu5hSrj8YvkEg2Kdv&#10;Cg88dCAeefxo9FkuiQjPO0FXc/63Tlq5bKZo3SjBTRGeffFzbLDhoZj0Y5z8u5pVo+lwDhb2UcGY&#10;mO0h7jbiqKM2xX33n47i0tmmv9p2nGyboJN5+VKprShaUkU46rircd8978DLdDMWT1uW0/nqSPmr&#10;PGwr8iBZ8iNuGiuuWIw3RwxDj16arpVCPH/5C+nXJbYlK7uQ/vckRsQub3NgKHZKUYWL6284GEf9&#10;bX0Krwae5sBfhORQQAU+BeBsYP8DrsDLz0/MTROICYaDRMJYDn6a3tptt6F47r+XYsBAgioF8tN+&#10;VbqOTNZnA2f4M5WK4bFHPsYh+9/EAd2ATMoYrHmdSM9t9y5LMGlyRU7xvqwKFHRrrNITz//nPFx3&#10;7X5YfqACdLKuRPLfMPfMX0eLK83v4B3+Px/lHY3bptx9/MWvAP3JnE47+SB8/ck0HpHWJ2vfgoV1&#10;/qkdla0j0iPn/GDyNbUaFOOkY2/D559OYW4RRCjYxFyXX9HBPvutgYZaXbug/POZktpdoxV4mSCN&#10;Tz6birNOecnE8QqvF/CV+V+Ce957FpwE9lk3djHe+2AC3nlnLAWw+iL5PRUNRZXebY/1eelMCnRK&#10;+TlArn0+TDxliOAwGmtCWacGxCJSFnQ9j+f73AIotCCZi/VHmIyDuY6H13RIuk+f/D36O1+ejqij&#10;8uuw+X/BpIjdmpKeOMHBJRfey/cTYNK7eRSO9bjk4gNRXKK4b/JfVKwp9jlmLBmqvfHqajLh9Lt5&#10;pArpo6Q0jqqqChZDaLdduUzSO0lAZLHRJuth5vQm5sNyKLaD4sSZvs2sOrx38STbL+ZbplBePg1H&#10;HLYG3nx1GLbdpQdKyjLw/AjfpJJ8Vu+aa+ffMGmvNgHxlmQx/u/S53DYITeivqFUkIbVIt9B1p18&#10;psjHNUUcL67DP87ZCddc/TdUlUcI8hRskskoXQLDrE8nivE/ZvCXvS7Ds898TxZTypbK1bMJTtm+&#10;jlgW09Yum8nj+Elg4MotuO/hU9Grdxn7iaYl1Y7zl7+Qfl3i/wVaLMT+m0eg1NsMYHJitbjqqoNx&#10;3N/+Egbv4zUSLvoINnT0ibKLaxf6tJfFlBkRHHLwtXj5hc/Iv0ILU8jweCXBhIm+aqUxdINeeOGV&#10;f2GlId05aMQ09SwOFQUvtGWq1ZLsMrzx8iTstN1x+H7MTMohWQg0mJSn7shT299LhuRz4UUUENA1&#10;jsNFLMNRR26CEe9egx13HYRYUR2ZRxhUc27N6PNztfbrPqb7G+sFE/+eQ2RGplrM8OAv03BKul7f&#10;+qePg2gkzmTjb0ftzKZJ4scxirjsIWucpQWW2gBTMTndbH5LsOuH3imfX3g2/BWa1k05NFhJerS5&#10;wpSZV8lsz+7wyXs1mDXdpvCUb4lrwllcfOlRKCv3MXb0jDb5Kumj/Pit/mqmaEJqX7+qn6yluF1l&#10;ePTBCbjqyrvDKV9ptWTlRsNtc/2CP3wjxRHiMyW8M5kyDBt2l4kZo+mlUNHwseseG6Oqi0Cz/FVU&#10;HiX5EbUtW/44W4D3rLpmb7z30cPo1acb+3RoeVHbyKIiOBtCWiURvw3z4y/V4Tz58h7WbbgHHi/h&#10;NeG9It2nb92o87zPYrly/cLWeNNpkek/YR6qX+Uw9xnhb2P9FeXa1uRvkp6o7xzQ1mmOk0ymCl98&#10;Op0AWXyAB+0AQ4cOxNHHb4MvvviCdUohbMt5WH2DubBO9W4zZtSa3OQ8b/gTqbjYRb8BPeHGdH2+&#10;LufWg3k/ds4YH7X9Dlth5Jc/IJEWQFDeylfTsYvr0/b5Knr4/lGUYKXle+K/L1+LW24+Hsv1VB3E&#10;CNgUkJfAhEX0or/FNNycVs2R6sdHa4uPv+xxAq664gW0NPVklRG8oYkVHdZ36K8YQxF1wuuuPwtn&#10;nLkHMVSDWfGWzZSGYIp8UEqBVgj/9OMs7LrL0Xj7rRlsy2ryRrVBwuRloZgp/zElYFK/0rhQf/XR&#10;o1cxZcA1GLRSJWuSygyBVJ6LFWjxkIZQgRYHGbRPZsIUI5eNyVE029lElL3wsi1w+mmbw4pMhx1X&#10;VyZI0C0dfBRyTXnZvouAgq+xJYIDD7oO11//HBllsXmMR21fEZxtN2XM0VEy0D7dm/Dfl87DzjsP&#10;hh1p5bNi5Kfy3xBU4tjkA5NuC8ZO6Y4ttvkH7r//EzPNksk0U8EJGZUZhnL+XsJ+TNoYNJpReAEK&#10;NictX1vzXmWVSdz/6Al46rnTsdbQzmRAHO4OGQSLE5BJm2jLFKphUv0pCVT8uo9LLdCVtYOaoACc&#10;pRhW8kEgE8q6CcgxNuNOIDMS05KAkKAgcyMTy8bI1CMKzTALBx8yCCecuDbKSqrx/cQx8PgyZl88&#10;1JE5sh34bo5dR42S91gCU7VsFzKz+GQ+Wo7bDlMZ3y/LxDKglO2vYHUzzUbNCubp8h5NY1qK7Kt+&#10;xvowEautWuNIKo0/kp2GoMjDxdfsgL12XwENBFA/zh4DXxs+yxmY5TAO9HxPjylSPA0lVhc4Lpl8&#10;lO3A9/bJpE0Ns64zLI8fsFwZKgDZelz3r/fx2BPj4DstBLmlLJesHGLJi/JRNZfwvQTyE/wjinff&#10;noVhl/2H5yw+r8H064oSD1f93zHGahZ1y9nHcwxfliZZHQnejC8Y38e26tjfB+KpR8/Bt5+9jtm1&#10;CZZHTs96zxTbsgVpq4Xvoekm1jLr3ndmI+spnpE2wK7jdQRvBLc+QY8Mhgak29PY/s1sqyiPMZ9I&#10;PYKc36CPGSw739meyU4ZY8s1s9491hzHV4Zt67K92Ec8nvOj0ykPS3if+hTHsxYz8Bn6nc2WMt+J&#10;rFf2X4f5s6wu83G0Uz7f0QmqTLso4r/FejHtTLCQdWuoTLRitVUqccc9R/CZtfjko1qCy0rWGfsI&#10;r7eDDEdFqFx9P24aPv6AfTjTwn4pK1MMHpHGAYetzGNlfBbrVfWpKRu7ke/VzNJVIsL+teZQF/0H&#10;F+GRx78yQMzOxlgW8S9N4y9qu8//8WVFVJ3Lp5PP1e4FypFZwiVP61SVxNXDdsSbb56Jtdfle8ny&#10;EumMmMtxwXtc8gyFXXE9ln8Jk09w43Pcyacu45EHEeh/Pboe2217AUa81gwvFWFdN8JPJ039ZDlW&#10;A97jRDLo3rMZr444BQccvCp5iZzQ+S4E93ZUQSm1yID5ukmC0RrsvuNlmPC92oboymebyHGceYX1&#10;LGuePpqyDq3WSlIu4lEPa6/dDW+9dQm6VhUjqnEh6SJQJnBboMVGZCtzxU4hLa40lwRWSktLccFF&#10;u+AfZ+zFQdDAK9j9ySAWhbIUjF5yOVzxz9dw/tmPoKm5AY58lEReOQcUtRSS5abRqVsadz10GI46&#10;bjPEjN8HNV5jppUUkM9TI4VBDVoa+uC0Y1/FOWc9SgZKISkGrmkV4/gtQdTROy3hZLRzlthpxSZb&#10;DMALL1+ASy7cBf16ERT6OWbhsvxk5XwJJgIEU1Yx+19HElqsRAqoZpQVFSNe1AUuQaqS45EJEmF2&#10;KlGATTLpbBlT7ptAyElF0bm0CX//+8a48v+OQpRgI0NOOmOmBFYxr4sTKBF8UOj37d+d7Rjn8whK&#10;yeBtAulSyrJOVDvj1DBtAimbwE3TDpqGtK3p6FYdIZgsodCMmBVhFq+LuDZiETlvOyxDOQFLNY9X&#10;mNqAVYO+y1u47+bDcPyhWyObymD0qDo0NbKPqN1ZV3L6tgICEN5TEe+Cvt0HoV/fcvTu1hlxgTs+&#10;WxvzGF8uSS5Cg7wwtcmEk80RnHziXXjztSlIewKy7IdmZeUvI/ko+VmCMQKxy659Dnfc/Rp8atsW&#10;hXiEyH6vXTfFxRfvjaLyWvbPCAJ3KgWQfHCocWc78bfFMhfhokt3wh33Ho23Xv8MRx/4EJoaJFq0&#10;xQvz4n02+/YKy3VFlALI1VYwTLIAuZRH3buXst7Spn5N3RgwrFV5JYjZPdG7a3eWh4CaGrpLNK9U&#10;WUlgKSCremS9hO+vSOQ+XCoopWVsVIJB8yxWoePHUV0RRTTSwnadxfZl2xKY2xaBIM91LikmOFS5&#10;KFy14syAqDKUV8SZv1YgemznTryHfZDj2GadlcQC7LrDavjP0xeiX78IQZqLaZNnQ8E8ZYwwzcZk&#10;m74dQTIZxTFHX4JJk9Vn2J+oHFheM/bYaW1suD77pAEqAkAEckEln1GKOJWDlVcqwvXXnoEpE2rw&#10;+ivvEfxRyLP/zSX1kV9BKp80N/VhWQENCJ1FkNTIerKw514b4PURF+CwozdFZXWc4C4/vnVjjlf8&#10;hsmSJsfaCag8pQIPz7/8Ifba+Tp8+QmBd9CZ7SUFViOQ9Z2tIsgs4zhtwND1I3j2+fOw6hr9mYs2&#10;FlcoA7UJexlfRbzHRwyvvjQZu+54NsaNVQwm+TqF1r95SWWRvFBZtLqVwJX5RcnzVx8aw70PnYyu&#10;7M/GUtym7IW0eJNz/gXnXpQfYIW0mNLcH+zA4beXnY1NN1kfncqr8clnnyFFLSW0EOiiBSUysyw1&#10;WgKjTz78AePH/4TNt1jXTLVoFYSmfMySUQkJm0I+1oQttlgd3XvE8earo8kcqdmCGhiZvprcykhw&#10;p8n8GvHlyO/x7LMjscOuGyJWTAnC57g2NSmP7FPjv8PyLKFE4SaQIW1eExrxqItNNirFgQfuhAnj&#10;J2PsOApMAgbZYaiPheUT6V6+/Tx5LWpCF8T42l06p3Dc33fCZtv2o+CSEzyZNAVeKp3GkCHr4dU3&#10;RiDROoWaYS2KS1vRtRvwt8NWx213nYRdd1uHmi4ZX5BFIpXG1dc8jkxaweUaUV4eoFevOG657VyU&#10;dxJYCoWppl4ExAb2Xx1vj/gIaZ/ML+iBqFOCaNxCz+49CK53RUlxZdhuTHKlkdWxNZPByJEfI+62&#10;IsK27lSVRb/lowQOh+D6G47FWiv1QYSAM+tEcdvtr+H992bnQKY8X1oQj9VR6Cdw0P5bYfe91mF/&#10;SaKijH3ro48psDLw0rIryWLFvkXQZLovv7XvHBBHMlWGd98bjn332gXx8gZ8/20znnrq8/nrdgHJ&#10;TH/xO7Ba+JwIXn1hCmZOCbDdTiuxjmVpaMYmWw5iv9wUEyeOx4zJsxCJOCy7j2490jj6+E1w1/1/&#10;xYYbDsXN172Js09/kBp5NdKRSaxbD0WOhWisGSsOrMAN/z4bnbXFAwWVAlV4Ac9FiwgG1sCI4QQB&#10;GZ/9vcxMpUajLYgWNeHIv+2N3fccaqw+2qfR1D9TZXcbk8bWYfrkGnMsS3ARjXkE2Qlsv8sa2Huf&#10;bRHRDu4E2gJ0llXEcpfg4w/qMWP2bGr9XQmgerGNsygqbsC5Zx9KwDLIPEc7x2dYx57vYMVBq+Dj&#10;jz9BItHANk6YyM7de1nY54CNMOzao3D0sZuhvJLCWkvWkxW49PIX0ZgIV0bl69hhuWX100Cpq2/E&#10;Zx99h5123YTlaUAs6iFWZOOgw7dEAwHmhPHfcAQlEYkn0a1rBgce0g+3330+68rDLtucg+kzNCIp&#10;5DUvqYabk+Zv24UmjV9b1i/5JFUgQnAYtePo1dvCU8+fimNO2BBdOpWxL4ZWZwMANb7ZduKFHea5&#10;BFOAJmK7JJKtZbjx+vdw2gmPoqFecF88x2O3amE5PSpGRaxzi+VuwKabd8XjT/0TvfsQyloE5Ma3&#10;ShYf1aGHjB+Q/xfjscdG4JAD/o2WljL2JSaBKQJIjbd5y6G/mcQ/BMz43IjbjDXX7own/nMJerLu&#10;FKQzPwVbSEsmWel0Uq1QoMVK+RqeS7KqBl6SzNLBg/d/hNPPup+acHHu7IJIU0SyCpRSa7EMs1tn&#10;aFc8+NDF6NKDg5WDUfPfWQIlqo58aorCnoPSj+Hzz6dg/33/iZnTismII7yWWqVWmaGRQkm+IzYH&#10;aRS9lvPw75uOxbZbD+Yz2B1kaspPf/ympDojS8k9OtD0l0023urgu29rcP4/7sKb707g+1GIySJg&#10;rBrS1hbNSteestF63HvPqdh0g+VRVV1CxU5Rz9lQbKOATEtTMK5VAmImpFIEIIFApEuG6KJIO+aL&#10;ZYqPk4Gl0xbeGT4Fe+1xiVk6fNCBG+C007dBZdcSFBOrxqICS3wmb3CJb+XS1NTiIJFJYHbtbBx+&#10;wOXYZLN18fdTd0ZV1xgFtyxGFHd8jCYahZZkA9B0WkuCwoZCXnzTjvNaCuiIQ5BDEKw+ErAfNGey&#10;2G3n0/HBO3UUqivzySmCsam49rqDsOPOK6Fzd4FmH24sg0zGQWt9gInft2CPvc6nYNeUFIW9PqYt&#10;tGhAFGPeETL/eqxKUPbKW0fh7bcmYr99H8yd/2Vktu+QGCZIjscCAgIff//7Htht1w2wXD9FJmcl&#10;EdzU1TWFY4Cac3FxMQVFEV565XNcdvEjGPNtiopIEXNhv/cqWWIPXaqa8cprF6FX3whKSjshIkdx&#10;O4ACnSsiN3EXr3ORaPAwbVI9ttnmboKG8bj74ZPZBl1RWkYB53bNlzL3rXZgeVJxTJ/WiEef/ABX&#10;DXsCjzx+BpbrW42evdherDOXFaatJjSlKsDtE1Slkj5q6sZh4lgPf93zPDz01DlYYfAgVJdXEvQy&#10;T/aljMt7fUESEkGBFmEk6j1iZY/v7aCsPMbxGhBkkR9oNRYFc4ZgadqkAButewoaGwyqmENSjTL6&#10;n/1NqwsdL8X6qMTBB6+Ek0/Yn+8YR9qtMX0rQcCUohiIUkGR9SjZWoHbb30Od9/zNGbNKDU7A2iZ&#10;+rykcfdrSC2uyXOCVjfFNs/iHwSNe+y1HkrKW1h/7Nd+JcG+LMe5W3i96YjGQv7bkp9tZN1W4PDD&#10;rsPrr08kKGfZ/FmmKOFqV/5gu7OWEYvMxhln7IaTT94TxSVqN56mQmwJQOuNjTXWp1IV4LLLHsWt&#10;N7/BsSw+pvPyMWJfYKtpnM1Leo7OKWwHeUKkDrvuvgpuueUUPsdlfyY/IHcwYIu/CrRkqACWlgjN&#10;P6iTgUMmnyLPbmJ37kTANBKnnvwoGlsoCMQ8NN1CzcEzg6ItyZaiFU5ZMmMyz2wLBXqAQYMqcMtd&#10;J2CttXqTwXDAyXqgx8rpW4OPg9Snhj72h2acdupNeP217zi4K8KS5QdV3meAoKO8vAZnnbknjj1q&#10;N5RqjsiMdBIHp9lMldovf4THlgQJ9ElzZNk0zaSnZ3xZOAhgnASBCt8nWYL7HvkSt970OEaNkt9P&#10;Be+RRUq74ZO5GmYqxiNNuH09zk/ScEtLM4jxHTUNFBBw+vKLCUqMxc5nXWc1rcLrHDI8L0NGxbrX&#10;vnxWppzPZ/kITOA0UrhS23M6o66WxwhC4tFZvIfCykrCjpCR+QryR5ZGLdX2SswUjSULULQJXrKM&#10;71bNPJgvGa7iaskK4ljyeyLA5V/GoZ/1on0HzfM9Tfux7QjuInYx86deyTYToJLfEysNzU3SNbsi&#10;7Uwg1w8D31USbGhbjTTLnA0q4AUE8K4CQap/tSDRXAKPZZUPj3EeNXWqtlH96n1k1ZNfXgTb7lKK&#10;fn1Xwb//9U5Yob+YQqCbdWuZP/POdOMzZ6OqcxbrrD0QQ9dZHv37VaOoSHWdpdBqweivZ+CNV0fi&#10;+4mstywFOIVq6ExNBEStXVGKBaHLSllmu5nvx/dVwEm+s3xPbCoWLutQeydqdZd8cZpaCYNYl+UE&#10;EBbBmfx9Upq65FVhCsnOlBBwanPhevaNSo7dMpSU8G80G5Bko4h5CqCkWE/yLynieOXYIbjXdJPl&#10;VyGT7IJoyXRYRbUIkmoTtr3K5iYQUUBF9WNNwfGXxf6taXITm0qrBpmn9gmzeZytBSfaQnAD1NVI&#10;SVK/n0s260L+NuGKtyzLp6k21oX9I3p0KcfQddfAWuv3Qc/OXVFEwK0QEj/9NA1fjRqN114bg8ZG&#10;5mcTkKl7s0YVdHFe6ogXsOwsWUh6A3It8RHDN9hnWX5ZK2VJq672sPdfV8Opp+1CoCl/KI5jTZ/K&#10;qcvUn/oGy6781PcMb1ic/CcHdMx76JvlMnyOzyXIVTmlfLz+xgQcd9QwTJ2iPiRlgf1KAVRVJvNO&#10;4lUZdO2WweVXHIa991mH/UvvyX5JoBzu2Sgro5TTwPjVXXrZ3bjn7hH8uzvrXdlIQVQ+fEe9p+nL&#10;6sUqm8ae+LSs6mzlSCP23m8tXHPdUSgqERxm3fEq1W1Y83qXAi0JKoCl34E0DZFOp/HFR/XYYbcz&#10;qMn1oFYs99omDg3NSS+Yshx4TkR7w03DIw9fhB13GEo2pdVjGmjKX1NqHNhpDliXmkyrgzPPuAv3&#10;3/sBB2icAkKWGTFYjVSxuHB6K2LXYovNlsM991+Ezt2kFUswkvnzGpsMl3qRuf53JVl8KPCuuua/&#10;uPb6R5BM2Ug1FZFBRVleglG+h0qpZfQFWhKkPqa+oCkHTT+qPRanEJNmHfZLM10nS1zEQyYtAaSN&#10;SvPCTcK0QP8raam7ppH1S1Y3E06jHfBadFLbidRGypOjUT5JFPxRR1YRBc9MYfMdVsB11x2HHl1t&#10;FMc07c8RK1D3W5KxCpEIUnI/+O58b6eJYI5AOlWNf133LC645F5ErG7IpGRdE2AUkGP/5LUuP7Lq&#10;9O1bjJf++3/o2UfKhBaMKMaafhNAk28GAeuFfCvRHMHuu56Dzz+ZhbQn52315I7GjkJsyLqksmm8&#10;yaVe08SN2H+/dXHrrcczbynNBR73W5KVzrQuBRLwT0QcPNKSFVPGDVow8ssM9tv/Vkz4iZqmneQY&#10;bm+CnZ80aDWNIItSp8pWHH3cZjjt7H0RicgRl4DB4qAPOLi1JNtNI81ntSZj+M/TH+Efp9+M5oZK&#10;gqZKDkBq5haZA0KH2CIyTQsJ9Olr49Jr98f2O6wKR74DzEuOqUbD+53J9QKksgnyEReTJqVx3z0v&#10;4183DEeyuZxad5z8WQ6jzVCclgItCZrbBxRfKlxmvzjBkvIPWZLxkWGPzAsVAbRQgOhAqBgU6H8k&#10;giNZto1vZV4S5IHELyaBAgEtJbUV87G0qjBFYN2MLbdaE2eceQBWX78bBT/5lKcAqlE4VO7kI/eb&#10;kgFJ7GuyFJm/yVHla0bwM3FaA4495k68/WYz+WQTk6zXUb4NQYwWPFhaGFBC4Odj3/3XxQUX7Yfe&#10;vWQFz01VKo4S+bOszlm3nmApZsI+HHHwbfhxfAP5VCnz0iS7HL8FjNqRql+LbTSugkrWH+sHP+CC&#10;i/fBqaftiogrEMZi6L8C/WbknH/BeRflfhfotyBjkiXrp8Ys/6FuvVxssnlvvPvex6it6cSBlQ4Z&#10;1wLInNXgzRYjmcrik09HorahCauvORjF5QQMBEcKWilLtsyzAjyKmbLGqgOw7jpD8PFHn6G+rjXM&#10;iQNP0wgy9WppMbEI6uqzePrJD6lhAUNWWQ6xmFbzSFT9xtpfByTgFu515aOyohybbboOdthtTTQ0&#10;TcPEiVORTmkvulKymdDCVKDFTXNrdW4/XXB//XUUjhOTjOVTfU/PyT3/Vwv0As1Lmv4RUFHd5trx&#10;V9et7tMUlcPxmYYbTSLuRjF07T5mR4NzL9gdy/WzEXOiZDtaci8nb0098rm/tSKm6TY9k3xPPp6K&#10;lG25tSYI8GEHPIRPPqkl9Gs009emfObddH0WUasC5RUeFdQdcN5FO6Gqawt5DhVN9lWzEMJMeTbB&#10;JkDUoo4nH/sWRxxyJ6ZOaSRr5jXkyYG2QzHKcUcWUvV1AiKFh7EzKCn1cfXV++PIY7dGrIjgU64K&#10;BGPhVGCBfisqTMP9jpTiAItmtQkvUFMLbLXtSRj9DcGA7ZjpjZ+ncPAaC5NAjKYqYimsvkYnvPzK&#10;ZSiO+oYZmXl/MgOl0PfEQcYLtb9ddr0Qbw3/ice6cgBLi2E3MNq6/CsIxPgzyvtWX70Ez79wCaq6&#10;yOT7+3cVE6ckkOYqJq9wCCy7Iku7LsZPSuC4Y6/FiDfHwvc6GQYWyCJWoMVI6iPt+0FHDH9xUs4K&#10;YKZB9K20cAtsgRaFOhofv9bKo36hsemRHzWSZ2Rx3bATsPc+63I8pkxMt6JoMcekrpE/k/qSnv87&#10;8BUDltif5B/lFcNPWTj3widwx60vIJ3sxBKpTE3s7bIS5csXAvauXdO47+HTsd6G1YgpnAKBlqMd&#10;CbIESdmwj8pqLzB42eVP44orniWI6o3AazTvbN5b7JigylZcpflIJ+Moigdwin/EHfecg122Gcw8&#10;M4hEY3wGgV1WPnJ6VoF+KyqApd+RFPjPxEHi2JEVp7ahFief/AD+8/g3PN6LA5UaS6QFnpfXbDhY&#10;jflYzEwDTsxG5yLUVAiInGb062Pj7rvPxobr9+a1ChqoqRIyJAIf7fhua1l8NoPmhIN77nodF553&#10;GzLZVTiAFWyvhdl25pPIzARCqAW5jiw4Ni6+eF8ceOjG8N1pBHNyxKyAqymvcNQz6Rl6EcUKWXJk&#10;tgaQP5KcIk0dyIE2bo7LlpTOOPhq5ET865pX8Pzzn/F8NdICngrURwRoVpyYOiwyzMeUex7SuQL9&#10;PHXELtT+S5Ly/V9J/Uw/C+20eGhR2lOKko61F86yoMiSomCcSV7Rg7+nYdAKEZx7ziHYaouhxpHb&#10;TNeaj0PQIOUubEsDSMSbjCL3awHaIpBAkQH5VLAM39ChKBQ7ClQsP/tsBk4/+U589BH5gyXLftI4&#10;tKu8XqyOWm0ZXEsWplpstdXq+NfNB6Jvv0rYcqoOyHvlVsHuKOBj+XynbA1qE8U48e+344VnvjQL&#10;JvSuZpEMae6ekSoJwZPhOarHsF60MMQiv+rStRUPPXIGNti4B3mX2kD3h2EcwsnpfD4F+i2oAJaW&#10;ApJvRuifAbQkojjv3Htx9z3vwg+KCGx40PyXpzwjy3+HZMLjczA61Gg6d2rBxZccioP+th4BlKxP&#10;zD8oZT4RAhzmRSCkxwWZON5640ucdtYNmPBDFGlPO743kFmETpkimZZlnYk6Kfxl33Xxz8sORK/e&#10;MrNzyM4xUSsxQ2VqANzvTVrZ5ePN4T/i3/9+AW+P+IHgkO+jiNeGMRMIyr9gDgNqS0vaSlKgAi1r&#10;pDEtwDGX5wSK76apICp7UTcLxegauEo3HHDARkybo3M5AYCXhR1pP75+D2K5BVTII2WREX8IFUYf&#10;jz0xAhec/zAa67sQ1CiyfHhHSIQkThdECASL4jNxzDFb4Jzz/0peyHzIF+VKIVIYB1/5u7MJcuL4&#10;9vME/n7Szfj403F8Xhd5RZBkvRdvmVuHIrO6zljKdU6KQAaxWApDhnTCPXefh5VWKAlBmZY9Fuh3&#10;JSudaZmnexTot6e2YEnRo7UF4jX/fhL/vPhpZFLVZulzOMgERiTo+Z3TUvIUaC6Pg04aiK01dZEs&#10;/nJIbwy79iQUlWjbhGLYaQ487eStbRuCFDWYOHzPQaKpEYft/wD++8Y0PltB1hIc9OHgVLlCwBSF&#10;dh2PoAYvvngZNtikHK7TmWUR0xQ34PXS9jUX/zuT9C542vJFS62LMfY7D6efcT3eeGs0AWI3ow1n&#10;FSlb5Z3PQrE0MPcCFWgpImPNFc+RUBcPCshvNG5SJvhqdaWHa686B7sfuA68dAsi2tpDPjxeDF6k&#10;Awfm35rMOJcDNkEHlShtdDSrJo2DDjwP742YTUWSgEa+cdkpZGWKtK0UgpeI3Yl8ZAyee+lCbLJp&#10;Xx5LUh8sNzxRyZCsZfL3dBrw2vBx2Hf328lnqpHJpE1Q0kxGPFt8UbylHVhyCJYUlJZl1DY5tp3A&#10;Zlv1wlPPXU6Q1mDCfVjadJfKaoF+X7LS6cJquKWJZP6VthFYJfjPE5/iuGOvRkuimqNKMVs02KSh&#10;qMnm1TQCJ4wLY1bTaaDzWteNYN0NOuNfNxyGFVYq5cBPE4YxL2mJxgKkfKgVpSJo9RK494FXcdF5&#10;LyCZqKKm1Epw5MBTpHFdqZhAigXFcpTEU9h7r/UI6A5HcZkYkIJH6qLQevO7E9/dMn5MGVNumfnT&#10;mQCjR8/AHbe9jscf/xiNiRDcaTWXgk3OpXnrtUAFKpAGd2j9UIwuO5IgX/Cx/noD8fcTt8d22w1E&#10;SbEWgXQyY03XaQ85sZfAFb/6nYkKX6B4VY6NlBfHo4+8icsufhZTJ5H7ZcvgZZsJRuqolFbyWoIT&#10;M+1IZctpwZ6798YVw05A9x6lfHe+E3mgrUCiJKNEknfY5KXyjzzr9Gdxx10j0JhUXDjVgVwSVB/i&#10;LwKcqsf2YInHFc7FSiEWqcGhh2+LCy/cH5WdCfCM0kqgFBTzttyqvQL9blSYhlvKKMmxpIByVqC4&#10;SxF8/OH3OPhvd2DijwRQ1EDCaMpqsnktIpoHJ0vgLw1GJQIBTZXBR78+MVx11SHYfseBiEZzJt+8&#10;ZYr3+Y4HP9A+VzF89M5UnH36PRj5dQN8n1pYzuJllChzjwOH+bqxLPp1S+D/yEi23mEtRKKhT0DI&#10;GH5fUj1o413DZMigbMUk8Xk0nUWk2MIXX0/DLbe8ildemoJpU+t4/VzLXgEsFahA7Uljm2OfvKKk&#10;LIl1N+qDEw7fHlttsybceNZYnLWOwpZ1m9dpY2iRiQenIJO/N2loE8R9P24GLvu/x/H4I1+Sn1WQ&#10;P5BHaNxLuSKv9c1Uo/hmGmWdmnHqmXvj7BO2IziKmqm0QPVAvmLnpsQUK0/8dML46TjjtLvxyotj&#10;+ZhqZqcgkkxz3CfEN3VP/u+5FMgtInBQUZLBKadujTPOVGgAXi/QqWpkXnNDMhTo96QCWFpKSRqL&#10;IQ6apgYHu+xyOj79TBuLasNEWZA0eDmaxIu0QszXsXaMSdqIidsk34E6nHHOoTjrjDUQcahBOREO&#10;ao/aVguiGQ5Ecx3vt1NItXo49fjb8OCDI+Fb1BaLkvBSZBS+fBQEwCJMLsdvDUsQYK/dNsHttx+J&#10;eEktkn4nuBGHbEfcU9tUNCKWyW8dsXSRtky58qr7cMUVjyCZ7EVNshfrYRTfrYI8tJzaKC+yMgRa&#10;rANj0WsN69RUvoBYgQq0bJOilVNdCoW7Ik/z29bvoIQ8IgbP1yITbeVSh402rcQdt52J5XpVaHTP&#10;obzvzu9CspDLom2m01UOH062gUBFW6bwbawaKoMBXnxhJo4+7Aok6jluCY4cu5HDOMZx3tXwsgzE&#10;q8r5rj9h+eVb8eqLd6JbdSUiRfXmMSERTBEspVq7wilqQcoP8PH7s7D37ueisUEW+4WQpjPlPG4i&#10;fJO/KGK7lUK8eDLuvvsU8tH1qShnqOgVFLalkQpgaSmlOWCJgz+TbUJdnYtzzn4cjz08muccDvJG&#10;MjiFB2DzEeCYIIzz+d9IwMsaJYfsJJxoAptuuhZuuu1I9OmnwI1FHPvUsJxm3jt3nt7PNiOTCfDq&#10;fyfg9NPvwORJcmA0a83Mefks6Nu2tes9gZjVgv59gQsuOAp7/XVlllhRgbV9gUzI1NqMdrT0UdZX&#10;tN4IauocvPHWKNx+xxP4+O0WanYlSHmyT2lTVwX6lNWNdWu0O9XR7ygcClSgxUgm3o/pz7k+rdW5&#10;xu/RI6BoQc/uMfz18M2x5183RL9+pShxo6EfjQIu8iP6XcGSSDwwT7IUCT+5NRy/UXz/tYPzzrsP&#10;r735BTJpKkFmakyWH021KfSIFrRQUdQUXHQcTj1lf5x08vbo2qkk5G35VzM8T5Yln+ArgeZEGYZd&#10;8SzuvHU46sk/eGbhJL8l8hATZJKgSdb43v0D3H3XP7D22gNYIm1fom2q2kLRAi0tVHDwXkopPy2k&#10;b/lSKmp1JlOOKy95Ebfd9CKSzRxa1Exk5c5yENrGqtTesqSpKFmMohz0AYEBmQS1lq49WnHLTcdh&#10;h+1WJBBIwHLifI6W1epacgfeF1jN8JjnjxNSOOeMe/Hqq6ORSpORUtvUVikm8q3AkICY5ugIsBy3&#10;FQf/dW2ccbaW1sbg2q6JieS7AllLHzmBnCYteHJmJwNL87VGvD4Vt9/5ED76cCxmzvJZb6WsN9UN&#10;gamEgyLuGotdQfsr0LJPgTasFe+gAmZrLzkqRW4sgTVX7Yn99tkABx+wLYo7B/AIjrTnGTkAx4K2&#10;Fpor0Oc4Ov8eJAWGY1LRtY21O6tdNAM0NCiw7qf45wX3o64mgjRBkg1FwubYJQgM3RaoYJI/OnYt&#10;Bq1UgiuHHYKttlqL12WIjRRdW5Z78QZZghQmgG9vRfHD+Ek476yH8NxzoxGxOlORJIBaFLjkSKkt&#10;Y5kJ1Owp2GKrfrj5nuPRo1snPlMWMSqYWsyzNPh5FWg+KliWlnLSUndfDMFJGr+imFuBl1/8Dnvs&#10;dg6KnBXRqo07DaPoCJBoDn5eS0jg1nLs9yLEyeD4v6+Oq6/fl8Ari6JiBXDkgBcoIDhQZBRZnGRd&#10;idrluOu2d3DheXdjdq3CGZSGmTk1/E+MkvmL4VIjigSVPD8Jd9x5Mg48aG3mWUdmVGUuX9pIm9Oa&#10;8pNxhpY8ve1EFMW6oI7veeO/nse11z2E1pY+pt5b09LCFe1cljhFHi5QgZZtCqj8OARB8WgGyDRg&#10;w41WxqXDjsYqK3dChMqPg1aOjVLyBAILsRFb/T+vKP2OIClPBngIXPhIJQluWK4fp03F/n+5AT+M&#10;UiS12UbxU1w4jW+jQGrqLtaIbLKcr9SDoHAIbr53b/K5EACGK91CniYruRRDAxDTJfjqy0nYdacr&#10;kUgQUnmyAmlqXj6mBEELIctVSBOtxW3AfvutgxtvOgWRogad4bPkCqHpRIGzpVO5/LNTASwt5SQt&#10;ydcct1+sTdXNEaog+OrrGTj6b//GqK9nkRlIOyzigG5v7RAzyzEHMQoOU/kTmo0gCRBsDt611l4V&#10;t9+8OzWrHnDMMl9pZrxaDIPamPCT2fWeIOH7MU24/OJn8eR/viAT0XJXPU8l1P/ipNRMYy0sXjEh&#10;WhM22rgSl19xKNZaYxDPLX3kiyHKhC8rnomYHiCWjfFtqSdaMtXbqK1NY8QnX+Khu9/FGy9PQiYl&#10;oKh3LWh/BVr2KXCasOKgKhx9xDbYdptVsPyAKrjROHw/QeEuS5M2wG0xTs+awsqayOnq/xovSwGJ&#10;BxEsaRvMxtosrrjsATz02GjU1dewhFGWvbMZ2pZWvJlyi2fpuIvl+vm4Ytge2GmHIYgSrASuHKn5&#10;zjynXRHEDzI5JbC5Ebjykgdx351voKmlDJbDc74idgs0usx54fwg67io6JTAJZf8FYccuB7BaBqu&#10;LX6SU06FmfgsS97yBVrqqACWlkESnPH8NJrYdEcedS2ef2YqB23oa2AFclrMUDPS/Ljm5RdGWVR0&#10;S+Ofl/4FB+y3AUoj2uqEQEk+CewZoa+hIn+LcRI2WVHcfNtLuO7a5zFtKgGcpvaEqLTZpPaFkuWl&#10;HZ113iY4+rjt0KN7BEFGsaDkQyWAR3ZktDmhQPkEtQd7SwcpekI06uLbryfjoXtH4LXXR2H0+JlI&#10;pVlXqm9qghbfI3Syd1gH4UerZ0K/Dr4b/w6/DeItUIEWI6lvidTX9Ns1fU89UAJfHjXqeUm7hP00&#10;BceqR88uMQxdewgOPWxjbLnNulSUKOwlqHnl7zqttgDyFCVc/lIBeQ2Zk9S0iOcaR+sXXvkS/7zw&#10;MXz/vVYNC9DJT1IWGllyYkziLQ2sGsU+imPP3VfBJZcehOruLiJRoZQo869j3hXkZbpeIVG0FVUW&#10;34xM4MQT78BHn00wtWp5Ocv6Aii/IlBTehEnRf6cwArLW7ju32di482HwHHZNvKfKliRlhkqgKVl&#10;kcQDbTILh6CJmt8Vlz+Dqy8dTgBFZuK0wEtL2+nOpGmyhREHvxVHNDYTm2/ZEw8/fAGKiwMDAsgt&#10;CGrIZASaLO1r1GIsTi2ZUjQ1Bvjrjtfii6/GUQstJ0sgc+KzbW/+VWJx16ZGlcQDj56PTTbvZrRW&#10;V/GepLWRnYQ8Pm8BW/ooUHA9MtqiuEdtkgCIdfPFZ7PInO/F8Dcmk3F3MzgoFUznu0gjlX+T/JwE&#10;nER6Qb2bvpdOQFigZZk0nSwS4FFqJYugQOf4Evhx2B9dflLZ2ejdpwQXnH8A9thjLRSXpHhNpbEa&#10;WTbHn5bQWwJLueyWMlKQSygukdNA8EEwQwVtxgwXRx3xf3hj+Fi+q1bAxRCkG827hMoiX4bvZzsR&#10;2JlO6NYtg4ceOxZDhw40vkbxIg+Blr2Sj1oeBzH5aoAEbxPYsnHLTd/itNOv4u9evF7Pp6LnaZun&#10;BVPWbjLfTlDGXFqx5tq98d9Xz0e82Ibthr6SZipTPpAFWiao4OC9LFLOAhPYCSOCAy+ON1//Dmec&#10;fBsmjStDRk6Obi2ZyaIIZjY/GaUdaAfwJPoub+OCiw/BLruvTaCUItAhA/E1fcfBTTATMMlM7QdR&#10;BMlaPPv0Nzj33Cfw49QMLDcGhwxITulz4xaJLQRk1dpsshmbb9UbZ59/MNZZf3meoZYrq5SJFp4l&#10;w146u2K4n1XGMGg5kar+FeDTI/MeN74Jn37yPR56+F0Mf2si6171IGhEZpsmc+W9sujnJyuXVutZ&#10;gZZhkmBXv8qWsH8KqCtwhxYnUKhbs9B/QAUOOGAX7LD9SlhppQEoKRaIykBbAoXbToZWYwMwNMzb&#10;ri5bCijPSyJZrdSVD1EUiaYorr7yWdz50DOYOVUArzvfWQpXs/AObyoiP9O0IetGU4hOLf5+wg44&#10;9cRd0KdXCfmXgv8GvE/KD3kcwVLET8OXIzcVxMk/2Tj11Ovx4uvfI/AVZ0n1ysqRBdlbeP04Znqf&#10;Sme2GWefuxdOPG0bVJQKvKmMmmqTfxL5g/G3KtCyQAXL0jJJMvGy2TjQAp9ggwPPobbywxgfJx73&#10;GN77aDRSwUxgkeIbKR9qUoEi1BZJcYIVrcNRx2yOk07ZDd27aDGrZzaSlA+PeKu5h+RjOv+vxJRJ&#10;Hi6+6Ek89+wHaEhQgyM6kMP0nBV9ZNpWUMI8yBzIvIpLPBzK/I8+dlv07hknYMog4oqxySqzFJKx&#10;eLFi5BBuXinLd2HdO0kyYVmbWBe+g0nj6/Dgg+/j1Vd/xPffp9DSXMM6zYQbIRuQpHYrUIEWM1na&#10;y1F9S2M4QCSawvL9i7DueoOx1z6bY+ONV0AsRpARSXBMaro+zqSxKEuS9kPTbw18WVMI6k1eSw/l&#10;w6i4dhMaGorw0kujcemlj2PCj43IePny5pQQA0RkaRO4ScON1GO11ZbDhf88CFtu2518pgWO2QPT&#10;otIX5mvylxXdakQqVYJnn/kap512P2pq4uR8rB/D9XStuYuPkOV+waTVbT17R/B/ww7FHnsN4ZF6&#10;8gw5mUtzUn75JN5SoGWBCmBpmSQNslyz+WR40no4llMckHbMwjnnPYUbhn1FprEo/jHKi4PYqkfg&#10;NvMvAh2/lLzBQq/es/HEYxdirTUGwok0cpxTW5WpXiCIjKa5tTPcaJrH6xFzq/DJiInYa78HMGPG&#10;DAOU8mDJJwiz0cJ7tetdEZ9RStxho7j4B1xzzRHYb59tydRY1qXUsmTCL6iapAXKvG6lKFd6EgSm&#10;kA58ODaFFHmeneI7x31keH5mYgbuvmkU/n3NM2gRFvXEYBXjpaBJFmhxk5QMMgCnEbvuPRhnnr87&#10;1lmxMzwOzYhdAscvMtbRpEtRL1mtcAHsy/K1i2VKeCDn28j+bGIPGfC09FAeLE2Z1Iq/7Hkuvv4m&#10;A98VGKqDk+nHt58NS6v0zCKXcgIcjbEA8dIW1sU+OOmkLVDEdwsIkixHVvcEbPk95bZmUkgV+Q7Z&#10;Vin23P0svPTKeNZTNyYPdlr+SfJUIu8zV8sZW6BywbT6mp3x6FNno2uvGvJG1mdrFyq0PCE+IpIC&#10;ZiyC+QMFWtqpAJb+KCSGJ2dBDsBMqghvvPIJDjvhQdTVNBmLkZ/RoLTITELGM5d0/Gc0SeZXWtGA&#10;PfZbE5dddBS6dCozq+PCtRsewZVBEMaMbUzZPFo7uxn33PMWrv/3C6htIHuxXWRTcv4WIybz4S9Z&#10;kEwpLAvRaCuGrFGJs8/cCztsux4zT8F1tHEvoYXZ1415Q1GGFUNF2uCy013l+J5KBhj97RS88+6P&#10;eObZd/HJxz+ZfepgiVHLOVz77bHd5jDNsJ206WeIh8WiQzZdoD82SSDnu0HYy/m/lqUT4Thm+ld/&#10;u+w6UmgSvL4FA/p3w87bb4Rttx2MlVbpjm49Kin9tX/ZsuMLE+5EwD5OfiP+pCkql2PElw9mzMa3&#10;3zXg6mFP4z9P/YhUKgVPS99ypDhzmuaXd6BLPuHYMTRn67DH3kNw5pm7Y/UhfZgflTSzhYjGkSqY&#10;z2AdBUEqBI6874knPsT557yBKVOnk5fJMq5rxdPmt/wEDp8v52w2lq0FLQRVQbYMCuUZi9Tj1FO2&#10;xwmn7IDKKilHBfqjEMFSYSPdPwTJ9CxNRdYPaoZ+xsWkqTNw4nF34803apD2OfDdWo7rUJuaS2Ie&#10;7cGSGIWucxBxfWT8GVh19RJcfvlx2HjT5akpkTVpVUokFPIGxKgXkRm5dj1ZfBG+/roGF134KN58&#10;dRyafTLuQFuGCBw0ki9q524ydbIXga5IrAWel8Suu6+BM87eEqsM6YU4crGZVDyZbcRIybjk/bTM&#10;EIGe5wsYZY2Wqm1gfvimCS+99A7eeH0UxnzbgBnTW5Eyy4/5jkbDlSAgM5e/CRl6qOVL81cbzRUS&#10;BfrjUeBqM2z2bzPdm2tzOQCzH2krI8dyUF7hon//Ymy4YX/stvtQrL/hQERjKfhBiwEEQaaYXals&#10;mQJLZiGEgIzZU40Dnrwsk63BzBlpPPzgF7j++hdRU8tqCbQVC+uEvIYjKrzZaSYvKedRFxEqV30H&#10;VOCMC3bB3n/ZCLFoGl6ylcdLOaJkHc4rinyG/JjIUyZNrMclFz6Lhx8Yw6qXT6IdjlmDWsUH56eA&#10;Cp3cCaS3ydcznP7Mone/BC6+5C/Y968bEcwq8n97XlugZZkKDt5/FDLMlQLXmNJFBDDNZUgGadxw&#10;8+P458XPcXCvTK1plvEp0ia5efP2fEwhJ7CNoDb+AGLbJYhGa7D9bt1x6x1noKSUd3lxOI60MB/h&#10;cmNCGZ/lcBrIShT7pAyffvQj9jv4YkxXmAG/K0EDBUKEYCkjpidmwvvkZEkwIYtThAxtnz3XxL9v&#10;OArRihQBRoCsR0BF+KTpBG8ZEgIGvBrm7xpNNhR6zUYg+GwvRQz/9tvvMeyal/DWmx+hdnbA9+zK&#10;Wiglry6H7WSQ8hoMuHQpCD3VWYH+sBRoMYX6i28hakc4fjgmCKDcaBNWXbUaxx67N3bbbRPE4xwn&#10;dkDwJEstx3FW/n68T2Nf0zvGgtKxoF+aKM9/5BOZJdjL2opxVEKwUoQ77n4dF194NxrrKnldhENH&#10;2zPNDz6i5EsmVIozE8eduCnOv/gQFEWirA35WXLc+a5ZlOJJ+SBA0hj0M1FE4kV47JHPcMRhd/Bv&#10;8iZ3JvmTFDij9Zm8DRrK8b+2FGQJjuRWwHwjLG82m8Lg1VN44j//h17LxQig+FxT/2yLAv1hqDAN&#10;90ciM7gFWkLSptqB5vLJUj54dxxOOeFujBkrk7FCA7RdsdbeWiMm1nZeXgO/2FhGHLsJ/Qdmcfa5&#10;h2D/vTdCJuNTqMsSonvk1E1AIOBERhKQAVoEDDOnubj7rtdw3XXPItFKLU/WrSwZl6GwvHK21PYD&#10;lszZbhO69Ehgt73XwQnH74P+y5XCZVkdatzadmFZIU0ZErLynVhvWlHHOvco0KQVy/yvYKIeteUI&#10;qlBfm8bY76bhs4/H4Z33P8Y7H0zDrBk1rFv5m2gKhgLDCMEC/VEp63I8BglUlvkYMrgHNtlobWy0&#10;5WCsuGJf9OpVzLHXyn6jFWwOFBDWbI8hJclMGZE0/gXQNR1vlKelm/JgyfgDUelKJB088uh7uOXG&#10;p/H9dz78dIS8ikxMc//Gwja/L1U82oLtdl4VZ561N9ZYoxfriHzHV33YBDMEOhxjWhmIbJK/Oe78&#10;GMaNacK5F96FN17/DqlkNTIEO3BkdZf1WzxRPEZJ5Zt/Kk0uAQJDcTeJWOkMnHbaPjju+N1QVMLj&#10;fLSUPlvTieb+Av1RqACW/ihkNEppQUxGqFIwu9MopKvgp6jt8FB9/TScfNJwvPD8cCRT2iaFTS+Q&#10;489lCFpUrBhB+hVO+yjxykgTGY2cIqt4ls9ya7D33r1w3vknYcDy1bw6Y5y/M5EGXl6KLAGRYVYE&#10;BxEvzSLFMWmSjbPOuBuv/fd7giZlK2aSY0xabUfG6GtlnqadslVwqQ12rm7BSSftgP33Xw+9ekR5&#10;pabuYuR7YUnDqUeVUb5NSqHgkNz4/SmsRxtpgkYCR35ntG0EBV3WovZLTVryIuILZGaMdU3BOm3X&#10;xqyEjY8/+AH/feErjPxsFn6aMBuz6+qQSkl4SGgQQJlpBaXcNCg5tfH54E8dk8Aw50wsF/5tgHQ+&#10;mRvaJJHaokA/R/Ou1gw7mOmDhuZ+h8fCetWvrAA+G8gyEV55nO1gVmKxv8s6UVlRhF49u2HQymXY&#10;brsNscWmK6NPnyK4bpqjr4njKkpgVMSmds1oTKvpmbOsSgZomPYlZeVHI2DNchqr5u9P4YqzsC40&#10;Zk2FyNHIybDnki8Q1CWaXLz/wfe46KLbMXJkLSynO1+SF2abqaBxXHh8WypRvqOpaZfvq/yaMXhw&#10;H5x70Q7Yfc/1OI4SsLw4r+X7x3M8RCRFjuPLCYpQVxfgkYeG49KL70Z9Q2cWJQ2npAmZFOvN68v6&#10;rOcNuTElfqpvs7VT+HdW9W3z2axbK/AxcGAxbrjlb9hk04FkoyXQwmTtimBW/7IN5t9RoUDLMhXA&#10;0p+A2q5Mk6b26ssTcdhhw5DMlKG1hajFMPEck5dlKMfcFkZiHqXls3H+hXvjtJP2QUBB7kdrKXO1&#10;RFY7k1OrcxJw/BJmlyIz4R3pEoz+ZjqOOvZKjPpmBoVANfxAhngxfGqF5tH6j+UQj+LH1g7dsZl8&#10;zmE45cQ94JtNe8lIZWYPCAQJPMSHZXXy+Uzj8NmByX6ZIuPgHWX7BIhGIki2evhubBO14Y/x1NNv&#10;4auR44k1WTtWHB7rz7IpTG3WuScUynt1v0maplGAwhA45ckO0VUu5UHA3PMFmp8Cg8DbskvVV/5Y&#10;mEwEbKO05EcRhWZUSoOHTLKGB+TLkkZZtyLsvMNW+OveW2Gd1XuiqpxAyGpFLKaNqiWw/xgUaIzm&#10;qiysD47OgCBQztt2CT77dDpOPPFKfDNqJsdyN3ie+mKStSawQ0ClIJsGdGg7EqpDtoviWCOuvOIw&#10;HHjIhoh3MMw9ARq2hcPvVKoVUd4z+ps6KlyXYsJPWSSJNm31+UWqZ4EmLTBxzMKTjN8M26nFvvut&#10;hxtvOBEVpVR8fCk64dUF+uOSlc4UHLz/6DTPMv5sgsAijtGjG3DJRU/gvy+PQiqT04ByZnzD4M2W&#10;AQsmO1qCwE8hEmnEqqtE8c/LjsJWm61IpqcAl9R8ZfFR4MxsJ+abZBmo7cq/gjyqNdmE558bhSuv&#10;ehbffd9qNEJZRTQZZ/yXbF1L4aO8KOzF8BSzqE9fBwcetiYOPXJDVFeVspxlZjoiUNgBOW3qPtIy&#10;r9WpucjzJVw8TwCQ7Jro0XJtJJp91De2YvKEWRjzzSx8+fVYfPThKNbjRCRaluO9EhYCSqwL3qON&#10;UEPtWEnMn22jqY2cxhw+TF+F1TsLIgV7nAMsc+BTFkIjUHPANLQoEBzJ2iMfGaTRp0d3rLn6ilh3&#10;veWx2mrVGLB8N3TrV4l4RCONYJh9V7vce5a2KpIFSg2vNlz2KVRashyfYX9T4Eif/fOlZ8fg1hvf&#10;xocfjqPSRrChyOEoCoGiIpDrejlPKxwAWmE5dehcXoRDj9gafztiUwwYwD6tVaR2ux0DxAaCOJW0&#10;ZgKyDKZPyeDKyx/FU099heZEFGkF01V985y5eGFEYGR5oR+h5TSga/csrvrX/thhx/XMFKDlewRl&#10;AlNL/7Rngf43KoClPxkF2gzTaSXDakU6VYxbbnwCN1z3EWbP9qjFFRvLkyWhrBUhC6EgMptyoopJ&#10;q0GoAZKhHXv4Hjj9H5uhe29qh5kS2Kkq+EUUHNSmbSdEAFZgE+CE+8zVt/i48ur78eRDn2D6jwRK&#10;KDfWJZnoBZwk+DX/b+7nMQkrK1uC3r064cTTtsWue66AHj2LjLOr2Snc5zMJlMIVK8swCfAI3LAW&#10;9K3YVm4gZ1UKHPleMKleFFndN5GKXdTWJTHi3VH45JNv8c3XkzDlpwRmzmhGIhFHS2uzqt6sqJIw&#10;9tkGEsdm8IfNwq8QaBaoY7KzHB+sI/lhm5VZDuuRMt12fDhOgHiRhc6dLfbHUgxasTuGrrc6Nthw&#10;DQxcvtw4ZAv4ugZMEco6Sf6l3zyqtib5ZvPWPxZZfhP7VQReNoqWZBaffTYaV1zyND54dyrBTIUB&#10;T6ZC8os9TH9Pcfxq5ZuCZ2ZRVtaCzbcYhMsvPQj9B1ayvslbghKCGCpr2tMuRwJaAptR20FdQwr/&#10;fWUUzj7jXkyfng03zWb+WU2nSSHMaipfFsAFk2XH2WYO3EgNttm+N26+7TRUVclyrvbUNGjYdgYs&#10;F+gPTYVpuD8ZhUyDDZ/VQJcWCwrVNA4+8BJ88NEsCuJSZMl0xMgXRtokUv+Hy/nlA0UQFG9GJFKL&#10;K684EsccvQVcO4W0YjxRSJh95nIk4Q67FZkMGZ9bgvpaamxXPILbbnqFxyp5TgxWjEgaqWLNKFFD&#10;la8Ptc2I4hO5DbDc2Tj99L1wxln7Ix4jmJIxhXkH7jLOvASU5tj2QwGrb1WJfsqH1VX8GLajz0YU&#10;wMx4HoqjKaS8NHxPS6lLIQV68sQAH37wFd4d8Qk++fgb/PD9eOrqVWx7atnyQ2N92qxPOf4X6OdJ&#10;PRx2CzJBLftsMzp1KsbWm6xHULQa1lt/day0cleUlPAqtls6k0BpubbJSOW2FBHol1O2nLNt02ai&#10;HE4ybWqUgj8Yad85P1uK117/Eaefdg3Gj6unElXG/uqyHjW2BTfIh4ylU6QKYR0p1lowA0OHVuPm&#10;G8/G4MHd4VDp8gJZrMO4axoPrlaxkASS8mDpuzH1OOqIq/H1qETIe1z2be2GrVrOjSNjATTPWjBl&#10;nTT5zAzcd9/Z2HP3oRwvjYhGZM0KfSRDMiMy/FmgPywVwNKfjBR1WitlzFJ2/U0G41Lbqquz8NAj&#10;7+OyS+9HXT3Py7xNgCJ+ZhnLRZppXoZgo4jHxIQEmmQHIgOhRqgI3Voiv8565Tj1rN2w43brksE1&#10;Gx8Cy9PGkhT6vE5anoDQnGCT1PbGfFuH229+CY88OBwJrxOZY4LHU7D9YubbiU/hcywFgiPIkgN5&#10;QO0zSKJ37zh22nUIjjluG2r1XXisiGDAM5aUrCdAx/tclTHX3cknLfn8hH8thaRyqnShRhz+rfKL&#10;VF8sO/8wVgn+8yloFcZBTSGXDcoMtiHvoBDygjQZPNuQxzKpLBKJFCZNa8a0aTMxbUoNfvpxOsaN&#10;n4Ix3zVj8qQZSDSmkWI+CqqpjVWj0RJk0nw2n2W5GQoltrmmSwhobTmpewSwKiILlDUCMCxrWLn6&#10;rcLod3uBwj64CFtHmO085qOOplmVv14+DzL5t5nODSh8CVw8KQgUkuo3xhLgUxCy1wbl8HhO05Ze&#10;Vv1K/SKN8pJidOlShn4DemLgoP5YaXAUPXt1RfcelejeszOqq8sR5ysoMrPvy+rJPPhsAU85AmcD&#10;jQtZNaLmuOpIwMDUjakQWQjN//zNouaR0zJAvjObBS+BpsENkGfRpZ8EdhNTK8d6BZoaHNz78Lt4&#10;6P6XMXLkbAJ4TQdHCPI1Xc5rNe5lUXJSrAcqQxzjjizI1mxssnl//P2E/bHp5oNRWipFyUdaASSD&#10;YtarC0sBa7VzQGtXlkXbDjn4Yax8me7D80//wD6ummafN+ECWLD8FLOpYwElAR0VXP0gBKnabFib&#10;hZvo5uRF2aAU++zfE2eddRAGrtCVip/KpivDfibl0OShY3P6XIH+qFQASwUiEEkbHwGPDOXrkbNw&#10;zpl34eMPZlMryyJDQaMVLWaLE8MV2lJHAkvXiRkRhEWpCWabcOBfN8dZ/9gL/fqVUqArpgr5o13C&#10;6whkjAUlvMdYU6yUYWSjWI6LLr0XI4ZPoPAmSFLEXUtB+xJ8gu7TswX45OuUZHIRJbcuKqnHPvts&#10;jiOP2hb9+ndBSTHLIkAYi5M583IxSTI2MTpLS6xNef8cJK1byfzm+1Mv5y/CB0oAYR8/5iFNMDXx&#10;p1kGRI0bO43gdQomEEg1EkDV1tSjscFGMunCzzhoac4go2jkBMLauT3MW74nrGP2J4ES5Rs+Un1H&#10;Uy1tSPVvySF9IRSU5X60pfnbTSBHKypN7C91MgGXLIU5z2UIfuKRKORrrU2R7aiHsjJtuVOKsvI0&#10;unatRI+eleg/oDf76XJYddVK9OzdFcUlrB8KaQUd9JISsLzfIMOQ/oAzZ4tEPqvfzocnEPAk0LRZ&#10;9xn+nD4jiVde/BZXX/kgfpqe4FgvZ3+RPxbbRFZiTYUZcKF6lLU0AicSMUvxBw+O4aSTdsUuu26I&#10;mJAor1f9C9DIgi3rXNifQnALz0VDIo37HnoTV1/1FGZMl+VuEQC4AUjKKN+PwqCfNrRyOIPqHjU4&#10;9/z9ccgBO8Fn347KhdP0VwHijvhegf7oVAhKWSBkfQWFVARgTeXY8FNxPPf4GJx86q2obYzAl+Bj&#10;LzFRduehDiSFGJgYoFmpFR6KkAkVxQP89YB1cNmwfRErbiAD7UT2JOuIwIyCX/JCgSWnCZ4vSwKF&#10;LhnhxAk2NbvH8NKrnyKdbUXE12YrMsNH+c0HGEdQMe4ifonVZeG6KWqbEzB0nQG4ctjJWGut3jxK&#10;bddEHifDJfCSv4LvUMPVM/8k1BYshUKLoJP1H/gCTKobCadsaBXRZRQaPgh4CYhcV462CmaaMrG1&#10;WpopGNMOpk+rxYRxMzB16ixMnTwLkyfNxtQpMzGtfhZqZjeimdfBOPmyc7WP/SOrQlageSFkaUl3&#10;O3IUP2xekjAuKnbQqXOxsfp0qSbg6VKJvv16oP/yPdCzZzUBUBXPl7A/RvlOsg5kKP9kIbPY71IU&#10;ivLpomD2y3N5hg7XxqKghQdz6i+kUJD/+cgmj7Co+ARuPetE/agcs5qacP7Z9+CZJ0cTXAtdcJwq&#10;YKQlfqB6E8DxqZipMvk320vhD6juoFsXG7fcfhI233IgYi6hfFRTmFmk01pAon7DPkjABVfO30xB&#10;EflWEZ57dSSOPfpKNNRRoaKy5wcEV8aitxAyfIrlEO8RuGd5gkiTYSd77LI+brr5YHTqMpnl72H6&#10;hprd+ETKMvUn4hkFmktWYbuTPzvJBkRtKqepmSXlVgs8aomjR3m4/LKX8PR/3uF1xUZzN34Bc3hF&#10;BxqWYSTMS4zIaGARArEEDyvuUgoDBsZw+NE74JAjtka8KIm4QyDma+oiJ1DFuAhodL9DxpeN1CIV&#10;tOCTTxpwyw3v4YWnRpEhhkt5M9oRnHkHXjdTdq2asWVGF7Lze/LvZkQj9VhrneWwz/6bYOc9NkKv&#10;bqU8lzbmfkXRNqZ0FtXO+XL9achMT0loSQBIWBC45qbQwqqg8FA1qnKYbGPJUz3lHOd5j0CWvi0K&#10;GZOHwJAANVOGAi/wLKSSNlIpCb00WpMNBFoZgi8PKf6dbPXhpUMAZSLKs2NlFXPKHNGz9Gw+3Vip&#10;ZOGx4TpRYzmKF9uIRiMUpFHE4zH+jvE7TrDEHqT5IPYBdQMTUV6WDC0OkIAkKMy9IElP4nVmubqe&#10;xd5gBLl+qR8LTJHkECay24E9Q6qzPw+pPlQbfroOTsRBKhPH28PH4eEH38Xrb3yF2lo5vZfxOta1&#10;kyD4UFRsWXBzPEGhBNiGZpwG9Vhj1X445rhdscdf1kBJuabb2A+9EnanvNU31zbqV5kWHg/gWxG8&#10;9dYo/Otfj+KtNxuZdTmBLtvKbgifmVFwyYWR+nMIlGynlV0igeX62bjo0oOw8y4rodgthpsqgR9n&#10;3zZvrHIwmTFjekWB/mRUmIYrEDwCFoXod0zSRgEe0m6KAipjtgJ49vHPcfE/n8f4CbVwKGzmbmQZ&#10;CtB5SQxIK1Skuem8ps/0naEm78MhGJPgWn5IGS66aB9sudlgVJRqe4IccBEjyvkymb3RjG+JdgyX&#10;kIzis68m4vJLHsS7I6agoUHTaQRwChtgNH4K1NyGvloxZmWjiFDIOnYSmWwzOvUow98O3x777bsm&#10;VhrUzWi9ulakLWD+VGRArYSQ6ktJQii01hgNmmSmPnPWIGEMtY0MKQIh+m2iKzOfvLFFgCY/RaVz&#10;Ah4W6zVvjTG+PPxI+w8PsZ1N+/JLcojozDerMHMZ5sgEIc3nzVPqQXLi5wGe1e/wmXoH8yzzp66l&#10;AM31h/wVIZZT/vkjJGOJCPM3U4j8P2JJSPJaoxnoesEnrYJqTzr/5yLVcc3MJN58YzRuuPllfPbF&#10;RHjkHRH2FykdctwOlRACaTlum+lu1pP8hsgLorEmDF6pE076+87Yd5/12f18+GxObWAr6698GV31&#10;M7WRAeFSpNReKYwePRNXXPkKnnz6XfYe9qeM+pdAlqbQxGdcHl+UNlEfZ54E/2Wd6rErwdp1V5yE&#10;khK9gwJm6tksD98hJOWpQqkDhuOjQH8uKoClApHaCQ/+Do8ExpIkxtKcyOLsM+/DnXe/TubWmQwt&#10;Bcfrz2tmU9DVmbutoJQQR8I1FC5z8xRzUT7hMU19BdQcXSeDlVcuw003n4R11upslsY7Vhk8MqSs&#10;U8+c5NxN8JVVdG9Nu/GnTShH/jtjioeLznkAzzz5ERJWOXxPYo7CXHtIafPfVKccOzRwih9N3+lA&#10;M+Ilaaw8pB+uueYoDB0qZ/CpiKIMVksVWooFwHiZnMEVfoCMM5oOp2TmkAFzSn8Uatv2bUmwZF4K&#10;r8wfzX/nBUr7q0Vtj6lF9PfPPe/nyLQc6ZfeJ5q/TO2PzIVSbantsY7e649BJpqH+jIVCq1OFRCw&#10;vKpwjFoxYx20NQ4JHj07hhkzizDsqmfx0AOfoKlJG/jm6olfMTlfo5FZKJab+k4EZqtIvztcX6Bm&#10;IgYPLsLNt52KVVcdhHix7k3yOVJuCKzMR+MqQERRteU0X9zAIyWYNtXGWWc+jxdffB3JFpt8SVO4&#10;6ncCuiLlpZTnNXNJwFpvAbRSIZCttIhgPko+UYuevWvx/DPXYKUVluPfAu75fFQxymdBfbtAfyYq&#10;gKUCLZBCsMSOkpWvioMPPpyGSy55HB98QG3Sl9YXMhYDr2StaO+X0gGFV4dWhoibpKZZgy02WwMn&#10;nbo7NtqYoElMy6vkM3MrWMjnzEo8TacEPKYVfdQyZYQY+91s3P/QCDzy0FuYPaOIZaqAgt7BquM1&#10;ubKbb5Yrx1w1raOYTw7B0JAhPbH7bkOx914bYdCA7si4TaHzqqYLDPCTxirNWO+qgigP5a9jBSrQ&#10;sk0mPprGrPEb1FjmWNHqMlsrAwUsYmisi+CNV7/AI48PxzvvjEVjgiPKk8N2mEeebG2SHZRwrGpp&#10;vcCJxlnahPTYdpuVcPjhW2DjjYcgHidQ4TCyFLRWlkVN15spe2WY4yVBE89HMXFSBjfc/CKeeHwE&#10;ZsxQbCqXipGAV2hFyo/xBZG2YpK9PHQliHJ8J9G9bwbHHr89jjx6J5TGkiYnEwW/QAX6GSo4eBdo&#10;gTQHLGUycCI+WU4AP1OJW254HVffdC9mTiPjCrobFienW1sAaqGkLifgoWCScgJNw4nKdD+TwGUV&#10;nHXG/hg8qCdsaZ4EYFr4r9VuZgdxqcLGTN4czsIQxIjRzZhp4bp/PYsnn/4CkyZRu6XCKb8mWZR0&#10;jbEwaUpAmrPiPTEb3+wcHjdXRGOzsfNuq+PII7an1rsCqjrxGivFZ6f4znx23vyulTZi1NLEC1Sg&#10;ZZ2MYsExrm+CJoWFsKMZtLTYGD+hDs8+8zbuuft5TPopg1hkBSTTVHG0MCLbQTgHgR+vnGNF0+q1&#10;6FTtYcuNV8FpZ+yFddbtTpDTiohTTBCm8SjftFABUjR5+UoqlIDcvcHxOW1mAx58aDiGXf48Ek0E&#10;YCpeEAbytB2WUwYoKS7GyrswEhfQlKCD4uIkNtmyN4b9+1j07VfJMiUQd2IIqAiaOeYCFehnqGBZ&#10;KtAiUT4uk1arCax4XhZNiSKcc9YduPe+4XDcHmYlXRiBb8EkLU8by4ZTa7kAc7IWBaX81RnR+DTs&#10;sF01Lr7+UCy3XBcCsBQi2VI+ltfGmskkBXaivF4clPqlkzA+StIdm1I23n17JC46/VF8890kAqNu&#10;1CTLeR21ZMPgpfEqET45tcxDGnUV/xa1oqQki/Jyz/hSnHDCbug/oBypNO+Qtg3FWSkJ78k7Oheo&#10;QMsYyeco70fm+zFYrqK7p4x/l5+J49HHR+D2m1/G+B98ApUi+FYTxymVA1mNBKxkVdU0GMdQW3Ki&#10;JRxZjYjHZ+PvJ+yEY0/YHRUVWY7nMMitRSBFbYcXzmuVtai0ZLNJAqUKJJod3Hzr47jlxncwe4bu&#10;KkPG1xRhE3lQu61NDGksL5hcxzV7ug0eXIpbb/k71hxaiVhU03h6B5bHLCghGYt1gQrUMRXAUoEW&#10;iQKHDE3bD3hFZGza3iFjtr7yszbeGjEGl1z6ND76sIYMd+HdSdNvivITkD3KnpS1FQ8ny+QRwKSM&#10;s3VAIFRWFseOO6+KI4/YABttsDwcnvetUmbAZxCwGcAixu1VE3zxm4ezHpkfy6QIym+P+AH3P/AO&#10;XnhppNnaxaze4lONJs1vxYkJtdu08ZsQCAvMhrQe3KAFlaUu1lp9Jey6Z0/svPum6Nm7zFxjAikW&#10;puEKtIxSW7CUdWwClBYMf/1zvPjMtxgx/AdMniKfI02nOfCyrRyt2kIoyzEm30RZeYuQsTR25qU1&#10;1y7HYYdvhh13GIy+PbpziESQLmpGwDGj6P3aZkQLNyLG6V6kMUeww/E8fUYCt972IoHaxxg/roVD&#10;VMCLQ9FmWamEKTBuAIEZPVUpbwVaAFhi9nI4794rhmNP2QwHH7wROpF9xLP51Xryq1JcduZnrGsL&#10;B14F+vNSASwV6H8jw2SokaajuPeu53Dtv97FpB8zyGSlhdYB0dlASpYbQiQyIwvS5sTuFgVsiHkR&#10;mMUasfveg3H8yTti7eWHIFIkgJWmVixQFUexS5DFK6X1KkK5+fZkfZKDahSTJs7Cv66/G6++OgZT&#10;ppQhyWOItZBvE5gFsjixdMY/qoQsuJV/CITpvWR1KuLzZ5E3B9jnr1tgz7+sgXWG9kBVdQXZLBmt&#10;7yBChiw/qUBxe1guOb/r/VyCMdto4PKxYH5yLjXabIEKtPjITFMby6/QgawwjeyuipbNcWn6JscC&#10;lYFoqhGWrdVmNpqaPUyePBWPPjsW99/5GqZN0nSWxpvss8zH9H+NKocKBH/KAsNxbkJHZOuZRxVs&#10;pwjlxR7WXL0YJ5+2M7bfYR1ePy95rjabreD40fR3E3NuRSTdmVnN4gjxMG16HI88/CWuuvJhJJr4&#10;PBPRXWNR5WAZFkIh7BJw00R7hkpPBtmIKTA6l2cJ3AZQkTsKPXrm/B8LVKBfSQWwVKD/gciUjM8A&#10;wYtPhkWNsba5GTff9BRuuv5lNCe6E7R0QsaeYq4xDJjgx5jk/UVwpiRzDYPGlSJCfh+Jelh17VYM&#10;u/ocMugezKcJUcXzCarD6+XDoOcQmATGcVXB8sTgXXheEqlUgDffHI2L/vkAvv12Ou/vwnsFXiRo&#10;QiFjBYoLIw1YYE758cHubJZXW1tQI80mES8NsOlmfXH8cftik02XgxNV/KBmOC4FlJnW0xYsvFV1&#10;Y3ydFHVYWjT/XNY3+C3QUkeWralpjkVFOjdWG0Ib9jd1OW1IqyCOmSCNuF2FH36YjdtvewEvv/AV&#10;Jk6uQ2umnj28CxUPTXFpLKvjasxxPCiUhJNg32W/Z/+3qegITml7pGjlWBx++K449ZS/orLMMYEk&#10;rcj8ioDiq2kwmEny3Ph0IynMmOEQxDyGxx4bTj4Rhe8FZlseWa3CccfCLwIFciZ3prIOEix+Jx7o&#10;Qlw4A1tvOwQ33ngM+vRRwFHxnIKSUqD/jQoO3gX69WSYH5krmWEQhCvMBD40vfbNN1Nw4/Wv4anH&#10;PkVLWlpdlMybDJBgwezWLcvPQonM26yuE8Pjz2wagZtGNNqMTTbsh78dsjV23mld2OUxPjeJGC+y&#10;fD4n0GSBpukCcx8Vaf5kWRXw0E2ipdXBJx9OweNPDsfLL36BqZOjvKaUT2shm1bk4LxWm3s3gi2z&#10;tQNHSsSgIOnEaThOKwYuX4kNNlgZ2+2wLtbbYAV07y7AJN+mJN9XwQx4vXacl+VKQEpzlwUq0GKg&#10;/FSaYlpFFJ9IvS1gYj93ZcG0YkilLXz55VS88vJbeOPN8Rj17TgkzNL70ILjEkhlAyo6QlZmaltj&#10;TsA+bpSMQP1cCClogUulYPPNBuMv+2yDbbddE127y6JTi6jNvp0pg+dKyQgpX7aIx2ucZjNisn4V&#10;vvl6Mm6562m8+uJ4TJ3C8SlnbY5r/heOcQPYeK/hLQsHTAGfaVPBMfGQ7KlYZdVqnHvWAdh6u5UQ&#10;i7PM4HtKWQljJBSoQL+aCpalAv16yi/7lSZo9oeiZpgqpTZLUCPLjF2EkSPH4rzTn8THn0xEc0sR&#10;tVxxXo8YZFG6Xd4cr00zqeXaCk450ByLGB+qWVhxUBeccu6B2GablVFZwTscBxE7hrTZGFVgSc/j&#10;swL5JrCsThNlgaYSCIC8EtTVpPH4E+/h3vuHU+uuZxmbqT2znAR9IcPX+j9tycF3k7XKauU3jwVV&#10;BEBhbJgIhVLWakJJ52Zst80aOPCALbHKkK7oUl2NSExlaBVkIljLL6kuUIH+d8qvVIUVMYFiteed&#10;/AlbEj4mTU7g2WffxaMPv41xY1sJijrD96hUCLRAU9Uan1Rw5lh41deVBHiUbxn7eYAY+2+XbgG2&#10;23YN/P3E3bHiYPn7NLAvV86BMrLamL3ecg7SeaAkciwtBAkw+rtZuPb6R1im94jH+rIsVErM1LR8&#10;okhmelr36dn61jhZOFhShP9ipye6dC3BKSdtiWNO3JA5NBLoCWwxT/N+VFaMBbxABfr1VABLBfr1&#10;pCB2WqGS98MhA3aogWYDMmUtH3Z9pP1mHo7ig3dm45jj/4UJk2rJCiNkYjL1L4zEMMU8lfRb2mMD&#10;mXGczF73k+k7KWq2xehUXYfDD9sQp514CEqLyCCjAkQOgYosQjZ8pxWezPG+dkoXxAFiKQu2m0QQ&#10;qUFrphTjJ6QJmj7D7Tc/TIETN0JAz/YjLSYPrQCyqZEr/pJPsGZ2MydwkuO5gFgQKWXerYhRO64s&#10;iWLgoBj22mcDHH7kbigqYTnk/FFYcVOgxURzwJJjUTnI4p23vsJ9d76BD96dhNmNEWSoMHi6xowB&#10;9ndfm1BrYyNZoXiMv3kn+3BOBBhrjo5L+Ulg6x2Xxyn/2B6rD+mDklgURTELftqCy/HnyY/PL2MZ&#10;OP7N0GyBmwsb0hYsPf/8cFx80ZP4YWwESY/XyjLrNcGxsxwrur6UZdE0HRURPdckZZizMC2ESkqL&#10;cc6F6+OIw1dFp/JS3taVqhUBn/wNWS9wG2Bn0yxbu8CyBSrQL6QCWCrQEifD06nZpZMxPP7QO7j9&#10;thfx5TfTqf3FkCLDzIqxGS9rWZGURDaByaJM1YmkDccJjAJUdwN22HFNHHrA+lhn6ABEI6GPlNCR&#10;NvCUQ7hhzm4jgV3MWIdEecGjUJSza9N4a8TXeOmVb/Hyqx+icTpvlg+Ira0U5EjKJIfVHDM3+1nx&#10;GTrOnJhUHmrtfGftbxahkFl9zW4YulFPbLfFyhiy8kro3rWS2r4AGNDiaLNRh2JK032KB2PBm7O8&#10;OvcMfUxZ9Tdvyk+XmGcWaJkjM53L9hcIN+3I/kRlQ30osGwmXRQgmsnwWBY+x4dF4a+Pps1aUw5G&#10;fzsFw9/+GB98+BM++WgCZk7n/cYHT31EoEeAQ88J+4kWPlgEMuqT+Vkp39F1Kfb/JpQR4K+15iDs&#10;udta2GKblbHC4B6mn6uvWRxboRU57G8Z9lljSeYz5K+ohQwqqx2xMPan2Xjy6Y/xxJPDMfJTlSb3&#10;sF9Ajil7bqyZscV8ohwn2RK4gYfOVU044MANccSR26Jf/+WMVU3JjAvj51igAi1eKoClAi1xUrRf&#10;OYq6boraboB0OoLbb38Dt904EpN+9OBlaxEo5hGZeDZL7dM4SRM4LDKTFbAo4tUBNVbPBM2DZ2OT&#10;zfvj5NN3wfrr9UN5aYwMmGDDTFWQBctPQwLA8P7Q1yOkOriRcMVclhp5fWOAl556C488/F9881U9&#10;Gus1JVfKJ07jd04TZllDMGNYOlOoFdtamaQVcVkCI/lmUHtO+pMJlKqwwYbLY/sd1sSGG66E6p4e&#10;KssqmVOUQox5UXj6digsjDDVNwVduPRaBc4J2QItu9RWoOcsOwpcL9+awEmxeVvY3h5sX1v9RJDi&#10;mJk2rQ4TfpqCF178EC88+xkmTdC+h32QDrRYIQXHKoZvojUyaaNa00/yAJuPlPNRoIj06meKoO+g&#10;qLgBPXpFsdvuaxF8bI3BK3fl3ZrG4j3ZIgSZMoIQgaXQiponS0oH+6Sm2+Wr2JxI4sexCdx11xt4&#10;4P4P0dRcDMcpQeA3svx5wLboFBjfPoE79fNc/aACpeWN2GWXlXDOOftj+eU7h7HdWNZIRJBMYInP&#10;MoCxQAVavFRw8C7QkiejkSqikvianELJ0Agk6hqSePyR9/DP8x9Bsqkz0mZqzoUn52inhYJCTG9R&#10;mCyFgxyoea8YrJIUYvk6RSJJdO5k4+CDt8bxf98ZfXpH4KVSVI2LYUUJcHiL52nTV3MD89G3tHDl&#10;GlqLHGqy6bTN8jbj9de+wL//fQe+Gal7FB5B+0zFCQgprLQhsZZqm81glVcOTEloyU+K7xxQMzZC&#10;gIzdJZMvjkXQqTKDFVbogcP+tis22ngQei9XQQGTQprlNH6rLIvtUNdWoViJAnYSdIoqntfa/3Qb&#10;AS+jNCcivhY7qJ+xb0WibFuCHJcgxfcVQLGEigWBD7HJB+9PI1B/Bm+88SUaGgIkmorh+dXsQU0c&#10;Vg1s+GbYnlaBaawIJAkssU+YbkHAz1w11aZtR4KgjP2vgX2lDj17RrH77tvgyKO3Qq/u3VBRLvCk&#10;ewWANE2XA0gau+rHytduZV90OF4sKgCKpl3K3zE885+RGHb17fhufBNaEpqWr2S3b+VQ4rM09fZr&#10;yCXQ8jhGIhxTehbHw75/WR3n/fNg9OodRyzC8vLZvtnPjXVqLHXhWFC9FqhAi5sKlqUC/QakLkaG&#10;m9NypbQqgnfg1lIgxDF9ahEef/A93HfPfzF2QhNhBJm8pVUuiwqW2nVhPiCwCTT8cDsVE+zSpl5a&#10;UYTNt+iN/fZfFVtt3Q+xWAUFiE1ApamIPOV+y/oU/mJ2GaNFa6+sLLXswM9i3NdpvPnWJ3j59Y/w&#10;2Rfj0dhA8ETNN0PgFYJDAS0BQ2UgoCRNWecI6gjIFG/J5XvarBexewkzy65HcVEaffpUY821B2Cd&#10;oStjrXVWQN/+3VBZrmk65sd303SjVi6FhqywlAWwtGzQXKds9gkCD/VPgQ/1ifETpuPLL37Axx+P&#10;x1dfTcW3oyeifpamaKMEUFrhKeDDcWERiLD/BAoMaSxEmhJWL5I/nMZYfiqO/UtZW7WwInVYdYV+&#10;2Ha7DTkGVsTQoQNQVRVFs7YN4rh0NY0dMC/2J9Pz1a1kSZIjOJ9hSGDfc5ElAPr2m8l44sk38eyz&#10;X+CHCY28rgSetgwxgI1jz9zrcQwq3tOvIBZcCypKihPYa/f1ccTfdsOaG3Rj2ZRvlvWmVW4KCyJf&#10;J1E4DgwZPlOgAi1eKoClAi15MsuYyeTkEG5WvwSwM9XIaq83W9MOYrbNSLdW4LprX8Mdd7yL6dO1&#10;4kwbYBpun8+IqQ1TNL8FEiSAxETz2qWm8yRYXLjU4LWdgsf8fScKx6+kNp9G/15VOP7UVbDzrhuj&#10;e/fOiEUlcAiEHIG5UKA5xnFEzxfwcYwviQSJ5VBsBbXMh8DHLcX4iQ148cXPcc+dIzBt6mzU1bcS&#10;BBIwKfqwphbNtixalRODQy1ZAkXCzTHTGgFSEZ6X07n8MaCplGxuyrKOz5uNLj3LsdoqA/CXnbfA&#10;OuuugO69SlBK8BSPaaoyXDIeYqW59WMEXm5km33t5pDO5wTiHGpfryHlc/rjUw7AzKmD9vWTI9Ne&#10;PJ6zPranOXezyubUqC43Pmz6i32IWCKd8pFoAepqG/H1yJ/wzttf4JWX3sDkKQTvvNGOxI1ztoJH&#10;2gTzalvtyihrjyLfy9dOQU8D+TgJkJi4SOFzzObP7JeW3YiykmJ06V6EzbYajEOP3Anrr15FsKPr&#10;2WN8H47rooGAyiW2cAi+1SdtprD/R/mtZf16V/Z7HqtleT8jkBt2xT346CPFQCvj+C3i2GKhBao8&#10;Pttu4dW8P9BquSo+SdPVbUnjUXVhYvfzm+OE9+sT+uSRNzCv8k4ZbLrpSrj8smOw/PIuHKcJrQRe&#10;Zt85AqksgVuWYzqa3wLF3JtrAVPmAhVo8VIBLBVoKaGQUQrwNNZ6ePbJr3DuJXdixoxWAp5qeAQc&#10;WqjvSSM3jDXPdGXFyQu7X0Z2JIHi4gwG9i/H6afsj112Wg+RUmr6fgLxOIeFx+dQ2/Zzu5FnNRXB&#10;8mntTt5BNm8pkB9UQIY9o6YFX42ajXvufR5vvPwJWhM+Skq6INHM84GsXBKc5g6m8F7FimHm1MIF&#10;figY+F4KvtCWQpGVQTSWQbw0jcpOLgav0BVbbbEuttpqU/TrX40iyg0vaGU5AkQUIJDfwpnZTChM&#10;5dgrQaNH+/o2IErP0bemEAVm88/ldzbGPzW92ZbmLdcfg/T+6ktKoaCVz5AhM62lxDfX9NKcdgvr&#10;zBL6EZg2Fa2Nm5tY93K0JnBQ9HdbwAeYOqUeo776CS+98B6BxteYWmujOZFGKmnDz6gP56w37Shv&#10;IwknscOnhuVkSW1NzWZYYofP1LkmtmET1l13CA7df1dstOkA9OgdJ9DIIhop4bWhFUZTgOE0oPpB&#10;C7uBgFER30UjirAlm2LX93g9IVO8GKO+no1rr34Ar782Gg31ATJZvl+mnNf9clCiJ0hZ0uq3EJAW&#10;s9pYf6zHomgcEXsW9tl3bZxx+r7o1acLxyjfz2EF8lkF62mBfk+y0pnWcPwVqEC/J2nlmwQ1NUhZ&#10;lGwrjtrpZXjmmbdx3wPD8emnUwkEyFgNWCKT1bUmiB61Ya8szOMXkuW4FIAhSLCDFvTv2xNbbNcH&#10;O+64ETbcaAjKy8TY9QxNT2iVmqbPFK+Jxc1F4p7jg6Ld2lmWLIFVRg5TZOxNdRl8+dl3GPH2d/jg&#10;/R/x5Rc/oqFZwEU5SADrXoIvV4KZ7y8Ba1YASkSGAjpPEmIOwQ/1bv6O8H8CGbuVQq0JLoVhVXU5&#10;+rL8K61YiRVX6IX+A6sxcIXlzBRepyIJYuZnVgulmVjOoBOPqQ55XPXIItkSfoYbSIiF1hVZN+Yl&#10;3fMHYxl5Z+s24FHb4ITVoL/1m3WvbTvMFCjbXs77PG4iVMtyyrZLp7KYPH02xk76EeO+q8EPY+rw&#10;3XfTMX7cbEyfXoNkkgDBjxHYKA6YptdYv8o+B1yYae57LpngqiyImWrLWVhl3zQNxXZ0HQeDCJrX&#10;W29FbLRxb2yw0QrsB+Ww3TR87dLPvB2rAoF8h2TZJbUFS3ZaMcKYlwC7nMo5HvxsnABpGl5+6Qu8&#10;8MLnGDWyHplkCW+MUFlhHk4zsrIimQr6pcR6dJiHX2beJ9wCJUC36lL8df+hOPCgTbHaKr1ZBtYF&#10;69xXgFeBJI4/YsMCFeh3o4KDd4GWDjIavJEc/KLwohByrOk8EkUqU4GnnvkE1//7EYwd1Uqh45KZ&#10;anUZBT/llJ36NUybjzCAKxQ8+gpFkiKMp9GjexGOOGpP7LnnuujRL4qS4pgRoJbPJCtSu60dFCFc&#10;Ph/KKOC7mGXaup7S0Lcc/u2goTGBhx75DK+/+j4F0FTU1zjIpCNI+iUGaPkEPtrbThv5or2vh4SF&#10;8YWSUBPg0f5zFHQS1EZ4hu8SMYEvBYoSFJgJRGM+Vl2pJ4Xo2lh9jUHoN6ArevaqQlkZARfBYiyu&#10;7ScUOJNvz3vNxqXMThjQyFO+h1k9OEegq51MZc051tZpee51vz/pPcKVWG1JrTwvabVX+J7h9Q6F&#10;cyYlAKVrCTZYT3La95x6YwVKtVpobvLQUJfCtKnN+PTjUQTDX+KrkT9gVo0ms7QXYo74MAHckHJl&#10;YTvZYWwAkp6dq9OcHSm/eswSUFVkbi0eYL3K9y7KLlZR4aB3v2JsttXK2O/A7TBoUA+eZ568T6vY&#10;BKZ8rSplSQxAzj037y4lUt4CWtkM+xKBeks6i9qGVrz/7mjcdN1r+PiTUeyzRbxT09nhqrQgqxWn&#10;8ifUZKDAosr8S4njw+W7eVHEowG6dEljn33WwznnHoTisma+B0EhgVTWBI9Vg/CFBZxEGq8FKtDv&#10;RIVpuAItHSRGaDRnAgIDCkgCD7J6kF2bVULpKEZ/PQWXXnI/3ho+HqmgiECEgCQ3zfRLKXSK1ZSA&#10;npuzpBjhoImwADE3QDzuo+uACHbZZRMcc8TO6N0zHgoKLVNrQ/JpMmWXYMkJQFmbZDpQjByPH5+/&#10;i91KpDjkWhIeZs1oxnvvfo2nn3oPH3z4BVoI+rJZbear7VvmBWOGjHxV3iq3koSItO68MOYp4xsl&#10;Qav3CoEdxSsTYWeEpXQ9Aw6KSxpQUV6Ebj0qMGBgTwxaoQ/WWKsvevfuikErdTfPku1AOMIXQMyB&#10;oFCQhywjPy2y9IIlAb+FszcTaoLtJyAkh+uAQCaIs31mJfDThJkYPeon/PD9jxjz7UyMGzcJTQ0B&#10;Ui2W2WswzfpIp2ThIbCQ3xnrPdBUq2mjsB9oFVrYN+aWRcAmbD8dy9dZrt+TmBPz4o/obAKrZqy5&#10;Wj/sucuW2GLrddBnQDnbrxiRGFs4SEK7jcjXySGgNiEB8lZa5WssNAJjLJesZaQ8+HVdF02NtXjm&#10;uc9wx+3vYszoNFpa2P/9BK8uQsrTeyiWkla+8X5jZVSvcI2B7deQ3imw6rD88qU475xDsON2a6C0&#10;QkFjk4i6cb4Hy84kx23jwySwpPLLmpfnCwUq0O9ABbBUoKWEyIgFlqRNmum1jFl1wx9ksBkj9C2L&#10;Gn6gAHoxfPHFdDxw/3/xzDOvo3ZmJVl5hKKJmjK5uASW5et6CkFNn6GM56nRmtVCc0lnJI/yA0Df&#10;gTRxMWsmBQD2tR+dLSbdguKiFNZZeyB22GEzbLp5H6yycl8e001JXhPA43WKYiOApPLqo6eobPJn&#10;kr9QxCPwkPXGgB0CFz5EK5pmz0xizJhZ+PTjCfjyi+/x0cgfMGXybCQplLX9iuVEzEajeh8D1Ix2&#10;L2uI8hHNBTGqM9WnHNwlk20CJOPYa6o4J+X8criSo44Pz9PqKgGGKKJRGyWlEXSuLkf3rnF06xal&#10;9l+Fbt2rw+8uRaiqKkFFJ6aKIhQVR1FZUQ6HRVK8HVP35gGqM74nBbRq3vzOzhXWIlk3wkRRTMBl&#10;gJbO5V8jR7nZp3lI+6HpPUNQIaDKmjabmClJyJpD/PIJ9gT4CG6SGTQ3Z9DY2EKQkMTMGXWYOZNp&#10;VobAqA41s5swQ8dm1GDyrFY0NrQgk9I+agKu8ifTRzWtZ+td9WatrNfQAdoc43VhbCAW2qAdAXC9&#10;O3/qbiPw2aZuMjwmPyFeryX5vvF3Aqqqi7DiSn2x1lorY+jQzlh7zSHot1yJ6VN+thl2VE7aAmcx&#10;PQWeAJkeaf4K/48p/AYPmsjyArPsc7anaWcHk6Y04513R+K110bg/TdTmDp9GruVFjDwRraXrFMm&#10;eKvKymOh4zWJ40kO5TxAEC0FRe8cvrcoq34KgSuVT58IMuoPWa369FFS7GODDVbA4Udvis02H8x+&#10;xP7rERQ52oYlxn7IfPlIbcUi4Kcpb5N1nifky1GgAv0OVABLBVqmKNAWCdojLshQ2FcilQBuvOlZ&#10;3Hnnc5hVE0VTq84rBosEsxyWxbglzDRtNy+zNfLlF5DYv/7JqdZxZmLISr1w8P47YNut10CP/pWI&#10;K1YNyxUxMkari7RqST5OfG7O+mPlHYcN488JVVkgjCDVUmjFacpCq7B/nNCEl18cgY/eH4VvvhlH&#10;oZ5CK1/JM1NExXMsPmaPrdzbhD5dRsIw6Zh8XfKAai5JqC8aKS++i6N6JIANivk2Lt+RcM9PoKjI&#10;RXG8GJWVZejSrYKAqhJlBFHLL19GIBlH127VvCYKl8isW48quASHusdVHQlMEGjI11zTgGYqkL9V&#10;8raUTOv9dFxCMzDxh3wKVgnXlhYPyVaCCD/AxEnj4GUszJrZgLraJsya3WimyZoIjiZPnon6WoKf&#10;rKwmGd4rt2g5YMs6SWDAR4T1GJKmn9qTVorNSwIj+enSsNRZu4k/2caaSlZkevmWGUChxPbiHQKt&#10;AUF/LGohXpxGZbmN5Zbrik23WAubbbE+1hraCzGC8EwmjWJVDmkuwFQdqV3b9OUcOFMgU98AmgDx&#10;oIHgWlbScrQmI2hobMCn70zE7Xc8gvc/Go/WdClvKwPSIYD95ZQXG/k641sapUZ9mO0t8Md+Z8U8&#10;lJVksenGA3DePw4iAOyK1kzSWLVM+xeoQMsIFXyWCrRMUWCWJ6fMChmfAo/ihkpzMxoaXHz+2QwM&#10;G/YQhr/9OTXtKmQVJoBXwK3XnfwXrmrLE5XtX0QSWI5WIFFTt13FaEogareiKB6gstrGehusiMMP&#10;3wubbNKPgkC+L3KolaWFgCAIwZEvZ24JN+OLIc05N81g8tf/oU4eWPUEDzrvEAAEBAUZJgs/jW/G&#10;V19MwZuvf4aPPhmJmbX1FFDUzI2mH4Xn+MwnJ0yNFYPfuWmYkMKXtnNWngWSAXRKPssSMAeCBcWa&#10;YpUqJILey5TXl+BjvgSmxo+Mz3AtLfMOjxnLAM/IH0rXyyeIJ/lP52SJ4Ifn9K3z7UWonPBFuiJc&#10;ys5jivdjTE56z7AcQeCZd3edOOvMh5dNMV/51rCkFOCqj4B1pfhXKoPnhc9WpPX8FFVegIdTTvNS&#10;OHXWhtjGgRPmb1KuHKbeBJSM47g2sZETM9vdScCJJLDaGitip+23wNprD8FKK5ahqlMxYrzUIXgy&#10;eRJwO/Lr4d1mKyDzHbabsVwRgIXWV5aHdWDnzum9jB2P76CVkz/9WI9HHnoTL77wFYF3ndnQNuOp&#10;Dll3jsZCBLbfYO79xaQ+ZRYj5H3m+Fy3kUi+nOVzqEzMRueuHs4+7Rjstfcq6NzFM9Pacoj3CE7N&#10;qswCFWgZosJquAItWyQAYASFtHwJJgoGCiU5VQvESAh//tkYPP74J3jp+e8wbrwCSipqtqY9Wnla&#10;Vqawy88vDheVBGbE7CU8ZXHRdzhtYFlN6N27FJttshY23KIH1l5nIIasuBwimnrzCSQiEc10GKfh&#10;ENTkhYbKpHzali0UQvljoV9U6IskANOSimLCj3UY8+2PGD92CsaMnohvRtVj2rRaNNYnoUDlBkyY&#10;aUQ9T0JcgQoFGgQgF0IGLKkkc8ulYJ+q4/B4rvxybBdJeBvitebd+Lc5Nvf+ecjkn7s3RwZf5X7n&#10;aY4vdFuShc48Q++UK4duNo/RDUrKLNdPDPHbACwmAyB1Psv+o/LlrwlprlP2XDLxg0TqP8pKfY+g&#10;Qzva2+yTXpAyfUtwpqzSQo+ecQxYoTtWXqEPlh/QC4NW7IMVV+6D8ooowRBBLq9UlHoBCO0JmDXO&#10;2Mo//2z2LDn7k/J+YSqyTUCs6Tj1ISkAltWKNC+bPdPGRx/+gPfem4CPR8zAV9+MQsoTyGXezMu8&#10;uiGVX3/o3dUGv4Y0JSyrWYzlEIBWdPosyksj2GTTQdh9ryHYebe1UFGk7VIIWnlOCwjUB7Pa5LpA&#10;BVrGqDANV6Bli4w2LWGSE5AUBZ4sFmTIggTpjMCTi5gdRVOLhwcfGY6bbn7eWGRaWorJuAmWcoJn&#10;fnG46JTVEmojhPKAIi+0A+MLJB8Nz2pBtChAj25R7LfPVthjl43Qp28FSsvKEFEQTLOUn0Jb1iUJ&#10;YiPY+TffMWu2bxHlJZzEXSjgDVjKUkt3+EtWLitmpqKK4iVwmF8rccSE8bX4euQP+OSTkXj3o5GY&#10;NaORx120NsfgpR0kfdXWwkj1pKQyhOXIQuXSe6qcOsLn5wGIobBW/ZyFKQQlejf+ngMC8sR72h1r&#10;f4UobK12ZHzLdDXTPKBOpOfKoiffM1lm8iyOdWdWEbKe55RZFhyVcV5a0DScWkAWxng0ZnbiLy4G&#10;SsoyGLJqX6yzzgpYb90hWHnlvqjs7BAUEaankpAzvFafaWrNdmxkXLUn82Q5FBLC+LiZFWyiuW+c&#10;L9scsMRS+L4HJ+KhuSlA7cw03nlvCh574iW8NfwT5l+MWLQSQTIMCUAIF95m6l95hM81U5oCfcYy&#10;9Gso9HGTH6ECYFZ3t7Hvbuvj7yfvjd59tAsj64hKSkbWVa2iUxuxzVT/ckIvUIGWNSqApQItY6Tu&#10;mhd0IZlgkfqW9mr0eskGadQUDpaDllYPk35qwp13Po8HH/ovams159EVrvyDMopaLFdvxaRpocZe&#10;bvIygsz8kuiaK7zmUn7YGC8UfvNvI5By0yfmqEQGvw0gylCIuaiqiqN37zLsuNNa2HmnNTBktV4E&#10;Tq1m2ijr24hoaZMc2bNaRUXgp83rlB+Fv+9Kmxcw4DECBctqYErytxxoKZACbYei0AcinRcwhAmK&#10;mGxNo7k5heZEK+obmvDN50l8SiD17agfMWVSLabPrEGa5Vf08JhbzmdL0Lu8V9uqRJhnlGVizlYN&#10;H6/ozxTjHssTELQE1SwDH8n7jfM6BXsWEvw6qDYIhTTy0ZZzJI+fOdaaHIVln5dy9pZ2lBe4+Tv4&#10;bSdMveSPWaxDC/IhUj0KzLKt3AyfyApRxEVHwp5tlKky51wzTchztgc3W4qUWRWWQCwSoLQ8jj7d&#10;Mlh5yApYfY2VsOpqK6Bvv2oUlwQoKS1CPB4xANgxflesG1/TjrmyGd+hsC1YQXxrwrUoES2vM7GT&#10;9FiSrc2bCY4EcVzWr4k3xuOyYAmU6Lrps5J4/a2xePKxERj9zRTUzK43K9iyZsqPpOzMODAPM88I&#10;pyvNX4tAuiq8UsXSra7DsgYe+0Ypj7EvsD0jToyAbTY2WL8z/nH2QVh9lYEo7eQYq1fo5M/yysHc&#10;1KmBZvzSOOX5Algq0DJIBbBUoD8FaVWWtPtpM328/N/P8Oxz7+Kj4d8h0WTzeAVSnhg6hbxW0PFX&#10;KC5CQb44mbvtat8s5h6kKAgz6NenD4Zu1AvrrDUEa6zZE/37d0PXLnGCkThLQcFNAaPVgIIWICCS&#10;4AmJ5dX8lJFFAimyUsnaInCVvyakvLCUEFVSPVhOM6/StKGL1pYADQ0pTJycwLRpswgsp5pl8zNn&#10;NmHWzARq6+oxY2o9wVYajQ0Rs2Te81mfFJxmOtJqZu4qn1aO8X/mqSmZsBwCd/pmsmv53YYEAsy5&#10;BVOHDKqj2wIBXbWZkqbGtHottNoZEELAqkkyEyVdhg4Wubg4hm49MigrL0JFpRzSq9C1axV6LRdF&#10;t26d0at3F3OsvKIYXcrKeJ/AB+GzAEmbMqheRaEDdrvCaepSZWJbqgxqr6zXI3wH9TfjVyXnee31&#10;pvWU2qxW4CqL0WOm49uvx+OD98fiqy8mYcx3E9BA0OugK8GLrELqr3rfhdfjohHLpnLOyU+liZs+&#10;oxhkbrQOQ1bpgu12XRc777wJhgyuIrB0ECFYyyjYJKnDOihQgZZxKjh4F+hPQZpCyXoZ+AITTrFx&#10;cm2akcFddz+FO+5+ATNrXOMDJLARDghKUsPwNa2Xm8pYHBSJIchIuDnGEVkWiEjEQzotH6JZqKqK&#10;YPkBPbHfX3fGZpuvjq49i1FcaqE4biFqnJNzAIrCX4E5ZfURWSbwjQTy/MM528YvZc4S/ZwlQivA&#10;9LcsAkG2lvk6vEYWElk5KASjuWkaZp1MWkg0N6K2po4gqhGTJ83C5MkzMPanGsyeXW9WodUQZCVb&#10;A5ZN++PJckfg5CuoI/P1+O4CbLI88VuWKtMeyl5mFxZdVhf9M5STtxGCHpFpDf3mD8dYLNhKEuIO&#10;E49LkNuyerE+HX67jotOZV3RpWslunavRI9e1ejbuxK9e1Whe49O/LszysrirH/5ECkv1i5BoAE0&#10;mbgJoyDwJ/9ygSvPVhupFFHjd2YsPgpE1YY6AgqK2h32p9z7sTItW2BV7+WYfLy0hfqkj+amZnzw&#10;3o/470vv45WXR6DWuJYVI+JUsT6jvEfAj0BbASON47tifinPeZ/5q4llN87t6hd8kqYH7WgKlVUW&#10;Nlx3AP5x5kFYb2gftKDZlKPYZT9h22bTbGNFATdZFMBSgf54VLAsFehPQWTfZPyaAhETlzDQkQYK&#10;LRv1TR4mTWnCgw+9igfueI8CqoUCo5SpzIAR228JM1kMlEU5U5oFohau6Q1F41bUbQKaMB6NprwU&#10;k2m2CSJZXumiqksxBvSrxpabr4Itt94Yg1aszvkr1fHaFOKRTvA83ad4TrJScEjzNQUgQsp/z6Ws&#10;wiqI8lNkvCH07xGFgk4xdbI5B+P8MW3saqYCFTk8N+XlR+WXImBBSJqxoaDQnt/MMvG0AJEXIJPR&#10;tKLP49ogWbGd5JCfZXl1X0AwIpAWmDTHSpN7pqJXG+K3AUd8r2iUdZQDTlqGHjFL0QnyCJxicZfg&#10;J8vjWTOF5vvyE1KdBCx/Mb/iehFmqHZgubS6zDwrXxf6S9Yyfesdw/cM/cj0/kRW5jL+p/b7GQqB&#10;H9vJaSLE1XY4BLa817X5vGwaU6c24tMPJ+Kdt8bgow/GYOrsZtTXJU1sLbNJs6Y+ZRnTVKsc2k2g&#10;RptFzk1xmoUOsiby78Vh/TTVnCVAJvjxmlh/Ldh+q41w2PGbYbW1u6BrdSncgMAyiIQgV9eb/qF6&#10;1ErEfP8pUIH+eFQASwX6U1C4tYl+UdhI4FCIZ33pzikKVoqytOIjlaCpPou3hn+Gl179CsNHfI+f&#10;JjfAb53X1+Z/oQgy8tqgWFYQQIIOaeHGqqL1V6EPj0oV5DbCktVBG6ZKNioytGMn0aVbEVYc3Atr&#10;rLIcVl6xB/oN6IQBg3qhW/cyRBTVcD6SsJ+XsooFxLzDSjFSj4/ICbscgFJ4gBBcikWEySEg0lHz&#10;Udhoflsqn6wbBuQwmXr2DHgxwRo1TcjfCoEgMOMRRWk6S1tbsBJ4jZ4i4KT751IeNEHb4pPyf8sX&#10;yCMAMy5ByoN3y5JhwIghPZfXMsnR3pQjV9ZAU2D6mQNeqgOFW8gV2vxt8pMvln7pvXKnzN55hsJr&#10;lF8IGH+eVI5agvEfx8/A2B+mY/zY2fjmm7H44svZmD51FpKtAo8RAmNFzGZ5Wa7QYqRCkswUbO55&#10;pmwEhcZvzSBRJpGO/2+UB6YVnSJYb/1q7LzjWthh27XQbzltceLCk/+RnLMVIIugyDFWNoIqrUTN&#10;OYnnfQcLVKA/IhXAUoEKNA/NFX4SdCNGjMDtN76DEe+OQkNzOdKZaiPcItlGCpFwUkSuQ5oWk2DW&#10;6qbwo790tv3wCqedFgvlV8+Z30BVpypss00FNtpkDay+5kADnuSHUxZNE5zICVjxbxSTie/mWkin&#10;PUSiMZZUwlfAQv5Uui4EAZpW8c2GwSGoEDmBdqjX9ToW1pVvwFWOctcZ8NSWeJyiNfdHjgyAzVuu&#10;cmSm5XJ55Cm3AWxbCqO7z0thOIc2pPzNcnw+15SHf2vq0ryvnq1y8698NOq8pUZC31O4CR5VYEVm&#10;6xKwKVioWf3Fd5EVjRUFN9qE1lbeS9AgP6OWZBoza+rx3bcz8P6I0XjrjU8x5nvWI/vMkiW9H8tt&#10;3sln0wjw2aY/Ct7qkzQAURDHNys2FWfKjxWjJJbA8gPiOPSQ7XDIQbuipKwAegpUoPZUAEsFKtA8&#10;FAIAUSYT7gwv+dmQyGDMD7PxyOOv4tnn30DtZAU2LEXal2+PnLElYDRVouEUCmcJK/5QVm1oMYIl&#10;80wJRz6Fj4q4EQQZTdsIomVQXBJFcWkcXaqA/n06Y9DgzlhhcDVWGrIcVlhhACoqSo2vjtlCxtdm&#10;MbxVxTXWDOUb56uEoCEkAgv5suQ5Ru5H4NSZ73kp/95z3z+Po+aQ/KbabxhsNgluJ6zNlNS8lLXn&#10;f2Z+8Zmpf/MVZf5l4W9DstgJUMybf+j+xJtNAcM2yzgK1hjGzgr3fHNhRxoJMAmUWMdTp9RiwvgZ&#10;+PjDmfhq5Lf46acZqK9LoLFRvl0xpJK8x4QCIIiCytoOFC5WmtMgucQqk9WSbahpWjur4JsE7lZn&#10;RCM+UulZKCnOYoP11sReB2+EjTdaCX17d2bPbIYbkWVrcfbRAhXoj0EFB+8CFagt5QSFrEqaptF3&#10;RKuoKHzSWm5uu0g0p/DZhxPw31c/wLvvjMb3381CU0K6e4XZNFeIQ3JXu8SHcz5taS4Y+99JeYf5&#10;C9QZf5+Iptf4FJZTzslaGh/1uxAQtVJcUpIr9lPcRkksYhyfe/TsjN69q9GrTxf06lmMbt07o3uP&#10;LqjqXIbOnV2UlXmI8VqBQU1JWV4581e9eMbqoodlM+HecPnyOK4cu8O/zEyXBDXrwdIO+iyT+S3L&#10;h7EsKd+w7PoOQWcIAOWbFE7Nza0z1bKgYJDRsn/lofzCcw7zCwI+n4UxzyFgVMRsQYZAU1ysE63z&#10;Ctg4qheHfysPhRwwflVp28SrSjQmMWW2j5kzZmH27DpMn9KAKQRHk8anMXnyLB5vQlODh5YM69RK&#10;w3WL+FyWSyZGxRLKthJYqf5ZMCZbvk4Lma7730kVoWewbfh/1kStZx0RkFpBBK4dR59+9Rg6dGVs&#10;u+1q2GDDVdGvfynBEevKV/gMpYD9hG3l5Jz6C1SgAs2hgmWpQAWah+YXamZDT5LxJTGS2YftpOB5&#10;LqKxYowfX4//PPUOXn5mJL4cPRrJTJxXxOCnZF2iEDP3hgBg8VqWjFgMf+YomBM0Us8N38WyKDjN&#10;O2i6SYkgQScMMFES6CGwsBK8mL9tARhNKQboVF5hVpGtsGJ/9O/fByus3NlsslvZqRTVXUpRWWkj&#10;ErENsLQdvqPAggSvVUQQQVBi/k4TOHhmVVvgBzyeqwOWKRtETZXKsiUA5dgU7lZ43jce4iSVKSyw&#10;ASDy63EiBCR8pvbHE9DiTQgc+TIRbmkbHFmVeJOvLVB8AYkIgZCPDPNsTmQJghoxbuwkTJ82C99+&#10;ncTUyTWYOmU2gVAjWlqT8GzFsAr3OTNtpmnJbDO/iQpNXSrxfdqthoMBRmoDtXfYPrZZ3j9vOy1+&#10;Uv5hu8niV+yuySLOYlvVYbNteuCwv+2AddZcnfXMdnA0LZvmu7Fugsrw9lx/MdPG7adGC1SgAhXA&#10;UoEKNC/ND5YUIVyiREvejeGIvx25tjgULhTwPkGFgIVHYVzTmMLIUTPwwksf4/lnvsG0qU3MMbRQ&#10;hZQDCkuKTMweCWoBCAlOltmryh0T6AgT8QRfSG8SCkmz8738eVhOx9KmwyEZaxIBj5dtoYClMM5W&#10;8KiAEQER/3ajWRRFyuBGgGjUQixm83cYTby4JIayigiKihwTtLFbaZznYyivKCcosgk0A5SUCTw5&#10;iMXjfJbFe1neXFgAoShZOvx0EUGQwiukkUwKpHpINGiqK4WWlhak0uGxH2c1I5O20FDfalbkaQVe&#10;MtWEdCrDaxUbKgYvkzLTqwplYBHUCI8FbpMa19RBGGmalePLmsb3N2VhMvvOaUpPf6sOQzCUs+OE&#10;yXQObX/Dem9Tt2GYhvn71eIjmfXU1q2IFXnYfMsNsfd+1Vhz9TXQu3t3lJRo8+Mworw8mFwCZm1z&#10;ouJmYqE/WIjp+R/LLSf+AhWoQPNSASwVqECLmWTpkNUjlbTx5chxeP+jUXj3g8n48ssJmDYhQQDA&#10;IcfzsqRkCbiceXZ+D2GKL+uKGZmh0DUr+IxQ1MFQUOfPLbuk98jDsgXREgaYvwvpvQVK1H7hd2C2&#10;BuFPtbOZUmP/kA8Xf2vKUN+aljQ/vSRcpxWdq8uw4ordsM4ag7Duhn2xyWZrolMXXkCgKAqnKpfl&#10;PlKgAi0dVABLBSrQYqY8WLIDBY4MTHRwt6iYun0W479O4MknXsZzz3+IKZN8AqooEkkJMwlPOVZr&#10;CiRczZSTnCR53fDTJrhkSLpmWRaEf2KwZMuBnIBozrQegZBxys4T64VNawdygNdWPARHUQ9FcRtV&#10;nWJYd73lcfCh22HDDVZAvKSZwMkmCHfgZyIIQyho6k9gSalgKSpQgf5XKjh4F6hAS4gcs1kth5fl&#10;IXAUX8lD1Cs30CdFXFRT14KpU2fho5ET8OJzb2HkZxNRX2sjneZ9xlcmtCYJeMkZWoEeZXUwFiYJ&#10;Wc2jzAFUyyItavn/iMI+BLlqyzAeVZbAWm2rfffkaN3KYxlUlLRixcF9sO0O62PDjVdC336d0K1b&#10;HGXFcdMTNFUZRuhSP9N0sfJVnbYH1gUqUIH+FypYlgpUoCVGshxItQ+HmEWx5gQUazaFoZWGb6d4&#10;2kfgucj6RWhudPHdt9Mw6psJ+PzzcRgzejwmjJtNAJVEMvBhOTEoVlI2EAjLx+1Zlofvn9iyZBzt&#10;ZUlUdPE0+0EGlUUBei/XFcsP7I5VVuuPIasOwLrr9kf37lUEUgqpkIEd8ditUtAqNzsoYtJqtxAo&#10;GcrFiQr+kHVWoAL9flQASwUq0BIi32mlEKS2n41QoIXBHG2Lx6j1B1nt4h+6B8co39w4RWe6yayy&#10;C7JMKEfULUMyAXwzsg5vvPU5nn7xY/w4fiqSrRSxKQueVoFllYOsCbkkx2NzTKS/+WWcjdtT22Hf&#10;0XmRrmmT1zzfi4OUd1t/rZ+jJS3429ZF/veCrFlt6yB3vQ6Zn23zEsnWk7P8GGCYZRtbiEYCRIuy&#10;6NzFxaZbrIHttt8Um67TC126aro2ActuYfLgeWFYgog6CPuRx7YM5IBOcsyqtQwiViP7FvPPFvER&#10;JUwu+144DVegAhVo8VABLBWoQEsxzV1Fpzg+DpoTKdTMasSM6U345rtZeP+jr/HpJ6Mx8cdatGhl&#10;ux1DxCni1RSskqXyV8m2SETzmMP8JGgpvq0Uj0t4C6woYKGepSXvfF6b6T0J+hA4hPdpT7P8ubmk&#10;c/NSR/ai+a9avNT+mYrIZFamzUMCXvmS5M9FebHQjnIIc9E2OOZ9TRLZrLOcn5GmuBT2gL+zZqsP&#10;/jJTabzaVh07BDdAKtPIcx6KIkDXrqVYfoWu2GzL1bH20IHoUx0nMOqE8spSRKIsh5XJWQxVlIJT&#10;doEKtLQRwVJre85XoAIVaCmhuWCJwtqOGF8Wx03zeCu8IAbHkSXBQl1NFj98PxGjvp6F77+bjB8n&#10;TsWsaY2YOmUWps6uhe9p539t1VHEvBScUd9CU5reETCQ7UNTQ6K8v4ukfx5AKBEUGIfk9oJ8fhaS&#10;Cy81D+UjAiwpav9MA5bMPmttKQd2DAgKvwNtaGzK1uac+Vv/zS106A8kYKN6U4gAhYzQPfzteCb2&#10;VK9u3dG7V1d06xHFyqt1xeCVe6J//2r07FWNeIx5KwyDn8T/t3dvv20UYRTAv931pXEc16ma0kCg&#10;KarEI0JUCPH/Cx6hwENBioKQKnJpihM7jh3vhXO+8TrO4mwVJEQizk9dZb1326r3aGZ2plk89u+W&#10;bboLjj/DU7I6DTi4c+WtiMh/TA28Re4F/DflTdo7cuQNnVV67FgQYYc37PKJKg7TwVIJVv15SVFi&#10;J2cN+/HVvn337Q/26vtf7eefXttgeG7DU/ZP1LM428TNue3tqC7TmbUbXZtlOc544eeMW4llU/bf&#10;hJgVd0OBFPZYBDkPVNfdnbB0/aQclNh7qUbgayZNBJfMioSdcWJbluh4z+eYn3V9/9CxJnsGx+cQ&#10;R96+qIlljzbX7aOdvn351VN7+fJz+/qbL+zpdttajaklHKQY+5aDCMf5AxyL3xm/J15FZFnCz5Ov&#10;y+WYVnyOInI3qBpO5F7Af1N2Mlm0QnUNbvZ8Qi5eVJmFGzMH+eXNmJMPt4F1UYslUdweN+Y8ttms&#10;sMlkbMOzqZ0NRjYcZHZwMLK9/d/tt/039svrPTs6HNjR8cRGowTb8yhtHLGJQDUNj6kzZCyCCEPZ&#10;datu+4gD/6rqOVdXw4VSmzCCfhbah6Uda0QNvC+EUQTGx1t9++xF37a3t+zTFzv27NmHCEJ9e7Jt&#10;1u9vWO/hGvYtrNWKMXU9RKUZS5sQwpDYEpbQeQjiiTAlvI4KhlxfOr/qcFFhXkTuHIUlkXsBN1Le&#10;gBGYOOaZ9xTtQ3owHPGGG8ISG4+H1wwJvPlj+5RVbpidt4XxrgiYu7A+yydYEQYMNutaknD4EZwB&#10;9/KLycwGZ6f27mRkhwcDTO/s4DC347dDOz46sfE5w9QYU2QX40tvT3VxMUO4yu10fI6whiu4DKU4&#10;HlI4xh7eR7TUbogPvlMZE5Z/jLglLW/DtkGU4VhcH647bMmnDDnDENNsJfag1bRep+Wvuxtt2+h1&#10;bL27Zp1O2zYfdTGt2dYHfdvd2fAhXNjB49aTnnXWm9bAZ53go+VnkeNceZ5hWQd/eQ6OP4f3g3Ol&#10;ZejBe2SpFYfECd8Ph28J1XVF0cV6fnchvFKczQNmWc3JdQpLIneWwpKIXOOBAMpwReUy5AHLUkae&#10;tuUZe5ZGSFgbWsouETJ2iNj2oJU1Ivwt7O3xqY1HqU2nqb35Yw/7JnZ0+Kfvez5M7XQw9VIqDlnC&#10;cePK81A532qzvRZLcVoIOh0ElcQ+fh6GR+n1HvoyDpmyu/sJri9H6GHJD64Lv2yNaYR5HAQv2HM6&#10;x4pjtGKwKXE4F2IwuiotC5Y/AxH5/4ouZ2rgLSJX6sJSUVx6A2T2El3krNJCEmF/UV4qMp8QODig&#10;6yxl95ss+UIwwXqOGYeY4lVVzCQseYkakzAfdnOhnIjr/Q+W4zjYgGPzsY0R18bW9/VsFsTyNHZ4&#10;zpAWGkwj/PhgwFieYG2eecDyw3s1ZuzvpwxMXhJ0A4UlESGFJRG5BVYtUYgsbjEMC2NL+DlJPP34&#10;7JLKAgasfxxEVvxslYvKQyIs5V71xWvhtXLi68q+algtIu+hajgRuYV5QJq3I2LwSGL2J+Sz+BeS&#10;ShazPRUt/7xwH7z2AMOX2MbHPnsPf1S/IuYTZxWLRtMMR5wayEEdvOb5eN4bQpEHKRGRmyksicgt&#10;hDB0BfFoUQV35Vosqe6ywABTfVptlRU/Uf7UX8XfzsPoNr8SD2iYVlxrzQWKiDiFJREREZEa6pRS&#10;REREpEak4U5EREREbqZqOBEREZEaegxEREREpIbCkoiIiEgNNfAWERERqaE2SyIiIiI1VA0nIiIi&#10;UiMqqsNsi4iIiMiCSpZEREREaigsiYiIiNRQWBIRERG5kdlfXUk/eDSoZk8AAAAASUVORK5CYII="/>
  <p:tag name="ISPRING_COMPANY_LOGO" val="ISPRING_PRESENTER_PHOTO_2"/>
  <p:tag name="ISPRING_PRESENTATION_COURSE_TITLE" val="Bài 8. Nước Mĩ"/>
  <p:tag name="ISPRING_PLAYERS_CUSTOMIZATION_2" val="UEsDBBQAAgAIABtUL04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1eFxT/IOyxVwFAAALFAAAHQAAAHVuaXZlcnNhbC9jb21tb25fbWVzc2FnZXMubG5nrVjLbttGFN0HyD8MCARogdRJCiQoClvBiBpLhClSIUe206IgxuRYGpjkqHzIVlftF7Q/0EU37aaLruNFFyn6H+6X9M6QUqQkBkk7gASIQ91zH3PuY2b/5VUSoyXPciHTA+PZ3lMD8TSUkUhnB8aUHn7xlYHygqURi2XKD4xUGuhl7+GD/Zils5LNOPx++ACh/YTnOTzmPfX07hmJ6MCY9IM+No8C6gZ4Mgn6U0pdJ7Bxn9hGr8/Ci/0n9d9vkTbd8QQ7rwPbHbpB3xoaPVMmC5aukC1n8rMvX7y4evb8xeedYPwxtu1dIKSRnj9tAeRQz7UDQCN24JBTavSouHnz9wIVcy67ibtTalsOMXr1j27SE48cG71TnqD45s1volF46nnEoYFvWwMSWH7guFTHxSaUDIzea1miOVtyVEi0FPxS+QOMKETGUR6LSL8IJSykJW9SNnDH2HICj/jUs0xquY7R82WWrR5rWFYWc5mBuhxFImdnMY+0TuCefr/IeA6qWQHcRPAp5gL+KRMm0r1m1SeO7eKBJtyY+D4eQoTpxilA2oG/FMUc3kVcPgYVl2ksWYTOMw6Aro/YYhGLsPqn8BeZsnASs1WjFR4+sZwhEN+1/YA4g/WK0SNphAYZU852RPGwTzwAyFjOszvIBpr3WhzhOO6GMLKGIxu+VJkwErN5DN+iqx0TAkyY8LRJCphKPCC675+43kAFDVQhhhYszy9lFu2wdHs/m4Atx3QhEUy6BU4VxhoY+CGgDmYZD4tmMLASa37XeQWuAgEDqguDSqmkzAtIm2QR84Jra4VyhYWaUmf8XEJ+xZwtK+6Ddp1sjTS38dQxR0Gfbsqpzco0nLeUg+T8aH5sZ0MJNNnmfKNNNVrQd0+huhg9x+0i4R5BITzqIvGa+BBk4jfJOPjYGmK9S1D31kVpXfRCpmpMvEIsDEFOsWkpZJnDigoJlCa9I/leNzU+eTUFFlvYvqW2VqhAB/00E0sOdmQRzxoVQeU3yUAl1aup9U1wiC2bDD5CPbZCqSwQi5YsDTmQLWRqT1fwLhKRfqdor/V/X4ofECvqUv+o7hLOgJw+6mrPTmO5JSNYUfBkUTSpVgGrzb+LFSrFbzWhjet30++bxMGe5X6anclFUsZVB7r3/mws67pHjUbcM1Ltd+tTW+JXrYbAwKKaI8wYcXupkVLbt1zVESPeXs5yDkFmUvUtaGxWei7bSztuDeBIdFcMfwQx1pb7MOok0IXayx6D1zvmH6uG0V7+hPR9i0LXOeFnuSgaNet8bt1fdTrfvbFuzaw7zYZa1AaTHQCc1fNgjmKRgP1RC8zpmKwjULWIHU9OZBlHOv1jcaHbBMS2TPiH0/B5JhO9GrN8Tf+qTb28jxWVc16ldNJhntpkcOv92Urgu++ST7AHY4yJHVPNPqOb6z9W6Ozm+ueWgpBCKhw29dfjE+RSwopwDi35XJZp1BKoOosNyCEGsNpv+vbPBF2oU2HSEuU9W6pVVK9+3QlEjXZQTckG7FtHFjz/rjOI8mWD4VcnQH5VNAJR3N81oI1AfQJuLWIBkT/J6ZJV/S2RCSztNeuFPKn3HFOKzdEYUsnXmSPLDObHLghr1pju1IPTWZ2EJgDBLEBFEXNErphKnS6oY+wdQZHV5y2jN2bZBVRoKmXcyTa9g0ZvOBconL9900V0c63xzy///nVz/SuEfSlurn9Ku4Dcr1cq56k1CfBgoO98IKpwjL+oRoMIzpFhffkTy1lrMHOEHWgG7+HxSBRdAT1CNpc56q5C3wvYkqnLt/9+/L1JXvffdamFSlY9v6tjyw/b8eYp19d2+0+2bvH+B1BLAwQUAAIACAD1eFxTFR5gG6MAAAB/AQAALgAAAHVuaXZlcnNhbC9wbGF5YmFja19hbmRfbmF2aWdhdGlvbl9zZXR0aW5ncy54bWx1kEEKgzAQRfeewhsIXYdA16VFqBcYcZRAkgmZUfD2TURtadNl3vs/w4xiFDF+Yl3VtYJZ6CkQRUucUTXvd7YMC169cSCGfMKCvOdKJjcsUWgjMnrZlB7Bcsr/8GN4a2E9P+IjXjDlQmcc6kupsJlc8rCYaWPdGlCPEdOAL5hz6KG3eMO1J4jD4wzsG//VuZs2mx3eaUAdIrkgqvlAVbrXcfQXUEsDBBQAAgAIAPV4XFM+3v4BMQUAANQcAAAnAAAAdW5pdmVyc2FsL2ZsYXNoX3B1Ymxpc2hpbmdfc2V0dGluZ3MueG1s7VnNcts2EL77KTDs5BjL8l8Sj6SMIlFjTfRXiWnikwciVxJqEGAAUI5y6qv00ofIpc+SPkkXok1LlmxBbuy00xwyDsH9vl1gsX9U6fWnmJMpKM2kKHvF3T2PgAhlxMS47L0LGs9fekQbKiLKpYCyJ6RHXld2Skk65ExPBmAMimqCNEKfJKbsTYxJTgqFy8vLXaYTZd9Knhrk17uhjAuJAg3CgCoknM7wj5kloL0rBgcC/BdLcQWr7OwQUsqY2jJKORAWoeWC2U1R3uBUT7xCJjak4cVYyVRENcmlImo8LHs/1fx6sX5wLZNR1VkMwp6JruCiXTYnNIqYtYLyAfsMZAJsPEFzi3uHHrlkkZmUvYO9fcuD8oVVnjl7tnlqeWoST0GYKwUxGBpRQ7PHTKOCESh0B+iKUSkg6dLagqSBTyZfyJaimaAxCwN8Q+xZlb16cN73G37f79T883f9VmaqMyJoBi3fCTNoNev+eacb+IPz06Dd2hoU+B+CLUDulvX6/sDvBH7//E2zuyXiIVr8drXZ2hLz3n8zaAbbaupU29tCeqfdjhum1m33qp2zrUw7Pev5/Vaz8/Y86HZbQbN3g5pf5IUrWyos3/4SRolM1eIdN5M0HgrKOGacWxddg8GcxakaQyAbDENyRLkGj/yawPjnlHJmZjZMMbVdACRVnUBo+jYEy54NK++GLiNEwzAu8wA/epXH94uXS1svZNpvtrXWylKe8XoTaeQTW1/cO8rNf3V4v/l3GFrCjJtQMWvJ8ZNbf3ScW79/fHy/+evMLE1ZBLJDlZrn3FXzNx7f/k16Lx5sMuEObSVqDA0nWAvMdSpfXLmWYvbsaWjYFAsN3LJ1lHI+SJNEKnNTDRYXcyPuoCmNpFiKHftMhpJHudcgHkLUoTEsVNDBBRMNlCx6ZIRRztGf3QQEGVCBVZsZ9HGYE+h0qA0z82rduJKuKkY5QT5sK4C0Bys+DydU6aWwzv1jK2VY8UVE6opeYiuQHXm2fJd4D4SL2Cl6mFsvg3IR9xXVW0iSKudOwjGmCxfB9zDUzICTqEx5RGYyJZxdADGSYGCnMf5vAmSxBSEjJeP5KrZJhmiO15dMGVxC9NpF0RmqiFNE2tDjYDINH1P2mQxhJBXyAp2i23Cd6Yx/dyvihGp9Q0qvbXyWFf5mp+5/eGY3SKMpxaZoO3KMQYgT8yj8dEaENNc4PI6QpngrrFMiFs3fuext9+FuyNMA+vkbeWOJX7M45fRb0ucHskD9iC5/HC3bOH6jBc5qJ3Q6D3QbvHNqDHGGLsk48UWIKZyJFFwJQyqIFHxGaIh9mLZpY8pkqnElSxAZtX64hRker+n8aYzlBjWqCJQT5V5x/+Dw6PjFy1cnu4W/fvvj+b2gqw61x6lVl7WotXuHG2fkrUFqA+6OgWUD6s6xxRn3cI0rI4wzcs204Iy9Pc44A1eGmg3Ie0abDch7BpwVbEOq2KaeaOUqrB94HeBNu91qLWj+0gzO1hDM42G1tSoVbNu3vgucd+T/1iawY1MHdtcuyeEDxIR//fI7cxEO2NcvfyY2CTlxn/kDF7FO10Wq+9ZFqp91b72Fzs3JBKzG46y6YD3mLMb2MXqy3PoEsfzfiKp/PFtlYfk4UfUgV/8/stmPY/8+1/3Hp4QHfkoYAJAY5zA3iyNwLD3Zl1gX4TZVF6BIICXXj1ZnNl/jgd9uvum26j/S9/c6wewp/7q/9Dk//8y8/COYfRMzwWI8VjsY5r+cVY4O90qF9a92dpBt+ZfIys7fUEsDBBQAAgAIAPV4XFMO1iZXgwMAALMMAAAhAAAAdW5pdmVyc2FsL2ZsYXNoX3NraW5fc2V0dGluZ3MueG1slVdtb9owEP6+X4HY97JSNlopReJtElpHq8L6dXLIARaOHdkOHf9+59hJHEga2qhS/dw95zvf47MaqAPlnSNIRQV/7Pa7oy+dTrBJpQSu1xAnjGjohETBInrsTv6sFsv5avX35XW+mi/X4/XiedntWY5gQq5Aa8p3yiA51qHIDFOtBb/ZCK4x8A0XMiasO/r6M/sJeplnG0tgntdytmQD5Tbf+/eT2VUUt8dgMpxNH5oIGxEnhJ+exE7chGRz2EmR8sikdme+Jtr+lIBklB9aM2JU6YWGuJLT/Hben/evoyQSlAKT0sNs3B//aGUxEgIrqh8O7gfjKznlVh835ox2pIrqjDbsD++GgyZaQnZQPeTpfHY7u2v25xi92pUP87IEDf90a+V4G04gPxVcJGnyGY0kUuzMgZ5xhuZr5TBBIrx+SJg9mK+VYAoyG7UKUjEaYRuEjKwUv5mvybnpLN2f/pAIzN2Wgr2YJpxND6OQkMFIyxSCXr6yNrUX78+pxssEoy1hCh18qHR6wQpfSKoqbiVYOr7CO+WR7+WQ0uVNsDSGqc3YpXWJl/7T6SSbLH7QAvNSlHB0YBnTA0vPJR7shacHlp4r069nzk6XGZybLCmXxIS4fnoNcORKB9AMnOAycqnkq9xqtnoyN115uTog94lFBKNMWmsag+lc0Mswm1PvIqmAkyPdEY2P1W/jF56yalTQOzM4tdVrK9BUM6iT3EakUmEyaH6rFl9jsRT7eKixfoKtzr2rYNkW82L4vcjW7Wp34Ypzs+uOxvfksRsTeQC5FoKpbsfx8A5iGPsyXzLMxMb3FOSCb4XHyRJrInGhQV3rLOw9vNadaE02+xhzaiqhOFLb2foGBm7bus7yNA5BzlEQFFTegipoHfd0t2f4q98ovEN0xmiwWqreYzxOaCF5D3AaACI3+0IBdmVNcco0ZXAElps9JCu6qbpA4RWoq9korKpLDzkTpXdHS026QVSKpTqgPLzG/w2zqiVYQ7vqNQlVVlZlpuQjvgxcGfr5pDRq9au2gNNSJTLa684Pe1U5TJJqsdJEardzuXa1kyOMOY2zGYQGs53LscZiOUyIxB1LZswTvsDLFMzTVQQrKqyxNFHMpB316yiZ5XzMrvGCjrYSwB+xGfjFewR+wSkUREbLwqXyKtSYLRtrxJczm9g46+NEBz0Pss0p2oB/4z8ro/9QSwMEFAACAAgA9XhcU2xQ+gwsBQAAXhwAACYAAAB1bml2ZXJzYWwvaHRtbF9wdWJsaXNoaW5nX3NldHRpbmdzLnhtbO1ZzVIbORC+8xSq2coxmJ9AEsqGcuyhcMV/65ls4ETJM21bi0aaSBoT57Svspd9iFz2WbJPsi0PDDY2tswGtlKVAwWj6e/rllr9N5RPPiecjEFpJkXF293e8QiISMZMDCveh/D05RuPaENFTLkUUPGE9MjJ8VY5zfqc6VEAxqCoJkgj9FFqKt7ImPSoVLq+vt5mOlX2reSZQX69HcmklCrQIAyoUsrpBH+ZSQrau2FwIMCfRIob2PHWFiHlnKkl44wDYTFaLpjdFOVnJuFeKZfq0+hqqGQm4prkUhE17Fe8X2p+fbe+fyuTM9VZAsIeiT7GRbtsjmgcM2sE5QH7AmQEbDhCa3d3XnnkmsVmVPH2d/YsD8qXFnmm7PneqeWpSTwEYW4UJGBoTA3NH3ONCgag0Bugj43KAEnn1mYkDXw2xUK+FE8ETVgU4htij6ri1cPLnn/q9/x2zb/80GvmpjojwkbY9J0wQbNR9y/bndAPLs/CVnNjUOifhxuA3C3r9vzAb4d+7/Jdo7Mh4jFa/Fa10dwQ89F/FzTCTTW1q61NId2zTtsNU+u0utX2xUamnV10/V6z0X5/GXY6zbDRvUNNL/LMlS2X5m9/GaNEZmr2jptRlvQFZRwTzr2LrsFgyuJUDSGUpwxDckC5Bo/8nsLw14xyZiY2TDGzXQGkVZ1CZHo2BCueDSvvji4nRMMwLosAP3hbxPfrN3NbL+Xa77a11MpykfC6I2nkM1u/u3NQmP/21WrzHzC0jAk3pWLSlMNnt/7gsLB+7/BwtfnLzCyPWQyyTZWa5txF89ce395det/dX2fCA9rK1BgajbAWmNtUPrtyK8Xs2dPIsDEWGrhn6yDjPMjSVCpzVw1mFwsjHqApD6SYix37TPqSx4XXIOlD3KYJRnD3VHhkgGHN0YGdFAQJqMAqzQw6NSoQOutrw8y0Op/eSFcVo5xgBcY2AkgrWHByNKJKz8Vx4RBbGqNjX8Skrug1lv78jPPlh8S7IFzEztCl3LoVlIu4r6jeQJJUOXcSTjA/uAh+hL5mBpxEZcZjMpEZ4ewKiJEEIzlL8K8RkNmegwyUTKarnGpDNMf7SsYMriE+cVF0gSqSDJE21jiYXMOnjH0hfRhIhbxAx+g2XGc659/eiDilWt+R0lsbX+SVvtGu++cv7AZpPKbYBW1GjkEHSWqehJ9OiJDmFofHEdEMb4V1Sszi6TuXvW0/3g1F3KOfv5M35vg1SzJOvyd9cSAz1E/o8qfRsonj11rgrHZEx9NAt8E7pcYQZ+iSnBNfRJjdmcjAlTCigkjBJ4RG2HhpmzbGTGYaV/IEkVPrx1uY4/GaTp+GOKChRhWDcqLc2d3bf3Vw+PrN26Pt0j9//PVyJeimJe1yatXlPWlt5TTjjLw3Oa3BPTChrEE9OKc44x6vcWFmcUYuGQ+csffnF2fgwhSzBrlillmDXDHRLGBPpUps6okXrsLyCdcB3rDbrdbCxm+N8GIJwTQeFlurcsn2ecvbvmkLfq/r6/9/bV/bJgtsoF3SwTkkhH/7+idzEQ7Zt69/pzbtOHFf+IGLWLvjItV57yLVy/u17kyv5mQC1t9hXk+wAnOWYMMYP1s2fYbo/THiaOn4xFYGUh56TxNHj3LuD5yxfp70c91pvaw6kAASZkE/vw78568DAQBJcLRyszgGx9qSf011EW5RdQWKhFJy/WSFZP0VDvxW412nWX/Su8zcLvMPkUC+7/HlT8Xn+bnv8cV34vn/Ym3h+vz/BI+3/gVQSwMEFAACAAgA9XhcUyKeUjCyAQAAcAYAAB8AAAB1bml2ZXJzYWwvaHRtbF9za2luX3NldHRpbmdzLmpzjZTPT8IwFMfv/BVkXg2RgQ68ocPExIOJ3IyHbjzGQtfXtGWKhv/ddSB026u6XtZvPvu+H13fV69fPUEa9G/7X/V7vX9u7msNrGbUFi6bOvfohdUDzfMlLPICeC4gaCGlRVaMazjp+zNCOQeidk12L9ZXO4YBnswcUVKiInw1BZYE+E5oH9THn83ijoUdinJanWyNQTFIURgQZiBQFaxmgouH+nFrbMFYgvoDXbEUGqbX4eQu9pJnx/FdFN9PXS7FQjKxe8IMBwlLN5nCrVge44/scun1ToKqDn3jC8tzbR4NFO3A8+E8nId+UirQGo5xp/EsnN2QMGcJcLegaDwZz35BG8bdhrboMte5+aGjMBpFY5eWLINOl+7n8TAeNTFReXW62Ql+4Ax8GF8xkrMdqP9YodzKfxygVJjZjnTRyC4S5ciWucgOXDy1i+RsstbW92/UU2OQoFqe/ooru1ym04zGNcPWNVtTV7SgREGJ5HgwP6OgEVm3Ij9Rn3pHWxtEApSEVpK5mPawsfvXqnCmNqAWiLwaof2AGcPSdVGNlCr5N3c0cCqn1FuRd4AesurtvwFQSwMEFAACAAgA9XhcU78k5Bt0AAAAfwAAABwAAAB1bml2ZXJzYWwvbG9jYWxfc2V0dGluZ3MueG1sDY29DsIwDAb3PoXlvfxsDE0rMbCBkCgPYDUfKFLqoNggeHuy3XC6G6bvmumDaqlo4P1mxwRdSkz6DHyfT/2ByVw0Si6KwFqYprEbclkk3+DeRKNXlh/qjLWB4yJrM49vSwozulYY1MXbgno6t/gjIfJ27P5QSwMEFAACAAgA9nhcU7nR+qQ7LQAAlUgAABcAAAB1bml2ZXJzYWwvdW5pdmVyc2FsLnBuZ+18eVhTV7svttW2RqAjiCCIdagKiYAyCCRVStU64CcWRYGoSKJCCIOEMYlDAVuU4NSgICk4IGUSIgljtkIlyBQUMYYNRAQMkIRAIAnJznCDA+B3+t17z3POuc895+kfPMnOWusdfu+73mHtvfll187NhvMXzTcwMDDcuuX73QYGH5kaGHxA+WSe/hdH36XL9R9zIndv3mRQ1GoxpL/4CLtxx0YDgxIKTH1orv7607AtvpEGBkZ1U39z2Pg7RwwMtqze+v3GPTEB4m4+Rc27zo/Suh5g0X1HQn5zBcOc7JdYg/M/ecT4wKkvJS2lJMfwYPxjzMN9vCDrwC/W5J9rW72//pPPV37p6HsaMGm+KFIfvlJiHlATn9l3ybvbX4Ls+Cl3eCwtS0XYSxz2pg1nqVoV1ZB3h65+sV6a+w4L4foPA87h8qkPt5TeD/QfozZJsKlB+tvB3Yvg6pemQBvM8RruBvtDA4MX61IXwZtNQuIqEoyzrPRThGbwkMuSB+P6sYM1K41NMbD1x9j63/c1hW100gNkEBzr++cPSks3lP77Mwe/59/yzwg+Nrjf3b2SlhChGGNb8YkTjzdHSwAd66Y5gmzaL/lZ3b0rqPzuP8aMtQ+8bnOHjs0x6KpUZwyeMUamw9cu6yYoq7IrQ+39nt9Z6xcTYGDAbOXNv2i5mrx5T4ir32SybtSqWzNE0w5NVG47PhCe1Fs7/oFBeRT94c/LZD9lJpSP7tU2ksMVVB1dlxDnD+fI6EJL4RqdlhyjSCZPoryK8y/3NSDZf7C5jUifxdg9STBxyYBQY07WANVQITAGtotDrQ1OHnCCL0XKhjgWIV0+T1gtWX2F4eCvl4xNS+9ougAlvlv3EQC40QRSPz5a+9QH3smWPrzuHzD0hZ7cQpKqndaju1oM5bEIVEuD+4Xmpp/3Lb2Bn0XJ1Aze3BpwFGs7UZfIh2p0WiooWCnSDJj90L9ypMLf5JEmx52ruQVM0NTSgY/JCgVZp5WvYuKgRyT6DjhHLpaWJISzm1TE2xYeVXArBVcGU2id6f6pK8EjZDbLb2mWg99RGrMvhGalihsQdsIleF0bN0dHup3QAh48JiduV7pBjxQ3u70gZMvIN2B/aVeRGMqbMkX45+FHw62HVGBoeVriIdL+HrR2gKzgV6GXyVMe25jQw3ZUIPWK2ywbj4XjUziMg61L76EclpIxoM2RSGIVjZBBqEo2udUXlt292aSxApeaixohAS71IeC8jzWaAal8YSkl0tC09C7e42cPdHGCGGSLx0N0z7mH1Z0yhTuEfFVq4VVFk69/9LuewkhV92Y4HhSk04v9tE8NDEK7y8863ytPO6FZHKfdW90Qlq3hmdxTOqQ02nwGJR5DF3mJ+2zWQcLIKhsbsLbcv8ckSzxOQokdxZUe52H9NqF0vrYUoQZ1rZpat4E+bWUIaNJXwbHwmmfDk5R8mMi6Y2QqjWqkifsIFsmsAOU1TBUhVphd7Im0BAjiMUEfT2F35lft+OXin0K56GfyDMhSEb5d76Whft/3832PVfs9kUUPKtFjh+sSbXxAttIB1kAqT3t4jLT6OsfbpAD3bZtJtbK8gzHE+eIoVQEbeppkrCxHb7H6w/bIgeQRFDRs5ZHPZwGcBY7ShdDDSTvPqPK07O9Sv1F0kw0jurOL94ZeEkY0i4M+NSbaSscmy4TFGd2ELmQQlICGAn+sgPOFC0ylzqs95r3xYSNb+DJ/cnKW7muEo98W37WY3vSHx5Ectljlx6WdakN8j0150gVPkfn18DdXVfMZQJHtCavjfqOvyusTQ0y6zT478thd+zMKTMXCJ7hMcIKiWPUwEm1yARJRFHph1jBbFCunvr3GR0PksCg8klvGNyAF3e6rXIRtWFs1susNOhb7/bZUao3cdWsCTpSneR4zqrbF0M+GcAUcxhLOYYeUesZn121/hDyDTXLEKhsSOLo06DFoUqzBWa5mPyf3JM0R5yp4WOBOS5TYriwQD8oVPPg2l/oxO3efghhOojaYOCjsaAwS2wVZUYi2nZ/ldBcZXpYqRVA61aWZZaRfSpOH69Y3B/UphkveOFLazZKpPa2iRWAPOcOPgDKlM6zFJoG+w6RmFVdmxYyoIo1dBcsSsSatyuoOhhA/vquiJcZ3BBAj2DzJSiumcDd5xXdkmsYx9hxuTPs0x95voVW0CaRRHJLLFll565CwKSs9BxV2ZAxfrNL7DvoMg3icK3DUDIiBS1oWJKYt0geIDNtly/KKX/bXzS1cs7puriZ/Sr4Qa+utxK+TYOb6Pw7M4MWzFpMvLj7de0gfOw+Vj1b/H6awPuYY/9f+EP40zBoDc7zO6hHFuVsaGCTBLloWvxycyjR3i3mbNl1UrV6gTxEvkprfrtenCKcjjLS0m6z5dfqUWW5NT5wK2lPJ6L7h1dcQ1IbN0evV8EavzYam2kGKdsvFZVufJEade0My1XIqd1HrwjY+GX5N/2CgnrHPG/LmDn5p9ypfU3+e3nv6Zscb4vULTE9sx7OUZ6qKSWJhNE1XW8wnDrfTKhBWgOyZcS4odMxf62dgcPK8GXywpIeo6K7ionXybixKEQxYfNvc+OIQIb474Oup7HnXrm5uS5xsuENz90UZl2W/eJnF6jNnedoTB6Z5PVW0uqJYUL0TIBv0nZ8c13desl2RD/7xWjlHTPnvhN9qTYGJgaH7L9KlWhgdasP99E788u4eEiSG6F9hPE4LLtOtMIpcMO/dwrADAzaJEpIEAqSgpQ/11EMRK8p1mm3oDfUfDer5j3hrD0bFAkk8u0HCH++08sMrWwxjzzz0zroV9i3wm5Qxra8f2vc58FQvZqOG2fcofu2RhguKmNH81fgb72CsjbrsCQmLyVXqNcu8/mG+rJ9oWS+UZqyyP9nQZo3gNbw4lLC9kzk9m1Wo/vrilQjA+PryCw82uj7Lzdp6gRpWLe/cO4LPIJpvEPkmTrlISHPYIUBqf0b9Q1Jk5q00qJmoAELtrTiMlt9/x12if4kB3cq68ElGLq7fAOLabTbwqmkOlmVo69gi+leld8mDOxYZ1xw7Qn71IK9nnz37t1PJiqjyzGm/oPqbNPk6c0w6cuF1J22e00r3cV4EMigW8eAK7OJmhstPPdzehGkA4cU2r+j7UB1eKqs1MKlNPZZNuGMxHoKOdfForYw5mkGFo7lylhEbudO9cFqYgcuJI978ybAo3zDs74/nzblitDheF/FrZE1BX7b0OaRIaxufxjqTqV6HQm1EsX3ni1vM9tb4LfH4mac58vvoc0dBEapuE6d42tJZ0kvSzGuoA4NZlXI97CXprUuJBJqYaB5BS2a4RLtEBia4/THtNTHKiNv3tyHuRpJjPR4yGlA/Jfck2Cs0erJwhHDQKmV4WscAFjXh0+9Nmo018x91DJw7xwvvt2Pi7P2u4iJHIlZs1e3bMy3DaGnNn7UbYMpc7fxH3ieOxjzRYZISFttPNJgZ+j5F125brqKvmaiexhoBrkqGreFnjrkM1MCMFvNDIJ8eijWb9mALgzjEtxm7iI3xi3+3hRKp4rameX8EzdF2oa0rKi2aRPu8B5zH1zf5Gptt6LdJ9q4p6P9ingN39ztf6R2IH9lmEAGpj6BSRnhaRHY1t070fK/2h6QFH5YCPyEK07uTj8/SUv0RiVFOLLD53Uu2ZtleqoMhhmKN3d/MQP/Ug82pubf0w9Rc1r0cct1Wd2DalE3UuaMhp1zXpPRQJ7++mDvYdvUjgXPfUsXVB83ZD1L5X5UwpqfGNh4mMBpwA7kjGvze5yULPDEUcSZwpbft4EqPZJ58xjLOXspVqpALGQ5fE9y2HXqW7VTcbGZIF6Nzqo8cJmwnef/ZOQ2gQHgxwDHsD6MawYMKk/HkAJNeJ8+CwmmPYBnVhCwBPj3M0KQOMF2aLQMD5Hag9uli1TUO46eaacmUlX9SDQvgAO+wfGG7S4DWLr44JVgVh/5xGvpxwjGEubOny7ZD8oWRPnUhkLdj/Kpf9eqxZtRznahP5d570YKvSXevr44d0E+KGrT5NVIr/zV4RqSe0hfuUxOlB755slw/K5v/VXiqw7dFs6RpMnduNanhTnwp8wBu9S7nV0vbfJfq1VbNqC1p83paPHR+nrF7/TpQ+9XiRWH9ogt6DKdDevk5qfZDeiK+p/ggQxO6OI6fOLEbazS543PE3mn3sG8UatmJ+Eb8/nQcsC2Wf9aN4SGpSAs4Xr4WarHQMzw2Ewt/8P2ZAuM/S8WL0hVOzhNrvmVPTauSUBM4yQemo3SYy+L95wQ1H2BA9H5li3Hsl43JrbsXxudRl/c/xyiAJi6BORNn2rMVyxsgu2YG8LMUczaWVyda/jHlyoPabZrVjR74b5W7sTu69k9boOk41YnQPOYmCzIONFvdP/AJQhlB8QBWHWZTM0W7pnUqbWyaj0l5sS0mkG3zJ4XI80D3uNlJHq4FFXlNawMJ2+k4mXpGhA4PvT7UJc2hkY0RNLNP9gTI0yJW/NC6yFlh9gEd7THk5JlZNBO11h/4JLea+UBv18tUdwvVMZ13Iw4xdMuCTrdV3z7bPpOPqvWRpfyznbmkQHamfxp9gVGNpC5wQJRkAbm03o25Y8ERxWjeX1C6EDnBmpdPrtoYz6vLpi+3XMO+qjgUk8dX7Rpqw/9afs/pUfXtGbl52dRlBRuuoGAjonzVq3OxZx5F1rj0lQwMLKOzwx59eKF7JlVhfCdbTf7MU5WeqRZZw8TDTZaW8ZH14Tozv/5zZzN5aU0Obc7sbSuMNIsaeYz93tNARrhOmC9KdQ9cAgq2n+Gxsna3hsUMDixkjwCGi0v5Nmq6xFvr+AtvG1Jadh2Xv34mITA9csdRQYcyHayyxkuT2T2ZdhDH7NMOjdXwV/ptfnWRWVIzo+PajC4HTOR9OeXr44GTIbpMqvuRXWmnHmTPJYK6bIfVO3nOJ2KGoeUWqkUYFF1cdnvaGEHUubKQ8MyHBHAFIHvhgohvwNGkGV+W3uHwFvimCxwFC+3PDSyMsHG57ZYUPrg2fuv30oylOw/M+EnTaRLDmRTqUmWNtS6I4W2UX+hr/gBVl2YzuBfwOxzl5T6+sWxGSLQsyCjQdxQ7Rtt4X0TyoVKXTWBdjwzeHS5xY/LGjvvPuCkCNs77QJnnLn91TvAt1qj/1qcanhE9EOWp2fbjiVlqowMIYaKmBRFJ9z3wrTF5ZdR9/cvNXbTe1X8u/fA8jxg8Q9I9bpgH8yJG1i8Wog//g+jxaMFq+NCC1JmYctfLdxfHpFmfHvFRjzOp+9wGDJdHXnWKSLg6zS6+gxRBk5Y8lPZ2mv/IyCwZjZg22LLConeElhyLmq7XtuZP+9CW/f7vcPv3FZD/b0iPCmqUr4xHWGMt+G6iPBIgKPK8yK9YCNJQUzuuuMSpZ7K1O7iYGBTXve0KpBtRsMi6cK1abUrSUPkpCeieOGEyUKoB8YBmDXiOrXsuo8imalEdfgk6Y6ySwWFpVdF8okKrxXDJsmA0gGKQoOD8ae5azS7rlAabAPrgNjPHcym84JGuusSEFggia2R4XURbWufdbKJ2uCMf4owTj1Nl7gRN4IDWvq0BaWRoWt+ksv+ugbyXLowIEaj3A9+/AankgBX8SDY18TDpR/cq1hXa99gLvEaBRoabc+1hCLL15Tpop7g0PBsMvWT9AzmDlEEAcKOP+Xg5lRMp4q0oo51lztkKMq5AR8GJAYaxbUykX4U4BlU4Jmw/zoaeiyP59D7cgFxzGgnFDMZYVSKhRpmGWwnYBJVfCOQgI2LJkF/WAw+yL9ryQJFEgfrtQZ0ICrN9C34oUd+KQtm0tczSLSGoBzt9Y16Nk8bSE/FwPNi//WzIJSKzqXQH2fF7JOfletRAq0xJJ6/6waREXHkZBwW2CPIAvs3xyKrLGgX7ObyJJi71AXUxsWvYHXwvywOAc6tMvI/uP6LvFKG4QblZ6hEo2QTkeenKHpUg152LEaksglNziVkUrG7xEZRLj7bUQuCBzg/RPSd781aw9b3zordZq1sVlm0bg+WWle4SmeYc8zuXmtK34PN6WoC+k8w5Ub2D0RKU3JrTcNiFy+TQi8M/z5gbE+/W94Er1mgCNsHqetV22gVaiKeyqXM2IlsDG8JllDJAwg6l9Q1bcQsSxKX+kBuIDc8qDkeG0lAyvVhFTSW5FmiyutAtdQygyGO8Q51CL3G8LdEg3EoB6XHVicffOQ5BWJfIexluk1JnMw9q6vyAzsdUI6ERhLnpaB/uSYybbxoG7fs7Nq2NvwJM1UND8nsq6GO8sDKnFOLdbvtAlfccjFUPI0fyu1+VgIJKx6Pp68139jN4khiaWDj2XJZn6ByhzD7Vmh0oCcb+dK8YF3pJI8eePWKlIUX4p5YQSbhZ1pwLTbbrShifjCCaBJqXYX7fvlLZ2ENNpeUiRIYtHHoYom32YkYmKPM0k19qQ1wt95KhyyDWGjShaw5X4d0YrHBaoai4m5xagqPSF3RqXlWyQ3VtROyDLGF9XysOoqbfFOV2cwK5zIhM4xq33rYSykB8u2WdyJGus4w4pxFw97yJAqJnyTDfasyp2KOPr0u9B8OzO2nPaPWJL72TYX0aDM33DuPQd+TbG+U8vpe8w0ShCdLUOsI08ounk5O+7SuRDRB4m8m+qa7sJ/M+UT4iu2Y9hXtRupGKblSRj2vgIXnNo4HY7Zognle8iOJPi9huZtNfzpbgg9VxlqvBe9aeIJ6smeR7uII3+K+uzXiRdZD1tfrEuDUpXeEl6RzIU1C+y8L00ipQQR1w1HxQbusM1rpZKXKFAiQEPWLVB1qa1vH2Jq2k46D6QGGT3bkUtUU0QDRf0o9UBe7Uy8N81DdcTD56Ny0CIn17GeWQfkzfdsjMVtwTjq9vjNJ8d3M9yb293F9+lVi2cReSRpSoJFEM9wkZK2k6QJJZo80vnWG1LNI/rgrpBi2n15JTUb9w5BqB12J4f6lNTmQs8N2OCooWSceRURXqkt5NVTZMCcI8GLIMhvDY40fQ4hiwtsafJo6MtdwMlQPaNvE4liHhWB5VoJ6hGHL3JlapZCw+YlDlGDZkqvOdFJR3Cgq7COo4DCjft3sksFqSYAUSOawAHqm6Zf10LTO5N6jk6sMTwdXIlCce3J8aXzqQMY+vEuUp3T6ut3lRXji3ppcuZWw+4jI9rXVThe4XUhEnJ069vyWUZv/JQo5R7I84cjILSfFHF+rwh9wuZXewoo9Vw+vOezCrZvQX5Bua7vQ1Ka+ghdsBpeo9LFRfzpXeWm9Tme9RCvZLv2CX8d5rnP1bZgr4qMbeTaT9WfSvS++jo57VZndumx+BKqwOWYL9ppmB2jMPxlW3q30sBauS3akz5WRCy04q+idXnO6WiVCs3c8Mm3fa6P+PrPefSzrL1W/yaS4qkh9TcVMoaRsHptnkXZsiF8YJ27h7/dSyF1n6ZcenON9313PumOJwMj4/CUavxy0XgyKXnkXMwmlp4n6kC2KCuxhvyMm7ek8vO/+WZarGSbXZirjOf/uW3Y38z98mvkDdee2jlbTtpl9dvCyN/v6NLgVS/ARNpxZEW5Eme08csh5ybOJ/qqzKbnxN9RV/8P7yNxyVThvCPn2js/a8kd8Hb/Qk3/iQev+/cKqP0kn1f7h1MwW9q5w/CEw+RIwgJ1+cGfrA4wmOCphP6yh6Tr7hemDjE48Bydk39nleovuBZrvi3Qnff9v67L896UShqCN/bzRf06OQBMSL1yhmqsycRruyvqaSV+lYiic008+xSrfoXlJZbv5t6AgXzIdJwjvTHTKR2JfBvwbvif6WjYzf3pk/3dHIon5BnIo57iLnBcYVOPHVDyYirufOjK4/cE/yVGTnro9UV8ChE9MiFxWHl7AO0Nkn7jjuc5YTNuBmpM5H31EMONlXa+RgO1h9RFI93gcFXl0ceK0b44Pa5/yKsIE4e3KYooXhjqUH6ntkdv2DWm98LnXmFJV4PmXkWQgY6ehavw5k4B33xTSKJyJmScGrdZ1efiB5HuwYo6Z1pptUXbOtbn+33NF93b4tdHDQ7V8stzK3uckTn8iaNhyXG9J7HQNm0Xl2t8OrcheYPIlxvV48G5uYXB5DEEI4l8d/lXcm8Sl/p2DmxIXYYtJzjCF2yVgceJxr5bBvi4YV1fOXtP2iRQetz0Nc5cy5B5qeGH0NF9+KYaevPpO4rsr4fZu848s5RrDa4DWDZjBjdCcdx+GJFtLaRci/VgWZyyP+NQYJO+lQW+xfCTGZiVFkj++ZcTQMTLIOlGe2pNq99qsA7b5/tTQ9wj/o/toRtCD/XyDjenBQUTju81e0ZaCFw8FBfO5fj54H3aPur+3Z+deUr+Ggy3PqRIS/hkfvFBPPTx4imP81rscYOGH2nLqQ+H85zJ8aPvCvhsXPQ+6vBXcK/smRowGFZkguGGxxIq+dOkEjPXM+mI67MRtY1VxFaotle7ZKL3vcbPIdiKfRIfJ0yz8MF2K4Q7PtN9Vx6jpPE6kRIjp7Yp/Z2mY4d7Yp8NVj14dqiclTwzdrZg0UB9RUQvqGlFgZA/RHNE+FgCcBM4TpNk8AVVmxl+kYdV9qx8HeuD/+p4fntpHXLX0AWQO2C2ftHgRf36YT3/T3HHIv93U4jkZrOrmSnlgBu12MuNXBpmZ/Z6kTVeITxg8oauJkw1rhxEiVZCdz2xT+UHGvaMMsczZxk2BKZ5g8Iau3durWlTE8h+OfiifEljk6pxvaRqDxNbI6iDIuMyuWTB3UzYiCRvkdLUskkK7ROOPYeYZKhxQB434r4XWWQAgR+DKxt4lAc3cpyBCWUkT5gD+jZROAa+djAwhpfcHcMtD9hJuy/IqwU98j8D7t27Yookuz5AYAPJVz5VdR7N5NQMvkPm9d1LXF1KyZM9uBptpoC/hNv9+E0nCTJt/JV6U290EvBTB5C8EHLi/hBv2jByhYwmyR4R5ndopLD+KhxgFeEXqPQLtbzgsFW29uqegOKR9tG7vXVEoTVbnre7e0tPpTHrqyRmQp0TU1hCqEemsDKeuZx7i35GWhXKFy1h0CXph1SjfpwvW5+ANd+ib/u9amlZ2CVTRmYqT8Au2JgsssHZSgSWkUaON3IwgmnpbreKeBTQ8kiWIiwK4VKRpSRolbK2NH69oGnCpQLHGCJB8br2LzjE0t4wqUcRiy5uoCMRIqLputcDBMxrJJheaOiXKHKgr8e4aZTTlImEzNQ2SBGhlzW0UBP5oRTGM2dbKwdYns1FxiDx/jk7QId/dCoCTZMg/gJ7hZYskoivszEsjSls86/0XwQ7KRvz0cCSnhmzwgagguHy6ByWzawMPKttNV/ny5exXAaBGlW7lmyWPJGb6abd9gsCsmFBkUdl8zsd9ZOqbHiczAQSr2H4K9M/eVMDBZiQ2B7XkiaV5fLbTLJdL6wyRRoHz3yRKeRgYb4dmhCG6aHG1J57Zv6qmnb2pJ42OT9imkg6PPA1uufh5r9jBGOclaEBcwc+OneINfg8A3QYGgDZojOLWA7QgdkD8546tv9iZgOnaqIL13U+p6mJpXC+j2DzQnaYmWnZ/dMjR94kFZDwr0bWcrO9bC2BB9wm8WTdunWG4ZJkVzmdYpYFQgB/oY/kg8THzZ88SBtQKOVsU7nVAN+D0z/jgig1DFcCYPxqSawY+QK8Qiw1WRsZAzOLBQ+jyCrHQ483NCFyNWVMI4tAkezGWyb8ycBsvXwHptXnjr2uWZP7XB8TA1KwQsyre5DYrZVFuLDVneHajUsX0Y0CKugCL2kP1du/5PIs3WmmtuUJDX4CuWrXqvq9H1X/K6DZu/9Uela07tdAvFIWvHq4xR6rDKu2knMgZmdU7j+BMvvngjjNp8cflHbwTQ/fAx/NQbpsDjU9sO/hdOzVebay55ISugyT6KBKkavFGl4JPRT85TAZg0epM29I79axwWQ/gJtPqlabRVwuiDE6eshxhNfMNpHQki4PH1wiVD2e/1fByTL9896PG32/wzadeHYb1e2n6vEe0Lia63m6xgkmIUTqRRJ4k2n6+23Wr+mwCfxY5FCmLd41mct2VRoSW8Ok5Gr+JPjuB7asbMdWU316zmCN0ALAcqeeuEw721B8jQ5vbEX25qmsbj5dVW+dOLnYM3VvZI1VnuEvZbifKTYfS5v9wUHpuZp5d9w23eOKng7cnG7rpE3QuU6lpRNU/hz+WKYlFvS+X4R7218ZKa3DXiFid+JokfRWzJUgROg1HYENZLuDbDKgm2/0JvrXhdfA9lGsd7S+sSwfd4H/VMgjHbZ5joK6ZfF5iG5s4IhCn//WszeNdOukCzbxriNfZ+5dcx0yjoreVzpDzM9W+B/hbo/16gzvDyUS4A8bs0cmMSNq77OV9dA6yvSfjJJdWCI6rcFvw+kyu9tTopoMVH6wReaM2PFW5kH5Nxvq5QR4hTZkdY6cs9CvahSJq8iJLLZ8f4y+xoN96X4KckWLLJ0w7aS91jlLJvaCB5+OP5lOsPP6M3WR13y9KWpHLN4K+1fKbXMudKXWLm4zYTlb6m1wG6ZIk6YmOWUBp7nKl7hIpTjOg0dFQVHxvaLu+41r2CzOjdVCTBK6K1I3xoQK507owSx+ynO6zAsNtH8sUIfVEpxerKJuN17VbqCB29+LFLxnswP27s3USOPXBSML7AoHRQC/ChSxDHG8khKJ1BGXTMfcBRwzazPLJ2FKWmkAVaaXh5mvXmefNwaDokVnCHFY/JmaW40EsUOqdrM9LL5bfGqxa5x9/Hr6N3k4lG6SBD9eprs4RMT1LVDhNVxQ6oev2BZmZWRIa2z2Yk8tVGANfPyby1tserqgivry4JGvYqkMHOPFSbLYRnvw/odWlzYngGYcUmUiU/4GIarhQH+PMDmUOoUMTmo8wdjxnBiOhBIRMHnqcyieesckMywHtCFTFXbn9h29H3hUO4+B0dkNpM0Edb2TwCw5+fDU5YYe+uZeE97okx2I3nWlJzxYFqZxnFAT4U9Fng+54Ul6fXrRvXex2lm9Dp8HBu7tjAR4XJoe3zDDRsF7o1eA8UVB6lCSoJKzbKnVzzD+oVQ+aQv2nQhr9abubSnuPPhQOX398ce8zg/aKTvNpqIKFrhRXWumeYb25tJSgdKzjjwXw0gAO1fZcVsUdBCtb+CEhAH6sGnsXo2zB/au/GKiKS48jDI1vv5/DJ5Kp/1vVK72l5yN8h5m+B/gcLVNMftpELcrV9uhMqIle2fmauj7Epqa8KcPFP29IJ/GUp5fkXpZS+DnPAIrbs3ZfFjSVxpqUr6ahLnPDSTerK48ejSfjK7y7cQ/9TEXf9cPmSIcZ/tAYNOF4+WgVAVZVSDD+6G/OWO9UCXq3oia980pMw3jKk8Gf6zgZ2F/rvq7+vZl9V/tZbm7+3eOT1EaMQs5g+9bCQ+3TFQy16r1jxDQHknXtJPGExOb6ye9uz1GOE7gISxA6F8rzImDilRw00UgVIYwHKWGWXIu/jhV6FM+sXu/o11E7SaVBZFbNH1as5PdniRA77HNbHnvdRoEaur3t2mcETZMFo3RUOVPw45vrrm7OOU6VISV2izWmULhFNC6Dan4jpOy/poj7wqHLz+GXq6XcFFRvebdJeUY2jqTwJrWcbagGARVZ+B6KFbWHWZ84wdoBkbQgoUGlFKRbRINJKUZc4FlNP/+yJE0tZCM3ZLufLwZmaqBxid6C1X8wEkpzAZJivH7Y3c+5ojL/JEFr9hCoxbfP9StDHcG7d5JIykpDVmfa7bWmk77wvedFkf3JGQmaEPxIP4bllD+PQqXR+0eJoZCiosGKyubSrj41N7Rc+uv+7OJhA02j3a5D1DtZvKyXHhK0abt/yP2ZlZoVfw2GnFKVNgsO6oyl8x0+OgmU0lqAvBITjgxbaZc29QLw35zuTbt9+plDlGW/ywneSUyRscjSDn6Mq9BwFLNDgRkfSHJdth6op4bvSMGzp097ayajh4vhfZoLnP4LK2xoPu8LGGDGcTc5WAo6PuYFb1Oc9xssi/IG7I0zyYGXJggURfmZb7lHtJvRkFQr+cXaWuHSSwyBqGLiqMWmukal+rmSiDdpYMMtp3LHlaRHPNh2wwVp30Y61UXH17RC9zYqzumGbkcrBtDPHVZYiH2NhYKqSkEu935kINXJ9WWkzIQHSOvuaCHT6knoM+4nxVyqKN6MF1xmFUNqfnZUZTojCrD88pV055OKQXXNPXwyJThL8GUK0vV3W52ml+/Aep0MyiGV0mMozethU3EcM4vedRgbRxAs7tXQaCa1hV0i0txZVFFnN66+UT9IBnu/cipZJaVJ4eZtl4LAVVlea9hROzptVFU+54jB9YWjQKT7iLn3tSLHE9KWvM7MJbFoeQQSIZMdNrUsGFdcpEH2+NJxcNXbuzLoRoIa2CSgOB3h7QZLbJWtQTgkk0PJw7UUctrhSG3yZQ98hz6Cwi73JVdQ7s7BTBH1eWTQ7xZ1W/X3199X/1ZW+fWmTyW9YaY7qqx3cuwObPH0BMfP+0N8nwP+JpH+9kQy7uGzrRXiuvv6SILRl2nVv3mezWK8nYyB3PLBly+43mbcr7T/wOlxoF0rLo3XXaF113G4uS9FexdV2oqqgLrSWH/UKqVOhKnSkm1bqB8BkimRPy8dWOvXIeWYPNKDFKHKJx/nsBK/xmsL0GXrPQZQyrPLk46Ar2V6e8zab7WmW52maFI78vsCWadGcmmsjaauxaxPGmWTHbmpRbgKFsn5ao647Vrp2Sm7K1/4Yl6+1++iaQdWGZ+9eRjQIu1G97HDxasT5dPFmLrcEA/t063C+c1x5mlOqskeiQynaxxHaDlSWdm70dt5m+RWiD//yPAPnLAdTeeNV2Ian71boC146WYvwUnU2i1wVcwwys3prA8zgg7vY1968L3mndxNpR4cIce/KANLgZLuD3/M1dXMXD++btkPML9GXW4kGBrnY8rt7k94jvRZqEn0159+M6F3gpHmQ/jeus19DYCP+Qbp/bm50wbT9XvygbwWOkFtGzqSoHfPVK/LXVWl3+X6LfZDwK/XiiL1fQ/jtMWnCDpWwJ0ZYAwW6PYyPK5N0/8oPkXcFvIwNf0toJ9LPeQI1kCz/2CCzpzFx54FvfyCVTXibRlX4p/aJaQmTxf7Upgh/hlmxa5RmE4mgyb4WmPyFVx7qdu41cW6nsfYFuouMMrpi/cCJDGHJ4ZxofYpm6tgoiA6Uv+IASCUrFSz446qhS0Clm6kKzST9qst6a7+Hj5JgV3cKyOuSQ6MHpR8ZZAZoUe6QbrRkIFdWE2hyTlObr/uUAIn/wV6w2sdnMfzeqYZVJi0CS/g9Mnfxk9avGgh5OpZmlC3hG5tK+T8yUr5GJDeQAqurK37u3TScDC9R3VryzkDL6hLVnj1eRyFhp0DM8TW4P1S4CD6BupB1/dToPnFBshq0RmVuEfM/Z2svO+nm+ZaE5evLCn6FeNW8pRo7944QVEdn4DZxfNZDYlWB+yu50g5heAzK8o++04V26MHS4z7XZUq7jkplGThv8Vuz25jD3Y50FekiTQzC4tYkwcS5bY+TPqSLLfNtfegAgxM+57eH/RytEqgGih4JNJuQERaacE+GOSJ+cAyb3XmvKcLRU1d36Tb6KyztAnScWvjHa9SxnsburRh51DFplIgzcpQruGVak8DvdCTyFB78lNvoNvakO8fuHGTGNKOs0vm/CreC+HGodSlXdOctgl/v8l9NzeEWqtdi9S0dfl7/MBRId2Oof3YpnTwOuzuW24rLTu9rrS24/gUflRoA99ph8oey2tD+ZZsXA2I/gze9vGtr4+2aRZrTNYIfqC1ZT6qhHWbQvnafcM6Q8z1cHW7pOj1ZHNwpJIQs0xlh8JPpRKaEfE/D2OjdLu+QAGKE4rrwmw9/7iIl+ImBpqmX4it0BDcvnNqSUfw40nX2Bi7ddU1DnsyTpUw0NlnXq2j2FMjc65QVItjj9G1bI/rJEAx18f4uWcp9nizP1u2GvyN8515H+HarS56jIag1cYPhjuJg0KRPwxCXykupDEALPCLwsj3VHvwbtwGOnB9cVUBGUxz7BxFNAvqcZ+UtJTLddUE6BrQAZ2/EDkT66jLals0m+zVNX6baMnGovNRwMsW2ANzEGPKqwHc6JsOFGbZ+kb4mScpKGXsRLoOxhPVzb20kABjL2vpCOrlya7Gcrhnoc55wxvBv+DjED3lWURg6Dwxzq3G3JPC87roVlLU0+b3wZWTbmXqsw+sQSIrYjtvIpdW0IQZL28yDz5y9bRtCqSjA+32H0e1IRaTUksqfhDodOFc0y0duE3EZmXPbyJzdIIYBJFhUFPk/cyJRVNcYunU9m0Fya04DO5AO3kweUZT40MTt7zj3tH1uEPo02xO0Gzgh1a4s0SwV5cmA2wjE+kF0aBtJ2gVczkbdOFQwZHqlJZAqOw9r0I4T5tf01qpfgx3wgV285GcfEK374uwU1JOT7sPBnXY3x9LBJnPLOOWWeAd2F8NffhlsadQ4xrbe06X6nHgbjn4zNFWpALcbQBGxR5s5Vx8SgINxOzVhSzohK7dbJOfHiD0gsFzlue+AxatcoAIZZNeJSr2N3uNI0asG94NObY4fB0h39FDAD+59ZtXu3SKn5yRbYttZDN4KqayRvQpdRwrvkZtWVOvUbbtydFn9wC9dtzVM7gSfP5YO6eT294+ynyFDFY8Zj8TeUDVu/LIq8Lx2YNGad+isNIPfVAf1aKXX/clvopbJj3Sd8d7j+ART30F3WW6peGUdnfaBoLTBUekGNdfinxZ57QDuhFhWFSCoTuJS7WV5gyZV98zM9O4aIWUoDwP5Pvag0IcABi90nTl8At0+yDmSvp7k1Ul01Ng1p7qkaMOtHhuvq+/1tRjXtJCZGqKbPH314rd7+ZKh6W6tvfuEMfVNEM/Wbd7bqBsH1y5RzdUNly5pzrFzn/jiF++nI0zNz+rlTRrLYAYt8oqkI7sYDYxKmEKmyx5QngdyhhXhR9c+K0LJ42mCTZcEDdkaVO7bPBz+pHfTeoMXEz5GpqG35Gcu3Ru+rqXtN2Gwr4kFXwiTYXShLOxtpH2d2C/3biokdLJ6aysXmGZx309ou9bkPoz3/bNTavmxmU2/XWsRt+6dKjeSYLkx55/vG/nQwNm9LrGm8lXv6enl+kwZNrh3TmGBZuSgwYt7C/QpOmzj9G7ZbGi6U2bELBRVkXOPGbw48W+HlwK5iq+Kk5uQWAC70MDZUE/f3q8tO/VtLnqsr3xebFgIF13pPW0UNTvNDtw6S0/8FU5vhHYTx4q1YyfQlVlSd+Szf3rMOqzOBqkYSkYhtSu3IsYwXRvwV7LbV9IS7P13zZrTo32U3D43BZ4/VTpBKZLn4Ts1U3M5sQ7/8mHsUL95C1oPlndJLw0ZI4t0gZI9+PrC8Vctbae2Bf7v/qnO4X/3oENXt4a8JulHvy8QT4enxrd67vy+aNPB0/8LUEsDBBQAAgAIAPZ4XFNaWfM/TQAAAGoAAAAbAAAAdW5pdmVyc2FsL3VuaXZlcnNhbC5wbmcueG1ss7GvyM1RKEstKs7Mz7NVMtQzULK34+WyKShKLctMLVeoAIoBBSFASaHSVsnECMEtz0wpybBVMjcxRYhlpGamZ5TYKpmaWsIF9YFGAgBQSwECAAAUAAIACAAbVC9ONmFYAkcDAADhCQAAFAAAAAAAAAABAAAAAAAAAAAAdW5pdmVyc2FsL3BsYXllci54bWxQSwECAAAUAAIACAD1eFxT/IOyxVwFAAALFAAAHQAAAAAAAAABAAAAAAB5AwAAdW5pdmVyc2FsL2NvbW1vbl9tZXNzYWdlcy5sbmdQSwECAAAUAAIACAD1eFxTFR5gG6MAAAB/AQAALgAAAAAAAAABAAAAAAAQCQAAdW5pdmVyc2FsL3BsYXliYWNrX2FuZF9uYXZpZ2F0aW9uX3NldHRpbmdzLnhtbFBLAQIAABQAAgAIAPV4XFM+3v4BMQUAANQcAAAnAAAAAAAAAAEAAAAAAP8JAAB1bml2ZXJzYWwvZmxhc2hfcHVibGlzaGluZ19zZXR0aW5ncy54bWxQSwECAAAUAAIACAD1eFxTDtYmV4MDAACzDAAAIQAAAAAAAAABAAAAAAB1DwAAdW5pdmVyc2FsL2ZsYXNoX3NraW5fc2V0dGluZ3MueG1sUEsBAgAAFAACAAgA9XhcU2xQ+gwsBQAAXhwAACYAAAAAAAAAAQAAAAAANxMAAHVuaXZlcnNhbC9odG1sX3B1Ymxpc2hpbmdfc2V0dGluZ3MueG1sUEsBAgAAFAACAAgA9XhcUyKeUjCyAQAAcAYAAB8AAAAAAAAAAQAAAAAApxgAAHVuaXZlcnNhbC9odG1sX3NraW5fc2V0dGluZ3MuanNQSwECAAAUAAIACAD1eFxTvyTkG3QAAAB/AAAAHAAAAAAAAAABAAAAAACWGgAAdW5pdmVyc2FsL2xvY2FsX3NldHRpbmdzLnhtbFBLAQIAABQAAgAIAPZ4XFO50fqkOy0AAJVIAAAXAAAAAAAAAAAAAAAAAEQbAAB1bml2ZXJzYWwvdW5pdmVyc2FsLnBuZ1BLAQIAABQAAgAIAPZ4XFNaWfM/TQAAAGoAAAAbAAAAAAAAAAEAAAAAALRIAAB1bml2ZXJzYWwvdW5pdmVyc2FsLnBuZy54bWxQSwUGAAAAAAoACgAGAwAAOkkAAAAA"/>
  <p:tag name="FLASHSPRING_PRESENTATION_REFERENCES" val=""/>
  <p:tag name="ISPRING_RESOURCE_FOLDER" val="D:\Bài dự thi e learning\Tệp nguồn\Bài 8. Nước Mĩ"/>
  <p:tag name="ISPRING_PRESENTATION_PATH" val="D:\Bài dự thi e learning\Tệp nguồn\Bài 8. Nước Mĩ.pptx"/>
  <p:tag name="FLASHSPRING_ZOOM_TAG" val="50"/>
  <p:tag name="ISPRING_PRESENTATION_INFO_2" val="&lt;?xml version=&quot;1.0&quot; encoding=&quot;UTF-8&quot; standalone=&quot;no&quot; ?&gt;&#10;&lt;presentation2&gt;&#10;&#10;  &lt;slides&gt;&#10;    &lt;slide id=&quot;{12927D5D-A0D4-4B4A-80CB-DA1BA22E7CC9}&quot; pptId=&quot;257&quot;/&gt;&#10;    &lt;slide id=&quot;{1761F253-856B-4AB2-9761-7B137389B686}&quot; pptId=&quot;291&quot;/&gt;&#10;    &lt;slide id=&quot;{7FB642F1-2D55-4C3F-AB0C-00E18F946E6E}&quot; pptId=&quot;262&quot;/&gt;&#10;    &lt;slide id=&quot;{95E796CF-33A6-4779-945D-D3AA37B22FA6}&quot; pptId=&quot;296&quot;/&gt;&#10;    &lt;slide id=&quot;{43337524-A6AD-4342-A896-1CC46C04B432}&quot; pptId=&quot;297&quot;/&gt;&#10;    &lt;slide id=&quot;{B464370F-6BB8-4106-A309-8A4ED17AB1F3}&quot; pptId=&quot;264&quot;/&gt;&#10;    &lt;slide id=&quot;{CD6F58BF-6595-4847-9B62-3F1ED26D073C}&quot; pptId=&quot;298&quot;/&gt;&#10;    &lt;slide id=&quot;{2CB8FA8A-5C45-47B9-A559-9B2CA6C10B6E}&quot; pptId=&quot;266&quot;/&gt;&#10;    &lt;slide id=&quot;{648CD711-C7D1-4B7B-A618-C06692D3B27E}&quot; pptId=&quot;299&quot;/&gt;&#10;    &lt;slide id=&quot;{9EC8E3A0-5960-4601-8BC0-A8F24A5627AC}&quot; pptId=&quot;267&quot;/&gt;&#10;    &lt;slide id=&quot;{2D42B33C-07C3-455C-91A4-FAF429380108}&quot; pptId=&quot;269&quot;/&gt;&#10;    &lt;slide id=&quot;{F4C80A8C-BB4E-46FF-B4AC-9E82062FE81D}&quot; pptId=&quot;270&quot;/&gt;&#10;    &lt;slide id=&quot;{AE6B25BC-804C-42D1-BDB5-9ABBD16033E4}&quot; pptId=&quot;272&quot;/&gt;&#10;    &lt;slide id=&quot;{F041FB3C-868B-4B7E-91B0-2EC2E274148E}&quot; pptId=&quot;276&quot;/&gt;&#10;    &lt;slide id=&quot;{E229458B-5533-4E0E-B50B-D3E184CCF642}&quot; pptId=&quot;273&quot;/&gt;&#10;    &lt;slide id=&quot;{CF1556E5-5CA8-4518-8D25-FC8132E51DFC}&quot; pptId=&quot;290&quot;/&gt;&#10;    &lt;slide id=&quot;{E46603EA-611C-4A4F-9E7A-B5F4EB5D91A3}&quot; pptId=&quot;305&quot;/&gt;&#10;    &lt;slide id=&quot;{E96822A0-DBED-403A-80DC-EAEB5038EEFF}&quot; pptId=&quot;306&quot;/&gt;&#10;    &lt;slide id=&quot;{9D817E95-27BF-441A-8BB5-3942DA38DA77}&quot; pptId=&quot;308&quot;/&gt;&#10;    &lt;slide id=&quot;{1A248C71-C2B7-47DC-B002-B978AC2E53EE}&quot; pptId=&quot;307&quot;/&gt;&#10;    &lt;slide id=&quot;{E24CCD9C-38F3-4BD5-B5E1-14C8764815C4}&quot; pptId=&quot;310&quot;/&gt;&#10;    &lt;slide id=&quot;{E1A8E465-B805-4822-A90C-35B0487FC9F8}&quot; pptId=&quot;311&quot;/&gt;&#10;    &lt;slide id=&quot;{70F49ED9-7BC7-4680-879D-1B335D2EE58A}&quot; pptId=&quot;309&quot;/&gt;&#10;    &lt;slide id=&quot;{26788BE6-4A99-499E-BB79-D85E118C142F}&quot; pptId=&quot;275&quot;/&gt;&#10;    &lt;slide id=&quot;{0230144E-28C7-4F30-BF0F-FA788F0F49F7}&quot; pptId=&quot;278&quot;/&gt;&#10;    &lt;slide id=&quot;{1568C975-EF9E-44EA-9A73-686D8BECF2E8}&quot; pptId=&quot;277&quot;/&gt;&#10;    &lt;slide id=&quot;{A6FE0C3E-AFF3-4654-86CD-18CE2ABD56BA}&quot; pptId=&quot;289&quot;/&gt;&#10;    &lt;slide id=&quot;{96941879-BE1D-4946-894C-0C095FA639E1}&quot; pptId=&quot;279&quot;/&gt;&#10;    &lt;slide id=&quot;{AD5CA3C3-3C41-486B-8466-F96EB506B765}&quot; pptId=&quot;280&quot;/&gt;&#10;    &lt;slide id=&quot;{9EBF15A2-2495-4B4B-8C18-6C0EB8A08462}&quot; pptId=&quot;288&quot;/&gt;&#10;    &lt;slide id=&quot;{6A576404-AFDC-4171-A819-41E10FC2B150}&quot; pptId=&quot;284&quot;/&gt;&#10;    &lt;slide id=&quot;{F8711156-0D94-4C86-80AA-9C43B8BD8833}&quot; pptId=&quot;285&quot;/&gt;&#10;    &lt;slide id=&quot;{EFDC7908-1C12-46BE-A8E9-498D3875573F}&quot; pptId=&quot;287&quot;/&gt;&#10;    &lt;slide id=&quot;{F89AADCE-D4C7-4A07-B377-54D8FB9F1140}&quot; pptId=&quot;283&quot;/&gt;&#10;    &lt;slide id=&quot;{3F3A390E-842F-4681-9E72-EAF0F82A169F}&quot; pptId=&quot;300&quot;/&gt;&#10;    &lt;slide id=&quot;{C2AAA6C6-3042-4216-8302-3AB06D298BA5}&quot; pptId=&quot;301&quot;/&gt;&#10;    &lt;slide id=&quot;{4B16CE71-8D9E-4D20-9E84-D205F1D0A921}&quot; pptId=&quot;292&quot;/&gt;&#10;    &lt;slide id=&quot;{5BD644C3-B4C2-4F76-A730-6CECCDD891A6}&quot; pptId=&quot;294&quot;/&gt;&#10;    &lt;slide id=&quot;{6B592A7B-AD9C-4C8C-8E81-F7C515A1EF12}&quot; pptId=&quot;295&quot;/&gt;&#10;    &lt;slide id=&quot;{50856AAB-A92B-4F42-A3A7-BB2AC00CD94B}&quot; pptId=&quot;303&quot;/&gt;&#10;    &lt;slide id=&quot;{6DC39D9C-C79B-47DC-AB98-F447EBC6C7EF}&quot; pptId=&quot;304&quot;/&gt;&#10;  &lt;/slides&gt;&#10;&#10;  &lt;narration&gt;&#10;    &lt;audioTracks&gt;&#10;      &lt;audioTrack muted=&quot;false&quot; name=&quot;sl7&quot; resource=&quot;be4af2f0&quot; slideId=&quot;{CD6F58BF-6595-4847-9B62-3F1ED26D073C}&quot; startTime=&quot;0&quot; stepIndex=&quot;0&quot; volume=&quot;1&quot;&gt;&#10;        &lt;audio channels=&quot;2&quot; format=&quot;fltp&quot; sampleRate=&quot;44100&quot;/&gt;&#10;      &lt;/audioTrack&gt;&#10;      &lt;audioTrack muted=&quot;false&quot; name=&quot;sl8&quot; resource=&quot;61a20479&quot; slideId=&quot;{2CB8FA8A-5C45-47B9-A559-9B2CA6C10B6E}&quot; startTime=&quot;0&quot; stepIndex=&quot;0&quot; volume=&quot;1&quot;&gt;&#10;        &lt;audio channels=&quot;2&quot; format=&quot;fltp&quot; sampleRate=&quot;44100&quot;/&gt;&#10;      &lt;/audioTrack&gt;&#10;      &lt;audioTrack muted=&quot;false&quot; name=&quot;sl9&quot; resource=&quot;9fef292f&quot; slideId=&quot;{648CD711-C7D1-4B7B-A618-C06692D3B27E}&quot; startTime=&quot;0&quot; stepIndex=&quot;0&quot; volume=&quot;1&quot;&gt;&#10;        &lt;audio channels=&quot;2&quot; format=&quot;fltp&quot; sampleRate=&quot;44100&quot;/&gt;&#10;      &lt;/audioTrack&gt;&#10;      &lt;audioTrack muted=&quot;false&quot; name=&quot;sl10&quot; resource=&quot;401e2392&quot; slideId=&quot;{9EC8E3A0-5960-4601-8BC0-A8F24A5627AC}&quot; startTime=&quot;0&quot; stepIndex=&quot;0&quot; volume=&quot;1&quot;&gt;&#10;        &lt;audio channels=&quot;2&quot; format=&quot;fltp&quot; sampleRate=&quot;44100&quot;/&gt;&#10;      &lt;/audioTrack&gt;&#10;      &lt;audioTrack muted=&quot;false&quot; name=&quot;sl11&quot; resource=&quot;52e8cf6a&quot; slideId=&quot;{2D42B33C-07C3-455C-91A4-FAF429380108}&quot; startTime=&quot;0&quot; stepIndex=&quot;0&quot; volume=&quot;1&quot;&gt;&#10;        &lt;audio channels=&quot;2&quot; format=&quot;fltp&quot; sampleRate=&quot;44100&quot;/&gt;&#10;      &lt;/audioTrack&gt;&#10;      &lt;audioTrack muted=&quot;false&quot; name=&quot;sl12&quot; resource=&quot;96c1f3de&quot; slideId=&quot;{F4C80A8C-BB4E-46FF-B4AC-9E82062FE81D}&quot; startTime=&quot;0&quot; stepIndex=&quot;0&quot; volume=&quot;1&quot;&gt;&#10;        &lt;audio channels=&quot;2&quot; format=&quot;fltp&quot; sampleRate=&quot;44100&quot;/&gt;&#10;      &lt;/audioTrack&gt;&#10;      &lt;audioTrack muted=&quot;false&quot; name=&quot;sl13&quot; resource=&quot;6932fe7b&quot; slideId=&quot;{AE6B25BC-804C-42D1-BDB5-9ABBD16033E4}&quot; startTime=&quot;0&quot; stepIndex=&quot;0&quot; volume=&quot;1&quot;&gt;&#10;        &lt;audio channels=&quot;2&quot; format=&quot;fltp&quot; sampleRate=&quot;44100&quot;/&gt;&#10;      &lt;/audioTrack&gt;&#10;      &lt;audioTrack muted=&quot;false&quot; name=&quot;sl14&quot; resource=&quot;05b68f3e&quot; slideId=&quot;{F041FB3C-868B-4B7E-91B0-2EC2E274148E}&quot; startTime=&quot;0&quot; stepIndex=&quot;0&quot; volume=&quot;1&quot;&gt;&#10;        &lt;audio channels=&quot;2&quot; format=&quot;fltp&quot; sampleRate=&quot;44100&quot;/&gt;&#10;      &lt;/audioTrack&gt;&#10;      &lt;audioTrack muted=&quot;false&quot; name=&quot;sl15&quot; resource=&quot;a9dbd397&quot; slideId=&quot;{E229458B-5533-4E0E-B50B-D3E184CCF642}&quot; startTime=&quot;0&quot; stepIndex=&quot;0&quot; volume=&quot;1&quot;&gt;&#10;        &lt;audio channels=&quot;2&quot; format=&quot;fltp&quot; sampleRate=&quot;44100&quot;/&gt;&#10;      &lt;/audioTrack&gt;&#10;      &lt;audioTrack muted=&quot;false&quot; name=&quot;sl17&quot; resource=&quot;56328b04&quot; slideId=&quot;{26788BE6-4A99-499E-BB79-D85E118C142F}&quot; startTime=&quot;0&quot; stepIndex=&quot;0&quot; volume=&quot;1&quot;&gt;&#10;        &lt;audio channels=&quot;2&quot; format=&quot;fltp&quot; sampleRate=&quot;44100&quot;/&gt;&#10;      &lt;/audioTrack&gt;&#10;      &lt;audioTrack muted=&quot;false&quot; name=&quot;sl18&quot; resource=&quot;cf7cb6d7&quot; slideId=&quot;{0230144E-28C7-4F30-BF0F-FA788F0F49F7}&quot; startTime=&quot;169&quot; stepIndex=&quot;0&quot; volume=&quot;1&quot;&gt;&#10;        &lt;audio channels=&quot;2&quot; format=&quot;fltp&quot; sampleRate=&quot;44100&quot;/&gt;&#10;      &lt;/audioTrack&gt;&#10;      &lt;audioTrack muted=&quot;false&quot; name=&quot;sl19&quot; resource=&quot;7490b4eb&quot; slideId=&quot;{1568C975-EF9E-44EA-9A73-686D8BECF2E8}&quot; startTime=&quot;0&quot; stepIndex=&quot;0&quot; volume=&quot;1&quot;&gt;&#10;        &lt;audio channels=&quot;2&quot; format=&quot;fltp&quot; sampleRate=&quot;44100&quot;/&gt;&#10;      &lt;/audioTrack&gt;&#10;      &lt;audioTrack muted=&quot;false&quot; name=&quot;sl20&quot; resource=&quot;b37cc798&quot; slideId=&quot;{A6FE0C3E-AFF3-4654-86CD-18CE2ABD56BA}&quot; startTime=&quot;0&quot; stepIndex=&quot;0&quot; volume=&quot;1&quot;&gt;&#10;        &lt;audio channels=&quot;2&quot; format=&quot;fltp&quot; sampleRate=&quot;44100&quot;/&gt;&#10;      &lt;/audioTrack&gt;&#10;      &lt;audioTrack muted=&quot;false&quot; name=&quot;sl21&quot; resource=&quot;051f05bd&quot; slideId=&quot;{96941879-BE1D-4946-894C-0C095FA639E1}&quot; startTime=&quot;0&quot; stepIndex=&quot;0&quot; volume=&quot;1&quot;&gt;&#10;        &lt;audio channels=&quot;2&quot; format=&quot;fltp&quot; sampleRate=&quot;44100&quot;/&gt;&#10;      &lt;/audioTrack&gt;&#10;      &lt;audioTrack muted=&quot;false&quot; name=&quot;22&quot; resource=&quot;abc947dd&quot; slideId=&quot;{AD5CA3C3-3C41-486B-8466-F96EB506B765}&quot; startTime=&quot;0&quot; stepIndex=&quot;0&quot; volume=&quot;1&quot;&gt;&#10;        &lt;audio channels=&quot;2&quot; format=&quot;fltp&quot; sampleRate=&quot;44100&quot;/&gt;&#10;      &lt;/audioTrack&gt;&#10;      &lt;audioTrack muted=&quot;false&quot; name=&quot;24&quot; resource=&quot;fc5aa393&quot; slideId=&quot;{9EBF15A2-2495-4B4B-8C18-6C0EB8A08462}&quot; startTime=&quot;0&quot; stepIndex=&quot;0&quot; volume=&quot;1&quot;&gt;&#10;        &lt;audio channels=&quot;2&quot; format=&quot;fltp&quot; sampleRate=&quot;44100&quot;/&gt;&#10;      &lt;/audioTrack&gt;&#10;      &lt;audioTrack muted=&quot;false&quot; name=&quot;sl24&quot; resource=&quot;fa5df674&quot; slideId=&quot;{6A576404-AFDC-4171-A819-41E10FC2B150}&quot; startTime=&quot;0&quot; stepIndex=&quot;0&quot; volume=&quot;1&quot;&gt;&#10;        &lt;audio channels=&quot;2&quot; format=&quot;fltp&quot; sampleRate=&quot;44100&quot;/&gt;&#10;      &lt;/audioTrack&gt;&#10;      &lt;audioTrack muted=&quot;false&quot; name=&quot;sl25&quot; resource=&quot;d4120d1c&quot; slideId=&quot;{F8711156-0D94-4C86-80AA-9C43B8BD8833}&quot; startTime=&quot;0&quot; stepIndex=&quot;0&quot; volume=&quot;1&quot;&gt;&#10;        &lt;audio channels=&quot;2&quot; format=&quot;fltp&quot; sampleRate=&quot;44100&quot;/&gt;&#10;      &lt;/audioTrack&gt;&#10;      &lt;audioTrack muted=&quot;false&quot; name=&quot;sl26&quot; resource=&quot;f3edec42&quot; slideId=&quot;{EFDC7908-1C12-46BE-A8E9-498D3875573F}&quot; startTime=&quot;0&quot; stepIndex=&quot;0&quot; volume=&quot;1&quot;&gt;&#10;        &lt;audio channels=&quot;2&quot; format=&quot;fltp&quot; sampleRate=&quot;44100&quot;/&gt;&#10;      &lt;/audioTrack&gt;&#10;      &lt;audioTrack muted=&quot;false&quot; name=&quot;27s&quot; resource=&quot;e6e7ec49&quot; slideId=&quot;{F89AADCE-D4C7-4A07-B377-54D8FB9F1140}&quot; startTime=&quot;0&quot; stepIndex=&quot;0&quot; volume=&quot;1&quot;&gt;&#10;        &lt;audio channels=&quot;2&quot; format=&quot;fltp&quot; sampleRate=&quot;44100&quot;/&gt;&#10;      &lt;/audioTrack&gt;&#10;      &lt;audioTrack muted=&quot;false&quot; name=&quot;sl28&quot; resource=&quot;693afaa1&quot; slideId=&quot;{F89AADCE-D4C7-4A07-B377-54D8FB9F1140}&quot; startTime=&quot;12125&quot; stepIndex=&quot;2&quot; volume=&quot;1&quot;&gt;&#10;        &lt;audio channels=&quot;2&quot; format=&quot;fltp&quot; sampleRate=&quot;44100&quot;/&gt;&#10;      &lt;/audioTrack&gt;&#10;      &lt;audioTrack muted=&quot;false&quot; name=&quot;sl29&quot; resource=&quot;a56d79f6&quot; slideId=&quot;{C2AAA6C6-3042-4216-8302-3AB06D298BA5}&quot; startTime=&quot;0&quot; stepIndex=&quot;0&quot; volume=&quot;1&quot;&gt;&#10;        &lt;audio channels=&quot;2&quot; format=&quot;fltp&quot; sampleRate=&quot;44100&quot;/&gt;&#10;      &lt;/audioTrack&gt;&#10;      &lt;audioTrack muted=&quot;false&quot; name=&quot;17&quot; resource=&quot;187ff448&quot; slideId=&quot;{E46603EA-611C-4A4F-9E7A-B5F4EB5D91A3}&quot; startTime=&quot;0&quot; stepIndex=&quot;0&quot; volume=&quot;1&quot;&gt;&#10;        &lt;audio channels=&quot;2&quot; format=&quot;fltp&quot; sampleRate=&quot;44100&quot;/&gt;&#10;      &lt;/audioTrack&gt;&#10;      &lt;audioTrack muted=&quot;false&quot; name=&quot;18 sửa&quot; resource=&quot;5a831c77&quot; slideId=&quot;{E96822A0-DBED-403A-80DC-EAEB5038EEFF}&quot; startTime=&quot;0&quot; stepIndex=&quot;0&quot; volume=&quot;1&quot;&gt;&#10;        &lt;audio channels=&quot;2&quot; format=&quot;fltp&quot; sampleRate=&quot;44100&quot;/&gt;&#10;      &lt;/audioTrack&gt;&#10;      &lt;audioTrack muted=&quot;false&quot; name=&quot;20&quot; resource=&quot;8f2c793c&quot; slideId=&quot;{1A248C71-C2B7-47DC-B002-B978AC2E53EE}&quot; startTime=&quot;0&quot; stepIndex=&quot;0&quot; volume=&quot;1&quot;&gt;&#10;        &lt;audio channels=&quot;2&quot; format=&quot;fltp&quot; sampleRate=&quot;44100&quot;/&gt;&#10;      &lt;/audioTrack&gt;&#10;      &lt;audioTrack muted=&quot;false&quot; name=&quot;22 sửa&quot; resource=&quot;760198f5&quot; slideId=&quot;{E1A8E465-B805-4822-A90C-35B0487FC9F8}&quot; startTime=&quot;0&quot; stepIndex=&quot;0&quot; volume=&quot;1&quot;&gt;&#10;        &lt;audio channels=&quot;2&quot; format=&quot;fltp&quot; sampleRate=&quot;44100&quot;/&gt;&#10;      &lt;/audioTrack&gt;&#10;      &lt;audioTrack muted=&quot;false&quot; name=&quot;5&quot; resource=&quot;1469f2e2&quot; slideId=&quot;{43337524-A6AD-4342-A896-1CC46C04B432}&quot; startTime=&quot;0&quot; stepIndex=&quot;0&quot; volume=&quot;1&quot;&gt;&#10;        &lt;audio channels=&quot;2&quot; format=&quot;fltp&quot; sampleRate=&quot;44100&quot;/&gt;&#10;      &lt;/audioTrack&gt;&#10;      &lt;audioTrack muted=&quot;false&quot; name=&quot;6&quot; resource=&quot;fb953a9f&quot; slideId=&quot;{B464370F-6BB8-4106-A309-8A4ED17AB1F3}&quot; startTime=&quot;0&quot; stepIndex=&quot;0&quot; volume=&quot;1&quot;&gt;&#10;        &lt;audio channels=&quot;2&quot; format=&quot;fltp&quot; sampleRate=&quot;44100&quot;/&gt;&#10;      &lt;/audioTrack&gt;&#10;      &lt;audioTrack muted=&quot;false&quot; name=&quot;19 mới&quot; resource=&quot;a3d60050&quot; slideId=&quot;{9D817E95-27BF-441A-8BB5-3942DA38DA77}&quot; startTime=&quot;0&quot; stepIndex=&quot;0&quot; volume=&quot;1&quot;&gt;&#10;        &lt;audio channels=&quot;2&quot; format=&quot;fltp&quot; sampleRate=&quot;44100&quot;/&gt;&#10;      &lt;/audioTrack&gt;&#10;      &lt;audioTrack muted=&quot;false&quot; name=&quot;21m&quot; resource=&quot;a20d7047&quot; slideId=&quot;{E24CCD9C-38F3-4BD5-B5E1-14C8764815C4}&quot; startTime=&quot;0&quot; stepIndex=&quot;0&quot; volume=&quot;1&quot;&gt;&#10;        &lt;audio channels=&quot;2&quot; format=&quot;fltp&quot; sampleRate=&quot;44100&quot;/&gt;&#10;      &lt;/audioTrack&gt;&#10;      &lt;audioTrack muted=&quot;false&quot; name=&quot;Narration 2&quot; resource=&quot;aeed6ca8&quot; slideId=&quot;{5BD644C3-B4C2-4F76-A730-6CECCDD891A6}&quot; startTime=&quot;0&quot; stepIndex=&quot;0&quot; volume=&quot;1&quot;&gt;&#10;        &lt;audio channels=&quot;2&quot; format=&quot;fltp&quot; sampleRate=&quot;44100&quot;/&gt;&#10;      &lt;/audioTrack&gt;&#10;    &lt;/audioTracks&gt;&#10;    &lt;videoTracks/&gt;&#10;  &lt;/narration&gt;&#10;&#10;&lt;/presentation2&gt;&#10;"/>
  <p:tag name="ISPRING_LMS_API_VERSION" val="SCORM 1.2"/>
  <p:tag name="ISPRING_ULTRA_SCORM_COURSE_ID" val="6328D925-445E-4134-91E4-D2E82AD82141"/>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6\uFFFDb\uFFFD{C2827FC2-48B8-4678-A0F0-43803ED94CF1}&quot;,&quot;D:\\Bài dự thi e learning\\Tệp nguồn&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80.000000"/>
  <p:tag name="ISPRING_SCREEN_RECS_UPDATED" val="D:\Bài dự thi e learning\Tệp nguồn\Bài 8. Nước Mĩ"/>
</p:tagLst>
</file>

<file path=ppt/tags/tag2.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NDENT_LEVEL" val="0"/>
  <p:tag name="GENSWF_SLIDE_TITLE" val="Tài kiệu tham khảo"/>
  <p:tag name="ISPRING_PRESENTER_ID" val="{97108A0E-56B5-4EEC-93E7-D50DDB01BFB0}"/>
  <p:tag name="ISPRING_PLAYER_LAYOUT_TYPE" val="Full"/>
  <p:tag name="ISPRING_PLAYER_PLAYLIST_ID" val="5e441cd97141d8dcaa751f5c61ce720b61860d8f"/>
  <p:tag name="ISPRING_SLIDE_ID_2" val="{6DC39D9C-C79B-47DC-AB98-F447EBC6C7E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VNI-Times" pitchFamily="2"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VNI-Times" pitchFamily="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4966</TotalTime>
  <Words>1010</Words>
  <Application>Microsoft Office PowerPoint</Application>
  <PresentationFormat>Widescreen</PresentationFormat>
  <Paragraphs>95</Paragraphs>
  <Slides>27</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Calibri</vt:lpstr>
      <vt:lpstr>Calibri Light</vt:lpstr>
      <vt:lpstr>Tahoma</vt:lpstr>
      <vt:lpstr>Times New Roman</vt:lpstr>
      <vt:lpstr>VNI-Times</vt:lpstr>
      <vt:lpstr>Wingdings</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Lược đồ trận Vạn Tường (8-1965)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8. Nước Mĩ</dc:title>
  <dc:creator>Asus</dc:creator>
  <cp:lastModifiedBy>ACER</cp:lastModifiedBy>
  <cp:revision>386</cp:revision>
  <dcterms:created xsi:type="dcterms:W3CDTF">2021-10-19T07:49:17Z</dcterms:created>
  <dcterms:modified xsi:type="dcterms:W3CDTF">2023-04-22T03:09:12Z</dcterms:modified>
</cp:coreProperties>
</file>