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41"/>
  </p:notesMasterIdLst>
  <p:sldIdLst>
    <p:sldId id="258" r:id="rId5"/>
    <p:sldId id="392" r:id="rId6"/>
    <p:sldId id="354" r:id="rId7"/>
    <p:sldId id="355" r:id="rId8"/>
    <p:sldId id="345" r:id="rId9"/>
    <p:sldId id="371" r:id="rId10"/>
    <p:sldId id="372" r:id="rId11"/>
    <p:sldId id="324" r:id="rId12"/>
    <p:sldId id="373" r:id="rId13"/>
    <p:sldId id="375" r:id="rId14"/>
    <p:sldId id="377" r:id="rId15"/>
    <p:sldId id="380" r:id="rId16"/>
    <p:sldId id="383" r:id="rId17"/>
    <p:sldId id="379" r:id="rId18"/>
    <p:sldId id="367" r:id="rId19"/>
    <p:sldId id="382" r:id="rId20"/>
    <p:sldId id="384" r:id="rId21"/>
    <p:sldId id="381" r:id="rId22"/>
    <p:sldId id="386" r:id="rId23"/>
    <p:sldId id="387" r:id="rId24"/>
    <p:sldId id="388" r:id="rId25"/>
    <p:sldId id="357" r:id="rId26"/>
    <p:sldId id="389" r:id="rId27"/>
    <p:sldId id="353" r:id="rId28"/>
    <p:sldId id="257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390" r:id="rId39"/>
    <p:sldId id="39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830"/>
    <a:srgbClr val="0AFE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-540" y="-84"/>
      </p:cViewPr>
      <p:guideLst>
        <p:guide orient="horz" pos="648"/>
        <p:guide orient="horz" pos="696"/>
        <p:guide orient="horz" pos="3888"/>
        <p:guide orient="horz" pos="3864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8AC29-BA3A-4C09-9219-72AAB5AD0FD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C4F7BBAB-843C-4C51-BD47-ED9E7F03158D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BFB953-860A-413C-A0E9-9D51C5684B29}" type="parTrans" cxnId="{268F2CBB-CD6D-4F23-9056-7CAB16BE25A0}">
      <dgm:prSet/>
      <dgm:spPr/>
      <dgm:t>
        <a:bodyPr/>
        <a:lstStyle/>
        <a:p>
          <a:endParaRPr lang="en-US"/>
        </a:p>
      </dgm:t>
    </dgm:pt>
    <dgm:pt modelId="{69A9793C-969E-4BE5-A883-9FC9A95B2590}" type="sibTrans" cxnId="{268F2CBB-CD6D-4F23-9056-7CAB16BE25A0}">
      <dgm:prSet/>
      <dgm:spPr/>
      <dgm:t>
        <a:bodyPr/>
        <a:lstStyle/>
        <a:p>
          <a:endParaRPr lang="en-US"/>
        </a:p>
      </dgm:t>
    </dgm:pt>
    <dgm:pt modelId="{C8743D11-2E86-4AC5-8AB5-E5AA614DD6DE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8B0B5D-05BE-4F17-812E-0F4C20E1B852}" type="parTrans" cxnId="{456F27B3-79D2-4DF4-ABA3-350E05E82D86}">
      <dgm:prSet/>
      <dgm:spPr/>
      <dgm:t>
        <a:bodyPr/>
        <a:lstStyle/>
        <a:p>
          <a:endParaRPr lang="en-US"/>
        </a:p>
      </dgm:t>
    </dgm:pt>
    <dgm:pt modelId="{D1BCA774-91CD-425F-AFE3-8A8A02D43156}" type="sibTrans" cxnId="{456F27B3-79D2-4DF4-ABA3-350E05E82D86}">
      <dgm:prSet/>
      <dgm:spPr/>
      <dgm:t>
        <a:bodyPr/>
        <a:lstStyle/>
        <a:p>
          <a:endParaRPr lang="en-US"/>
        </a:p>
      </dgm:t>
    </dgm:pt>
    <dgm:pt modelId="{7AC1E73C-1C30-4AAF-8689-45C300836661}">
      <dgm:prSet phldrT="[Văn bản]" custT="1"/>
      <dgm:spPr/>
      <dgm:t>
        <a:bodyPr/>
        <a:lstStyle/>
        <a:p>
          <a:r>
            <a:rPr lang="en-US" sz="32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endParaRPr lang="en-US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865198-3223-41BD-83A6-EF5DF8E4A5FC}" type="parTrans" cxnId="{A1398ECD-1C6A-47FF-9058-4CD76F74B203}">
      <dgm:prSet/>
      <dgm:spPr/>
      <dgm:t>
        <a:bodyPr/>
        <a:lstStyle/>
        <a:p>
          <a:endParaRPr lang="en-US"/>
        </a:p>
      </dgm:t>
    </dgm:pt>
    <dgm:pt modelId="{E304F699-F937-49A7-BA5B-2BDA19BE6EE4}" type="sibTrans" cxnId="{A1398ECD-1C6A-47FF-9058-4CD76F74B203}">
      <dgm:prSet/>
      <dgm:spPr/>
      <dgm:t>
        <a:bodyPr/>
        <a:lstStyle/>
        <a:p>
          <a:endParaRPr lang="en-US"/>
        </a:p>
      </dgm:t>
    </dgm:pt>
    <dgm:pt modelId="{34CDFADC-EA3F-4A77-A7E6-BE49CFCBC3AD}" type="pres">
      <dgm:prSet presAssocID="{6D38AC29-BA3A-4C09-9219-72AAB5AD0FDB}" presName="compositeShape" presStyleCnt="0">
        <dgm:presLayoutVars>
          <dgm:chMax val="7"/>
          <dgm:dir/>
          <dgm:resizeHandles val="exact"/>
        </dgm:presLayoutVars>
      </dgm:prSet>
      <dgm:spPr/>
    </dgm:pt>
    <dgm:pt modelId="{1C92AF75-25D2-4C45-AF72-6905B579365E}" type="pres">
      <dgm:prSet presAssocID="{C4F7BBAB-843C-4C51-BD47-ED9E7F03158D}" presName="circ1" presStyleLbl="vennNode1" presStyleIdx="0" presStyleCnt="3"/>
      <dgm:spPr/>
      <dgm:t>
        <a:bodyPr/>
        <a:lstStyle/>
        <a:p>
          <a:endParaRPr lang="en-US"/>
        </a:p>
      </dgm:t>
    </dgm:pt>
    <dgm:pt modelId="{668B6719-9006-4F0D-B5D7-B21C52BC2E68}" type="pres">
      <dgm:prSet presAssocID="{C4F7BBAB-843C-4C51-BD47-ED9E7F03158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595A8-7410-41CE-8A30-7E00491BDE9C}" type="pres">
      <dgm:prSet presAssocID="{C8743D11-2E86-4AC5-8AB5-E5AA614DD6DE}" presName="circ2" presStyleLbl="vennNode1" presStyleIdx="1" presStyleCnt="3"/>
      <dgm:spPr/>
      <dgm:t>
        <a:bodyPr/>
        <a:lstStyle/>
        <a:p>
          <a:endParaRPr lang="en-US"/>
        </a:p>
      </dgm:t>
    </dgm:pt>
    <dgm:pt modelId="{D653B203-9C16-44DD-B03E-6879E93754CE}" type="pres">
      <dgm:prSet presAssocID="{C8743D11-2E86-4AC5-8AB5-E5AA614DD6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9258B5-7257-44F5-B359-90CFAC2B00CF}" type="pres">
      <dgm:prSet presAssocID="{7AC1E73C-1C30-4AAF-8689-45C300836661}" presName="circ3" presStyleLbl="vennNode1" presStyleIdx="2" presStyleCnt="3"/>
      <dgm:spPr/>
      <dgm:t>
        <a:bodyPr/>
        <a:lstStyle/>
        <a:p>
          <a:endParaRPr lang="en-US"/>
        </a:p>
      </dgm:t>
    </dgm:pt>
    <dgm:pt modelId="{95D2DCD6-420C-442D-B630-F9F10FD5CCD6}" type="pres">
      <dgm:prSet presAssocID="{7AC1E73C-1C30-4AAF-8689-45C30083666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A8B412-E76C-4950-873F-62B1864A0D01}" type="presOf" srcId="{7AC1E73C-1C30-4AAF-8689-45C300836661}" destId="{C79258B5-7257-44F5-B359-90CFAC2B00CF}" srcOrd="0" destOrd="0" presId="urn:microsoft.com/office/officeart/2005/8/layout/venn1"/>
    <dgm:cxn modelId="{456F27B3-79D2-4DF4-ABA3-350E05E82D86}" srcId="{6D38AC29-BA3A-4C09-9219-72AAB5AD0FDB}" destId="{C8743D11-2E86-4AC5-8AB5-E5AA614DD6DE}" srcOrd="1" destOrd="0" parTransId="{818B0B5D-05BE-4F17-812E-0F4C20E1B852}" sibTransId="{D1BCA774-91CD-425F-AFE3-8A8A02D43156}"/>
    <dgm:cxn modelId="{58BBD3C1-951C-4B27-B2CF-C07D3D98CB4C}" type="presOf" srcId="{C4F7BBAB-843C-4C51-BD47-ED9E7F03158D}" destId="{1C92AF75-25D2-4C45-AF72-6905B579365E}" srcOrd="0" destOrd="0" presId="urn:microsoft.com/office/officeart/2005/8/layout/venn1"/>
    <dgm:cxn modelId="{6537F6D5-B4D6-4EB1-A306-75EDBC669172}" type="presOf" srcId="{C8743D11-2E86-4AC5-8AB5-E5AA614DD6DE}" destId="{D653B203-9C16-44DD-B03E-6879E93754CE}" srcOrd="1" destOrd="0" presId="urn:microsoft.com/office/officeart/2005/8/layout/venn1"/>
    <dgm:cxn modelId="{268F2CBB-CD6D-4F23-9056-7CAB16BE25A0}" srcId="{6D38AC29-BA3A-4C09-9219-72AAB5AD0FDB}" destId="{C4F7BBAB-843C-4C51-BD47-ED9E7F03158D}" srcOrd="0" destOrd="0" parTransId="{2BBFB953-860A-413C-A0E9-9D51C5684B29}" sibTransId="{69A9793C-969E-4BE5-A883-9FC9A95B2590}"/>
    <dgm:cxn modelId="{BE5A870E-290B-4063-9D8F-114348DB032F}" type="presOf" srcId="{7AC1E73C-1C30-4AAF-8689-45C300836661}" destId="{95D2DCD6-420C-442D-B630-F9F10FD5CCD6}" srcOrd="1" destOrd="0" presId="urn:microsoft.com/office/officeart/2005/8/layout/venn1"/>
    <dgm:cxn modelId="{E57CD288-DF8D-4DB4-AD53-38D4A2C5B4AB}" type="presOf" srcId="{C4F7BBAB-843C-4C51-BD47-ED9E7F03158D}" destId="{668B6719-9006-4F0D-B5D7-B21C52BC2E68}" srcOrd="1" destOrd="0" presId="urn:microsoft.com/office/officeart/2005/8/layout/venn1"/>
    <dgm:cxn modelId="{3100CF1A-8A8E-47AE-9774-ED793DCB6582}" type="presOf" srcId="{6D38AC29-BA3A-4C09-9219-72AAB5AD0FDB}" destId="{34CDFADC-EA3F-4A77-A7E6-BE49CFCBC3AD}" srcOrd="0" destOrd="0" presId="urn:microsoft.com/office/officeart/2005/8/layout/venn1"/>
    <dgm:cxn modelId="{A1398ECD-1C6A-47FF-9058-4CD76F74B203}" srcId="{6D38AC29-BA3A-4C09-9219-72AAB5AD0FDB}" destId="{7AC1E73C-1C30-4AAF-8689-45C300836661}" srcOrd="2" destOrd="0" parTransId="{55865198-3223-41BD-83A6-EF5DF8E4A5FC}" sibTransId="{E304F699-F937-49A7-BA5B-2BDA19BE6EE4}"/>
    <dgm:cxn modelId="{7E7857C7-6C83-494E-9989-FA4E3D247B36}" type="presOf" srcId="{C8743D11-2E86-4AC5-8AB5-E5AA614DD6DE}" destId="{A8E595A8-7410-41CE-8A30-7E00491BDE9C}" srcOrd="0" destOrd="0" presId="urn:microsoft.com/office/officeart/2005/8/layout/venn1"/>
    <dgm:cxn modelId="{041EB55F-0F92-4F56-A1F9-E0ADCDC88F79}" type="presParOf" srcId="{34CDFADC-EA3F-4A77-A7E6-BE49CFCBC3AD}" destId="{1C92AF75-25D2-4C45-AF72-6905B579365E}" srcOrd="0" destOrd="0" presId="urn:microsoft.com/office/officeart/2005/8/layout/venn1"/>
    <dgm:cxn modelId="{E341A56C-0D04-4944-903B-F8FC226C069B}" type="presParOf" srcId="{34CDFADC-EA3F-4A77-A7E6-BE49CFCBC3AD}" destId="{668B6719-9006-4F0D-B5D7-B21C52BC2E68}" srcOrd="1" destOrd="0" presId="urn:microsoft.com/office/officeart/2005/8/layout/venn1"/>
    <dgm:cxn modelId="{B74F8C65-7680-4336-AC60-B2FD09E66AE9}" type="presParOf" srcId="{34CDFADC-EA3F-4A77-A7E6-BE49CFCBC3AD}" destId="{A8E595A8-7410-41CE-8A30-7E00491BDE9C}" srcOrd="2" destOrd="0" presId="urn:microsoft.com/office/officeart/2005/8/layout/venn1"/>
    <dgm:cxn modelId="{D19DCD53-6A5B-4852-B6F2-D4316D367F66}" type="presParOf" srcId="{34CDFADC-EA3F-4A77-A7E6-BE49CFCBC3AD}" destId="{D653B203-9C16-44DD-B03E-6879E93754CE}" srcOrd="3" destOrd="0" presId="urn:microsoft.com/office/officeart/2005/8/layout/venn1"/>
    <dgm:cxn modelId="{1B7E9995-2F69-4917-9A2D-AEB8260235F2}" type="presParOf" srcId="{34CDFADC-EA3F-4A77-A7E6-BE49CFCBC3AD}" destId="{C79258B5-7257-44F5-B359-90CFAC2B00CF}" srcOrd="4" destOrd="0" presId="urn:microsoft.com/office/officeart/2005/8/layout/venn1"/>
    <dgm:cxn modelId="{BD550AE6-EB6D-4FF7-A976-9B8F17A1781E}" type="presParOf" srcId="{34CDFADC-EA3F-4A77-A7E6-BE49CFCBC3AD}" destId="{95D2DCD6-420C-442D-B630-F9F10FD5CCD6}" srcOrd="5" destOrd="0" presId="urn:microsoft.com/office/officeart/2005/8/layout/ven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2AF75-25D2-4C45-AF72-6905B579365E}">
      <dsp:nvSpPr>
        <dsp:cNvPr id="0" name=""/>
        <dsp:cNvSpPr/>
      </dsp:nvSpPr>
      <dsp:spPr>
        <a:xfrm>
          <a:off x="1073226" y="47063"/>
          <a:ext cx="2259059" cy="225905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4434" y="442399"/>
        <a:ext cx="1656643" cy="1016576"/>
      </dsp:txXfrm>
    </dsp:sp>
    <dsp:sp modelId="{A8E595A8-7410-41CE-8A30-7E00491BDE9C}">
      <dsp:nvSpPr>
        <dsp:cNvPr id="0" name=""/>
        <dsp:cNvSpPr/>
      </dsp:nvSpPr>
      <dsp:spPr>
        <a:xfrm>
          <a:off x="1888370" y="1458975"/>
          <a:ext cx="2259059" cy="2259059"/>
        </a:xfrm>
        <a:prstGeom prst="ellipse">
          <a:avLst/>
        </a:prstGeom>
        <a:solidFill>
          <a:schemeClr val="accent2">
            <a:alpha val="50000"/>
            <a:hueOff val="2854159"/>
            <a:satOff val="4497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9265" y="2042566"/>
        <a:ext cx="1355435" cy="1242482"/>
      </dsp:txXfrm>
    </dsp:sp>
    <dsp:sp modelId="{C79258B5-7257-44F5-B359-90CFAC2B00CF}">
      <dsp:nvSpPr>
        <dsp:cNvPr id="0" name=""/>
        <dsp:cNvSpPr/>
      </dsp:nvSpPr>
      <dsp:spPr>
        <a:xfrm>
          <a:off x="258082" y="1458975"/>
          <a:ext cx="2259059" cy="2259059"/>
        </a:xfrm>
        <a:prstGeom prst="ellipse">
          <a:avLst/>
        </a:prstGeom>
        <a:solidFill>
          <a:schemeClr val="accent2">
            <a:alpha val="50000"/>
            <a:hueOff val="5708318"/>
            <a:satOff val="8994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endParaRPr lang="en-US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810" y="2042566"/>
        <a:ext cx="1355435" cy="1242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0BA1A-4DB5-43EE-B1C0-228CDE816ED3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D53F0-4B54-4F79-883C-330D29864C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619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4E4E5-8895-48C0-8113-3065A94C2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879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4E4E5-8895-48C0-8113-3065A94C2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87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03F21C-722C-41F3-AFA6-6C1A1208E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CE5CAD-D845-424D-B1E7-BBD199C38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AEA35-5D23-4197-95E6-1A96412BB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B039FE-EFC2-4746-A0EF-BB487CC4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E9269C-DAAE-4B54-B8D6-EEB5B8E6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507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E122E6-BF5F-4980-A517-B065405F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3C03F3F-70FC-4946-BFD3-487A5B03A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0A4088-8B20-40E9-9883-16933F18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C051B-2032-4DF4-81D2-391E9988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5D56AF-5C98-499A-A862-C264E8A0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078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7B5970-0AEB-4924-9BB3-EB741D16D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F06FAE-C60B-42C9-A1F2-9CDB91550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3E2831-5B76-457E-BAD6-24B9A3C4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E0A549-A796-49BD-AEA2-5B78E10D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975CA7-60DC-4A77-AF41-C1B6B16F2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332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44863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83680"/>
            <a:ext cx="12192000" cy="274320"/>
            <a:chOff x="49212" y="6583680"/>
            <a:chExt cx="12142788" cy="27432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212" y="6653349"/>
              <a:ext cx="12142788" cy="204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49212" y="6583680"/>
              <a:ext cx="12142788" cy="70077"/>
            </a:xfrm>
            <a:custGeom>
              <a:avLst/>
              <a:gdLst>
                <a:gd name="T0" fmla="*/ 0 w 39688"/>
                <a:gd name="T1" fmla="*/ 361 h 361"/>
                <a:gd name="T2" fmla="*/ 39688 w 39688"/>
                <a:gd name="T3" fmla="*/ 361 h 361"/>
                <a:gd name="T4" fmla="*/ 39688 w 39688"/>
                <a:gd name="T5" fmla="*/ 4 h 361"/>
                <a:gd name="T6" fmla="*/ 32844 w 39688"/>
                <a:gd name="T7" fmla="*/ 4 h 361"/>
                <a:gd name="T8" fmla="*/ 32586 w 39688"/>
                <a:gd name="T9" fmla="*/ 0 h 361"/>
                <a:gd name="T10" fmla="*/ 25658 w 39688"/>
                <a:gd name="T11" fmla="*/ 0 h 361"/>
                <a:gd name="T12" fmla="*/ 25601 w 39688"/>
                <a:gd name="T13" fmla="*/ 0 h 361"/>
                <a:gd name="T14" fmla="*/ 0 w 39688"/>
                <a:gd name="T15" fmla="*/ 4 h 361"/>
                <a:gd name="T16" fmla="*/ 0 w 39688"/>
                <a:gd name="T17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61">
                  <a:moveTo>
                    <a:pt x="0" y="361"/>
                  </a:moveTo>
                  <a:lnTo>
                    <a:pt x="39688" y="361"/>
                  </a:lnTo>
                  <a:lnTo>
                    <a:pt x="39688" y="4"/>
                  </a:lnTo>
                  <a:lnTo>
                    <a:pt x="32844" y="4"/>
                  </a:lnTo>
                  <a:lnTo>
                    <a:pt x="32586" y="0"/>
                  </a:lnTo>
                  <a:lnTo>
                    <a:pt x="25658" y="0"/>
                  </a:lnTo>
                  <a:lnTo>
                    <a:pt x="25601" y="0"/>
                  </a:lnTo>
                  <a:lnTo>
                    <a:pt x="0" y="4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11112" y="12699"/>
            <a:ext cx="12180888" cy="788410"/>
            <a:chOff x="11112" y="12698"/>
            <a:chExt cx="12180888" cy="149939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112" y="12698"/>
              <a:ext cx="12180887" cy="1449863"/>
            </a:xfrm>
            <a:custGeom>
              <a:avLst/>
              <a:gdLst>
                <a:gd name="T0" fmla="*/ 0 w 39688"/>
                <a:gd name="T1" fmla="*/ 2557 h 3877"/>
                <a:gd name="T2" fmla="*/ 1868 w 39688"/>
                <a:gd name="T3" fmla="*/ 3316 h 3877"/>
                <a:gd name="T4" fmla="*/ 4304 w 39688"/>
                <a:gd name="T5" fmla="*/ 3574 h 3877"/>
                <a:gd name="T6" fmla="*/ 30939 w 39688"/>
                <a:gd name="T7" fmla="*/ 3574 h 3877"/>
                <a:gd name="T8" fmla="*/ 38001 w 39688"/>
                <a:gd name="T9" fmla="*/ 2616 h 3877"/>
                <a:gd name="T10" fmla="*/ 39688 w 39688"/>
                <a:gd name="T11" fmla="*/ 1611 h 3877"/>
                <a:gd name="T12" fmla="*/ 39688 w 39688"/>
                <a:gd name="T13" fmla="*/ 0 h 3877"/>
                <a:gd name="T14" fmla="*/ 0 w 39688"/>
                <a:gd name="T15" fmla="*/ 0 h 3877"/>
                <a:gd name="T16" fmla="*/ 0 w 39688"/>
                <a:gd name="T17" fmla="*/ 255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88" h="3877">
                  <a:moveTo>
                    <a:pt x="0" y="2557"/>
                  </a:moveTo>
                  <a:cubicBezTo>
                    <a:pt x="711" y="2842"/>
                    <a:pt x="767" y="3027"/>
                    <a:pt x="1868" y="3316"/>
                  </a:cubicBezTo>
                  <a:cubicBezTo>
                    <a:pt x="2678" y="3528"/>
                    <a:pt x="3430" y="3574"/>
                    <a:pt x="4304" y="3574"/>
                  </a:cubicBezTo>
                  <a:lnTo>
                    <a:pt x="30939" y="3574"/>
                  </a:lnTo>
                  <a:cubicBezTo>
                    <a:pt x="33799" y="3574"/>
                    <a:pt x="35580" y="3877"/>
                    <a:pt x="38001" y="2616"/>
                  </a:cubicBezTo>
                  <a:cubicBezTo>
                    <a:pt x="38551" y="2330"/>
                    <a:pt x="39322" y="1783"/>
                    <a:pt x="39688" y="1611"/>
                  </a:cubicBezTo>
                  <a:lnTo>
                    <a:pt x="39688" y="0"/>
                  </a:lnTo>
                  <a:lnTo>
                    <a:pt x="0" y="0"/>
                  </a:lnTo>
                  <a:lnTo>
                    <a:pt x="0" y="255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1112" y="617748"/>
              <a:ext cx="12180888" cy="894348"/>
            </a:xfrm>
            <a:custGeom>
              <a:avLst/>
              <a:gdLst>
                <a:gd name="T0" fmla="*/ 0 w 39688"/>
                <a:gd name="T1" fmla="*/ 946 h 2444"/>
                <a:gd name="T2" fmla="*/ 0 w 39688"/>
                <a:gd name="T3" fmla="*/ 1122 h 2444"/>
                <a:gd name="T4" fmla="*/ 1869 w 39688"/>
                <a:gd name="T5" fmla="*/ 1882 h 2444"/>
                <a:gd name="T6" fmla="*/ 4304 w 39688"/>
                <a:gd name="T7" fmla="*/ 2138 h 2444"/>
                <a:gd name="T8" fmla="*/ 30939 w 39688"/>
                <a:gd name="T9" fmla="*/ 2138 h 2444"/>
                <a:gd name="T10" fmla="*/ 38000 w 39688"/>
                <a:gd name="T11" fmla="*/ 1181 h 2444"/>
                <a:gd name="T12" fmla="*/ 38844 w 39688"/>
                <a:gd name="T13" fmla="*/ 685 h 2444"/>
                <a:gd name="T14" fmla="*/ 39688 w 39688"/>
                <a:gd name="T15" fmla="*/ 176 h 2444"/>
                <a:gd name="T16" fmla="*/ 39688 w 39688"/>
                <a:gd name="T17" fmla="*/ 0 h 2444"/>
                <a:gd name="T18" fmla="*/ 38001 w 39688"/>
                <a:gd name="T19" fmla="*/ 1005 h 2444"/>
                <a:gd name="T20" fmla="*/ 30939 w 39688"/>
                <a:gd name="T21" fmla="*/ 1963 h 2444"/>
                <a:gd name="T22" fmla="*/ 4304 w 39688"/>
                <a:gd name="T23" fmla="*/ 1963 h 2444"/>
                <a:gd name="T24" fmla="*/ 1868 w 39688"/>
                <a:gd name="T25" fmla="*/ 1705 h 2444"/>
                <a:gd name="T26" fmla="*/ 0 w 39688"/>
                <a:gd name="T27" fmla="*/ 946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688" h="2444">
                  <a:moveTo>
                    <a:pt x="0" y="946"/>
                  </a:moveTo>
                  <a:lnTo>
                    <a:pt x="0" y="1122"/>
                  </a:lnTo>
                  <a:cubicBezTo>
                    <a:pt x="640" y="1373"/>
                    <a:pt x="845" y="1626"/>
                    <a:pt x="1869" y="1882"/>
                  </a:cubicBezTo>
                  <a:cubicBezTo>
                    <a:pt x="2673" y="2084"/>
                    <a:pt x="3434" y="2138"/>
                    <a:pt x="4304" y="2138"/>
                  </a:cubicBezTo>
                  <a:lnTo>
                    <a:pt x="30939" y="2138"/>
                  </a:lnTo>
                  <a:cubicBezTo>
                    <a:pt x="33844" y="2138"/>
                    <a:pt x="35560" y="2444"/>
                    <a:pt x="38000" y="1181"/>
                  </a:cubicBezTo>
                  <a:cubicBezTo>
                    <a:pt x="38288" y="1032"/>
                    <a:pt x="38582" y="850"/>
                    <a:pt x="38844" y="685"/>
                  </a:cubicBezTo>
                  <a:cubicBezTo>
                    <a:pt x="39090" y="529"/>
                    <a:pt x="39424" y="296"/>
                    <a:pt x="39688" y="176"/>
                  </a:cubicBezTo>
                  <a:lnTo>
                    <a:pt x="39688" y="0"/>
                  </a:lnTo>
                  <a:cubicBezTo>
                    <a:pt x="39322" y="172"/>
                    <a:pt x="38551" y="719"/>
                    <a:pt x="38001" y="1005"/>
                  </a:cubicBezTo>
                  <a:cubicBezTo>
                    <a:pt x="35580" y="2266"/>
                    <a:pt x="33799" y="1963"/>
                    <a:pt x="30939" y="1963"/>
                  </a:cubicBezTo>
                  <a:lnTo>
                    <a:pt x="4304" y="1963"/>
                  </a:lnTo>
                  <a:cubicBezTo>
                    <a:pt x="3430" y="1963"/>
                    <a:pt x="2678" y="1917"/>
                    <a:pt x="1868" y="1705"/>
                  </a:cubicBezTo>
                  <a:cubicBezTo>
                    <a:pt x="767" y="1416"/>
                    <a:pt x="711" y="1231"/>
                    <a:pt x="0" y="9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4896207" y="83472"/>
            <a:ext cx="2399586" cy="551868"/>
            <a:chOff x="3442893" y="126602"/>
            <a:chExt cx="2399586" cy="551868"/>
          </a:xfrm>
        </p:grpSpPr>
        <p:sp>
          <p:nvSpPr>
            <p:cNvPr id="11" name="open-book_338382"/>
            <p:cNvSpPr>
              <a:spLocks noChangeAspect="1"/>
            </p:cNvSpPr>
            <p:nvPr userDrawn="1"/>
          </p:nvSpPr>
          <p:spPr bwMode="auto">
            <a:xfrm>
              <a:off x="3442893" y="160155"/>
              <a:ext cx="499346" cy="467452"/>
            </a:xfrm>
            <a:custGeom>
              <a:avLst/>
              <a:gdLst>
                <a:gd name="T0" fmla="*/ 5973 w 6827"/>
                <a:gd name="T1" fmla="*/ 711 h 6400"/>
                <a:gd name="T2" fmla="*/ 5851 w 6827"/>
                <a:gd name="T3" fmla="*/ 65 h 6400"/>
                <a:gd name="T4" fmla="*/ 3413 w 6827"/>
                <a:gd name="T5" fmla="*/ 849 h 6400"/>
                <a:gd name="T6" fmla="*/ 976 w 6827"/>
                <a:gd name="T7" fmla="*/ 65 h 6400"/>
                <a:gd name="T8" fmla="*/ 853 w 6827"/>
                <a:gd name="T9" fmla="*/ 718 h 6400"/>
                <a:gd name="T10" fmla="*/ 84 w 6827"/>
                <a:gd name="T11" fmla="*/ 793 h 6400"/>
                <a:gd name="T12" fmla="*/ 0 w 6827"/>
                <a:gd name="T13" fmla="*/ 6116 h 6400"/>
                <a:gd name="T14" fmla="*/ 6542 w 6827"/>
                <a:gd name="T15" fmla="*/ 6400 h 6400"/>
                <a:gd name="T16" fmla="*/ 6827 w 6827"/>
                <a:gd name="T17" fmla="*/ 996 h 6400"/>
                <a:gd name="T18" fmla="*/ 569 w 6827"/>
                <a:gd name="T19" fmla="*/ 5831 h 6400"/>
                <a:gd name="T20" fmla="*/ 853 w 6827"/>
                <a:gd name="T21" fmla="*/ 1287 h 6400"/>
                <a:gd name="T22" fmla="*/ 867 w 6827"/>
                <a:gd name="T23" fmla="*/ 5348 h 6400"/>
                <a:gd name="T24" fmla="*/ 904 w 6827"/>
                <a:gd name="T25" fmla="*/ 5424 h 6400"/>
                <a:gd name="T26" fmla="*/ 1275 w 6827"/>
                <a:gd name="T27" fmla="*/ 5618 h 6400"/>
                <a:gd name="T28" fmla="*/ 569 w 6827"/>
                <a:gd name="T29" fmla="*/ 5831 h 6400"/>
                <a:gd name="T30" fmla="*/ 2560 w 6827"/>
                <a:gd name="T31" fmla="*/ 4693 h 6400"/>
                <a:gd name="T32" fmla="*/ 1864 w 6827"/>
                <a:gd name="T33" fmla="*/ 4379 h 6400"/>
                <a:gd name="T34" fmla="*/ 2118 w 6827"/>
                <a:gd name="T35" fmla="*/ 3870 h 6400"/>
                <a:gd name="T36" fmla="*/ 2815 w 6827"/>
                <a:gd name="T37" fmla="*/ 4536 h 6400"/>
                <a:gd name="T38" fmla="*/ 2560 w 6827"/>
                <a:gd name="T39" fmla="*/ 3556 h 6400"/>
                <a:gd name="T40" fmla="*/ 1864 w 6827"/>
                <a:gd name="T41" fmla="*/ 3241 h 6400"/>
                <a:gd name="T42" fmla="*/ 2118 w 6827"/>
                <a:gd name="T43" fmla="*/ 2732 h 6400"/>
                <a:gd name="T44" fmla="*/ 2815 w 6827"/>
                <a:gd name="T45" fmla="*/ 3398 h 6400"/>
                <a:gd name="T46" fmla="*/ 2560 w 6827"/>
                <a:gd name="T47" fmla="*/ 2418 h 6400"/>
                <a:gd name="T48" fmla="*/ 1864 w 6827"/>
                <a:gd name="T49" fmla="*/ 2103 h 6400"/>
                <a:gd name="T50" fmla="*/ 2118 w 6827"/>
                <a:gd name="T51" fmla="*/ 1594 h 6400"/>
                <a:gd name="T52" fmla="*/ 2815 w 6827"/>
                <a:gd name="T53" fmla="*/ 2260 h 6400"/>
                <a:gd name="T54" fmla="*/ 4708 w 6827"/>
                <a:gd name="T55" fmla="*/ 1594 h 6400"/>
                <a:gd name="T56" fmla="*/ 4963 w 6827"/>
                <a:gd name="T57" fmla="*/ 2103 h 6400"/>
                <a:gd name="T58" fmla="*/ 4267 w 6827"/>
                <a:gd name="T59" fmla="*/ 2418 h 6400"/>
                <a:gd name="T60" fmla="*/ 4140 w 6827"/>
                <a:gd name="T61" fmla="*/ 1879 h 6400"/>
                <a:gd name="T62" fmla="*/ 4708 w 6827"/>
                <a:gd name="T63" fmla="*/ 2732 h 6400"/>
                <a:gd name="T64" fmla="*/ 4963 w 6827"/>
                <a:gd name="T65" fmla="*/ 3241 h 6400"/>
                <a:gd name="T66" fmla="*/ 4267 w 6827"/>
                <a:gd name="T67" fmla="*/ 3556 h 6400"/>
                <a:gd name="T68" fmla="*/ 4140 w 6827"/>
                <a:gd name="T69" fmla="*/ 3017 h 6400"/>
                <a:gd name="T70" fmla="*/ 4267 w 6827"/>
                <a:gd name="T71" fmla="*/ 4693 h 6400"/>
                <a:gd name="T72" fmla="*/ 4140 w 6827"/>
                <a:gd name="T73" fmla="*/ 4154 h 6400"/>
                <a:gd name="T74" fmla="*/ 5090 w 6827"/>
                <a:gd name="T75" fmla="*/ 3997 h 6400"/>
                <a:gd name="T76" fmla="*/ 4394 w 6827"/>
                <a:gd name="T77" fmla="*/ 4663 h 6400"/>
                <a:gd name="T78" fmla="*/ 4983 w 6827"/>
                <a:gd name="T79" fmla="*/ 5831 h 6400"/>
                <a:gd name="T80" fmla="*/ 5789 w 6827"/>
                <a:gd name="T81" fmla="*/ 5529 h 6400"/>
                <a:gd name="T82" fmla="*/ 5936 w 6827"/>
                <a:gd name="T83" fmla="*/ 5396 h 6400"/>
                <a:gd name="T84" fmla="*/ 5973 w 6827"/>
                <a:gd name="T85" fmla="*/ 5262 h 6400"/>
                <a:gd name="T86" fmla="*/ 6258 w 6827"/>
                <a:gd name="T87" fmla="*/ 1280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27" h="6400">
                  <a:moveTo>
                    <a:pt x="6542" y="711"/>
                  </a:moveTo>
                  <a:lnTo>
                    <a:pt x="5973" y="711"/>
                  </a:lnTo>
                  <a:lnTo>
                    <a:pt x="5973" y="299"/>
                  </a:lnTo>
                  <a:cubicBezTo>
                    <a:pt x="5973" y="206"/>
                    <a:pt x="5928" y="119"/>
                    <a:pt x="5851" y="65"/>
                  </a:cubicBezTo>
                  <a:cubicBezTo>
                    <a:pt x="5774" y="12"/>
                    <a:pt x="5676" y="0"/>
                    <a:pt x="5589" y="33"/>
                  </a:cubicBezTo>
                  <a:lnTo>
                    <a:pt x="3413" y="849"/>
                  </a:lnTo>
                  <a:lnTo>
                    <a:pt x="1238" y="33"/>
                  </a:lnTo>
                  <a:cubicBezTo>
                    <a:pt x="1150" y="0"/>
                    <a:pt x="1053" y="12"/>
                    <a:pt x="976" y="65"/>
                  </a:cubicBezTo>
                  <a:cubicBezTo>
                    <a:pt x="899" y="119"/>
                    <a:pt x="853" y="206"/>
                    <a:pt x="853" y="299"/>
                  </a:cubicBezTo>
                  <a:lnTo>
                    <a:pt x="853" y="718"/>
                  </a:lnTo>
                  <a:lnTo>
                    <a:pt x="288" y="711"/>
                  </a:lnTo>
                  <a:cubicBezTo>
                    <a:pt x="217" y="710"/>
                    <a:pt x="139" y="740"/>
                    <a:pt x="84" y="793"/>
                  </a:cubicBezTo>
                  <a:cubicBezTo>
                    <a:pt x="30" y="847"/>
                    <a:pt x="0" y="920"/>
                    <a:pt x="0" y="996"/>
                  </a:cubicBezTo>
                  <a:lnTo>
                    <a:pt x="0" y="6116"/>
                  </a:lnTo>
                  <a:cubicBezTo>
                    <a:pt x="0" y="6273"/>
                    <a:pt x="127" y="6400"/>
                    <a:pt x="284" y="6400"/>
                  </a:cubicBezTo>
                  <a:lnTo>
                    <a:pt x="6542" y="6400"/>
                  </a:lnTo>
                  <a:cubicBezTo>
                    <a:pt x="6699" y="6400"/>
                    <a:pt x="6827" y="6273"/>
                    <a:pt x="6827" y="6116"/>
                  </a:cubicBezTo>
                  <a:lnTo>
                    <a:pt x="6827" y="996"/>
                  </a:lnTo>
                  <a:cubicBezTo>
                    <a:pt x="6827" y="839"/>
                    <a:pt x="6699" y="711"/>
                    <a:pt x="6542" y="711"/>
                  </a:cubicBezTo>
                  <a:close/>
                  <a:moveTo>
                    <a:pt x="569" y="5831"/>
                  </a:moveTo>
                  <a:lnTo>
                    <a:pt x="569" y="1283"/>
                  </a:lnTo>
                  <a:lnTo>
                    <a:pt x="853" y="1287"/>
                  </a:lnTo>
                  <a:lnTo>
                    <a:pt x="853" y="5262"/>
                  </a:lnTo>
                  <a:cubicBezTo>
                    <a:pt x="853" y="5292"/>
                    <a:pt x="858" y="5321"/>
                    <a:pt x="867" y="5348"/>
                  </a:cubicBezTo>
                  <a:cubicBezTo>
                    <a:pt x="872" y="5365"/>
                    <a:pt x="882" y="5380"/>
                    <a:pt x="890" y="5396"/>
                  </a:cubicBezTo>
                  <a:cubicBezTo>
                    <a:pt x="895" y="5405"/>
                    <a:pt x="898" y="5416"/>
                    <a:pt x="904" y="5424"/>
                  </a:cubicBezTo>
                  <a:cubicBezTo>
                    <a:pt x="936" y="5471"/>
                    <a:pt x="982" y="5508"/>
                    <a:pt x="1038" y="5529"/>
                  </a:cubicBezTo>
                  <a:lnTo>
                    <a:pt x="1275" y="5618"/>
                  </a:lnTo>
                  <a:lnTo>
                    <a:pt x="1844" y="5831"/>
                  </a:lnTo>
                  <a:lnTo>
                    <a:pt x="569" y="5831"/>
                  </a:lnTo>
                  <a:close/>
                  <a:moveTo>
                    <a:pt x="2815" y="4536"/>
                  </a:moveTo>
                  <a:cubicBezTo>
                    <a:pt x="2765" y="4636"/>
                    <a:pt x="2664" y="4693"/>
                    <a:pt x="2560" y="4693"/>
                  </a:cubicBezTo>
                  <a:cubicBezTo>
                    <a:pt x="2517" y="4693"/>
                    <a:pt x="2474" y="4684"/>
                    <a:pt x="2433" y="4663"/>
                  </a:cubicBezTo>
                  <a:lnTo>
                    <a:pt x="1864" y="4379"/>
                  </a:lnTo>
                  <a:cubicBezTo>
                    <a:pt x="1723" y="4308"/>
                    <a:pt x="1666" y="4138"/>
                    <a:pt x="1737" y="3997"/>
                  </a:cubicBezTo>
                  <a:cubicBezTo>
                    <a:pt x="1807" y="3857"/>
                    <a:pt x="1977" y="3800"/>
                    <a:pt x="2118" y="3870"/>
                  </a:cubicBezTo>
                  <a:lnTo>
                    <a:pt x="2687" y="4154"/>
                  </a:lnTo>
                  <a:cubicBezTo>
                    <a:pt x="2828" y="4225"/>
                    <a:pt x="2885" y="4396"/>
                    <a:pt x="2815" y="4536"/>
                  </a:cubicBezTo>
                  <a:close/>
                  <a:moveTo>
                    <a:pt x="2815" y="3398"/>
                  </a:moveTo>
                  <a:cubicBezTo>
                    <a:pt x="2765" y="3498"/>
                    <a:pt x="2664" y="3556"/>
                    <a:pt x="2560" y="3556"/>
                  </a:cubicBezTo>
                  <a:cubicBezTo>
                    <a:pt x="2517" y="3556"/>
                    <a:pt x="2474" y="3546"/>
                    <a:pt x="2433" y="3526"/>
                  </a:cubicBezTo>
                  <a:lnTo>
                    <a:pt x="1864" y="3241"/>
                  </a:lnTo>
                  <a:cubicBezTo>
                    <a:pt x="1723" y="3171"/>
                    <a:pt x="1666" y="3000"/>
                    <a:pt x="1737" y="2860"/>
                  </a:cubicBezTo>
                  <a:cubicBezTo>
                    <a:pt x="1807" y="2719"/>
                    <a:pt x="1977" y="2662"/>
                    <a:pt x="2118" y="2732"/>
                  </a:cubicBezTo>
                  <a:lnTo>
                    <a:pt x="2687" y="3017"/>
                  </a:lnTo>
                  <a:cubicBezTo>
                    <a:pt x="2828" y="3087"/>
                    <a:pt x="2885" y="3258"/>
                    <a:pt x="2815" y="3398"/>
                  </a:cubicBezTo>
                  <a:close/>
                  <a:moveTo>
                    <a:pt x="2815" y="2260"/>
                  </a:moveTo>
                  <a:cubicBezTo>
                    <a:pt x="2765" y="2360"/>
                    <a:pt x="2664" y="2418"/>
                    <a:pt x="2560" y="2418"/>
                  </a:cubicBezTo>
                  <a:cubicBezTo>
                    <a:pt x="2517" y="2418"/>
                    <a:pt x="2474" y="2408"/>
                    <a:pt x="2433" y="2388"/>
                  </a:cubicBezTo>
                  <a:lnTo>
                    <a:pt x="1864" y="2103"/>
                  </a:lnTo>
                  <a:cubicBezTo>
                    <a:pt x="1723" y="2033"/>
                    <a:pt x="1666" y="1862"/>
                    <a:pt x="1737" y="1722"/>
                  </a:cubicBezTo>
                  <a:cubicBezTo>
                    <a:pt x="1807" y="1582"/>
                    <a:pt x="1977" y="1524"/>
                    <a:pt x="2118" y="1594"/>
                  </a:cubicBezTo>
                  <a:lnTo>
                    <a:pt x="2687" y="1879"/>
                  </a:lnTo>
                  <a:cubicBezTo>
                    <a:pt x="2828" y="1949"/>
                    <a:pt x="2885" y="2120"/>
                    <a:pt x="2815" y="2260"/>
                  </a:cubicBezTo>
                  <a:close/>
                  <a:moveTo>
                    <a:pt x="4140" y="1879"/>
                  </a:moveTo>
                  <a:lnTo>
                    <a:pt x="4708" y="1594"/>
                  </a:lnTo>
                  <a:cubicBezTo>
                    <a:pt x="4849" y="1524"/>
                    <a:pt x="5020" y="1582"/>
                    <a:pt x="5090" y="1722"/>
                  </a:cubicBezTo>
                  <a:cubicBezTo>
                    <a:pt x="5160" y="1862"/>
                    <a:pt x="5103" y="2033"/>
                    <a:pt x="4963" y="2103"/>
                  </a:cubicBezTo>
                  <a:lnTo>
                    <a:pt x="4394" y="2388"/>
                  </a:lnTo>
                  <a:cubicBezTo>
                    <a:pt x="4353" y="2408"/>
                    <a:pt x="4310" y="2418"/>
                    <a:pt x="4267" y="2418"/>
                  </a:cubicBezTo>
                  <a:cubicBezTo>
                    <a:pt x="4163" y="2418"/>
                    <a:pt x="4062" y="2360"/>
                    <a:pt x="4012" y="2260"/>
                  </a:cubicBezTo>
                  <a:cubicBezTo>
                    <a:pt x="3942" y="2120"/>
                    <a:pt x="3999" y="1949"/>
                    <a:pt x="4140" y="1879"/>
                  </a:cubicBezTo>
                  <a:close/>
                  <a:moveTo>
                    <a:pt x="4140" y="3017"/>
                  </a:moveTo>
                  <a:lnTo>
                    <a:pt x="4708" y="2732"/>
                  </a:lnTo>
                  <a:cubicBezTo>
                    <a:pt x="4849" y="2662"/>
                    <a:pt x="5020" y="2719"/>
                    <a:pt x="5090" y="2860"/>
                  </a:cubicBezTo>
                  <a:cubicBezTo>
                    <a:pt x="5160" y="3000"/>
                    <a:pt x="5103" y="3171"/>
                    <a:pt x="4963" y="3241"/>
                  </a:cubicBezTo>
                  <a:lnTo>
                    <a:pt x="4394" y="3526"/>
                  </a:lnTo>
                  <a:cubicBezTo>
                    <a:pt x="4353" y="3546"/>
                    <a:pt x="4310" y="3556"/>
                    <a:pt x="4267" y="3556"/>
                  </a:cubicBezTo>
                  <a:cubicBezTo>
                    <a:pt x="4163" y="3556"/>
                    <a:pt x="4062" y="3498"/>
                    <a:pt x="4012" y="3398"/>
                  </a:cubicBezTo>
                  <a:cubicBezTo>
                    <a:pt x="3942" y="3258"/>
                    <a:pt x="3999" y="3087"/>
                    <a:pt x="4140" y="3017"/>
                  </a:cubicBezTo>
                  <a:close/>
                  <a:moveTo>
                    <a:pt x="4394" y="4663"/>
                  </a:moveTo>
                  <a:cubicBezTo>
                    <a:pt x="4353" y="4684"/>
                    <a:pt x="4310" y="4693"/>
                    <a:pt x="4267" y="4693"/>
                  </a:cubicBezTo>
                  <a:cubicBezTo>
                    <a:pt x="4163" y="4693"/>
                    <a:pt x="4062" y="4636"/>
                    <a:pt x="4012" y="4536"/>
                  </a:cubicBezTo>
                  <a:cubicBezTo>
                    <a:pt x="3942" y="4396"/>
                    <a:pt x="3999" y="4225"/>
                    <a:pt x="4140" y="4154"/>
                  </a:cubicBezTo>
                  <a:lnTo>
                    <a:pt x="4708" y="3870"/>
                  </a:lnTo>
                  <a:cubicBezTo>
                    <a:pt x="4849" y="3800"/>
                    <a:pt x="5020" y="3857"/>
                    <a:pt x="5090" y="3997"/>
                  </a:cubicBezTo>
                  <a:cubicBezTo>
                    <a:pt x="5160" y="4138"/>
                    <a:pt x="5103" y="4308"/>
                    <a:pt x="4963" y="4379"/>
                  </a:cubicBezTo>
                  <a:lnTo>
                    <a:pt x="4394" y="4663"/>
                  </a:lnTo>
                  <a:close/>
                  <a:moveTo>
                    <a:pt x="6258" y="5831"/>
                  </a:moveTo>
                  <a:lnTo>
                    <a:pt x="4983" y="5831"/>
                  </a:lnTo>
                  <a:lnTo>
                    <a:pt x="5634" y="5587"/>
                  </a:lnTo>
                  <a:lnTo>
                    <a:pt x="5789" y="5529"/>
                  </a:lnTo>
                  <a:cubicBezTo>
                    <a:pt x="5844" y="5508"/>
                    <a:pt x="5891" y="5471"/>
                    <a:pt x="5923" y="5424"/>
                  </a:cubicBezTo>
                  <a:cubicBezTo>
                    <a:pt x="5929" y="5416"/>
                    <a:pt x="5932" y="5405"/>
                    <a:pt x="5936" y="5396"/>
                  </a:cubicBezTo>
                  <a:cubicBezTo>
                    <a:pt x="5945" y="5380"/>
                    <a:pt x="5955" y="5365"/>
                    <a:pt x="5960" y="5348"/>
                  </a:cubicBezTo>
                  <a:cubicBezTo>
                    <a:pt x="5969" y="5321"/>
                    <a:pt x="5973" y="5292"/>
                    <a:pt x="5973" y="5262"/>
                  </a:cubicBezTo>
                  <a:lnTo>
                    <a:pt x="5973" y="1280"/>
                  </a:lnTo>
                  <a:lnTo>
                    <a:pt x="6258" y="1280"/>
                  </a:lnTo>
                  <a:lnTo>
                    <a:pt x="6258" y="5831"/>
                  </a:ln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</p:sp>
        <p:grpSp>
          <p:nvGrpSpPr>
            <p:cNvPr id="12" name="组合 11"/>
            <p:cNvGrpSpPr/>
            <p:nvPr userDrawn="1"/>
          </p:nvGrpSpPr>
          <p:grpSpPr>
            <a:xfrm>
              <a:off x="3949460" y="126602"/>
              <a:ext cx="1893019" cy="551868"/>
              <a:chOff x="990451" y="87348"/>
              <a:chExt cx="1893019" cy="551868"/>
            </a:xfrm>
          </p:grpSpPr>
          <p:sp>
            <p:nvSpPr>
              <p:cNvPr id="13" name="TextBox 19"/>
              <p:cNvSpPr txBox="1"/>
              <p:nvPr/>
            </p:nvSpPr>
            <p:spPr>
              <a:xfrm>
                <a:off x="1004894" y="87348"/>
                <a:ext cx="16466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55"/>
                <a:r>
                  <a:rPr lang="zh-CN" altLang="en-US" sz="1600" b="1" spc="300">
                    <a:solidFill>
                      <a:schemeClr val="bg1"/>
                    </a:solidFill>
                    <a:latin typeface="微软雅黑"/>
                    <a:ea typeface="微软雅黑"/>
                  </a:rPr>
                  <a:t>点击添加标题</a:t>
                </a: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90451" y="346828"/>
                <a:ext cx="1893019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300" b="1">
                    <a:solidFill>
                      <a:schemeClr val="bg1"/>
                    </a:solidFill>
                  </a:rPr>
                  <a:t>CLICK TO ADD TITLE</a:t>
                </a:r>
                <a:endParaRPr lang="zh-CN" altLang="en-US" sz="1300" b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6385620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©Templateswise.com Curved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6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Curved Arrows</a:t>
            </a:r>
            <a:endParaRPr lang="en-US" noProof="0" dirty="0"/>
          </a:p>
        </p:txBody>
      </p:sp>
      <p:sp>
        <p:nvSpPr>
          <p:cNvPr id="45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5/8/2023</a:t>
            </a:fld>
            <a:endParaRPr lang="en-US" dirty="0"/>
          </a:p>
        </p:txBody>
      </p:sp>
      <p:sp>
        <p:nvSpPr>
          <p:cNvPr id="4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603252" y="548680"/>
            <a:ext cx="3926417" cy="2762251"/>
          </a:xfrm>
          <a:custGeom>
            <a:avLst/>
            <a:gdLst>
              <a:gd name="T0" fmla="*/ 3150 w 3711"/>
              <a:gd name="T1" fmla="*/ 2479 h 2610"/>
              <a:gd name="T2" fmla="*/ 2901 w 3711"/>
              <a:gd name="T3" fmla="*/ 2464 h 2610"/>
              <a:gd name="T4" fmla="*/ 2714 w 3711"/>
              <a:gd name="T5" fmla="*/ 2445 h 2610"/>
              <a:gd name="T6" fmla="*/ 2589 w 3711"/>
              <a:gd name="T7" fmla="*/ 2426 h 2610"/>
              <a:gd name="T8" fmla="*/ 2400 w 3711"/>
              <a:gd name="T9" fmla="*/ 2389 h 2610"/>
              <a:gd name="T10" fmla="*/ 2212 w 3711"/>
              <a:gd name="T11" fmla="*/ 2344 h 2610"/>
              <a:gd name="T12" fmla="*/ 2088 w 3711"/>
              <a:gd name="T13" fmla="*/ 2308 h 2610"/>
              <a:gd name="T14" fmla="*/ 1902 w 3711"/>
              <a:gd name="T15" fmla="*/ 2248 h 2610"/>
              <a:gd name="T16" fmla="*/ 1718 w 3711"/>
              <a:gd name="T17" fmla="*/ 2179 h 2610"/>
              <a:gd name="T18" fmla="*/ 1597 w 3711"/>
              <a:gd name="T19" fmla="*/ 2126 h 2610"/>
              <a:gd name="T20" fmla="*/ 1420 w 3711"/>
              <a:gd name="T21" fmla="*/ 2039 h 2610"/>
              <a:gd name="T22" fmla="*/ 1244 w 3711"/>
              <a:gd name="T23" fmla="*/ 1938 h 2610"/>
              <a:gd name="T24" fmla="*/ 1132 w 3711"/>
              <a:gd name="T25" fmla="*/ 1865 h 2610"/>
              <a:gd name="T26" fmla="*/ 967 w 3711"/>
              <a:gd name="T27" fmla="*/ 1743 h 2610"/>
              <a:gd name="T28" fmla="*/ 809 w 3711"/>
              <a:gd name="T29" fmla="*/ 1608 h 2610"/>
              <a:gd name="T30" fmla="*/ 709 w 3711"/>
              <a:gd name="T31" fmla="*/ 1510 h 2610"/>
              <a:gd name="T32" fmla="*/ 567 w 3711"/>
              <a:gd name="T33" fmla="*/ 1351 h 2610"/>
              <a:gd name="T34" fmla="*/ 437 w 3711"/>
              <a:gd name="T35" fmla="*/ 1179 h 2610"/>
              <a:gd name="T36" fmla="*/ 357 w 3711"/>
              <a:gd name="T37" fmla="*/ 1057 h 2610"/>
              <a:gd name="T38" fmla="*/ 250 w 3711"/>
              <a:gd name="T39" fmla="*/ 863 h 2610"/>
              <a:gd name="T40" fmla="*/ 159 w 3711"/>
              <a:gd name="T41" fmla="*/ 660 h 2610"/>
              <a:gd name="T42" fmla="*/ 107 w 3711"/>
              <a:gd name="T43" fmla="*/ 519 h 2610"/>
              <a:gd name="T44" fmla="*/ 46 w 3711"/>
              <a:gd name="T45" fmla="*/ 300 h 2610"/>
              <a:gd name="T46" fmla="*/ 18 w 3711"/>
              <a:gd name="T47" fmla="*/ 151 h 2610"/>
              <a:gd name="T48" fmla="*/ 6 w 3711"/>
              <a:gd name="T49" fmla="*/ 76 h 2610"/>
              <a:gd name="T50" fmla="*/ 0 w 3711"/>
              <a:gd name="T51" fmla="*/ 0 h 2610"/>
              <a:gd name="T52" fmla="*/ 14 w 3711"/>
              <a:gd name="T53" fmla="*/ 74 h 2610"/>
              <a:gd name="T54" fmla="*/ 31 w 3711"/>
              <a:gd name="T55" fmla="*/ 147 h 2610"/>
              <a:gd name="T56" fmla="*/ 74 w 3711"/>
              <a:gd name="T57" fmla="*/ 289 h 2610"/>
              <a:gd name="T58" fmla="*/ 126 w 3711"/>
              <a:gd name="T59" fmla="*/ 424 h 2610"/>
              <a:gd name="T60" fmla="*/ 185 w 3711"/>
              <a:gd name="T61" fmla="*/ 556 h 2610"/>
              <a:gd name="T62" fmla="*/ 286 w 3711"/>
              <a:gd name="T63" fmla="*/ 741 h 2610"/>
              <a:gd name="T64" fmla="*/ 401 w 3711"/>
              <a:gd name="T65" fmla="*/ 914 h 2610"/>
              <a:gd name="T66" fmla="*/ 484 w 3711"/>
              <a:gd name="T67" fmla="*/ 1020 h 2610"/>
              <a:gd name="T68" fmla="*/ 618 w 3711"/>
              <a:gd name="T69" fmla="*/ 1168 h 2610"/>
              <a:gd name="T70" fmla="*/ 761 w 3711"/>
              <a:gd name="T71" fmla="*/ 1300 h 2610"/>
              <a:gd name="T72" fmla="*/ 861 w 3711"/>
              <a:gd name="T73" fmla="*/ 1380 h 2610"/>
              <a:gd name="T74" fmla="*/ 1015 w 3711"/>
              <a:gd name="T75" fmla="*/ 1487 h 2610"/>
              <a:gd name="T76" fmla="*/ 1176 w 3711"/>
              <a:gd name="T77" fmla="*/ 1580 h 2610"/>
              <a:gd name="T78" fmla="*/ 1286 w 3711"/>
              <a:gd name="T79" fmla="*/ 1635 h 2610"/>
              <a:gd name="T80" fmla="*/ 1454 w 3711"/>
              <a:gd name="T81" fmla="*/ 1707 h 2610"/>
              <a:gd name="T82" fmla="*/ 1625 w 3711"/>
              <a:gd name="T83" fmla="*/ 1768 h 2610"/>
              <a:gd name="T84" fmla="*/ 1740 w 3711"/>
              <a:gd name="T85" fmla="*/ 1801 h 2610"/>
              <a:gd name="T86" fmla="*/ 1914 w 3711"/>
              <a:gd name="T87" fmla="*/ 1844 h 2610"/>
              <a:gd name="T88" fmla="*/ 2090 w 3711"/>
              <a:gd name="T89" fmla="*/ 1876 h 2610"/>
              <a:gd name="T90" fmla="*/ 2207 w 3711"/>
              <a:gd name="T91" fmla="*/ 1894 h 2610"/>
              <a:gd name="T92" fmla="*/ 2385 w 3711"/>
              <a:gd name="T93" fmla="*/ 1912 h 2610"/>
              <a:gd name="T94" fmla="*/ 2563 w 3711"/>
              <a:gd name="T95" fmla="*/ 1922 h 2610"/>
              <a:gd name="T96" fmla="*/ 2682 w 3711"/>
              <a:gd name="T97" fmla="*/ 1926 h 2610"/>
              <a:gd name="T98" fmla="*/ 2975 w 3711"/>
              <a:gd name="T99" fmla="*/ 1923 h 2610"/>
              <a:gd name="T100" fmla="*/ 3150 w 3711"/>
              <a:gd name="T101" fmla="*/ 1914 h 2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711" h="2610">
                <a:moveTo>
                  <a:pt x="3711" y="2197"/>
                </a:moveTo>
                <a:lnTo>
                  <a:pt x="3150" y="2610"/>
                </a:lnTo>
                <a:lnTo>
                  <a:pt x="3150" y="2479"/>
                </a:lnTo>
                <a:lnTo>
                  <a:pt x="3150" y="2479"/>
                </a:lnTo>
                <a:lnTo>
                  <a:pt x="3025" y="2471"/>
                </a:lnTo>
                <a:lnTo>
                  <a:pt x="2901" y="2464"/>
                </a:lnTo>
                <a:lnTo>
                  <a:pt x="2839" y="2459"/>
                </a:lnTo>
                <a:lnTo>
                  <a:pt x="2777" y="2453"/>
                </a:lnTo>
                <a:lnTo>
                  <a:pt x="2714" y="2445"/>
                </a:lnTo>
                <a:lnTo>
                  <a:pt x="2652" y="2436"/>
                </a:lnTo>
                <a:lnTo>
                  <a:pt x="2652" y="2436"/>
                </a:lnTo>
                <a:lnTo>
                  <a:pt x="2589" y="2426"/>
                </a:lnTo>
                <a:lnTo>
                  <a:pt x="2525" y="2414"/>
                </a:lnTo>
                <a:lnTo>
                  <a:pt x="2463" y="2402"/>
                </a:lnTo>
                <a:lnTo>
                  <a:pt x="2400" y="2389"/>
                </a:lnTo>
                <a:lnTo>
                  <a:pt x="2336" y="2375"/>
                </a:lnTo>
                <a:lnTo>
                  <a:pt x="2274" y="2360"/>
                </a:lnTo>
                <a:lnTo>
                  <a:pt x="2212" y="2344"/>
                </a:lnTo>
                <a:lnTo>
                  <a:pt x="2150" y="2327"/>
                </a:lnTo>
                <a:lnTo>
                  <a:pt x="2150" y="2327"/>
                </a:lnTo>
                <a:lnTo>
                  <a:pt x="2088" y="2308"/>
                </a:lnTo>
                <a:lnTo>
                  <a:pt x="2025" y="2290"/>
                </a:lnTo>
                <a:lnTo>
                  <a:pt x="1963" y="2270"/>
                </a:lnTo>
                <a:lnTo>
                  <a:pt x="1902" y="2248"/>
                </a:lnTo>
                <a:lnTo>
                  <a:pt x="1840" y="2227"/>
                </a:lnTo>
                <a:lnTo>
                  <a:pt x="1779" y="2203"/>
                </a:lnTo>
                <a:lnTo>
                  <a:pt x="1718" y="2179"/>
                </a:lnTo>
                <a:lnTo>
                  <a:pt x="1658" y="2153"/>
                </a:lnTo>
                <a:lnTo>
                  <a:pt x="1658" y="2153"/>
                </a:lnTo>
                <a:lnTo>
                  <a:pt x="1597" y="2126"/>
                </a:lnTo>
                <a:lnTo>
                  <a:pt x="1537" y="2099"/>
                </a:lnTo>
                <a:lnTo>
                  <a:pt x="1478" y="2069"/>
                </a:lnTo>
                <a:lnTo>
                  <a:pt x="1420" y="2039"/>
                </a:lnTo>
                <a:lnTo>
                  <a:pt x="1361" y="2006"/>
                </a:lnTo>
                <a:lnTo>
                  <a:pt x="1302" y="1973"/>
                </a:lnTo>
                <a:lnTo>
                  <a:pt x="1244" y="1938"/>
                </a:lnTo>
                <a:lnTo>
                  <a:pt x="1188" y="1902"/>
                </a:lnTo>
                <a:lnTo>
                  <a:pt x="1188" y="1902"/>
                </a:lnTo>
                <a:lnTo>
                  <a:pt x="1132" y="1865"/>
                </a:lnTo>
                <a:lnTo>
                  <a:pt x="1076" y="1826"/>
                </a:lnTo>
                <a:lnTo>
                  <a:pt x="1021" y="1785"/>
                </a:lnTo>
                <a:lnTo>
                  <a:pt x="967" y="1743"/>
                </a:lnTo>
                <a:lnTo>
                  <a:pt x="913" y="1699"/>
                </a:lnTo>
                <a:lnTo>
                  <a:pt x="861" y="1654"/>
                </a:lnTo>
                <a:lnTo>
                  <a:pt x="809" y="1608"/>
                </a:lnTo>
                <a:lnTo>
                  <a:pt x="758" y="1559"/>
                </a:lnTo>
                <a:lnTo>
                  <a:pt x="758" y="1559"/>
                </a:lnTo>
                <a:lnTo>
                  <a:pt x="709" y="1510"/>
                </a:lnTo>
                <a:lnTo>
                  <a:pt x="660" y="1458"/>
                </a:lnTo>
                <a:lnTo>
                  <a:pt x="613" y="1405"/>
                </a:lnTo>
                <a:lnTo>
                  <a:pt x="567" y="1351"/>
                </a:lnTo>
                <a:lnTo>
                  <a:pt x="522" y="1296"/>
                </a:lnTo>
                <a:lnTo>
                  <a:pt x="478" y="1238"/>
                </a:lnTo>
                <a:lnTo>
                  <a:pt x="437" y="1179"/>
                </a:lnTo>
                <a:lnTo>
                  <a:pt x="397" y="1118"/>
                </a:lnTo>
                <a:lnTo>
                  <a:pt x="397" y="1118"/>
                </a:lnTo>
                <a:lnTo>
                  <a:pt x="357" y="1057"/>
                </a:lnTo>
                <a:lnTo>
                  <a:pt x="320" y="994"/>
                </a:lnTo>
                <a:lnTo>
                  <a:pt x="285" y="929"/>
                </a:lnTo>
                <a:lnTo>
                  <a:pt x="250" y="863"/>
                </a:lnTo>
                <a:lnTo>
                  <a:pt x="218" y="797"/>
                </a:lnTo>
                <a:lnTo>
                  <a:pt x="188" y="729"/>
                </a:lnTo>
                <a:lnTo>
                  <a:pt x="159" y="660"/>
                </a:lnTo>
                <a:lnTo>
                  <a:pt x="133" y="589"/>
                </a:lnTo>
                <a:lnTo>
                  <a:pt x="133" y="589"/>
                </a:lnTo>
                <a:lnTo>
                  <a:pt x="107" y="519"/>
                </a:lnTo>
                <a:lnTo>
                  <a:pt x="85" y="446"/>
                </a:lnTo>
                <a:lnTo>
                  <a:pt x="65" y="374"/>
                </a:lnTo>
                <a:lnTo>
                  <a:pt x="46" y="300"/>
                </a:lnTo>
                <a:lnTo>
                  <a:pt x="46" y="300"/>
                </a:lnTo>
                <a:lnTo>
                  <a:pt x="30" y="226"/>
                </a:lnTo>
                <a:lnTo>
                  <a:pt x="18" y="151"/>
                </a:lnTo>
                <a:lnTo>
                  <a:pt x="18" y="151"/>
                </a:lnTo>
                <a:lnTo>
                  <a:pt x="12" y="113"/>
                </a:lnTo>
                <a:lnTo>
                  <a:pt x="6" y="76"/>
                </a:lnTo>
                <a:lnTo>
                  <a:pt x="6" y="76"/>
                </a:lnTo>
                <a:lnTo>
                  <a:pt x="3" y="38"/>
                </a:lnTo>
                <a:lnTo>
                  <a:pt x="0" y="0"/>
                </a:lnTo>
                <a:lnTo>
                  <a:pt x="0" y="0"/>
                </a:lnTo>
                <a:lnTo>
                  <a:pt x="6" y="37"/>
                </a:lnTo>
                <a:lnTo>
                  <a:pt x="14" y="74"/>
                </a:lnTo>
                <a:lnTo>
                  <a:pt x="14" y="74"/>
                </a:lnTo>
                <a:lnTo>
                  <a:pt x="22" y="111"/>
                </a:lnTo>
                <a:lnTo>
                  <a:pt x="31" y="147"/>
                </a:lnTo>
                <a:lnTo>
                  <a:pt x="31" y="147"/>
                </a:lnTo>
                <a:lnTo>
                  <a:pt x="52" y="218"/>
                </a:lnTo>
                <a:lnTo>
                  <a:pt x="74" y="289"/>
                </a:lnTo>
                <a:lnTo>
                  <a:pt x="74" y="289"/>
                </a:lnTo>
                <a:lnTo>
                  <a:pt x="99" y="358"/>
                </a:lnTo>
                <a:lnTo>
                  <a:pt x="126" y="424"/>
                </a:lnTo>
                <a:lnTo>
                  <a:pt x="155" y="491"/>
                </a:lnTo>
                <a:lnTo>
                  <a:pt x="185" y="556"/>
                </a:lnTo>
                <a:lnTo>
                  <a:pt x="185" y="556"/>
                </a:lnTo>
                <a:lnTo>
                  <a:pt x="217" y="619"/>
                </a:lnTo>
                <a:lnTo>
                  <a:pt x="251" y="681"/>
                </a:lnTo>
                <a:lnTo>
                  <a:pt x="286" y="741"/>
                </a:lnTo>
                <a:lnTo>
                  <a:pt x="323" y="800"/>
                </a:lnTo>
                <a:lnTo>
                  <a:pt x="361" y="858"/>
                </a:lnTo>
                <a:lnTo>
                  <a:pt x="401" y="914"/>
                </a:lnTo>
                <a:lnTo>
                  <a:pt x="441" y="968"/>
                </a:lnTo>
                <a:lnTo>
                  <a:pt x="484" y="1020"/>
                </a:lnTo>
                <a:lnTo>
                  <a:pt x="484" y="1020"/>
                </a:lnTo>
                <a:lnTo>
                  <a:pt x="528" y="1071"/>
                </a:lnTo>
                <a:lnTo>
                  <a:pt x="572" y="1120"/>
                </a:lnTo>
                <a:lnTo>
                  <a:pt x="618" y="1168"/>
                </a:lnTo>
                <a:lnTo>
                  <a:pt x="665" y="1214"/>
                </a:lnTo>
                <a:lnTo>
                  <a:pt x="712" y="1258"/>
                </a:lnTo>
                <a:lnTo>
                  <a:pt x="761" y="1300"/>
                </a:lnTo>
                <a:lnTo>
                  <a:pt x="810" y="1340"/>
                </a:lnTo>
                <a:lnTo>
                  <a:pt x="861" y="1380"/>
                </a:lnTo>
                <a:lnTo>
                  <a:pt x="861" y="1380"/>
                </a:lnTo>
                <a:lnTo>
                  <a:pt x="911" y="1417"/>
                </a:lnTo>
                <a:lnTo>
                  <a:pt x="963" y="1452"/>
                </a:lnTo>
                <a:lnTo>
                  <a:pt x="1015" y="1487"/>
                </a:lnTo>
                <a:lnTo>
                  <a:pt x="1068" y="1520"/>
                </a:lnTo>
                <a:lnTo>
                  <a:pt x="1122" y="1551"/>
                </a:lnTo>
                <a:lnTo>
                  <a:pt x="1176" y="1580"/>
                </a:lnTo>
                <a:lnTo>
                  <a:pt x="1231" y="1609"/>
                </a:lnTo>
                <a:lnTo>
                  <a:pt x="1286" y="1635"/>
                </a:lnTo>
                <a:lnTo>
                  <a:pt x="1286" y="1635"/>
                </a:lnTo>
                <a:lnTo>
                  <a:pt x="1341" y="1661"/>
                </a:lnTo>
                <a:lnTo>
                  <a:pt x="1398" y="1685"/>
                </a:lnTo>
                <a:lnTo>
                  <a:pt x="1454" y="1707"/>
                </a:lnTo>
                <a:lnTo>
                  <a:pt x="1511" y="1729"/>
                </a:lnTo>
                <a:lnTo>
                  <a:pt x="1567" y="1748"/>
                </a:lnTo>
                <a:lnTo>
                  <a:pt x="1625" y="1768"/>
                </a:lnTo>
                <a:lnTo>
                  <a:pt x="1682" y="1785"/>
                </a:lnTo>
                <a:lnTo>
                  <a:pt x="1740" y="1801"/>
                </a:lnTo>
                <a:lnTo>
                  <a:pt x="1740" y="1801"/>
                </a:lnTo>
                <a:lnTo>
                  <a:pt x="1797" y="1816"/>
                </a:lnTo>
                <a:lnTo>
                  <a:pt x="1856" y="1831"/>
                </a:lnTo>
                <a:lnTo>
                  <a:pt x="1914" y="1844"/>
                </a:lnTo>
                <a:lnTo>
                  <a:pt x="1972" y="1856"/>
                </a:lnTo>
                <a:lnTo>
                  <a:pt x="2031" y="1867"/>
                </a:lnTo>
                <a:lnTo>
                  <a:pt x="2090" y="1876"/>
                </a:lnTo>
                <a:lnTo>
                  <a:pt x="2149" y="1885"/>
                </a:lnTo>
                <a:lnTo>
                  <a:pt x="2207" y="1894"/>
                </a:lnTo>
                <a:lnTo>
                  <a:pt x="2207" y="1894"/>
                </a:lnTo>
                <a:lnTo>
                  <a:pt x="2267" y="1900"/>
                </a:lnTo>
                <a:lnTo>
                  <a:pt x="2326" y="1906"/>
                </a:lnTo>
                <a:lnTo>
                  <a:pt x="2385" y="1912"/>
                </a:lnTo>
                <a:lnTo>
                  <a:pt x="2445" y="1917"/>
                </a:lnTo>
                <a:lnTo>
                  <a:pt x="2504" y="1920"/>
                </a:lnTo>
                <a:lnTo>
                  <a:pt x="2563" y="1922"/>
                </a:lnTo>
                <a:lnTo>
                  <a:pt x="2623" y="1925"/>
                </a:lnTo>
                <a:lnTo>
                  <a:pt x="2682" y="1926"/>
                </a:lnTo>
                <a:lnTo>
                  <a:pt x="2682" y="1926"/>
                </a:lnTo>
                <a:lnTo>
                  <a:pt x="2800" y="1927"/>
                </a:lnTo>
                <a:lnTo>
                  <a:pt x="2916" y="1925"/>
                </a:lnTo>
                <a:lnTo>
                  <a:pt x="2975" y="1923"/>
                </a:lnTo>
                <a:lnTo>
                  <a:pt x="3032" y="1921"/>
                </a:lnTo>
                <a:lnTo>
                  <a:pt x="3091" y="1918"/>
                </a:lnTo>
                <a:lnTo>
                  <a:pt x="3150" y="1914"/>
                </a:lnTo>
                <a:lnTo>
                  <a:pt x="3150" y="1783"/>
                </a:lnTo>
                <a:lnTo>
                  <a:pt x="3711" y="2197"/>
                </a:lnTo>
                <a:close/>
              </a:path>
            </a:pathLst>
          </a:custGeom>
          <a:solidFill>
            <a:srgbClr val="FFCE5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603252" y="1293747"/>
            <a:ext cx="4550833" cy="3198284"/>
          </a:xfrm>
          <a:custGeom>
            <a:avLst/>
            <a:gdLst>
              <a:gd name="T0" fmla="*/ 3649 w 4300"/>
              <a:gd name="T1" fmla="*/ 2873 h 3024"/>
              <a:gd name="T2" fmla="*/ 3361 w 4300"/>
              <a:gd name="T3" fmla="*/ 2854 h 3024"/>
              <a:gd name="T4" fmla="*/ 3144 w 4300"/>
              <a:gd name="T5" fmla="*/ 2834 h 3024"/>
              <a:gd name="T6" fmla="*/ 2999 w 4300"/>
              <a:gd name="T7" fmla="*/ 2811 h 3024"/>
              <a:gd name="T8" fmla="*/ 2780 w 4300"/>
              <a:gd name="T9" fmla="*/ 2768 h 3024"/>
              <a:gd name="T10" fmla="*/ 2562 w 4300"/>
              <a:gd name="T11" fmla="*/ 2715 h 3024"/>
              <a:gd name="T12" fmla="*/ 2418 w 4300"/>
              <a:gd name="T13" fmla="*/ 2675 h 3024"/>
              <a:gd name="T14" fmla="*/ 2203 w 4300"/>
              <a:gd name="T15" fmla="*/ 2606 h 3024"/>
              <a:gd name="T16" fmla="*/ 1991 w 4300"/>
              <a:gd name="T17" fmla="*/ 2525 h 3024"/>
              <a:gd name="T18" fmla="*/ 1850 w 4300"/>
              <a:gd name="T19" fmla="*/ 2464 h 3024"/>
              <a:gd name="T20" fmla="*/ 1644 w 4300"/>
              <a:gd name="T21" fmla="*/ 2361 h 3024"/>
              <a:gd name="T22" fmla="*/ 1443 w 4300"/>
              <a:gd name="T23" fmla="*/ 2246 h 3024"/>
              <a:gd name="T24" fmla="*/ 1311 w 4300"/>
              <a:gd name="T25" fmla="*/ 2161 h 3024"/>
              <a:gd name="T26" fmla="*/ 1120 w 4300"/>
              <a:gd name="T27" fmla="*/ 2019 h 3024"/>
              <a:gd name="T28" fmla="*/ 937 w 4300"/>
              <a:gd name="T29" fmla="*/ 1862 h 3024"/>
              <a:gd name="T30" fmla="*/ 822 w 4300"/>
              <a:gd name="T31" fmla="*/ 1749 h 3024"/>
              <a:gd name="T32" fmla="*/ 657 w 4300"/>
              <a:gd name="T33" fmla="*/ 1565 h 3024"/>
              <a:gd name="T34" fmla="*/ 506 w 4300"/>
              <a:gd name="T35" fmla="*/ 1366 h 3024"/>
              <a:gd name="T36" fmla="*/ 414 w 4300"/>
              <a:gd name="T37" fmla="*/ 1225 h 3024"/>
              <a:gd name="T38" fmla="*/ 289 w 4300"/>
              <a:gd name="T39" fmla="*/ 1001 h 3024"/>
              <a:gd name="T40" fmla="*/ 185 w 4300"/>
              <a:gd name="T41" fmla="*/ 764 h 3024"/>
              <a:gd name="T42" fmla="*/ 125 w 4300"/>
              <a:gd name="T43" fmla="*/ 601 h 3024"/>
              <a:gd name="T44" fmla="*/ 54 w 4300"/>
              <a:gd name="T45" fmla="*/ 348 h 3024"/>
              <a:gd name="T46" fmla="*/ 36 w 4300"/>
              <a:gd name="T47" fmla="*/ 262 h 3024"/>
              <a:gd name="T48" fmla="*/ 20 w 4300"/>
              <a:gd name="T49" fmla="*/ 176 h 3024"/>
              <a:gd name="T50" fmla="*/ 7 w 4300"/>
              <a:gd name="T51" fmla="*/ 89 h 3024"/>
              <a:gd name="T52" fmla="*/ 0 w 4300"/>
              <a:gd name="T53" fmla="*/ 0 h 3024"/>
              <a:gd name="T54" fmla="*/ 16 w 4300"/>
              <a:gd name="T55" fmla="*/ 87 h 3024"/>
              <a:gd name="T56" fmla="*/ 36 w 4300"/>
              <a:gd name="T57" fmla="*/ 171 h 3024"/>
              <a:gd name="T58" fmla="*/ 73 w 4300"/>
              <a:gd name="T59" fmla="*/ 294 h 3024"/>
              <a:gd name="T60" fmla="*/ 115 w 4300"/>
              <a:gd name="T61" fmla="*/ 414 h 3024"/>
              <a:gd name="T62" fmla="*/ 215 w 4300"/>
              <a:gd name="T63" fmla="*/ 645 h 3024"/>
              <a:gd name="T64" fmla="*/ 291 w 4300"/>
              <a:gd name="T65" fmla="*/ 790 h 3024"/>
              <a:gd name="T66" fmla="*/ 418 w 4300"/>
              <a:gd name="T67" fmla="*/ 995 h 3024"/>
              <a:gd name="T68" fmla="*/ 561 w 4300"/>
              <a:gd name="T69" fmla="*/ 1183 h 3024"/>
              <a:gd name="T70" fmla="*/ 663 w 4300"/>
              <a:gd name="T71" fmla="*/ 1298 h 3024"/>
              <a:gd name="T72" fmla="*/ 825 w 4300"/>
              <a:gd name="T73" fmla="*/ 1457 h 3024"/>
              <a:gd name="T74" fmla="*/ 997 w 4300"/>
              <a:gd name="T75" fmla="*/ 1599 h 3024"/>
              <a:gd name="T76" fmla="*/ 1115 w 4300"/>
              <a:gd name="T77" fmla="*/ 1684 h 3024"/>
              <a:gd name="T78" fmla="*/ 1300 w 4300"/>
              <a:gd name="T79" fmla="*/ 1797 h 3024"/>
              <a:gd name="T80" fmla="*/ 1490 w 4300"/>
              <a:gd name="T81" fmla="*/ 1895 h 3024"/>
              <a:gd name="T82" fmla="*/ 1619 w 4300"/>
              <a:gd name="T83" fmla="*/ 1952 h 3024"/>
              <a:gd name="T84" fmla="*/ 1816 w 4300"/>
              <a:gd name="T85" fmla="*/ 2026 h 3024"/>
              <a:gd name="T86" fmla="*/ 2015 w 4300"/>
              <a:gd name="T87" fmla="*/ 2087 h 3024"/>
              <a:gd name="T88" fmla="*/ 2150 w 4300"/>
              <a:gd name="T89" fmla="*/ 2122 h 3024"/>
              <a:gd name="T90" fmla="*/ 2354 w 4300"/>
              <a:gd name="T91" fmla="*/ 2163 h 3024"/>
              <a:gd name="T92" fmla="*/ 2558 w 4300"/>
              <a:gd name="T93" fmla="*/ 2194 h 3024"/>
              <a:gd name="T94" fmla="*/ 2695 w 4300"/>
              <a:gd name="T95" fmla="*/ 2209 h 3024"/>
              <a:gd name="T96" fmla="*/ 2901 w 4300"/>
              <a:gd name="T97" fmla="*/ 2224 h 3024"/>
              <a:gd name="T98" fmla="*/ 3108 w 4300"/>
              <a:gd name="T99" fmla="*/ 2231 h 3024"/>
              <a:gd name="T100" fmla="*/ 3311 w 4300"/>
              <a:gd name="T101" fmla="*/ 2232 h 3024"/>
              <a:gd name="T102" fmla="*/ 3514 w 4300"/>
              <a:gd name="T103" fmla="*/ 2225 h 3024"/>
              <a:gd name="T104" fmla="*/ 3649 w 4300"/>
              <a:gd name="T105" fmla="*/ 2065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00" h="3024">
                <a:moveTo>
                  <a:pt x="4300" y="2545"/>
                </a:moveTo>
                <a:lnTo>
                  <a:pt x="3649" y="3024"/>
                </a:lnTo>
                <a:lnTo>
                  <a:pt x="3649" y="2873"/>
                </a:lnTo>
                <a:lnTo>
                  <a:pt x="3649" y="2873"/>
                </a:lnTo>
                <a:lnTo>
                  <a:pt x="3505" y="2864"/>
                </a:lnTo>
                <a:lnTo>
                  <a:pt x="3361" y="2854"/>
                </a:lnTo>
                <a:lnTo>
                  <a:pt x="3288" y="2849"/>
                </a:lnTo>
                <a:lnTo>
                  <a:pt x="3217" y="2843"/>
                </a:lnTo>
                <a:lnTo>
                  <a:pt x="3144" y="2834"/>
                </a:lnTo>
                <a:lnTo>
                  <a:pt x="3073" y="2823"/>
                </a:lnTo>
                <a:lnTo>
                  <a:pt x="3073" y="2823"/>
                </a:lnTo>
                <a:lnTo>
                  <a:pt x="2999" y="2811"/>
                </a:lnTo>
                <a:lnTo>
                  <a:pt x="2926" y="2798"/>
                </a:lnTo>
                <a:lnTo>
                  <a:pt x="2854" y="2783"/>
                </a:lnTo>
                <a:lnTo>
                  <a:pt x="2780" y="2768"/>
                </a:lnTo>
                <a:lnTo>
                  <a:pt x="2707" y="2752"/>
                </a:lnTo>
                <a:lnTo>
                  <a:pt x="2635" y="2735"/>
                </a:lnTo>
                <a:lnTo>
                  <a:pt x="2562" y="2715"/>
                </a:lnTo>
                <a:lnTo>
                  <a:pt x="2491" y="2695"/>
                </a:lnTo>
                <a:lnTo>
                  <a:pt x="2491" y="2695"/>
                </a:lnTo>
                <a:lnTo>
                  <a:pt x="2418" y="2675"/>
                </a:lnTo>
                <a:lnTo>
                  <a:pt x="2347" y="2653"/>
                </a:lnTo>
                <a:lnTo>
                  <a:pt x="2274" y="2630"/>
                </a:lnTo>
                <a:lnTo>
                  <a:pt x="2203" y="2606"/>
                </a:lnTo>
                <a:lnTo>
                  <a:pt x="2133" y="2580"/>
                </a:lnTo>
                <a:lnTo>
                  <a:pt x="2061" y="2553"/>
                </a:lnTo>
                <a:lnTo>
                  <a:pt x="1991" y="2525"/>
                </a:lnTo>
                <a:lnTo>
                  <a:pt x="1921" y="2495"/>
                </a:lnTo>
                <a:lnTo>
                  <a:pt x="1921" y="2495"/>
                </a:lnTo>
                <a:lnTo>
                  <a:pt x="1850" y="2464"/>
                </a:lnTo>
                <a:lnTo>
                  <a:pt x="1781" y="2432"/>
                </a:lnTo>
                <a:lnTo>
                  <a:pt x="1712" y="2397"/>
                </a:lnTo>
                <a:lnTo>
                  <a:pt x="1644" y="2361"/>
                </a:lnTo>
                <a:lnTo>
                  <a:pt x="1576" y="2324"/>
                </a:lnTo>
                <a:lnTo>
                  <a:pt x="1509" y="2286"/>
                </a:lnTo>
                <a:lnTo>
                  <a:pt x="1443" y="2246"/>
                </a:lnTo>
                <a:lnTo>
                  <a:pt x="1376" y="2203"/>
                </a:lnTo>
                <a:lnTo>
                  <a:pt x="1376" y="2203"/>
                </a:lnTo>
                <a:lnTo>
                  <a:pt x="1311" y="2161"/>
                </a:lnTo>
                <a:lnTo>
                  <a:pt x="1247" y="2115"/>
                </a:lnTo>
                <a:lnTo>
                  <a:pt x="1182" y="2069"/>
                </a:lnTo>
                <a:lnTo>
                  <a:pt x="1120" y="2019"/>
                </a:lnTo>
                <a:lnTo>
                  <a:pt x="1058" y="1970"/>
                </a:lnTo>
                <a:lnTo>
                  <a:pt x="997" y="1917"/>
                </a:lnTo>
                <a:lnTo>
                  <a:pt x="937" y="1862"/>
                </a:lnTo>
                <a:lnTo>
                  <a:pt x="879" y="1807"/>
                </a:lnTo>
                <a:lnTo>
                  <a:pt x="879" y="1807"/>
                </a:lnTo>
                <a:lnTo>
                  <a:pt x="822" y="1749"/>
                </a:lnTo>
                <a:lnTo>
                  <a:pt x="765" y="1690"/>
                </a:lnTo>
                <a:lnTo>
                  <a:pt x="710" y="1629"/>
                </a:lnTo>
                <a:lnTo>
                  <a:pt x="657" y="1565"/>
                </a:lnTo>
                <a:lnTo>
                  <a:pt x="605" y="1501"/>
                </a:lnTo>
                <a:lnTo>
                  <a:pt x="554" y="1434"/>
                </a:lnTo>
                <a:lnTo>
                  <a:pt x="506" y="1366"/>
                </a:lnTo>
                <a:lnTo>
                  <a:pt x="459" y="1297"/>
                </a:lnTo>
                <a:lnTo>
                  <a:pt x="459" y="1297"/>
                </a:lnTo>
                <a:lnTo>
                  <a:pt x="414" y="1225"/>
                </a:lnTo>
                <a:lnTo>
                  <a:pt x="371" y="1152"/>
                </a:lnTo>
                <a:lnTo>
                  <a:pt x="330" y="1077"/>
                </a:lnTo>
                <a:lnTo>
                  <a:pt x="289" y="1001"/>
                </a:lnTo>
                <a:lnTo>
                  <a:pt x="253" y="923"/>
                </a:lnTo>
                <a:lnTo>
                  <a:pt x="217" y="845"/>
                </a:lnTo>
                <a:lnTo>
                  <a:pt x="185" y="764"/>
                </a:lnTo>
                <a:lnTo>
                  <a:pt x="153" y="684"/>
                </a:lnTo>
                <a:lnTo>
                  <a:pt x="153" y="684"/>
                </a:lnTo>
                <a:lnTo>
                  <a:pt x="125" y="601"/>
                </a:lnTo>
                <a:lnTo>
                  <a:pt x="98" y="518"/>
                </a:lnTo>
                <a:lnTo>
                  <a:pt x="75" y="434"/>
                </a:lnTo>
                <a:lnTo>
                  <a:pt x="54" y="348"/>
                </a:lnTo>
                <a:lnTo>
                  <a:pt x="54" y="348"/>
                </a:lnTo>
                <a:lnTo>
                  <a:pt x="44" y="306"/>
                </a:lnTo>
                <a:lnTo>
                  <a:pt x="36" y="262"/>
                </a:lnTo>
                <a:lnTo>
                  <a:pt x="27" y="219"/>
                </a:lnTo>
                <a:lnTo>
                  <a:pt x="20" y="176"/>
                </a:lnTo>
                <a:lnTo>
                  <a:pt x="20" y="176"/>
                </a:lnTo>
                <a:lnTo>
                  <a:pt x="13" y="132"/>
                </a:lnTo>
                <a:lnTo>
                  <a:pt x="7" y="89"/>
                </a:lnTo>
                <a:lnTo>
                  <a:pt x="7" y="89"/>
                </a:lnTo>
                <a:lnTo>
                  <a:pt x="3" y="44"/>
                </a:lnTo>
                <a:lnTo>
                  <a:pt x="0" y="0"/>
                </a:lnTo>
                <a:lnTo>
                  <a:pt x="0" y="0"/>
                </a:lnTo>
                <a:lnTo>
                  <a:pt x="7" y="44"/>
                </a:lnTo>
                <a:lnTo>
                  <a:pt x="16" y="87"/>
                </a:lnTo>
                <a:lnTo>
                  <a:pt x="16" y="87"/>
                </a:lnTo>
                <a:lnTo>
                  <a:pt x="26" y="128"/>
                </a:lnTo>
                <a:lnTo>
                  <a:pt x="36" y="171"/>
                </a:lnTo>
                <a:lnTo>
                  <a:pt x="36" y="171"/>
                </a:lnTo>
                <a:lnTo>
                  <a:pt x="47" y="212"/>
                </a:lnTo>
                <a:lnTo>
                  <a:pt x="60" y="253"/>
                </a:lnTo>
                <a:lnTo>
                  <a:pt x="73" y="294"/>
                </a:lnTo>
                <a:lnTo>
                  <a:pt x="87" y="335"/>
                </a:lnTo>
                <a:lnTo>
                  <a:pt x="87" y="335"/>
                </a:lnTo>
                <a:lnTo>
                  <a:pt x="115" y="414"/>
                </a:lnTo>
                <a:lnTo>
                  <a:pt x="145" y="492"/>
                </a:lnTo>
                <a:lnTo>
                  <a:pt x="179" y="570"/>
                </a:lnTo>
                <a:lnTo>
                  <a:pt x="215" y="645"/>
                </a:lnTo>
                <a:lnTo>
                  <a:pt x="215" y="645"/>
                </a:lnTo>
                <a:lnTo>
                  <a:pt x="251" y="718"/>
                </a:lnTo>
                <a:lnTo>
                  <a:pt x="291" y="790"/>
                </a:lnTo>
                <a:lnTo>
                  <a:pt x="332" y="860"/>
                </a:lnTo>
                <a:lnTo>
                  <a:pt x="375" y="928"/>
                </a:lnTo>
                <a:lnTo>
                  <a:pt x="418" y="995"/>
                </a:lnTo>
                <a:lnTo>
                  <a:pt x="464" y="1059"/>
                </a:lnTo>
                <a:lnTo>
                  <a:pt x="512" y="1122"/>
                </a:lnTo>
                <a:lnTo>
                  <a:pt x="561" y="1183"/>
                </a:lnTo>
                <a:lnTo>
                  <a:pt x="561" y="1183"/>
                </a:lnTo>
                <a:lnTo>
                  <a:pt x="611" y="1241"/>
                </a:lnTo>
                <a:lnTo>
                  <a:pt x="663" y="1298"/>
                </a:lnTo>
                <a:lnTo>
                  <a:pt x="716" y="1353"/>
                </a:lnTo>
                <a:lnTo>
                  <a:pt x="770" y="1406"/>
                </a:lnTo>
                <a:lnTo>
                  <a:pt x="825" y="1457"/>
                </a:lnTo>
                <a:lnTo>
                  <a:pt x="882" y="1506"/>
                </a:lnTo>
                <a:lnTo>
                  <a:pt x="939" y="1554"/>
                </a:lnTo>
                <a:lnTo>
                  <a:pt x="997" y="1599"/>
                </a:lnTo>
                <a:lnTo>
                  <a:pt x="997" y="1599"/>
                </a:lnTo>
                <a:lnTo>
                  <a:pt x="1055" y="1642"/>
                </a:lnTo>
                <a:lnTo>
                  <a:pt x="1115" y="1684"/>
                </a:lnTo>
                <a:lnTo>
                  <a:pt x="1176" y="1723"/>
                </a:lnTo>
                <a:lnTo>
                  <a:pt x="1237" y="1761"/>
                </a:lnTo>
                <a:lnTo>
                  <a:pt x="1300" y="1797"/>
                </a:lnTo>
                <a:lnTo>
                  <a:pt x="1363" y="1831"/>
                </a:lnTo>
                <a:lnTo>
                  <a:pt x="1426" y="1865"/>
                </a:lnTo>
                <a:lnTo>
                  <a:pt x="1490" y="1895"/>
                </a:lnTo>
                <a:lnTo>
                  <a:pt x="1490" y="1895"/>
                </a:lnTo>
                <a:lnTo>
                  <a:pt x="1554" y="1925"/>
                </a:lnTo>
                <a:lnTo>
                  <a:pt x="1619" y="1952"/>
                </a:lnTo>
                <a:lnTo>
                  <a:pt x="1684" y="1979"/>
                </a:lnTo>
                <a:lnTo>
                  <a:pt x="1750" y="2003"/>
                </a:lnTo>
                <a:lnTo>
                  <a:pt x="1816" y="2026"/>
                </a:lnTo>
                <a:lnTo>
                  <a:pt x="1883" y="2048"/>
                </a:lnTo>
                <a:lnTo>
                  <a:pt x="1948" y="2069"/>
                </a:lnTo>
                <a:lnTo>
                  <a:pt x="2015" y="2087"/>
                </a:lnTo>
                <a:lnTo>
                  <a:pt x="2015" y="2087"/>
                </a:lnTo>
                <a:lnTo>
                  <a:pt x="2083" y="2106"/>
                </a:lnTo>
                <a:lnTo>
                  <a:pt x="2150" y="2122"/>
                </a:lnTo>
                <a:lnTo>
                  <a:pt x="2218" y="2137"/>
                </a:lnTo>
                <a:lnTo>
                  <a:pt x="2286" y="2150"/>
                </a:lnTo>
                <a:lnTo>
                  <a:pt x="2354" y="2163"/>
                </a:lnTo>
                <a:lnTo>
                  <a:pt x="2422" y="2175"/>
                </a:lnTo>
                <a:lnTo>
                  <a:pt x="2490" y="2185"/>
                </a:lnTo>
                <a:lnTo>
                  <a:pt x="2558" y="2194"/>
                </a:lnTo>
                <a:lnTo>
                  <a:pt x="2558" y="2194"/>
                </a:lnTo>
                <a:lnTo>
                  <a:pt x="2627" y="2202"/>
                </a:lnTo>
                <a:lnTo>
                  <a:pt x="2695" y="2209"/>
                </a:lnTo>
                <a:lnTo>
                  <a:pt x="2764" y="2215"/>
                </a:lnTo>
                <a:lnTo>
                  <a:pt x="2832" y="2221"/>
                </a:lnTo>
                <a:lnTo>
                  <a:pt x="2901" y="2224"/>
                </a:lnTo>
                <a:lnTo>
                  <a:pt x="2970" y="2228"/>
                </a:lnTo>
                <a:lnTo>
                  <a:pt x="3039" y="2230"/>
                </a:lnTo>
                <a:lnTo>
                  <a:pt x="3108" y="2231"/>
                </a:lnTo>
                <a:lnTo>
                  <a:pt x="3108" y="2231"/>
                </a:lnTo>
                <a:lnTo>
                  <a:pt x="3243" y="2232"/>
                </a:lnTo>
                <a:lnTo>
                  <a:pt x="3311" y="2232"/>
                </a:lnTo>
                <a:lnTo>
                  <a:pt x="3378" y="2230"/>
                </a:lnTo>
                <a:lnTo>
                  <a:pt x="3446" y="2229"/>
                </a:lnTo>
                <a:lnTo>
                  <a:pt x="3514" y="2225"/>
                </a:lnTo>
                <a:lnTo>
                  <a:pt x="3582" y="2222"/>
                </a:lnTo>
                <a:lnTo>
                  <a:pt x="3649" y="2217"/>
                </a:lnTo>
                <a:lnTo>
                  <a:pt x="3649" y="2065"/>
                </a:lnTo>
                <a:lnTo>
                  <a:pt x="4300" y="2545"/>
                </a:lnTo>
                <a:close/>
              </a:path>
            </a:pathLst>
          </a:custGeom>
          <a:solidFill>
            <a:srgbClr val="49CFA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Freeform 8"/>
          <p:cNvSpPr>
            <a:spLocks/>
          </p:cNvSpPr>
          <p:nvPr userDrawn="1"/>
        </p:nvSpPr>
        <p:spPr bwMode="auto">
          <a:xfrm>
            <a:off x="603251" y="2023998"/>
            <a:ext cx="5226051" cy="3674533"/>
          </a:xfrm>
          <a:custGeom>
            <a:avLst/>
            <a:gdLst>
              <a:gd name="T0" fmla="*/ 4191 w 4938"/>
              <a:gd name="T1" fmla="*/ 3297 h 3471"/>
              <a:gd name="T2" fmla="*/ 3859 w 4938"/>
              <a:gd name="T3" fmla="*/ 3276 h 3471"/>
              <a:gd name="T4" fmla="*/ 3612 w 4938"/>
              <a:gd name="T5" fmla="*/ 3253 h 3471"/>
              <a:gd name="T6" fmla="*/ 3445 w 4938"/>
              <a:gd name="T7" fmla="*/ 3227 h 3471"/>
              <a:gd name="T8" fmla="*/ 3194 w 4938"/>
              <a:gd name="T9" fmla="*/ 3177 h 3471"/>
              <a:gd name="T10" fmla="*/ 2944 w 4938"/>
              <a:gd name="T11" fmla="*/ 3117 h 3471"/>
              <a:gd name="T12" fmla="*/ 2778 w 4938"/>
              <a:gd name="T13" fmla="*/ 3070 h 3471"/>
              <a:gd name="T14" fmla="*/ 2530 w 4938"/>
              <a:gd name="T15" fmla="*/ 2991 h 3471"/>
              <a:gd name="T16" fmla="*/ 2286 w 4938"/>
              <a:gd name="T17" fmla="*/ 2897 h 3471"/>
              <a:gd name="T18" fmla="*/ 2126 w 4938"/>
              <a:gd name="T19" fmla="*/ 2828 h 3471"/>
              <a:gd name="T20" fmla="*/ 1888 w 4938"/>
              <a:gd name="T21" fmla="*/ 2711 h 3471"/>
              <a:gd name="T22" fmla="*/ 1657 w 4938"/>
              <a:gd name="T23" fmla="*/ 2577 h 3471"/>
              <a:gd name="T24" fmla="*/ 1506 w 4938"/>
              <a:gd name="T25" fmla="*/ 2479 h 3471"/>
              <a:gd name="T26" fmla="*/ 1286 w 4938"/>
              <a:gd name="T27" fmla="*/ 2318 h 3471"/>
              <a:gd name="T28" fmla="*/ 1076 w 4938"/>
              <a:gd name="T29" fmla="*/ 2137 h 3471"/>
              <a:gd name="T30" fmla="*/ 944 w 4938"/>
              <a:gd name="T31" fmla="*/ 2007 h 3471"/>
              <a:gd name="T32" fmla="*/ 755 w 4938"/>
              <a:gd name="T33" fmla="*/ 1796 h 3471"/>
              <a:gd name="T34" fmla="*/ 581 w 4938"/>
              <a:gd name="T35" fmla="*/ 1567 h 3471"/>
              <a:gd name="T36" fmla="*/ 501 w 4938"/>
              <a:gd name="T37" fmla="*/ 1446 h 3471"/>
              <a:gd name="T38" fmla="*/ 425 w 4938"/>
              <a:gd name="T39" fmla="*/ 1321 h 3471"/>
              <a:gd name="T40" fmla="*/ 355 w 4938"/>
              <a:gd name="T41" fmla="*/ 1192 h 3471"/>
              <a:gd name="T42" fmla="*/ 291 w 4938"/>
              <a:gd name="T43" fmla="*/ 1058 h 3471"/>
              <a:gd name="T44" fmla="*/ 231 w 4938"/>
              <a:gd name="T45" fmla="*/ 923 h 3471"/>
              <a:gd name="T46" fmla="*/ 176 w 4938"/>
              <a:gd name="T47" fmla="*/ 783 h 3471"/>
              <a:gd name="T48" fmla="*/ 143 w 4938"/>
              <a:gd name="T49" fmla="*/ 689 h 3471"/>
              <a:gd name="T50" fmla="*/ 99 w 4938"/>
              <a:gd name="T51" fmla="*/ 545 h 3471"/>
              <a:gd name="T52" fmla="*/ 61 w 4938"/>
              <a:gd name="T53" fmla="*/ 398 h 3471"/>
              <a:gd name="T54" fmla="*/ 41 w 4938"/>
              <a:gd name="T55" fmla="*/ 299 h 3471"/>
              <a:gd name="T56" fmla="*/ 23 w 4938"/>
              <a:gd name="T57" fmla="*/ 200 h 3471"/>
              <a:gd name="T58" fmla="*/ 8 w 4938"/>
              <a:gd name="T59" fmla="*/ 100 h 3471"/>
              <a:gd name="T60" fmla="*/ 0 w 4938"/>
              <a:gd name="T61" fmla="*/ 0 h 3471"/>
              <a:gd name="T62" fmla="*/ 19 w 4938"/>
              <a:gd name="T63" fmla="*/ 98 h 3471"/>
              <a:gd name="T64" fmla="*/ 42 w 4938"/>
              <a:gd name="T65" fmla="*/ 194 h 3471"/>
              <a:gd name="T66" fmla="*/ 83 w 4938"/>
              <a:gd name="T67" fmla="*/ 336 h 3471"/>
              <a:gd name="T68" fmla="*/ 115 w 4938"/>
              <a:gd name="T69" fmla="*/ 428 h 3471"/>
              <a:gd name="T70" fmla="*/ 167 w 4938"/>
              <a:gd name="T71" fmla="*/ 564 h 3471"/>
              <a:gd name="T72" fmla="*/ 226 w 4938"/>
              <a:gd name="T73" fmla="*/ 696 h 3471"/>
              <a:gd name="T74" fmla="*/ 268 w 4938"/>
              <a:gd name="T75" fmla="*/ 781 h 3471"/>
              <a:gd name="T76" fmla="*/ 334 w 4938"/>
              <a:gd name="T77" fmla="*/ 905 h 3471"/>
              <a:gd name="T78" fmla="*/ 405 w 4938"/>
              <a:gd name="T79" fmla="*/ 1025 h 3471"/>
              <a:gd name="T80" fmla="*/ 534 w 4938"/>
              <a:gd name="T81" fmla="*/ 1214 h 3471"/>
              <a:gd name="T82" fmla="*/ 644 w 4938"/>
              <a:gd name="T83" fmla="*/ 1356 h 3471"/>
              <a:gd name="T84" fmla="*/ 822 w 4938"/>
              <a:gd name="T85" fmla="*/ 1552 h 3471"/>
              <a:gd name="T86" fmla="*/ 1013 w 4938"/>
              <a:gd name="T87" fmla="*/ 1728 h 3471"/>
              <a:gd name="T88" fmla="*/ 1145 w 4938"/>
              <a:gd name="T89" fmla="*/ 1834 h 3471"/>
              <a:gd name="T90" fmla="*/ 1352 w 4938"/>
              <a:gd name="T91" fmla="*/ 1977 h 3471"/>
              <a:gd name="T92" fmla="*/ 1565 w 4938"/>
              <a:gd name="T93" fmla="*/ 2101 h 3471"/>
              <a:gd name="T94" fmla="*/ 1711 w 4938"/>
              <a:gd name="T95" fmla="*/ 2175 h 3471"/>
              <a:gd name="T96" fmla="*/ 1934 w 4938"/>
              <a:gd name="T97" fmla="*/ 2271 h 3471"/>
              <a:gd name="T98" fmla="*/ 2161 w 4938"/>
              <a:gd name="T99" fmla="*/ 2350 h 3471"/>
              <a:gd name="T100" fmla="*/ 2315 w 4938"/>
              <a:gd name="T101" fmla="*/ 2396 h 3471"/>
              <a:gd name="T102" fmla="*/ 2547 w 4938"/>
              <a:gd name="T103" fmla="*/ 2452 h 3471"/>
              <a:gd name="T104" fmla="*/ 2781 w 4938"/>
              <a:gd name="T105" fmla="*/ 2495 h 3471"/>
              <a:gd name="T106" fmla="*/ 2938 w 4938"/>
              <a:gd name="T107" fmla="*/ 2518 h 3471"/>
              <a:gd name="T108" fmla="*/ 3174 w 4938"/>
              <a:gd name="T109" fmla="*/ 2543 h 3471"/>
              <a:gd name="T110" fmla="*/ 3411 w 4938"/>
              <a:gd name="T111" fmla="*/ 2556 h 3471"/>
              <a:gd name="T112" fmla="*/ 3569 w 4938"/>
              <a:gd name="T113" fmla="*/ 2561 h 3471"/>
              <a:gd name="T114" fmla="*/ 3880 w 4938"/>
              <a:gd name="T115" fmla="*/ 2560 h 3471"/>
              <a:gd name="T116" fmla="*/ 4113 w 4938"/>
              <a:gd name="T117" fmla="*/ 2551 h 3471"/>
              <a:gd name="T118" fmla="*/ 4938 w 4938"/>
              <a:gd name="T119" fmla="*/ 2920 h 3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938" h="3471">
                <a:moveTo>
                  <a:pt x="4938" y="2920"/>
                </a:moveTo>
                <a:lnTo>
                  <a:pt x="4191" y="3471"/>
                </a:lnTo>
                <a:lnTo>
                  <a:pt x="4191" y="3297"/>
                </a:lnTo>
                <a:lnTo>
                  <a:pt x="4191" y="3297"/>
                </a:lnTo>
                <a:lnTo>
                  <a:pt x="4025" y="3287"/>
                </a:lnTo>
                <a:lnTo>
                  <a:pt x="3859" y="3276"/>
                </a:lnTo>
                <a:lnTo>
                  <a:pt x="3776" y="3271"/>
                </a:lnTo>
                <a:lnTo>
                  <a:pt x="3694" y="3263"/>
                </a:lnTo>
                <a:lnTo>
                  <a:pt x="3612" y="3253"/>
                </a:lnTo>
                <a:lnTo>
                  <a:pt x="3529" y="3241"/>
                </a:lnTo>
                <a:lnTo>
                  <a:pt x="3529" y="3241"/>
                </a:lnTo>
                <a:lnTo>
                  <a:pt x="3445" y="3227"/>
                </a:lnTo>
                <a:lnTo>
                  <a:pt x="3361" y="3211"/>
                </a:lnTo>
                <a:lnTo>
                  <a:pt x="3277" y="3195"/>
                </a:lnTo>
                <a:lnTo>
                  <a:pt x="3194" y="3177"/>
                </a:lnTo>
                <a:lnTo>
                  <a:pt x="3109" y="3158"/>
                </a:lnTo>
                <a:lnTo>
                  <a:pt x="3027" y="3138"/>
                </a:lnTo>
                <a:lnTo>
                  <a:pt x="2944" y="3117"/>
                </a:lnTo>
                <a:lnTo>
                  <a:pt x="2860" y="3094"/>
                </a:lnTo>
                <a:lnTo>
                  <a:pt x="2860" y="3094"/>
                </a:lnTo>
                <a:lnTo>
                  <a:pt x="2778" y="3070"/>
                </a:lnTo>
                <a:lnTo>
                  <a:pt x="2695" y="3045"/>
                </a:lnTo>
                <a:lnTo>
                  <a:pt x="2613" y="3018"/>
                </a:lnTo>
                <a:lnTo>
                  <a:pt x="2530" y="2991"/>
                </a:lnTo>
                <a:lnTo>
                  <a:pt x="2448" y="2961"/>
                </a:lnTo>
                <a:lnTo>
                  <a:pt x="2368" y="2931"/>
                </a:lnTo>
                <a:lnTo>
                  <a:pt x="2286" y="2897"/>
                </a:lnTo>
                <a:lnTo>
                  <a:pt x="2205" y="2864"/>
                </a:lnTo>
                <a:lnTo>
                  <a:pt x="2205" y="2864"/>
                </a:lnTo>
                <a:lnTo>
                  <a:pt x="2126" y="2828"/>
                </a:lnTo>
                <a:lnTo>
                  <a:pt x="2046" y="2790"/>
                </a:lnTo>
                <a:lnTo>
                  <a:pt x="1967" y="2751"/>
                </a:lnTo>
                <a:lnTo>
                  <a:pt x="1888" y="2711"/>
                </a:lnTo>
                <a:lnTo>
                  <a:pt x="1810" y="2668"/>
                </a:lnTo>
                <a:lnTo>
                  <a:pt x="1733" y="2624"/>
                </a:lnTo>
                <a:lnTo>
                  <a:pt x="1657" y="2577"/>
                </a:lnTo>
                <a:lnTo>
                  <a:pt x="1581" y="2530"/>
                </a:lnTo>
                <a:lnTo>
                  <a:pt x="1581" y="2530"/>
                </a:lnTo>
                <a:lnTo>
                  <a:pt x="1506" y="2479"/>
                </a:lnTo>
                <a:lnTo>
                  <a:pt x="1431" y="2427"/>
                </a:lnTo>
                <a:lnTo>
                  <a:pt x="1358" y="2373"/>
                </a:lnTo>
                <a:lnTo>
                  <a:pt x="1286" y="2318"/>
                </a:lnTo>
                <a:lnTo>
                  <a:pt x="1216" y="2259"/>
                </a:lnTo>
                <a:lnTo>
                  <a:pt x="1145" y="2199"/>
                </a:lnTo>
                <a:lnTo>
                  <a:pt x="1076" y="2137"/>
                </a:lnTo>
                <a:lnTo>
                  <a:pt x="1009" y="2074"/>
                </a:lnTo>
                <a:lnTo>
                  <a:pt x="1009" y="2074"/>
                </a:lnTo>
                <a:lnTo>
                  <a:pt x="944" y="2007"/>
                </a:lnTo>
                <a:lnTo>
                  <a:pt x="879" y="1939"/>
                </a:lnTo>
                <a:lnTo>
                  <a:pt x="816" y="1868"/>
                </a:lnTo>
                <a:lnTo>
                  <a:pt x="755" y="1796"/>
                </a:lnTo>
                <a:lnTo>
                  <a:pt x="695" y="1722"/>
                </a:lnTo>
                <a:lnTo>
                  <a:pt x="637" y="1645"/>
                </a:lnTo>
                <a:lnTo>
                  <a:pt x="581" y="1567"/>
                </a:lnTo>
                <a:lnTo>
                  <a:pt x="528" y="1487"/>
                </a:lnTo>
                <a:lnTo>
                  <a:pt x="528" y="1487"/>
                </a:lnTo>
                <a:lnTo>
                  <a:pt x="501" y="1446"/>
                </a:lnTo>
                <a:lnTo>
                  <a:pt x="476" y="1405"/>
                </a:lnTo>
                <a:lnTo>
                  <a:pt x="451" y="1363"/>
                </a:lnTo>
                <a:lnTo>
                  <a:pt x="425" y="1321"/>
                </a:lnTo>
                <a:lnTo>
                  <a:pt x="402" y="1279"/>
                </a:lnTo>
                <a:lnTo>
                  <a:pt x="378" y="1235"/>
                </a:lnTo>
                <a:lnTo>
                  <a:pt x="355" y="1192"/>
                </a:lnTo>
                <a:lnTo>
                  <a:pt x="333" y="1148"/>
                </a:lnTo>
                <a:lnTo>
                  <a:pt x="311" y="1103"/>
                </a:lnTo>
                <a:lnTo>
                  <a:pt x="291" y="1058"/>
                </a:lnTo>
                <a:lnTo>
                  <a:pt x="270" y="1014"/>
                </a:lnTo>
                <a:lnTo>
                  <a:pt x="249" y="969"/>
                </a:lnTo>
                <a:lnTo>
                  <a:pt x="231" y="923"/>
                </a:lnTo>
                <a:lnTo>
                  <a:pt x="212" y="876"/>
                </a:lnTo>
                <a:lnTo>
                  <a:pt x="194" y="830"/>
                </a:lnTo>
                <a:lnTo>
                  <a:pt x="176" y="783"/>
                </a:lnTo>
                <a:lnTo>
                  <a:pt x="176" y="783"/>
                </a:lnTo>
                <a:lnTo>
                  <a:pt x="159" y="736"/>
                </a:lnTo>
                <a:lnTo>
                  <a:pt x="143" y="689"/>
                </a:lnTo>
                <a:lnTo>
                  <a:pt x="128" y="641"/>
                </a:lnTo>
                <a:lnTo>
                  <a:pt x="113" y="593"/>
                </a:lnTo>
                <a:lnTo>
                  <a:pt x="99" y="545"/>
                </a:lnTo>
                <a:lnTo>
                  <a:pt x="87" y="496"/>
                </a:lnTo>
                <a:lnTo>
                  <a:pt x="74" y="448"/>
                </a:lnTo>
                <a:lnTo>
                  <a:pt x="61" y="398"/>
                </a:lnTo>
                <a:lnTo>
                  <a:pt x="61" y="398"/>
                </a:lnTo>
                <a:lnTo>
                  <a:pt x="51" y="349"/>
                </a:lnTo>
                <a:lnTo>
                  <a:pt x="41" y="299"/>
                </a:lnTo>
                <a:lnTo>
                  <a:pt x="31" y="250"/>
                </a:lnTo>
                <a:lnTo>
                  <a:pt x="23" y="200"/>
                </a:lnTo>
                <a:lnTo>
                  <a:pt x="23" y="200"/>
                </a:lnTo>
                <a:lnTo>
                  <a:pt x="15" y="151"/>
                </a:lnTo>
                <a:lnTo>
                  <a:pt x="8" y="100"/>
                </a:lnTo>
                <a:lnTo>
                  <a:pt x="8" y="100"/>
                </a:lnTo>
                <a:lnTo>
                  <a:pt x="4" y="49"/>
                </a:lnTo>
                <a:lnTo>
                  <a:pt x="0" y="0"/>
                </a:lnTo>
                <a:lnTo>
                  <a:pt x="0" y="0"/>
                </a:lnTo>
                <a:lnTo>
                  <a:pt x="8" y="49"/>
                </a:lnTo>
                <a:lnTo>
                  <a:pt x="19" y="98"/>
                </a:lnTo>
                <a:lnTo>
                  <a:pt x="19" y="98"/>
                </a:lnTo>
                <a:lnTo>
                  <a:pt x="30" y="146"/>
                </a:lnTo>
                <a:lnTo>
                  <a:pt x="42" y="194"/>
                </a:lnTo>
                <a:lnTo>
                  <a:pt x="42" y="194"/>
                </a:lnTo>
                <a:lnTo>
                  <a:pt x="56" y="242"/>
                </a:lnTo>
                <a:lnTo>
                  <a:pt x="69" y="289"/>
                </a:lnTo>
                <a:lnTo>
                  <a:pt x="83" y="336"/>
                </a:lnTo>
                <a:lnTo>
                  <a:pt x="99" y="382"/>
                </a:lnTo>
                <a:lnTo>
                  <a:pt x="99" y="382"/>
                </a:lnTo>
                <a:lnTo>
                  <a:pt x="115" y="428"/>
                </a:lnTo>
                <a:lnTo>
                  <a:pt x="132" y="474"/>
                </a:lnTo>
                <a:lnTo>
                  <a:pt x="150" y="519"/>
                </a:lnTo>
                <a:lnTo>
                  <a:pt x="167" y="564"/>
                </a:lnTo>
                <a:lnTo>
                  <a:pt x="187" y="608"/>
                </a:lnTo>
                <a:lnTo>
                  <a:pt x="205" y="652"/>
                </a:lnTo>
                <a:lnTo>
                  <a:pt x="226" y="696"/>
                </a:lnTo>
                <a:lnTo>
                  <a:pt x="246" y="738"/>
                </a:lnTo>
                <a:lnTo>
                  <a:pt x="246" y="738"/>
                </a:lnTo>
                <a:lnTo>
                  <a:pt x="268" y="781"/>
                </a:lnTo>
                <a:lnTo>
                  <a:pt x="289" y="822"/>
                </a:lnTo>
                <a:lnTo>
                  <a:pt x="311" y="864"/>
                </a:lnTo>
                <a:lnTo>
                  <a:pt x="334" y="905"/>
                </a:lnTo>
                <a:lnTo>
                  <a:pt x="357" y="946"/>
                </a:lnTo>
                <a:lnTo>
                  <a:pt x="380" y="986"/>
                </a:lnTo>
                <a:lnTo>
                  <a:pt x="405" y="1025"/>
                </a:lnTo>
                <a:lnTo>
                  <a:pt x="430" y="1064"/>
                </a:lnTo>
                <a:lnTo>
                  <a:pt x="481" y="1140"/>
                </a:lnTo>
                <a:lnTo>
                  <a:pt x="534" y="1214"/>
                </a:lnTo>
                <a:lnTo>
                  <a:pt x="588" y="1287"/>
                </a:lnTo>
                <a:lnTo>
                  <a:pt x="644" y="1356"/>
                </a:lnTo>
                <a:lnTo>
                  <a:pt x="644" y="1356"/>
                </a:lnTo>
                <a:lnTo>
                  <a:pt x="702" y="1424"/>
                </a:lnTo>
                <a:lnTo>
                  <a:pt x="762" y="1489"/>
                </a:lnTo>
                <a:lnTo>
                  <a:pt x="822" y="1552"/>
                </a:lnTo>
                <a:lnTo>
                  <a:pt x="884" y="1613"/>
                </a:lnTo>
                <a:lnTo>
                  <a:pt x="947" y="1671"/>
                </a:lnTo>
                <a:lnTo>
                  <a:pt x="1013" y="1728"/>
                </a:lnTo>
                <a:lnTo>
                  <a:pt x="1079" y="1782"/>
                </a:lnTo>
                <a:lnTo>
                  <a:pt x="1145" y="1834"/>
                </a:lnTo>
                <a:lnTo>
                  <a:pt x="1145" y="1834"/>
                </a:lnTo>
                <a:lnTo>
                  <a:pt x="1213" y="1883"/>
                </a:lnTo>
                <a:lnTo>
                  <a:pt x="1281" y="1932"/>
                </a:lnTo>
                <a:lnTo>
                  <a:pt x="1352" y="1977"/>
                </a:lnTo>
                <a:lnTo>
                  <a:pt x="1422" y="2021"/>
                </a:lnTo>
                <a:lnTo>
                  <a:pt x="1493" y="2062"/>
                </a:lnTo>
                <a:lnTo>
                  <a:pt x="1565" y="2101"/>
                </a:lnTo>
                <a:lnTo>
                  <a:pt x="1638" y="2139"/>
                </a:lnTo>
                <a:lnTo>
                  <a:pt x="1711" y="2175"/>
                </a:lnTo>
                <a:lnTo>
                  <a:pt x="1711" y="2175"/>
                </a:lnTo>
                <a:lnTo>
                  <a:pt x="1785" y="2208"/>
                </a:lnTo>
                <a:lnTo>
                  <a:pt x="1860" y="2241"/>
                </a:lnTo>
                <a:lnTo>
                  <a:pt x="1934" y="2271"/>
                </a:lnTo>
                <a:lnTo>
                  <a:pt x="2009" y="2299"/>
                </a:lnTo>
                <a:lnTo>
                  <a:pt x="2085" y="2326"/>
                </a:lnTo>
                <a:lnTo>
                  <a:pt x="2161" y="2350"/>
                </a:lnTo>
                <a:lnTo>
                  <a:pt x="2237" y="2374"/>
                </a:lnTo>
                <a:lnTo>
                  <a:pt x="2315" y="2396"/>
                </a:lnTo>
                <a:lnTo>
                  <a:pt x="2315" y="2396"/>
                </a:lnTo>
                <a:lnTo>
                  <a:pt x="2392" y="2416"/>
                </a:lnTo>
                <a:lnTo>
                  <a:pt x="2469" y="2434"/>
                </a:lnTo>
                <a:lnTo>
                  <a:pt x="2547" y="2452"/>
                </a:lnTo>
                <a:lnTo>
                  <a:pt x="2624" y="2468"/>
                </a:lnTo>
                <a:lnTo>
                  <a:pt x="2703" y="2483"/>
                </a:lnTo>
                <a:lnTo>
                  <a:pt x="2781" y="2495"/>
                </a:lnTo>
                <a:lnTo>
                  <a:pt x="2860" y="2508"/>
                </a:lnTo>
                <a:lnTo>
                  <a:pt x="2938" y="2518"/>
                </a:lnTo>
                <a:lnTo>
                  <a:pt x="2938" y="2518"/>
                </a:lnTo>
                <a:lnTo>
                  <a:pt x="3016" y="2528"/>
                </a:lnTo>
                <a:lnTo>
                  <a:pt x="3096" y="2536"/>
                </a:lnTo>
                <a:lnTo>
                  <a:pt x="3174" y="2543"/>
                </a:lnTo>
                <a:lnTo>
                  <a:pt x="3252" y="2548"/>
                </a:lnTo>
                <a:lnTo>
                  <a:pt x="3332" y="2553"/>
                </a:lnTo>
                <a:lnTo>
                  <a:pt x="3411" y="2556"/>
                </a:lnTo>
                <a:lnTo>
                  <a:pt x="3490" y="2560"/>
                </a:lnTo>
                <a:lnTo>
                  <a:pt x="3569" y="2561"/>
                </a:lnTo>
                <a:lnTo>
                  <a:pt x="3569" y="2561"/>
                </a:lnTo>
                <a:lnTo>
                  <a:pt x="3725" y="2562"/>
                </a:lnTo>
                <a:lnTo>
                  <a:pt x="3802" y="2561"/>
                </a:lnTo>
                <a:lnTo>
                  <a:pt x="3880" y="2560"/>
                </a:lnTo>
                <a:lnTo>
                  <a:pt x="3957" y="2558"/>
                </a:lnTo>
                <a:lnTo>
                  <a:pt x="4036" y="2554"/>
                </a:lnTo>
                <a:lnTo>
                  <a:pt x="4113" y="2551"/>
                </a:lnTo>
                <a:lnTo>
                  <a:pt x="4191" y="2545"/>
                </a:lnTo>
                <a:lnTo>
                  <a:pt x="4191" y="2371"/>
                </a:lnTo>
                <a:lnTo>
                  <a:pt x="4938" y="2920"/>
                </a:lnTo>
                <a:close/>
              </a:path>
            </a:pathLst>
          </a:custGeom>
          <a:solidFill>
            <a:srgbClr val="4BC3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86" name="Group 85"/>
          <p:cNvGrpSpPr/>
          <p:nvPr userDrawn="1"/>
        </p:nvGrpSpPr>
        <p:grpSpPr>
          <a:xfrm>
            <a:off x="4910668" y="2377481"/>
            <a:ext cx="465667" cy="787401"/>
            <a:chOff x="3683001" y="1849438"/>
            <a:chExt cx="349250" cy="590551"/>
          </a:xfrm>
        </p:grpSpPr>
        <p:sp>
          <p:nvSpPr>
            <p:cNvPr id="66" name="Freeform 36"/>
            <p:cNvSpPr>
              <a:spLocks noEditPoints="1"/>
            </p:cNvSpPr>
            <p:nvPr userDrawn="1"/>
          </p:nvSpPr>
          <p:spPr bwMode="auto">
            <a:xfrm>
              <a:off x="3683001" y="1849438"/>
              <a:ext cx="349250" cy="460375"/>
            </a:xfrm>
            <a:custGeom>
              <a:avLst/>
              <a:gdLst>
                <a:gd name="T0" fmla="*/ 311 w 440"/>
                <a:gd name="T1" fmla="*/ 567 h 580"/>
                <a:gd name="T2" fmla="*/ 301 w 440"/>
                <a:gd name="T3" fmla="*/ 579 h 580"/>
                <a:gd name="T4" fmla="*/ 146 w 440"/>
                <a:gd name="T5" fmla="*/ 580 h 580"/>
                <a:gd name="T6" fmla="*/ 139 w 440"/>
                <a:gd name="T7" fmla="*/ 579 h 580"/>
                <a:gd name="T8" fmla="*/ 129 w 440"/>
                <a:gd name="T9" fmla="*/ 567 h 580"/>
                <a:gd name="T10" fmla="*/ 128 w 440"/>
                <a:gd name="T11" fmla="*/ 521 h 580"/>
                <a:gd name="T12" fmla="*/ 123 w 440"/>
                <a:gd name="T13" fmla="*/ 488 h 580"/>
                <a:gd name="T14" fmla="*/ 98 w 440"/>
                <a:gd name="T15" fmla="*/ 436 h 580"/>
                <a:gd name="T16" fmla="*/ 65 w 440"/>
                <a:gd name="T17" fmla="*/ 383 h 580"/>
                <a:gd name="T18" fmla="*/ 31 w 440"/>
                <a:gd name="T19" fmla="*/ 334 h 580"/>
                <a:gd name="T20" fmla="*/ 21 w 440"/>
                <a:gd name="T21" fmla="*/ 313 h 580"/>
                <a:gd name="T22" fmla="*/ 5 w 440"/>
                <a:gd name="T23" fmla="*/ 268 h 580"/>
                <a:gd name="T24" fmla="*/ 0 w 440"/>
                <a:gd name="T25" fmla="*/ 221 h 580"/>
                <a:gd name="T26" fmla="*/ 10 w 440"/>
                <a:gd name="T27" fmla="*/ 155 h 580"/>
                <a:gd name="T28" fmla="*/ 38 w 440"/>
                <a:gd name="T29" fmla="*/ 98 h 580"/>
                <a:gd name="T30" fmla="*/ 81 w 440"/>
                <a:gd name="T31" fmla="*/ 50 h 580"/>
                <a:gd name="T32" fmla="*/ 135 w 440"/>
                <a:gd name="T33" fmla="*/ 17 h 580"/>
                <a:gd name="T34" fmla="*/ 198 w 440"/>
                <a:gd name="T35" fmla="*/ 1 h 580"/>
                <a:gd name="T36" fmla="*/ 243 w 440"/>
                <a:gd name="T37" fmla="*/ 1 h 580"/>
                <a:gd name="T38" fmla="*/ 305 w 440"/>
                <a:gd name="T39" fmla="*/ 17 h 580"/>
                <a:gd name="T40" fmla="*/ 361 w 440"/>
                <a:gd name="T41" fmla="*/ 50 h 580"/>
                <a:gd name="T42" fmla="*/ 403 w 440"/>
                <a:gd name="T43" fmla="*/ 98 h 580"/>
                <a:gd name="T44" fmla="*/ 431 w 440"/>
                <a:gd name="T45" fmla="*/ 155 h 580"/>
                <a:gd name="T46" fmla="*/ 440 w 440"/>
                <a:gd name="T47" fmla="*/ 221 h 580"/>
                <a:gd name="T48" fmla="*/ 436 w 440"/>
                <a:gd name="T49" fmla="*/ 268 h 580"/>
                <a:gd name="T50" fmla="*/ 419 w 440"/>
                <a:gd name="T51" fmla="*/ 313 h 580"/>
                <a:gd name="T52" fmla="*/ 409 w 440"/>
                <a:gd name="T53" fmla="*/ 334 h 580"/>
                <a:gd name="T54" fmla="*/ 377 w 440"/>
                <a:gd name="T55" fmla="*/ 383 h 580"/>
                <a:gd name="T56" fmla="*/ 342 w 440"/>
                <a:gd name="T57" fmla="*/ 436 h 580"/>
                <a:gd name="T58" fmla="*/ 318 w 440"/>
                <a:gd name="T59" fmla="*/ 488 h 580"/>
                <a:gd name="T60" fmla="*/ 312 w 440"/>
                <a:gd name="T61" fmla="*/ 521 h 580"/>
                <a:gd name="T62" fmla="*/ 220 w 440"/>
                <a:gd name="T63" fmla="*/ 12 h 580"/>
                <a:gd name="T64" fmla="*/ 159 w 440"/>
                <a:gd name="T65" fmla="*/ 22 h 580"/>
                <a:gd name="T66" fmla="*/ 104 w 440"/>
                <a:gd name="T67" fmla="*/ 48 h 580"/>
                <a:gd name="T68" fmla="*/ 60 w 440"/>
                <a:gd name="T69" fmla="*/ 88 h 580"/>
                <a:gd name="T70" fmla="*/ 29 w 440"/>
                <a:gd name="T71" fmla="*/ 139 h 580"/>
                <a:gd name="T72" fmla="*/ 14 w 440"/>
                <a:gd name="T73" fmla="*/ 199 h 580"/>
                <a:gd name="T74" fmla="*/ 14 w 440"/>
                <a:gd name="T75" fmla="*/ 243 h 580"/>
                <a:gd name="T76" fmla="*/ 32 w 440"/>
                <a:gd name="T77" fmla="*/ 309 h 580"/>
                <a:gd name="T78" fmla="*/ 34 w 440"/>
                <a:gd name="T79" fmla="*/ 311 h 580"/>
                <a:gd name="T80" fmla="*/ 52 w 440"/>
                <a:gd name="T81" fmla="*/ 343 h 580"/>
                <a:gd name="T82" fmla="*/ 75 w 440"/>
                <a:gd name="T83" fmla="*/ 377 h 580"/>
                <a:gd name="T84" fmla="*/ 111 w 440"/>
                <a:gd name="T85" fmla="*/ 433 h 580"/>
                <a:gd name="T86" fmla="*/ 135 w 440"/>
                <a:gd name="T87" fmla="*/ 486 h 580"/>
                <a:gd name="T88" fmla="*/ 141 w 440"/>
                <a:gd name="T89" fmla="*/ 521 h 580"/>
                <a:gd name="T90" fmla="*/ 142 w 440"/>
                <a:gd name="T91" fmla="*/ 565 h 580"/>
                <a:gd name="T92" fmla="*/ 146 w 440"/>
                <a:gd name="T93" fmla="*/ 569 h 580"/>
                <a:gd name="T94" fmla="*/ 296 w 440"/>
                <a:gd name="T95" fmla="*/ 568 h 580"/>
                <a:gd name="T96" fmla="*/ 300 w 440"/>
                <a:gd name="T97" fmla="*/ 563 h 580"/>
                <a:gd name="T98" fmla="*/ 300 w 440"/>
                <a:gd name="T99" fmla="*/ 511 h 580"/>
                <a:gd name="T100" fmla="*/ 312 w 440"/>
                <a:gd name="T101" fmla="*/ 469 h 580"/>
                <a:gd name="T102" fmla="*/ 341 w 440"/>
                <a:gd name="T103" fmla="*/ 415 h 580"/>
                <a:gd name="T104" fmla="*/ 388 w 440"/>
                <a:gd name="T105" fmla="*/ 343 h 580"/>
                <a:gd name="T106" fmla="*/ 399 w 440"/>
                <a:gd name="T107" fmla="*/ 327 h 580"/>
                <a:gd name="T108" fmla="*/ 408 w 440"/>
                <a:gd name="T109" fmla="*/ 310 h 580"/>
                <a:gd name="T110" fmla="*/ 417 w 440"/>
                <a:gd name="T111" fmla="*/ 287 h 580"/>
                <a:gd name="T112" fmla="*/ 429 w 440"/>
                <a:gd name="T113" fmla="*/ 221 h 580"/>
                <a:gd name="T114" fmla="*/ 424 w 440"/>
                <a:gd name="T115" fmla="*/ 178 h 580"/>
                <a:gd name="T116" fmla="*/ 403 w 440"/>
                <a:gd name="T117" fmla="*/ 122 h 580"/>
                <a:gd name="T118" fmla="*/ 368 w 440"/>
                <a:gd name="T119" fmla="*/ 73 h 580"/>
                <a:gd name="T120" fmla="*/ 319 w 440"/>
                <a:gd name="T121" fmla="*/ 38 h 580"/>
                <a:gd name="T122" fmla="*/ 262 w 440"/>
                <a:gd name="T123" fmla="*/ 17 h 580"/>
                <a:gd name="T124" fmla="*/ 220 w 440"/>
                <a:gd name="T125" fmla="*/ 12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0" h="580">
                  <a:moveTo>
                    <a:pt x="312" y="563"/>
                  </a:moveTo>
                  <a:lnTo>
                    <a:pt x="312" y="563"/>
                  </a:lnTo>
                  <a:lnTo>
                    <a:pt x="311" y="567"/>
                  </a:lnTo>
                  <a:lnTo>
                    <a:pt x="311" y="570"/>
                  </a:lnTo>
                  <a:lnTo>
                    <a:pt x="307" y="576"/>
                  </a:lnTo>
                  <a:lnTo>
                    <a:pt x="301" y="579"/>
                  </a:lnTo>
                  <a:lnTo>
                    <a:pt x="297" y="580"/>
                  </a:lnTo>
                  <a:lnTo>
                    <a:pt x="294" y="580"/>
                  </a:lnTo>
                  <a:lnTo>
                    <a:pt x="146" y="580"/>
                  </a:lnTo>
                  <a:lnTo>
                    <a:pt x="146" y="580"/>
                  </a:lnTo>
                  <a:lnTo>
                    <a:pt x="143" y="580"/>
                  </a:lnTo>
                  <a:lnTo>
                    <a:pt x="139" y="579"/>
                  </a:lnTo>
                  <a:lnTo>
                    <a:pt x="134" y="576"/>
                  </a:lnTo>
                  <a:lnTo>
                    <a:pt x="130" y="570"/>
                  </a:lnTo>
                  <a:lnTo>
                    <a:pt x="129" y="567"/>
                  </a:lnTo>
                  <a:lnTo>
                    <a:pt x="128" y="563"/>
                  </a:lnTo>
                  <a:lnTo>
                    <a:pt x="128" y="521"/>
                  </a:lnTo>
                  <a:lnTo>
                    <a:pt x="128" y="521"/>
                  </a:lnTo>
                  <a:lnTo>
                    <a:pt x="128" y="512"/>
                  </a:lnTo>
                  <a:lnTo>
                    <a:pt x="127" y="504"/>
                  </a:lnTo>
                  <a:lnTo>
                    <a:pt x="123" y="488"/>
                  </a:lnTo>
                  <a:lnTo>
                    <a:pt x="116" y="472"/>
                  </a:lnTo>
                  <a:lnTo>
                    <a:pt x="108" y="455"/>
                  </a:lnTo>
                  <a:lnTo>
                    <a:pt x="98" y="436"/>
                  </a:lnTo>
                  <a:lnTo>
                    <a:pt x="88" y="419"/>
                  </a:lnTo>
                  <a:lnTo>
                    <a:pt x="65" y="383"/>
                  </a:lnTo>
                  <a:lnTo>
                    <a:pt x="65" y="383"/>
                  </a:lnTo>
                  <a:lnTo>
                    <a:pt x="43" y="350"/>
                  </a:lnTo>
                  <a:lnTo>
                    <a:pt x="43" y="350"/>
                  </a:lnTo>
                  <a:lnTo>
                    <a:pt x="31" y="334"/>
                  </a:lnTo>
                  <a:lnTo>
                    <a:pt x="22" y="317"/>
                  </a:lnTo>
                  <a:lnTo>
                    <a:pt x="22" y="317"/>
                  </a:lnTo>
                  <a:lnTo>
                    <a:pt x="21" y="313"/>
                  </a:lnTo>
                  <a:lnTo>
                    <a:pt x="21" y="313"/>
                  </a:lnTo>
                  <a:lnTo>
                    <a:pt x="12" y="291"/>
                  </a:lnTo>
                  <a:lnTo>
                    <a:pt x="5" y="268"/>
                  </a:lnTo>
                  <a:lnTo>
                    <a:pt x="1" y="244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1" y="198"/>
                  </a:lnTo>
                  <a:lnTo>
                    <a:pt x="5" y="176"/>
                  </a:lnTo>
                  <a:lnTo>
                    <a:pt x="10" y="155"/>
                  </a:lnTo>
                  <a:lnTo>
                    <a:pt x="17" y="135"/>
                  </a:lnTo>
                  <a:lnTo>
                    <a:pt x="27" y="115"/>
                  </a:lnTo>
                  <a:lnTo>
                    <a:pt x="38" y="98"/>
                  </a:lnTo>
                  <a:lnTo>
                    <a:pt x="51" y="80"/>
                  </a:lnTo>
                  <a:lnTo>
                    <a:pt x="65" y="64"/>
                  </a:lnTo>
                  <a:lnTo>
                    <a:pt x="81" y="50"/>
                  </a:lnTo>
                  <a:lnTo>
                    <a:pt x="97" y="38"/>
                  </a:lnTo>
                  <a:lnTo>
                    <a:pt x="115" y="26"/>
                  </a:lnTo>
                  <a:lnTo>
                    <a:pt x="135" y="17"/>
                  </a:lnTo>
                  <a:lnTo>
                    <a:pt x="154" y="10"/>
                  </a:lnTo>
                  <a:lnTo>
                    <a:pt x="176" y="4"/>
                  </a:lnTo>
                  <a:lnTo>
                    <a:pt x="198" y="1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43" y="1"/>
                  </a:lnTo>
                  <a:lnTo>
                    <a:pt x="265" y="4"/>
                  </a:lnTo>
                  <a:lnTo>
                    <a:pt x="286" y="10"/>
                  </a:lnTo>
                  <a:lnTo>
                    <a:pt x="305" y="17"/>
                  </a:lnTo>
                  <a:lnTo>
                    <a:pt x="325" y="26"/>
                  </a:lnTo>
                  <a:lnTo>
                    <a:pt x="343" y="38"/>
                  </a:lnTo>
                  <a:lnTo>
                    <a:pt x="361" y="50"/>
                  </a:lnTo>
                  <a:lnTo>
                    <a:pt x="376" y="64"/>
                  </a:lnTo>
                  <a:lnTo>
                    <a:pt x="391" y="80"/>
                  </a:lnTo>
                  <a:lnTo>
                    <a:pt x="403" y="98"/>
                  </a:lnTo>
                  <a:lnTo>
                    <a:pt x="414" y="115"/>
                  </a:lnTo>
                  <a:lnTo>
                    <a:pt x="423" y="135"/>
                  </a:lnTo>
                  <a:lnTo>
                    <a:pt x="431" y="155"/>
                  </a:lnTo>
                  <a:lnTo>
                    <a:pt x="436" y="176"/>
                  </a:lnTo>
                  <a:lnTo>
                    <a:pt x="439" y="198"/>
                  </a:lnTo>
                  <a:lnTo>
                    <a:pt x="440" y="221"/>
                  </a:lnTo>
                  <a:lnTo>
                    <a:pt x="440" y="221"/>
                  </a:lnTo>
                  <a:lnTo>
                    <a:pt x="439" y="244"/>
                  </a:lnTo>
                  <a:lnTo>
                    <a:pt x="436" y="268"/>
                  </a:lnTo>
                  <a:lnTo>
                    <a:pt x="429" y="291"/>
                  </a:lnTo>
                  <a:lnTo>
                    <a:pt x="419" y="313"/>
                  </a:lnTo>
                  <a:lnTo>
                    <a:pt x="419" y="313"/>
                  </a:lnTo>
                  <a:lnTo>
                    <a:pt x="418" y="317"/>
                  </a:lnTo>
                  <a:lnTo>
                    <a:pt x="418" y="317"/>
                  </a:lnTo>
                  <a:lnTo>
                    <a:pt x="409" y="334"/>
                  </a:lnTo>
                  <a:lnTo>
                    <a:pt x="398" y="350"/>
                  </a:lnTo>
                  <a:lnTo>
                    <a:pt x="398" y="350"/>
                  </a:lnTo>
                  <a:lnTo>
                    <a:pt x="377" y="383"/>
                  </a:lnTo>
                  <a:lnTo>
                    <a:pt x="377" y="383"/>
                  </a:lnTo>
                  <a:lnTo>
                    <a:pt x="353" y="419"/>
                  </a:lnTo>
                  <a:lnTo>
                    <a:pt x="342" y="436"/>
                  </a:lnTo>
                  <a:lnTo>
                    <a:pt x="332" y="455"/>
                  </a:lnTo>
                  <a:lnTo>
                    <a:pt x="324" y="472"/>
                  </a:lnTo>
                  <a:lnTo>
                    <a:pt x="318" y="488"/>
                  </a:lnTo>
                  <a:lnTo>
                    <a:pt x="313" y="504"/>
                  </a:lnTo>
                  <a:lnTo>
                    <a:pt x="312" y="512"/>
                  </a:lnTo>
                  <a:lnTo>
                    <a:pt x="312" y="521"/>
                  </a:lnTo>
                  <a:lnTo>
                    <a:pt x="312" y="563"/>
                  </a:lnTo>
                  <a:close/>
                  <a:moveTo>
                    <a:pt x="220" y="12"/>
                  </a:moveTo>
                  <a:lnTo>
                    <a:pt x="220" y="12"/>
                  </a:lnTo>
                  <a:lnTo>
                    <a:pt x="199" y="14"/>
                  </a:lnTo>
                  <a:lnTo>
                    <a:pt x="179" y="17"/>
                  </a:lnTo>
                  <a:lnTo>
                    <a:pt x="159" y="22"/>
                  </a:lnTo>
                  <a:lnTo>
                    <a:pt x="139" y="29"/>
                  </a:lnTo>
                  <a:lnTo>
                    <a:pt x="121" y="38"/>
                  </a:lnTo>
                  <a:lnTo>
                    <a:pt x="104" y="48"/>
                  </a:lnTo>
                  <a:lnTo>
                    <a:pt x="88" y="60"/>
                  </a:lnTo>
                  <a:lnTo>
                    <a:pt x="74" y="73"/>
                  </a:lnTo>
                  <a:lnTo>
                    <a:pt x="60" y="88"/>
                  </a:lnTo>
                  <a:lnTo>
                    <a:pt x="47" y="105"/>
                  </a:lnTo>
                  <a:lnTo>
                    <a:pt x="37" y="122"/>
                  </a:lnTo>
                  <a:lnTo>
                    <a:pt x="29" y="139"/>
                  </a:lnTo>
                  <a:lnTo>
                    <a:pt x="22" y="159"/>
                  </a:lnTo>
                  <a:lnTo>
                    <a:pt x="16" y="178"/>
                  </a:lnTo>
                  <a:lnTo>
                    <a:pt x="14" y="199"/>
                  </a:lnTo>
                  <a:lnTo>
                    <a:pt x="13" y="221"/>
                  </a:lnTo>
                  <a:lnTo>
                    <a:pt x="13" y="221"/>
                  </a:lnTo>
                  <a:lnTo>
                    <a:pt x="14" y="243"/>
                  </a:lnTo>
                  <a:lnTo>
                    <a:pt x="17" y="266"/>
                  </a:lnTo>
                  <a:lnTo>
                    <a:pt x="23" y="287"/>
                  </a:lnTo>
                  <a:lnTo>
                    <a:pt x="32" y="309"/>
                  </a:lnTo>
                  <a:lnTo>
                    <a:pt x="32" y="309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34" y="311"/>
                  </a:lnTo>
                  <a:lnTo>
                    <a:pt x="43" y="327"/>
                  </a:lnTo>
                  <a:lnTo>
                    <a:pt x="52" y="343"/>
                  </a:lnTo>
                  <a:lnTo>
                    <a:pt x="53" y="343"/>
                  </a:lnTo>
                  <a:lnTo>
                    <a:pt x="53" y="343"/>
                  </a:lnTo>
                  <a:lnTo>
                    <a:pt x="75" y="377"/>
                  </a:lnTo>
                  <a:lnTo>
                    <a:pt x="75" y="377"/>
                  </a:lnTo>
                  <a:lnTo>
                    <a:pt x="99" y="415"/>
                  </a:lnTo>
                  <a:lnTo>
                    <a:pt x="111" y="433"/>
                  </a:lnTo>
                  <a:lnTo>
                    <a:pt x="120" y="451"/>
                  </a:lnTo>
                  <a:lnTo>
                    <a:pt x="129" y="469"/>
                  </a:lnTo>
                  <a:lnTo>
                    <a:pt x="135" y="486"/>
                  </a:lnTo>
                  <a:lnTo>
                    <a:pt x="139" y="503"/>
                  </a:lnTo>
                  <a:lnTo>
                    <a:pt x="141" y="511"/>
                  </a:lnTo>
                  <a:lnTo>
                    <a:pt x="141" y="521"/>
                  </a:lnTo>
                  <a:lnTo>
                    <a:pt x="141" y="563"/>
                  </a:lnTo>
                  <a:lnTo>
                    <a:pt x="141" y="563"/>
                  </a:lnTo>
                  <a:lnTo>
                    <a:pt x="142" y="565"/>
                  </a:lnTo>
                  <a:lnTo>
                    <a:pt x="143" y="567"/>
                  </a:lnTo>
                  <a:lnTo>
                    <a:pt x="144" y="568"/>
                  </a:lnTo>
                  <a:lnTo>
                    <a:pt x="146" y="569"/>
                  </a:lnTo>
                  <a:lnTo>
                    <a:pt x="294" y="569"/>
                  </a:lnTo>
                  <a:lnTo>
                    <a:pt x="294" y="569"/>
                  </a:lnTo>
                  <a:lnTo>
                    <a:pt x="296" y="568"/>
                  </a:lnTo>
                  <a:lnTo>
                    <a:pt x="298" y="567"/>
                  </a:lnTo>
                  <a:lnTo>
                    <a:pt x="300" y="565"/>
                  </a:lnTo>
                  <a:lnTo>
                    <a:pt x="300" y="563"/>
                  </a:lnTo>
                  <a:lnTo>
                    <a:pt x="300" y="521"/>
                  </a:lnTo>
                  <a:lnTo>
                    <a:pt x="300" y="521"/>
                  </a:lnTo>
                  <a:lnTo>
                    <a:pt x="300" y="511"/>
                  </a:lnTo>
                  <a:lnTo>
                    <a:pt x="301" y="503"/>
                  </a:lnTo>
                  <a:lnTo>
                    <a:pt x="305" y="486"/>
                  </a:lnTo>
                  <a:lnTo>
                    <a:pt x="312" y="469"/>
                  </a:lnTo>
                  <a:lnTo>
                    <a:pt x="320" y="451"/>
                  </a:lnTo>
                  <a:lnTo>
                    <a:pt x="330" y="433"/>
                  </a:lnTo>
                  <a:lnTo>
                    <a:pt x="341" y="415"/>
                  </a:lnTo>
                  <a:lnTo>
                    <a:pt x="366" y="377"/>
                  </a:lnTo>
                  <a:lnTo>
                    <a:pt x="366" y="377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99" y="327"/>
                  </a:lnTo>
                  <a:lnTo>
                    <a:pt x="408" y="311"/>
                  </a:lnTo>
                  <a:lnTo>
                    <a:pt x="408" y="310"/>
                  </a:lnTo>
                  <a:lnTo>
                    <a:pt x="408" y="310"/>
                  </a:lnTo>
                  <a:lnTo>
                    <a:pt x="409" y="309"/>
                  </a:lnTo>
                  <a:lnTo>
                    <a:pt x="409" y="309"/>
                  </a:lnTo>
                  <a:lnTo>
                    <a:pt x="417" y="287"/>
                  </a:lnTo>
                  <a:lnTo>
                    <a:pt x="423" y="266"/>
                  </a:lnTo>
                  <a:lnTo>
                    <a:pt x="427" y="243"/>
                  </a:lnTo>
                  <a:lnTo>
                    <a:pt x="429" y="221"/>
                  </a:lnTo>
                  <a:lnTo>
                    <a:pt x="429" y="221"/>
                  </a:lnTo>
                  <a:lnTo>
                    <a:pt x="427" y="199"/>
                  </a:lnTo>
                  <a:lnTo>
                    <a:pt x="424" y="178"/>
                  </a:lnTo>
                  <a:lnTo>
                    <a:pt x="419" y="159"/>
                  </a:lnTo>
                  <a:lnTo>
                    <a:pt x="411" y="139"/>
                  </a:lnTo>
                  <a:lnTo>
                    <a:pt x="403" y="122"/>
                  </a:lnTo>
                  <a:lnTo>
                    <a:pt x="393" y="105"/>
                  </a:lnTo>
                  <a:lnTo>
                    <a:pt x="380" y="88"/>
                  </a:lnTo>
                  <a:lnTo>
                    <a:pt x="368" y="73"/>
                  </a:lnTo>
                  <a:lnTo>
                    <a:pt x="353" y="60"/>
                  </a:lnTo>
                  <a:lnTo>
                    <a:pt x="336" y="48"/>
                  </a:lnTo>
                  <a:lnTo>
                    <a:pt x="319" y="38"/>
                  </a:lnTo>
                  <a:lnTo>
                    <a:pt x="301" y="29"/>
                  </a:lnTo>
                  <a:lnTo>
                    <a:pt x="282" y="22"/>
                  </a:lnTo>
                  <a:lnTo>
                    <a:pt x="262" y="17"/>
                  </a:lnTo>
                  <a:lnTo>
                    <a:pt x="242" y="14"/>
                  </a:lnTo>
                  <a:lnTo>
                    <a:pt x="220" y="12"/>
                  </a:lnTo>
                  <a:lnTo>
                    <a:pt x="220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7" name="Freeform 37"/>
            <p:cNvSpPr>
              <a:spLocks noEditPoints="1"/>
            </p:cNvSpPr>
            <p:nvPr userDrawn="1"/>
          </p:nvSpPr>
          <p:spPr bwMode="auto">
            <a:xfrm>
              <a:off x="3783013" y="2327276"/>
              <a:ext cx="147638" cy="30163"/>
            </a:xfrm>
            <a:custGeom>
              <a:avLst/>
              <a:gdLst>
                <a:gd name="T0" fmla="*/ 169 w 184"/>
                <a:gd name="T1" fmla="*/ 39 h 39"/>
                <a:gd name="T2" fmla="*/ 15 w 184"/>
                <a:gd name="T3" fmla="*/ 39 h 39"/>
                <a:gd name="T4" fmla="*/ 15 w 184"/>
                <a:gd name="T5" fmla="*/ 39 h 39"/>
                <a:gd name="T6" fmla="*/ 9 w 184"/>
                <a:gd name="T7" fmla="*/ 38 h 39"/>
                <a:gd name="T8" fmla="*/ 5 w 184"/>
                <a:gd name="T9" fmla="*/ 35 h 39"/>
                <a:gd name="T10" fmla="*/ 1 w 184"/>
                <a:gd name="T11" fmla="*/ 30 h 39"/>
                <a:gd name="T12" fmla="*/ 0 w 184"/>
                <a:gd name="T13" fmla="*/ 24 h 39"/>
                <a:gd name="T14" fmla="*/ 0 w 184"/>
                <a:gd name="T15" fmla="*/ 15 h 39"/>
                <a:gd name="T16" fmla="*/ 0 w 184"/>
                <a:gd name="T17" fmla="*/ 15 h 39"/>
                <a:gd name="T18" fmla="*/ 1 w 184"/>
                <a:gd name="T19" fmla="*/ 9 h 39"/>
                <a:gd name="T20" fmla="*/ 5 w 184"/>
                <a:gd name="T21" fmla="*/ 5 h 39"/>
                <a:gd name="T22" fmla="*/ 9 w 184"/>
                <a:gd name="T23" fmla="*/ 1 h 39"/>
                <a:gd name="T24" fmla="*/ 15 w 184"/>
                <a:gd name="T25" fmla="*/ 0 h 39"/>
                <a:gd name="T26" fmla="*/ 169 w 184"/>
                <a:gd name="T27" fmla="*/ 0 h 39"/>
                <a:gd name="T28" fmla="*/ 169 w 184"/>
                <a:gd name="T29" fmla="*/ 0 h 39"/>
                <a:gd name="T30" fmla="*/ 175 w 184"/>
                <a:gd name="T31" fmla="*/ 1 h 39"/>
                <a:gd name="T32" fmla="*/ 180 w 184"/>
                <a:gd name="T33" fmla="*/ 5 h 39"/>
                <a:gd name="T34" fmla="*/ 183 w 184"/>
                <a:gd name="T35" fmla="*/ 9 h 39"/>
                <a:gd name="T36" fmla="*/ 184 w 184"/>
                <a:gd name="T37" fmla="*/ 15 h 39"/>
                <a:gd name="T38" fmla="*/ 184 w 184"/>
                <a:gd name="T39" fmla="*/ 24 h 39"/>
                <a:gd name="T40" fmla="*/ 184 w 184"/>
                <a:gd name="T41" fmla="*/ 24 h 39"/>
                <a:gd name="T42" fmla="*/ 183 w 184"/>
                <a:gd name="T43" fmla="*/ 30 h 39"/>
                <a:gd name="T44" fmla="*/ 180 w 184"/>
                <a:gd name="T45" fmla="*/ 35 h 39"/>
                <a:gd name="T46" fmla="*/ 175 w 184"/>
                <a:gd name="T47" fmla="*/ 38 h 39"/>
                <a:gd name="T48" fmla="*/ 169 w 184"/>
                <a:gd name="T49" fmla="*/ 39 h 39"/>
                <a:gd name="T50" fmla="*/ 169 w 184"/>
                <a:gd name="T51" fmla="*/ 39 h 39"/>
                <a:gd name="T52" fmla="*/ 15 w 184"/>
                <a:gd name="T53" fmla="*/ 13 h 39"/>
                <a:gd name="T54" fmla="*/ 15 w 184"/>
                <a:gd name="T55" fmla="*/ 13 h 39"/>
                <a:gd name="T56" fmla="*/ 14 w 184"/>
                <a:gd name="T57" fmla="*/ 13 h 39"/>
                <a:gd name="T58" fmla="*/ 13 w 184"/>
                <a:gd name="T59" fmla="*/ 15 h 39"/>
                <a:gd name="T60" fmla="*/ 13 w 184"/>
                <a:gd name="T61" fmla="*/ 24 h 39"/>
                <a:gd name="T62" fmla="*/ 13 w 184"/>
                <a:gd name="T63" fmla="*/ 24 h 39"/>
                <a:gd name="T64" fmla="*/ 14 w 184"/>
                <a:gd name="T65" fmla="*/ 27 h 39"/>
                <a:gd name="T66" fmla="*/ 15 w 184"/>
                <a:gd name="T67" fmla="*/ 27 h 39"/>
                <a:gd name="T68" fmla="*/ 169 w 184"/>
                <a:gd name="T69" fmla="*/ 27 h 39"/>
                <a:gd name="T70" fmla="*/ 169 w 184"/>
                <a:gd name="T71" fmla="*/ 27 h 39"/>
                <a:gd name="T72" fmla="*/ 172 w 184"/>
                <a:gd name="T73" fmla="*/ 27 h 39"/>
                <a:gd name="T74" fmla="*/ 172 w 184"/>
                <a:gd name="T75" fmla="*/ 24 h 39"/>
                <a:gd name="T76" fmla="*/ 172 w 184"/>
                <a:gd name="T77" fmla="*/ 15 h 39"/>
                <a:gd name="T78" fmla="*/ 172 w 184"/>
                <a:gd name="T79" fmla="*/ 15 h 39"/>
                <a:gd name="T80" fmla="*/ 172 w 184"/>
                <a:gd name="T81" fmla="*/ 13 h 39"/>
                <a:gd name="T82" fmla="*/ 169 w 184"/>
                <a:gd name="T83" fmla="*/ 13 h 39"/>
                <a:gd name="T84" fmla="*/ 15 w 184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39">
                  <a:moveTo>
                    <a:pt x="169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9" y="38"/>
                  </a:lnTo>
                  <a:lnTo>
                    <a:pt x="5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lnTo>
                    <a:pt x="169" y="0"/>
                  </a:lnTo>
                  <a:lnTo>
                    <a:pt x="169" y="0"/>
                  </a:lnTo>
                  <a:lnTo>
                    <a:pt x="175" y="1"/>
                  </a:lnTo>
                  <a:lnTo>
                    <a:pt x="180" y="5"/>
                  </a:lnTo>
                  <a:lnTo>
                    <a:pt x="183" y="9"/>
                  </a:lnTo>
                  <a:lnTo>
                    <a:pt x="184" y="15"/>
                  </a:lnTo>
                  <a:lnTo>
                    <a:pt x="184" y="24"/>
                  </a:lnTo>
                  <a:lnTo>
                    <a:pt x="184" y="24"/>
                  </a:lnTo>
                  <a:lnTo>
                    <a:pt x="183" y="30"/>
                  </a:lnTo>
                  <a:lnTo>
                    <a:pt x="180" y="35"/>
                  </a:lnTo>
                  <a:lnTo>
                    <a:pt x="175" y="38"/>
                  </a:lnTo>
                  <a:lnTo>
                    <a:pt x="169" y="39"/>
                  </a:lnTo>
                  <a:lnTo>
                    <a:pt x="169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69" y="27"/>
                  </a:lnTo>
                  <a:lnTo>
                    <a:pt x="169" y="27"/>
                  </a:lnTo>
                  <a:lnTo>
                    <a:pt x="172" y="27"/>
                  </a:lnTo>
                  <a:lnTo>
                    <a:pt x="172" y="24"/>
                  </a:lnTo>
                  <a:lnTo>
                    <a:pt x="172" y="15"/>
                  </a:lnTo>
                  <a:lnTo>
                    <a:pt x="172" y="15"/>
                  </a:lnTo>
                  <a:lnTo>
                    <a:pt x="172" y="13"/>
                  </a:lnTo>
                  <a:lnTo>
                    <a:pt x="169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68" name="Freeform 38"/>
            <p:cNvSpPr>
              <a:spLocks noEditPoints="1"/>
            </p:cNvSpPr>
            <p:nvPr userDrawn="1"/>
          </p:nvSpPr>
          <p:spPr bwMode="auto">
            <a:xfrm>
              <a:off x="3798888" y="2368551"/>
              <a:ext cx="115888" cy="30163"/>
            </a:xfrm>
            <a:custGeom>
              <a:avLst/>
              <a:gdLst>
                <a:gd name="T0" fmla="*/ 133 w 148"/>
                <a:gd name="T1" fmla="*/ 39 h 39"/>
                <a:gd name="T2" fmla="*/ 15 w 148"/>
                <a:gd name="T3" fmla="*/ 39 h 39"/>
                <a:gd name="T4" fmla="*/ 15 w 148"/>
                <a:gd name="T5" fmla="*/ 39 h 39"/>
                <a:gd name="T6" fmla="*/ 10 w 148"/>
                <a:gd name="T7" fmla="*/ 38 h 39"/>
                <a:gd name="T8" fmla="*/ 5 w 148"/>
                <a:gd name="T9" fmla="*/ 35 h 39"/>
                <a:gd name="T10" fmla="*/ 2 w 148"/>
                <a:gd name="T11" fmla="*/ 30 h 39"/>
                <a:gd name="T12" fmla="*/ 0 w 148"/>
                <a:gd name="T13" fmla="*/ 25 h 39"/>
                <a:gd name="T14" fmla="*/ 0 w 148"/>
                <a:gd name="T15" fmla="*/ 15 h 39"/>
                <a:gd name="T16" fmla="*/ 0 w 148"/>
                <a:gd name="T17" fmla="*/ 15 h 39"/>
                <a:gd name="T18" fmla="*/ 2 w 148"/>
                <a:gd name="T19" fmla="*/ 9 h 39"/>
                <a:gd name="T20" fmla="*/ 5 w 148"/>
                <a:gd name="T21" fmla="*/ 5 h 39"/>
                <a:gd name="T22" fmla="*/ 10 w 148"/>
                <a:gd name="T23" fmla="*/ 1 h 39"/>
                <a:gd name="T24" fmla="*/ 15 w 148"/>
                <a:gd name="T25" fmla="*/ 0 h 39"/>
                <a:gd name="T26" fmla="*/ 133 w 148"/>
                <a:gd name="T27" fmla="*/ 0 h 39"/>
                <a:gd name="T28" fmla="*/ 133 w 148"/>
                <a:gd name="T29" fmla="*/ 0 h 39"/>
                <a:gd name="T30" fmla="*/ 139 w 148"/>
                <a:gd name="T31" fmla="*/ 1 h 39"/>
                <a:gd name="T32" fmla="*/ 143 w 148"/>
                <a:gd name="T33" fmla="*/ 5 h 39"/>
                <a:gd name="T34" fmla="*/ 147 w 148"/>
                <a:gd name="T35" fmla="*/ 9 h 39"/>
                <a:gd name="T36" fmla="*/ 148 w 148"/>
                <a:gd name="T37" fmla="*/ 15 h 39"/>
                <a:gd name="T38" fmla="*/ 148 w 148"/>
                <a:gd name="T39" fmla="*/ 25 h 39"/>
                <a:gd name="T40" fmla="*/ 148 w 148"/>
                <a:gd name="T41" fmla="*/ 25 h 39"/>
                <a:gd name="T42" fmla="*/ 147 w 148"/>
                <a:gd name="T43" fmla="*/ 30 h 39"/>
                <a:gd name="T44" fmla="*/ 143 w 148"/>
                <a:gd name="T45" fmla="*/ 35 h 39"/>
                <a:gd name="T46" fmla="*/ 139 w 148"/>
                <a:gd name="T47" fmla="*/ 38 h 39"/>
                <a:gd name="T48" fmla="*/ 133 w 148"/>
                <a:gd name="T49" fmla="*/ 39 h 39"/>
                <a:gd name="T50" fmla="*/ 133 w 148"/>
                <a:gd name="T51" fmla="*/ 39 h 39"/>
                <a:gd name="T52" fmla="*/ 15 w 148"/>
                <a:gd name="T53" fmla="*/ 13 h 39"/>
                <a:gd name="T54" fmla="*/ 15 w 148"/>
                <a:gd name="T55" fmla="*/ 13 h 39"/>
                <a:gd name="T56" fmla="*/ 14 w 148"/>
                <a:gd name="T57" fmla="*/ 14 h 39"/>
                <a:gd name="T58" fmla="*/ 13 w 148"/>
                <a:gd name="T59" fmla="*/ 15 h 39"/>
                <a:gd name="T60" fmla="*/ 13 w 148"/>
                <a:gd name="T61" fmla="*/ 25 h 39"/>
                <a:gd name="T62" fmla="*/ 13 w 148"/>
                <a:gd name="T63" fmla="*/ 25 h 39"/>
                <a:gd name="T64" fmla="*/ 14 w 148"/>
                <a:gd name="T65" fmla="*/ 27 h 39"/>
                <a:gd name="T66" fmla="*/ 15 w 148"/>
                <a:gd name="T67" fmla="*/ 27 h 39"/>
                <a:gd name="T68" fmla="*/ 133 w 148"/>
                <a:gd name="T69" fmla="*/ 27 h 39"/>
                <a:gd name="T70" fmla="*/ 133 w 148"/>
                <a:gd name="T71" fmla="*/ 27 h 39"/>
                <a:gd name="T72" fmla="*/ 135 w 148"/>
                <a:gd name="T73" fmla="*/ 27 h 39"/>
                <a:gd name="T74" fmla="*/ 135 w 148"/>
                <a:gd name="T75" fmla="*/ 25 h 39"/>
                <a:gd name="T76" fmla="*/ 135 w 148"/>
                <a:gd name="T77" fmla="*/ 15 h 39"/>
                <a:gd name="T78" fmla="*/ 135 w 148"/>
                <a:gd name="T79" fmla="*/ 15 h 39"/>
                <a:gd name="T80" fmla="*/ 135 w 148"/>
                <a:gd name="T81" fmla="*/ 14 h 39"/>
                <a:gd name="T82" fmla="*/ 133 w 148"/>
                <a:gd name="T83" fmla="*/ 13 h 39"/>
                <a:gd name="T84" fmla="*/ 15 w 148"/>
                <a:gd name="T85" fmla="*/ 1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39">
                  <a:moveTo>
                    <a:pt x="133" y="39"/>
                  </a:moveTo>
                  <a:lnTo>
                    <a:pt x="15" y="39"/>
                  </a:lnTo>
                  <a:lnTo>
                    <a:pt x="15" y="39"/>
                  </a:lnTo>
                  <a:lnTo>
                    <a:pt x="10" y="38"/>
                  </a:lnTo>
                  <a:lnTo>
                    <a:pt x="5" y="35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5" y="5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9" y="1"/>
                  </a:lnTo>
                  <a:lnTo>
                    <a:pt x="143" y="5"/>
                  </a:lnTo>
                  <a:lnTo>
                    <a:pt x="147" y="9"/>
                  </a:lnTo>
                  <a:lnTo>
                    <a:pt x="148" y="1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7" y="30"/>
                  </a:lnTo>
                  <a:lnTo>
                    <a:pt x="143" y="35"/>
                  </a:lnTo>
                  <a:lnTo>
                    <a:pt x="139" y="38"/>
                  </a:lnTo>
                  <a:lnTo>
                    <a:pt x="133" y="39"/>
                  </a:lnTo>
                  <a:lnTo>
                    <a:pt x="133" y="39"/>
                  </a:lnTo>
                  <a:close/>
                  <a:moveTo>
                    <a:pt x="15" y="13"/>
                  </a:moveTo>
                  <a:lnTo>
                    <a:pt x="15" y="13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4" y="27"/>
                  </a:lnTo>
                  <a:lnTo>
                    <a:pt x="15" y="27"/>
                  </a:lnTo>
                  <a:lnTo>
                    <a:pt x="133" y="27"/>
                  </a:lnTo>
                  <a:lnTo>
                    <a:pt x="133" y="27"/>
                  </a:lnTo>
                  <a:lnTo>
                    <a:pt x="135" y="27"/>
                  </a:lnTo>
                  <a:lnTo>
                    <a:pt x="135" y="25"/>
                  </a:lnTo>
                  <a:lnTo>
                    <a:pt x="135" y="15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Freeform 39"/>
            <p:cNvSpPr>
              <a:spLocks noEditPoints="1"/>
            </p:cNvSpPr>
            <p:nvPr userDrawn="1"/>
          </p:nvSpPr>
          <p:spPr bwMode="auto">
            <a:xfrm>
              <a:off x="3813176" y="2409826"/>
              <a:ext cx="87313" cy="30163"/>
            </a:xfrm>
            <a:custGeom>
              <a:avLst/>
              <a:gdLst>
                <a:gd name="T0" fmla="*/ 95 w 110"/>
                <a:gd name="T1" fmla="*/ 38 h 38"/>
                <a:gd name="T2" fmla="*/ 15 w 110"/>
                <a:gd name="T3" fmla="*/ 38 h 38"/>
                <a:gd name="T4" fmla="*/ 15 w 110"/>
                <a:gd name="T5" fmla="*/ 38 h 38"/>
                <a:gd name="T6" fmla="*/ 9 w 110"/>
                <a:gd name="T7" fmla="*/ 37 h 38"/>
                <a:gd name="T8" fmla="*/ 4 w 110"/>
                <a:gd name="T9" fmla="*/ 35 h 38"/>
                <a:gd name="T10" fmla="*/ 1 w 110"/>
                <a:gd name="T11" fmla="*/ 30 h 38"/>
                <a:gd name="T12" fmla="*/ 0 w 110"/>
                <a:gd name="T13" fmla="*/ 24 h 38"/>
                <a:gd name="T14" fmla="*/ 0 w 110"/>
                <a:gd name="T15" fmla="*/ 14 h 38"/>
                <a:gd name="T16" fmla="*/ 0 w 110"/>
                <a:gd name="T17" fmla="*/ 14 h 38"/>
                <a:gd name="T18" fmla="*/ 1 w 110"/>
                <a:gd name="T19" fmla="*/ 8 h 38"/>
                <a:gd name="T20" fmla="*/ 4 w 110"/>
                <a:gd name="T21" fmla="*/ 4 h 38"/>
                <a:gd name="T22" fmla="*/ 9 w 110"/>
                <a:gd name="T23" fmla="*/ 1 h 38"/>
                <a:gd name="T24" fmla="*/ 15 w 110"/>
                <a:gd name="T25" fmla="*/ 0 h 38"/>
                <a:gd name="T26" fmla="*/ 95 w 110"/>
                <a:gd name="T27" fmla="*/ 0 h 38"/>
                <a:gd name="T28" fmla="*/ 95 w 110"/>
                <a:gd name="T29" fmla="*/ 0 h 38"/>
                <a:gd name="T30" fmla="*/ 101 w 110"/>
                <a:gd name="T31" fmla="*/ 1 h 38"/>
                <a:gd name="T32" fmla="*/ 106 w 110"/>
                <a:gd name="T33" fmla="*/ 4 h 38"/>
                <a:gd name="T34" fmla="*/ 109 w 110"/>
                <a:gd name="T35" fmla="*/ 8 h 38"/>
                <a:gd name="T36" fmla="*/ 110 w 110"/>
                <a:gd name="T37" fmla="*/ 14 h 38"/>
                <a:gd name="T38" fmla="*/ 110 w 110"/>
                <a:gd name="T39" fmla="*/ 24 h 38"/>
                <a:gd name="T40" fmla="*/ 110 w 110"/>
                <a:gd name="T41" fmla="*/ 24 h 38"/>
                <a:gd name="T42" fmla="*/ 109 w 110"/>
                <a:gd name="T43" fmla="*/ 30 h 38"/>
                <a:gd name="T44" fmla="*/ 106 w 110"/>
                <a:gd name="T45" fmla="*/ 35 h 38"/>
                <a:gd name="T46" fmla="*/ 101 w 110"/>
                <a:gd name="T47" fmla="*/ 37 h 38"/>
                <a:gd name="T48" fmla="*/ 95 w 110"/>
                <a:gd name="T49" fmla="*/ 38 h 38"/>
                <a:gd name="T50" fmla="*/ 95 w 110"/>
                <a:gd name="T51" fmla="*/ 38 h 38"/>
                <a:gd name="T52" fmla="*/ 15 w 110"/>
                <a:gd name="T53" fmla="*/ 12 h 38"/>
                <a:gd name="T54" fmla="*/ 15 w 110"/>
                <a:gd name="T55" fmla="*/ 12 h 38"/>
                <a:gd name="T56" fmla="*/ 14 w 110"/>
                <a:gd name="T57" fmla="*/ 13 h 38"/>
                <a:gd name="T58" fmla="*/ 13 w 110"/>
                <a:gd name="T59" fmla="*/ 14 h 38"/>
                <a:gd name="T60" fmla="*/ 13 w 110"/>
                <a:gd name="T61" fmla="*/ 24 h 38"/>
                <a:gd name="T62" fmla="*/ 13 w 110"/>
                <a:gd name="T63" fmla="*/ 24 h 38"/>
                <a:gd name="T64" fmla="*/ 14 w 110"/>
                <a:gd name="T65" fmla="*/ 25 h 38"/>
                <a:gd name="T66" fmla="*/ 15 w 110"/>
                <a:gd name="T67" fmla="*/ 27 h 38"/>
                <a:gd name="T68" fmla="*/ 95 w 110"/>
                <a:gd name="T69" fmla="*/ 27 h 38"/>
                <a:gd name="T70" fmla="*/ 95 w 110"/>
                <a:gd name="T71" fmla="*/ 27 h 38"/>
                <a:gd name="T72" fmla="*/ 98 w 110"/>
                <a:gd name="T73" fmla="*/ 25 h 38"/>
                <a:gd name="T74" fmla="*/ 98 w 110"/>
                <a:gd name="T75" fmla="*/ 24 h 38"/>
                <a:gd name="T76" fmla="*/ 98 w 110"/>
                <a:gd name="T77" fmla="*/ 14 h 38"/>
                <a:gd name="T78" fmla="*/ 98 w 110"/>
                <a:gd name="T79" fmla="*/ 14 h 38"/>
                <a:gd name="T80" fmla="*/ 98 w 110"/>
                <a:gd name="T81" fmla="*/ 13 h 38"/>
                <a:gd name="T82" fmla="*/ 95 w 110"/>
                <a:gd name="T83" fmla="*/ 12 h 38"/>
                <a:gd name="T84" fmla="*/ 15 w 110"/>
                <a:gd name="T8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8">
                  <a:moveTo>
                    <a:pt x="95" y="38"/>
                  </a:moveTo>
                  <a:lnTo>
                    <a:pt x="15" y="38"/>
                  </a:lnTo>
                  <a:lnTo>
                    <a:pt x="15" y="38"/>
                  </a:lnTo>
                  <a:lnTo>
                    <a:pt x="9" y="37"/>
                  </a:lnTo>
                  <a:lnTo>
                    <a:pt x="4" y="35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1" y="1"/>
                  </a:lnTo>
                  <a:lnTo>
                    <a:pt x="106" y="4"/>
                  </a:lnTo>
                  <a:lnTo>
                    <a:pt x="109" y="8"/>
                  </a:lnTo>
                  <a:lnTo>
                    <a:pt x="110" y="14"/>
                  </a:lnTo>
                  <a:lnTo>
                    <a:pt x="110" y="24"/>
                  </a:lnTo>
                  <a:lnTo>
                    <a:pt x="110" y="24"/>
                  </a:lnTo>
                  <a:lnTo>
                    <a:pt x="109" y="30"/>
                  </a:lnTo>
                  <a:lnTo>
                    <a:pt x="106" y="35"/>
                  </a:lnTo>
                  <a:lnTo>
                    <a:pt x="101" y="37"/>
                  </a:lnTo>
                  <a:lnTo>
                    <a:pt x="95" y="38"/>
                  </a:lnTo>
                  <a:lnTo>
                    <a:pt x="95" y="38"/>
                  </a:lnTo>
                  <a:close/>
                  <a:moveTo>
                    <a:pt x="15" y="12"/>
                  </a:moveTo>
                  <a:lnTo>
                    <a:pt x="15" y="12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95" y="27"/>
                  </a:lnTo>
                  <a:lnTo>
                    <a:pt x="95" y="27"/>
                  </a:lnTo>
                  <a:lnTo>
                    <a:pt x="98" y="25"/>
                  </a:lnTo>
                  <a:lnTo>
                    <a:pt x="98" y="24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5" y="12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40"/>
            <p:cNvSpPr>
              <a:spLocks/>
            </p:cNvSpPr>
            <p:nvPr userDrawn="1"/>
          </p:nvSpPr>
          <p:spPr bwMode="auto">
            <a:xfrm>
              <a:off x="3725863" y="1898651"/>
              <a:ext cx="106363" cy="142875"/>
            </a:xfrm>
            <a:custGeom>
              <a:avLst/>
              <a:gdLst>
                <a:gd name="T0" fmla="*/ 6 w 135"/>
                <a:gd name="T1" fmla="*/ 180 h 180"/>
                <a:gd name="T2" fmla="*/ 6 w 135"/>
                <a:gd name="T3" fmla="*/ 180 h 180"/>
                <a:gd name="T4" fmla="*/ 4 w 135"/>
                <a:gd name="T5" fmla="*/ 179 h 180"/>
                <a:gd name="T6" fmla="*/ 1 w 135"/>
                <a:gd name="T7" fmla="*/ 177 h 180"/>
                <a:gd name="T8" fmla="*/ 0 w 135"/>
                <a:gd name="T9" fmla="*/ 176 h 180"/>
                <a:gd name="T10" fmla="*/ 0 w 135"/>
                <a:gd name="T11" fmla="*/ 173 h 180"/>
                <a:gd name="T12" fmla="*/ 0 w 135"/>
                <a:gd name="T13" fmla="*/ 173 h 180"/>
                <a:gd name="T14" fmla="*/ 1 w 135"/>
                <a:gd name="T15" fmla="*/ 153 h 180"/>
                <a:gd name="T16" fmla="*/ 4 w 135"/>
                <a:gd name="T17" fmla="*/ 134 h 180"/>
                <a:gd name="T18" fmla="*/ 8 w 135"/>
                <a:gd name="T19" fmla="*/ 115 h 180"/>
                <a:gd name="T20" fmla="*/ 15 w 135"/>
                <a:gd name="T21" fmla="*/ 99 h 180"/>
                <a:gd name="T22" fmla="*/ 22 w 135"/>
                <a:gd name="T23" fmla="*/ 83 h 180"/>
                <a:gd name="T24" fmla="*/ 31 w 135"/>
                <a:gd name="T25" fmla="*/ 69 h 180"/>
                <a:gd name="T26" fmla="*/ 41 w 135"/>
                <a:gd name="T27" fmla="*/ 56 h 180"/>
                <a:gd name="T28" fmla="*/ 51 w 135"/>
                <a:gd name="T29" fmla="*/ 45 h 180"/>
                <a:gd name="T30" fmla="*/ 61 w 135"/>
                <a:gd name="T31" fmla="*/ 35 h 180"/>
                <a:gd name="T32" fmla="*/ 72 w 135"/>
                <a:gd name="T33" fmla="*/ 25 h 180"/>
                <a:gd name="T34" fmla="*/ 83 w 135"/>
                <a:gd name="T35" fmla="*/ 17 h 180"/>
                <a:gd name="T36" fmla="*/ 94 w 135"/>
                <a:gd name="T37" fmla="*/ 11 h 180"/>
                <a:gd name="T38" fmla="*/ 104 w 135"/>
                <a:gd name="T39" fmla="*/ 6 h 180"/>
                <a:gd name="T40" fmla="*/ 113 w 135"/>
                <a:gd name="T41" fmla="*/ 2 h 180"/>
                <a:gd name="T42" fmla="*/ 121 w 135"/>
                <a:gd name="T43" fmla="*/ 1 h 180"/>
                <a:gd name="T44" fmla="*/ 129 w 135"/>
                <a:gd name="T45" fmla="*/ 0 h 180"/>
                <a:gd name="T46" fmla="*/ 129 w 135"/>
                <a:gd name="T47" fmla="*/ 0 h 180"/>
                <a:gd name="T48" fmla="*/ 132 w 135"/>
                <a:gd name="T49" fmla="*/ 0 h 180"/>
                <a:gd name="T50" fmla="*/ 134 w 135"/>
                <a:gd name="T51" fmla="*/ 2 h 180"/>
                <a:gd name="T52" fmla="*/ 135 w 135"/>
                <a:gd name="T53" fmla="*/ 3 h 180"/>
                <a:gd name="T54" fmla="*/ 135 w 135"/>
                <a:gd name="T55" fmla="*/ 6 h 180"/>
                <a:gd name="T56" fmla="*/ 135 w 135"/>
                <a:gd name="T57" fmla="*/ 6 h 180"/>
                <a:gd name="T58" fmla="*/ 135 w 135"/>
                <a:gd name="T59" fmla="*/ 8 h 180"/>
                <a:gd name="T60" fmla="*/ 134 w 135"/>
                <a:gd name="T61" fmla="*/ 10 h 180"/>
                <a:gd name="T62" fmla="*/ 132 w 135"/>
                <a:gd name="T63" fmla="*/ 11 h 180"/>
                <a:gd name="T64" fmla="*/ 129 w 135"/>
                <a:gd name="T65" fmla="*/ 13 h 180"/>
                <a:gd name="T66" fmla="*/ 129 w 135"/>
                <a:gd name="T67" fmla="*/ 13 h 180"/>
                <a:gd name="T68" fmla="*/ 124 w 135"/>
                <a:gd name="T69" fmla="*/ 13 h 180"/>
                <a:gd name="T70" fmla="*/ 115 w 135"/>
                <a:gd name="T71" fmla="*/ 15 h 180"/>
                <a:gd name="T72" fmla="*/ 107 w 135"/>
                <a:gd name="T73" fmla="*/ 18 h 180"/>
                <a:gd name="T74" fmla="*/ 98 w 135"/>
                <a:gd name="T75" fmla="*/ 23 h 180"/>
                <a:gd name="T76" fmla="*/ 89 w 135"/>
                <a:gd name="T77" fmla="*/ 29 h 180"/>
                <a:gd name="T78" fmla="*/ 79 w 135"/>
                <a:gd name="T79" fmla="*/ 36 h 180"/>
                <a:gd name="T80" fmla="*/ 69 w 135"/>
                <a:gd name="T81" fmla="*/ 44 h 180"/>
                <a:gd name="T82" fmla="*/ 59 w 135"/>
                <a:gd name="T83" fmla="*/ 53 h 180"/>
                <a:gd name="T84" fmla="*/ 50 w 135"/>
                <a:gd name="T85" fmla="*/ 63 h 180"/>
                <a:gd name="T86" fmla="*/ 42 w 135"/>
                <a:gd name="T87" fmla="*/ 76 h 180"/>
                <a:gd name="T88" fmla="*/ 34 w 135"/>
                <a:gd name="T89" fmla="*/ 89 h 180"/>
                <a:gd name="T90" fmla="*/ 27 w 135"/>
                <a:gd name="T91" fmla="*/ 104 h 180"/>
                <a:gd name="T92" fmla="*/ 20 w 135"/>
                <a:gd name="T93" fmla="*/ 120 h 180"/>
                <a:gd name="T94" fmla="*/ 16 w 135"/>
                <a:gd name="T95" fmla="*/ 136 h 180"/>
                <a:gd name="T96" fmla="*/ 13 w 135"/>
                <a:gd name="T97" fmla="*/ 154 h 180"/>
                <a:gd name="T98" fmla="*/ 12 w 135"/>
                <a:gd name="T99" fmla="*/ 173 h 180"/>
                <a:gd name="T100" fmla="*/ 12 w 135"/>
                <a:gd name="T101" fmla="*/ 173 h 180"/>
                <a:gd name="T102" fmla="*/ 12 w 135"/>
                <a:gd name="T103" fmla="*/ 176 h 180"/>
                <a:gd name="T104" fmla="*/ 11 w 135"/>
                <a:gd name="T105" fmla="*/ 177 h 180"/>
                <a:gd name="T106" fmla="*/ 8 w 135"/>
                <a:gd name="T107" fmla="*/ 179 h 180"/>
                <a:gd name="T108" fmla="*/ 6 w 135"/>
                <a:gd name="T109" fmla="*/ 180 h 180"/>
                <a:gd name="T110" fmla="*/ 6 w 135"/>
                <a:gd name="T11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5" h="180">
                  <a:moveTo>
                    <a:pt x="6" y="180"/>
                  </a:moveTo>
                  <a:lnTo>
                    <a:pt x="6" y="180"/>
                  </a:lnTo>
                  <a:lnTo>
                    <a:pt x="4" y="179"/>
                  </a:lnTo>
                  <a:lnTo>
                    <a:pt x="1" y="177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53"/>
                  </a:lnTo>
                  <a:lnTo>
                    <a:pt x="4" y="134"/>
                  </a:lnTo>
                  <a:lnTo>
                    <a:pt x="8" y="115"/>
                  </a:lnTo>
                  <a:lnTo>
                    <a:pt x="15" y="99"/>
                  </a:lnTo>
                  <a:lnTo>
                    <a:pt x="22" y="83"/>
                  </a:lnTo>
                  <a:lnTo>
                    <a:pt x="31" y="69"/>
                  </a:lnTo>
                  <a:lnTo>
                    <a:pt x="41" y="56"/>
                  </a:lnTo>
                  <a:lnTo>
                    <a:pt x="51" y="45"/>
                  </a:lnTo>
                  <a:lnTo>
                    <a:pt x="61" y="35"/>
                  </a:lnTo>
                  <a:lnTo>
                    <a:pt x="72" y="25"/>
                  </a:lnTo>
                  <a:lnTo>
                    <a:pt x="83" y="17"/>
                  </a:lnTo>
                  <a:lnTo>
                    <a:pt x="94" y="11"/>
                  </a:lnTo>
                  <a:lnTo>
                    <a:pt x="104" y="6"/>
                  </a:lnTo>
                  <a:lnTo>
                    <a:pt x="113" y="2"/>
                  </a:lnTo>
                  <a:lnTo>
                    <a:pt x="121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5" y="6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4" y="10"/>
                  </a:lnTo>
                  <a:lnTo>
                    <a:pt x="132" y="11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4" y="13"/>
                  </a:lnTo>
                  <a:lnTo>
                    <a:pt x="115" y="15"/>
                  </a:lnTo>
                  <a:lnTo>
                    <a:pt x="107" y="18"/>
                  </a:lnTo>
                  <a:lnTo>
                    <a:pt x="98" y="23"/>
                  </a:lnTo>
                  <a:lnTo>
                    <a:pt x="89" y="29"/>
                  </a:lnTo>
                  <a:lnTo>
                    <a:pt x="79" y="36"/>
                  </a:lnTo>
                  <a:lnTo>
                    <a:pt x="69" y="44"/>
                  </a:lnTo>
                  <a:lnTo>
                    <a:pt x="59" y="53"/>
                  </a:lnTo>
                  <a:lnTo>
                    <a:pt x="50" y="63"/>
                  </a:lnTo>
                  <a:lnTo>
                    <a:pt x="42" y="76"/>
                  </a:lnTo>
                  <a:lnTo>
                    <a:pt x="34" y="89"/>
                  </a:lnTo>
                  <a:lnTo>
                    <a:pt x="27" y="104"/>
                  </a:lnTo>
                  <a:lnTo>
                    <a:pt x="20" y="120"/>
                  </a:lnTo>
                  <a:lnTo>
                    <a:pt x="16" y="136"/>
                  </a:lnTo>
                  <a:lnTo>
                    <a:pt x="13" y="154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2" y="176"/>
                  </a:lnTo>
                  <a:lnTo>
                    <a:pt x="11" y="177"/>
                  </a:lnTo>
                  <a:lnTo>
                    <a:pt x="8" y="179"/>
                  </a:lnTo>
                  <a:lnTo>
                    <a:pt x="6" y="180"/>
                  </a:lnTo>
                  <a:lnTo>
                    <a:pt x="6" y="180"/>
                  </a:lnTo>
                  <a:close/>
                </a:path>
              </a:pathLst>
            </a:custGeom>
            <a:solidFill>
              <a:srgbClr val="FFCE5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7" name="Group 86"/>
          <p:cNvGrpSpPr/>
          <p:nvPr userDrawn="1"/>
        </p:nvGrpSpPr>
        <p:grpSpPr>
          <a:xfrm>
            <a:off x="5505452" y="3531065"/>
            <a:ext cx="842433" cy="681567"/>
            <a:chOff x="4129088" y="2714626"/>
            <a:chExt cx="631825" cy="511175"/>
          </a:xfrm>
        </p:grpSpPr>
        <p:sp>
          <p:nvSpPr>
            <p:cNvPr id="82" name="Freeform 41"/>
            <p:cNvSpPr>
              <a:spLocks noEditPoints="1"/>
            </p:cNvSpPr>
            <p:nvPr userDrawn="1"/>
          </p:nvSpPr>
          <p:spPr bwMode="auto">
            <a:xfrm>
              <a:off x="4284663" y="2714626"/>
              <a:ext cx="476250" cy="455613"/>
            </a:xfrm>
            <a:custGeom>
              <a:avLst/>
              <a:gdLst>
                <a:gd name="T0" fmla="*/ 202 w 599"/>
                <a:gd name="T1" fmla="*/ 573 h 574"/>
                <a:gd name="T2" fmla="*/ 102 w 599"/>
                <a:gd name="T3" fmla="*/ 517 h 574"/>
                <a:gd name="T4" fmla="*/ 4 w 599"/>
                <a:gd name="T5" fmla="*/ 346 h 574"/>
                <a:gd name="T6" fmla="*/ 1 w 599"/>
                <a:gd name="T7" fmla="*/ 230 h 574"/>
                <a:gd name="T8" fmla="*/ 102 w 599"/>
                <a:gd name="T9" fmla="*/ 60 h 574"/>
                <a:gd name="T10" fmla="*/ 200 w 599"/>
                <a:gd name="T11" fmla="*/ 0 h 574"/>
                <a:gd name="T12" fmla="*/ 397 w 599"/>
                <a:gd name="T13" fmla="*/ 1 h 574"/>
                <a:gd name="T14" fmla="*/ 498 w 599"/>
                <a:gd name="T15" fmla="*/ 56 h 574"/>
                <a:gd name="T16" fmla="*/ 596 w 599"/>
                <a:gd name="T17" fmla="*/ 229 h 574"/>
                <a:gd name="T18" fmla="*/ 598 w 599"/>
                <a:gd name="T19" fmla="*/ 343 h 574"/>
                <a:gd name="T20" fmla="*/ 498 w 599"/>
                <a:gd name="T21" fmla="*/ 514 h 574"/>
                <a:gd name="T22" fmla="*/ 400 w 599"/>
                <a:gd name="T23" fmla="*/ 574 h 574"/>
                <a:gd name="T24" fmla="*/ 477 w 599"/>
                <a:gd name="T25" fmla="*/ 433 h 574"/>
                <a:gd name="T26" fmla="*/ 587 w 599"/>
                <a:gd name="T27" fmla="*/ 336 h 574"/>
                <a:gd name="T28" fmla="*/ 478 w 599"/>
                <a:gd name="T29" fmla="*/ 145 h 574"/>
                <a:gd name="T30" fmla="*/ 338 w 599"/>
                <a:gd name="T31" fmla="*/ 60 h 574"/>
                <a:gd name="T32" fmla="*/ 265 w 599"/>
                <a:gd name="T33" fmla="*/ 61 h 574"/>
                <a:gd name="T34" fmla="*/ 122 w 599"/>
                <a:gd name="T35" fmla="*/ 140 h 574"/>
                <a:gd name="T36" fmla="*/ 84 w 599"/>
                <a:gd name="T37" fmla="*/ 206 h 574"/>
                <a:gd name="T38" fmla="*/ 87 w 599"/>
                <a:gd name="T39" fmla="*/ 370 h 574"/>
                <a:gd name="T40" fmla="*/ 198 w 599"/>
                <a:gd name="T41" fmla="*/ 560 h 574"/>
                <a:gd name="T42" fmla="*/ 265 w 599"/>
                <a:gd name="T43" fmla="*/ 513 h 574"/>
                <a:gd name="T44" fmla="*/ 485 w 599"/>
                <a:gd name="T45" fmla="*/ 511 h 574"/>
                <a:gd name="T46" fmla="*/ 170 w 599"/>
                <a:gd name="T47" fmla="*/ 260 h 574"/>
                <a:gd name="T48" fmla="*/ 197 w 599"/>
                <a:gd name="T49" fmla="*/ 203 h 574"/>
                <a:gd name="T50" fmla="*/ 248 w 599"/>
                <a:gd name="T51" fmla="*/ 165 h 574"/>
                <a:gd name="T52" fmla="*/ 300 w 599"/>
                <a:gd name="T53" fmla="*/ 154 h 574"/>
                <a:gd name="T54" fmla="*/ 362 w 599"/>
                <a:gd name="T55" fmla="*/ 169 h 574"/>
                <a:gd name="T56" fmla="*/ 402 w 599"/>
                <a:gd name="T57" fmla="*/ 203 h 574"/>
                <a:gd name="T58" fmla="*/ 430 w 599"/>
                <a:gd name="T59" fmla="*/ 261 h 574"/>
                <a:gd name="T60" fmla="*/ 430 w 599"/>
                <a:gd name="T61" fmla="*/ 313 h 574"/>
                <a:gd name="T62" fmla="*/ 402 w 599"/>
                <a:gd name="T63" fmla="*/ 371 h 574"/>
                <a:gd name="T64" fmla="*/ 362 w 599"/>
                <a:gd name="T65" fmla="*/ 404 h 574"/>
                <a:gd name="T66" fmla="*/ 300 w 599"/>
                <a:gd name="T67" fmla="*/ 420 h 574"/>
                <a:gd name="T68" fmla="*/ 248 w 599"/>
                <a:gd name="T69" fmla="*/ 410 h 574"/>
                <a:gd name="T70" fmla="*/ 197 w 599"/>
                <a:gd name="T71" fmla="*/ 372 h 574"/>
                <a:gd name="T72" fmla="*/ 170 w 599"/>
                <a:gd name="T73" fmla="*/ 313 h 574"/>
                <a:gd name="T74" fmla="*/ 179 w 599"/>
                <a:gd name="T75" fmla="*/ 287 h 574"/>
                <a:gd name="T76" fmla="*/ 194 w 599"/>
                <a:gd name="T77" fmla="*/ 344 h 574"/>
                <a:gd name="T78" fmla="*/ 232 w 599"/>
                <a:gd name="T79" fmla="*/ 387 h 574"/>
                <a:gd name="T80" fmla="*/ 287 w 599"/>
                <a:gd name="T81" fmla="*/ 407 h 574"/>
                <a:gd name="T82" fmla="*/ 334 w 599"/>
                <a:gd name="T83" fmla="*/ 402 h 574"/>
                <a:gd name="T84" fmla="*/ 385 w 599"/>
                <a:gd name="T85" fmla="*/ 372 h 574"/>
                <a:gd name="T86" fmla="*/ 412 w 599"/>
                <a:gd name="T87" fmla="*/ 333 h 574"/>
                <a:gd name="T88" fmla="*/ 421 w 599"/>
                <a:gd name="T89" fmla="*/ 287 h 574"/>
                <a:gd name="T90" fmla="*/ 406 w 599"/>
                <a:gd name="T91" fmla="*/ 230 h 574"/>
                <a:gd name="T92" fmla="*/ 376 w 599"/>
                <a:gd name="T93" fmla="*/ 193 h 574"/>
                <a:gd name="T94" fmla="*/ 323 w 599"/>
                <a:gd name="T95" fmla="*/ 168 h 574"/>
                <a:gd name="T96" fmla="*/ 276 w 599"/>
                <a:gd name="T97" fmla="*/ 169 h 574"/>
                <a:gd name="T98" fmla="*/ 223 w 599"/>
                <a:gd name="T99" fmla="*/ 193 h 574"/>
                <a:gd name="T100" fmla="*/ 188 w 599"/>
                <a:gd name="T101" fmla="*/ 240 h 574"/>
                <a:gd name="T102" fmla="*/ 179 w 599"/>
                <a:gd name="T103" fmla="*/ 287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99" h="574">
                  <a:moveTo>
                    <a:pt x="397" y="573"/>
                  </a:moveTo>
                  <a:lnTo>
                    <a:pt x="332" y="525"/>
                  </a:lnTo>
                  <a:lnTo>
                    <a:pt x="268" y="525"/>
                  </a:lnTo>
                  <a:lnTo>
                    <a:pt x="202" y="573"/>
                  </a:lnTo>
                  <a:lnTo>
                    <a:pt x="202" y="573"/>
                  </a:lnTo>
                  <a:lnTo>
                    <a:pt x="198" y="574"/>
                  </a:lnTo>
                  <a:lnTo>
                    <a:pt x="195" y="573"/>
                  </a:lnTo>
                  <a:lnTo>
                    <a:pt x="104" y="520"/>
                  </a:lnTo>
                  <a:lnTo>
                    <a:pt x="104" y="520"/>
                  </a:lnTo>
                  <a:lnTo>
                    <a:pt x="102" y="517"/>
                  </a:lnTo>
                  <a:lnTo>
                    <a:pt x="100" y="514"/>
                  </a:lnTo>
                  <a:lnTo>
                    <a:pt x="110" y="433"/>
                  </a:lnTo>
                  <a:lnTo>
                    <a:pt x="77" y="378"/>
                  </a:lnTo>
                  <a:lnTo>
                    <a:pt x="4" y="346"/>
                  </a:lnTo>
                  <a:lnTo>
                    <a:pt x="4" y="346"/>
                  </a:lnTo>
                  <a:lnTo>
                    <a:pt x="1" y="343"/>
                  </a:lnTo>
                  <a:lnTo>
                    <a:pt x="0" y="340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1" y="230"/>
                  </a:lnTo>
                  <a:lnTo>
                    <a:pt x="4" y="228"/>
                  </a:lnTo>
                  <a:lnTo>
                    <a:pt x="77" y="196"/>
                  </a:lnTo>
                  <a:lnTo>
                    <a:pt x="110" y="140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102" y="56"/>
                  </a:lnTo>
                  <a:lnTo>
                    <a:pt x="104" y="54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200" y="0"/>
                  </a:lnTo>
                  <a:lnTo>
                    <a:pt x="203" y="1"/>
                  </a:lnTo>
                  <a:lnTo>
                    <a:pt x="268" y="49"/>
                  </a:lnTo>
                  <a:lnTo>
                    <a:pt x="332" y="49"/>
                  </a:lnTo>
                  <a:lnTo>
                    <a:pt x="397" y="1"/>
                  </a:lnTo>
                  <a:lnTo>
                    <a:pt x="397" y="1"/>
                  </a:lnTo>
                  <a:lnTo>
                    <a:pt x="400" y="0"/>
                  </a:lnTo>
                  <a:lnTo>
                    <a:pt x="403" y="1"/>
                  </a:lnTo>
                  <a:lnTo>
                    <a:pt x="496" y="54"/>
                  </a:lnTo>
                  <a:lnTo>
                    <a:pt x="496" y="54"/>
                  </a:lnTo>
                  <a:lnTo>
                    <a:pt x="498" y="56"/>
                  </a:lnTo>
                  <a:lnTo>
                    <a:pt x="498" y="60"/>
                  </a:lnTo>
                  <a:lnTo>
                    <a:pt x="490" y="140"/>
                  </a:lnTo>
                  <a:lnTo>
                    <a:pt x="522" y="196"/>
                  </a:lnTo>
                  <a:lnTo>
                    <a:pt x="596" y="229"/>
                  </a:lnTo>
                  <a:lnTo>
                    <a:pt x="596" y="229"/>
                  </a:lnTo>
                  <a:lnTo>
                    <a:pt x="598" y="231"/>
                  </a:lnTo>
                  <a:lnTo>
                    <a:pt x="599" y="235"/>
                  </a:lnTo>
                  <a:lnTo>
                    <a:pt x="599" y="340"/>
                  </a:lnTo>
                  <a:lnTo>
                    <a:pt x="599" y="340"/>
                  </a:lnTo>
                  <a:lnTo>
                    <a:pt x="598" y="343"/>
                  </a:lnTo>
                  <a:lnTo>
                    <a:pt x="596" y="346"/>
                  </a:lnTo>
                  <a:lnTo>
                    <a:pt x="521" y="378"/>
                  </a:lnTo>
                  <a:lnTo>
                    <a:pt x="490" y="434"/>
                  </a:lnTo>
                  <a:lnTo>
                    <a:pt x="498" y="514"/>
                  </a:lnTo>
                  <a:lnTo>
                    <a:pt x="498" y="514"/>
                  </a:lnTo>
                  <a:lnTo>
                    <a:pt x="497" y="517"/>
                  </a:lnTo>
                  <a:lnTo>
                    <a:pt x="494" y="521"/>
                  </a:lnTo>
                  <a:lnTo>
                    <a:pt x="403" y="573"/>
                  </a:lnTo>
                  <a:lnTo>
                    <a:pt x="403" y="573"/>
                  </a:lnTo>
                  <a:lnTo>
                    <a:pt x="400" y="574"/>
                  </a:lnTo>
                  <a:lnTo>
                    <a:pt x="400" y="574"/>
                  </a:lnTo>
                  <a:lnTo>
                    <a:pt x="397" y="573"/>
                  </a:lnTo>
                  <a:lnTo>
                    <a:pt x="397" y="573"/>
                  </a:lnTo>
                  <a:close/>
                  <a:moveTo>
                    <a:pt x="477" y="433"/>
                  </a:moveTo>
                  <a:lnTo>
                    <a:pt x="477" y="433"/>
                  </a:lnTo>
                  <a:lnTo>
                    <a:pt x="477" y="430"/>
                  </a:lnTo>
                  <a:lnTo>
                    <a:pt x="512" y="371"/>
                  </a:lnTo>
                  <a:lnTo>
                    <a:pt x="512" y="371"/>
                  </a:lnTo>
                  <a:lnTo>
                    <a:pt x="515" y="367"/>
                  </a:lnTo>
                  <a:lnTo>
                    <a:pt x="587" y="336"/>
                  </a:lnTo>
                  <a:lnTo>
                    <a:pt x="587" y="238"/>
                  </a:lnTo>
                  <a:lnTo>
                    <a:pt x="515" y="206"/>
                  </a:lnTo>
                  <a:lnTo>
                    <a:pt x="515" y="206"/>
                  </a:lnTo>
                  <a:lnTo>
                    <a:pt x="512" y="204"/>
                  </a:lnTo>
                  <a:lnTo>
                    <a:pt x="478" y="145"/>
                  </a:lnTo>
                  <a:lnTo>
                    <a:pt x="478" y="145"/>
                  </a:lnTo>
                  <a:lnTo>
                    <a:pt x="477" y="142"/>
                  </a:lnTo>
                  <a:lnTo>
                    <a:pt x="485" y="63"/>
                  </a:lnTo>
                  <a:lnTo>
                    <a:pt x="401" y="14"/>
                  </a:lnTo>
                  <a:lnTo>
                    <a:pt x="338" y="60"/>
                  </a:lnTo>
                  <a:lnTo>
                    <a:pt x="338" y="60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334" y="61"/>
                  </a:lnTo>
                  <a:lnTo>
                    <a:pt x="265" y="61"/>
                  </a:lnTo>
                  <a:lnTo>
                    <a:pt x="265" y="61"/>
                  </a:lnTo>
                  <a:lnTo>
                    <a:pt x="262" y="60"/>
                  </a:lnTo>
                  <a:lnTo>
                    <a:pt x="198" y="14"/>
                  </a:lnTo>
                  <a:lnTo>
                    <a:pt x="114" y="62"/>
                  </a:lnTo>
                  <a:lnTo>
                    <a:pt x="122" y="140"/>
                  </a:lnTo>
                  <a:lnTo>
                    <a:pt x="122" y="140"/>
                  </a:lnTo>
                  <a:lnTo>
                    <a:pt x="121" y="145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4" y="206"/>
                  </a:lnTo>
                  <a:lnTo>
                    <a:pt x="12" y="238"/>
                  </a:lnTo>
                  <a:lnTo>
                    <a:pt x="12" y="335"/>
                  </a:lnTo>
                  <a:lnTo>
                    <a:pt x="84" y="367"/>
                  </a:lnTo>
                  <a:lnTo>
                    <a:pt x="84" y="367"/>
                  </a:lnTo>
                  <a:lnTo>
                    <a:pt x="87" y="37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2" y="433"/>
                  </a:lnTo>
                  <a:lnTo>
                    <a:pt x="113" y="511"/>
                  </a:lnTo>
                  <a:lnTo>
                    <a:pt x="198" y="560"/>
                  </a:lnTo>
                  <a:lnTo>
                    <a:pt x="262" y="514"/>
                  </a:lnTo>
                  <a:lnTo>
                    <a:pt x="262" y="514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265" y="513"/>
                  </a:lnTo>
                  <a:lnTo>
                    <a:pt x="333" y="513"/>
                  </a:lnTo>
                  <a:lnTo>
                    <a:pt x="333" y="513"/>
                  </a:lnTo>
                  <a:lnTo>
                    <a:pt x="337" y="514"/>
                  </a:lnTo>
                  <a:lnTo>
                    <a:pt x="401" y="560"/>
                  </a:lnTo>
                  <a:lnTo>
                    <a:pt x="485" y="511"/>
                  </a:lnTo>
                  <a:lnTo>
                    <a:pt x="477" y="433"/>
                  </a:lnTo>
                  <a:close/>
                  <a:moveTo>
                    <a:pt x="166" y="287"/>
                  </a:moveTo>
                  <a:lnTo>
                    <a:pt x="166" y="287"/>
                  </a:lnTo>
                  <a:lnTo>
                    <a:pt x="167" y="273"/>
                  </a:lnTo>
                  <a:lnTo>
                    <a:pt x="170" y="260"/>
                  </a:lnTo>
                  <a:lnTo>
                    <a:pt x="173" y="248"/>
                  </a:lnTo>
                  <a:lnTo>
                    <a:pt x="177" y="235"/>
                  </a:lnTo>
                  <a:lnTo>
                    <a:pt x="182" y="223"/>
                  </a:lnTo>
                  <a:lnTo>
                    <a:pt x="189" y="213"/>
                  </a:lnTo>
                  <a:lnTo>
                    <a:pt x="197" y="203"/>
                  </a:lnTo>
                  <a:lnTo>
                    <a:pt x="205" y="193"/>
                  </a:lnTo>
                  <a:lnTo>
                    <a:pt x="215" y="184"/>
                  </a:lnTo>
                  <a:lnTo>
                    <a:pt x="225" y="177"/>
                  </a:lnTo>
                  <a:lnTo>
                    <a:pt x="236" y="170"/>
                  </a:lnTo>
                  <a:lnTo>
                    <a:pt x="248" y="165"/>
                  </a:lnTo>
                  <a:lnTo>
                    <a:pt x="261" y="160"/>
                  </a:lnTo>
                  <a:lnTo>
                    <a:pt x="273" y="157"/>
                  </a:lnTo>
                  <a:lnTo>
                    <a:pt x="286" y="154"/>
                  </a:lnTo>
                  <a:lnTo>
                    <a:pt x="300" y="154"/>
                  </a:lnTo>
                  <a:lnTo>
                    <a:pt x="300" y="154"/>
                  </a:lnTo>
                  <a:lnTo>
                    <a:pt x="312" y="154"/>
                  </a:lnTo>
                  <a:lnTo>
                    <a:pt x="325" y="157"/>
                  </a:lnTo>
                  <a:lnTo>
                    <a:pt x="338" y="160"/>
                  </a:lnTo>
                  <a:lnTo>
                    <a:pt x="350" y="165"/>
                  </a:lnTo>
                  <a:lnTo>
                    <a:pt x="362" y="169"/>
                  </a:lnTo>
                  <a:lnTo>
                    <a:pt x="374" y="176"/>
                  </a:lnTo>
                  <a:lnTo>
                    <a:pt x="384" y="184"/>
                  </a:lnTo>
                  <a:lnTo>
                    <a:pt x="393" y="193"/>
                  </a:lnTo>
                  <a:lnTo>
                    <a:pt x="393" y="193"/>
                  </a:lnTo>
                  <a:lnTo>
                    <a:pt x="402" y="203"/>
                  </a:lnTo>
                  <a:lnTo>
                    <a:pt x="410" y="213"/>
                  </a:lnTo>
                  <a:lnTo>
                    <a:pt x="417" y="225"/>
                  </a:lnTo>
                  <a:lnTo>
                    <a:pt x="422" y="236"/>
                  </a:lnTo>
                  <a:lnTo>
                    <a:pt x="427" y="249"/>
                  </a:lnTo>
                  <a:lnTo>
                    <a:pt x="430" y="261"/>
                  </a:lnTo>
                  <a:lnTo>
                    <a:pt x="432" y="274"/>
                  </a:lnTo>
                  <a:lnTo>
                    <a:pt x="432" y="287"/>
                  </a:lnTo>
                  <a:lnTo>
                    <a:pt x="432" y="287"/>
                  </a:lnTo>
                  <a:lnTo>
                    <a:pt x="432" y="301"/>
                  </a:lnTo>
                  <a:lnTo>
                    <a:pt x="430" y="313"/>
                  </a:lnTo>
                  <a:lnTo>
                    <a:pt x="427" y="326"/>
                  </a:lnTo>
                  <a:lnTo>
                    <a:pt x="422" y="337"/>
                  </a:lnTo>
                  <a:lnTo>
                    <a:pt x="417" y="350"/>
                  </a:lnTo>
                  <a:lnTo>
                    <a:pt x="410" y="361"/>
                  </a:lnTo>
                  <a:lnTo>
                    <a:pt x="402" y="371"/>
                  </a:lnTo>
                  <a:lnTo>
                    <a:pt x="393" y="381"/>
                  </a:lnTo>
                  <a:lnTo>
                    <a:pt x="393" y="381"/>
                  </a:lnTo>
                  <a:lnTo>
                    <a:pt x="384" y="390"/>
                  </a:lnTo>
                  <a:lnTo>
                    <a:pt x="374" y="397"/>
                  </a:lnTo>
                  <a:lnTo>
                    <a:pt x="362" y="404"/>
                  </a:lnTo>
                  <a:lnTo>
                    <a:pt x="350" y="410"/>
                  </a:lnTo>
                  <a:lnTo>
                    <a:pt x="338" y="415"/>
                  </a:lnTo>
                  <a:lnTo>
                    <a:pt x="325" y="417"/>
                  </a:lnTo>
                  <a:lnTo>
                    <a:pt x="312" y="419"/>
                  </a:lnTo>
                  <a:lnTo>
                    <a:pt x="300" y="420"/>
                  </a:lnTo>
                  <a:lnTo>
                    <a:pt x="300" y="420"/>
                  </a:lnTo>
                  <a:lnTo>
                    <a:pt x="286" y="419"/>
                  </a:lnTo>
                  <a:lnTo>
                    <a:pt x="273" y="417"/>
                  </a:lnTo>
                  <a:lnTo>
                    <a:pt x="261" y="414"/>
                  </a:lnTo>
                  <a:lnTo>
                    <a:pt x="248" y="410"/>
                  </a:lnTo>
                  <a:lnTo>
                    <a:pt x="236" y="404"/>
                  </a:lnTo>
                  <a:lnTo>
                    <a:pt x="225" y="397"/>
                  </a:lnTo>
                  <a:lnTo>
                    <a:pt x="215" y="389"/>
                  </a:lnTo>
                  <a:lnTo>
                    <a:pt x="205" y="381"/>
                  </a:lnTo>
                  <a:lnTo>
                    <a:pt x="197" y="372"/>
                  </a:lnTo>
                  <a:lnTo>
                    <a:pt x="189" y="362"/>
                  </a:lnTo>
                  <a:lnTo>
                    <a:pt x="182" y="350"/>
                  </a:lnTo>
                  <a:lnTo>
                    <a:pt x="177" y="339"/>
                  </a:lnTo>
                  <a:lnTo>
                    <a:pt x="173" y="326"/>
                  </a:lnTo>
                  <a:lnTo>
                    <a:pt x="170" y="313"/>
                  </a:lnTo>
                  <a:lnTo>
                    <a:pt x="167" y="301"/>
                  </a:lnTo>
                  <a:lnTo>
                    <a:pt x="166" y="287"/>
                  </a:lnTo>
                  <a:lnTo>
                    <a:pt x="166" y="287"/>
                  </a:lnTo>
                  <a:close/>
                  <a:moveTo>
                    <a:pt x="179" y="287"/>
                  </a:moveTo>
                  <a:lnTo>
                    <a:pt x="179" y="287"/>
                  </a:lnTo>
                  <a:lnTo>
                    <a:pt x="180" y="299"/>
                  </a:lnTo>
                  <a:lnTo>
                    <a:pt x="181" y="311"/>
                  </a:lnTo>
                  <a:lnTo>
                    <a:pt x="185" y="323"/>
                  </a:lnTo>
                  <a:lnTo>
                    <a:pt x="188" y="334"/>
                  </a:lnTo>
                  <a:lnTo>
                    <a:pt x="194" y="344"/>
                  </a:lnTo>
                  <a:lnTo>
                    <a:pt x="200" y="355"/>
                  </a:lnTo>
                  <a:lnTo>
                    <a:pt x="206" y="364"/>
                  </a:lnTo>
                  <a:lnTo>
                    <a:pt x="215" y="372"/>
                  </a:lnTo>
                  <a:lnTo>
                    <a:pt x="223" y="380"/>
                  </a:lnTo>
                  <a:lnTo>
                    <a:pt x="232" y="387"/>
                  </a:lnTo>
                  <a:lnTo>
                    <a:pt x="242" y="393"/>
                  </a:lnTo>
                  <a:lnTo>
                    <a:pt x="253" y="399"/>
                  </a:lnTo>
                  <a:lnTo>
                    <a:pt x="264" y="402"/>
                  </a:lnTo>
                  <a:lnTo>
                    <a:pt x="276" y="405"/>
                  </a:lnTo>
                  <a:lnTo>
                    <a:pt x="287" y="407"/>
                  </a:lnTo>
                  <a:lnTo>
                    <a:pt x="300" y="408"/>
                  </a:lnTo>
                  <a:lnTo>
                    <a:pt x="300" y="408"/>
                  </a:lnTo>
                  <a:lnTo>
                    <a:pt x="311" y="407"/>
                  </a:lnTo>
                  <a:lnTo>
                    <a:pt x="323" y="405"/>
                  </a:lnTo>
                  <a:lnTo>
                    <a:pt x="334" y="402"/>
                  </a:lnTo>
                  <a:lnTo>
                    <a:pt x="346" y="399"/>
                  </a:lnTo>
                  <a:lnTo>
                    <a:pt x="356" y="394"/>
                  </a:lnTo>
                  <a:lnTo>
                    <a:pt x="367" y="387"/>
                  </a:lnTo>
                  <a:lnTo>
                    <a:pt x="376" y="380"/>
                  </a:lnTo>
                  <a:lnTo>
                    <a:pt x="385" y="372"/>
                  </a:lnTo>
                  <a:lnTo>
                    <a:pt x="385" y="372"/>
                  </a:lnTo>
                  <a:lnTo>
                    <a:pt x="393" y="364"/>
                  </a:lnTo>
                  <a:lnTo>
                    <a:pt x="400" y="354"/>
                  </a:lnTo>
                  <a:lnTo>
                    <a:pt x="406" y="344"/>
                  </a:lnTo>
                  <a:lnTo>
                    <a:pt x="412" y="333"/>
                  </a:lnTo>
                  <a:lnTo>
                    <a:pt x="415" y="323"/>
                  </a:lnTo>
                  <a:lnTo>
                    <a:pt x="418" y="311"/>
                  </a:lnTo>
                  <a:lnTo>
                    <a:pt x="420" y="299"/>
                  </a:lnTo>
                  <a:lnTo>
                    <a:pt x="421" y="287"/>
                  </a:lnTo>
                  <a:lnTo>
                    <a:pt x="421" y="287"/>
                  </a:lnTo>
                  <a:lnTo>
                    <a:pt x="420" y="275"/>
                  </a:lnTo>
                  <a:lnTo>
                    <a:pt x="418" y="264"/>
                  </a:lnTo>
                  <a:lnTo>
                    <a:pt x="415" y="252"/>
                  </a:lnTo>
                  <a:lnTo>
                    <a:pt x="412" y="241"/>
                  </a:lnTo>
                  <a:lnTo>
                    <a:pt x="406" y="230"/>
                  </a:lnTo>
                  <a:lnTo>
                    <a:pt x="400" y="220"/>
                  </a:lnTo>
                  <a:lnTo>
                    <a:pt x="393" y="211"/>
                  </a:lnTo>
                  <a:lnTo>
                    <a:pt x="385" y="202"/>
                  </a:lnTo>
                  <a:lnTo>
                    <a:pt x="385" y="202"/>
                  </a:lnTo>
                  <a:lnTo>
                    <a:pt x="376" y="193"/>
                  </a:lnTo>
                  <a:lnTo>
                    <a:pt x="367" y="187"/>
                  </a:lnTo>
                  <a:lnTo>
                    <a:pt x="356" y="181"/>
                  </a:lnTo>
                  <a:lnTo>
                    <a:pt x="346" y="175"/>
                  </a:lnTo>
                  <a:lnTo>
                    <a:pt x="334" y="172"/>
                  </a:lnTo>
                  <a:lnTo>
                    <a:pt x="323" y="168"/>
                  </a:lnTo>
                  <a:lnTo>
                    <a:pt x="311" y="167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87" y="167"/>
                  </a:lnTo>
                  <a:lnTo>
                    <a:pt x="276" y="169"/>
                  </a:lnTo>
                  <a:lnTo>
                    <a:pt x="264" y="172"/>
                  </a:lnTo>
                  <a:lnTo>
                    <a:pt x="253" y="176"/>
                  </a:lnTo>
                  <a:lnTo>
                    <a:pt x="242" y="181"/>
                  </a:lnTo>
                  <a:lnTo>
                    <a:pt x="232" y="187"/>
                  </a:lnTo>
                  <a:lnTo>
                    <a:pt x="223" y="193"/>
                  </a:lnTo>
                  <a:lnTo>
                    <a:pt x="215" y="202"/>
                  </a:lnTo>
                  <a:lnTo>
                    <a:pt x="206" y="211"/>
                  </a:lnTo>
                  <a:lnTo>
                    <a:pt x="200" y="220"/>
                  </a:lnTo>
                  <a:lnTo>
                    <a:pt x="194" y="229"/>
                  </a:lnTo>
                  <a:lnTo>
                    <a:pt x="188" y="240"/>
                  </a:lnTo>
                  <a:lnTo>
                    <a:pt x="185" y="251"/>
                  </a:lnTo>
                  <a:lnTo>
                    <a:pt x="181" y="263"/>
                  </a:lnTo>
                  <a:lnTo>
                    <a:pt x="180" y="275"/>
                  </a:lnTo>
                  <a:lnTo>
                    <a:pt x="179" y="287"/>
                  </a:lnTo>
                  <a:lnTo>
                    <a:pt x="179" y="287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3" name="Freeform 42"/>
            <p:cNvSpPr>
              <a:spLocks noEditPoints="1"/>
            </p:cNvSpPr>
            <p:nvPr userDrawn="1"/>
          </p:nvSpPr>
          <p:spPr bwMode="auto">
            <a:xfrm>
              <a:off x="4129088" y="2990851"/>
              <a:ext cx="225425" cy="234950"/>
            </a:xfrm>
            <a:custGeom>
              <a:avLst/>
              <a:gdLst>
                <a:gd name="T0" fmla="*/ 112 w 286"/>
                <a:gd name="T1" fmla="*/ 295 h 297"/>
                <a:gd name="T2" fmla="*/ 31 w 286"/>
                <a:gd name="T3" fmla="*/ 246 h 297"/>
                <a:gd name="T4" fmla="*/ 1 w 286"/>
                <a:gd name="T5" fmla="*/ 198 h 297"/>
                <a:gd name="T6" fmla="*/ 24 w 286"/>
                <a:gd name="T7" fmla="*/ 161 h 297"/>
                <a:gd name="T8" fmla="*/ 1 w 286"/>
                <a:gd name="T9" fmla="*/ 98 h 297"/>
                <a:gd name="T10" fmla="*/ 31 w 286"/>
                <a:gd name="T11" fmla="*/ 48 h 297"/>
                <a:gd name="T12" fmla="*/ 114 w 286"/>
                <a:gd name="T13" fmla="*/ 3 h 297"/>
                <a:gd name="T14" fmla="*/ 171 w 286"/>
                <a:gd name="T15" fmla="*/ 1 h 297"/>
                <a:gd name="T16" fmla="*/ 192 w 286"/>
                <a:gd name="T17" fmla="*/ 39 h 297"/>
                <a:gd name="T18" fmla="*/ 257 w 286"/>
                <a:gd name="T19" fmla="*/ 52 h 297"/>
                <a:gd name="T20" fmla="*/ 286 w 286"/>
                <a:gd name="T21" fmla="*/ 102 h 297"/>
                <a:gd name="T22" fmla="*/ 283 w 286"/>
                <a:gd name="T23" fmla="*/ 196 h 297"/>
                <a:gd name="T24" fmla="*/ 257 w 286"/>
                <a:gd name="T25" fmla="*/ 246 h 297"/>
                <a:gd name="T26" fmla="*/ 213 w 286"/>
                <a:gd name="T27" fmla="*/ 244 h 297"/>
                <a:gd name="T28" fmla="*/ 170 w 286"/>
                <a:gd name="T29" fmla="*/ 296 h 297"/>
                <a:gd name="T30" fmla="*/ 166 w 286"/>
                <a:gd name="T31" fmla="*/ 297 h 297"/>
                <a:gd name="T32" fmla="*/ 250 w 286"/>
                <a:gd name="T33" fmla="*/ 170 h 297"/>
                <a:gd name="T34" fmla="*/ 249 w 286"/>
                <a:gd name="T35" fmla="*/ 133 h 297"/>
                <a:gd name="T36" fmla="*/ 216 w 286"/>
                <a:gd name="T37" fmla="*/ 67 h 297"/>
                <a:gd name="T38" fmla="*/ 183 w 286"/>
                <a:gd name="T39" fmla="*/ 49 h 297"/>
                <a:gd name="T40" fmla="*/ 109 w 286"/>
                <a:gd name="T41" fmla="*/ 45 h 297"/>
                <a:gd name="T42" fmla="*/ 77 w 286"/>
                <a:gd name="T43" fmla="*/ 64 h 297"/>
                <a:gd name="T44" fmla="*/ 36 w 286"/>
                <a:gd name="T45" fmla="*/ 126 h 297"/>
                <a:gd name="T46" fmla="*/ 37 w 286"/>
                <a:gd name="T47" fmla="*/ 163 h 297"/>
                <a:gd name="T48" fmla="*/ 71 w 286"/>
                <a:gd name="T49" fmla="*/ 230 h 297"/>
                <a:gd name="T50" fmla="*/ 103 w 286"/>
                <a:gd name="T51" fmla="*/ 247 h 297"/>
                <a:gd name="T52" fmla="*/ 178 w 286"/>
                <a:gd name="T53" fmla="*/ 252 h 297"/>
                <a:gd name="T54" fmla="*/ 209 w 286"/>
                <a:gd name="T55" fmla="*/ 232 h 297"/>
                <a:gd name="T56" fmla="*/ 212 w 286"/>
                <a:gd name="T57" fmla="*/ 232 h 297"/>
                <a:gd name="T58" fmla="*/ 76 w 286"/>
                <a:gd name="T59" fmla="*/ 156 h 297"/>
                <a:gd name="T60" fmla="*/ 83 w 286"/>
                <a:gd name="T61" fmla="*/ 117 h 297"/>
                <a:gd name="T62" fmla="*/ 110 w 286"/>
                <a:gd name="T63" fmla="*/ 90 h 297"/>
                <a:gd name="T64" fmla="*/ 143 w 286"/>
                <a:gd name="T65" fmla="*/ 80 h 297"/>
                <a:gd name="T66" fmla="*/ 170 w 286"/>
                <a:gd name="T67" fmla="*/ 86 h 297"/>
                <a:gd name="T68" fmla="*/ 197 w 286"/>
                <a:gd name="T69" fmla="*/ 108 h 297"/>
                <a:gd name="T70" fmla="*/ 208 w 286"/>
                <a:gd name="T71" fmla="*/ 128 h 297"/>
                <a:gd name="T72" fmla="*/ 203 w 286"/>
                <a:gd name="T73" fmla="*/ 178 h 297"/>
                <a:gd name="T74" fmla="*/ 175 w 286"/>
                <a:gd name="T75" fmla="*/ 207 h 297"/>
                <a:gd name="T76" fmla="*/ 151 w 286"/>
                <a:gd name="T77" fmla="*/ 215 h 297"/>
                <a:gd name="T78" fmla="*/ 125 w 286"/>
                <a:gd name="T79" fmla="*/ 213 h 297"/>
                <a:gd name="T80" fmla="*/ 95 w 286"/>
                <a:gd name="T81" fmla="*/ 196 h 297"/>
                <a:gd name="T82" fmla="*/ 117 w 286"/>
                <a:gd name="T83" fmla="*/ 100 h 297"/>
                <a:gd name="T84" fmla="*/ 94 w 286"/>
                <a:gd name="T85" fmla="*/ 123 h 297"/>
                <a:gd name="T86" fmla="*/ 88 w 286"/>
                <a:gd name="T87" fmla="*/ 154 h 297"/>
                <a:gd name="T88" fmla="*/ 99 w 286"/>
                <a:gd name="T89" fmla="*/ 182 h 297"/>
                <a:gd name="T90" fmla="*/ 121 w 286"/>
                <a:gd name="T91" fmla="*/ 199 h 297"/>
                <a:gd name="T92" fmla="*/ 143 w 286"/>
                <a:gd name="T93" fmla="*/ 204 h 297"/>
                <a:gd name="T94" fmla="*/ 170 w 286"/>
                <a:gd name="T95" fmla="*/ 197 h 297"/>
                <a:gd name="T96" fmla="*/ 193 w 286"/>
                <a:gd name="T97" fmla="*/ 174 h 297"/>
                <a:gd name="T98" fmla="*/ 196 w 286"/>
                <a:gd name="T99" fmla="*/ 132 h 297"/>
                <a:gd name="T100" fmla="*/ 182 w 286"/>
                <a:gd name="T101" fmla="*/ 109 h 297"/>
                <a:gd name="T102" fmla="*/ 158 w 286"/>
                <a:gd name="T103" fmla="*/ 95 h 297"/>
                <a:gd name="T104" fmla="*/ 136 w 286"/>
                <a:gd name="T105" fmla="*/ 93 h 297"/>
                <a:gd name="T106" fmla="*/ 117 w 286"/>
                <a:gd name="T107" fmla="*/ 10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6" h="297">
                  <a:moveTo>
                    <a:pt x="166" y="297"/>
                  </a:moveTo>
                  <a:lnTo>
                    <a:pt x="115" y="296"/>
                  </a:lnTo>
                  <a:lnTo>
                    <a:pt x="115" y="296"/>
                  </a:lnTo>
                  <a:lnTo>
                    <a:pt x="112" y="295"/>
                  </a:lnTo>
                  <a:lnTo>
                    <a:pt x="110" y="292"/>
                  </a:lnTo>
                  <a:lnTo>
                    <a:pt x="95" y="257"/>
                  </a:lnTo>
                  <a:lnTo>
                    <a:pt x="69" y="243"/>
                  </a:lnTo>
                  <a:lnTo>
                    <a:pt x="31" y="246"/>
                  </a:lnTo>
                  <a:lnTo>
                    <a:pt x="31" y="246"/>
                  </a:lnTo>
                  <a:lnTo>
                    <a:pt x="29" y="245"/>
                  </a:lnTo>
                  <a:lnTo>
                    <a:pt x="26" y="243"/>
                  </a:lnTo>
                  <a:lnTo>
                    <a:pt x="1" y="198"/>
                  </a:lnTo>
                  <a:lnTo>
                    <a:pt x="1" y="198"/>
                  </a:lnTo>
                  <a:lnTo>
                    <a:pt x="0" y="194"/>
                  </a:lnTo>
                  <a:lnTo>
                    <a:pt x="1" y="191"/>
                  </a:lnTo>
                  <a:lnTo>
                    <a:pt x="24" y="161"/>
                  </a:lnTo>
                  <a:lnTo>
                    <a:pt x="24" y="132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98"/>
                  </a:lnTo>
                  <a:lnTo>
                    <a:pt x="3" y="94"/>
                  </a:lnTo>
                  <a:lnTo>
                    <a:pt x="29" y="50"/>
                  </a:lnTo>
                  <a:lnTo>
                    <a:pt x="29" y="50"/>
                  </a:lnTo>
                  <a:lnTo>
                    <a:pt x="31" y="48"/>
                  </a:lnTo>
                  <a:lnTo>
                    <a:pt x="35" y="47"/>
                  </a:lnTo>
                  <a:lnTo>
                    <a:pt x="73" y="52"/>
                  </a:lnTo>
                  <a:lnTo>
                    <a:pt x="98" y="38"/>
                  </a:lnTo>
                  <a:lnTo>
                    <a:pt x="114" y="3"/>
                  </a:lnTo>
                  <a:lnTo>
                    <a:pt x="114" y="3"/>
                  </a:lnTo>
                  <a:lnTo>
                    <a:pt x="117" y="1"/>
                  </a:lnTo>
                  <a:lnTo>
                    <a:pt x="120" y="0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74" y="2"/>
                  </a:lnTo>
                  <a:lnTo>
                    <a:pt x="177" y="4"/>
                  </a:lnTo>
                  <a:lnTo>
                    <a:pt x="192" y="39"/>
                  </a:lnTo>
                  <a:lnTo>
                    <a:pt x="216" y="54"/>
                  </a:lnTo>
                  <a:lnTo>
                    <a:pt x="254" y="50"/>
                  </a:lnTo>
                  <a:lnTo>
                    <a:pt x="254" y="50"/>
                  </a:lnTo>
                  <a:lnTo>
                    <a:pt x="257" y="52"/>
                  </a:lnTo>
                  <a:lnTo>
                    <a:pt x="259" y="54"/>
                  </a:lnTo>
                  <a:lnTo>
                    <a:pt x="285" y="99"/>
                  </a:lnTo>
                  <a:lnTo>
                    <a:pt x="285" y="99"/>
                  </a:lnTo>
                  <a:lnTo>
                    <a:pt x="286" y="102"/>
                  </a:lnTo>
                  <a:lnTo>
                    <a:pt x="285" y="106"/>
                  </a:lnTo>
                  <a:lnTo>
                    <a:pt x="262" y="136"/>
                  </a:lnTo>
                  <a:lnTo>
                    <a:pt x="261" y="164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4" y="199"/>
                  </a:lnTo>
                  <a:lnTo>
                    <a:pt x="284" y="202"/>
                  </a:lnTo>
                  <a:lnTo>
                    <a:pt x="257" y="246"/>
                  </a:lnTo>
                  <a:lnTo>
                    <a:pt x="257" y="246"/>
                  </a:lnTo>
                  <a:lnTo>
                    <a:pt x="254" y="249"/>
                  </a:lnTo>
                  <a:lnTo>
                    <a:pt x="251" y="250"/>
                  </a:lnTo>
                  <a:lnTo>
                    <a:pt x="213" y="244"/>
                  </a:lnTo>
                  <a:lnTo>
                    <a:pt x="188" y="259"/>
                  </a:lnTo>
                  <a:lnTo>
                    <a:pt x="172" y="294"/>
                  </a:lnTo>
                  <a:lnTo>
                    <a:pt x="172" y="294"/>
                  </a:lnTo>
                  <a:lnTo>
                    <a:pt x="170" y="296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lnTo>
                    <a:pt x="166" y="297"/>
                  </a:lnTo>
                  <a:close/>
                  <a:moveTo>
                    <a:pt x="212" y="232"/>
                  </a:moveTo>
                  <a:lnTo>
                    <a:pt x="248" y="237"/>
                  </a:lnTo>
                  <a:lnTo>
                    <a:pt x="271" y="199"/>
                  </a:lnTo>
                  <a:lnTo>
                    <a:pt x="250" y="170"/>
                  </a:lnTo>
                  <a:lnTo>
                    <a:pt x="250" y="170"/>
                  </a:lnTo>
                  <a:lnTo>
                    <a:pt x="249" y="167"/>
                  </a:lnTo>
                  <a:lnTo>
                    <a:pt x="249" y="133"/>
                  </a:lnTo>
                  <a:lnTo>
                    <a:pt x="249" y="133"/>
                  </a:lnTo>
                  <a:lnTo>
                    <a:pt x="250" y="130"/>
                  </a:lnTo>
                  <a:lnTo>
                    <a:pt x="272" y="101"/>
                  </a:lnTo>
                  <a:lnTo>
                    <a:pt x="25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1" y="65"/>
                  </a:lnTo>
                  <a:lnTo>
                    <a:pt x="183" y="49"/>
                  </a:lnTo>
                  <a:lnTo>
                    <a:pt x="183" y="49"/>
                  </a:lnTo>
                  <a:lnTo>
                    <a:pt x="181" y="46"/>
                  </a:lnTo>
                  <a:lnTo>
                    <a:pt x="166" y="12"/>
                  </a:lnTo>
                  <a:lnTo>
                    <a:pt x="124" y="12"/>
                  </a:lnTo>
                  <a:lnTo>
                    <a:pt x="109" y="45"/>
                  </a:lnTo>
                  <a:lnTo>
                    <a:pt x="109" y="45"/>
                  </a:lnTo>
                  <a:lnTo>
                    <a:pt x="106" y="48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3" y="64"/>
                  </a:lnTo>
                  <a:lnTo>
                    <a:pt x="37" y="60"/>
                  </a:lnTo>
                  <a:lnTo>
                    <a:pt x="15" y="96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7" y="130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6" y="167"/>
                  </a:lnTo>
                  <a:lnTo>
                    <a:pt x="14" y="196"/>
                  </a:lnTo>
                  <a:lnTo>
                    <a:pt x="35" y="234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4" y="230"/>
                  </a:lnTo>
                  <a:lnTo>
                    <a:pt x="103" y="247"/>
                  </a:lnTo>
                  <a:lnTo>
                    <a:pt x="103" y="247"/>
                  </a:lnTo>
                  <a:lnTo>
                    <a:pt x="105" y="251"/>
                  </a:lnTo>
                  <a:lnTo>
                    <a:pt x="119" y="283"/>
                  </a:lnTo>
                  <a:lnTo>
                    <a:pt x="163" y="284"/>
                  </a:lnTo>
                  <a:lnTo>
                    <a:pt x="178" y="252"/>
                  </a:lnTo>
                  <a:lnTo>
                    <a:pt x="178" y="252"/>
                  </a:lnTo>
                  <a:lnTo>
                    <a:pt x="180" y="249"/>
                  </a:lnTo>
                  <a:lnTo>
                    <a:pt x="209" y="232"/>
                  </a:lnTo>
                  <a:lnTo>
                    <a:pt x="209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lnTo>
                    <a:pt x="212" y="232"/>
                  </a:lnTo>
                  <a:close/>
                  <a:moveTo>
                    <a:pt x="84" y="181"/>
                  </a:moveTo>
                  <a:lnTo>
                    <a:pt x="84" y="181"/>
                  </a:lnTo>
                  <a:lnTo>
                    <a:pt x="79" y="169"/>
                  </a:lnTo>
                  <a:lnTo>
                    <a:pt x="76" y="156"/>
                  </a:lnTo>
                  <a:lnTo>
                    <a:pt x="75" y="143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83" y="117"/>
                  </a:lnTo>
                  <a:lnTo>
                    <a:pt x="90" y="107"/>
                  </a:lnTo>
                  <a:lnTo>
                    <a:pt x="99" y="96"/>
                  </a:lnTo>
                  <a:lnTo>
                    <a:pt x="110" y="90"/>
                  </a:lnTo>
                  <a:lnTo>
                    <a:pt x="110" y="90"/>
                  </a:lnTo>
                  <a:lnTo>
                    <a:pt x="118" y="86"/>
                  </a:lnTo>
                  <a:lnTo>
                    <a:pt x="126" y="83"/>
                  </a:lnTo>
                  <a:lnTo>
                    <a:pt x="134" y="82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52" y="82"/>
                  </a:lnTo>
                  <a:lnTo>
                    <a:pt x="160" y="83"/>
                  </a:lnTo>
                  <a:lnTo>
                    <a:pt x="170" y="86"/>
                  </a:lnTo>
                  <a:lnTo>
                    <a:pt x="178" y="90"/>
                  </a:lnTo>
                  <a:lnTo>
                    <a:pt x="185" y="95"/>
                  </a:lnTo>
                  <a:lnTo>
                    <a:pt x="192" y="101"/>
                  </a:lnTo>
                  <a:lnTo>
                    <a:pt x="197" y="108"/>
                  </a:lnTo>
                  <a:lnTo>
                    <a:pt x="202" y="115"/>
                  </a:lnTo>
                  <a:lnTo>
                    <a:pt x="202" y="115"/>
                  </a:lnTo>
                  <a:lnTo>
                    <a:pt x="205" y="122"/>
                  </a:lnTo>
                  <a:lnTo>
                    <a:pt x="208" y="128"/>
                  </a:lnTo>
                  <a:lnTo>
                    <a:pt x="210" y="141"/>
                  </a:lnTo>
                  <a:lnTo>
                    <a:pt x="210" y="154"/>
                  </a:lnTo>
                  <a:lnTo>
                    <a:pt x="208" y="167"/>
                  </a:lnTo>
                  <a:lnTo>
                    <a:pt x="203" y="178"/>
                  </a:lnTo>
                  <a:lnTo>
                    <a:pt x="196" y="190"/>
                  </a:lnTo>
                  <a:lnTo>
                    <a:pt x="187" y="199"/>
                  </a:lnTo>
                  <a:lnTo>
                    <a:pt x="181" y="204"/>
                  </a:lnTo>
                  <a:lnTo>
                    <a:pt x="175" y="207"/>
                  </a:lnTo>
                  <a:lnTo>
                    <a:pt x="175" y="207"/>
                  </a:lnTo>
                  <a:lnTo>
                    <a:pt x="168" y="211"/>
                  </a:lnTo>
                  <a:lnTo>
                    <a:pt x="160" y="214"/>
                  </a:lnTo>
                  <a:lnTo>
                    <a:pt x="151" y="215"/>
                  </a:lnTo>
                  <a:lnTo>
                    <a:pt x="143" y="216"/>
                  </a:lnTo>
                  <a:lnTo>
                    <a:pt x="143" y="216"/>
                  </a:lnTo>
                  <a:lnTo>
                    <a:pt x="134" y="215"/>
                  </a:lnTo>
                  <a:lnTo>
                    <a:pt x="125" y="213"/>
                  </a:lnTo>
                  <a:lnTo>
                    <a:pt x="117" y="211"/>
                  </a:lnTo>
                  <a:lnTo>
                    <a:pt x="109" y="206"/>
                  </a:lnTo>
                  <a:lnTo>
                    <a:pt x="102" y="201"/>
                  </a:lnTo>
                  <a:lnTo>
                    <a:pt x="95" y="196"/>
                  </a:lnTo>
                  <a:lnTo>
                    <a:pt x="89" y="189"/>
                  </a:lnTo>
                  <a:lnTo>
                    <a:pt x="84" y="181"/>
                  </a:lnTo>
                  <a:lnTo>
                    <a:pt x="84" y="181"/>
                  </a:lnTo>
                  <a:close/>
                  <a:moveTo>
                    <a:pt x="117" y="100"/>
                  </a:moveTo>
                  <a:lnTo>
                    <a:pt x="117" y="100"/>
                  </a:lnTo>
                  <a:lnTo>
                    <a:pt x="107" y="106"/>
                  </a:lnTo>
                  <a:lnTo>
                    <a:pt x="99" y="114"/>
                  </a:lnTo>
                  <a:lnTo>
                    <a:pt x="94" y="12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88" y="144"/>
                  </a:lnTo>
                  <a:lnTo>
                    <a:pt x="88" y="154"/>
                  </a:lnTo>
                  <a:lnTo>
                    <a:pt x="90" y="166"/>
                  </a:lnTo>
                  <a:lnTo>
                    <a:pt x="95" y="175"/>
                  </a:lnTo>
                  <a:lnTo>
                    <a:pt x="95" y="175"/>
                  </a:lnTo>
                  <a:lnTo>
                    <a:pt x="99" y="182"/>
                  </a:lnTo>
                  <a:lnTo>
                    <a:pt x="104" y="186"/>
                  </a:lnTo>
                  <a:lnTo>
                    <a:pt x="109" y="192"/>
                  </a:lnTo>
                  <a:lnTo>
                    <a:pt x="115" y="196"/>
                  </a:lnTo>
                  <a:lnTo>
                    <a:pt x="121" y="199"/>
                  </a:lnTo>
                  <a:lnTo>
                    <a:pt x="128" y="201"/>
                  </a:lnTo>
                  <a:lnTo>
                    <a:pt x="135" y="202"/>
                  </a:lnTo>
                  <a:lnTo>
                    <a:pt x="143" y="204"/>
                  </a:lnTo>
                  <a:lnTo>
                    <a:pt x="143" y="204"/>
                  </a:lnTo>
                  <a:lnTo>
                    <a:pt x="150" y="202"/>
                  </a:lnTo>
                  <a:lnTo>
                    <a:pt x="157" y="201"/>
                  </a:lnTo>
                  <a:lnTo>
                    <a:pt x="164" y="199"/>
                  </a:lnTo>
                  <a:lnTo>
                    <a:pt x="170" y="197"/>
                  </a:lnTo>
                  <a:lnTo>
                    <a:pt x="170" y="197"/>
                  </a:lnTo>
                  <a:lnTo>
                    <a:pt x="179" y="190"/>
                  </a:lnTo>
                  <a:lnTo>
                    <a:pt x="187" y="182"/>
                  </a:lnTo>
                  <a:lnTo>
                    <a:pt x="193" y="174"/>
                  </a:lnTo>
                  <a:lnTo>
                    <a:pt x="196" y="163"/>
                  </a:lnTo>
                  <a:lnTo>
                    <a:pt x="198" y="153"/>
                  </a:lnTo>
                  <a:lnTo>
                    <a:pt x="197" y="143"/>
                  </a:lnTo>
                  <a:lnTo>
                    <a:pt x="196" y="132"/>
                  </a:lnTo>
                  <a:lnTo>
                    <a:pt x="192" y="122"/>
                  </a:lnTo>
                  <a:lnTo>
                    <a:pt x="192" y="122"/>
                  </a:lnTo>
                  <a:lnTo>
                    <a:pt x="187" y="115"/>
                  </a:lnTo>
                  <a:lnTo>
                    <a:pt x="182" y="109"/>
                  </a:lnTo>
                  <a:lnTo>
                    <a:pt x="177" y="105"/>
                  </a:lnTo>
                  <a:lnTo>
                    <a:pt x="171" y="101"/>
                  </a:lnTo>
                  <a:lnTo>
                    <a:pt x="164" y="98"/>
                  </a:lnTo>
                  <a:lnTo>
                    <a:pt x="158" y="95"/>
                  </a:lnTo>
                  <a:lnTo>
                    <a:pt x="150" y="93"/>
                  </a:lnTo>
                  <a:lnTo>
                    <a:pt x="143" y="93"/>
                  </a:lnTo>
                  <a:lnTo>
                    <a:pt x="143" y="93"/>
                  </a:lnTo>
                  <a:lnTo>
                    <a:pt x="136" y="93"/>
                  </a:lnTo>
                  <a:lnTo>
                    <a:pt x="129" y="95"/>
                  </a:lnTo>
                  <a:lnTo>
                    <a:pt x="122" y="96"/>
                  </a:lnTo>
                  <a:lnTo>
                    <a:pt x="117" y="100"/>
                  </a:lnTo>
                  <a:lnTo>
                    <a:pt x="117" y="100"/>
                  </a:lnTo>
                  <a:close/>
                </a:path>
              </a:pathLst>
            </a:custGeom>
            <a:solidFill>
              <a:srgbClr val="49CFA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88" name="Group 87"/>
          <p:cNvGrpSpPr/>
          <p:nvPr userDrawn="1"/>
        </p:nvGrpSpPr>
        <p:grpSpPr>
          <a:xfrm>
            <a:off x="6379635" y="4690998"/>
            <a:ext cx="768351" cy="651933"/>
            <a:chOff x="4784726" y="3584576"/>
            <a:chExt cx="576263" cy="488950"/>
          </a:xfrm>
        </p:grpSpPr>
        <p:sp>
          <p:nvSpPr>
            <p:cNvPr id="84" name="Freeform 43"/>
            <p:cNvSpPr>
              <a:spLocks noEditPoints="1"/>
            </p:cNvSpPr>
            <p:nvPr userDrawn="1"/>
          </p:nvSpPr>
          <p:spPr bwMode="auto">
            <a:xfrm>
              <a:off x="4784726" y="3584576"/>
              <a:ext cx="576263" cy="204788"/>
            </a:xfrm>
            <a:custGeom>
              <a:avLst/>
              <a:gdLst>
                <a:gd name="T0" fmla="*/ 497 w 726"/>
                <a:gd name="T1" fmla="*/ 97 h 259"/>
                <a:gd name="T2" fmla="*/ 465 w 726"/>
                <a:gd name="T3" fmla="*/ 44 h 259"/>
                <a:gd name="T4" fmla="*/ 413 w 726"/>
                <a:gd name="T5" fmla="*/ 10 h 259"/>
                <a:gd name="T6" fmla="*/ 363 w 726"/>
                <a:gd name="T7" fmla="*/ 0 h 259"/>
                <a:gd name="T8" fmla="*/ 301 w 726"/>
                <a:gd name="T9" fmla="*/ 14 h 259"/>
                <a:gd name="T10" fmla="*/ 254 w 726"/>
                <a:gd name="T11" fmla="*/ 53 h 259"/>
                <a:gd name="T12" fmla="*/ 226 w 726"/>
                <a:gd name="T13" fmla="*/ 110 h 259"/>
                <a:gd name="T14" fmla="*/ 81 w 726"/>
                <a:gd name="T15" fmla="*/ 125 h 259"/>
                <a:gd name="T16" fmla="*/ 37 w 726"/>
                <a:gd name="T17" fmla="*/ 146 h 259"/>
                <a:gd name="T18" fmla="*/ 8 w 726"/>
                <a:gd name="T19" fmla="*/ 185 h 259"/>
                <a:gd name="T20" fmla="*/ 0 w 726"/>
                <a:gd name="T21" fmla="*/ 259 h 259"/>
                <a:gd name="T22" fmla="*/ 181 w 726"/>
                <a:gd name="T23" fmla="*/ 234 h 259"/>
                <a:gd name="T24" fmla="*/ 218 w 726"/>
                <a:gd name="T25" fmla="*/ 233 h 259"/>
                <a:gd name="T26" fmla="*/ 503 w 726"/>
                <a:gd name="T27" fmla="*/ 259 h 259"/>
                <a:gd name="T28" fmla="*/ 508 w 726"/>
                <a:gd name="T29" fmla="*/ 233 h 259"/>
                <a:gd name="T30" fmla="*/ 545 w 726"/>
                <a:gd name="T31" fmla="*/ 234 h 259"/>
                <a:gd name="T32" fmla="*/ 726 w 726"/>
                <a:gd name="T33" fmla="*/ 224 h 259"/>
                <a:gd name="T34" fmla="*/ 718 w 726"/>
                <a:gd name="T35" fmla="*/ 185 h 259"/>
                <a:gd name="T36" fmla="*/ 689 w 726"/>
                <a:gd name="T37" fmla="*/ 146 h 259"/>
                <a:gd name="T38" fmla="*/ 646 w 726"/>
                <a:gd name="T39" fmla="*/ 125 h 259"/>
                <a:gd name="T40" fmla="*/ 363 w 726"/>
                <a:gd name="T41" fmla="*/ 12 h 259"/>
                <a:gd name="T42" fmla="*/ 419 w 726"/>
                <a:gd name="T43" fmla="*/ 26 h 259"/>
                <a:gd name="T44" fmla="*/ 462 w 726"/>
                <a:gd name="T45" fmla="*/ 60 h 259"/>
                <a:gd name="T46" fmla="*/ 488 w 726"/>
                <a:gd name="T47" fmla="*/ 111 h 259"/>
                <a:gd name="T48" fmla="*/ 454 w 726"/>
                <a:gd name="T49" fmla="*/ 106 h 259"/>
                <a:gd name="T50" fmla="*/ 431 w 726"/>
                <a:gd name="T51" fmla="*/ 72 h 259"/>
                <a:gd name="T52" fmla="*/ 397 w 726"/>
                <a:gd name="T53" fmla="*/ 50 h 259"/>
                <a:gd name="T54" fmla="*/ 363 w 726"/>
                <a:gd name="T55" fmla="*/ 44 h 259"/>
                <a:gd name="T56" fmla="*/ 322 w 726"/>
                <a:gd name="T57" fmla="*/ 52 h 259"/>
                <a:gd name="T58" fmla="*/ 290 w 726"/>
                <a:gd name="T59" fmla="*/ 78 h 259"/>
                <a:gd name="T60" fmla="*/ 270 w 726"/>
                <a:gd name="T61" fmla="*/ 115 h 259"/>
                <a:gd name="T62" fmla="*/ 241 w 726"/>
                <a:gd name="T63" fmla="*/ 101 h 259"/>
                <a:gd name="T64" fmla="*/ 271 w 726"/>
                <a:gd name="T65" fmla="*/ 52 h 259"/>
                <a:gd name="T66" fmla="*/ 317 w 726"/>
                <a:gd name="T67" fmla="*/ 21 h 259"/>
                <a:gd name="T68" fmla="*/ 363 w 726"/>
                <a:gd name="T69" fmla="*/ 12 h 259"/>
                <a:gd name="T70" fmla="*/ 405 w 726"/>
                <a:gd name="T71" fmla="*/ 67 h 259"/>
                <a:gd name="T72" fmla="*/ 446 w 726"/>
                <a:gd name="T73" fmla="*/ 123 h 259"/>
                <a:gd name="T74" fmla="*/ 300 w 726"/>
                <a:gd name="T75" fmla="*/ 85 h 259"/>
                <a:gd name="T76" fmla="*/ 363 w 726"/>
                <a:gd name="T77" fmla="*/ 56 h 259"/>
                <a:gd name="T78" fmla="*/ 559 w 726"/>
                <a:gd name="T79" fmla="*/ 240 h 259"/>
                <a:gd name="T80" fmla="*/ 551 w 726"/>
                <a:gd name="T81" fmla="*/ 224 h 259"/>
                <a:gd name="T82" fmla="*/ 511 w 726"/>
                <a:gd name="T83" fmla="*/ 221 h 259"/>
                <a:gd name="T84" fmla="*/ 495 w 726"/>
                <a:gd name="T85" fmla="*/ 229 h 259"/>
                <a:gd name="T86" fmla="*/ 235 w 726"/>
                <a:gd name="T87" fmla="*/ 247 h 259"/>
                <a:gd name="T88" fmla="*/ 232 w 726"/>
                <a:gd name="T89" fmla="*/ 229 h 259"/>
                <a:gd name="T90" fmla="*/ 215 w 726"/>
                <a:gd name="T91" fmla="*/ 221 h 259"/>
                <a:gd name="T92" fmla="*/ 176 w 726"/>
                <a:gd name="T93" fmla="*/ 224 h 259"/>
                <a:gd name="T94" fmla="*/ 166 w 726"/>
                <a:gd name="T95" fmla="*/ 240 h 259"/>
                <a:gd name="T96" fmla="*/ 13 w 726"/>
                <a:gd name="T97" fmla="*/ 215 h 259"/>
                <a:gd name="T98" fmla="*/ 27 w 726"/>
                <a:gd name="T99" fmla="*/ 174 h 259"/>
                <a:gd name="T100" fmla="*/ 59 w 726"/>
                <a:gd name="T101" fmla="*/ 146 h 259"/>
                <a:gd name="T102" fmla="*/ 101 w 726"/>
                <a:gd name="T103" fmla="*/ 135 h 259"/>
                <a:gd name="T104" fmla="*/ 652 w 726"/>
                <a:gd name="T105" fmla="*/ 139 h 259"/>
                <a:gd name="T106" fmla="*/ 688 w 726"/>
                <a:gd name="T107" fmla="*/ 161 h 259"/>
                <a:gd name="T108" fmla="*/ 710 w 726"/>
                <a:gd name="T109" fmla="*/ 19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6" h="259">
                  <a:moveTo>
                    <a:pt x="626" y="123"/>
                  </a:moveTo>
                  <a:lnTo>
                    <a:pt x="503" y="123"/>
                  </a:lnTo>
                  <a:lnTo>
                    <a:pt x="503" y="123"/>
                  </a:lnTo>
                  <a:lnTo>
                    <a:pt x="500" y="110"/>
                  </a:lnTo>
                  <a:lnTo>
                    <a:pt x="497" y="97"/>
                  </a:lnTo>
                  <a:lnTo>
                    <a:pt x="492" y="86"/>
                  </a:lnTo>
                  <a:lnTo>
                    <a:pt x="487" y="74"/>
                  </a:lnTo>
                  <a:lnTo>
                    <a:pt x="481" y="64"/>
                  </a:lnTo>
                  <a:lnTo>
                    <a:pt x="473" y="53"/>
                  </a:lnTo>
                  <a:lnTo>
                    <a:pt x="465" y="44"/>
                  </a:lnTo>
                  <a:lnTo>
                    <a:pt x="455" y="36"/>
                  </a:lnTo>
                  <a:lnTo>
                    <a:pt x="446" y="28"/>
                  </a:lnTo>
                  <a:lnTo>
                    <a:pt x="436" y="21"/>
                  </a:lnTo>
                  <a:lnTo>
                    <a:pt x="424" y="14"/>
                  </a:lnTo>
                  <a:lnTo>
                    <a:pt x="413" y="10"/>
                  </a:lnTo>
                  <a:lnTo>
                    <a:pt x="401" y="5"/>
                  </a:lnTo>
                  <a:lnTo>
                    <a:pt x="389" y="3"/>
                  </a:lnTo>
                  <a:lnTo>
                    <a:pt x="376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51" y="0"/>
                  </a:lnTo>
                  <a:lnTo>
                    <a:pt x="337" y="3"/>
                  </a:lnTo>
                  <a:lnTo>
                    <a:pt x="325" y="5"/>
                  </a:lnTo>
                  <a:lnTo>
                    <a:pt x="313" y="10"/>
                  </a:lnTo>
                  <a:lnTo>
                    <a:pt x="301" y="14"/>
                  </a:lnTo>
                  <a:lnTo>
                    <a:pt x="291" y="21"/>
                  </a:lnTo>
                  <a:lnTo>
                    <a:pt x="280" y="28"/>
                  </a:lnTo>
                  <a:lnTo>
                    <a:pt x="270" y="36"/>
                  </a:lnTo>
                  <a:lnTo>
                    <a:pt x="262" y="44"/>
                  </a:lnTo>
                  <a:lnTo>
                    <a:pt x="254" y="53"/>
                  </a:lnTo>
                  <a:lnTo>
                    <a:pt x="246" y="64"/>
                  </a:lnTo>
                  <a:lnTo>
                    <a:pt x="240" y="74"/>
                  </a:lnTo>
                  <a:lnTo>
                    <a:pt x="234" y="86"/>
                  </a:lnTo>
                  <a:lnTo>
                    <a:pt x="230" y="97"/>
                  </a:lnTo>
                  <a:lnTo>
                    <a:pt x="226" y="110"/>
                  </a:lnTo>
                  <a:lnTo>
                    <a:pt x="224" y="123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90" y="124"/>
                  </a:lnTo>
                  <a:lnTo>
                    <a:pt x="81" y="125"/>
                  </a:lnTo>
                  <a:lnTo>
                    <a:pt x="71" y="127"/>
                  </a:lnTo>
                  <a:lnTo>
                    <a:pt x="61" y="131"/>
                  </a:lnTo>
                  <a:lnTo>
                    <a:pt x="52" y="135"/>
                  </a:lnTo>
                  <a:lnTo>
                    <a:pt x="44" y="140"/>
                  </a:lnTo>
                  <a:lnTo>
                    <a:pt x="37" y="146"/>
                  </a:lnTo>
                  <a:lnTo>
                    <a:pt x="29" y="153"/>
                  </a:lnTo>
                  <a:lnTo>
                    <a:pt x="23" y="159"/>
                  </a:lnTo>
                  <a:lnTo>
                    <a:pt x="18" y="168"/>
                  </a:lnTo>
                  <a:lnTo>
                    <a:pt x="12" y="176"/>
                  </a:lnTo>
                  <a:lnTo>
                    <a:pt x="8" y="185"/>
                  </a:lnTo>
                  <a:lnTo>
                    <a:pt x="5" y="194"/>
                  </a:lnTo>
                  <a:lnTo>
                    <a:pt x="2" y="203"/>
                  </a:lnTo>
                  <a:lnTo>
                    <a:pt x="0" y="214"/>
                  </a:lnTo>
                  <a:lnTo>
                    <a:pt x="0" y="224"/>
                  </a:lnTo>
                  <a:lnTo>
                    <a:pt x="0" y="259"/>
                  </a:lnTo>
                  <a:lnTo>
                    <a:pt x="179" y="259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0" y="238"/>
                  </a:lnTo>
                  <a:lnTo>
                    <a:pt x="181" y="234"/>
                  </a:lnTo>
                  <a:lnTo>
                    <a:pt x="184" y="233"/>
                  </a:lnTo>
                  <a:lnTo>
                    <a:pt x="187" y="232"/>
                  </a:lnTo>
                  <a:lnTo>
                    <a:pt x="215" y="232"/>
                  </a:lnTo>
                  <a:lnTo>
                    <a:pt x="215" y="232"/>
                  </a:lnTo>
                  <a:lnTo>
                    <a:pt x="218" y="233"/>
                  </a:lnTo>
                  <a:lnTo>
                    <a:pt x="220" y="234"/>
                  </a:lnTo>
                  <a:lnTo>
                    <a:pt x="223" y="238"/>
                  </a:lnTo>
                  <a:lnTo>
                    <a:pt x="224" y="240"/>
                  </a:lnTo>
                  <a:lnTo>
                    <a:pt x="224" y="259"/>
                  </a:lnTo>
                  <a:lnTo>
                    <a:pt x="503" y="259"/>
                  </a:lnTo>
                  <a:lnTo>
                    <a:pt x="503" y="240"/>
                  </a:lnTo>
                  <a:lnTo>
                    <a:pt x="503" y="240"/>
                  </a:lnTo>
                  <a:lnTo>
                    <a:pt x="504" y="238"/>
                  </a:lnTo>
                  <a:lnTo>
                    <a:pt x="505" y="234"/>
                  </a:lnTo>
                  <a:lnTo>
                    <a:pt x="508" y="233"/>
                  </a:lnTo>
                  <a:lnTo>
                    <a:pt x="511" y="232"/>
                  </a:lnTo>
                  <a:lnTo>
                    <a:pt x="540" y="232"/>
                  </a:lnTo>
                  <a:lnTo>
                    <a:pt x="540" y="232"/>
                  </a:lnTo>
                  <a:lnTo>
                    <a:pt x="542" y="233"/>
                  </a:lnTo>
                  <a:lnTo>
                    <a:pt x="545" y="234"/>
                  </a:lnTo>
                  <a:lnTo>
                    <a:pt x="546" y="238"/>
                  </a:lnTo>
                  <a:lnTo>
                    <a:pt x="548" y="240"/>
                  </a:lnTo>
                  <a:lnTo>
                    <a:pt x="548" y="259"/>
                  </a:lnTo>
                  <a:lnTo>
                    <a:pt x="726" y="259"/>
                  </a:lnTo>
                  <a:lnTo>
                    <a:pt x="726" y="224"/>
                  </a:lnTo>
                  <a:lnTo>
                    <a:pt x="726" y="224"/>
                  </a:lnTo>
                  <a:lnTo>
                    <a:pt x="726" y="214"/>
                  </a:lnTo>
                  <a:lnTo>
                    <a:pt x="724" y="203"/>
                  </a:lnTo>
                  <a:lnTo>
                    <a:pt x="722" y="194"/>
                  </a:lnTo>
                  <a:lnTo>
                    <a:pt x="718" y="185"/>
                  </a:lnTo>
                  <a:lnTo>
                    <a:pt x="715" y="176"/>
                  </a:lnTo>
                  <a:lnTo>
                    <a:pt x="709" y="168"/>
                  </a:lnTo>
                  <a:lnTo>
                    <a:pt x="703" y="159"/>
                  </a:lnTo>
                  <a:lnTo>
                    <a:pt x="697" y="153"/>
                  </a:lnTo>
                  <a:lnTo>
                    <a:pt x="689" y="146"/>
                  </a:lnTo>
                  <a:lnTo>
                    <a:pt x="682" y="140"/>
                  </a:lnTo>
                  <a:lnTo>
                    <a:pt x="673" y="135"/>
                  </a:lnTo>
                  <a:lnTo>
                    <a:pt x="665" y="131"/>
                  </a:lnTo>
                  <a:lnTo>
                    <a:pt x="656" y="127"/>
                  </a:lnTo>
                  <a:lnTo>
                    <a:pt x="646" y="125"/>
                  </a:lnTo>
                  <a:lnTo>
                    <a:pt x="636" y="124"/>
                  </a:lnTo>
                  <a:lnTo>
                    <a:pt x="626" y="123"/>
                  </a:lnTo>
                  <a:lnTo>
                    <a:pt x="626" y="123"/>
                  </a:lnTo>
                  <a:close/>
                  <a:moveTo>
                    <a:pt x="363" y="12"/>
                  </a:moveTo>
                  <a:lnTo>
                    <a:pt x="363" y="12"/>
                  </a:lnTo>
                  <a:lnTo>
                    <a:pt x="375" y="13"/>
                  </a:lnTo>
                  <a:lnTo>
                    <a:pt x="386" y="14"/>
                  </a:lnTo>
                  <a:lnTo>
                    <a:pt x="398" y="18"/>
                  </a:lnTo>
                  <a:lnTo>
                    <a:pt x="408" y="21"/>
                  </a:lnTo>
                  <a:lnTo>
                    <a:pt x="419" y="26"/>
                  </a:lnTo>
                  <a:lnTo>
                    <a:pt x="429" y="30"/>
                  </a:lnTo>
                  <a:lnTo>
                    <a:pt x="438" y="37"/>
                  </a:lnTo>
                  <a:lnTo>
                    <a:pt x="447" y="44"/>
                  </a:lnTo>
                  <a:lnTo>
                    <a:pt x="455" y="52"/>
                  </a:lnTo>
                  <a:lnTo>
                    <a:pt x="462" y="60"/>
                  </a:lnTo>
                  <a:lnTo>
                    <a:pt x="469" y="70"/>
                  </a:lnTo>
                  <a:lnTo>
                    <a:pt x="475" y="79"/>
                  </a:lnTo>
                  <a:lnTo>
                    <a:pt x="481" y="89"/>
                  </a:lnTo>
                  <a:lnTo>
                    <a:pt x="484" y="101"/>
                  </a:lnTo>
                  <a:lnTo>
                    <a:pt x="488" y="111"/>
                  </a:lnTo>
                  <a:lnTo>
                    <a:pt x="490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57" y="115"/>
                  </a:lnTo>
                  <a:lnTo>
                    <a:pt x="454" y="106"/>
                  </a:lnTo>
                  <a:lnTo>
                    <a:pt x="451" y="98"/>
                  </a:lnTo>
                  <a:lnTo>
                    <a:pt x="446" y="92"/>
                  </a:lnTo>
                  <a:lnTo>
                    <a:pt x="442" y="85"/>
                  </a:lnTo>
                  <a:lnTo>
                    <a:pt x="437" y="78"/>
                  </a:lnTo>
                  <a:lnTo>
                    <a:pt x="431" y="72"/>
                  </a:lnTo>
                  <a:lnTo>
                    <a:pt x="426" y="66"/>
                  </a:lnTo>
                  <a:lnTo>
                    <a:pt x="419" y="62"/>
                  </a:lnTo>
                  <a:lnTo>
                    <a:pt x="412" y="57"/>
                  </a:lnTo>
                  <a:lnTo>
                    <a:pt x="405" y="52"/>
                  </a:lnTo>
                  <a:lnTo>
                    <a:pt x="397" y="50"/>
                  </a:lnTo>
                  <a:lnTo>
                    <a:pt x="389" y="47"/>
                  </a:lnTo>
                  <a:lnTo>
                    <a:pt x="381" y="45"/>
                  </a:lnTo>
                  <a:lnTo>
                    <a:pt x="371" y="44"/>
                  </a:lnTo>
                  <a:lnTo>
                    <a:pt x="363" y="44"/>
                  </a:lnTo>
                  <a:lnTo>
                    <a:pt x="363" y="44"/>
                  </a:lnTo>
                  <a:lnTo>
                    <a:pt x="354" y="44"/>
                  </a:lnTo>
                  <a:lnTo>
                    <a:pt x="346" y="45"/>
                  </a:lnTo>
                  <a:lnTo>
                    <a:pt x="338" y="47"/>
                  </a:lnTo>
                  <a:lnTo>
                    <a:pt x="330" y="50"/>
                  </a:lnTo>
                  <a:lnTo>
                    <a:pt x="322" y="52"/>
                  </a:lnTo>
                  <a:lnTo>
                    <a:pt x="315" y="57"/>
                  </a:lnTo>
                  <a:lnTo>
                    <a:pt x="308" y="62"/>
                  </a:lnTo>
                  <a:lnTo>
                    <a:pt x="301" y="66"/>
                  </a:lnTo>
                  <a:lnTo>
                    <a:pt x="295" y="72"/>
                  </a:lnTo>
                  <a:lnTo>
                    <a:pt x="290" y="78"/>
                  </a:lnTo>
                  <a:lnTo>
                    <a:pt x="284" y="85"/>
                  </a:lnTo>
                  <a:lnTo>
                    <a:pt x="279" y="92"/>
                  </a:lnTo>
                  <a:lnTo>
                    <a:pt x="276" y="98"/>
                  </a:lnTo>
                  <a:lnTo>
                    <a:pt x="272" y="106"/>
                  </a:lnTo>
                  <a:lnTo>
                    <a:pt x="270" y="115"/>
                  </a:lnTo>
                  <a:lnTo>
                    <a:pt x="268" y="123"/>
                  </a:lnTo>
                  <a:lnTo>
                    <a:pt x="237" y="123"/>
                  </a:lnTo>
                  <a:lnTo>
                    <a:pt x="237" y="123"/>
                  </a:lnTo>
                  <a:lnTo>
                    <a:pt x="239" y="111"/>
                  </a:lnTo>
                  <a:lnTo>
                    <a:pt x="241" y="101"/>
                  </a:lnTo>
                  <a:lnTo>
                    <a:pt x="246" y="89"/>
                  </a:lnTo>
                  <a:lnTo>
                    <a:pt x="250" y="79"/>
                  </a:lnTo>
                  <a:lnTo>
                    <a:pt x="257" y="70"/>
                  </a:lnTo>
                  <a:lnTo>
                    <a:pt x="263" y="60"/>
                  </a:lnTo>
                  <a:lnTo>
                    <a:pt x="271" y="52"/>
                  </a:lnTo>
                  <a:lnTo>
                    <a:pt x="279" y="44"/>
                  </a:lnTo>
                  <a:lnTo>
                    <a:pt x="288" y="37"/>
                  </a:lnTo>
                  <a:lnTo>
                    <a:pt x="298" y="30"/>
                  </a:lnTo>
                  <a:lnTo>
                    <a:pt x="307" y="26"/>
                  </a:lnTo>
                  <a:lnTo>
                    <a:pt x="317" y="21"/>
                  </a:lnTo>
                  <a:lnTo>
                    <a:pt x="329" y="18"/>
                  </a:lnTo>
                  <a:lnTo>
                    <a:pt x="340" y="14"/>
                  </a:lnTo>
                  <a:lnTo>
                    <a:pt x="352" y="13"/>
                  </a:lnTo>
                  <a:lnTo>
                    <a:pt x="363" y="12"/>
                  </a:lnTo>
                  <a:lnTo>
                    <a:pt x="363" y="12"/>
                  </a:lnTo>
                  <a:close/>
                  <a:moveTo>
                    <a:pt x="363" y="56"/>
                  </a:moveTo>
                  <a:lnTo>
                    <a:pt x="363" y="56"/>
                  </a:lnTo>
                  <a:lnTo>
                    <a:pt x="378" y="57"/>
                  </a:lnTo>
                  <a:lnTo>
                    <a:pt x="392" y="62"/>
                  </a:lnTo>
                  <a:lnTo>
                    <a:pt x="405" y="67"/>
                  </a:lnTo>
                  <a:lnTo>
                    <a:pt x="416" y="75"/>
                  </a:lnTo>
                  <a:lnTo>
                    <a:pt x="427" y="85"/>
                  </a:lnTo>
                  <a:lnTo>
                    <a:pt x="435" y="96"/>
                  </a:lnTo>
                  <a:lnTo>
                    <a:pt x="442" y="109"/>
                  </a:lnTo>
                  <a:lnTo>
                    <a:pt x="446" y="123"/>
                  </a:lnTo>
                  <a:lnTo>
                    <a:pt x="280" y="123"/>
                  </a:lnTo>
                  <a:lnTo>
                    <a:pt x="280" y="123"/>
                  </a:lnTo>
                  <a:lnTo>
                    <a:pt x="285" y="109"/>
                  </a:lnTo>
                  <a:lnTo>
                    <a:pt x="291" y="96"/>
                  </a:lnTo>
                  <a:lnTo>
                    <a:pt x="300" y="85"/>
                  </a:lnTo>
                  <a:lnTo>
                    <a:pt x="310" y="75"/>
                  </a:lnTo>
                  <a:lnTo>
                    <a:pt x="322" y="67"/>
                  </a:lnTo>
                  <a:lnTo>
                    <a:pt x="334" y="62"/>
                  </a:lnTo>
                  <a:lnTo>
                    <a:pt x="348" y="57"/>
                  </a:lnTo>
                  <a:lnTo>
                    <a:pt x="363" y="56"/>
                  </a:lnTo>
                  <a:lnTo>
                    <a:pt x="363" y="56"/>
                  </a:lnTo>
                  <a:close/>
                  <a:moveTo>
                    <a:pt x="714" y="247"/>
                  </a:moveTo>
                  <a:lnTo>
                    <a:pt x="559" y="247"/>
                  </a:lnTo>
                  <a:lnTo>
                    <a:pt x="559" y="240"/>
                  </a:lnTo>
                  <a:lnTo>
                    <a:pt x="559" y="240"/>
                  </a:lnTo>
                  <a:lnTo>
                    <a:pt x="559" y="237"/>
                  </a:lnTo>
                  <a:lnTo>
                    <a:pt x="558" y="232"/>
                  </a:lnTo>
                  <a:lnTo>
                    <a:pt x="556" y="229"/>
                  </a:lnTo>
                  <a:lnTo>
                    <a:pt x="553" y="226"/>
                  </a:lnTo>
                  <a:lnTo>
                    <a:pt x="551" y="224"/>
                  </a:lnTo>
                  <a:lnTo>
                    <a:pt x="546" y="222"/>
                  </a:lnTo>
                  <a:lnTo>
                    <a:pt x="543" y="221"/>
                  </a:lnTo>
                  <a:lnTo>
                    <a:pt x="540" y="221"/>
                  </a:lnTo>
                  <a:lnTo>
                    <a:pt x="511" y="221"/>
                  </a:lnTo>
                  <a:lnTo>
                    <a:pt x="511" y="221"/>
                  </a:lnTo>
                  <a:lnTo>
                    <a:pt x="507" y="221"/>
                  </a:lnTo>
                  <a:lnTo>
                    <a:pt x="503" y="222"/>
                  </a:lnTo>
                  <a:lnTo>
                    <a:pt x="499" y="224"/>
                  </a:lnTo>
                  <a:lnTo>
                    <a:pt x="497" y="226"/>
                  </a:lnTo>
                  <a:lnTo>
                    <a:pt x="495" y="229"/>
                  </a:lnTo>
                  <a:lnTo>
                    <a:pt x="492" y="232"/>
                  </a:lnTo>
                  <a:lnTo>
                    <a:pt x="491" y="237"/>
                  </a:lnTo>
                  <a:lnTo>
                    <a:pt x="491" y="240"/>
                  </a:lnTo>
                  <a:lnTo>
                    <a:pt x="491" y="247"/>
                  </a:lnTo>
                  <a:lnTo>
                    <a:pt x="235" y="247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37"/>
                  </a:lnTo>
                  <a:lnTo>
                    <a:pt x="234" y="232"/>
                  </a:lnTo>
                  <a:lnTo>
                    <a:pt x="232" y="229"/>
                  </a:lnTo>
                  <a:lnTo>
                    <a:pt x="230" y="226"/>
                  </a:lnTo>
                  <a:lnTo>
                    <a:pt x="226" y="224"/>
                  </a:lnTo>
                  <a:lnTo>
                    <a:pt x="223" y="222"/>
                  </a:lnTo>
                  <a:lnTo>
                    <a:pt x="219" y="221"/>
                  </a:lnTo>
                  <a:lnTo>
                    <a:pt x="215" y="221"/>
                  </a:lnTo>
                  <a:lnTo>
                    <a:pt x="187" y="221"/>
                  </a:lnTo>
                  <a:lnTo>
                    <a:pt x="187" y="221"/>
                  </a:lnTo>
                  <a:lnTo>
                    <a:pt x="184" y="221"/>
                  </a:lnTo>
                  <a:lnTo>
                    <a:pt x="179" y="222"/>
                  </a:lnTo>
                  <a:lnTo>
                    <a:pt x="176" y="224"/>
                  </a:lnTo>
                  <a:lnTo>
                    <a:pt x="173" y="226"/>
                  </a:lnTo>
                  <a:lnTo>
                    <a:pt x="170" y="229"/>
                  </a:lnTo>
                  <a:lnTo>
                    <a:pt x="169" y="232"/>
                  </a:lnTo>
                  <a:lnTo>
                    <a:pt x="167" y="237"/>
                  </a:lnTo>
                  <a:lnTo>
                    <a:pt x="166" y="240"/>
                  </a:lnTo>
                  <a:lnTo>
                    <a:pt x="166" y="247"/>
                  </a:lnTo>
                  <a:lnTo>
                    <a:pt x="12" y="247"/>
                  </a:lnTo>
                  <a:lnTo>
                    <a:pt x="12" y="224"/>
                  </a:lnTo>
                  <a:lnTo>
                    <a:pt x="12" y="224"/>
                  </a:lnTo>
                  <a:lnTo>
                    <a:pt x="13" y="215"/>
                  </a:lnTo>
                  <a:lnTo>
                    <a:pt x="14" y="206"/>
                  </a:lnTo>
                  <a:lnTo>
                    <a:pt x="17" y="198"/>
                  </a:lnTo>
                  <a:lnTo>
                    <a:pt x="19" y="189"/>
                  </a:lnTo>
                  <a:lnTo>
                    <a:pt x="23" y="181"/>
                  </a:lnTo>
                  <a:lnTo>
                    <a:pt x="27" y="174"/>
                  </a:lnTo>
                  <a:lnTo>
                    <a:pt x="33" y="168"/>
                  </a:lnTo>
                  <a:lnTo>
                    <a:pt x="38" y="161"/>
                  </a:lnTo>
                  <a:lnTo>
                    <a:pt x="44" y="155"/>
                  </a:lnTo>
                  <a:lnTo>
                    <a:pt x="51" y="150"/>
                  </a:lnTo>
                  <a:lnTo>
                    <a:pt x="59" y="146"/>
                  </a:lnTo>
                  <a:lnTo>
                    <a:pt x="66" y="142"/>
                  </a:lnTo>
                  <a:lnTo>
                    <a:pt x="74" y="139"/>
                  </a:lnTo>
                  <a:lnTo>
                    <a:pt x="83" y="138"/>
                  </a:lnTo>
                  <a:lnTo>
                    <a:pt x="91" y="135"/>
                  </a:lnTo>
                  <a:lnTo>
                    <a:pt x="101" y="135"/>
                  </a:lnTo>
                  <a:lnTo>
                    <a:pt x="626" y="135"/>
                  </a:lnTo>
                  <a:lnTo>
                    <a:pt x="626" y="135"/>
                  </a:lnTo>
                  <a:lnTo>
                    <a:pt x="635" y="135"/>
                  </a:lnTo>
                  <a:lnTo>
                    <a:pt x="643" y="138"/>
                  </a:lnTo>
                  <a:lnTo>
                    <a:pt x="652" y="139"/>
                  </a:lnTo>
                  <a:lnTo>
                    <a:pt x="661" y="142"/>
                  </a:lnTo>
                  <a:lnTo>
                    <a:pt x="667" y="146"/>
                  </a:lnTo>
                  <a:lnTo>
                    <a:pt x="675" y="150"/>
                  </a:lnTo>
                  <a:lnTo>
                    <a:pt x="682" y="155"/>
                  </a:lnTo>
                  <a:lnTo>
                    <a:pt x="688" y="161"/>
                  </a:lnTo>
                  <a:lnTo>
                    <a:pt x="694" y="168"/>
                  </a:lnTo>
                  <a:lnTo>
                    <a:pt x="699" y="174"/>
                  </a:lnTo>
                  <a:lnTo>
                    <a:pt x="703" y="181"/>
                  </a:lnTo>
                  <a:lnTo>
                    <a:pt x="707" y="189"/>
                  </a:lnTo>
                  <a:lnTo>
                    <a:pt x="710" y="198"/>
                  </a:lnTo>
                  <a:lnTo>
                    <a:pt x="712" y="206"/>
                  </a:lnTo>
                  <a:lnTo>
                    <a:pt x="714" y="215"/>
                  </a:lnTo>
                  <a:lnTo>
                    <a:pt x="714" y="224"/>
                  </a:lnTo>
                  <a:lnTo>
                    <a:pt x="714" y="247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5" name="Freeform 44"/>
            <p:cNvSpPr>
              <a:spLocks noEditPoints="1"/>
            </p:cNvSpPr>
            <p:nvPr userDrawn="1"/>
          </p:nvSpPr>
          <p:spPr bwMode="auto">
            <a:xfrm>
              <a:off x="4784726" y="3811588"/>
              <a:ext cx="576263" cy="261938"/>
            </a:xfrm>
            <a:custGeom>
              <a:avLst/>
              <a:gdLst>
                <a:gd name="T0" fmla="*/ 546 w 726"/>
                <a:gd name="T1" fmla="*/ 29 h 330"/>
                <a:gd name="T2" fmla="*/ 540 w 726"/>
                <a:gd name="T3" fmla="*/ 34 h 330"/>
                <a:gd name="T4" fmla="*/ 508 w 726"/>
                <a:gd name="T5" fmla="*/ 34 h 330"/>
                <a:gd name="T6" fmla="*/ 503 w 726"/>
                <a:gd name="T7" fmla="*/ 26 h 330"/>
                <a:gd name="T8" fmla="*/ 224 w 726"/>
                <a:gd name="T9" fmla="*/ 26 h 330"/>
                <a:gd name="T10" fmla="*/ 220 w 726"/>
                <a:gd name="T11" fmla="*/ 31 h 330"/>
                <a:gd name="T12" fmla="*/ 187 w 726"/>
                <a:gd name="T13" fmla="*/ 34 h 330"/>
                <a:gd name="T14" fmla="*/ 181 w 726"/>
                <a:gd name="T15" fmla="*/ 31 h 330"/>
                <a:gd name="T16" fmla="*/ 179 w 726"/>
                <a:gd name="T17" fmla="*/ 0 h 330"/>
                <a:gd name="T18" fmla="*/ 0 w 726"/>
                <a:gd name="T19" fmla="*/ 230 h 330"/>
                <a:gd name="T20" fmla="*/ 5 w 726"/>
                <a:gd name="T21" fmla="*/ 260 h 330"/>
                <a:gd name="T22" fmla="*/ 18 w 726"/>
                <a:gd name="T23" fmla="*/ 285 h 330"/>
                <a:gd name="T24" fmla="*/ 37 w 726"/>
                <a:gd name="T25" fmla="*/ 307 h 330"/>
                <a:gd name="T26" fmla="*/ 61 w 726"/>
                <a:gd name="T27" fmla="*/ 322 h 330"/>
                <a:gd name="T28" fmla="*/ 90 w 726"/>
                <a:gd name="T29" fmla="*/ 330 h 330"/>
                <a:gd name="T30" fmla="*/ 626 w 726"/>
                <a:gd name="T31" fmla="*/ 330 h 330"/>
                <a:gd name="T32" fmla="*/ 656 w 726"/>
                <a:gd name="T33" fmla="*/ 325 h 330"/>
                <a:gd name="T34" fmla="*/ 682 w 726"/>
                <a:gd name="T35" fmla="*/ 313 h 330"/>
                <a:gd name="T36" fmla="*/ 703 w 726"/>
                <a:gd name="T37" fmla="*/ 293 h 330"/>
                <a:gd name="T38" fmla="*/ 718 w 726"/>
                <a:gd name="T39" fmla="*/ 269 h 330"/>
                <a:gd name="T40" fmla="*/ 726 w 726"/>
                <a:gd name="T41" fmla="*/ 239 h 330"/>
                <a:gd name="T42" fmla="*/ 548 w 726"/>
                <a:gd name="T43" fmla="*/ 0 h 330"/>
                <a:gd name="T44" fmla="*/ 559 w 726"/>
                <a:gd name="T45" fmla="*/ 12 h 330"/>
                <a:gd name="T46" fmla="*/ 714 w 726"/>
                <a:gd name="T47" fmla="*/ 230 h 330"/>
                <a:gd name="T48" fmla="*/ 710 w 726"/>
                <a:gd name="T49" fmla="*/ 255 h 330"/>
                <a:gd name="T50" fmla="*/ 699 w 726"/>
                <a:gd name="T51" fmla="*/ 278 h 330"/>
                <a:gd name="T52" fmla="*/ 682 w 726"/>
                <a:gd name="T53" fmla="*/ 298 h 330"/>
                <a:gd name="T54" fmla="*/ 661 w 726"/>
                <a:gd name="T55" fmla="*/ 310 h 330"/>
                <a:gd name="T56" fmla="*/ 635 w 726"/>
                <a:gd name="T57" fmla="*/ 317 h 330"/>
                <a:gd name="T58" fmla="*/ 101 w 726"/>
                <a:gd name="T59" fmla="*/ 317 h 330"/>
                <a:gd name="T60" fmla="*/ 74 w 726"/>
                <a:gd name="T61" fmla="*/ 314 h 330"/>
                <a:gd name="T62" fmla="*/ 51 w 726"/>
                <a:gd name="T63" fmla="*/ 302 h 330"/>
                <a:gd name="T64" fmla="*/ 33 w 726"/>
                <a:gd name="T65" fmla="*/ 285 h 330"/>
                <a:gd name="T66" fmla="*/ 19 w 726"/>
                <a:gd name="T67" fmla="*/ 263 h 330"/>
                <a:gd name="T68" fmla="*/ 13 w 726"/>
                <a:gd name="T69" fmla="*/ 238 h 330"/>
                <a:gd name="T70" fmla="*/ 166 w 726"/>
                <a:gd name="T71" fmla="*/ 12 h 330"/>
                <a:gd name="T72" fmla="*/ 167 w 726"/>
                <a:gd name="T73" fmla="*/ 30 h 330"/>
                <a:gd name="T74" fmla="*/ 173 w 726"/>
                <a:gd name="T75" fmla="*/ 41 h 330"/>
                <a:gd name="T76" fmla="*/ 184 w 726"/>
                <a:gd name="T77" fmla="*/ 46 h 330"/>
                <a:gd name="T78" fmla="*/ 215 w 726"/>
                <a:gd name="T79" fmla="*/ 46 h 330"/>
                <a:gd name="T80" fmla="*/ 226 w 726"/>
                <a:gd name="T81" fmla="*/ 43 h 330"/>
                <a:gd name="T82" fmla="*/ 234 w 726"/>
                <a:gd name="T83" fmla="*/ 34 h 330"/>
                <a:gd name="T84" fmla="*/ 235 w 726"/>
                <a:gd name="T85" fmla="*/ 12 h 330"/>
                <a:gd name="T86" fmla="*/ 491 w 726"/>
                <a:gd name="T87" fmla="*/ 26 h 330"/>
                <a:gd name="T88" fmla="*/ 495 w 726"/>
                <a:gd name="T89" fmla="*/ 37 h 330"/>
                <a:gd name="T90" fmla="*/ 503 w 726"/>
                <a:gd name="T91" fmla="*/ 45 h 330"/>
                <a:gd name="T92" fmla="*/ 540 w 726"/>
                <a:gd name="T93" fmla="*/ 46 h 330"/>
                <a:gd name="T94" fmla="*/ 546 w 726"/>
                <a:gd name="T95" fmla="*/ 45 h 330"/>
                <a:gd name="T96" fmla="*/ 556 w 726"/>
                <a:gd name="T97" fmla="*/ 37 h 330"/>
                <a:gd name="T98" fmla="*/ 559 w 726"/>
                <a:gd name="T99" fmla="*/ 2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6" h="330">
                  <a:moveTo>
                    <a:pt x="548" y="26"/>
                  </a:moveTo>
                  <a:lnTo>
                    <a:pt x="548" y="26"/>
                  </a:lnTo>
                  <a:lnTo>
                    <a:pt x="546" y="29"/>
                  </a:lnTo>
                  <a:lnTo>
                    <a:pt x="545" y="31"/>
                  </a:lnTo>
                  <a:lnTo>
                    <a:pt x="542" y="34"/>
                  </a:lnTo>
                  <a:lnTo>
                    <a:pt x="540" y="34"/>
                  </a:lnTo>
                  <a:lnTo>
                    <a:pt x="511" y="34"/>
                  </a:lnTo>
                  <a:lnTo>
                    <a:pt x="511" y="34"/>
                  </a:lnTo>
                  <a:lnTo>
                    <a:pt x="508" y="34"/>
                  </a:lnTo>
                  <a:lnTo>
                    <a:pt x="505" y="31"/>
                  </a:lnTo>
                  <a:lnTo>
                    <a:pt x="504" y="29"/>
                  </a:lnTo>
                  <a:lnTo>
                    <a:pt x="503" y="26"/>
                  </a:lnTo>
                  <a:lnTo>
                    <a:pt x="503" y="0"/>
                  </a:lnTo>
                  <a:lnTo>
                    <a:pt x="224" y="0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3" y="29"/>
                  </a:lnTo>
                  <a:lnTo>
                    <a:pt x="220" y="31"/>
                  </a:lnTo>
                  <a:lnTo>
                    <a:pt x="218" y="34"/>
                  </a:lnTo>
                  <a:lnTo>
                    <a:pt x="215" y="34"/>
                  </a:lnTo>
                  <a:lnTo>
                    <a:pt x="187" y="34"/>
                  </a:lnTo>
                  <a:lnTo>
                    <a:pt x="187" y="34"/>
                  </a:lnTo>
                  <a:lnTo>
                    <a:pt x="184" y="34"/>
                  </a:lnTo>
                  <a:lnTo>
                    <a:pt x="181" y="31"/>
                  </a:lnTo>
                  <a:lnTo>
                    <a:pt x="180" y="29"/>
                  </a:lnTo>
                  <a:lnTo>
                    <a:pt x="179" y="26"/>
                  </a:lnTo>
                  <a:lnTo>
                    <a:pt x="17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0" y="239"/>
                  </a:lnTo>
                  <a:lnTo>
                    <a:pt x="2" y="249"/>
                  </a:lnTo>
                  <a:lnTo>
                    <a:pt x="5" y="260"/>
                  </a:lnTo>
                  <a:lnTo>
                    <a:pt x="8" y="269"/>
                  </a:lnTo>
                  <a:lnTo>
                    <a:pt x="12" y="277"/>
                  </a:lnTo>
                  <a:lnTo>
                    <a:pt x="18" y="285"/>
                  </a:lnTo>
                  <a:lnTo>
                    <a:pt x="23" y="293"/>
                  </a:lnTo>
                  <a:lnTo>
                    <a:pt x="29" y="300"/>
                  </a:lnTo>
                  <a:lnTo>
                    <a:pt x="37" y="307"/>
                  </a:lnTo>
                  <a:lnTo>
                    <a:pt x="44" y="313"/>
                  </a:lnTo>
                  <a:lnTo>
                    <a:pt x="52" y="317"/>
                  </a:lnTo>
                  <a:lnTo>
                    <a:pt x="61" y="322"/>
                  </a:lnTo>
                  <a:lnTo>
                    <a:pt x="71" y="325"/>
                  </a:lnTo>
                  <a:lnTo>
                    <a:pt x="81" y="328"/>
                  </a:lnTo>
                  <a:lnTo>
                    <a:pt x="90" y="330"/>
                  </a:lnTo>
                  <a:lnTo>
                    <a:pt x="101" y="330"/>
                  </a:lnTo>
                  <a:lnTo>
                    <a:pt x="626" y="330"/>
                  </a:lnTo>
                  <a:lnTo>
                    <a:pt x="626" y="330"/>
                  </a:lnTo>
                  <a:lnTo>
                    <a:pt x="636" y="330"/>
                  </a:lnTo>
                  <a:lnTo>
                    <a:pt x="646" y="328"/>
                  </a:lnTo>
                  <a:lnTo>
                    <a:pt x="656" y="325"/>
                  </a:lnTo>
                  <a:lnTo>
                    <a:pt x="665" y="322"/>
                  </a:lnTo>
                  <a:lnTo>
                    <a:pt x="673" y="317"/>
                  </a:lnTo>
                  <a:lnTo>
                    <a:pt x="682" y="313"/>
                  </a:lnTo>
                  <a:lnTo>
                    <a:pt x="689" y="307"/>
                  </a:lnTo>
                  <a:lnTo>
                    <a:pt x="697" y="300"/>
                  </a:lnTo>
                  <a:lnTo>
                    <a:pt x="703" y="293"/>
                  </a:lnTo>
                  <a:lnTo>
                    <a:pt x="709" y="285"/>
                  </a:lnTo>
                  <a:lnTo>
                    <a:pt x="715" y="277"/>
                  </a:lnTo>
                  <a:lnTo>
                    <a:pt x="718" y="269"/>
                  </a:lnTo>
                  <a:lnTo>
                    <a:pt x="722" y="260"/>
                  </a:lnTo>
                  <a:lnTo>
                    <a:pt x="724" y="249"/>
                  </a:lnTo>
                  <a:lnTo>
                    <a:pt x="726" y="239"/>
                  </a:lnTo>
                  <a:lnTo>
                    <a:pt x="726" y="230"/>
                  </a:lnTo>
                  <a:lnTo>
                    <a:pt x="726" y="0"/>
                  </a:lnTo>
                  <a:lnTo>
                    <a:pt x="548" y="0"/>
                  </a:lnTo>
                  <a:lnTo>
                    <a:pt x="548" y="26"/>
                  </a:lnTo>
                  <a:close/>
                  <a:moveTo>
                    <a:pt x="559" y="26"/>
                  </a:moveTo>
                  <a:lnTo>
                    <a:pt x="559" y="12"/>
                  </a:lnTo>
                  <a:lnTo>
                    <a:pt x="714" y="12"/>
                  </a:lnTo>
                  <a:lnTo>
                    <a:pt x="714" y="230"/>
                  </a:lnTo>
                  <a:lnTo>
                    <a:pt x="714" y="230"/>
                  </a:lnTo>
                  <a:lnTo>
                    <a:pt x="714" y="238"/>
                  </a:lnTo>
                  <a:lnTo>
                    <a:pt x="712" y="247"/>
                  </a:lnTo>
                  <a:lnTo>
                    <a:pt x="710" y="255"/>
                  </a:lnTo>
                  <a:lnTo>
                    <a:pt x="707" y="263"/>
                  </a:lnTo>
                  <a:lnTo>
                    <a:pt x="703" y="271"/>
                  </a:lnTo>
                  <a:lnTo>
                    <a:pt x="699" y="278"/>
                  </a:lnTo>
                  <a:lnTo>
                    <a:pt x="694" y="285"/>
                  </a:lnTo>
                  <a:lnTo>
                    <a:pt x="688" y="292"/>
                  </a:lnTo>
                  <a:lnTo>
                    <a:pt x="682" y="298"/>
                  </a:lnTo>
                  <a:lnTo>
                    <a:pt x="675" y="302"/>
                  </a:lnTo>
                  <a:lnTo>
                    <a:pt x="667" y="307"/>
                  </a:lnTo>
                  <a:lnTo>
                    <a:pt x="661" y="310"/>
                  </a:lnTo>
                  <a:lnTo>
                    <a:pt x="652" y="314"/>
                  </a:lnTo>
                  <a:lnTo>
                    <a:pt x="643" y="316"/>
                  </a:lnTo>
                  <a:lnTo>
                    <a:pt x="635" y="317"/>
                  </a:lnTo>
                  <a:lnTo>
                    <a:pt x="626" y="317"/>
                  </a:lnTo>
                  <a:lnTo>
                    <a:pt x="101" y="317"/>
                  </a:lnTo>
                  <a:lnTo>
                    <a:pt x="101" y="317"/>
                  </a:lnTo>
                  <a:lnTo>
                    <a:pt x="91" y="317"/>
                  </a:lnTo>
                  <a:lnTo>
                    <a:pt x="83" y="316"/>
                  </a:lnTo>
                  <a:lnTo>
                    <a:pt x="74" y="314"/>
                  </a:lnTo>
                  <a:lnTo>
                    <a:pt x="66" y="310"/>
                  </a:lnTo>
                  <a:lnTo>
                    <a:pt x="59" y="307"/>
                  </a:lnTo>
                  <a:lnTo>
                    <a:pt x="51" y="302"/>
                  </a:lnTo>
                  <a:lnTo>
                    <a:pt x="44" y="298"/>
                  </a:lnTo>
                  <a:lnTo>
                    <a:pt x="38" y="292"/>
                  </a:lnTo>
                  <a:lnTo>
                    <a:pt x="33" y="285"/>
                  </a:lnTo>
                  <a:lnTo>
                    <a:pt x="27" y="278"/>
                  </a:lnTo>
                  <a:lnTo>
                    <a:pt x="23" y="271"/>
                  </a:lnTo>
                  <a:lnTo>
                    <a:pt x="19" y="263"/>
                  </a:lnTo>
                  <a:lnTo>
                    <a:pt x="17" y="255"/>
                  </a:lnTo>
                  <a:lnTo>
                    <a:pt x="14" y="247"/>
                  </a:lnTo>
                  <a:lnTo>
                    <a:pt x="13" y="238"/>
                  </a:lnTo>
                  <a:lnTo>
                    <a:pt x="12" y="230"/>
                  </a:lnTo>
                  <a:lnTo>
                    <a:pt x="12" y="12"/>
                  </a:lnTo>
                  <a:lnTo>
                    <a:pt x="166" y="12"/>
                  </a:lnTo>
                  <a:lnTo>
                    <a:pt x="166" y="26"/>
                  </a:lnTo>
                  <a:lnTo>
                    <a:pt x="166" y="26"/>
                  </a:lnTo>
                  <a:lnTo>
                    <a:pt x="167" y="30"/>
                  </a:lnTo>
                  <a:lnTo>
                    <a:pt x="169" y="34"/>
                  </a:lnTo>
                  <a:lnTo>
                    <a:pt x="170" y="37"/>
                  </a:lnTo>
                  <a:lnTo>
                    <a:pt x="173" y="41"/>
                  </a:lnTo>
                  <a:lnTo>
                    <a:pt x="176" y="43"/>
                  </a:lnTo>
                  <a:lnTo>
                    <a:pt x="179" y="45"/>
                  </a:lnTo>
                  <a:lnTo>
                    <a:pt x="184" y="46"/>
                  </a:lnTo>
                  <a:lnTo>
                    <a:pt x="187" y="46"/>
                  </a:lnTo>
                  <a:lnTo>
                    <a:pt x="215" y="46"/>
                  </a:lnTo>
                  <a:lnTo>
                    <a:pt x="215" y="46"/>
                  </a:lnTo>
                  <a:lnTo>
                    <a:pt x="219" y="46"/>
                  </a:lnTo>
                  <a:lnTo>
                    <a:pt x="223" y="45"/>
                  </a:lnTo>
                  <a:lnTo>
                    <a:pt x="226" y="43"/>
                  </a:lnTo>
                  <a:lnTo>
                    <a:pt x="230" y="41"/>
                  </a:lnTo>
                  <a:lnTo>
                    <a:pt x="232" y="37"/>
                  </a:lnTo>
                  <a:lnTo>
                    <a:pt x="234" y="34"/>
                  </a:lnTo>
                  <a:lnTo>
                    <a:pt x="235" y="30"/>
                  </a:lnTo>
                  <a:lnTo>
                    <a:pt x="235" y="26"/>
                  </a:lnTo>
                  <a:lnTo>
                    <a:pt x="235" y="12"/>
                  </a:lnTo>
                  <a:lnTo>
                    <a:pt x="491" y="12"/>
                  </a:lnTo>
                  <a:lnTo>
                    <a:pt x="491" y="26"/>
                  </a:lnTo>
                  <a:lnTo>
                    <a:pt x="491" y="26"/>
                  </a:lnTo>
                  <a:lnTo>
                    <a:pt x="491" y="30"/>
                  </a:lnTo>
                  <a:lnTo>
                    <a:pt x="492" y="34"/>
                  </a:lnTo>
                  <a:lnTo>
                    <a:pt x="495" y="37"/>
                  </a:lnTo>
                  <a:lnTo>
                    <a:pt x="497" y="41"/>
                  </a:lnTo>
                  <a:lnTo>
                    <a:pt x="499" y="43"/>
                  </a:lnTo>
                  <a:lnTo>
                    <a:pt x="503" y="45"/>
                  </a:lnTo>
                  <a:lnTo>
                    <a:pt x="507" y="46"/>
                  </a:lnTo>
                  <a:lnTo>
                    <a:pt x="511" y="46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3" y="46"/>
                  </a:lnTo>
                  <a:lnTo>
                    <a:pt x="546" y="45"/>
                  </a:lnTo>
                  <a:lnTo>
                    <a:pt x="551" y="43"/>
                  </a:lnTo>
                  <a:lnTo>
                    <a:pt x="553" y="41"/>
                  </a:lnTo>
                  <a:lnTo>
                    <a:pt x="556" y="37"/>
                  </a:lnTo>
                  <a:lnTo>
                    <a:pt x="558" y="34"/>
                  </a:lnTo>
                  <a:lnTo>
                    <a:pt x="559" y="30"/>
                  </a:lnTo>
                  <a:lnTo>
                    <a:pt x="559" y="26"/>
                  </a:lnTo>
                  <a:lnTo>
                    <a:pt x="559" y="26"/>
                  </a:lnTo>
                  <a:close/>
                </a:path>
              </a:pathLst>
            </a:custGeom>
            <a:solidFill>
              <a:srgbClr val="4BC3E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07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5535546" y="2531598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1. Insert your text here</a:t>
            </a:r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6384033" y="3628595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2. Insert your text here</a:t>
            </a:r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7263738" y="4739843"/>
            <a:ext cx="3824817" cy="520933"/>
          </a:xfrm>
        </p:spPr>
        <p:txBody>
          <a:bodyPr anchor="ctr">
            <a:noAutofit/>
          </a:bodyPr>
          <a:lstStyle>
            <a:lvl1pPr marL="0" indent="0" algn="l">
              <a:buNone/>
              <a:defRPr sz="26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3. Insert your text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163729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B35962C-96A0-48F9-2C09-994F9793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43344FE8-0673-BEAD-96F2-6DC59E1C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174DF0D-6FAC-EDB8-C5F7-20F6A119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AA2F5CE-D799-8DF7-2336-CD98583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7F8FDB6-9E04-5728-3371-919F7C9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6391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A84EEC5-C8C2-7ED5-8DEC-56F709DF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5446622-29AC-D350-F7B8-0C04C856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BC3F2F8-9D79-2A75-ACA7-28876F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14F02F8-F7C8-EEBF-F0C9-B85B830F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7A0A97F-B976-48D5-3702-4AFBA092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4424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5928147-9F96-DA57-D354-A3FCB585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2DCFE6C-6835-6A0D-5015-A0F81221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D6C2114-33B0-14C2-038C-E7D9970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1A0A541-F4B7-6878-823E-9B79CF27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8FC15AA-AF8B-D02B-4B88-E9E49907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80939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5D38E28-2783-96B0-52E6-BB4D4061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88CAD65-A5E9-6665-EF05-F6C061A6C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BB5DB03-3C9F-97B6-7106-EB34CCC4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CB00AF4-FDEF-B689-9467-F6482A4B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9980285-2DA5-3106-3E50-E2147DA9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EE935FD-2E09-0D84-44A4-0060813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7329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6590C27-7DE9-0CF3-99B3-FB456D2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03F0142-C7F6-86BF-80C8-EEDA46600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50E66EE-EEB1-27F8-6019-3CC0C3AD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E846413D-4EAD-1F40-071C-C43460DC7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35652D3F-A53D-68D1-42F7-24D0F2291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FFAA8B73-5607-FA01-2D21-43FADAA0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BDD6EFAF-CDE5-38C8-D9FE-10E912D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AE053782-F94F-0A1A-7520-0764F92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5198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0E6A55-C65B-49FD-9BD4-EFE9B95E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53AC71-5091-4869-B36A-16CCF140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3BFBFF-9499-4D6E-9C48-A8630A05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1E78-568C-4506-BF2A-98F66B7A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282EC8-D29A-4B45-9477-6D13CA0D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4751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B3D07C5-D9BA-7681-375B-873545FD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52532A97-9F91-EAFF-B8E6-EFA2EEA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9CFA0734-52CB-F27D-0D14-01BF40B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6904D9CB-97FC-1EFA-0502-34C9165A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01944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FDB4E5B0-02F0-FEAC-FC36-4E17495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2B12A079-7633-729C-1F81-22928313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4F49B37-F0F5-5114-B863-46D03769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27461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5A98E4B-11AF-A900-F617-5EB72FF2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B7726BA-A184-645F-CBC6-C4C8B775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7E2C323-872B-9FC0-A371-4C07C8A9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A277B37-09DF-3598-D75F-F9F93FA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D2A3712-809F-3D34-3498-1461D060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D84BC0C-E25A-6AB6-430B-D8923271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9547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18551F0-84D3-80AE-0FCE-B672490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5BD26544-B037-1191-842A-0DC11CF34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4E03688-059F-9A97-7158-91729014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37E5B74-7AD9-4F24-B8BF-A2AD0A6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A20DBFC-1057-FCE2-24F3-6E7898A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0CF429C-4D51-B9C3-809D-B77C2C48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19787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6F16EAC-E8CF-257C-8DDF-D751DDBC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87A8243-0E60-0CC9-EC2E-2C523652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85F2C65-AD95-F7D8-94F2-980FC932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7B5F90D-269B-A227-AD08-668D5305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A0E1838-CF93-B90E-2237-77A37E0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787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090A7B4F-D677-BF54-2A3A-9D98E382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65C80DE-CF8B-7942-4C5B-DC33097B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B76AEA0-202D-468D-6057-B5FDF8F1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C9BC67A-42B4-D41A-555C-1106A7B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3AAFB70-EBE0-D9FD-D7CC-6E97DA7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3941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264117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638061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935023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62429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D7F68A-D963-453C-AB8C-9B45F0B0E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520844-0711-4626-AC0C-82C821B9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F9D0A0-DF77-4B2B-A12D-593558D8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112BB6-A856-4F66-8E48-7DDD676F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546F45-0033-4913-A1DC-316B9F7E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8149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100353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918822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9616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815452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060105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77415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898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748112-D31D-4D24-95EE-28FF5954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5028AE-FEA8-4B0F-858C-0D74E5D76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55CA038-8473-421C-B802-4EC6F5940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21828A-D92C-4B44-BE90-79ACB208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99C5FE-1490-42E8-8461-25CA6F35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C71A4B-651E-484A-BE3B-C7E301C1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85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1E161-5C9C-4356-8E03-40AD77E9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2A060D-0A1E-4A73-B9A3-E0C551B96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A63208-01EA-4748-AF8F-209489F3B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8DBDBF7-FF7B-4630-85BE-F4DA3B9A5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1232700-B646-4E38-A594-216CF6CD5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E29864-9281-4D89-A73A-36430FD1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F47B74E-E02B-4572-A3C9-985BCA33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CC6BE84-B8F4-4075-9123-F6A0BB9D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130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73CA0-681D-45F6-847A-4FEC2A88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F950D2-5753-46CB-B694-D0CAF711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A9F26DF-F8EA-4F67-8196-18292C7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681030-846D-4D75-ADD2-9D1ED19A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388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D125F6D-BF1B-4A07-822E-D74D154A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2F8B4D3-3F8F-4163-9456-2C3EEDCC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1BBFB3-144D-4333-BF27-D69200F3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2494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A52394-9F3B-4AE6-9ED3-35C0F55B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E6B4C1-9027-4680-8C89-C1421AE74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62E61DE-1E43-4D0E-8D91-A12900B8A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4CB0D8-1993-4F15-9E1D-3B876647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EE4D88-DD4B-40B8-904B-AEFECCA9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5FF8A4-F443-4895-9430-5E96A91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462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CB3F4F-EEAE-4D30-954E-4C2FAE68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5EE011-7E10-49EB-A49E-C47A600E5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3D4620-EEFD-4ACE-A1C9-134554375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F3A6285-7747-4435-9D7C-D456323EE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06C7B8-6F15-47D2-BBC9-EA6ABC87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8910B1-69A1-4E49-AF01-0F1D82C2C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076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A00F3E-3ED8-4639-ADF9-344F56C6C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9A52AC-A9B3-4C17-B489-F3D3A05C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0B2F29-2558-4544-9579-A4F560391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863EC-D704-4085-A9DE-F14B5FC0175A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F74D8A-934E-4138-9EB9-610445DC5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8ECCF3-931E-4C21-AA90-DA3D44CDB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738C-5401-4550-907B-BCD99E6C1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170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E931-4B77-4ED0-AB94-4F58BA8EC30D}" type="datetimeFigureOut">
              <a:rPr lang="zh-CN" altLang="en-US" smtClean="0"/>
              <a:pPr/>
              <a:t>2023/5/8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B21CD-CA0F-4924-8275-86B69B5B72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952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1000">
        <p15:prstTrans prst="peelOff"/>
      </p:transition>
    </mc:Choice>
    <mc:Fallback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160B2771-5568-7BF7-2379-9351CFA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A7792FA-FE94-A893-9268-28BDD0AD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390E0BA-5274-E534-0BA0-F37967124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1385-C9DB-4CF5-815C-AE940AFD3D5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CAC8D73-2ABA-200B-177D-A7FCBF49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8F8A33E-6FC7-92CC-E315-4A5CA77E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ECB-99C2-45DA-AE88-5910C1C757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460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pPr/>
              <a:t>08/05/2023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15521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1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slide" Target="slide28.xml"/><Relationship Id="rId12" Type="http://schemas.openxmlformats.org/officeDocument/2006/relationships/slide" Target="slide33.xml"/><Relationship Id="rId17" Type="http://schemas.microsoft.com/office/2007/relationships/media" Target="../media/media1.wav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42.gif"/><Relationship Id="rId1" Type="http://schemas.openxmlformats.org/officeDocument/2006/relationships/video" Target="NULL" TargetMode="External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slide" Target="slide26.xml"/><Relationship Id="rId15" Type="http://schemas.openxmlformats.org/officeDocument/2006/relationships/image" Target="../media/image41.gif"/><Relationship Id="rId10" Type="http://schemas.openxmlformats.org/officeDocument/2006/relationships/slide" Target="slide31.xml"/><Relationship Id="rId4" Type="http://schemas.openxmlformats.org/officeDocument/2006/relationships/image" Target="../media/image39.png"/><Relationship Id="rId9" Type="http://schemas.openxmlformats.org/officeDocument/2006/relationships/slide" Target="slide30.xml"/><Relationship Id="rId1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9FD8698-D9CA-44D4-89FF-340D41B18A8D}"/>
              </a:ext>
            </a:extLst>
          </p:cNvPr>
          <p:cNvSpPr txBox="1"/>
          <p:nvPr/>
        </p:nvSpPr>
        <p:spPr>
          <a:xfrm>
            <a:off x="838201" y="961306"/>
            <a:ext cx="10250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kumimoji="0" lang="en-SG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130,131: Thực hành đọc hiểu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aseline="0" dirty="0" smtClean="0"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SG" sz="4000" dirty="0" smtClean="0"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TIỆN VẬN CHUYỂN CỦA CÁC DÂN TỘC THIỂU SỐ VIỆT NAM NGÀY XƯA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dirty="0" smtClean="0"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Trần Bình-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FFCCCC"/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14107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=""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1">
            <a:extLst>
              <a:ext uri="{FF2B5EF4-FFF2-40B4-BE49-F238E27FC236}">
                <a16:creationId xmlns=""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CBD98A5-1208-49FF-AC31-B6F95182C41C}"/>
              </a:ext>
            </a:extLst>
          </p:cNvPr>
          <p:cNvSpPr txBox="1"/>
          <p:nvPr/>
        </p:nvSpPr>
        <p:spPr>
          <a:xfrm>
            <a:off x="484653" y="1213082"/>
            <a:ext cx="3616913" cy="2795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Thông</a:t>
            </a:r>
            <a:r>
              <a:rPr lang="en-US" sz="44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tin </a:t>
            </a:r>
            <a:r>
              <a:rPr lang="en-US" sz="44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endParaRPr lang="en-US" sz="44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 descr="Soạn bài Phương tiện vận chuyển của các dân tộc thiểu số Việt Nam ngày xưa | Hay nhất Soạn văn 7 Cánh diều">
            <a:extLst>
              <a:ext uri="{FF2B5EF4-FFF2-40B4-BE49-F238E27FC236}">
                <a16:creationId xmlns="" xmlns:a16="http://schemas.microsoft.com/office/drawing/2014/main" id="{B4C244A5-D300-4746-ABB5-55851982D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5818" y="285750"/>
            <a:ext cx="7802485" cy="584834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E5D76C-4EC9-4FE3-9EA7-23A420FD39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0400" y="4702209"/>
            <a:ext cx="3392805" cy="20356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7A00E3F-6CEF-449D-BF08-7DC3649A7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76" y="2061190"/>
            <a:ext cx="96934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2EEB7C-0F3D-47A2-8E04-F71346B2F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50" y="87312"/>
            <a:ext cx="3693103" cy="24585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D4E08D1-D15F-471D-8DE3-9CFFC6563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02" y="3473197"/>
            <a:ext cx="4268598" cy="329749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76F44C-05F1-4556-9818-835CEAFA2AB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38547" y="-378566"/>
            <a:ext cx="2877003" cy="21527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C91E79-07CC-4A89-99F5-57DD56F2D6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937" y="2051634"/>
            <a:ext cx="3416627" cy="23751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="" xmlns:p14="http://schemas.microsoft.com/office/powerpoint/2010/main" val="29621772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71C5A5-39A7-4B0D-BC18-9AC5C878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6" y="59352"/>
            <a:ext cx="969348" cy="969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810DC2E-945B-485A-8287-62082BE1CBF1}"/>
              </a:ext>
            </a:extLst>
          </p:cNvPr>
          <p:cNvSpPr txBox="1"/>
          <p:nvPr/>
        </p:nvSpPr>
        <p:spPr>
          <a:xfrm>
            <a:off x="1157774" y="516552"/>
            <a:ext cx="10858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triển khai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loại theo nhóm đối tượng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9185798-9637-409E-A913-E9BF8F5CD53A}"/>
              </a:ext>
            </a:extLst>
          </p:cNvPr>
          <p:cNvGrpSpPr/>
          <p:nvPr/>
        </p:nvGrpSpPr>
        <p:grpSpPr>
          <a:xfrm>
            <a:off x="2032545" y="2412733"/>
            <a:ext cx="8126909" cy="3721367"/>
            <a:chOff x="2032545" y="2293670"/>
            <a:chExt cx="8126909" cy="4454027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92FCC679-125C-45DE-8FA1-FE699B800438}"/>
                </a:ext>
              </a:extLst>
            </p:cNvPr>
            <p:cNvSpPr/>
            <p:nvPr/>
          </p:nvSpPr>
          <p:spPr>
            <a:xfrm>
              <a:off x="609600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9510"/>
                  </a:lnTo>
                  <a:lnTo>
                    <a:pt x="2875309" y="249510"/>
                  </a:lnTo>
                  <a:lnTo>
                    <a:pt x="2875309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3EA0853C-0CC2-4FBD-8E83-B7B9C573FA79}"/>
                </a:ext>
              </a:extLst>
            </p:cNvPr>
            <p:cNvSpPr/>
            <p:nvPr/>
          </p:nvSpPr>
          <p:spPr>
            <a:xfrm>
              <a:off x="6050280" y="3179489"/>
              <a:ext cx="91440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89953C2D-958C-46DD-8C3B-987875B66179}"/>
                </a:ext>
              </a:extLst>
            </p:cNvPr>
            <p:cNvSpPr/>
            <p:nvPr/>
          </p:nvSpPr>
          <p:spPr>
            <a:xfrm>
              <a:off x="3220690" y="3179489"/>
              <a:ext cx="2875309" cy="4990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75309" y="0"/>
                  </a:moveTo>
                  <a:lnTo>
                    <a:pt x="2875309" y="249510"/>
                  </a:lnTo>
                  <a:lnTo>
                    <a:pt x="0" y="249510"/>
                  </a:lnTo>
                  <a:lnTo>
                    <a:pt x="0" y="49902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030735B0-C1A7-4B76-871A-B7F20704A7B6}"/>
                </a:ext>
              </a:extLst>
            </p:cNvPr>
            <p:cNvSpPr/>
            <p:nvPr/>
          </p:nvSpPr>
          <p:spPr>
            <a:xfrm>
              <a:off x="4658345" y="2293670"/>
              <a:ext cx="2875310" cy="885819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69BA3CBE-C75D-44A0-8ABC-60D3F9723564}"/>
                </a:ext>
              </a:extLst>
            </p:cNvPr>
            <p:cNvSpPr/>
            <p:nvPr/>
          </p:nvSpPr>
          <p:spPr>
            <a:xfrm>
              <a:off x="203254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đầy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44E43C3-FCB6-4A8C-AEB8-DF8C33516E5C}"/>
                </a:ext>
              </a:extLst>
            </p:cNvPr>
            <p:cNvSpPr/>
            <p:nvPr/>
          </p:nvSpPr>
          <p:spPr>
            <a:xfrm>
              <a:off x="490785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tri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FA8BD223-6A60-49D7-8880-1DE7E0B37A6D}"/>
                </a:ext>
              </a:extLst>
            </p:cNvPr>
            <p:cNvSpPr/>
            <p:nvPr/>
          </p:nvSpPr>
          <p:spPr>
            <a:xfrm>
              <a:off x="7783165" y="3678507"/>
              <a:ext cx="2376289" cy="3069190"/>
            </a:xfrm>
            <a:custGeom>
              <a:avLst/>
              <a:gdLst>
                <a:gd name="connsiteX0" fmla="*/ 0 w 2376289"/>
                <a:gd name="connsiteY0" fmla="*/ 0 h 1188144"/>
                <a:gd name="connsiteX1" fmla="*/ 2376289 w 2376289"/>
                <a:gd name="connsiteY1" fmla="*/ 0 h 1188144"/>
                <a:gd name="connsiteX2" fmla="*/ 2376289 w 2376289"/>
                <a:gd name="connsiteY2" fmla="*/ 1188144 h 1188144"/>
                <a:gd name="connsiteX3" fmla="*/ 0 w 2376289"/>
                <a:gd name="connsiteY3" fmla="*/ 1188144 h 1188144"/>
                <a:gd name="connsiteX4" fmla="*/ 0 w 2376289"/>
                <a:gd name="connsiteY4" fmla="*/ 0 h 118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289" h="1188144">
                  <a:moveTo>
                    <a:pt x="0" y="0"/>
                  </a:moveTo>
                  <a:lnTo>
                    <a:pt x="2376289" y="0"/>
                  </a:lnTo>
                  <a:lnTo>
                    <a:pt x="2376289" y="1188144"/>
                  </a:lnTo>
                  <a:lnTo>
                    <a:pt x="0" y="11881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tar: 5 Points 13">
            <a:extLst>
              <a:ext uri="{FF2B5EF4-FFF2-40B4-BE49-F238E27FC236}">
                <a16:creationId xmlns="" xmlns:a16="http://schemas.microsoft.com/office/drawing/2014/main" id="{C792C384-A98A-466F-8498-072B7CC4527A}"/>
              </a:ext>
            </a:extLst>
          </p:cNvPr>
          <p:cNvSpPr/>
          <p:nvPr/>
        </p:nvSpPr>
        <p:spPr>
          <a:xfrm>
            <a:off x="945049" y="700087"/>
            <a:ext cx="200025" cy="2000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41AF950-BA5D-4E75-9CAA-B479226317EB}"/>
              </a:ext>
            </a:extLst>
          </p:cNvPr>
          <p:cNvGrpSpPr/>
          <p:nvPr/>
        </p:nvGrpSpPr>
        <p:grpSpPr>
          <a:xfrm>
            <a:off x="3743329" y="1709973"/>
            <a:ext cx="338137" cy="231987"/>
            <a:chOff x="1371600" y="2538645"/>
            <a:chExt cx="338137" cy="231987"/>
          </a:xfrm>
        </p:grpSpPr>
        <p:sp>
          <p:nvSpPr>
            <p:cNvPr id="15" name="Arrow: Chevron 14">
              <a:extLst>
                <a:ext uri="{FF2B5EF4-FFF2-40B4-BE49-F238E27FC236}">
                  <a16:creationId xmlns="" xmlns:a16="http://schemas.microsoft.com/office/drawing/2014/main" id="{B66D7BBF-A5C2-44DE-B85E-B1BA15D2D577}"/>
                </a:ext>
              </a:extLst>
            </p:cNvPr>
            <p:cNvSpPr/>
            <p:nvPr/>
          </p:nvSpPr>
          <p:spPr>
            <a:xfrm>
              <a:off x="1371600" y="2543412"/>
              <a:ext cx="200025" cy="2272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="" xmlns:a16="http://schemas.microsoft.com/office/drawing/2014/main" id="{A225A86A-A094-4349-93F7-FE9EEA982A45}"/>
                </a:ext>
              </a:extLst>
            </p:cNvPr>
            <p:cNvSpPr/>
            <p:nvPr/>
          </p:nvSpPr>
          <p:spPr>
            <a:xfrm>
              <a:off x="1509712" y="2538645"/>
              <a:ext cx="200025" cy="227220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358946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=""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=""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3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 phương tiện vận chuyển được các dân tộc thiểu số ở Việt Nam sử dụng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63500">
                  <a:srgbClr val="0970D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153"/>
          <a:stretch/>
        </p:blipFill>
        <p:spPr>
          <a:xfrm>
            <a:off x="883289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000D9D1-F818-4C8B-8B46-E840CAEE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78" y="1472527"/>
            <a:ext cx="3134633" cy="2838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73F1B9-713B-4A5A-A8D4-A7384FD9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38" y="1472527"/>
            <a:ext cx="3134633" cy="2800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695571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335000F-B138-4F3A-9D51-1E418DAF4401}"/>
              </a:ext>
            </a:extLst>
          </p:cNvPr>
          <p:cNvSpPr txBox="1"/>
          <p:nvPr/>
        </p:nvSpPr>
        <p:spPr>
          <a:xfrm>
            <a:off x="666750" y="258188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03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5E40B399-222A-4BF9-999C-3DF62D6A0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02865826"/>
              </p:ext>
            </p:extLst>
          </p:nvPr>
        </p:nvGraphicFramePr>
        <p:xfrm>
          <a:off x="660400" y="1028700"/>
          <a:ext cx="10858499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3618733">
                  <a:extLst>
                    <a:ext uri="{9D8B030D-6E8A-4147-A177-3AD203B41FA5}">
                      <a16:colId xmlns="" xmlns:a16="http://schemas.microsoft.com/office/drawing/2014/main" val="2385545111"/>
                    </a:ext>
                  </a:extLst>
                </a:gridCol>
                <a:gridCol w="3619883">
                  <a:extLst>
                    <a:ext uri="{9D8B030D-6E8A-4147-A177-3AD203B41FA5}">
                      <a16:colId xmlns="" xmlns:a16="http://schemas.microsoft.com/office/drawing/2014/main" val="1151210176"/>
                    </a:ext>
                  </a:extLst>
                </a:gridCol>
                <a:gridCol w="3619883">
                  <a:extLst>
                    <a:ext uri="{9D8B030D-6E8A-4147-A177-3AD203B41FA5}">
                      <a16:colId xmlns="" xmlns:a16="http://schemas.microsoft.com/office/drawing/2014/main" val="3370121199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những phương tiện vận chuyển nào được các dân tộc miền núi phía Bắc ngày xưa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5060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phương tiện vận chuyển nào được sử dụng?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Gắn với dân tộc nào?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đặc điểm chế tạo, công dụng của mỗi phương tiện?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 sao chúng được sử dụng?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86917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38605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139178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 advTm="1000">
        <p15:prstTrans prst="curtains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A36FA5-6B79-4A06-8FF0-55AFA8DE2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0" y="4159793"/>
            <a:ext cx="1847850" cy="2466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2E498B-B08E-41B3-840B-BCA18CA48DB8}"/>
              </a:ext>
            </a:extLst>
          </p:cNvPr>
          <p:cNvSpPr txBox="1"/>
          <p:nvPr/>
        </p:nvSpPr>
        <p:spPr>
          <a:xfrm>
            <a:off x="1976438" y="490091"/>
            <a:ext cx="8226425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BCE6441-EE0D-45B6-9DE2-8F0F97980E06}"/>
              </a:ext>
            </a:extLst>
          </p:cNvPr>
          <p:cNvGrpSpPr/>
          <p:nvPr/>
        </p:nvGrpSpPr>
        <p:grpSpPr>
          <a:xfrm>
            <a:off x="3267874" y="1567309"/>
            <a:ext cx="257169" cy="1077218"/>
            <a:chOff x="2710663" y="1567309"/>
            <a:chExt cx="185737" cy="875848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2312E9DD-8761-40F2-BAA4-A26B12006D74}"/>
                </a:ext>
              </a:extLst>
            </p:cNvPr>
            <p:cNvCxnSpPr/>
            <p:nvPr/>
          </p:nvCxnSpPr>
          <p:spPr>
            <a:xfrm>
              <a:off x="2800350" y="1567309"/>
              <a:ext cx="0" cy="804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un 6">
              <a:extLst>
                <a:ext uri="{FF2B5EF4-FFF2-40B4-BE49-F238E27FC236}">
                  <a16:creationId xmlns="" xmlns:a16="http://schemas.microsoft.com/office/drawing/2014/main" id="{8E8687FE-CFAC-4063-B83E-D4F17F33D30D}"/>
                </a:ext>
              </a:extLst>
            </p:cNvPr>
            <p:cNvSpPr/>
            <p:nvPr/>
          </p:nvSpPr>
          <p:spPr>
            <a:xfrm>
              <a:off x="2710663" y="2314569"/>
              <a:ext cx="185737" cy="12858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C8E36D1-28DD-4ECD-BEA8-691E36DE1793}"/>
              </a:ext>
            </a:extLst>
          </p:cNvPr>
          <p:cNvSpPr/>
          <p:nvPr/>
        </p:nvSpPr>
        <p:spPr>
          <a:xfrm>
            <a:off x="886004" y="2768199"/>
            <a:ext cx="5012097" cy="1269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B5AFEA2-1F97-4159-AF32-5C9C8C76E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1" t="9319"/>
          <a:stretch/>
        </p:blipFill>
        <p:spPr>
          <a:xfrm>
            <a:off x="2805461" y="4159793"/>
            <a:ext cx="3119083" cy="24669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3068BCB-B4C2-4A01-96F7-624397D22C97}"/>
              </a:ext>
            </a:extLst>
          </p:cNvPr>
          <p:cNvGrpSpPr/>
          <p:nvPr/>
        </p:nvGrpSpPr>
        <p:grpSpPr>
          <a:xfrm>
            <a:off x="8654257" y="1567309"/>
            <a:ext cx="257169" cy="1077218"/>
            <a:chOff x="2710663" y="1567309"/>
            <a:chExt cx="185737" cy="87584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3F1E27A0-8966-40EB-B608-A63A2A5E4706}"/>
                </a:ext>
              </a:extLst>
            </p:cNvPr>
            <p:cNvCxnSpPr/>
            <p:nvPr/>
          </p:nvCxnSpPr>
          <p:spPr>
            <a:xfrm>
              <a:off x="2800350" y="1567309"/>
              <a:ext cx="0" cy="804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un 12">
              <a:extLst>
                <a:ext uri="{FF2B5EF4-FFF2-40B4-BE49-F238E27FC236}">
                  <a16:creationId xmlns="" xmlns:a16="http://schemas.microsoft.com/office/drawing/2014/main" id="{A99A0310-EE92-4132-B508-8C94759298C1}"/>
                </a:ext>
              </a:extLst>
            </p:cNvPr>
            <p:cNvSpPr/>
            <p:nvPr/>
          </p:nvSpPr>
          <p:spPr>
            <a:xfrm>
              <a:off x="2710663" y="2314569"/>
              <a:ext cx="185737" cy="128588"/>
            </a:xfrm>
            <a:prstGeom prst="su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ABD1E9B-87FE-4423-8E20-0B9B49D9B792}"/>
              </a:ext>
            </a:extLst>
          </p:cNvPr>
          <p:cNvSpPr/>
          <p:nvPr/>
        </p:nvSpPr>
        <p:spPr>
          <a:xfrm>
            <a:off x="6879693" y="2733135"/>
            <a:ext cx="3797486" cy="12692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 quệt trâu</a:t>
            </a:r>
            <a:endParaRPr lang="en-US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A01313B-A544-41A1-B2A0-4458D14BD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981" y="4091004"/>
            <a:ext cx="3797485" cy="25357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97105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2F50444-0961-4728-9BEE-CAA9648BCF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EA1F8C5-26F1-4061-90C2-0F70331CBA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3161572-C512-4112-8BC6-9D1ECE38F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65A1DCD-46BD-4161-8DCE-AEE0C397D4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719E65-1F60-4A38-9BC8-6777377B0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00"/>
          <a:stretch/>
        </p:blipFill>
        <p:spPr>
          <a:xfrm>
            <a:off x="7348920" y="453981"/>
            <a:ext cx="4169980" cy="2816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B7FEE08-DF3A-47F8-9263-A3BA9254B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920" y="3492262"/>
            <a:ext cx="4169980" cy="2906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917A778-5039-4DFA-B4C5-88E6FE96277C}"/>
              </a:ext>
            </a:extLst>
          </p:cNvPr>
          <p:cNvSpPr txBox="1"/>
          <p:nvPr/>
        </p:nvSpPr>
        <p:spPr>
          <a:xfrm>
            <a:off x="467013" y="759317"/>
            <a:ext cx="6697391" cy="156966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Sun 9">
            <a:extLst>
              <a:ext uri="{FF2B5EF4-FFF2-40B4-BE49-F238E27FC236}">
                <a16:creationId xmlns="" xmlns:a16="http://schemas.microsoft.com/office/drawing/2014/main" id="{02D8A8C4-5100-46E1-8FCF-21FEF1F23850}"/>
              </a:ext>
            </a:extLst>
          </p:cNvPr>
          <p:cNvSpPr/>
          <p:nvPr/>
        </p:nvSpPr>
        <p:spPr>
          <a:xfrm>
            <a:off x="458921" y="2612038"/>
            <a:ext cx="4377125" cy="365595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6C77C9-B284-40ED-B2BC-582881954128}"/>
              </a:ext>
            </a:extLst>
          </p:cNvPr>
          <p:cNvSpPr txBox="1"/>
          <p:nvPr/>
        </p:nvSpPr>
        <p:spPr>
          <a:xfrm>
            <a:off x="5190652" y="2762586"/>
            <a:ext cx="19737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thồ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260D34-C5E4-4401-8EAE-E60F91F3E5D1}"/>
              </a:ext>
            </a:extLst>
          </p:cNvPr>
          <p:cNvSpPr txBox="1"/>
          <p:nvPr/>
        </p:nvSpPr>
        <p:spPr>
          <a:xfrm>
            <a:off x="5006085" y="4575225"/>
            <a:ext cx="229187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khan…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720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2F50444-0961-4728-9BEE-CAA9648BCF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921" y="453981"/>
            <a:ext cx="6697525" cy="1877811"/>
          </a:xfrm>
          <a:prstGeom prst="rect">
            <a:avLst/>
          </a:prstGeom>
          <a:solidFill>
            <a:srgbClr val="9673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EA1F8C5-26F1-4061-90C2-0F70331CBA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921" y="2480956"/>
            <a:ext cx="4405512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3161572-C512-4112-8BC6-9D1ECE38F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8949" y="2480956"/>
            <a:ext cx="2115455" cy="1898903"/>
          </a:xfrm>
          <a:prstGeom prst="rect">
            <a:avLst/>
          </a:prstGeom>
          <a:solidFill>
            <a:srgbClr val="BD563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65A1DCD-46BD-4161-8DCE-AEE0C397D4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8949" y="4529023"/>
            <a:ext cx="2107363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88BB54-879A-487A-BF0C-EA98C451D3C0}"/>
              </a:ext>
            </a:extLst>
          </p:cNvPr>
          <p:cNvSpPr txBox="1"/>
          <p:nvPr/>
        </p:nvSpPr>
        <p:spPr>
          <a:xfrm>
            <a:off x="760874" y="793872"/>
            <a:ext cx="6093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Sơ đồ 6">
            <a:extLst>
              <a:ext uri="{FF2B5EF4-FFF2-40B4-BE49-F238E27FC236}">
                <a16:creationId xmlns="" xmlns:a16="http://schemas.microsoft.com/office/drawing/2014/main" id="{B58A4996-B1B3-4185-A015-6C420CEEFCE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65208637"/>
              </p:ext>
            </p:extLst>
          </p:nvPr>
        </p:nvGraphicFramePr>
        <p:xfrm>
          <a:off x="401875" y="2480956"/>
          <a:ext cx="4405512" cy="376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D3DF577-37BE-44BF-917A-D8D0A396E336}"/>
              </a:ext>
            </a:extLst>
          </p:cNvPr>
          <p:cNvSpPr txBox="1"/>
          <p:nvPr/>
        </p:nvSpPr>
        <p:spPr>
          <a:xfrm>
            <a:off x="5085176" y="2609730"/>
            <a:ext cx="20792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 sức voi, sức ngựa,…để vận chuyển trên cạn như chở hàng hóa, kéo gỗ, đi lại...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EAA39FD-51D7-49D4-A2CE-46C334B874D7}"/>
              </a:ext>
            </a:extLst>
          </p:cNvPr>
          <p:cNvSpPr txBox="1"/>
          <p:nvPr/>
        </p:nvSpPr>
        <p:spPr>
          <a:xfrm>
            <a:off x="5063932" y="4542922"/>
            <a:ext cx="20923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để lưu thông trên sông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7ABF7B9-5754-45FB-A9EF-E17E28B80A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5566" b="3419"/>
          <a:stretch/>
        </p:blipFill>
        <p:spPr>
          <a:xfrm>
            <a:off x="7572878" y="453981"/>
            <a:ext cx="3946022" cy="2978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842AA42-AFE8-44F3-BB46-221A31F982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64"/>
          <a:stretch/>
        </p:blipFill>
        <p:spPr>
          <a:xfrm>
            <a:off x="7425077" y="3257671"/>
            <a:ext cx="4241623" cy="2978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297048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dgm id="{1C92AF75-25D2-4C45-AF72-6905B5793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graphicEl>
                                              <a:dgm id="{A8E595A8-7410-41CE-8A30-7E00491BD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dgm id="{C79258B5-7257-44F5-B359-90CFAC2B0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=""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=""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2359762" y="5229225"/>
            <a:ext cx="7459776" cy="97761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Tài liệu tham khảo</a:t>
            </a:r>
            <a:endParaRPr lang="en-US" sz="5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153"/>
          <a:stretch/>
        </p:blipFill>
        <p:spPr>
          <a:xfrm>
            <a:off x="883289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000D9D1-F818-4C8B-8B46-E840CAEE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78" y="1472527"/>
            <a:ext cx="3134633" cy="2838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73F1B9-713B-4A5A-A8D4-A7384FD9D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38" y="1472527"/>
            <a:ext cx="3134633" cy="2800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2170646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235704-AEC5-4BF8-964D-A7F55C3AD36C}"/>
              </a:ext>
            </a:extLst>
          </p:cNvPr>
          <p:cNvSpPr txBox="1"/>
          <p:nvPr/>
        </p:nvSpPr>
        <p:spPr>
          <a:xfrm>
            <a:off x="660400" y="28243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04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321E55B3-26C6-4DEB-86A7-A5952DB7A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9206447"/>
              </p:ext>
            </p:extLst>
          </p:nvPr>
        </p:nvGraphicFramePr>
        <p:xfrm>
          <a:off x="660400" y="995793"/>
          <a:ext cx="10858500" cy="54787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739776">
                  <a:extLst>
                    <a:ext uri="{9D8B030D-6E8A-4147-A177-3AD203B41FA5}">
                      <a16:colId xmlns="" xmlns:a16="http://schemas.microsoft.com/office/drawing/2014/main" val="3414982517"/>
                    </a:ext>
                  </a:extLst>
                </a:gridCol>
                <a:gridCol w="2300288">
                  <a:extLst>
                    <a:ext uri="{9D8B030D-6E8A-4147-A177-3AD203B41FA5}">
                      <a16:colId xmlns="" xmlns:a16="http://schemas.microsoft.com/office/drawing/2014/main" val="665310552"/>
                    </a:ext>
                  </a:extLst>
                </a:gridCol>
                <a:gridCol w="2643187">
                  <a:extLst>
                    <a:ext uri="{9D8B030D-6E8A-4147-A177-3AD203B41FA5}">
                      <a16:colId xmlns="" xmlns:a16="http://schemas.microsoft.com/office/drawing/2014/main" val="3362835945"/>
                    </a:ext>
                  </a:extLst>
                </a:gridCol>
                <a:gridCol w="2657475">
                  <a:extLst>
                    <a:ext uri="{9D8B030D-6E8A-4147-A177-3AD203B41FA5}">
                      <a16:colId xmlns="" xmlns:a16="http://schemas.microsoft.com/office/drawing/2014/main" val="3831064211"/>
                    </a:ext>
                  </a:extLst>
                </a:gridCol>
                <a:gridCol w="2517774">
                  <a:extLst>
                    <a:ext uri="{9D8B030D-6E8A-4147-A177-3AD203B41FA5}">
                      <a16:colId xmlns="" xmlns:a16="http://schemas.microsoft.com/office/drawing/2014/main" val="155685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24483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3038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37112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22070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11001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22860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08002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24685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23453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32669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20412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6064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733553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 advTm="1000">
        <p15:prstTrans prst="curtains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415C41-0E41-41FE-961D-986B38BAD946}"/>
              </a:ext>
            </a:extLst>
          </p:cNvPr>
          <p:cNvSpPr txBox="1"/>
          <p:nvPr/>
        </p:nvSpPr>
        <p:spPr>
          <a:xfrm>
            <a:off x="554830" y="759706"/>
            <a:ext cx="11069639" cy="120032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chi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90CAC559-F6C6-4C4F-9C6B-DE16C2DB3F18}"/>
              </a:ext>
            </a:extLst>
          </p:cNvPr>
          <p:cNvSpPr/>
          <p:nvPr/>
        </p:nvSpPr>
        <p:spPr>
          <a:xfrm>
            <a:off x="1001712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F445B042-6B78-4EA4-B943-8A7ABEAF7D58}"/>
              </a:ext>
            </a:extLst>
          </p:cNvPr>
          <p:cNvSpPr/>
          <p:nvPr/>
        </p:nvSpPr>
        <p:spPr>
          <a:xfrm>
            <a:off x="3629024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BD22590E-5FA1-4E6F-9636-BFBE2CCF6A07}"/>
              </a:ext>
            </a:extLst>
          </p:cNvPr>
          <p:cNvSpPr/>
          <p:nvPr/>
        </p:nvSpPr>
        <p:spPr>
          <a:xfrm>
            <a:off x="6256335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302E16B-2BA2-4BA4-A805-0A921852D8A1}"/>
              </a:ext>
            </a:extLst>
          </p:cNvPr>
          <p:cNvSpPr/>
          <p:nvPr/>
        </p:nvSpPr>
        <p:spPr>
          <a:xfrm>
            <a:off x="8883648" y="2590250"/>
            <a:ext cx="2306639" cy="107721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1E72B086-BF01-4B5C-8449-54EB9A5764E4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155032" y="1960035"/>
            <a:ext cx="3934618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5C6366E9-E90B-4155-9A1E-F65A06A2518A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782344" y="1960035"/>
            <a:ext cx="1307306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742AD094-F76F-46FD-9125-E21B2436EF2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6089650" y="1960035"/>
            <a:ext cx="1320005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D34EE81E-9C70-45BB-AD03-6DAFDA849ED7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6089650" y="1960035"/>
            <a:ext cx="3947318" cy="6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67EE9CB-CCD0-4D69-9660-D8546C6708BC}"/>
              </a:ext>
            </a:extLst>
          </p:cNvPr>
          <p:cNvSpPr txBox="1"/>
          <p:nvPr/>
        </p:nvSpPr>
        <p:spPr>
          <a:xfrm>
            <a:off x="554830" y="4469222"/>
            <a:ext cx="11069639" cy="120032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79540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 advTm="1000">
        <p15:prstTrans prst="curtains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2E2786-7E30-4302-ABBD-B72BE7BCD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5938437-080E-4DC7-A16B-C52629913BC2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20" name="AutoShape 4">
              <a:extLst>
                <a:ext uri="{FF2B5EF4-FFF2-40B4-BE49-F238E27FC236}">
                  <a16:creationId xmlns="" xmlns:a16="http://schemas.microsoft.com/office/drawing/2014/main" id="{E558B155-F80F-40B7-A6FF-07AD065944F3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AutoShape 5">
              <a:extLst>
                <a:ext uri="{FF2B5EF4-FFF2-40B4-BE49-F238E27FC236}">
                  <a16:creationId xmlns="" xmlns:a16="http://schemas.microsoft.com/office/drawing/2014/main" id="{7A15DA9E-BEE5-4C04-8E36-DFDCF27483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DD5DA7E-072D-48A4-9CCA-AB0A6E4FD126}"/>
              </a:ext>
            </a:extLst>
          </p:cNvPr>
          <p:cNvSpPr txBox="1"/>
          <p:nvPr/>
        </p:nvSpPr>
        <p:spPr>
          <a:xfrm>
            <a:off x="1773382" y="1812660"/>
            <a:ext cx="8793018" cy="3058914"/>
          </a:xfrm>
          <a:prstGeom prst="rect">
            <a:avLst/>
          </a:prstGeom>
          <a:noFill/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indent="254000" algn="ctr">
              <a:lnSpc>
                <a:spcPct val="119000"/>
              </a:lnSpc>
              <a:spcBef>
                <a:spcPts val="600"/>
              </a:spcBef>
              <a:spcAft>
                <a:spcPts val="200"/>
              </a:spcAft>
              <a:tabLst>
                <a:tab pos="492760" algn="l"/>
              </a:tabLst>
            </a:pPr>
            <a:r>
              <a:rPr lang="vi-VN" sz="54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5400" b="1" i="1" spc="-75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ương tiện vận chuyển của các dân tộc thiểu số Việt Nam ngày </a:t>
            </a:r>
            <a:r>
              <a:rPr lang="vi-VN" sz="5400" b="1" i="1" spc="-75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5400" b="1" i="1" spc="-75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9FD8698-D9CA-44D4-89FF-340D41B18A8D}"/>
              </a:ext>
            </a:extLst>
          </p:cNvPr>
          <p:cNvSpPr txBox="1"/>
          <p:nvPr/>
        </p:nvSpPr>
        <p:spPr>
          <a:xfrm>
            <a:off x="7764375" y="4339506"/>
            <a:ext cx="3883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_</a:t>
            </a:r>
            <a:r>
              <a:rPr kumimoji="0" lang="en-SG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Bình</a:t>
            </a:r>
            <a:r>
              <a:rPr kumimoji="0" lang="en-SG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39700">
                    <a:srgbClr val="FFCCCC"/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_</a:t>
            </a:r>
          </a:p>
        </p:txBody>
      </p:sp>
    </p:spTree>
    <p:extLst>
      <p:ext uri="{BB962C8B-B14F-4D97-AF65-F5344CB8AC3E}">
        <p14:creationId xmlns="" xmlns:p14="http://schemas.microsoft.com/office/powerpoint/2010/main" val="12614107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="" xmlns:a16="http://schemas.microsoft.com/office/drawing/2014/main" id="{69C49F05-C779-4472-ABEC-C1695C73DA0E}"/>
              </a:ext>
            </a:extLst>
          </p:cNvPr>
          <p:cNvSpPr/>
          <p:nvPr/>
        </p:nvSpPr>
        <p:spPr>
          <a:xfrm>
            <a:off x="660400" y="2057545"/>
            <a:ext cx="2930551" cy="2471737"/>
          </a:xfrm>
          <a:prstGeom prst="hexagon">
            <a:avLst/>
          </a:prstGeom>
          <a:ln w="76200">
            <a:solidFill>
              <a:srgbClr val="FFCC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32F3FE4-C414-4E2F-B783-6DA1CF0370F3}"/>
              </a:ext>
            </a:extLst>
          </p:cNvPr>
          <p:cNvSpPr/>
          <p:nvPr/>
        </p:nvSpPr>
        <p:spPr>
          <a:xfrm>
            <a:off x="3832225" y="882439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AD016F9-F6F8-408A-8874-559C35982BE4}"/>
              </a:ext>
            </a:extLst>
          </p:cNvPr>
          <p:cNvSpPr/>
          <p:nvPr/>
        </p:nvSpPr>
        <p:spPr>
          <a:xfrm>
            <a:off x="4207828" y="500063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89CE58A-1A1E-4004-B849-FB3A572164FB}"/>
              </a:ext>
            </a:extLst>
          </p:cNvPr>
          <p:cNvSpPr/>
          <p:nvPr/>
        </p:nvSpPr>
        <p:spPr>
          <a:xfrm>
            <a:off x="3832225" y="2057545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1659827"/>
              <a:satOff val="-1433"/>
              <a:lumOff val="-78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F43AF0DA-CEB2-41B0-83FD-CD82AB974BCC}"/>
              </a:ext>
            </a:extLst>
          </p:cNvPr>
          <p:cNvSpPr/>
          <p:nvPr/>
        </p:nvSpPr>
        <p:spPr>
          <a:xfrm>
            <a:off x="4207828" y="1675169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659827"/>
              <a:satOff val="-1433"/>
              <a:lumOff val="-785"/>
              <a:alphaOff val="0"/>
            </a:schemeClr>
          </a:fillRef>
          <a:effectRef idx="0">
            <a:schemeClr val="accent3">
              <a:hueOff val="-1659827"/>
              <a:satOff val="-1433"/>
              <a:lumOff val="-78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38C5445-0AC7-4114-B040-B19FFF598577}"/>
              </a:ext>
            </a:extLst>
          </p:cNvPr>
          <p:cNvSpPr/>
          <p:nvPr/>
        </p:nvSpPr>
        <p:spPr>
          <a:xfrm>
            <a:off x="3832225" y="3232651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3319653"/>
              <a:satOff val="-2867"/>
              <a:lumOff val="-157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7DB3067-3813-4F51-8EAC-DD499521CBA6}"/>
              </a:ext>
            </a:extLst>
          </p:cNvPr>
          <p:cNvSpPr/>
          <p:nvPr/>
        </p:nvSpPr>
        <p:spPr>
          <a:xfrm>
            <a:off x="4207828" y="2850275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3319653"/>
              <a:satOff val="-2867"/>
              <a:lumOff val="-1571"/>
              <a:alphaOff val="0"/>
            </a:schemeClr>
          </a:fillRef>
          <a:effectRef idx="0">
            <a:schemeClr val="accent3">
              <a:hueOff val="-3319653"/>
              <a:satOff val="-2867"/>
              <a:lumOff val="-15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44D8300-527A-4E95-AC46-308CE9728F62}"/>
              </a:ext>
            </a:extLst>
          </p:cNvPr>
          <p:cNvSpPr/>
          <p:nvPr/>
        </p:nvSpPr>
        <p:spPr>
          <a:xfrm>
            <a:off x="3832225" y="4407757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4979480"/>
              <a:satOff val="-4300"/>
              <a:lumOff val="-235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35CDFEE-85E1-4314-A2F6-11DC394DCB67}"/>
              </a:ext>
            </a:extLst>
          </p:cNvPr>
          <p:cNvSpPr/>
          <p:nvPr/>
        </p:nvSpPr>
        <p:spPr>
          <a:xfrm>
            <a:off x="4207828" y="4025381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4979480"/>
              <a:satOff val="-4300"/>
              <a:lumOff val="-2356"/>
              <a:alphaOff val="0"/>
            </a:schemeClr>
          </a:fillRef>
          <a:effectRef idx="0">
            <a:schemeClr val="accent3">
              <a:hueOff val="-4979480"/>
              <a:satOff val="-4300"/>
              <a:lumOff val="-23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C7230B1-E02B-4A50-A48A-984F3A5F5E1D}"/>
              </a:ext>
            </a:extLst>
          </p:cNvPr>
          <p:cNvSpPr/>
          <p:nvPr/>
        </p:nvSpPr>
        <p:spPr>
          <a:xfrm>
            <a:off x="3832225" y="5582863"/>
            <a:ext cx="7512050" cy="652837"/>
          </a:xfrm>
          <a:prstGeom prst="rect">
            <a:avLst/>
          </a:prstGeom>
        </p:spPr>
        <p:style>
          <a:lnRef idx="2">
            <a:schemeClr val="accent3">
              <a:hueOff val="-6639306"/>
              <a:satOff val="-5733"/>
              <a:lumOff val="-3141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EE68A06-6C86-45BD-AF71-84FCEA93903B}"/>
              </a:ext>
            </a:extLst>
          </p:cNvPr>
          <p:cNvSpPr/>
          <p:nvPr/>
        </p:nvSpPr>
        <p:spPr>
          <a:xfrm>
            <a:off x="4207828" y="5200487"/>
            <a:ext cx="6822122" cy="853898"/>
          </a:xfrm>
          <a:custGeom>
            <a:avLst/>
            <a:gdLst>
              <a:gd name="connsiteX0" fmla="*/ 0 w 5689600"/>
              <a:gd name="connsiteY0" fmla="*/ 39361 h 236160"/>
              <a:gd name="connsiteX1" fmla="*/ 39361 w 5689600"/>
              <a:gd name="connsiteY1" fmla="*/ 0 h 236160"/>
              <a:gd name="connsiteX2" fmla="*/ 5650239 w 5689600"/>
              <a:gd name="connsiteY2" fmla="*/ 0 h 236160"/>
              <a:gd name="connsiteX3" fmla="*/ 5689600 w 5689600"/>
              <a:gd name="connsiteY3" fmla="*/ 39361 h 236160"/>
              <a:gd name="connsiteX4" fmla="*/ 5689600 w 5689600"/>
              <a:gd name="connsiteY4" fmla="*/ 196799 h 236160"/>
              <a:gd name="connsiteX5" fmla="*/ 5650239 w 5689600"/>
              <a:gd name="connsiteY5" fmla="*/ 236160 h 236160"/>
              <a:gd name="connsiteX6" fmla="*/ 39361 w 5689600"/>
              <a:gd name="connsiteY6" fmla="*/ 236160 h 236160"/>
              <a:gd name="connsiteX7" fmla="*/ 0 w 5689600"/>
              <a:gd name="connsiteY7" fmla="*/ 196799 h 236160"/>
              <a:gd name="connsiteX8" fmla="*/ 0 w 5689600"/>
              <a:gd name="connsiteY8" fmla="*/ 39361 h 2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236160">
                <a:moveTo>
                  <a:pt x="0" y="39361"/>
                </a:moveTo>
                <a:cubicBezTo>
                  <a:pt x="0" y="17623"/>
                  <a:pt x="17623" y="0"/>
                  <a:pt x="39361" y="0"/>
                </a:cubicBezTo>
                <a:lnTo>
                  <a:pt x="5650239" y="0"/>
                </a:lnTo>
                <a:cubicBezTo>
                  <a:pt x="5671977" y="0"/>
                  <a:pt x="5689600" y="17623"/>
                  <a:pt x="5689600" y="39361"/>
                </a:cubicBezTo>
                <a:lnTo>
                  <a:pt x="5689600" y="196799"/>
                </a:lnTo>
                <a:cubicBezTo>
                  <a:pt x="5689600" y="218537"/>
                  <a:pt x="5671977" y="236160"/>
                  <a:pt x="5650239" y="236160"/>
                </a:cubicBezTo>
                <a:lnTo>
                  <a:pt x="39361" y="236160"/>
                </a:lnTo>
                <a:cubicBezTo>
                  <a:pt x="17623" y="236160"/>
                  <a:pt x="0" y="218537"/>
                  <a:pt x="0" y="196799"/>
                </a:cubicBezTo>
                <a:lnTo>
                  <a:pt x="0" y="3936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6639306"/>
              <a:satOff val="-5733"/>
              <a:lumOff val="-3141"/>
              <a:alphaOff val="0"/>
            </a:schemeClr>
          </a:fillRef>
          <a:effectRef idx="0">
            <a:schemeClr val="accent3">
              <a:hueOff val="-6639306"/>
              <a:satOff val="-5733"/>
              <a:lumOff val="-31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6581" tIns="11528" rIns="226581" bIns="11528" numCol="1" spcCol="1270" anchor="ctr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1286514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="" xmlns:a16="http://schemas.microsoft.com/office/drawing/2014/main" id="{49EA3C07-9459-4F61-8BD5-0CBD66402A4D}"/>
              </a:ext>
            </a:extLst>
          </p:cNvPr>
          <p:cNvGrpSpPr/>
          <p:nvPr/>
        </p:nvGrpSpPr>
        <p:grpSpPr>
          <a:xfrm flipH="1" flipV="1">
            <a:off x="2171767" y="4117731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="" xmlns:a16="http://schemas.microsoft.com/office/drawing/2014/main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="" xmlns:a16="http://schemas.microsoft.com/office/drawing/2014/main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="" xmlns:a16="http://schemas.microsoft.com/office/drawing/2014/main" id="{3E27F291-8061-45EB-A7D9-D235A4768693}"/>
              </a:ext>
            </a:extLst>
          </p:cNvPr>
          <p:cNvGrpSpPr/>
          <p:nvPr/>
        </p:nvGrpSpPr>
        <p:grpSpPr>
          <a:xfrm>
            <a:off x="7982766" y="2430912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="" xmlns:a16="http://schemas.microsoft.com/office/drawing/2014/main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="" xmlns:a16="http://schemas.microsoft.com/office/drawing/2014/main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="" xmlns:a16="http://schemas.microsoft.com/office/drawing/2014/main" id="{6DEEEAC7-10A8-432F-AF3A-F7C4F0524D3E}"/>
              </a:ext>
            </a:extLst>
          </p:cNvPr>
          <p:cNvGrpSpPr/>
          <p:nvPr/>
        </p:nvGrpSpPr>
        <p:grpSpPr>
          <a:xfrm>
            <a:off x="4329916" y="1739723"/>
            <a:ext cx="4129528" cy="4217601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="" xmlns:a16="http://schemas.microsoft.com/office/drawing/2014/main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="" xmlns:a16="http://schemas.microsoft.com/office/drawing/2014/main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="" xmlns:a16="http://schemas.microsoft.com/office/drawing/2014/main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="" xmlns:a16="http://schemas.microsoft.com/office/drawing/2014/main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="" xmlns:a16="http://schemas.microsoft.com/office/drawing/2014/main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="" xmlns:a16="http://schemas.microsoft.com/office/drawing/2014/main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6" name="Rectangle 747">
            <a:extLst>
              <a:ext uri="{FF2B5EF4-FFF2-40B4-BE49-F238E27FC236}">
                <a16:creationId xmlns="" xmlns:a16="http://schemas.microsoft.com/office/drawing/2014/main" id="{7E744BDB-4C00-4CC7-A3CB-D39A7D79FB3C}"/>
              </a:ext>
            </a:extLst>
          </p:cNvPr>
          <p:cNvSpPr/>
          <p:nvPr/>
        </p:nvSpPr>
        <p:spPr>
          <a:xfrm>
            <a:off x="8745087" y="2573512"/>
            <a:ext cx="2598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747">
            <a:extLst>
              <a:ext uri="{FF2B5EF4-FFF2-40B4-BE49-F238E27FC236}">
                <a16:creationId xmlns="" xmlns:a16="http://schemas.microsoft.com/office/drawing/2014/main" id="{1CDC0963-5475-4926-B421-05F2EF44F3E6}"/>
              </a:ext>
            </a:extLst>
          </p:cNvPr>
          <p:cNvSpPr/>
          <p:nvPr/>
        </p:nvSpPr>
        <p:spPr>
          <a:xfrm>
            <a:off x="212436" y="4380843"/>
            <a:ext cx="3921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0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8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Nghệ thuật</a:t>
            </a:r>
            <a:endParaRPr kumimoji="0" lang="en-US" sz="4800" b="1" i="0" u="none" strike="noStrike" kern="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1DC1BD0-F580-4453-B115-9B34995E6A35}"/>
              </a:ext>
            </a:extLst>
          </p:cNvPr>
          <p:cNvSpPr txBox="1"/>
          <p:nvPr/>
        </p:nvSpPr>
        <p:spPr>
          <a:xfrm>
            <a:off x="2783270" y="289783"/>
            <a:ext cx="6612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 TỔNG KẾT</a:t>
            </a:r>
          </a:p>
        </p:txBody>
      </p:sp>
    </p:spTree>
    <p:extLst>
      <p:ext uri="{BB962C8B-B14F-4D97-AF65-F5344CB8AC3E}">
        <p14:creationId xmlns="" xmlns:p14="http://schemas.microsoft.com/office/powerpoint/2010/main" val="14298776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">
            <a:extLst>
              <a:ext uri="{FF2B5EF4-FFF2-40B4-BE49-F238E27FC236}">
                <a16:creationId xmlns="" xmlns:a16="http://schemas.microsoft.com/office/drawing/2014/main" id="{0F93B4A6-65CF-43E2-8AD4-218553D2BDD6}"/>
              </a:ext>
            </a:extLst>
          </p:cNvPr>
          <p:cNvGrpSpPr/>
          <p:nvPr/>
        </p:nvGrpSpPr>
        <p:grpSpPr>
          <a:xfrm>
            <a:off x="4795694" y="1892865"/>
            <a:ext cx="2587911" cy="4672935"/>
            <a:chOff x="3670300" y="1193801"/>
            <a:chExt cx="1789113" cy="3230562"/>
          </a:xfrm>
        </p:grpSpPr>
        <p:sp>
          <p:nvSpPr>
            <p:cNvPr id="4" name="Freeform 5">
              <a:extLst>
                <a:ext uri="{FF2B5EF4-FFF2-40B4-BE49-F238E27FC236}">
                  <a16:creationId xmlns="" xmlns:a16="http://schemas.microsoft.com/office/drawing/2014/main" id="{19FCB798-873A-4AE6-96B8-00CE52986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="" xmlns:a16="http://schemas.microsoft.com/office/drawing/2014/main" id="{070ECF02-3A1D-4433-B90B-33DFF77F6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="" xmlns:a16="http://schemas.microsoft.com/office/drawing/2014/main" id="{B9BFE602-D420-4AF4-8243-EDDE4147F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="" xmlns:a16="http://schemas.microsoft.com/office/drawing/2014/main" id="{D4E44A92-4464-428D-911B-76C2D06D2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="" xmlns:a16="http://schemas.microsoft.com/office/drawing/2014/main" id="{13B7F4BB-3E60-41AA-9BC9-C57A2DD58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="" xmlns:a16="http://schemas.microsoft.com/office/drawing/2014/main" id="{292D5A1F-DE31-4ADF-9DF4-35266CE08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="" xmlns:a16="http://schemas.microsoft.com/office/drawing/2014/main" id="{F5EC38BD-18F6-4696-96B1-AAF34B82A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EAD48634-9BC7-4283-A82E-199203ED0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="" xmlns:a16="http://schemas.microsoft.com/office/drawing/2014/main" id="{2F66E6EB-CA57-42B3-84F2-FA263DA1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="" xmlns:a16="http://schemas.microsoft.com/office/drawing/2014/main" id="{264BA6FF-2441-497E-915A-CD6DEF10C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="" xmlns:a16="http://schemas.microsoft.com/office/drawing/2014/main" id="{E76862FF-F4AE-4913-829F-F94826570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="" xmlns:a16="http://schemas.microsoft.com/office/drawing/2014/main" id="{6DAE77AB-36E5-4268-B18E-D11AF4E5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25" name="Straight Connector 35">
            <a:extLst>
              <a:ext uri="{FF2B5EF4-FFF2-40B4-BE49-F238E27FC236}">
                <a16:creationId xmlns="" xmlns:a16="http://schemas.microsoft.com/office/drawing/2014/main" id="{E501B4D5-30CA-46A0-A39C-4EC955FB8F90}"/>
              </a:ext>
            </a:extLst>
          </p:cNvPr>
          <p:cNvCxnSpPr/>
          <p:nvPr/>
        </p:nvCxnSpPr>
        <p:spPr>
          <a:xfrm rot="5400000" flipV="1">
            <a:off x="4499819" y="2448566"/>
            <a:ext cx="0" cy="587456"/>
          </a:xfrm>
          <a:prstGeom prst="line">
            <a:avLst/>
          </a:prstGeom>
          <a:ln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6">
            <a:extLst>
              <a:ext uri="{FF2B5EF4-FFF2-40B4-BE49-F238E27FC236}">
                <a16:creationId xmlns="" xmlns:a16="http://schemas.microsoft.com/office/drawing/2014/main" id="{3B4E39CF-1D67-462B-B36C-80CF3D2D529D}"/>
              </a:ext>
            </a:extLst>
          </p:cNvPr>
          <p:cNvCxnSpPr/>
          <p:nvPr/>
        </p:nvCxnSpPr>
        <p:spPr>
          <a:xfrm rot="5400000" flipV="1">
            <a:off x="4589118" y="4499733"/>
            <a:ext cx="0" cy="587456"/>
          </a:xfrm>
          <a:prstGeom prst="line">
            <a:avLst/>
          </a:prstGeom>
          <a:ln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7">
            <a:extLst>
              <a:ext uri="{FF2B5EF4-FFF2-40B4-BE49-F238E27FC236}">
                <a16:creationId xmlns="" xmlns:a16="http://schemas.microsoft.com/office/drawing/2014/main" id="{7482B6B0-9457-4DA4-86C2-4587459F8AED}"/>
              </a:ext>
            </a:extLst>
          </p:cNvPr>
          <p:cNvCxnSpPr/>
          <p:nvPr/>
        </p:nvCxnSpPr>
        <p:spPr>
          <a:xfrm rot="16200000" flipH="1" flipV="1">
            <a:off x="7679481" y="2708036"/>
            <a:ext cx="0" cy="587456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61BA851-A3EB-4DBB-971F-8EC2B42686BC}"/>
              </a:ext>
            </a:extLst>
          </p:cNvPr>
          <p:cNvSpPr txBox="1"/>
          <p:nvPr/>
        </p:nvSpPr>
        <p:spPr>
          <a:xfrm>
            <a:off x="3042841" y="294426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5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F5B8DA9-5CB7-4020-A42A-394E8984F97F}"/>
              </a:ext>
            </a:extLst>
          </p:cNvPr>
          <p:cNvSpPr txBox="1"/>
          <p:nvPr/>
        </p:nvSpPr>
        <p:spPr>
          <a:xfrm>
            <a:off x="1344226" y="2252908"/>
            <a:ext cx="2746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01CD40-E021-49E1-913B-BE8692FAA262}"/>
              </a:ext>
            </a:extLst>
          </p:cNvPr>
          <p:cNvSpPr txBox="1"/>
          <p:nvPr/>
        </p:nvSpPr>
        <p:spPr>
          <a:xfrm>
            <a:off x="8116084" y="1471176"/>
            <a:ext cx="354569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khai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tin theo cách </a:t>
            </a:r>
            <a:r>
              <a:rPr lang="pt-B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loại theo nhóm đối tượng, t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C209E6E-FC88-4F67-8CBE-6ABAD72DB0B4}"/>
              </a:ext>
            </a:extLst>
          </p:cNvPr>
          <p:cNvSpPr txBox="1"/>
          <p:nvPr/>
        </p:nvSpPr>
        <p:spPr>
          <a:xfrm>
            <a:off x="738115" y="4100963"/>
            <a:ext cx="31826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12394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8">
            <a:extLst>
              <a:ext uri="{FF2B5EF4-FFF2-40B4-BE49-F238E27FC236}">
                <a16:creationId xmlns="" xmlns:a16="http://schemas.microsoft.com/office/drawing/2014/main" id="{49EA3C07-9459-4F61-8BD5-0CBD66402A4D}"/>
              </a:ext>
            </a:extLst>
          </p:cNvPr>
          <p:cNvGrpSpPr/>
          <p:nvPr/>
        </p:nvGrpSpPr>
        <p:grpSpPr>
          <a:xfrm flipH="1" flipV="1">
            <a:off x="2256778" y="3863187"/>
            <a:ext cx="2569471" cy="1160040"/>
            <a:chOff x="7680176" y="2352153"/>
            <a:chExt cx="2789681" cy="1160040"/>
          </a:xfrm>
        </p:grpSpPr>
        <p:cxnSp>
          <p:nvCxnSpPr>
            <p:cNvPr id="3" name="직선 연결선 49">
              <a:extLst>
                <a:ext uri="{FF2B5EF4-FFF2-40B4-BE49-F238E27FC236}">
                  <a16:creationId xmlns="" xmlns:a16="http://schemas.microsoft.com/office/drawing/2014/main" id="{70893EC0-3BFF-42E9-9476-1D28FE5FF371}"/>
                </a:ext>
              </a:extLst>
            </p:cNvPr>
            <p:cNvCxnSpPr/>
            <p:nvPr/>
          </p:nvCxnSpPr>
          <p:spPr>
            <a:xfrm flipV="1">
              <a:off x="8355805" y="2357388"/>
              <a:ext cx="211405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직선 연결선 50">
              <a:extLst>
                <a:ext uri="{FF2B5EF4-FFF2-40B4-BE49-F238E27FC236}">
                  <a16:creationId xmlns="" xmlns:a16="http://schemas.microsoft.com/office/drawing/2014/main" id="{8D3AF42C-BC70-4505-B41A-DA6B8E3741D8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21">
            <a:extLst>
              <a:ext uri="{FF2B5EF4-FFF2-40B4-BE49-F238E27FC236}">
                <a16:creationId xmlns="" xmlns:a16="http://schemas.microsoft.com/office/drawing/2014/main" id="{3E27F291-8061-45EB-A7D9-D235A4768693}"/>
              </a:ext>
            </a:extLst>
          </p:cNvPr>
          <p:cNvGrpSpPr/>
          <p:nvPr/>
        </p:nvGrpSpPr>
        <p:grpSpPr>
          <a:xfrm>
            <a:off x="7648938" y="1831019"/>
            <a:ext cx="2708025" cy="1160040"/>
            <a:chOff x="7680176" y="2352153"/>
            <a:chExt cx="2974753" cy="1160040"/>
          </a:xfrm>
        </p:grpSpPr>
        <p:cxnSp>
          <p:nvCxnSpPr>
            <p:cNvPr id="6" name="직선 연결선 20">
              <a:extLst>
                <a:ext uri="{FF2B5EF4-FFF2-40B4-BE49-F238E27FC236}">
                  <a16:creationId xmlns="" xmlns:a16="http://schemas.microsoft.com/office/drawing/2014/main" id="{55112F07-6F8E-4B5B-BD99-3B10B5B967F4}"/>
                </a:ext>
              </a:extLst>
            </p:cNvPr>
            <p:cNvCxnSpPr/>
            <p:nvPr/>
          </p:nvCxnSpPr>
          <p:spPr>
            <a:xfrm>
              <a:off x="8355806" y="2357388"/>
              <a:ext cx="229912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9">
              <a:extLst>
                <a:ext uri="{FF2B5EF4-FFF2-40B4-BE49-F238E27FC236}">
                  <a16:creationId xmlns="" xmlns:a16="http://schemas.microsoft.com/office/drawing/2014/main" id="{0EFE72AD-1435-4005-968E-FB6F0596F975}"/>
                </a:ext>
              </a:extLst>
            </p:cNvPr>
            <p:cNvCxnSpPr/>
            <p:nvPr/>
          </p:nvCxnSpPr>
          <p:spPr>
            <a:xfrm flipV="1">
              <a:off x="7680176" y="2352153"/>
              <a:ext cx="681739" cy="116004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37">
            <a:extLst>
              <a:ext uri="{FF2B5EF4-FFF2-40B4-BE49-F238E27FC236}">
                <a16:creationId xmlns="" xmlns:a16="http://schemas.microsoft.com/office/drawing/2014/main" id="{6DEEEAC7-10A8-432F-AF3A-F7C4F0524D3E}"/>
              </a:ext>
            </a:extLst>
          </p:cNvPr>
          <p:cNvGrpSpPr/>
          <p:nvPr/>
        </p:nvGrpSpPr>
        <p:grpSpPr>
          <a:xfrm>
            <a:off x="4427276" y="1665794"/>
            <a:ext cx="3652850" cy="3526412"/>
            <a:chOff x="4027327" y="1660964"/>
            <a:chExt cx="4129528" cy="4217601"/>
          </a:xfrm>
        </p:grpSpPr>
        <p:sp>
          <p:nvSpPr>
            <p:cNvPr id="9" name="사다리꼴 51">
              <a:extLst>
                <a:ext uri="{FF2B5EF4-FFF2-40B4-BE49-F238E27FC236}">
                  <a16:creationId xmlns="" xmlns:a16="http://schemas.microsoft.com/office/drawing/2014/main" id="{CFA7D669-0E46-415E-AD89-327941C83BFA}"/>
                </a:ext>
              </a:extLst>
            </p:cNvPr>
            <p:cNvSpPr/>
            <p:nvPr/>
          </p:nvSpPr>
          <p:spPr>
            <a:xfrm rot="10800000">
              <a:off x="5796856" y="3265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사다리꼴 8">
              <a:extLst>
                <a:ext uri="{FF2B5EF4-FFF2-40B4-BE49-F238E27FC236}">
                  <a16:creationId xmlns="" xmlns:a16="http://schemas.microsoft.com/office/drawing/2014/main" id="{09444CB6-85C1-4C66-9988-6B571227CF01}"/>
                </a:ext>
              </a:extLst>
            </p:cNvPr>
            <p:cNvSpPr/>
            <p:nvPr/>
          </p:nvSpPr>
          <p:spPr>
            <a:xfrm rot="7200000">
              <a:off x="3509769" y="2879376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사다리꼴 42">
              <a:extLst>
                <a:ext uri="{FF2B5EF4-FFF2-40B4-BE49-F238E27FC236}">
                  <a16:creationId xmlns="" xmlns:a16="http://schemas.microsoft.com/office/drawing/2014/main" id="{79074131-0802-45F1-85B0-DB155C3C9BB5}"/>
                </a:ext>
              </a:extLst>
            </p:cNvPr>
            <p:cNvSpPr/>
            <p:nvPr/>
          </p:nvSpPr>
          <p:spPr>
            <a:xfrm>
              <a:off x="4027327" y="3777481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사다리꼴 53">
              <a:extLst>
                <a:ext uri="{FF2B5EF4-FFF2-40B4-BE49-F238E27FC236}">
                  <a16:creationId xmlns="" xmlns:a16="http://schemas.microsoft.com/office/drawing/2014/main" id="{D31BFFC3-6559-4DD9-96A7-1C87EC3415DA}"/>
                </a:ext>
              </a:extLst>
            </p:cNvPr>
            <p:cNvSpPr/>
            <p:nvPr/>
          </p:nvSpPr>
          <p:spPr>
            <a:xfrm rot="3600000">
              <a:off x="4700712" y="4159377"/>
              <a:ext cx="2937600" cy="500776"/>
            </a:xfrm>
            <a:prstGeom prst="trapezoid">
              <a:avLst>
                <a:gd name="adj" fmla="val 57932"/>
              </a:avLst>
            </a:pr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3" name="사다리꼴 42">
              <a:extLst>
                <a:ext uri="{FF2B5EF4-FFF2-40B4-BE49-F238E27FC236}">
                  <a16:creationId xmlns="" xmlns:a16="http://schemas.microsoft.com/office/drawing/2014/main" id="{D1078241-87A5-41A7-96B4-8F715671EC66}"/>
                </a:ext>
              </a:extLst>
            </p:cNvPr>
            <p:cNvSpPr/>
            <p:nvPr/>
          </p:nvSpPr>
          <p:spPr>
            <a:xfrm rot="14400000">
              <a:off x="4975541" y="3133752"/>
              <a:ext cx="2361484" cy="500776"/>
            </a:xfrm>
            <a:custGeom>
              <a:avLst/>
              <a:gdLst/>
              <a:ahLst/>
              <a:cxnLst/>
              <a:rect l="l" t="t" r="r" b="b"/>
              <a:pathLst>
                <a:path w="2146804" h="455251">
                  <a:moveTo>
                    <a:pt x="263736" y="0"/>
                  </a:moveTo>
                  <a:lnTo>
                    <a:pt x="1883965" y="0"/>
                  </a:lnTo>
                  <a:lnTo>
                    <a:pt x="2146804" y="455251"/>
                  </a:lnTo>
                  <a:lnTo>
                    <a:pt x="0" y="4552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79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사다리꼴 51">
              <a:extLst>
                <a:ext uri="{FF2B5EF4-FFF2-40B4-BE49-F238E27FC236}">
                  <a16:creationId xmlns="" xmlns:a16="http://schemas.microsoft.com/office/drawing/2014/main" id="{6EE2826E-0027-4CC6-AA6B-6725C519095A}"/>
                </a:ext>
              </a:extLst>
            </p:cNvPr>
            <p:cNvSpPr/>
            <p:nvPr/>
          </p:nvSpPr>
          <p:spPr>
            <a:xfrm rot="18000000">
              <a:off x="5880227" y="4408909"/>
              <a:ext cx="2359999" cy="500776"/>
            </a:xfrm>
            <a:custGeom>
              <a:avLst/>
              <a:gdLst/>
              <a:ahLst/>
              <a:cxnLst/>
              <a:rect l="l" t="t" r="r" b="b"/>
              <a:pathLst>
                <a:path w="2359999" h="500776">
                  <a:moveTo>
                    <a:pt x="2070876" y="0"/>
                  </a:moveTo>
                  <a:lnTo>
                    <a:pt x="2359999" y="500776"/>
                  </a:lnTo>
                  <a:lnTo>
                    <a:pt x="0" y="500776"/>
                  </a:lnTo>
                  <a:lnTo>
                    <a:pt x="290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等线" panose="020F0502020204030204"/>
                  <a:ea typeface="맑은 고딕" panose="020B0503020000020004" pitchFamily="34" charset="-127"/>
                  <a:cs typeface="+mn-cs"/>
                </a:rPr>
                <a:t> 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FF82646-CBD4-419C-981E-1CF414A507A7}"/>
              </a:ext>
            </a:extLst>
          </p:cNvPr>
          <p:cNvSpPr txBox="1"/>
          <p:nvPr/>
        </p:nvSpPr>
        <p:spPr>
          <a:xfrm>
            <a:off x="8247686" y="1970361"/>
            <a:ext cx="32740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0BC5226-2A38-4887-ABB8-FA983247BD6C}"/>
              </a:ext>
            </a:extLst>
          </p:cNvPr>
          <p:cNvSpPr txBox="1"/>
          <p:nvPr/>
        </p:nvSpPr>
        <p:spPr>
          <a:xfrm>
            <a:off x="1696905" y="1480949"/>
            <a:ext cx="27634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2E62274-1C26-4B6A-9535-C6BFF54EC0F0}"/>
              </a:ext>
            </a:extLst>
          </p:cNvPr>
          <p:cNvSpPr txBox="1"/>
          <p:nvPr/>
        </p:nvSpPr>
        <p:spPr>
          <a:xfrm>
            <a:off x="3931614" y="717887"/>
            <a:ext cx="43160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– 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75588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=""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=""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=""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=""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=""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=""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=""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=""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=""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=""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=""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=""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=""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=""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=""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=""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=""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=""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=""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=""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=""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=""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=""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=""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=""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=""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=""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=""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=""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=""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=""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=""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=""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=""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=""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=""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=""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=""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=""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=""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=""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=""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=""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=""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=""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=""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=""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=""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=""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=""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=""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=""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=""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=""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=""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=""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=""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=""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=""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=""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=""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=""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=""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=""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=""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=""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=""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=""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=""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=""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=""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=""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SG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93813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4051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13644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73200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Thêm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lượt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60279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mút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0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bóng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3511" y="50140"/>
            <a:ext cx="61874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HỌC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16778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7.40741E-7 L -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11497" y="478932"/>
            <a:ext cx="10682514" cy="243571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khoảng thế kỉ X – XVIII, các dân tộc miền núi phía Bắc di chuyển bằng gì là chính?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Xe bò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		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Xe ngựa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Trượt ván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Đi bộ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68510"/>
            <a:ext cx="9593943" cy="1323702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32"/>
            <a:ext cx="1175657" cy="1627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93212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08809" y="196623"/>
            <a:ext cx="10761681" cy="385286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Trong khoảng thế kỉ X – XVIII, những tộc người nào đã biết đóng thuyền và sử dụng thuyền để vận chuyển, lưu thông trên sông suối lớn?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Người Kháng, người La Ha, người Mảng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Người Kinh, người Tàu, người Mỹ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Người Dao, người Mông, người Tày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Không có dân tộc nào có năng lực để làm thuyền ở thời đó cả.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4241688"/>
            <a:ext cx="9593943" cy="1183140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6" y="751599"/>
            <a:ext cx="1211631" cy="1425326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5254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40987" y="239486"/>
            <a:ext cx="10897326" cy="307521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Đặc điểm nào không đúng về thuyền đuôi én của cư dân các dân tộc sống ven sông Đà?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Thân thuyền thon dài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Mũi thuyền nhọn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Đuôi thuyền vuông và được thiết kế cong hẳn lên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Đuôi thuyền có dáng dấp hình đuôi chim én.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728651" y="3429000"/>
            <a:ext cx="9593943" cy="155883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622508"/>
            <a:ext cx="1165185" cy="1448271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86085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90008" y="623277"/>
            <a:ext cx="10335623" cy="267713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Thuyền đuôi én loại lớn nhất có thể tải được bao nhiêu hàng hoá?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Hàng chục tạ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Hạng chục tấn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Hàng trăm tấn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Hàng ngàn tấn.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60847" y="3429000"/>
            <a:ext cx="9593943" cy="136289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277"/>
            <a:ext cx="1290008" cy="1505105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01292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>
                <a:alpha val="40000"/>
              </a:srgbClr>
            </a:gs>
            <a:gs pos="100000">
              <a:srgbClr val="00FFFF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="" xmlns:a16="http://schemas.microsoft.com/office/drawing/2014/main" id="{6FA2358A-4541-AFAE-4DF6-36723366BE59}"/>
              </a:ext>
            </a:extLst>
          </p:cNvPr>
          <p:cNvGrpSpPr/>
          <p:nvPr/>
        </p:nvGrpSpPr>
        <p:grpSpPr>
          <a:xfrm>
            <a:off x="374654" y="443354"/>
            <a:ext cx="7184386" cy="1202566"/>
            <a:chOff x="5550816" y="391243"/>
            <a:chExt cx="5410882" cy="1214867"/>
          </a:xfrm>
        </p:grpSpPr>
        <p:grpSp>
          <p:nvGrpSpPr>
            <p:cNvPr id="28" name="Nhóm 27">
              <a:extLst>
                <a:ext uri="{FF2B5EF4-FFF2-40B4-BE49-F238E27FC236}">
                  <a16:creationId xmlns="" xmlns:a16="http://schemas.microsoft.com/office/drawing/2014/main" id="{8AB0D40C-F0DB-3886-2D7C-C576F7C94546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24" name="Hình chữ nhật: Góc Trên Tròn 23">
                <a:extLst>
                  <a:ext uri="{FF2B5EF4-FFF2-40B4-BE49-F238E27FC236}">
                    <a16:creationId xmlns="" xmlns:a16="http://schemas.microsoft.com/office/drawing/2014/main" id="{09E66393-C57D-53F5-FF0D-4AE8703C7458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="" xmlns:a16="http://schemas.microsoft.com/office/drawing/2014/main" id="{53EFD6F1-630E-5249-FBB3-0470E4774635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="" xmlns:a16="http://schemas.microsoft.com/office/drawing/2014/main" id="{BE13473B-C6EA-3497-D568-5233870FDAC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5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="" xmlns:a16="http://schemas.microsoft.com/office/drawing/2014/main" id="{3E68417A-D44A-B574-CDB4-F4A168AEF320}"/>
                </a:ext>
              </a:extLst>
            </p:cNvPr>
            <p:cNvSpPr txBox="1"/>
            <p:nvPr/>
          </p:nvSpPr>
          <p:spPr>
            <a:xfrm>
              <a:off x="5550816" y="69565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MỞ ĐẦU</a:t>
              </a:r>
            </a:p>
          </p:txBody>
        </p:sp>
      </p:grpSp>
      <p:sp>
        <p:nvSpPr>
          <p:cNvPr id="22" name="Hình tự do: Hình 21">
            <a:extLst>
              <a:ext uri="{FF2B5EF4-FFF2-40B4-BE49-F238E27FC236}">
                <a16:creationId xmlns="" xmlns:a16="http://schemas.microsoft.com/office/drawing/2014/main" id="{DFF933AD-8476-1C1D-6F67-7387CDBE5138}"/>
              </a:ext>
            </a:extLst>
          </p:cNvPr>
          <p:cNvSpPr/>
          <p:nvPr/>
        </p:nvSpPr>
        <p:spPr>
          <a:xfrm rot="16200000">
            <a:off x="3012603" y="-1873222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ình tự do: Hình 22">
            <a:extLst>
              <a:ext uri="{FF2B5EF4-FFF2-40B4-BE49-F238E27FC236}">
                <a16:creationId xmlns="" xmlns:a16="http://schemas.microsoft.com/office/drawing/2014/main" id="{FED8E6DC-A508-3F09-361B-7A728899E1E3}"/>
              </a:ext>
            </a:extLst>
          </p:cNvPr>
          <p:cNvSpPr/>
          <p:nvPr/>
        </p:nvSpPr>
        <p:spPr>
          <a:xfrm rot="16200000">
            <a:off x="3327977" y="-171537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Nhóm 105">
            <a:extLst>
              <a:ext uri="{FF2B5EF4-FFF2-40B4-BE49-F238E27FC236}">
                <a16:creationId xmlns="" xmlns:a16="http://schemas.microsoft.com/office/drawing/2014/main" id="{2DEF0017-3B96-4CCD-9710-C8C403F8CD17}"/>
              </a:ext>
            </a:extLst>
          </p:cNvPr>
          <p:cNvGrpSpPr/>
          <p:nvPr/>
        </p:nvGrpSpPr>
        <p:grpSpPr>
          <a:xfrm>
            <a:off x="1057332" y="2091649"/>
            <a:ext cx="6501711" cy="1221752"/>
            <a:chOff x="6064969" y="390606"/>
            <a:chExt cx="4896729" cy="1234248"/>
          </a:xfrm>
        </p:grpSpPr>
        <p:grpSp>
          <p:nvGrpSpPr>
            <p:cNvPr id="107" name="Nhóm 106">
              <a:extLst>
                <a:ext uri="{FF2B5EF4-FFF2-40B4-BE49-F238E27FC236}">
                  <a16:creationId xmlns="" xmlns:a16="http://schemas.microsoft.com/office/drawing/2014/main" id="{85F157E7-0F27-42A8-6210-C86128BA4546}"/>
                </a:ext>
              </a:extLst>
            </p:cNvPr>
            <p:cNvGrpSpPr/>
            <p:nvPr/>
          </p:nvGrpSpPr>
          <p:grpSpPr>
            <a:xfrm>
              <a:off x="6064971" y="390606"/>
              <a:ext cx="4511783" cy="1215505"/>
              <a:chOff x="6940418" y="1888370"/>
              <a:chExt cx="3607854" cy="1237058"/>
            </a:xfrm>
          </p:grpSpPr>
          <p:sp>
            <p:nvSpPr>
              <p:cNvPr id="110" name="Hình chữ nhật: Góc Trên Tròn 109">
                <a:extLst>
                  <a:ext uri="{FF2B5EF4-FFF2-40B4-BE49-F238E27FC236}">
                    <a16:creationId xmlns="" xmlns:a16="http://schemas.microsoft.com/office/drawing/2014/main" id="{2B6F54E5-7A15-0A82-6EE1-779C59033E3D}"/>
                  </a:ext>
                </a:extLst>
              </p:cNvPr>
              <p:cNvSpPr/>
              <p:nvPr/>
            </p:nvSpPr>
            <p:spPr>
              <a:xfrm rot="5400000">
                <a:off x="8126140" y="702648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="" xmlns:a16="http://schemas.microsoft.com/office/drawing/2014/main" id="{A9EB7DE4-5111-A973-EB8D-EEA22D9B6711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Hộp Văn bản 107">
              <a:extLst>
                <a:ext uri="{FF2B5EF4-FFF2-40B4-BE49-F238E27FC236}">
                  <a16:creationId xmlns="" xmlns:a16="http://schemas.microsoft.com/office/drawing/2014/main" id="{E6EEC32D-FE55-D71E-0B43-E3B05BD20E1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09" name="Hộp Văn bản 108">
              <a:extLst>
                <a:ext uri="{FF2B5EF4-FFF2-40B4-BE49-F238E27FC236}">
                  <a16:creationId xmlns="" xmlns:a16="http://schemas.microsoft.com/office/drawing/2014/main" id="{D540931F-677D-C177-784F-916A8F6709AC}"/>
                </a:ext>
              </a:extLst>
            </p:cNvPr>
            <p:cNvSpPr txBox="1"/>
            <p:nvPr/>
          </p:nvSpPr>
          <p:spPr>
            <a:xfrm>
              <a:off x="6064969" y="474434"/>
              <a:ext cx="4099361" cy="115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HÌNH THÀNH KIẾN THỨC</a:t>
              </a:r>
            </a:p>
          </p:txBody>
        </p:sp>
      </p:grpSp>
      <p:sp>
        <p:nvSpPr>
          <p:cNvPr id="112" name="Hình tự do: Hình 111">
            <a:extLst>
              <a:ext uri="{FF2B5EF4-FFF2-40B4-BE49-F238E27FC236}">
                <a16:creationId xmlns="" xmlns:a16="http://schemas.microsoft.com/office/drawing/2014/main" id="{86AE3DB1-1D8D-908B-B342-0E63F7DF6D32}"/>
              </a:ext>
            </a:extLst>
          </p:cNvPr>
          <p:cNvSpPr/>
          <p:nvPr/>
        </p:nvSpPr>
        <p:spPr>
          <a:xfrm rot="16200000">
            <a:off x="3012603" y="-247361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ình tự do: Hình 112">
            <a:extLst>
              <a:ext uri="{FF2B5EF4-FFF2-40B4-BE49-F238E27FC236}">
                <a16:creationId xmlns="" xmlns:a16="http://schemas.microsoft.com/office/drawing/2014/main" id="{0D861EAB-5D9B-98A3-CD05-BAC8FCB14DCD}"/>
              </a:ext>
            </a:extLst>
          </p:cNvPr>
          <p:cNvSpPr/>
          <p:nvPr/>
        </p:nvSpPr>
        <p:spPr>
          <a:xfrm rot="16200000">
            <a:off x="3327977" y="-89512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Nhóm 129">
            <a:extLst>
              <a:ext uri="{FF2B5EF4-FFF2-40B4-BE49-F238E27FC236}">
                <a16:creationId xmlns="" xmlns:a16="http://schemas.microsoft.com/office/drawing/2014/main" id="{9EAED0C0-B3BF-DAEC-8D0F-68193B6BA146}"/>
              </a:ext>
            </a:extLst>
          </p:cNvPr>
          <p:cNvGrpSpPr/>
          <p:nvPr/>
        </p:nvGrpSpPr>
        <p:grpSpPr>
          <a:xfrm>
            <a:off x="328933" y="3709385"/>
            <a:ext cx="7230107" cy="1202567"/>
            <a:chOff x="5516382" y="391242"/>
            <a:chExt cx="5445316" cy="1214868"/>
          </a:xfrm>
        </p:grpSpPr>
        <p:grpSp>
          <p:nvGrpSpPr>
            <p:cNvPr id="131" name="Nhóm 130">
              <a:extLst>
                <a:ext uri="{FF2B5EF4-FFF2-40B4-BE49-F238E27FC236}">
                  <a16:creationId xmlns="" xmlns:a16="http://schemas.microsoft.com/office/drawing/2014/main" id="{DD095AED-7595-9B66-8302-C4E8C1213EF9}"/>
                </a:ext>
              </a:extLst>
            </p:cNvPr>
            <p:cNvGrpSpPr/>
            <p:nvPr/>
          </p:nvGrpSpPr>
          <p:grpSpPr>
            <a:xfrm>
              <a:off x="6064973" y="391242"/>
              <a:ext cx="4511783" cy="1214868"/>
              <a:chOff x="6940420" y="1889018"/>
              <a:chExt cx="3607854" cy="1236410"/>
            </a:xfrm>
          </p:grpSpPr>
          <p:sp>
            <p:nvSpPr>
              <p:cNvPr id="134" name="Hình chữ nhật: Góc Trên Tròn 133">
                <a:extLst>
                  <a:ext uri="{FF2B5EF4-FFF2-40B4-BE49-F238E27FC236}">
                    <a16:creationId xmlns="" xmlns:a16="http://schemas.microsoft.com/office/drawing/2014/main" id="{85091060-C393-396D-6B20-DC3E4CDF0DED}"/>
                  </a:ext>
                </a:extLst>
              </p:cNvPr>
              <p:cNvSpPr/>
              <p:nvPr/>
            </p:nvSpPr>
            <p:spPr>
              <a:xfrm rot="5400000">
                <a:off x="8126142" y="703296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="" xmlns:a16="http://schemas.microsoft.com/office/drawing/2014/main" id="{AC830CBD-8227-1056-2CA0-855D5ADE3240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Hộp Văn bản 131">
              <a:extLst>
                <a:ext uri="{FF2B5EF4-FFF2-40B4-BE49-F238E27FC236}">
                  <a16:creationId xmlns="" xmlns:a16="http://schemas.microsoft.com/office/drawing/2014/main" id="{E71B904B-AA7C-43B2-852F-CF4E07CB9955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3" name="Hộp Văn bản 132">
              <a:extLst>
                <a:ext uri="{FF2B5EF4-FFF2-40B4-BE49-F238E27FC236}">
                  <a16:creationId xmlns="" xmlns:a16="http://schemas.microsoft.com/office/drawing/2014/main" id="{A23ECC87-980B-0C13-EB8A-E614D6F3800C}"/>
                </a:ext>
              </a:extLst>
            </p:cNvPr>
            <p:cNvSpPr txBox="1"/>
            <p:nvPr/>
          </p:nvSpPr>
          <p:spPr>
            <a:xfrm>
              <a:off x="5516382" y="715077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36" name="Hình tự do: Hình 135">
            <a:extLst>
              <a:ext uri="{FF2B5EF4-FFF2-40B4-BE49-F238E27FC236}">
                <a16:creationId xmlns="" xmlns:a16="http://schemas.microsoft.com/office/drawing/2014/main" id="{CBBD7423-06A5-79CD-80D3-45AAF6E94031}"/>
              </a:ext>
            </a:extLst>
          </p:cNvPr>
          <p:cNvSpPr/>
          <p:nvPr/>
        </p:nvSpPr>
        <p:spPr>
          <a:xfrm rot="16200000">
            <a:off x="3000543" y="1422134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Hình tự do: Hình 136">
            <a:extLst>
              <a:ext uri="{FF2B5EF4-FFF2-40B4-BE49-F238E27FC236}">
                <a16:creationId xmlns="" xmlns:a16="http://schemas.microsoft.com/office/drawing/2014/main" id="{A58173F2-7B53-3098-E7B0-233603B987DF}"/>
              </a:ext>
            </a:extLst>
          </p:cNvPr>
          <p:cNvSpPr/>
          <p:nvPr/>
        </p:nvSpPr>
        <p:spPr>
          <a:xfrm rot="16200000">
            <a:off x="3315917" y="157998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Nhóm 137">
            <a:extLst>
              <a:ext uri="{FF2B5EF4-FFF2-40B4-BE49-F238E27FC236}">
                <a16:creationId xmlns="" xmlns:a16="http://schemas.microsoft.com/office/drawing/2014/main" id="{E4A379E7-1FEB-C6BE-68ED-6392F167FA79}"/>
              </a:ext>
            </a:extLst>
          </p:cNvPr>
          <p:cNvGrpSpPr/>
          <p:nvPr/>
        </p:nvGrpSpPr>
        <p:grpSpPr>
          <a:xfrm>
            <a:off x="433124" y="5378854"/>
            <a:ext cx="7125916" cy="1202566"/>
            <a:chOff x="5594852" y="391243"/>
            <a:chExt cx="5366846" cy="1214867"/>
          </a:xfrm>
        </p:grpSpPr>
        <p:grpSp>
          <p:nvGrpSpPr>
            <p:cNvPr id="139" name="Nhóm 138">
              <a:extLst>
                <a:ext uri="{FF2B5EF4-FFF2-40B4-BE49-F238E27FC236}">
                  <a16:creationId xmlns="" xmlns:a16="http://schemas.microsoft.com/office/drawing/2014/main" id="{933298A8-C55B-654F-8034-6AA08E54F36B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142" name="Hình chữ nhật: Góc Trên Tròn 141">
                <a:extLst>
                  <a:ext uri="{FF2B5EF4-FFF2-40B4-BE49-F238E27FC236}">
                    <a16:creationId xmlns="" xmlns:a16="http://schemas.microsoft.com/office/drawing/2014/main" id="{22BF84AA-2093-40E3-B94E-A187B5EB0BE3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="" xmlns:a16="http://schemas.microsoft.com/office/drawing/2014/main" id="{DD1A0EB6-6FFB-FACD-F321-01A2F054C9E3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Hộp Văn bản 139">
              <a:extLst>
                <a:ext uri="{FF2B5EF4-FFF2-40B4-BE49-F238E27FC236}">
                  <a16:creationId xmlns="" xmlns:a16="http://schemas.microsoft.com/office/drawing/2014/main" id="{16685C07-B8F0-23F8-EE7E-4129E652023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1" name="Hộp Văn bản 140">
              <a:extLst>
                <a:ext uri="{FF2B5EF4-FFF2-40B4-BE49-F238E27FC236}">
                  <a16:creationId xmlns="" xmlns:a16="http://schemas.microsoft.com/office/drawing/2014/main" id="{4832B0AC-911E-C6B9-ACB9-E79FE5ED47F4}"/>
                </a:ext>
              </a:extLst>
            </p:cNvPr>
            <p:cNvSpPr txBox="1"/>
            <p:nvPr/>
          </p:nvSpPr>
          <p:spPr>
            <a:xfrm>
              <a:off x="5594852" y="68089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44" name="Hình tự do: Hình 143">
            <a:extLst>
              <a:ext uri="{FF2B5EF4-FFF2-40B4-BE49-F238E27FC236}">
                <a16:creationId xmlns="" xmlns:a16="http://schemas.microsoft.com/office/drawing/2014/main" id="{620CF7D6-C7BA-2ADF-6BB3-84FD7D56A0BE}"/>
              </a:ext>
            </a:extLst>
          </p:cNvPr>
          <p:cNvSpPr/>
          <p:nvPr/>
        </p:nvSpPr>
        <p:spPr>
          <a:xfrm rot="16200000">
            <a:off x="2988483" y="3091629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Hình tự do: Hình 144">
            <a:extLst>
              <a:ext uri="{FF2B5EF4-FFF2-40B4-BE49-F238E27FC236}">
                <a16:creationId xmlns="" xmlns:a16="http://schemas.microsoft.com/office/drawing/2014/main" id="{13BB1B78-F7C1-E5A4-E2BC-EFF30D3E2C49}"/>
              </a:ext>
            </a:extLst>
          </p:cNvPr>
          <p:cNvSpPr/>
          <p:nvPr/>
        </p:nvSpPr>
        <p:spPr>
          <a:xfrm rot="16200000">
            <a:off x="3315918" y="3201744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7" name="Hình ảnh 146">
            <a:extLst>
              <a:ext uri="{FF2B5EF4-FFF2-40B4-BE49-F238E27FC236}">
                <a16:creationId xmlns="" xmlns:a16="http://schemas.microsoft.com/office/drawing/2014/main" id="{37965671-0FDB-A67A-B2CB-57D043383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2" y="461084"/>
            <a:ext cx="1197002" cy="97734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="" xmlns:a16="http://schemas.microsoft.com/office/drawing/2014/main" id="{CCABE262-4DEE-EC76-903E-EF462EC5F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8" y="1927435"/>
            <a:ext cx="1202563" cy="1202563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="" xmlns:a16="http://schemas.microsoft.com/office/drawing/2014/main" id="{7BC44919-6BDB-997A-20E5-6ED609EB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6" y="3644019"/>
            <a:ext cx="1461325" cy="1461325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="" xmlns:a16="http://schemas.microsoft.com/office/drawing/2014/main" id="{B46A284F-ACCB-C3A4-EB46-6F615B8FF6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5" y="5294549"/>
            <a:ext cx="1232556" cy="12325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55848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 p14:bounceEnd="10000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7964" y="740913"/>
            <a:ext cx="10283372" cy="2688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Phương tiện vận chuyển phổ biến của người Sán Dìu là gì?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Ô tô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Thuyền buồm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Xe quệt trâu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Ngựa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92678" y="3921076"/>
            <a:ext cx="9593943" cy="1088570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508"/>
            <a:ext cx="928411" cy="1246535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6511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51144" y="548639"/>
            <a:ext cx="10605427" cy="279880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Văn bản được triển khai thông tin theo cách nào?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Theo trình tự thời gian và không gian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Phân loại theo nhóm đối tượng.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Theo mối quan hệ nhân quả.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Theo cách thức câu view của báo mạng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56885" y="3510555"/>
            <a:ext cx="9593943" cy="1064798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83771"/>
            <a:ext cx="1239369" cy="1384663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0379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145088" y="203199"/>
            <a:ext cx="10373812" cy="298291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Thể loại của văn bản “</a:t>
            </a:r>
            <a:r>
              <a:rPr lang="vi-V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tiện vận chuyển của các dân tộc thiểu số Việt Nam ngày xưa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là gì?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Văn bản thông tin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Nghị luận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Tự sự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Tản văn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680532" y="3429000"/>
            <a:ext cx="8818236" cy="1389016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50" y="203198"/>
            <a:ext cx="1194038" cy="1285967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86526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5288" y="372534"/>
            <a:ext cx="10827612" cy="305646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Cách triển khai thông tin trong văn bản này có tác dụng gì?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Giúp người đọc nắm bắt được tiến trình thời gian và không gian của các sự kiện trong văn bản.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Giúp người đọc hình dung ra vấn đề, hiểu được vấn đề nhờ sự giải thích cặn kẽ.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Giúp người đọc hình dung số lượng thông tin được đề cập đến trong văn bản và thứ tự các thông tin đó.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Khiến người đọc muốn lao vào đọc mà không biết rằng đó chỉ là tin câu view</a:t>
            </a:r>
            <a:r>
              <a:rPr lang="vi-VN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736089" y="3573237"/>
            <a:ext cx="8707121" cy="1389016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2"/>
            <a:ext cx="842968" cy="62975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43538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335676" y="239486"/>
            <a:ext cx="10183224" cy="2873692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 MAY MẮN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3" y="296762"/>
            <a:ext cx="1299028" cy="179533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740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0527EBB-8513-4190-A27A-2F68DE8BB3BA}"/>
              </a:ext>
            </a:extLst>
          </p:cNvPr>
          <p:cNvSpPr/>
          <p:nvPr/>
        </p:nvSpPr>
        <p:spPr>
          <a:xfrm>
            <a:off x="871381" y="1071418"/>
            <a:ext cx="10341564" cy="49229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="" xmlns:a16="http://schemas.microsoft.com/office/drawing/2014/main" id="{B5C8CED4-2661-48AF-980E-FCD7180A36BA}"/>
              </a:ext>
            </a:extLst>
          </p:cNvPr>
          <p:cNvGrpSpPr/>
          <p:nvPr/>
        </p:nvGrpSpPr>
        <p:grpSpPr>
          <a:xfrm rot="2881072">
            <a:off x="8905211" y="1000097"/>
            <a:ext cx="822482" cy="4037493"/>
            <a:chOff x="7267259" y="1044734"/>
            <a:chExt cx="822482" cy="4037493"/>
          </a:xfrm>
          <a:solidFill>
            <a:schemeClr val="bg1">
              <a:lumMod val="85000"/>
            </a:schemeClr>
          </a:solidFill>
        </p:grpSpPr>
        <p:sp>
          <p:nvSpPr>
            <p:cNvPr id="5" name="Isosceles Triangle 7">
              <a:extLst>
                <a:ext uri="{FF2B5EF4-FFF2-40B4-BE49-F238E27FC236}">
                  <a16:creationId xmlns="" xmlns:a16="http://schemas.microsoft.com/office/drawing/2014/main" id="{4AA1C609-B482-41C8-B6C2-4BD2A6E61781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6" name="Isosceles Triangle 8">
              <a:extLst>
                <a:ext uri="{FF2B5EF4-FFF2-40B4-BE49-F238E27FC236}">
                  <a16:creationId xmlns="" xmlns:a16="http://schemas.microsoft.com/office/drawing/2014/main" id="{4284D1E1-213B-4ED3-A1A3-FFE8570B6AAF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Oval 9">
              <a:extLst>
                <a:ext uri="{FF2B5EF4-FFF2-40B4-BE49-F238E27FC236}">
                  <a16:creationId xmlns="" xmlns:a16="http://schemas.microsoft.com/office/drawing/2014/main" id="{8E7BEA64-A4DB-4101-BB6D-391E95A01A09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="" xmlns:a16="http://schemas.microsoft.com/office/drawing/2014/main" id="{06592BC0-DDFA-4F91-ADDE-9AEA2A99B365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812B738E-5CAB-49B7-964D-81A55AEA4BC0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2">
              <a:extLst>
                <a:ext uri="{FF2B5EF4-FFF2-40B4-BE49-F238E27FC236}">
                  <a16:creationId xmlns="" xmlns:a16="http://schemas.microsoft.com/office/drawing/2014/main" id="{A75A9828-CA0F-432A-BF99-E23442E620EE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="" xmlns:a16="http://schemas.microsoft.com/office/drawing/2014/main" id="{B3E0541F-981C-45BE-B332-B1C607E3A20E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="" xmlns:a16="http://schemas.microsoft.com/office/drawing/2014/main" id="{366A2535-65F2-4927-9460-F3967DF51795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="" xmlns:a16="http://schemas.microsoft.com/office/drawing/2014/main" id="{9A4CA5A9-EED0-4CDA-A30C-3EA564664A0A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="" xmlns:a16="http://schemas.microsoft.com/office/drawing/2014/main" id="{FB15138B-E3C9-4FCB-B11C-61C64D5CBD23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7">
              <a:extLst>
                <a:ext uri="{FF2B5EF4-FFF2-40B4-BE49-F238E27FC236}">
                  <a16:creationId xmlns="" xmlns:a16="http://schemas.microsoft.com/office/drawing/2014/main" id="{2DAF537D-3525-4013-A98D-0767E57B78D4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8">
              <a:extLst>
                <a:ext uri="{FF2B5EF4-FFF2-40B4-BE49-F238E27FC236}">
                  <a16:creationId xmlns="" xmlns:a16="http://schemas.microsoft.com/office/drawing/2014/main" id="{BD7246FF-0BB4-44B4-BFB2-1779454DC517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9">
              <a:extLst>
                <a:ext uri="{FF2B5EF4-FFF2-40B4-BE49-F238E27FC236}">
                  <a16:creationId xmlns="" xmlns:a16="http://schemas.microsoft.com/office/drawing/2014/main" id="{06674759-7408-465C-9737-3F5501B5DD83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20">
              <a:extLst>
                <a:ext uri="{FF2B5EF4-FFF2-40B4-BE49-F238E27FC236}">
                  <a16:creationId xmlns="" xmlns:a16="http://schemas.microsoft.com/office/drawing/2014/main" id="{6170EDAB-CB54-48DE-85A5-4043BCDCA398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="" xmlns:a16="http://schemas.microsoft.com/office/drawing/2014/main" id="{C3BD1D4A-5DD9-4438-938A-4A62A4366086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2">
              <a:extLst>
                <a:ext uri="{FF2B5EF4-FFF2-40B4-BE49-F238E27FC236}">
                  <a16:creationId xmlns="" xmlns:a16="http://schemas.microsoft.com/office/drawing/2014/main" id="{6A2DDF45-837A-4614-BF80-8174543479C8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3">
              <a:extLst>
                <a:ext uri="{FF2B5EF4-FFF2-40B4-BE49-F238E27FC236}">
                  <a16:creationId xmlns="" xmlns:a16="http://schemas.microsoft.com/office/drawing/2014/main" id="{2DCB475F-E665-43FB-A76E-609DDE424DB1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4">
              <a:extLst>
                <a:ext uri="{FF2B5EF4-FFF2-40B4-BE49-F238E27FC236}">
                  <a16:creationId xmlns="" xmlns:a16="http://schemas.microsoft.com/office/drawing/2014/main" id="{956FA9AA-4C02-402C-B095-ABADF2E391F1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5">
              <a:extLst>
                <a:ext uri="{FF2B5EF4-FFF2-40B4-BE49-F238E27FC236}">
                  <a16:creationId xmlns="" xmlns:a16="http://schemas.microsoft.com/office/drawing/2014/main" id="{44CC4987-E37C-44B6-A34E-AB70C250DA20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6">
              <a:extLst>
                <a:ext uri="{FF2B5EF4-FFF2-40B4-BE49-F238E27FC236}">
                  <a16:creationId xmlns="" xmlns:a16="http://schemas.microsoft.com/office/drawing/2014/main" id="{BBF05918-1C3E-4D3C-9F1F-AF29D8D0A570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7">
              <a:extLst>
                <a:ext uri="{FF2B5EF4-FFF2-40B4-BE49-F238E27FC236}">
                  <a16:creationId xmlns="" xmlns:a16="http://schemas.microsoft.com/office/drawing/2014/main" id="{84A80E15-7721-40A2-923E-B715D807B1D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8">
              <a:extLst>
                <a:ext uri="{FF2B5EF4-FFF2-40B4-BE49-F238E27FC236}">
                  <a16:creationId xmlns="" xmlns:a16="http://schemas.microsoft.com/office/drawing/2014/main" id="{715ECE39-B0B9-4458-897D-FA7E451E1490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9">
              <a:extLst>
                <a:ext uri="{FF2B5EF4-FFF2-40B4-BE49-F238E27FC236}">
                  <a16:creationId xmlns="" xmlns:a16="http://schemas.microsoft.com/office/drawing/2014/main" id="{A7D3FC56-0FFD-4306-A82D-C78592248335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30">
              <a:extLst>
                <a:ext uri="{FF2B5EF4-FFF2-40B4-BE49-F238E27FC236}">
                  <a16:creationId xmlns="" xmlns:a16="http://schemas.microsoft.com/office/drawing/2014/main" id="{D1F91B25-AF0A-4DC7-8815-A8F774134C3E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="" xmlns:a16="http://schemas.microsoft.com/office/drawing/2014/main" id="{67F42B3E-5AB5-4F65-826B-E3AB583F8A37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="" xmlns:a16="http://schemas.microsoft.com/office/drawing/2014/main" id="{F4AF8674-0CBE-445E-A4F6-7FC5AD8D4F20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1" name="Straight Connector 33">
              <a:extLst>
                <a:ext uri="{FF2B5EF4-FFF2-40B4-BE49-F238E27FC236}">
                  <a16:creationId xmlns="" xmlns:a16="http://schemas.microsoft.com/office/drawing/2014/main" id="{1EA356E8-6CC3-4D8B-8946-1B88244D5CF4}"/>
                </a:ext>
              </a:extLst>
            </p:cNvPr>
            <p:cNvCxnSpPr>
              <a:stCxn id="7" idx="6"/>
              <a:endCxn id="8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>
              <a:extLst>
                <a:ext uri="{FF2B5EF4-FFF2-40B4-BE49-F238E27FC236}">
                  <a16:creationId xmlns="" xmlns:a16="http://schemas.microsoft.com/office/drawing/2014/main" id="{E989D142-7DF8-4BA6-B939-3D629CE64471}"/>
                </a:ext>
              </a:extLst>
            </p:cNvPr>
            <p:cNvCxnSpPr>
              <a:stCxn id="8" idx="6"/>
              <a:endCxn id="9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>
              <a:extLst>
                <a:ext uri="{FF2B5EF4-FFF2-40B4-BE49-F238E27FC236}">
                  <a16:creationId xmlns="" xmlns:a16="http://schemas.microsoft.com/office/drawing/2014/main" id="{E20A5B01-DFFA-4E0F-9572-4CF5B7E63FC4}"/>
                </a:ext>
              </a:extLst>
            </p:cNvPr>
            <p:cNvCxnSpPr>
              <a:stCxn id="9" idx="0"/>
              <a:endCxn id="23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>
              <a:extLst>
                <a:ext uri="{FF2B5EF4-FFF2-40B4-BE49-F238E27FC236}">
                  <a16:creationId xmlns="" xmlns:a16="http://schemas.microsoft.com/office/drawing/2014/main" id="{0FDEE74A-CF54-4A21-B790-78E4A9DC66A2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>
              <a:extLst>
                <a:ext uri="{FF2B5EF4-FFF2-40B4-BE49-F238E27FC236}">
                  <a16:creationId xmlns="" xmlns:a16="http://schemas.microsoft.com/office/drawing/2014/main" id="{391BE5B5-7DE0-4B22-8F8F-EDB9384648C9}"/>
                </a:ext>
              </a:extLst>
            </p:cNvPr>
            <p:cNvCxnSpPr>
              <a:stCxn id="22" idx="0"/>
              <a:endCxn id="21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>
              <a:extLst>
                <a:ext uri="{FF2B5EF4-FFF2-40B4-BE49-F238E27FC236}">
                  <a16:creationId xmlns="" xmlns:a16="http://schemas.microsoft.com/office/drawing/2014/main" id="{9D1B7321-82D6-4EB1-819A-18C6E0B027A3}"/>
                </a:ext>
              </a:extLst>
            </p:cNvPr>
            <p:cNvCxnSpPr>
              <a:stCxn id="21" idx="0"/>
              <a:endCxn id="20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>
              <a:extLst>
                <a:ext uri="{FF2B5EF4-FFF2-40B4-BE49-F238E27FC236}">
                  <a16:creationId xmlns="" xmlns:a16="http://schemas.microsoft.com/office/drawing/2014/main" id="{834408DE-8BF4-4DCB-BFA0-F4B3E61D1BDE}"/>
                </a:ext>
              </a:extLst>
            </p:cNvPr>
            <p:cNvCxnSpPr>
              <a:stCxn id="20" idx="0"/>
              <a:endCxn id="18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="" xmlns:a16="http://schemas.microsoft.com/office/drawing/2014/main" id="{A8ADDD8B-7AC9-4501-A6CA-1080189B235E}"/>
                </a:ext>
              </a:extLst>
            </p:cNvPr>
            <p:cNvCxnSpPr>
              <a:stCxn id="18" idx="0"/>
              <a:endCxn id="19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>
              <a:extLst>
                <a:ext uri="{FF2B5EF4-FFF2-40B4-BE49-F238E27FC236}">
                  <a16:creationId xmlns="" xmlns:a16="http://schemas.microsoft.com/office/drawing/2014/main" id="{886707BD-7514-470C-8287-07BBC9D7792B}"/>
                </a:ext>
              </a:extLst>
            </p:cNvPr>
            <p:cNvCxnSpPr>
              <a:stCxn id="19" idx="0"/>
              <a:endCxn id="16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>
              <a:extLst>
                <a:ext uri="{FF2B5EF4-FFF2-40B4-BE49-F238E27FC236}">
                  <a16:creationId xmlns="" xmlns:a16="http://schemas.microsoft.com/office/drawing/2014/main" id="{052EB5A4-80EB-4844-99FD-E41D96879DB3}"/>
                </a:ext>
              </a:extLst>
            </p:cNvPr>
            <p:cNvCxnSpPr>
              <a:stCxn id="16" idx="2"/>
              <a:endCxn id="17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>
              <a:extLst>
                <a:ext uri="{FF2B5EF4-FFF2-40B4-BE49-F238E27FC236}">
                  <a16:creationId xmlns="" xmlns:a16="http://schemas.microsoft.com/office/drawing/2014/main" id="{5AE3530E-504A-44FF-A00B-8AAEB8BCE347}"/>
                </a:ext>
              </a:extLst>
            </p:cNvPr>
            <p:cNvCxnSpPr>
              <a:stCxn id="17" idx="2"/>
              <a:endCxn id="13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>
              <a:extLst>
                <a:ext uri="{FF2B5EF4-FFF2-40B4-BE49-F238E27FC236}">
                  <a16:creationId xmlns="" xmlns:a16="http://schemas.microsoft.com/office/drawing/2014/main" id="{B7D33D29-191F-48CF-9BDB-6A3550F28C6A}"/>
                </a:ext>
              </a:extLst>
            </p:cNvPr>
            <p:cNvCxnSpPr>
              <a:stCxn id="13" idx="4"/>
              <a:endCxn id="14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>
              <a:extLst>
                <a:ext uri="{FF2B5EF4-FFF2-40B4-BE49-F238E27FC236}">
                  <a16:creationId xmlns="" xmlns:a16="http://schemas.microsoft.com/office/drawing/2014/main" id="{6D09D66A-6A24-461E-AF41-694383E56AB5}"/>
                </a:ext>
              </a:extLst>
            </p:cNvPr>
            <p:cNvCxnSpPr>
              <a:stCxn id="14" idx="4"/>
              <a:endCxn id="15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>
              <a:extLst>
                <a:ext uri="{FF2B5EF4-FFF2-40B4-BE49-F238E27FC236}">
                  <a16:creationId xmlns="" xmlns:a16="http://schemas.microsoft.com/office/drawing/2014/main" id="{53217C04-1397-4505-A60D-175CC452E26C}"/>
                </a:ext>
              </a:extLst>
            </p:cNvPr>
            <p:cNvCxnSpPr>
              <a:stCxn id="15" idx="4"/>
              <a:endCxn id="12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>
              <a:extLst>
                <a:ext uri="{FF2B5EF4-FFF2-40B4-BE49-F238E27FC236}">
                  <a16:creationId xmlns="" xmlns:a16="http://schemas.microsoft.com/office/drawing/2014/main" id="{5E6ACE69-6C46-42DB-8C2C-057F37DF3949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>
              <a:extLst>
                <a:ext uri="{FF2B5EF4-FFF2-40B4-BE49-F238E27FC236}">
                  <a16:creationId xmlns="" xmlns:a16="http://schemas.microsoft.com/office/drawing/2014/main" id="{556A491A-BC40-45CF-9B24-3EC9FE0AD6AC}"/>
                </a:ext>
              </a:extLst>
            </p:cNvPr>
            <p:cNvCxnSpPr>
              <a:stCxn id="11" idx="4"/>
              <a:endCxn id="10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>
              <a:extLst>
                <a:ext uri="{FF2B5EF4-FFF2-40B4-BE49-F238E27FC236}">
                  <a16:creationId xmlns="" xmlns:a16="http://schemas.microsoft.com/office/drawing/2014/main" id="{C209C689-7036-43AB-BE1A-F40E01E8DACE}"/>
                </a:ext>
              </a:extLst>
            </p:cNvPr>
            <p:cNvCxnSpPr>
              <a:stCxn id="10" idx="4"/>
              <a:endCxn id="7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>
              <a:extLst>
                <a:ext uri="{FF2B5EF4-FFF2-40B4-BE49-F238E27FC236}">
                  <a16:creationId xmlns="" xmlns:a16="http://schemas.microsoft.com/office/drawing/2014/main" id="{9BF504AA-EFF8-49A7-B644-1877D09404F5}"/>
                </a:ext>
              </a:extLst>
            </p:cNvPr>
            <p:cNvCxnSpPr>
              <a:stCxn id="7" idx="7"/>
              <a:endCxn id="29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>
              <a:extLst>
                <a:ext uri="{FF2B5EF4-FFF2-40B4-BE49-F238E27FC236}">
                  <a16:creationId xmlns="" xmlns:a16="http://schemas.microsoft.com/office/drawing/2014/main" id="{38683526-A520-4001-9A91-855BAB0C04EE}"/>
                </a:ext>
              </a:extLst>
            </p:cNvPr>
            <p:cNvCxnSpPr>
              <a:stCxn id="29" idx="6"/>
              <a:endCxn id="9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>
              <a:extLst>
                <a:ext uri="{FF2B5EF4-FFF2-40B4-BE49-F238E27FC236}">
                  <a16:creationId xmlns="" xmlns:a16="http://schemas.microsoft.com/office/drawing/2014/main" id="{A361F43C-5A3E-4E9F-80F4-C33026FCEFF4}"/>
                </a:ext>
              </a:extLst>
            </p:cNvPr>
            <p:cNvCxnSpPr>
              <a:stCxn id="29" idx="4"/>
              <a:endCxn id="8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>
              <a:extLst>
                <a:ext uri="{FF2B5EF4-FFF2-40B4-BE49-F238E27FC236}">
                  <a16:creationId xmlns="" xmlns:a16="http://schemas.microsoft.com/office/drawing/2014/main" id="{AB990E06-9B03-46DC-A498-98C53D0F0233}"/>
                </a:ext>
              </a:extLst>
            </p:cNvPr>
            <p:cNvCxnSpPr>
              <a:stCxn id="29" idx="1"/>
              <a:endCxn id="10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>
              <a:extLst>
                <a:ext uri="{FF2B5EF4-FFF2-40B4-BE49-F238E27FC236}">
                  <a16:creationId xmlns="" xmlns:a16="http://schemas.microsoft.com/office/drawing/2014/main" id="{03804FCE-AE75-402C-908B-14138CA09809}"/>
                </a:ext>
              </a:extLst>
            </p:cNvPr>
            <p:cNvCxnSpPr>
              <a:stCxn id="10" idx="7"/>
              <a:endCxn id="26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>
              <a:extLst>
                <a:ext uri="{FF2B5EF4-FFF2-40B4-BE49-F238E27FC236}">
                  <a16:creationId xmlns="" xmlns:a16="http://schemas.microsoft.com/office/drawing/2014/main" id="{C5D5BE9A-6B87-449D-9D2D-F5A0168604CE}"/>
                </a:ext>
              </a:extLst>
            </p:cNvPr>
            <p:cNvCxnSpPr>
              <a:stCxn id="26" idx="6"/>
              <a:endCxn id="22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>
              <a:extLst>
                <a:ext uri="{FF2B5EF4-FFF2-40B4-BE49-F238E27FC236}">
                  <a16:creationId xmlns="" xmlns:a16="http://schemas.microsoft.com/office/drawing/2014/main" id="{FEBAB612-3AE9-4567-A4BA-B6A35A2F261A}"/>
                </a:ext>
              </a:extLst>
            </p:cNvPr>
            <p:cNvCxnSpPr>
              <a:stCxn id="23" idx="1"/>
              <a:endCxn id="26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>
              <a:extLst>
                <a:ext uri="{FF2B5EF4-FFF2-40B4-BE49-F238E27FC236}">
                  <a16:creationId xmlns="" xmlns:a16="http://schemas.microsoft.com/office/drawing/2014/main" id="{50F34E75-72AD-4941-979B-C07A863FA76E}"/>
                </a:ext>
              </a:extLst>
            </p:cNvPr>
            <p:cNvCxnSpPr>
              <a:stCxn id="29" idx="0"/>
              <a:endCxn id="22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>
              <a:extLst>
                <a:ext uri="{FF2B5EF4-FFF2-40B4-BE49-F238E27FC236}">
                  <a16:creationId xmlns="" xmlns:a16="http://schemas.microsoft.com/office/drawing/2014/main" id="{EE9AE68D-78BB-41C0-A562-85AD6FDE07D2}"/>
                </a:ext>
              </a:extLst>
            </p:cNvPr>
            <p:cNvCxnSpPr>
              <a:stCxn id="22" idx="1"/>
              <a:endCxn id="30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>
              <a:extLst>
                <a:ext uri="{FF2B5EF4-FFF2-40B4-BE49-F238E27FC236}">
                  <a16:creationId xmlns="" xmlns:a16="http://schemas.microsoft.com/office/drawing/2014/main" id="{B8D6D9A2-E380-4359-A508-C13AE26D48B5}"/>
                </a:ext>
              </a:extLst>
            </p:cNvPr>
            <p:cNvCxnSpPr>
              <a:stCxn id="11" idx="7"/>
              <a:endCxn id="30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>
              <a:extLst>
                <a:ext uri="{FF2B5EF4-FFF2-40B4-BE49-F238E27FC236}">
                  <a16:creationId xmlns="" xmlns:a16="http://schemas.microsoft.com/office/drawing/2014/main" id="{90F9C805-4357-44FB-8127-75458F8EA7EF}"/>
                </a:ext>
              </a:extLst>
            </p:cNvPr>
            <p:cNvCxnSpPr>
              <a:stCxn id="30" idx="7"/>
              <a:endCxn id="25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>
              <a:extLst>
                <a:ext uri="{FF2B5EF4-FFF2-40B4-BE49-F238E27FC236}">
                  <a16:creationId xmlns="" xmlns:a16="http://schemas.microsoft.com/office/drawing/2014/main" id="{F6482159-E230-4EA1-AFBA-32DAD68A940B}"/>
                </a:ext>
              </a:extLst>
            </p:cNvPr>
            <p:cNvCxnSpPr>
              <a:stCxn id="21" idx="1"/>
              <a:endCxn id="25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>
              <a:extLst>
                <a:ext uri="{FF2B5EF4-FFF2-40B4-BE49-F238E27FC236}">
                  <a16:creationId xmlns="" xmlns:a16="http://schemas.microsoft.com/office/drawing/2014/main" id="{949F8F77-F141-4789-A602-E9D600CFF015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>
              <a:extLst>
                <a:ext uri="{FF2B5EF4-FFF2-40B4-BE49-F238E27FC236}">
                  <a16:creationId xmlns="" xmlns:a16="http://schemas.microsoft.com/office/drawing/2014/main" id="{434D8EC1-2B21-4C41-BCCF-F36A76EBFFB7}"/>
                </a:ext>
              </a:extLst>
            </p:cNvPr>
            <p:cNvCxnSpPr>
              <a:stCxn id="30" idx="0"/>
              <a:endCxn id="12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>
              <a:extLst>
                <a:ext uri="{FF2B5EF4-FFF2-40B4-BE49-F238E27FC236}">
                  <a16:creationId xmlns="" xmlns:a16="http://schemas.microsoft.com/office/drawing/2014/main" id="{DB9CE27E-B370-4AE6-AF12-E97A6AC5BED1}"/>
                </a:ext>
              </a:extLst>
            </p:cNvPr>
            <p:cNvCxnSpPr>
              <a:stCxn id="12" idx="7"/>
              <a:endCxn id="24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>
              <a:extLst>
                <a:ext uri="{FF2B5EF4-FFF2-40B4-BE49-F238E27FC236}">
                  <a16:creationId xmlns="" xmlns:a16="http://schemas.microsoft.com/office/drawing/2014/main" id="{DCC8950B-D54F-4335-8FF2-CC655397BAC7}"/>
                </a:ext>
              </a:extLst>
            </p:cNvPr>
            <p:cNvCxnSpPr>
              <a:stCxn id="24" idx="1"/>
              <a:endCxn id="15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>
              <a:extLst>
                <a:ext uri="{FF2B5EF4-FFF2-40B4-BE49-F238E27FC236}">
                  <a16:creationId xmlns="" xmlns:a16="http://schemas.microsoft.com/office/drawing/2014/main" id="{45788511-773D-4366-BAC5-576697C8C5D6}"/>
                </a:ext>
              </a:extLst>
            </p:cNvPr>
            <p:cNvCxnSpPr>
              <a:stCxn id="15" idx="7"/>
              <a:endCxn id="28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>
              <a:extLst>
                <a:ext uri="{FF2B5EF4-FFF2-40B4-BE49-F238E27FC236}">
                  <a16:creationId xmlns="" xmlns:a16="http://schemas.microsoft.com/office/drawing/2014/main" id="{C638F8A9-E255-457B-A999-D59895C59CAA}"/>
                </a:ext>
              </a:extLst>
            </p:cNvPr>
            <p:cNvCxnSpPr>
              <a:stCxn id="24" idx="0"/>
              <a:endCxn id="28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>
              <a:extLst>
                <a:ext uri="{FF2B5EF4-FFF2-40B4-BE49-F238E27FC236}">
                  <a16:creationId xmlns="" xmlns:a16="http://schemas.microsoft.com/office/drawing/2014/main" id="{93A73010-E074-4AF1-8CAC-0CAE19F99F7F}"/>
                </a:ext>
              </a:extLst>
            </p:cNvPr>
            <p:cNvCxnSpPr>
              <a:stCxn id="25" idx="0"/>
              <a:endCxn id="24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>
              <a:extLst>
                <a:ext uri="{FF2B5EF4-FFF2-40B4-BE49-F238E27FC236}">
                  <a16:creationId xmlns="" xmlns:a16="http://schemas.microsoft.com/office/drawing/2014/main" id="{5100BDCF-4E15-47F0-BF95-FF944B98D580}"/>
                </a:ext>
              </a:extLst>
            </p:cNvPr>
            <p:cNvCxnSpPr>
              <a:stCxn id="24" idx="7"/>
              <a:endCxn id="18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>
              <a:extLst>
                <a:ext uri="{FF2B5EF4-FFF2-40B4-BE49-F238E27FC236}">
                  <a16:creationId xmlns="" xmlns:a16="http://schemas.microsoft.com/office/drawing/2014/main" id="{C3D4AFE8-D6BE-4C5C-870A-7AEEB0251B14}"/>
                </a:ext>
              </a:extLst>
            </p:cNvPr>
            <p:cNvCxnSpPr>
              <a:stCxn id="18" idx="1"/>
              <a:endCxn id="28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>
              <a:extLst>
                <a:ext uri="{FF2B5EF4-FFF2-40B4-BE49-F238E27FC236}">
                  <a16:creationId xmlns="" xmlns:a16="http://schemas.microsoft.com/office/drawing/2014/main" id="{7AA7B5A6-2048-4E93-8D5A-D9DA2A2F039B}"/>
                </a:ext>
              </a:extLst>
            </p:cNvPr>
            <p:cNvCxnSpPr>
              <a:stCxn id="28" idx="7"/>
              <a:endCxn id="19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>
              <a:extLst>
                <a:ext uri="{FF2B5EF4-FFF2-40B4-BE49-F238E27FC236}">
                  <a16:creationId xmlns="" xmlns:a16="http://schemas.microsoft.com/office/drawing/2014/main" id="{38961598-4C35-45C6-B25C-70C7404AF01A}"/>
                </a:ext>
              </a:extLst>
            </p:cNvPr>
            <p:cNvCxnSpPr>
              <a:stCxn id="28" idx="1"/>
              <a:endCxn id="27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>
              <a:extLst>
                <a:ext uri="{FF2B5EF4-FFF2-40B4-BE49-F238E27FC236}">
                  <a16:creationId xmlns="" xmlns:a16="http://schemas.microsoft.com/office/drawing/2014/main" id="{DD5CDADE-CFD6-49A6-B5F0-D573F1D9BD44}"/>
                </a:ext>
              </a:extLst>
            </p:cNvPr>
            <p:cNvCxnSpPr>
              <a:stCxn id="14" idx="7"/>
              <a:endCxn id="27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>
              <a:extLst>
                <a:ext uri="{FF2B5EF4-FFF2-40B4-BE49-F238E27FC236}">
                  <a16:creationId xmlns="" xmlns:a16="http://schemas.microsoft.com/office/drawing/2014/main" id="{88FA8C1A-7F0F-4A2E-896E-D83F52E9F58E}"/>
                </a:ext>
              </a:extLst>
            </p:cNvPr>
            <p:cNvCxnSpPr>
              <a:stCxn id="27" idx="1"/>
              <a:endCxn id="13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>
              <a:extLst>
                <a:ext uri="{FF2B5EF4-FFF2-40B4-BE49-F238E27FC236}">
                  <a16:creationId xmlns="" xmlns:a16="http://schemas.microsoft.com/office/drawing/2014/main" id="{6A2FA935-44D6-479E-A24B-A7EE67EB6B86}"/>
                </a:ext>
              </a:extLst>
            </p:cNvPr>
            <p:cNvCxnSpPr>
              <a:stCxn id="27" idx="0"/>
              <a:endCxn id="17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>
              <a:extLst>
                <a:ext uri="{FF2B5EF4-FFF2-40B4-BE49-F238E27FC236}">
                  <a16:creationId xmlns="" xmlns:a16="http://schemas.microsoft.com/office/drawing/2014/main" id="{B11B2E85-6483-4C82-AB71-72E92EBC5655}"/>
                </a:ext>
              </a:extLst>
            </p:cNvPr>
            <p:cNvCxnSpPr>
              <a:stCxn id="27" idx="7"/>
              <a:endCxn id="16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>
              <a:extLst>
                <a:ext uri="{FF2B5EF4-FFF2-40B4-BE49-F238E27FC236}">
                  <a16:creationId xmlns="" xmlns:a16="http://schemas.microsoft.com/office/drawing/2014/main" id="{F7283908-F79E-4589-9A30-768C2C67E26B}"/>
                </a:ext>
              </a:extLst>
            </p:cNvPr>
            <p:cNvCxnSpPr>
              <a:stCxn id="27" idx="6"/>
              <a:endCxn id="19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>
              <a:solidFill>
                <a:schemeClr val="tx1">
                  <a:lumMod val="65000"/>
                  <a:lumOff val="3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8">
              <a:extLst>
                <a:ext uri="{FF2B5EF4-FFF2-40B4-BE49-F238E27FC236}">
                  <a16:creationId xmlns="" xmlns:a16="http://schemas.microsoft.com/office/drawing/2014/main" id="{D8928F64-CDBE-452C-B5A9-F1A8BB33E26D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7" name="Freeform 13">
            <a:extLst>
              <a:ext uri="{FF2B5EF4-FFF2-40B4-BE49-F238E27FC236}">
                <a16:creationId xmlns="" xmlns:a16="http://schemas.microsoft.com/office/drawing/2014/main" id="{F6C713FD-37F7-4300-B132-79CC301DCD2A}"/>
              </a:ext>
            </a:extLst>
          </p:cNvPr>
          <p:cNvSpPr>
            <a:spLocks noEditPoints="1"/>
          </p:cNvSpPr>
          <p:nvPr/>
        </p:nvSpPr>
        <p:spPr bwMode="auto">
          <a:xfrm>
            <a:off x="2842215" y="4469771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8F689461-8E6E-46A4-9DBD-36321F3276B1}"/>
              </a:ext>
            </a:extLst>
          </p:cNvPr>
          <p:cNvSpPr txBox="1"/>
          <p:nvPr/>
        </p:nvSpPr>
        <p:spPr>
          <a:xfrm rot="20777740">
            <a:off x="1661931" y="2389571"/>
            <a:ext cx="666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en-SG" sz="9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DỤNG</a:t>
            </a:r>
            <a:endParaRPr kumimoji="0" lang="en-SG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75067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7 0.12916 L -0.40117 0.12939 C -0.40091 0.12963 -0.39492 0.13356 -0.39323 0.13472 C -0.39192 0.13518 -0.39075 0.13541 -0.38971 0.13611 C -0.38919 0.13634 -0.38867 0.13703 -0.38776 0.1375 C -0.38698 0.13796 -0.38554 0.13819 -0.38476 0.13889 C -0.38424 0.13912 -0.38307 0.13981 -0.38229 0.14004 C -0.38125 0.14074 -0.38073 0.14097 -0.37929 0.14143 C -0.37604 0.14305 -0.37734 0.14351 -0.37304 0.14421 C -0.36992 0.1449 -0.3664 0.14514 -0.36393 0.1456 C -0.36289 0.14652 -0.36041 0.14814 -0.35924 0.14838 L -0.33841 0.15115 C -0.33763 0.15162 -0.3362 0.15231 -0.33541 0.15254 C -0.33268 0.15324 -0.33021 0.15301 -0.32747 0.15393 C -0.32578 0.15439 -0.32422 0.15601 -0.32278 0.15671 C -0.31679 0.15879 -0.32031 0.15787 -0.31185 0.15949 C -0.30638 0.16273 -0.31315 0.15879 -0.30638 0.16203 C -0.30612 0.1625 -0.30495 0.16319 -0.30416 0.16342 C -0.30247 0.16412 -0.30117 0.16435 -0.29948 0.16481 C -0.29179 0.16736 -0.29974 0.16527 -0.28958 0.16759 C -0.28307 0.1706 -0.29075 0.16736 -0.28086 0.17037 C -0.27838 0.17129 -0.27591 0.17199 -0.27317 0.17314 C -0.27239 0.17361 -0.27148 0.1743 -0.27018 0.17453 C -0.26771 0.17523 -0.26523 0.17546 -0.26328 0.17592 C -0.25859 0.17893 -0.2625 0.17685 -0.25312 0.1787 L -0.24114 0.18148 C -0.2345 0.18426 -0.24049 0.18171 -0.23034 0.18402 C -0.22135 0.18611 -0.22955 0.18518 -0.21992 0.1868 C -0.21666 0.1875 -0.21367 0.18773 -0.21093 0.18819 C -0.20924 0.18865 -0.20794 0.18958 -0.20703 0.18958 C -0.18463 0.18958 -0.19088 0.19259 -0.18047 0.1868 C -0.17851 0.18125 -0.17773 0.18101 -0.17995 0.17176 C -0.18021 0.17014 -0.18125 0.17014 -0.18216 0.16898 C -0.18294 0.16782 -0.18372 0.1662 -0.18463 0.16481 C -0.18567 0.16389 -0.18567 0.16319 -0.18672 0.16203 C -0.18789 0.16088 -0.18815 0.15902 -0.18893 0.1581 C -0.18984 0.15717 -0.19088 0.15717 -0.19114 0.15671 C -0.19284 0.15486 -0.19479 0.15301 -0.19583 0.15115 C -0.19661 0.15023 -0.19804 0.1493 -0.19856 0.14838 C -0.19909 0.14699 -0.19935 0.14537 -0.20026 0.14421 C -0.20104 0.14259 -0.20429 0.13935 -0.20547 0.13889 C -0.20651 0.13796 -0.20924 0.13726 -0.21093 0.13611 C -0.2125 0.13449 -0.21367 0.1324 -0.21536 0.13078 C -0.2164 0.12963 -0.21666 0.1287 -0.21771 0.12847 C -0.22083 0.12639 -0.2194 0.12777 -0.2233 0.12569 C -0.22461 0.12407 -0.22578 0.12106 -0.2276 0.1206 C -0.23034 0.11967 -0.23346 0.11828 -0.23554 0.11666 C -0.23971 0.11273 -0.2375 0.11412 -0.24245 0.1125 C -0.24323 0.11157 -0.24388 0.11018 -0.24466 0.10972 C -0.24713 0.10833 -0.25117 0.10694 -0.25117 0.10717 C -0.25182 0.10555 -0.25234 0.10393 -0.25312 0.10277 C -0.2539 0.10208 -0.25481 0.10231 -0.2556 0.10139 C -0.25755 0.09953 -0.25755 0.09583 -0.25807 0.09328 C -0.25755 0.09004 -0.25885 0.08449 -0.25755 0.08379 C -0.23971 0.07847 -0.23776 0.08379 -0.2263 0.08634 C -0.22083 0.08773 -0.21588 0.08819 -0.20976 0.08912 C -0.20182 0.09375 -0.21862 0.08449 -0.19856 0.09328 C -0.19258 0.09606 -0.19856 0.09328 -0.18893 0.09606 C -0.17773 0.09907 -0.19804 0.09583 -0.17448 0.09861 C -0.16562 0.10277 -0.17526 0.09861 -0.15495 0.10139 C -0.15364 0.10162 -0.15273 0.10277 -0.15169 0.10277 C -0.14153 0.1037 -0.1319 0.1037 -0.12265 0.10416 C -0.11901 0.10509 -0.11601 0.10532 -0.11276 0.10694 C -0.11198 0.1074 -0.11106 0.1081 -0.11054 0.10833 C -0.10729 0.10902 -0.10455 0.10926 -0.10143 0.10972 C -0.09987 0.10995 -0.09817 0.11064 -0.09661 0.11111 C -0.09349 0.11064 -0.09075 0.11157 -0.08776 0.10972 C -0.08698 0.10902 -0.08672 0.10625 -0.08672 0.10416 C -0.0862 0.09606 -0.08672 0.08773 -0.08698 0.07963 C -0.08724 0.07801 -0.08828 0.07708 -0.08854 0.07569 C -0.08919 0.07384 -0.08971 0.07199 -0.09023 0.07014 C -0.09166 0.06389 -0.09075 0.05972 -0.09661 0.05625 C -0.09817 0.05555 -0.09935 0.05463 -0.10091 0.0537 C -0.1026 0.05092 -0.10364 0.04652 -0.10534 0.04537 C -0.10885 0.04328 -0.10703 0.04467 -0.11106 0.0412 C -0.09843 0.03402 -0.10612 0.03796 -0.0763 0.0412 C -0.07409 0.04143 -0.07239 0.04305 -0.07018 0.04398 C -0.06888 0.04444 -0.0681 0.0449 -0.06718 0.04537 C -0.06523 0.04768 -0.06367 0.04976 -0.06172 0.05092 C -0.0595 0.05208 -0.05755 0.05277 -0.05521 0.0537 C -0.05455 0.05416 -0.05351 0.05463 -0.05234 0.05509 L -0.04466 0.05764 " pathEditMode="relative" rAng="0" ptsTypes="AAAAAAAAAAAAAAAAAAAAAAAAAAAAAAAAAAAAAAAAAAAAAAAAAAAAAAAAAAAAAAAAAAAAAAAAAAAAAAAAAA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7" grpId="0" animBg="1"/>
      <p:bldP spid="77" grpId="1" animBg="1"/>
      <p:bldP spid="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5ED7ED4-A3E4-4CD6-858C-1F1EEE10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4" y="304529"/>
            <a:ext cx="11674852" cy="6248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07ECA3C-7F78-41DD-A4D7-77D026FF2468}"/>
              </a:ext>
            </a:extLst>
          </p:cNvPr>
          <p:cNvSpPr txBox="1"/>
          <p:nvPr/>
        </p:nvSpPr>
        <p:spPr>
          <a:xfrm>
            <a:off x="4346972" y="639575"/>
            <a:ext cx="69973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Aft>
                <a:spcPts val="12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02164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 advTm="1000">
        <p15:prstTrans prst="curtains"/>
      </p:transition>
    </mc:Choice>
    <mc:Fallback>
      <p:transition spd="slow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7AAC3D99-F527-433D-86CB-3C19B86829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91288A0-AE78-4119-AC40-C3F008645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3" r="19829" b="1"/>
          <a:stretch/>
        </p:blipFill>
        <p:spPr>
          <a:xfrm>
            <a:off x="20" y="2857855"/>
            <a:ext cx="4211035" cy="4000145"/>
          </a:xfrm>
          <a:custGeom>
            <a:avLst/>
            <a:gdLst/>
            <a:ahLst/>
            <a:cxnLst/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B60AD925-C857-4641-888D-DD8B23E2FD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0464" y="2646946"/>
            <a:ext cx="4611389" cy="4234957"/>
          </a:xfrm>
          <a:custGeom>
            <a:avLst/>
            <a:gdLst>
              <a:gd name="connsiteX0" fmla="*/ 1027223 w 4611389"/>
              <a:gd name="connsiteY0" fmla="*/ 1561 h 4349060"/>
              <a:gd name="connsiteX1" fmla="*/ 2494275 w 4611389"/>
              <a:gd name="connsiteY1" fmla="*/ 407320 h 4349060"/>
              <a:gd name="connsiteX2" fmla="*/ 4571779 w 4611389"/>
              <a:gd name="connsiteY2" fmla="*/ 4223172 h 4349060"/>
              <a:gd name="connsiteX3" fmla="*/ 4542246 w 4611389"/>
              <a:gd name="connsiteY3" fmla="*/ 4349060 h 4349060"/>
              <a:gd name="connsiteX4" fmla="*/ 0 w 4611389"/>
              <a:gd name="connsiteY4" fmla="*/ 4349060 h 4349060"/>
              <a:gd name="connsiteX5" fmla="*/ 0 w 4611389"/>
              <a:gd name="connsiteY5" fmla="*/ 145315 h 4349060"/>
              <a:gd name="connsiteX6" fmla="*/ 177713 w 4611389"/>
              <a:gd name="connsiteY6" fmla="*/ 92596 h 4349060"/>
              <a:gd name="connsiteX7" fmla="*/ 1027223 w 4611389"/>
              <a:gd name="connsiteY7" fmla="*/ 1561 h 434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11389" h="4349060">
                <a:moveTo>
                  <a:pt x="1027223" y="1561"/>
                </a:moveTo>
                <a:cubicBezTo>
                  <a:pt x="1510283" y="16927"/>
                  <a:pt x="2006320" y="146146"/>
                  <a:pt x="2494275" y="407320"/>
                </a:cubicBezTo>
                <a:cubicBezTo>
                  <a:pt x="3912216" y="1166261"/>
                  <a:pt x="4815410" y="2787044"/>
                  <a:pt x="4571779" y="4223172"/>
                </a:cubicBezTo>
                <a:lnTo>
                  <a:pt x="4542246" y="4349060"/>
                </a:lnTo>
                <a:lnTo>
                  <a:pt x="0" y="4349060"/>
                </a:lnTo>
                <a:lnTo>
                  <a:pt x="0" y="145315"/>
                </a:lnTo>
                <a:lnTo>
                  <a:pt x="177713" y="92596"/>
                </a:lnTo>
                <a:cubicBezTo>
                  <a:pt x="453211" y="23999"/>
                  <a:pt x="737889" y="-7642"/>
                  <a:pt x="1027223" y="1561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3C9C3854-C672-47D2-8FD3-15A88F6CE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27910" y="-12717"/>
            <a:ext cx="4495812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5A5984C3-482F-4BE6-A94A-A4BC108D7D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5969413">
            <a:off x="5578738" y="1299898"/>
            <a:ext cx="2299137" cy="2600447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1E624F-91CB-469E-9783-8F72F06E0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0" r="19686" b="1"/>
          <a:stretch/>
        </p:blipFill>
        <p:spPr>
          <a:xfrm>
            <a:off x="1620005" y="10"/>
            <a:ext cx="4077699" cy="2646937"/>
          </a:xfrm>
          <a:custGeom>
            <a:avLst/>
            <a:gdLst/>
            <a:ahLst/>
            <a:cxnLst/>
            <a:rect l="l" t="t" r="r" b="b"/>
            <a:pathLst>
              <a:path w="4077699" h="2646947">
                <a:moveTo>
                  <a:pt x="298869" y="0"/>
                </a:moveTo>
                <a:lnTo>
                  <a:pt x="3905710" y="0"/>
                </a:lnTo>
                <a:lnTo>
                  <a:pt x="3954920" y="126877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7"/>
                </a:cubicBezTo>
                <a:cubicBezTo>
                  <a:pt x="3193644" y="2058662"/>
                  <a:pt x="3147179" y="2093247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2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2" y="707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098B09-EB36-4B22-BB89-16BEF46D5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9" r="12962" b="4"/>
          <a:stretch/>
        </p:blipFill>
        <p:spPr>
          <a:xfrm>
            <a:off x="5584924" y="1547578"/>
            <a:ext cx="2292493" cy="2122880"/>
          </a:xfrm>
          <a:custGeom>
            <a:avLst/>
            <a:gdLst/>
            <a:ahLst/>
            <a:cxnLst/>
            <a:rect l="l" t="t" r="r" b="b"/>
            <a:pathLst>
              <a:path w="2292493" h="2122880">
                <a:moveTo>
                  <a:pt x="1235443" y="101"/>
                </a:moveTo>
                <a:cubicBezTo>
                  <a:pt x="1263084" y="-395"/>
                  <a:pt x="1291217" y="936"/>
                  <a:pt x="1320072" y="4230"/>
                </a:cubicBezTo>
                <a:cubicBezTo>
                  <a:pt x="1671802" y="44384"/>
                  <a:pt x="1902125" y="218473"/>
                  <a:pt x="2090172" y="586366"/>
                </a:cubicBezTo>
                <a:cubicBezTo>
                  <a:pt x="2114779" y="634518"/>
                  <a:pt x="2139225" y="678547"/>
                  <a:pt x="2162870" y="721101"/>
                </a:cubicBezTo>
                <a:cubicBezTo>
                  <a:pt x="2260860" y="897539"/>
                  <a:pt x="2307113" y="988758"/>
                  <a:pt x="2288417" y="1133777"/>
                </a:cubicBezTo>
                <a:cubicBezTo>
                  <a:pt x="2269852" y="1277773"/>
                  <a:pt x="2215677" y="1415925"/>
                  <a:pt x="2127475" y="1544405"/>
                </a:cubicBezTo>
                <a:cubicBezTo>
                  <a:pt x="2041168" y="1670087"/>
                  <a:pt x="1926635" y="1781072"/>
                  <a:pt x="1787108" y="1874175"/>
                </a:cubicBezTo>
                <a:cubicBezTo>
                  <a:pt x="1649962" y="1965719"/>
                  <a:pt x="1492014" y="2036098"/>
                  <a:pt x="1330248" y="2077660"/>
                </a:cubicBezTo>
                <a:cubicBezTo>
                  <a:pt x="1164114" y="2120453"/>
                  <a:pt x="999359" y="2132944"/>
                  <a:pt x="840730" y="2114835"/>
                </a:cubicBezTo>
                <a:cubicBezTo>
                  <a:pt x="691132" y="2097757"/>
                  <a:pt x="557149" y="2053337"/>
                  <a:pt x="442425" y="1982881"/>
                </a:cubicBezTo>
                <a:cubicBezTo>
                  <a:pt x="334913" y="1916810"/>
                  <a:pt x="244458" y="1827961"/>
                  <a:pt x="173560" y="1718848"/>
                </a:cubicBezTo>
                <a:cubicBezTo>
                  <a:pt x="83005" y="1579424"/>
                  <a:pt x="26806" y="1409945"/>
                  <a:pt x="7516" y="1223899"/>
                </a:cubicBezTo>
                <a:cubicBezTo>
                  <a:pt x="-4057" y="1112273"/>
                  <a:pt x="-2343" y="994681"/>
                  <a:pt x="13211" y="874039"/>
                </a:cubicBezTo>
                <a:cubicBezTo>
                  <a:pt x="29758" y="745684"/>
                  <a:pt x="79512" y="646833"/>
                  <a:pt x="174480" y="553491"/>
                </a:cubicBezTo>
                <a:cubicBezTo>
                  <a:pt x="273817" y="455849"/>
                  <a:pt x="415027" y="371593"/>
                  <a:pt x="564552" y="282403"/>
                </a:cubicBezTo>
                <a:cubicBezTo>
                  <a:pt x="592135" y="265970"/>
                  <a:pt x="620637" y="248950"/>
                  <a:pt x="649169" y="231687"/>
                </a:cubicBezTo>
                <a:cubicBezTo>
                  <a:pt x="872639" y="96509"/>
                  <a:pt x="1041960" y="3569"/>
                  <a:pt x="1235443" y="101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BA3354A6-35AE-4D59-AB14-C804900E9D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20005" y="0"/>
            <a:ext cx="4077699" cy="2646947"/>
          </a:xfrm>
          <a:custGeom>
            <a:avLst/>
            <a:gdLst>
              <a:gd name="connsiteX0" fmla="*/ 298869 w 4077699"/>
              <a:gd name="connsiteY0" fmla="*/ 0 h 2646947"/>
              <a:gd name="connsiteX1" fmla="*/ 392277 w 4077699"/>
              <a:gd name="connsiteY1" fmla="*/ 0 h 2646947"/>
              <a:gd name="connsiteX2" fmla="*/ 387217 w 4077699"/>
              <a:gd name="connsiteY2" fmla="*/ 6841 h 2646947"/>
              <a:gd name="connsiteX3" fmla="*/ 289956 w 4077699"/>
              <a:gd name="connsiteY3" fmla="*/ 170861 h 2646947"/>
              <a:gd name="connsiteX4" fmla="*/ 109408 w 4077699"/>
              <a:gd name="connsiteY4" fmla="*/ 878451 h 2646947"/>
              <a:gd name="connsiteX5" fmla="*/ 183128 w 4077699"/>
              <a:gd name="connsiteY5" fmla="*/ 1195768 h 2646947"/>
              <a:gd name="connsiteX6" fmla="*/ 190272 w 4077699"/>
              <a:gd name="connsiteY6" fmla="*/ 1207732 h 2646947"/>
              <a:gd name="connsiteX7" fmla="*/ 207472 w 4077699"/>
              <a:gd name="connsiteY7" fmla="*/ 1253396 h 2646947"/>
              <a:gd name="connsiteX8" fmla="*/ 425597 w 4077699"/>
              <a:gd name="connsiteY8" fmla="*/ 1574987 h 2646947"/>
              <a:gd name="connsiteX9" fmla="*/ 571502 w 4077699"/>
              <a:gd name="connsiteY9" fmla="*/ 1772408 h 2646947"/>
              <a:gd name="connsiteX10" fmla="*/ 1019876 w 4077699"/>
              <a:gd name="connsiteY10" fmla="*/ 2254288 h 2646947"/>
              <a:gd name="connsiteX11" fmla="*/ 1170214 w 4077699"/>
              <a:gd name="connsiteY11" fmla="*/ 2353167 h 2646947"/>
              <a:gd name="connsiteX12" fmla="*/ 1189078 w 4077699"/>
              <a:gd name="connsiteY12" fmla="*/ 2365867 h 2646947"/>
              <a:gd name="connsiteX13" fmla="*/ 1971610 w 4077699"/>
              <a:gd name="connsiteY13" fmla="*/ 2559177 h 2646947"/>
              <a:gd name="connsiteX14" fmla="*/ 3044126 w 4077699"/>
              <a:gd name="connsiteY14" fmla="*/ 2057684 h 2646947"/>
              <a:gd name="connsiteX15" fmla="*/ 3174649 w 4077699"/>
              <a:gd name="connsiteY15" fmla="*/ 1958102 h 2646947"/>
              <a:gd name="connsiteX16" fmla="*/ 3768300 w 4077699"/>
              <a:gd name="connsiteY16" fmla="*/ 1437524 h 2646947"/>
              <a:gd name="connsiteX17" fmla="*/ 3968807 w 4077699"/>
              <a:gd name="connsiteY17" fmla="*/ 878451 h 2646947"/>
              <a:gd name="connsiteX18" fmla="*/ 3852601 w 4077699"/>
              <a:gd name="connsiteY18" fmla="*/ 122670 h 2646947"/>
              <a:gd name="connsiteX19" fmla="*/ 3806026 w 4077699"/>
              <a:gd name="connsiteY19" fmla="*/ 0 h 2646947"/>
              <a:gd name="connsiteX20" fmla="*/ 3905710 w 4077699"/>
              <a:gd name="connsiteY20" fmla="*/ 0 h 2646947"/>
              <a:gd name="connsiteX21" fmla="*/ 3954920 w 4077699"/>
              <a:gd name="connsiteY21" fmla="*/ 126878 h 2646947"/>
              <a:gd name="connsiteX22" fmla="*/ 4077699 w 4077699"/>
              <a:gd name="connsiteY22" fmla="*/ 908578 h 2646947"/>
              <a:gd name="connsiteX23" fmla="*/ 3865851 w 4077699"/>
              <a:gd name="connsiteY23" fmla="*/ 1486825 h 2646947"/>
              <a:gd name="connsiteX24" fmla="*/ 3238621 w 4077699"/>
              <a:gd name="connsiteY24" fmla="*/ 2025258 h 2646947"/>
              <a:gd name="connsiteX25" fmla="*/ 3100715 w 4077699"/>
              <a:gd name="connsiteY25" fmla="*/ 2128254 h 2646947"/>
              <a:gd name="connsiteX26" fmla="*/ 1967534 w 4077699"/>
              <a:gd name="connsiteY26" fmla="*/ 2646947 h 2646947"/>
              <a:gd name="connsiteX27" fmla="*/ 474798 w 4077699"/>
              <a:gd name="connsiteY27" fmla="*/ 1803828 h 2646947"/>
              <a:gd name="connsiteX28" fmla="*/ 315716 w 4077699"/>
              <a:gd name="connsiteY28" fmla="*/ 1588134 h 2646947"/>
              <a:gd name="connsiteX29" fmla="*/ 0 w 4077699"/>
              <a:gd name="connsiteY29" fmla="*/ 908578 h 2646947"/>
              <a:gd name="connsiteX30" fmla="*/ 190760 w 4077699"/>
              <a:gd name="connsiteY30" fmla="*/ 176721 h 2646947"/>
              <a:gd name="connsiteX31" fmla="*/ 293521 w 4077699"/>
              <a:gd name="connsiteY31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77699" h="2646947">
                <a:moveTo>
                  <a:pt x="298869" y="0"/>
                </a:moveTo>
                <a:lnTo>
                  <a:pt x="392277" y="0"/>
                </a:lnTo>
                <a:lnTo>
                  <a:pt x="387217" y="6841"/>
                </a:lnTo>
                <a:cubicBezTo>
                  <a:pt x="351698" y="60269"/>
                  <a:pt x="319254" y="114975"/>
                  <a:pt x="289956" y="170861"/>
                </a:cubicBezTo>
                <a:cubicBezTo>
                  <a:pt x="170198" y="399383"/>
                  <a:pt x="109408" y="637450"/>
                  <a:pt x="109408" y="878451"/>
                </a:cubicBezTo>
                <a:cubicBezTo>
                  <a:pt x="109408" y="999807"/>
                  <a:pt x="133654" y="1095922"/>
                  <a:pt x="183128" y="1195768"/>
                </a:cubicBezTo>
                <a:lnTo>
                  <a:pt x="190272" y="1207732"/>
                </a:lnTo>
                <a:lnTo>
                  <a:pt x="207472" y="1253396"/>
                </a:lnTo>
                <a:cubicBezTo>
                  <a:pt x="255415" y="1347918"/>
                  <a:pt x="327805" y="1445972"/>
                  <a:pt x="425597" y="1574987"/>
                </a:cubicBezTo>
                <a:cubicBezTo>
                  <a:pt x="472787" y="1637218"/>
                  <a:pt x="521584" y="1701608"/>
                  <a:pt x="571502" y="1772408"/>
                </a:cubicBezTo>
                <a:cubicBezTo>
                  <a:pt x="714549" y="1975254"/>
                  <a:pt x="861533" y="2134485"/>
                  <a:pt x="1019876" y="2254288"/>
                </a:cubicBezTo>
                <a:lnTo>
                  <a:pt x="1170214" y="2353167"/>
                </a:lnTo>
                <a:lnTo>
                  <a:pt x="1189078" y="2365867"/>
                </a:lnTo>
                <a:cubicBezTo>
                  <a:pt x="1418499" y="2498234"/>
                  <a:pt x="1673294" y="2559177"/>
                  <a:pt x="1971610" y="2559177"/>
                </a:cubicBezTo>
                <a:cubicBezTo>
                  <a:pt x="2363180" y="2559177"/>
                  <a:pt x="2650483" y="2360587"/>
                  <a:pt x="3044126" y="2057684"/>
                </a:cubicBezTo>
                <a:cubicBezTo>
                  <a:pt x="3088102" y="2023837"/>
                  <a:pt x="3132080" y="1990399"/>
                  <a:pt x="3174649" y="1958102"/>
                </a:cubicBezTo>
                <a:cubicBezTo>
                  <a:pt x="3405384" y="1782837"/>
                  <a:pt x="3623283" y="1617276"/>
                  <a:pt x="3768300" y="1437524"/>
                </a:cubicBezTo>
                <a:cubicBezTo>
                  <a:pt x="3906940" y="1265683"/>
                  <a:pt x="3968807" y="1093272"/>
                  <a:pt x="3968807" y="878451"/>
                </a:cubicBezTo>
                <a:cubicBezTo>
                  <a:pt x="3968807" y="609229"/>
                  <a:pt x="3928847" y="353589"/>
                  <a:pt x="3852601" y="122670"/>
                </a:cubicBezTo>
                <a:lnTo>
                  <a:pt x="3806026" y="0"/>
                </a:lnTo>
                <a:lnTo>
                  <a:pt x="3905710" y="0"/>
                </a:lnTo>
                <a:lnTo>
                  <a:pt x="3954920" y="126878"/>
                </a:lnTo>
                <a:cubicBezTo>
                  <a:pt x="4035479" y="365716"/>
                  <a:pt x="4077699" y="630123"/>
                  <a:pt x="4077699" y="908578"/>
                </a:cubicBezTo>
                <a:cubicBezTo>
                  <a:pt x="4077699" y="1130767"/>
                  <a:pt x="4012333" y="1309091"/>
                  <a:pt x="3865851" y="1486825"/>
                </a:cubicBezTo>
                <a:cubicBezTo>
                  <a:pt x="3712631" y="1672742"/>
                  <a:pt x="3482407" y="1843981"/>
                  <a:pt x="3238621" y="2025258"/>
                </a:cubicBezTo>
                <a:cubicBezTo>
                  <a:pt x="3193644" y="2058662"/>
                  <a:pt x="3147179" y="2093248"/>
                  <a:pt x="3100715" y="2128254"/>
                </a:cubicBezTo>
                <a:cubicBezTo>
                  <a:pt x="2684806" y="2441546"/>
                  <a:pt x="2381253" y="2646947"/>
                  <a:pt x="1967534" y="2646947"/>
                </a:cubicBezTo>
                <a:cubicBezTo>
                  <a:pt x="1337153" y="2646947"/>
                  <a:pt x="890707" y="2394813"/>
                  <a:pt x="474798" y="1803828"/>
                </a:cubicBezTo>
                <a:cubicBezTo>
                  <a:pt x="420372" y="1726474"/>
                  <a:pt x="367168" y="1656124"/>
                  <a:pt x="315716" y="1588134"/>
                </a:cubicBezTo>
                <a:cubicBezTo>
                  <a:pt x="102468" y="1306223"/>
                  <a:pt x="0" y="1159615"/>
                  <a:pt x="0" y="908578"/>
                </a:cubicBezTo>
                <a:cubicBezTo>
                  <a:pt x="0" y="659312"/>
                  <a:pt x="64228" y="413080"/>
                  <a:pt x="190760" y="176721"/>
                </a:cubicBezTo>
                <a:cubicBezTo>
                  <a:pt x="221715" y="118918"/>
                  <a:pt x="255994" y="62336"/>
                  <a:pt x="293521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4007F102-B4E3-4315-BAED-4C480A7F03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5969413">
            <a:off x="5678778" y="1463140"/>
            <a:ext cx="2104785" cy="2291756"/>
          </a:xfrm>
          <a:custGeom>
            <a:avLst/>
            <a:gdLst>
              <a:gd name="connsiteX0" fmla="*/ 2023353 w 2104785"/>
              <a:gd name="connsiteY0" fmla="*/ 1284444 h 2291756"/>
              <a:gd name="connsiteX1" fmla="*/ 1845451 w 2104785"/>
              <a:gd name="connsiteY1" fmla="*/ 738354 h 2291756"/>
              <a:gd name="connsiteX2" fmla="*/ 1803825 w 2104785"/>
              <a:gd name="connsiteY2" fmla="*/ 658465 h 2291756"/>
              <a:gd name="connsiteX3" fmla="*/ 1577531 w 2104785"/>
              <a:gd name="connsiteY3" fmla="*/ 287879 h 2291756"/>
              <a:gd name="connsiteX4" fmla="*/ 1291674 w 2104785"/>
              <a:gd name="connsiteY4" fmla="*/ 121748 h 2291756"/>
              <a:gd name="connsiteX5" fmla="*/ 969299 w 2104785"/>
              <a:gd name="connsiteY5" fmla="*/ 94904 h 2291756"/>
              <a:gd name="connsiteX6" fmla="*/ 502626 w 2104785"/>
              <a:gd name="connsiteY6" fmla="*/ 214833 h 2291756"/>
              <a:gd name="connsiteX7" fmla="*/ 242694 w 2104785"/>
              <a:gd name="connsiteY7" fmla="*/ 442328 h 2291756"/>
              <a:gd name="connsiteX8" fmla="*/ 96707 w 2104785"/>
              <a:gd name="connsiteY8" fmla="*/ 795407 h 2291756"/>
              <a:gd name="connsiteX9" fmla="*/ 101173 w 2104785"/>
              <a:gd name="connsiteY9" fmla="*/ 1241694 h 2291756"/>
              <a:gd name="connsiteX10" fmla="*/ 261039 w 2104785"/>
              <a:gd name="connsiteY10" fmla="*/ 1668667 h 2291756"/>
              <a:gd name="connsiteX11" fmla="*/ 322410 w 2104785"/>
              <a:gd name="connsiteY11" fmla="*/ 1763813 h 2291756"/>
              <a:gd name="connsiteX12" fmla="*/ 346848 w 2104785"/>
              <a:gd name="connsiteY12" fmla="*/ 1795056 h 2291756"/>
              <a:gd name="connsiteX13" fmla="*/ 361092 w 2104785"/>
              <a:gd name="connsiteY13" fmla="*/ 1818185 h 2291756"/>
              <a:gd name="connsiteX14" fmla="*/ 572684 w 2104785"/>
              <a:gd name="connsiteY14" fmla="*/ 2050800 h 2291756"/>
              <a:gd name="connsiteX15" fmla="*/ 925201 w 2104785"/>
              <a:gd name="connsiteY15" fmla="*/ 2220268 h 2291756"/>
              <a:gd name="connsiteX16" fmla="*/ 1297410 w 2104785"/>
              <a:gd name="connsiteY16" fmla="*/ 2130336 h 2291756"/>
              <a:gd name="connsiteX17" fmla="*/ 1420912 w 2104785"/>
              <a:gd name="connsiteY17" fmla="*/ 2072252 h 2291756"/>
              <a:gd name="connsiteX18" fmla="*/ 1868653 w 2104785"/>
              <a:gd name="connsiteY18" fmla="*/ 1718003 h 2291756"/>
              <a:gd name="connsiteX19" fmla="*/ 1887533 w 2104785"/>
              <a:gd name="connsiteY19" fmla="*/ 1682401 h 2291756"/>
              <a:gd name="connsiteX20" fmla="*/ 1896444 w 2104785"/>
              <a:gd name="connsiteY20" fmla="*/ 1670669 h 2291756"/>
              <a:gd name="connsiteX21" fmla="*/ 2014388 w 2104785"/>
              <a:gd name="connsiteY21" fmla="*/ 1360945 h 2291756"/>
              <a:gd name="connsiteX22" fmla="*/ 2023353 w 2104785"/>
              <a:gd name="connsiteY22" fmla="*/ 1284444 h 2291756"/>
              <a:gd name="connsiteX23" fmla="*/ 2104032 w 2104785"/>
              <a:gd name="connsiteY23" fmla="*/ 1308097 h 2291756"/>
              <a:gd name="connsiteX24" fmla="*/ 2094240 w 2104785"/>
              <a:gd name="connsiteY24" fmla="*/ 1392259 h 2291756"/>
              <a:gd name="connsiteX25" fmla="*/ 1461797 w 2104785"/>
              <a:gd name="connsiteY25" fmla="*/ 2121609 h 2291756"/>
              <a:gd name="connsiteX26" fmla="*/ 1322492 w 2104785"/>
              <a:gd name="connsiteY26" fmla="*/ 2185114 h 2291756"/>
              <a:gd name="connsiteX27" fmla="*/ 902329 w 2104785"/>
              <a:gd name="connsiteY27" fmla="*/ 2282718 h 2291756"/>
              <a:gd name="connsiteX28" fmla="*/ 503412 w 2104785"/>
              <a:gd name="connsiteY28" fmla="*/ 2094616 h 2291756"/>
              <a:gd name="connsiteX29" fmla="*/ 197197 w 2104785"/>
              <a:gd name="connsiteY29" fmla="*/ 1732912 h 2291756"/>
              <a:gd name="connsiteX30" fmla="*/ 24790 w 2104785"/>
              <a:gd name="connsiteY30" fmla="*/ 1263441 h 2291756"/>
              <a:gd name="connsiteX31" fmla="*/ 20509 w 2104785"/>
              <a:gd name="connsiteY31" fmla="*/ 772532 h 2291756"/>
              <a:gd name="connsiteX32" fmla="*/ 178862 w 2104785"/>
              <a:gd name="connsiteY32" fmla="*/ 383966 h 2291756"/>
              <a:gd name="connsiteX33" fmla="*/ 460322 w 2104785"/>
              <a:gd name="connsiteY33" fmla="*/ 133403 h 2291756"/>
              <a:gd name="connsiteX34" fmla="*/ 965287 w 2104785"/>
              <a:gd name="connsiteY34" fmla="*/ 907 h 2291756"/>
              <a:gd name="connsiteX35" fmla="*/ 1313979 w 2104785"/>
              <a:gd name="connsiteY35" fmla="*/ 30038 h 2291756"/>
              <a:gd name="connsiteX36" fmla="*/ 1622997 w 2104785"/>
              <a:gd name="connsiteY36" fmla="*/ 212429 h 2291756"/>
              <a:gd name="connsiteX37" fmla="*/ 1867331 w 2104785"/>
              <a:gd name="connsiteY37" fmla="*/ 619793 h 2291756"/>
              <a:gd name="connsiteX38" fmla="*/ 1912261 w 2104785"/>
              <a:gd name="connsiteY38" fmla="*/ 707619 h 2291756"/>
              <a:gd name="connsiteX39" fmla="*/ 2104032 w 2104785"/>
              <a:gd name="connsiteY39" fmla="*/ 1308097 h 229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104785" h="2291756">
                <a:moveTo>
                  <a:pt x="2023353" y="1284444"/>
                </a:moveTo>
                <a:cubicBezTo>
                  <a:pt x="2031943" y="1108744"/>
                  <a:pt x="1956528" y="949413"/>
                  <a:pt x="1845451" y="738354"/>
                </a:cubicBezTo>
                <a:cubicBezTo>
                  <a:pt x="1831266" y="711406"/>
                  <a:pt x="1817303" y="684501"/>
                  <a:pt x="1803825" y="658465"/>
                </a:cubicBezTo>
                <a:cubicBezTo>
                  <a:pt x="1730664" y="517322"/>
                  <a:pt x="1661547" y="384026"/>
                  <a:pt x="1577531" y="287879"/>
                </a:cubicBezTo>
                <a:cubicBezTo>
                  <a:pt x="1497216" y="195961"/>
                  <a:pt x="1409064" y="144710"/>
                  <a:pt x="1291674" y="121748"/>
                </a:cubicBezTo>
                <a:cubicBezTo>
                  <a:pt x="1181338" y="100166"/>
                  <a:pt x="1072971" y="91324"/>
                  <a:pt x="969299" y="94904"/>
                </a:cubicBezTo>
                <a:cubicBezTo>
                  <a:pt x="796509" y="100872"/>
                  <a:pt x="636753" y="141341"/>
                  <a:pt x="502626" y="214833"/>
                </a:cubicBezTo>
                <a:cubicBezTo>
                  <a:pt x="397658" y="272375"/>
                  <a:pt x="310190" y="348911"/>
                  <a:pt x="242694" y="442328"/>
                </a:cubicBezTo>
                <a:cubicBezTo>
                  <a:pt x="170713" y="542015"/>
                  <a:pt x="121575" y="660783"/>
                  <a:pt x="96707" y="795407"/>
                </a:cubicBezTo>
                <a:cubicBezTo>
                  <a:pt x="70339" y="938158"/>
                  <a:pt x="71822" y="1088362"/>
                  <a:pt x="101173" y="1241694"/>
                </a:cubicBezTo>
                <a:cubicBezTo>
                  <a:pt x="129656" y="1390988"/>
                  <a:pt x="184952" y="1538606"/>
                  <a:pt x="261039" y="1668667"/>
                </a:cubicBezTo>
                <a:cubicBezTo>
                  <a:pt x="280384" y="1701746"/>
                  <a:pt x="300855" y="1733478"/>
                  <a:pt x="322410" y="1763813"/>
                </a:cubicBezTo>
                <a:lnTo>
                  <a:pt x="346848" y="1795056"/>
                </a:lnTo>
                <a:lnTo>
                  <a:pt x="361092" y="1818185"/>
                </a:lnTo>
                <a:cubicBezTo>
                  <a:pt x="422597" y="1908754"/>
                  <a:pt x="493496" y="1986730"/>
                  <a:pt x="572684" y="2050800"/>
                </a:cubicBezTo>
                <a:cubicBezTo>
                  <a:pt x="680619" y="2138109"/>
                  <a:pt x="799219" y="2195149"/>
                  <a:pt x="925201" y="2220268"/>
                </a:cubicBezTo>
                <a:cubicBezTo>
                  <a:pt x="1052079" y="2245566"/>
                  <a:pt x="1135508" y="2208926"/>
                  <a:pt x="1297410" y="2130336"/>
                </a:cubicBezTo>
                <a:cubicBezTo>
                  <a:pt x="1336459" y="2111372"/>
                  <a:pt x="1376862" y="2091764"/>
                  <a:pt x="1420912" y="2072252"/>
                </a:cubicBezTo>
                <a:cubicBezTo>
                  <a:pt x="1631268" y="1979045"/>
                  <a:pt x="1775811" y="1866515"/>
                  <a:pt x="1868653" y="1718003"/>
                </a:cubicBezTo>
                <a:lnTo>
                  <a:pt x="1887533" y="1682401"/>
                </a:lnTo>
                <a:lnTo>
                  <a:pt x="1896444" y="1670669"/>
                </a:lnTo>
                <a:cubicBezTo>
                  <a:pt x="1954203" y="1581687"/>
                  <a:pt x="1992462" y="1479642"/>
                  <a:pt x="2014388" y="1360945"/>
                </a:cubicBezTo>
                <a:cubicBezTo>
                  <a:pt x="2019185" y="1334978"/>
                  <a:pt x="2022126" y="1309545"/>
                  <a:pt x="2023353" y="1284444"/>
                </a:cubicBezTo>
                <a:close/>
                <a:moveTo>
                  <a:pt x="2104032" y="1308097"/>
                </a:moveTo>
                <a:cubicBezTo>
                  <a:pt x="2102674" y="1335709"/>
                  <a:pt x="2099461" y="1363690"/>
                  <a:pt x="2094240" y="1392259"/>
                </a:cubicBezTo>
                <a:cubicBezTo>
                  <a:pt x="2030602" y="1740507"/>
                  <a:pt x="1841466" y="1958643"/>
                  <a:pt x="1461797" y="2121609"/>
                </a:cubicBezTo>
                <a:cubicBezTo>
                  <a:pt x="1412104" y="2142934"/>
                  <a:pt x="1366535" y="2164374"/>
                  <a:pt x="1322492" y="2185114"/>
                </a:cubicBezTo>
                <a:cubicBezTo>
                  <a:pt x="1139883" y="2271057"/>
                  <a:pt x="1045769" y="2311093"/>
                  <a:pt x="902329" y="2282718"/>
                </a:cubicBezTo>
                <a:cubicBezTo>
                  <a:pt x="759902" y="2254544"/>
                  <a:pt x="625692" y="2191232"/>
                  <a:pt x="503412" y="2094616"/>
                </a:cubicBezTo>
                <a:cubicBezTo>
                  <a:pt x="383798" y="2000079"/>
                  <a:pt x="280738" y="1878365"/>
                  <a:pt x="197197" y="1732912"/>
                </a:cubicBezTo>
                <a:cubicBezTo>
                  <a:pt x="115050" y="1589939"/>
                  <a:pt x="55417" y="1427629"/>
                  <a:pt x="24790" y="1263441"/>
                </a:cubicBezTo>
                <a:cubicBezTo>
                  <a:pt x="-6771" y="1094812"/>
                  <a:pt x="-8192" y="929591"/>
                  <a:pt x="20509" y="772532"/>
                </a:cubicBezTo>
                <a:cubicBezTo>
                  <a:pt x="47575" y="624415"/>
                  <a:pt x="100875" y="493710"/>
                  <a:pt x="178862" y="383966"/>
                </a:cubicBezTo>
                <a:cubicBezTo>
                  <a:pt x="251990" y="281125"/>
                  <a:pt x="346702" y="196829"/>
                  <a:pt x="460322" y="133403"/>
                </a:cubicBezTo>
                <a:cubicBezTo>
                  <a:pt x="605502" y="52397"/>
                  <a:pt x="778367" y="7684"/>
                  <a:pt x="965287" y="907"/>
                </a:cubicBezTo>
                <a:cubicBezTo>
                  <a:pt x="1077438" y="-3159"/>
                  <a:pt x="1194651" y="6433"/>
                  <a:pt x="1313979" y="30038"/>
                </a:cubicBezTo>
                <a:cubicBezTo>
                  <a:pt x="1440936" y="55151"/>
                  <a:pt x="1536230" y="111418"/>
                  <a:pt x="1622997" y="212429"/>
                </a:cubicBezTo>
                <a:cubicBezTo>
                  <a:pt x="1713761" y="318087"/>
                  <a:pt x="1788363" y="464627"/>
                  <a:pt x="1867331" y="619793"/>
                </a:cubicBezTo>
                <a:cubicBezTo>
                  <a:pt x="1881878" y="648416"/>
                  <a:pt x="1896949" y="677994"/>
                  <a:pt x="1912261" y="707619"/>
                </a:cubicBezTo>
                <a:cubicBezTo>
                  <a:pt x="2032157" y="939647"/>
                  <a:pt x="2113539" y="1114817"/>
                  <a:pt x="2104032" y="13080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34E10184-A355-442D-9021-64F9350543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AB2FC8-9A96-4078-AD63-744AFA27B9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55" r="864" b="2"/>
          <a:stretch/>
        </p:blipFill>
        <p:spPr>
          <a:xfrm>
            <a:off x="8253664" y="10"/>
            <a:ext cx="3938337" cy="332158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E9A90DB4-81B2-4FF1-84D6-1B92B4420F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08AB37AC-1F68-48D6-90DE-F15E83CF3C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857855"/>
            <a:ext cx="4211055" cy="4000145"/>
          </a:xfrm>
          <a:custGeom>
            <a:avLst/>
            <a:gdLst>
              <a:gd name="connsiteX0" fmla="*/ 1165310 w 4211055"/>
              <a:gd name="connsiteY0" fmla="*/ 990 h 4000145"/>
              <a:gd name="connsiteX1" fmla="*/ 2418078 w 4211055"/>
              <a:gd name="connsiteY1" fmla="*/ 367333 h 4000145"/>
              <a:gd name="connsiteX2" fmla="*/ 4174528 w 4211055"/>
              <a:gd name="connsiteY2" fmla="*/ 3871009 h 4000145"/>
              <a:gd name="connsiteX3" fmla="*/ 4145661 w 4211055"/>
              <a:gd name="connsiteY3" fmla="*/ 4000145 h 4000145"/>
              <a:gd name="connsiteX4" fmla="*/ 0 w 4211055"/>
              <a:gd name="connsiteY4" fmla="*/ 4000145 h 4000145"/>
              <a:gd name="connsiteX5" fmla="*/ 0 w 4211055"/>
              <a:gd name="connsiteY5" fmla="*/ 4000144 h 4000145"/>
              <a:gd name="connsiteX6" fmla="*/ 3932946 w 4211055"/>
              <a:gd name="connsiteY6" fmla="*/ 4000144 h 4000145"/>
              <a:gd name="connsiteX7" fmla="*/ 3985875 w 4211055"/>
              <a:gd name="connsiteY7" fmla="*/ 3757912 h 4000145"/>
              <a:gd name="connsiteX8" fmla="*/ 2314254 w 4211055"/>
              <a:gd name="connsiteY8" fmla="*/ 461503 h 4000145"/>
              <a:gd name="connsiteX9" fmla="*/ 1133823 w 4211055"/>
              <a:gd name="connsiteY9" fmla="*/ 110981 h 4000145"/>
              <a:gd name="connsiteX10" fmla="*/ 994619 w 4211055"/>
              <a:gd name="connsiteY10" fmla="*/ 110419 h 4000145"/>
              <a:gd name="connsiteX11" fmla="*/ 60036 w 4211055"/>
              <a:gd name="connsiteY11" fmla="*/ 330041 h 4000145"/>
              <a:gd name="connsiteX12" fmla="*/ 0 w 4211055"/>
              <a:gd name="connsiteY12" fmla="*/ 360008 h 4000145"/>
              <a:gd name="connsiteX13" fmla="*/ 0 w 4211055"/>
              <a:gd name="connsiteY13" fmla="*/ 251609 h 4000145"/>
              <a:gd name="connsiteX14" fmla="*/ 158783 w 4211055"/>
              <a:gd name="connsiteY14" fmla="*/ 182603 h 4000145"/>
              <a:gd name="connsiteX15" fmla="*/ 1165310 w 4211055"/>
              <a:gd name="connsiteY15" fmla="*/ 990 h 400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11055" h="4000145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626917" y="1059170"/>
                  <a:pt x="4390740" y="2547253"/>
                  <a:pt x="4174528" y="3871009"/>
                </a:cubicBezTo>
                <a:lnTo>
                  <a:pt x="4145661" y="4000145"/>
                </a:lnTo>
                <a:lnTo>
                  <a:pt x="0" y="4000145"/>
                </a:lnTo>
                <a:lnTo>
                  <a:pt x="0" y="4000144"/>
                </a:lnTo>
                <a:lnTo>
                  <a:pt x="3932946" y="4000144"/>
                </a:lnTo>
                <a:lnTo>
                  <a:pt x="3985875" y="3757912"/>
                </a:lnTo>
                <a:cubicBezTo>
                  <a:pt x="4181907" y="2517281"/>
                  <a:pt x="3455171" y="1117132"/>
                  <a:pt x="2314254" y="461503"/>
                </a:cubicBezTo>
                <a:cubicBezTo>
                  <a:pt x="1921632" y="235883"/>
                  <a:pt x="1522506" y="124256"/>
                  <a:pt x="1133823" y="110981"/>
                </a:cubicBezTo>
                <a:cubicBezTo>
                  <a:pt x="1087262" y="109391"/>
                  <a:pt x="1040851" y="109212"/>
                  <a:pt x="994619" y="110419"/>
                </a:cubicBezTo>
                <a:cubicBezTo>
                  <a:pt x="670992" y="118859"/>
                  <a:pt x="356135" y="195139"/>
                  <a:pt x="60036" y="330041"/>
                </a:cubicBezTo>
                <a:lnTo>
                  <a:pt x="0" y="360008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4B79251C-F39B-467B-B675-A89C64771718}"/>
              </a:ext>
            </a:extLst>
          </p:cNvPr>
          <p:cNvSpPr/>
          <p:nvPr/>
        </p:nvSpPr>
        <p:spPr>
          <a:xfrm>
            <a:off x="4800600" y="4128442"/>
            <a:ext cx="6929438" cy="2300933"/>
          </a:xfrm>
          <a:prstGeom prst="ellipse">
            <a:avLst/>
          </a:prstGeom>
          <a:solidFill>
            <a:srgbClr val="D8D83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B194EF3-F092-405B-92DE-CD7EEA669113}"/>
              </a:ext>
            </a:extLst>
          </p:cNvPr>
          <p:cNvSpPr txBox="1"/>
          <p:nvPr/>
        </p:nvSpPr>
        <p:spPr>
          <a:xfrm>
            <a:off x="5473638" y="4587234"/>
            <a:ext cx="5560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2288470-ED9D-41C4-A8E2-547CF0A87FD2}"/>
              </a:ext>
            </a:extLst>
          </p:cNvPr>
          <p:cNvSpPr txBox="1"/>
          <p:nvPr/>
        </p:nvSpPr>
        <p:spPr>
          <a:xfrm>
            <a:off x="6504281" y="3596720"/>
            <a:ext cx="3447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89B8A89-B19F-44B7-8B5E-45E067232E8F}"/>
              </a:ext>
            </a:extLst>
          </p:cNvPr>
          <p:cNvSpPr txBox="1"/>
          <p:nvPr/>
        </p:nvSpPr>
        <p:spPr>
          <a:xfrm>
            <a:off x="5228511" y="3472777"/>
            <a:ext cx="1557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FCA6DAC-8009-4A72-A8D2-46E80AA51716}"/>
              </a:ext>
            </a:extLst>
          </p:cNvPr>
          <p:cNvSpPr txBox="1"/>
          <p:nvPr/>
        </p:nvSpPr>
        <p:spPr>
          <a:xfrm>
            <a:off x="-12104" y="6358319"/>
            <a:ext cx="163210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F52956B-24AD-454D-9547-2B0BAF3C3865}"/>
              </a:ext>
            </a:extLst>
          </p:cNvPr>
          <p:cNvSpPr txBox="1"/>
          <p:nvPr/>
        </p:nvSpPr>
        <p:spPr>
          <a:xfrm>
            <a:off x="1119062" y="6320304"/>
            <a:ext cx="255675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898071D-42B0-4A13-98A7-8305236590A7}"/>
              </a:ext>
            </a:extLst>
          </p:cNvPr>
          <p:cNvSpPr txBox="1"/>
          <p:nvPr/>
        </p:nvSpPr>
        <p:spPr>
          <a:xfrm>
            <a:off x="2042364" y="2471434"/>
            <a:ext cx="2370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C8D4681-9DDD-4F43-A1F4-FDE83F3C4B35}"/>
              </a:ext>
            </a:extLst>
          </p:cNvPr>
          <p:cNvSpPr txBox="1"/>
          <p:nvPr/>
        </p:nvSpPr>
        <p:spPr>
          <a:xfrm>
            <a:off x="3003588" y="2646945"/>
            <a:ext cx="22495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4309FE5-6339-44F8-8F46-9FB5324F56CD}"/>
              </a:ext>
            </a:extLst>
          </p:cNvPr>
          <p:cNvSpPr txBox="1"/>
          <p:nvPr/>
        </p:nvSpPr>
        <p:spPr>
          <a:xfrm>
            <a:off x="9323830" y="3256617"/>
            <a:ext cx="1416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679933E-A453-4E60-B4E1-FCEE935A2940}"/>
              </a:ext>
            </a:extLst>
          </p:cNvPr>
          <p:cNvSpPr txBox="1"/>
          <p:nvPr/>
        </p:nvSpPr>
        <p:spPr>
          <a:xfrm>
            <a:off x="10248395" y="3458168"/>
            <a:ext cx="20422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Hmông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02061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3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847C021-04FC-4D7F-B780-2CC29C118822}"/>
              </a:ext>
            </a:extLst>
          </p:cNvPr>
          <p:cNvSpPr/>
          <p:nvPr/>
        </p:nvSpPr>
        <p:spPr>
          <a:xfrm>
            <a:off x="1012712" y="4528457"/>
            <a:ext cx="10154049" cy="16783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A3FA3A-86BB-40FA-8594-08A97598B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46" y="651164"/>
            <a:ext cx="3469822" cy="3032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6FD80A-4DEB-4A99-8232-A4FBDBA9A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963" y="651164"/>
            <a:ext cx="3372153" cy="30366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3191FF-01F2-402D-9B9A-A9550B715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0" y="651164"/>
            <a:ext cx="3479044" cy="30327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5999500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=""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=""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7F940D6-F569-4D5A-B3D4-73FA1AE8ACB0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ĐỌC-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0D96B9A-AFF8-4A9A-9336-E5DEB1A2DF03}"/>
              </a:ext>
            </a:extLst>
          </p:cNvPr>
          <p:cNvSpPr txBox="1"/>
          <p:nvPr/>
        </p:nvSpPr>
        <p:spPr>
          <a:xfrm>
            <a:off x="961357" y="109383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="" xmlns:a16="http://schemas.microsoft.com/office/drawing/2014/main" id="{5310B9C7-8C1C-41D4-B107-EB1398A85067}"/>
              </a:ext>
            </a:extLst>
          </p:cNvPr>
          <p:cNvGrpSpPr/>
          <p:nvPr/>
        </p:nvGrpSpPr>
        <p:grpSpPr>
          <a:xfrm>
            <a:off x="2932113" y="1130300"/>
            <a:ext cx="6315075" cy="5357812"/>
            <a:chOff x="2414588" y="1500188"/>
            <a:chExt cx="6315075" cy="5357812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DE7103D4-2E26-4C2B-8544-8034D91C6703}"/>
                </a:ext>
              </a:extLst>
            </p:cNvPr>
            <p:cNvGrpSpPr/>
            <p:nvPr/>
          </p:nvGrpSpPr>
          <p:grpSpPr>
            <a:xfrm>
              <a:off x="2839103" y="1617053"/>
              <a:ext cx="5252869" cy="4553482"/>
              <a:chOff x="3467753" y="1496731"/>
              <a:chExt cx="5252869" cy="455348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75BE5010-94BD-481C-869C-B53496584192}"/>
                  </a:ext>
                </a:extLst>
              </p:cNvPr>
              <p:cNvSpPr/>
              <p:nvPr/>
            </p:nvSpPr>
            <p:spPr>
              <a:xfrm>
                <a:off x="5157046" y="3027935"/>
                <a:ext cx="1922717" cy="1939992"/>
              </a:xfrm>
              <a:custGeom>
                <a:avLst/>
                <a:gdLst>
                  <a:gd name="connsiteX0" fmla="*/ 0 w 1922717"/>
                  <a:gd name="connsiteY0" fmla="*/ 969996 h 1939992"/>
                  <a:gd name="connsiteX1" fmla="*/ 961359 w 1922717"/>
                  <a:gd name="connsiteY1" fmla="*/ 0 h 1939992"/>
                  <a:gd name="connsiteX2" fmla="*/ 1922718 w 1922717"/>
                  <a:gd name="connsiteY2" fmla="*/ 969996 h 1939992"/>
                  <a:gd name="connsiteX3" fmla="*/ 961359 w 1922717"/>
                  <a:gd name="connsiteY3" fmla="*/ 1939992 h 1939992"/>
                  <a:gd name="connsiteX4" fmla="*/ 0 w 1922717"/>
                  <a:gd name="connsiteY4" fmla="*/ 969996 h 193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2717" h="1939992">
                    <a:moveTo>
                      <a:pt x="0" y="969996"/>
                    </a:moveTo>
                    <a:cubicBezTo>
                      <a:pt x="0" y="434282"/>
                      <a:pt x="430415" y="0"/>
                      <a:pt x="961359" y="0"/>
                    </a:cubicBezTo>
                    <a:cubicBezTo>
                      <a:pt x="1492303" y="0"/>
                      <a:pt x="1922718" y="434282"/>
                      <a:pt x="1922718" y="969996"/>
                    </a:cubicBezTo>
                    <a:cubicBezTo>
                      <a:pt x="1922718" y="1505710"/>
                      <a:pt x="1492303" y="1939992"/>
                      <a:pt x="961359" y="1939992"/>
                    </a:cubicBezTo>
                    <a:cubicBezTo>
                      <a:pt x="430415" y="1939992"/>
                      <a:pt x="0" y="1505710"/>
                      <a:pt x="0" y="969996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22215" tIns="324745" rIns="322215" bIns="324745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KHÓ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87EEE8AB-68A0-403C-86D7-4F5F0EF96310}"/>
                  </a:ext>
                </a:extLst>
              </p:cNvPr>
              <p:cNvSpPr/>
              <p:nvPr/>
            </p:nvSpPr>
            <p:spPr>
              <a:xfrm>
                <a:off x="5126665" y="1496731"/>
                <a:ext cx="2166268" cy="1819670"/>
              </a:xfrm>
              <a:custGeom>
                <a:avLst/>
                <a:gdLst>
                  <a:gd name="connsiteX0" fmla="*/ 0 w 2409820"/>
                  <a:gd name="connsiteY0" fmla="*/ 1109758 h 2219516"/>
                  <a:gd name="connsiteX1" fmla="*/ 1204910 w 2409820"/>
                  <a:gd name="connsiteY1" fmla="*/ 0 h 2219516"/>
                  <a:gd name="connsiteX2" fmla="*/ 2409820 w 2409820"/>
                  <a:gd name="connsiteY2" fmla="*/ 1109758 h 2219516"/>
                  <a:gd name="connsiteX3" fmla="*/ 1204910 w 2409820"/>
                  <a:gd name="connsiteY3" fmla="*/ 2219516 h 2219516"/>
                  <a:gd name="connsiteX4" fmla="*/ 0 w 2409820"/>
                  <a:gd name="connsiteY4" fmla="*/ 1109758 h 221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0" h="2219516">
                    <a:moveTo>
                      <a:pt x="0" y="1109758"/>
                    </a:moveTo>
                    <a:cubicBezTo>
                      <a:pt x="0" y="496856"/>
                      <a:pt x="539457" y="0"/>
                      <a:pt x="1204910" y="0"/>
                    </a:cubicBezTo>
                    <a:cubicBezTo>
                      <a:pt x="1870363" y="0"/>
                      <a:pt x="2409820" y="496856"/>
                      <a:pt x="2409820" y="1109758"/>
                    </a:cubicBezTo>
                    <a:cubicBezTo>
                      <a:pt x="2409820" y="1722660"/>
                      <a:pt x="1870363" y="2219516"/>
                      <a:pt x="1204910" y="2219516"/>
                    </a:cubicBezTo>
                    <a:cubicBezTo>
                      <a:pt x="539457" y="2219516"/>
                      <a:pt x="0" y="1722660"/>
                      <a:pt x="0" y="1109758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93550" tIns="365681" rIns="393550" bIns="365681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Hưng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3200" i="1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lược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960E91CD-D661-44A8-9FFE-07BE458042A3}"/>
                  </a:ext>
                </a:extLst>
              </p:cNvPr>
              <p:cNvSpPr/>
              <p:nvPr/>
            </p:nvSpPr>
            <p:spPr>
              <a:xfrm>
                <a:off x="6523973" y="3971924"/>
                <a:ext cx="2196649" cy="2078289"/>
              </a:xfrm>
              <a:custGeom>
                <a:avLst/>
                <a:gdLst>
                  <a:gd name="connsiteX0" fmla="*/ 0 w 2196649"/>
                  <a:gd name="connsiteY0" fmla="*/ 1039145 h 2078289"/>
                  <a:gd name="connsiteX1" fmla="*/ 1098325 w 2196649"/>
                  <a:gd name="connsiteY1" fmla="*/ 0 h 2078289"/>
                  <a:gd name="connsiteX2" fmla="*/ 2196650 w 2196649"/>
                  <a:gd name="connsiteY2" fmla="*/ 1039145 h 2078289"/>
                  <a:gd name="connsiteX3" fmla="*/ 1098325 w 2196649"/>
                  <a:gd name="connsiteY3" fmla="*/ 2078290 h 2078289"/>
                  <a:gd name="connsiteX4" fmla="*/ 0 w 2196649"/>
                  <a:gd name="connsiteY4" fmla="*/ 1039145 h 2078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649" h="2078289">
                    <a:moveTo>
                      <a:pt x="0" y="1039145"/>
                    </a:moveTo>
                    <a:cubicBezTo>
                      <a:pt x="0" y="465241"/>
                      <a:pt x="491737" y="0"/>
                      <a:pt x="1098325" y="0"/>
                    </a:cubicBezTo>
                    <a:cubicBezTo>
                      <a:pt x="1704913" y="0"/>
                      <a:pt x="2196650" y="465241"/>
                      <a:pt x="2196650" y="1039145"/>
                    </a:cubicBezTo>
                    <a:cubicBezTo>
                      <a:pt x="2196650" y="1613049"/>
                      <a:pt x="1704913" y="2078290"/>
                      <a:pt x="1098325" y="2078290"/>
                    </a:cubicBezTo>
                    <a:cubicBezTo>
                      <a:pt x="491737" y="2078290"/>
                      <a:pt x="0" y="1613049"/>
                      <a:pt x="0" y="1039145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671108"/>
                  <a:satOff val="-14240"/>
                  <a:lumOff val="38871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671108"/>
                  <a:satOff val="-14240"/>
                  <a:lumOff val="38871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62332" tIns="344998" rIns="362332" bIns="344998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ts val="1400"/>
                  <a:buFont typeface="Times New Roman" panose="02020603050405020304" pitchFamily="18" charset="0"/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Bè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EDBFAB75-4634-4975-83F1-D5BBEEC7976D}"/>
                  </a:ext>
                </a:extLst>
              </p:cNvPr>
              <p:cNvSpPr/>
              <p:nvPr/>
            </p:nvSpPr>
            <p:spPr>
              <a:xfrm>
                <a:off x="3467753" y="3897433"/>
                <a:ext cx="2286268" cy="2109260"/>
              </a:xfrm>
              <a:custGeom>
                <a:avLst/>
                <a:gdLst>
                  <a:gd name="connsiteX0" fmla="*/ 0 w 2286268"/>
                  <a:gd name="connsiteY0" fmla="*/ 1054630 h 2109260"/>
                  <a:gd name="connsiteX1" fmla="*/ 1143134 w 2286268"/>
                  <a:gd name="connsiteY1" fmla="*/ 0 h 2109260"/>
                  <a:gd name="connsiteX2" fmla="*/ 2286268 w 2286268"/>
                  <a:gd name="connsiteY2" fmla="*/ 1054630 h 2109260"/>
                  <a:gd name="connsiteX3" fmla="*/ 1143134 w 2286268"/>
                  <a:gd name="connsiteY3" fmla="*/ 2109260 h 2109260"/>
                  <a:gd name="connsiteX4" fmla="*/ 0 w 2286268"/>
                  <a:gd name="connsiteY4" fmla="*/ 1054630 h 210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268" h="2109260">
                    <a:moveTo>
                      <a:pt x="0" y="1054630"/>
                    </a:moveTo>
                    <a:cubicBezTo>
                      <a:pt x="0" y="472174"/>
                      <a:pt x="511799" y="0"/>
                      <a:pt x="1143134" y="0"/>
                    </a:cubicBezTo>
                    <a:cubicBezTo>
                      <a:pt x="1774469" y="0"/>
                      <a:pt x="2286268" y="472174"/>
                      <a:pt x="2286268" y="1054630"/>
                    </a:cubicBezTo>
                    <a:cubicBezTo>
                      <a:pt x="2286268" y="1637086"/>
                      <a:pt x="1774469" y="2109260"/>
                      <a:pt x="1143134" y="2109260"/>
                    </a:cubicBezTo>
                    <a:cubicBezTo>
                      <a:pt x="511799" y="2109260"/>
                      <a:pt x="0" y="1637086"/>
                      <a:pt x="0" y="105463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fillRef>
              <a:effectRef idx="0">
                <a:schemeClr val="accent1">
                  <a:shade val="80000"/>
                  <a:alpha val="50000"/>
                  <a:hueOff val="335554"/>
                  <a:satOff val="-7120"/>
                  <a:lumOff val="1943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75456" tIns="349534" rIns="375456" bIns="349534" numCol="1" spcCol="1270" anchor="ctr" anchorCtr="0">
                <a:noAutofit/>
              </a:bodyPr>
              <a:lstStyle/>
              <a:p>
                <a:pPr marL="0" lvl="0" indent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SzPts val="1400"/>
                  <a:buFont typeface="Times New Roman" panose="02020603050405020304" pitchFamily="18" charset="0"/>
                  <a:buNone/>
                </a:pPr>
                <a:r>
                  <a:rPr lang="en-US" sz="3200" i="1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Mảng</a:t>
                </a:r>
                <a:endPara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24" name="Oval 1023">
              <a:extLst>
                <a:ext uri="{FF2B5EF4-FFF2-40B4-BE49-F238E27FC236}">
                  <a16:creationId xmlns="" xmlns:a16="http://schemas.microsoft.com/office/drawing/2014/main" id="{CEE8286E-2E57-4DF1-80E1-A4E4BEED5B22}"/>
                </a:ext>
              </a:extLst>
            </p:cNvPr>
            <p:cNvSpPr/>
            <p:nvPr/>
          </p:nvSpPr>
          <p:spPr>
            <a:xfrm>
              <a:off x="2414588" y="1500188"/>
              <a:ext cx="6315075" cy="535781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9681949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=""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=""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7F940D6-F569-4D5A-B3D4-73FA1AE8ACB0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ĐỌC-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7849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grpSp>
        <p:nvGrpSpPr>
          <p:cNvPr id="10" name="组合 49">
            <a:extLst>
              <a:ext uri="{FF2B5EF4-FFF2-40B4-BE49-F238E27FC236}">
                <a16:creationId xmlns="" xmlns:a16="http://schemas.microsoft.com/office/drawing/2014/main" id="{7E2052DF-41CE-42A9-A2AF-4BBA6BD6CCB2}"/>
              </a:ext>
            </a:extLst>
          </p:cNvPr>
          <p:cNvGrpSpPr/>
          <p:nvPr/>
        </p:nvGrpSpPr>
        <p:grpSpPr>
          <a:xfrm>
            <a:off x="923358" y="1898459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11" name="Freeform 20">
              <a:extLst>
                <a:ext uri="{FF2B5EF4-FFF2-40B4-BE49-F238E27FC236}">
                  <a16:creationId xmlns="" xmlns:a16="http://schemas.microsoft.com/office/drawing/2014/main" id="{6D8154EE-28B0-45E3-B047-C607661614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="" xmlns:a16="http://schemas.microsoft.com/office/drawing/2014/main" id="{02CE5AE8-F9E2-48C5-9E12-8DD0AB667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4">
              <a:extLst>
                <a:ext uri="{FF2B5EF4-FFF2-40B4-BE49-F238E27FC236}">
                  <a16:creationId xmlns="" xmlns:a16="http://schemas.microsoft.com/office/drawing/2014/main" id="{FA0B5214-1D39-41A9-9B20-0C9BDB9D9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49">
            <a:extLst>
              <a:ext uri="{FF2B5EF4-FFF2-40B4-BE49-F238E27FC236}">
                <a16:creationId xmlns="" xmlns:a16="http://schemas.microsoft.com/office/drawing/2014/main" id="{137EEF9C-7213-47FB-8B7E-DDA2A8A108AA}"/>
              </a:ext>
            </a:extLst>
          </p:cNvPr>
          <p:cNvGrpSpPr/>
          <p:nvPr/>
        </p:nvGrpSpPr>
        <p:grpSpPr>
          <a:xfrm>
            <a:off x="923358" y="2933544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15" name="Freeform 20">
              <a:extLst>
                <a:ext uri="{FF2B5EF4-FFF2-40B4-BE49-F238E27FC236}">
                  <a16:creationId xmlns="" xmlns:a16="http://schemas.microsoft.com/office/drawing/2014/main" id="{79C12F7E-6C04-4A5F-B234-DFA0AA0066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="" xmlns:a16="http://schemas.microsoft.com/office/drawing/2014/main" id="{1189D58B-F9D9-4712-97B8-3E82B157D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="" xmlns:a16="http://schemas.microsoft.com/office/drawing/2014/main" id="{6507BED4-BCEF-46BD-9A0A-3C1D42BCC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49">
            <a:extLst>
              <a:ext uri="{FF2B5EF4-FFF2-40B4-BE49-F238E27FC236}">
                <a16:creationId xmlns="" xmlns:a16="http://schemas.microsoft.com/office/drawing/2014/main" id="{8E956647-BEEA-4858-BF9C-8B9D34E8EB09}"/>
              </a:ext>
            </a:extLst>
          </p:cNvPr>
          <p:cNvGrpSpPr/>
          <p:nvPr/>
        </p:nvGrpSpPr>
        <p:grpSpPr>
          <a:xfrm>
            <a:off x="923358" y="5295578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26" name="Freeform 20">
              <a:extLst>
                <a:ext uri="{FF2B5EF4-FFF2-40B4-BE49-F238E27FC236}">
                  <a16:creationId xmlns="" xmlns:a16="http://schemas.microsoft.com/office/drawing/2014/main" id="{E07F90FA-9E97-43C3-989D-D9DED2FD7B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="" xmlns:a16="http://schemas.microsoft.com/office/drawing/2014/main" id="{960604FA-2CB9-457D-B47E-7740DC59B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="" xmlns:a16="http://schemas.microsoft.com/office/drawing/2014/main" id="{9476C59A-A48E-46FF-AB07-90FAF2BB5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D125E0F-9CBE-454A-BF22-675BF8C3D71C}"/>
              </a:ext>
            </a:extLst>
          </p:cNvPr>
          <p:cNvSpPr txBox="1"/>
          <p:nvPr/>
        </p:nvSpPr>
        <p:spPr>
          <a:xfrm>
            <a:off x="660400" y="1100695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47E1C3A-8BFC-48C9-83B7-6ACEA484C0D8}"/>
              </a:ext>
            </a:extLst>
          </p:cNvPr>
          <p:cNvSpPr txBox="1"/>
          <p:nvPr/>
        </p:nvSpPr>
        <p:spPr>
          <a:xfrm>
            <a:off x="1805421" y="1822840"/>
            <a:ext cx="758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Xuất xứ: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dlib.huc.edu.vn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292F18C-2FB8-491C-A245-C4D53F906447}"/>
              </a:ext>
            </a:extLst>
          </p:cNvPr>
          <p:cNvSpPr txBox="1"/>
          <p:nvPr/>
        </p:nvSpPr>
        <p:spPr>
          <a:xfrm>
            <a:off x="1805421" y="2803322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ECDCF45-6770-4F73-AF46-8FE14247FF2A}"/>
              </a:ext>
            </a:extLst>
          </p:cNvPr>
          <p:cNvSpPr txBox="1"/>
          <p:nvPr/>
        </p:nvSpPr>
        <p:spPr>
          <a:xfrm>
            <a:off x="3244850" y="3783804"/>
            <a:ext cx="6835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F7B67A4-C27E-4256-A51F-18B01851F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195" y="3853320"/>
            <a:ext cx="742823" cy="4656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50FA895-14BC-4CBF-A189-01F1F0DF0653}"/>
              </a:ext>
            </a:extLst>
          </p:cNvPr>
          <p:cNvSpPr txBox="1"/>
          <p:nvPr/>
        </p:nvSpPr>
        <p:spPr>
          <a:xfrm>
            <a:off x="1805421" y="4764285"/>
            <a:ext cx="85684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2686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3D35E22-DC81-403C-9FC1-631E384005E6}"/>
              </a:ext>
            </a:extLst>
          </p:cNvPr>
          <p:cNvSpPr txBox="1"/>
          <p:nvPr/>
        </p:nvSpPr>
        <p:spPr>
          <a:xfrm>
            <a:off x="1511026" y="739882"/>
            <a:ext cx="1774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7D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2277DC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="" xmlns:a16="http://schemas.microsoft.com/office/drawing/2014/main" id="{E9D077AF-3CED-48B7-9A4D-58DE63E4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149" y="815461"/>
            <a:ext cx="554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81" name="组合 20">
            <a:extLst>
              <a:ext uri="{FF2B5EF4-FFF2-40B4-BE49-F238E27FC236}">
                <a16:creationId xmlns="" xmlns:a16="http://schemas.microsoft.com/office/drawing/2014/main" id="{0A04BAE3-7F65-46B7-AD10-B881F3027523}"/>
              </a:ext>
            </a:extLst>
          </p:cNvPr>
          <p:cNvGrpSpPr/>
          <p:nvPr/>
        </p:nvGrpSpPr>
        <p:grpSpPr>
          <a:xfrm rot="2286310">
            <a:off x="805781" y="4573691"/>
            <a:ext cx="1774947" cy="987818"/>
            <a:chOff x="4562793" y="1662669"/>
            <a:chExt cx="2305923" cy="1341607"/>
          </a:xfrm>
          <a:solidFill>
            <a:schemeClr val="accent1"/>
          </a:solidFill>
        </p:grpSpPr>
        <p:sp>
          <p:nvSpPr>
            <p:cNvPr id="82" name="Freeform 14">
              <a:extLst>
                <a:ext uri="{FF2B5EF4-FFF2-40B4-BE49-F238E27FC236}">
                  <a16:creationId xmlns="" xmlns:a16="http://schemas.microsoft.com/office/drawing/2014/main" id="{A8CF5938-7378-4922-977B-7FEDCEDE1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235" y="2653935"/>
              <a:ext cx="882297" cy="303473"/>
            </a:xfrm>
            <a:custGeom>
              <a:avLst/>
              <a:gdLst>
                <a:gd name="T0" fmla="*/ 172 w 375"/>
                <a:gd name="T1" fmla="*/ 117 h 129"/>
                <a:gd name="T2" fmla="*/ 2 w 375"/>
                <a:gd name="T3" fmla="*/ 46 h 129"/>
                <a:gd name="T4" fmla="*/ 2 w 375"/>
                <a:gd name="T5" fmla="*/ 39 h 129"/>
                <a:gd name="T6" fmla="*/ 9 w 375"/>
                <a:gd name="T7" fmla="*/ 39 h 129"/>
                <a:gd name="T8" fmla="*/ 335 w 375"/>
                <a:gd name="T9" fmla="*/ 39 h 129"/>
                <a:gd name="T10" fmla="*/ 365 w 375"/>
                <a:gd name="T11" fmla="*/ 3 h 129"/>
                <a:gd name="T12" fmla="*/ 372 w 375"/>
                <a:gd name="T13" fmla="*/ 2 h 129"/>
                <a:gd name="T14" fmla="*/ 373 w 375"/>
                <a:gd name="T15" fmla="*/ 9 h 129"/>
                <a:gd name="T16" fmla="*/ 342 w 375"/>
                <a:gd name="T17" fmla="*/ 46 h 129"/>
                <a:gd name="T18" fmla="*/ 172 w 375"/>
                <a:gd name="T19" fmla="*/ 11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5" h="129">
                  <a:moveTo>
                    <a:pt x="172" y="117"/>
                  </a:moveTo>
                  <a:cubicBezTo>
                    <a:pt x="110" y="117"/>
                    <a:pt x="49" y="93"/>
                    <a:pt x="2" y="46"/>
                  </a:cubicBezTo>
                  <a:cubicBezTo>
                    <a:pt x="0" y="44"/>
                    <a:pt x="0" y="41"/>
                    <a:pt x="2" y="39"/>
                  </a:cubicBezTo>
                  <a:cubicBezTo>
                    <a:pt x="4" y="37"/>
                    <a:pt x="7" y="37"/>
                    <a:pt x="9" y="39"/>
                  </a:cubicBezTo>
                  <a:cubicBezTo>
                    <a:pt x="99" y="129"/>
                    <a:pt x="245" y="129"/>
                    <a:pt x="335" y="39"/>
                  </a:cubicBezTo>
                  <a:cubicBezTo>
                    <a:pt x="346" y="28"/>
                    <a:pt x="356" y="16"/>
                    <a:pt x="365" y="3"/>
                  </a:cubicBezTo>
                  <a:cubicBezTo>
                    <a:pt x="366" y="1"/>
                    <a:pt x="370" y="0"/>
                    <a:pt x="372" y="2"/>
                  </a:cubicBezTo>
                  <a:cubicBezTo>
                    <a:pt x="374" y="3"/>
                    <a:pt x="375" y="6"/>
                    <a:pt x="373" y="9"/>
                  </a:cubicBezTo>
                  <a:cubicBezTo>
                    <a:pt x="364" y="22"/>
                    <a:pt x="354" y="35"/>
                    <a:pt x="342" y="46"/>
                  </a:cubicBezTo>
                  <a:cubicBezTo>
                    <a:pt x="295" y="93"/>
                    <a:pt x="234" y="117"/>
                    <a:pt x="172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="" xmlns:a16="http://schemas.microsoft.com/office/drawing/2014/main" id="{9539EACA-51E7-4A9E-81D2-E9E0E6884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793" y="1662669"/>
              <a:ext cx="2233277" cy="1341607"/>
            </a:xfrm>
            <a:custGeom>
              <a:avLst/>
              <a:gdLst>
                <a:gd name="T0" fmla="*/ 304 w 949"/>
                <a:gd name="T1" fmla="*/ 570 h 571"/>
                <a:gd name="T2" fmla="*/ 301 w 949"/>
                <a:gd name="T3" fmla="*/ 570 h 571"/>
                <a:gd name="T4" fmla="*/ 106 w 949"/>
                <a:gd name="T5" fmla="*/ 490 h 571"/>
                <a:gd name="T6" fmla="*/ 106 w 949"/>
                <a:gd name="T7" fmla="*/ 106 h 571"/>
                <a:gd name="T8" fmla="*/ 490 w 949"/>
                <a:gd name="T9" fmla="*/ 106 h 571"/>
                <a:gd name="T10" fmla="*/ 533 w 949"/>
                <a:gd name="T11" fmla="*/ 435 h 571"/>
                <a:gd name="T12" fmla="*/ 527 w 949"/>
                <a:gd name="T13" fmla="*/ 436 h 571"/>
                <a:gd name="T14" fmla="*/ 525 w 949"/>
                <a:gd name="T15" fmla="*/ 430 h 571"/>
                <a:gd name="T16" fmla="*/ 483 w 949"/>
                <a:gd name="T17" fmla="*/ 113 h 571"/>
                <a:gd name="T18" fmla="*/ 113 w 949"/>
                <a:gd name="T19" fmla="*/ 113 h 571"/>
                <a:gd name="T20" fmla="*/ 113 w 949"/>
                <a:gd name="T21" fmla="*/ 483 h 571"/>
                <a:gd name="T22" fmla="*/ 301 w 949"/>
                <a:gd name="T23" fmla="*/ 560 h 571"/>
                <a:gd name="T24" fmla="*/ 304 w 949"/>
                <a:gd name="T25" fmla="*/ 560 h 571"/>
                <a:gd name="T26" fmla="*/ 762 w 949"/>
                <a:gd name="T27" fmla="*/ 279 h 571"/>
                <a:gd name="T28" fmla="*/ 940 w 949"/>
                <a:gd name="T29" fmla="*/ 119 h 571"/>
                <a:gd name="T30" fmla="*/ 947 w 949"/>
                <a:gd name="T31" fmla="*/ 120 h 571"/>
                <a:gd name="T32" fmla="*/ 946 w 949"/>
                <a:gd name="T33" fmla="*/ 127 h 571"/>
                <a:gd name="T34" fmla="*/ 769 w 949"/>
                <a:gd name="T35" fmla="*/ 286 h 571"/>
                <a:gd name="T36" fmla="*/ 304 w 949"/>
                <a:gd name="T37" fmla="*/ 57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49" h="571">
                  <a:moveTo>
                    <a:pt x="304" y="570"/>
                  </a:moveTo>
                  <a:cubicBezTo>
                    <a:pt x="301" y="570"/>
                    <a:pt x="301" y="570"/>
                    <a:pt x="301" y="570"/>
                  </a:cubicBezTo>
                  <a:cubicBezTo>
                    <a:pt x="228" y="571"/>
                    <a:pt x="158" y="543"/>
                    <a:pt x="106" y="490"/>
                  </a:cubicBezTo>
                  <a:cubicBezTo>
                    <a:pt x="0" y="384"/>
                    <a:pt x="0" y="212"/>
                    <a:pt x="106" y="106"/>
                  </a:cubicBezTo>
                  <a:cubicBezTo>
                    <a:pt x="212" y="0"/>
                    <a:pt x="384" y="0"/>
                    <a:pt x="490" y="106"/>
                  </a:cubicBezTo>
                  <a:cubicBezTo>
                    <a:pt x="578" y="193"/>
                    <a:pt x="595" y="328"/>
                    <a:pt x="533" y="435"/>
                  </a:cubicBezTo>
                  <a:cubicBezTo>
                    <a:pt x="532" y="437"/>
                    <a:pt x="529" y="438"/>
                    <a:pt x="527" y="436"/>
                  </a:cubicBezTo>
                  <a:cubicBezTo>
                    <a:pt x="524" y="435"/>
                    <a:pt x="523" y="432"/>
                    <a:pt x="525" y="430"/>
                  </a:cubicBezTo>
                  <a:cubicBezTo>
                    <a:pt x="584" y="327"/>
                    <a:pt x="567" y="197"/>
                    <a:pt x="483" y="113"/>
                  </a:cubicBezTo>
                  <a:cubicBezTo>
                    <a:pt x="381" y="11"/>
                    <a:pt x="215" y="11"/>
                    <a:pt x="113" y="113"/>
                  </a:cubicBezTo>
                  <a:cubicBezTo>
                    <a:pt x="11" y="215"/>
                    <a:pt x="11" y="381"/>
                    <a:pt x="113" y="483"/>
                  </a:cubicBezTo>
                  <a:cubicBezTo>
                    <a:pt x="163" y="534"/>
                    <a:pt x="230" y="561"/>
                    <a:pt x="301" y="560"/>
                  </a:cubicBezTo>
                  <a:cubicBezTo>
                    <a:pt x="304" y="560"/>
                    <a:pt x="304" y="560"/>
                    <a:pt x="304" y="560"/>
                  </a:cubicBezTo>
                  <a:cubicBezTo>
                    <a:pt x="471" y="559"/>
                    <a:pt x="619" y="417"/>
                    <a:pt x="762" y="279"/>
                  </a:cubicBezTo>
                  <a:cubicBezTo>
                    <a:pt x="823" y="220"/>
                    <a:pt x="881" y="164"/>
                    <a:pt x="940" y="119"/>
                  </a:cubicBezTo>
                  <a:cubicBezTo>
                    <a:pt x="942" y="117"/>
                    <a:pt x="945" y="118"/>
                    <a:pt x="947" y="120"/>
                  </a:cubicBezTo>
                  <a:cubicBezTo>
                    <a:pt x="949" y="122"/>
                    <a:pt x="948" y="125"/>
                    <a:pt x="946" y="127"/>
                  </a:cubicBezTo>
                  <a:cubicBezTo>
                    <a:pt x="887" y="172"/>
                    <a:pt x="830" y="227"/>
                    <a:pt x="769" y="286"/>
                  </a:cubicBezTo>
                  <a:cubicBezTo>
                    <a:pt x="625" y="425"/>
                    <a:pt x="475" y="569"/>
                    <a:pt x="304" y="5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="" xmlns:a16="http://schemas.microsoft.com/office/drawing/2014/main" id="{088CC823-3C40-4EED-BA46-19BF4F29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909" y="1882950"/>
              <a:ext cx="148807" cy="134747"/>
            </a:xfrm>
            <a:custGeom>
              <a:avLst/>
              <a:gdLst>
                <a:gd name="T0" fmla="*/ 0 w 127"/>
                <a:gd name="T1" fmla="*/ 26 h 115"/>
                <a:gd name="T2" fmla="*/ 127 w 127"/>
                <a:gd name="T3" fmla="*/ 0 h 115"/>
                <a:gd name="T4" fmla="*/ 67 w 127"/>
                <a:gd name="T5" fmla="*/ 115 h 115"/>
                <a:gd name="T6" fmla="*/ 0 w 127"/>
                <a:gd name="T7" fmla="*/ 2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15">
                  <a:moveTo>
                    <a:pt x="0" y="26"/>
                  </a:moveTo>
                  <a:lnTo>
                    <a:pt x="127" y="0"/>
                  </a:lnTo>
                  <a:lnTo>
                    <a:pt x="67" y="115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5" name="组合 3">
            <a:extLst>
              <a:ext uri="{FF2B5EF4-FFF2-40B4-BE49-F238E27FC236}">
                <a16:creationId xmlns="" xmlns:a16="http://schemas.microsoft.com/office/drawing/2014/main" id="{2B446E21-10F5-4FEF-AAD7-9CB2B3F3624A}"/>
              </a:ext>
            </a:extLst>
          </p:cNvPr>
          <p:cNvGrpSpPr/>
          <p:nvPr/>
        </p:nvGrpSpPr>
        <p:grpSpPr>
          <a:xfrm rot="18605563">
            <a:off x="1334649" y="1612047"/>
            <a:ext cx="1005918" cy="1676160"/>
            <a:chOff x="6767949" y="1723598"/>
            <a:chExt cx="1342779" cy="2241479"/>
          </a:xfrm>
          <a:solidFill>
            <a:schemeClr val="accent2"/>
          </a:solidFill>
        </p:grpSpPr>
        <p:sp>
          <p:nvSpPr>
            <p:cNvPr id="86" name="Freeform 11">
              <a:extLst>
                <a:ext uri="{FF2B5EF4-FFF2-40B4-BE49-F238E27FC236}">
                  <a16:creationId xmlns="" xmlns:a16="http://schemas.microsoft.com/office/drawing/2014/main" id="{2BE97F92-FB2A-4A68-91D6-1874EE013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39" y="1959111"/>
              <a:ext cx="275352" cy="878782"/>
            </a:xfrm>
            <a:custGeom>
              <a:avLst/>
              <a:gdLst>
                <a:gd name="T0" fmla="*/ 111 w 117"/>
                <a:gd name="T1" fmla="*/ 374 h 374"/>
                <a:gd name="T2" fmla="*/ 108 w 117"/>
                <a:gd name="T3" fmla="*/ 373 h 374"/>
                <a:gd name="T4" fmla="*/ 71 w 117"/>
                <a:gd name="T5" fmla="*/ 342 h 374"/>
                <a:gd name="T6" fmla="*/ 0 w 117"/>
                <a:gd name="T7" fmla="*/ 172 h 374"/>
                <a:gd name="T8" fmla="*/ 71 w 117"/>
                <a:gd name="T9" fmla="*/ 2 h 374"/>
                <a:gd name="T10" fmla="*/ 78 w 117"/>
                <a:gd name="T11" fmla="*/ 2 h 374"/>
                <a:gd name="T12" fmla="*/ 78 w 117"/>
                <a:gd name="T13" fmla="*/ 9 h 374"/>
                <a:gd name="T14" fmla="*/ 10 w 117"/>
                <a:gd name="T15" fmla="*/ 172 h 374"/>
                <a:gd name="T16" fmla="*/ 78 w 117"/>
                <a:gd name="T17" fmla="*/ 335 h 374"/>
                <a:gd name="T18" fmla="*/ 114 w 117"/>
                <a:gd name="T19" fmla="*/ 365 h 374"/>
                <a:gd name="T20" fmla="*/ 115 w 117"/>
                <a:gd name="T21" fmla="*/ 372 h 374"/>
                <a:gd name="T22" fmla="*/ 111 w 117"/>
                <a:gd name="T23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374">
                  <a:moveTo>
                    <a:pt x="111" y="374"/>
                  </a:moveTo>
                  <a:cubicBezTo>
                    <a:pt x="110" y="374"/>
                    <a:pt x="109" y="374"/>
                    <a:pt x="108" y="373"/>
                  </a:cubicBezTo>
                  <a:cubicBezTo>
                    <a:pt x="95" y="364"/>
                    <a:pt x="82" y="354"/>
                    <a:pt x="71" y="342"/>
                  </a:cubicBezTo>
                  <a:cubicBezTo>
                    <a:pt x="25" y="297"/>
                    <a:pt x="0" y="236"/>
                    <a:pt x="0" y="172"/>
                  </a:cubicBezTo>
                  <a:cubicBezTo>
                    <a:pt x="0" y="108"/>
                    <a:pt x="25" y="47"/>
                    <a:pt x="71" y="2"/>
                  </a:cubicBezTo>
                  <a:cubicBezTo>
                    <a:pt x="73" y="0"/>
                    <a:pt x="76" y="0"/>
                    <a:pt x="78" y="2"/>
                  </a:cubicBezTo>
                  <a:cubicBezTo>
                    <a:pt x="80" y="4"/>
                    <a:pt x="80" y="7"/>
                    <a:pt x="78" y="9"/>
                  </a:cubicBezTo>
                  <a:cubicBezTo>
                    <a:pt x="34" y="53"/>
                    <a:pt x="10" y="110"/>
                    <a:pt x="10" y="172"/>
                  </a:cubicBezTo>
                  <a:cubicBezTo>
                    <a:pt x="10" y="234"/>
                    <a:pt x="34" y="292"/>
                    <a:pt x="78" y="335"/>
                  </a:cubicBezTo>
                  <a:cubicBezTo>
                    <a:pt x="89" y="346"/>
                    <a:pt x="101" y="356"/>
                    <a:pt x="114" y="365"/>
                  </a:cubicBezTo>
                  <a:cubicBezTo>
                    <a:pt x="116" y="366"/>
                    <a:pt x="117" y="370"/>
                    <a:pt x="115" y="372"/>
                  </a:cubicBezTo>
                  <a:cubicBezTo>
                    <a:pt x="114" y="373"/>
                    <a:pt x="113" y="374"/>
                    <a:pt x="111" y="3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="" xmlns:a16="http://schemas.microsoft.com/office/drawing/2014/main" id="{ADFCE2D6-1630-42FA-9782-BA893540B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949" y="1723598"/>
              <a:ext cx="1342779" cy="2166490"/>
            </a:xfrm>
            <a:custGeom>
              <a:avLst/>
              <a:gdLst>
                <a:gd name="T0" fmla="*/ 448 w 571"/>
                <a:gd name="T1" fmla="*/ 922 h 922"/>
                <a:gd name="T2" fmla="*/ 444 w 571"/>
                <a:gd name="T3" fmla="*/ 920 h 922"/>
                <a:gd name="T4" fmla="*/ 285 w 571"/>
                <a:gd name="T5" fmla="*/ 743 h 922"/>
                <a:gd name="T6" fmla="*/ 1 w 571"/>
                <a:gd name="T7" fmla="*/ 278 h 922"/>
                <a:gd name="T8" fmla="*/ 1 w 571"/>
                <a:gd name="T9" fmla="*/ 275 h 922"/>
                <a:gd name="T10" fmla="*/ 81 w 571"/>
                <a:gd name="T11" fmla="*/ 80 h 922"/>
                <a:gd name="T12" fmla="*/ 273 w 571"/>
                <a:gd name="T13" fmla="*/ 0 h 922"/>
                <a:gd name="T14" fmla="*/ 465 w 571"/>
                <a:gd name="T15" fmla="*/ 80 h 922"/>
                <a:gd name="T16" fmla="*/ 465 w 571"/>
                <a:gd name="T17" fmla="*/ 464 h 922"/>
                <a:gd name="T18" fmla="*/ 136 w 571"/>
                <a:gd name="T19" fmla="*/ 507 h 922"/>
                <a:gd name="T20" fmla="*/ 135 w 571"/>
                <a:gd name="T21" fmla="*/ 501 h 922"/>
                <a:gd name="T22" fmla="*/ 141 w 571"/>
                <a:gd name="T23" fmla="*/ 499 h 922"/>
                <a:gd name="T24" fmla="*/ 458 w 571"/>
                <a:gd name="T25" fmla="*/ 457 h 922"/>
                <a:gd name="T26" fmla="*/ 458 w 571"/>
                <a:gd name="T27" fmla="*/ 87 h 922"/>
                <a:gd name="T28" fmla="*/ 273 w 571"/>
                <a:gd name="T29" fmla="*/ 10 h 922"/>
                <a:gd name="T30" fmla="*/ 88 w 571"/>
                <a:gd name="T31" fmla="*/ 87 h 922"/>
                <a:gd name="T32" fmla="*/ 11 w 571"/>
                <a:gd name="T33" fmla="*/ 275 h 922"/>
                <a:gd name="T34" fmla="*/ 11 w 571"/>
                <a:gd name="T35" fmla="*/ 278 h 922"/>
                <a:gd name="T36" fmla="*/ 292 w 571"/>
                <a:gd name="T37" fmla="*/ 736 h 922"/>
                <a:gd name="T38" fmla="*/ 452 w 571"/>
                <a:gd name="T39" fmla="*/ 914 h 922"/>
                <a:gd name="T40" fmla="*/ 451 w 571"/>
                <a:gd name="T41" fmla="*/ 921 h 922"/>
                <a:gd name="T42" fmla="*/ 448 w 571"/>
                <a:gd name="T43" fmla="*/ 922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1" h="922">
                  <a:moveTo>
                    <a:pt x="448" y="922"/>
                  </a:moveTo>
                  <a:cubicBezTo>
                    <a:pt x="447" y="922"/>
                    <a:pt x="445" y="921"/>
                    <a:pt x="444" y="920"/>
                  </a:cubicBezTo>
                  <a:cubicBezTo>
                    <a:pt x="399" y="861"/>
                    <a:pt x="344" y="804"/>
                    <a:pt x="285" y="743"/>
                  </a:cubicBezTo>
                  <a:cubicBezTo>
                    <a:pt x="146" y="599"/>
                    <a:pt x="2" y="449"/>
                    <a:pt x="1" y="278"/>
                  </a:cubicBezTo>
                  <a:cubicBezTo>
                    <a:pt x="1" y="275"/>
                    <a:pt x="1" y="275"/>
                    <a:pt x="1" y="275"/>
                  </a:cubicBezTo>
                  <a:cubicBezTo>
                    <a:pt x="0" y="202"/>
                    <a:pt x="28" y="132"/>
                    <a:pt x="81" y="80"/>
                  </a:cubicBezTo>
                  <a:cubicBezTo>
                    <a:pt x="132" y="28"/>
                    <a:pt x="200" y="0"/>
                    <a:pt x="273" y="0"/>
                  </a:cubicBezTo>
                  <a:cubicBezTo>
                    <a:pt x="346" y="0"/>
                    <a:pt x="414" y="28"/>
                    <a:pt x="465" y="80"/>
                  </a:cubicBezTo>
                  <a:cubicBezTo>
                    <a:pt x="571" y="186"/>
                    <a:pt x="571" y="358"/>
                    <a:pt x="465" y="464"/>
                  </a:cubicBezTo>
                  <a:cubicBezTo>
                    <a:pt x="378" y="552"/>
                    <a:pt x="243" y="569"/>
                    <a:pt x="136" y="507"/>
                  </a:cubicBezTo>
                  <a:cubicBezTo>
                    <a:pt x="134" y="506"/>
                    <a:pt x="133" y="503"/>
                    <a:pt x="135" y="501"/>
                  </a:cubicBezTo>
                  <a:cubicBezTo>
                    <a:pt x="136" y="498"/>
                    <a:pt x="139" y="497"/>
                    <a:pt x="141" y="499"/>
                  </a:cubicBezTo>
                  <a:cubicBezTo>
                    <a:pt x="244" y="558"/>
                    <a:pt x="374" y="541"/>
                    <a:pt x="458" y="457"/>
                  </a:cubicBezTo>
                  <a:cubicBezTo>
                    <a:pt x="560" y="355"/>
                    <a:pt x="560" y="189"/>
                    <a:pt x="458" y="87"/>
                  </a:cubicBezTo>
                  <a:cubicBezTo>
                    <a:pt x="409" y="37"/>
                    <a:pt x="343" y="10"/>
                    <a:pt x="273" y="10"/>
                  </a:cubicBezTo>
                  <a:cubicBezTo>
                    <a:pt x="203" y="10"/>
                    <a:pt x="137" y="37"/>
                    <a:pt x="88" y="87"/>
                  </a:cubicBezTo>
                  <a:cubicBezTo>
                    <a:pt x="37" y="137"/>
                    <a:pt x="10" y="204"/>
                    <a:pt x="11" y="275"/>
                  </a:cubicBezTo>
                  <a:cubicBezTo>
                    <a:pt x="11" y="278"/>
                    <a:pt x="11" y="278"/>
                    <a:pt x="11" y="278"/>
                  </a:cubicBezTo>
                  <a:cubicBezTo>
                    <a:pt x="12" y="445"/>
                    <a:pt x="154" y="593"/>
                    <a:pt x="292" y="736"/>
                  </a:cubicBezTo>
                  <a:cubicBezTo>
                    <a:pt x="351" y="797"/>
                    <a:pt x="407" y="855"/>
                    <a:pt x="452" y="914"/>
                  </a:cubicBezTo>
                  <a:cubicBezTo>
                    <a:pt x="454" y="916"/>
                    <a:pt x="453" y="919"/>
                    <a:pt x="451" y="921"/>
                  </a:cubicBezTo>
                  <a:cubicBezTo>
                    <a:pt x="450" y="922"/>
                    <a:pt x="449" y="922"/>
                    <a:pt x="448" y="9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="" xmlns:a16="http://schemas.microsoft.com/office/drawing/2014/main" id="{6F286100-8C7E-4470-8469-53CB3F8E5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700" y="3817442"/>
              <a:ext cx="134747" cy="147635"/>
            </a:xfrm>
            <a:custGeom>
              <a:avLst/>
              <a:gdLst>
                <a:gd name="T0" fmla="*/ 88 w 115"/>
                <a:gd name="T1" fmla="*/ 0 h 126"/>
                <a:gd name="T2" fmla="*/ 115 w 115"/>
                <a:gd name="T3" fmla="*/ 126 h 126"/>
                <a:gd name="T4" fmla="*/ 0 w 115"/>
                <a:gd name="T5" fmla="*/ 66 h 126"/>
                <a:gd name="T6" fmla="*/ 88 w 115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126">
                  <a:moveTo>
                    <a:pt x="88" y="0"/>
                  </a:moveTo>
                  <a:lnTo>
                    <a:pt x="115" y="126"/>
                  </a:lnTo>
                  <a:lnTo>
                    <a:pt x="0" y="66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D703CA4F-7EC0-42D3-93AC-FA81B160AD9C}"/>
              </a:ext>
            </a:extLst>
          </p:cNvPr>
          <p:cNvSpPr txBox="1"/>
          <p:nvPr/>
        </p:nvSpPr>
        <p:spPr>
          <a:xfrm>
            <a:off x="1257147" y="1950443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FF154379-4BCE-406B-868A-B7C0C02D0FCA}"/>
              </a:ext>
            </a:extLst>
          </p:cNvPr>
          <p:cNvSpPr txBox="1"/>
          <p:nvPr/>
        </p:nvSpPr>
        <p:spPr>
          <a:xfrm>
            <a:off x="1081647" y="4588626"/>
            <a:ext cx="70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P2</a:t>
            </a:r>
          </a:p>
        </p:txBody>
      </p:sp>
      <p:grpSp>
        <p:nvGrpSpPr>
          <p:cNvPr id="43" name="组合 49">
            <a:extLst>
              <a:ext uri="{FF2B5EF4-FFF2-40B4-BE49-F238E27FC236}">
                <a16:creationId xmlns="" xmlns:a16="http://schemas.microsoft.com/office/drawing/2014/main" id="{B7B521BD-A9FD-40AB-BECA-BCD07A8DEEC9}"/>
              </a:ext>
            </a:extLst>
          </p:cNvPr>
          <p:cNvGrpSpPr/>
          <p:nvPr/>
        </p:nvGrpSpPr>
        <p:grpSpPr>
          <a:xfrm>
            <a:off x="743064" y="854087"/>
            <a:ext cx="1287218" cy="619432"/>
            <a:chOff x="5260593" y="1647730"/>
            <a:chExt cx="2451195" cy="1188611"/>
          </a:xfrm>
          <a:solidFill>
            <a:schemeClr val="accent1"/>
          </a:solidFill>
        </p:grpSpPr>
        <p:sp>
          <p:nvSpPr>
            <p:cNvPr id="44" name="Freeform 20">
              <a:extLst>
                <a:ext uri="{FF2B5EF4-FFF2-40B4-BE49-F238E27FC236}">
                  <a16:creationId xmlns="" xmlns:a16="http://schemas.microsoft.com/office/drawing/2014/main" id="{CD3DAFAE-02DA-44E7-B21D-85C126907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0354" y="2417845"/>
              <a:ext cx="261434" cy="294873"/>
            </a:xfrm>
            <a:custGeom>
              <a:avLst/>
              <a:gdLst>
                <a:gd name="T0" fmla="*/ 16 w 210"/>
                <a:gd name="T1" fmla="*/ 238 h 238"/>
                <a:gd name="T2" fmla="*/ 8 w 210"/>
                <a:gd name="T3" fmla="*/ 236 h 238"/>
                <a:gd name="T4" fmla="*/ 0 w 210"/>
                <a:gd name="T5" fmla="*/ 222 h 238"/>
                <a:gd name="T6" fmla="*/ 0 w 210"/>
                <a:gd name="T7" fmla="*/ 17 h 238"/>
                <a:gd name="T8" fmla="*/ 8 w 210"/>
                <a:gd name="T9" fmla="*/ 3 h 238"/>
                <a:gd name="T10" fmla="*/ 24 w 210"/>
                <a:gd name="T11" fmla="*/ 3 h 238"/>
                <a:gd name="T12" fmla="*/ 202 w 210"/>
                <a:gd name="T13" fmla="*/ 106 h 238"/>
                <a:gd name="T14" fmla="*/ 210 w 210"/>
                <a:gd name="T15" fmla="*/ 120 h 238"/>
                <a:gd name="T16" fmla="*/ 202 w 210"/>
                <a:gd name="T17" fmla="*/ 133 h 238"/>
                <a:gd name="T18" fmla="*/ 24 w 210"/>
                <a:gd name="T19" fmla="*/ 236 h 238"/>
                <a:gd name="T20" fmla="*/ 16 w 210"/>
                <a:gd name="T21" fmla="*/ 238 h 238"/>
                <a:gd name="T22" fmla="*/ 32 w 210"/>
                <a:gd name="T23" fmla="*/ 44 h 238"/>
                <a:gd name="T24" fmla="*/ 32 w 210"/>
                <a:gd name="T25" fmla="*/ 195 h 238"/>
                <a:gd name="T26" fmla="*/ 163 w 210"/>
                <a:gd name="T27" fmla="*/ 120 h 238"/>
                <a:gd name="T28" fmla="*/ 32 w 210"/>
                <a:gd name="T29" fmla="*/ 44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38">
                  <a:moveTo>
                    <a:pt x="16" y="238"/>
                  </a:moveTo>
                  <a:cubicBezTo>
                    <a:pt x="14" y="238"/>
                    <a:pt x="11" y="238"/>
                    <a:pt x="8" y="236"/>
                  </a:cubicBezTo>
                  <a:cubicBezTo>
                    <a:pt x="3" y="233"/>
                    <a:pt x="0" y="228"/>
                    <a:pt x="0" y="2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3" y="6"/>
                    <a:pt x="8" y="3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7" y="109"/>
                    <a:pt x="210" y="114"/>
                    <a:pt x="210" y="120"/>
                  </a:cubicBezTo>
                  <a:cubicBezTo>
                    <a:pt x="210" y="125"/>
                    <a:pt x="207" y="130"/>
                    <a:pt x="202" y="133"/>
                  </a:cubicBezTo>
                  <a:cubicBezTo>
                    <a:pt x="24" y="236"/>
                    <a:pt x="24" y="236"/>
                    <a:pt x="24" y="236"/>
                  </a:cubicBezTo>
                  <a:cubicBezTo>
                    <a:pt x="22" y="238"/>
                    <a:pt x="19" y="238"/>
                    <a:pt x="16" y="238"/>
                  </a:cubicBezTo>
                  <a:close/>
                  <a:moveTo>
                    <a:pt x="32" y="44"/>
                  </a:moveTo>
                  <a:cubicBezTo>
                    <a:pt x="32" y="195"/>
                    <a:pt x="32" y="195"/>
                    <a:pt x="32" y="195"/>
                  </a:cubicBezTo>
                  <a:cubicBezTo>
                    <a:pt x="163" y="120"/>
                    <a:pt x="163" y="120"/>
                    <a:pt x="163" y="120"/>
                  </a:cubicBezTo>
                  <a:lnTo>
                    <a:pt x="32" y="44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="" xmlns:a16="http://schemas.microsoft.com/office/drawing/2014/main" id="{73C87CB1-7746-4932-ABD1-525CBC814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0593" y="2222276"/>
              <a:ext cx="2229280" cy="614065"/>
            </a:xfrm>
            <a:custGeom>
              <a:avLst/>
              <a:gdLst>
                <a:gd name="T0" fmla="*/ 17 w 1796"/>
                <a:gd name="T1" fmla="*/ 496 h 496"/>
                <a:gd name="T2" fmla="*/ 7 w 1796"/>
                <a:gd name="T3" fmla="*/ 492 h 496"/>
                <a:gd name="T4" fmla="*/ 6 w 1796"/>
                <a:gd name="T5" fmla="*/ 469 h 496"/>
                <a:gd name="T6" fmla="*/ 427 w 1796"/>
                <a:gd name="T7" fmla="*/ 5 h 496"/>
                <a:gd name="T8" fmla="*/ 439 w 1796"/>
                <a:gd name="T9" fmla="*/ 0 h 496"/>
                <a:gd name="T10" fmla="*/ 451 w 1796"/>
                <a:gd name="T11" fmla="*/ 5 h 496"/>
                <a:gd name="T12" fmla="*/ 678 w 1796"/>
                <a:gd name="T13" fmla="*/ 255 h 496"/>
                <a:gd name="T14" fmla="*/ 1780 w 1796"/>
                <a:gd name="T15" fmla="*/ 255 h 496"/>
                <a:gd name="T16" fmla="*/ 1796 w 1796"/>
                <a:gd name="T17" fmla="*/ 271 h 496"/>
                <a:gd name="T18" fmla="*/ 1780 w 1796"/>
                <a:gd name="T19" fmla="*/ 287 h 496"/>
                <a:gd name="T20" fmla="*/ 671 w 1796"/>
                <a:gd name="T21" fmla="*/ 287 h 496"/>
                <a:gd name="T22" fmla="*/ 659 w 1796"/>
                <a:gd name="T23" fmla="*/ 282 h 496"/>
                <a:gd name="T24" fmla="*/ 439 w 1796"/>
                <a:gd name="T25" fmla="*/ 40 h 496"/>
                <a:gd name="T26" fmla="*/ 29 w 1796"/>
                <a:gd name="T27" fmla="*/ 491 h 496"/>
                <a:gd name="T28" fmla="*/ 17 w 1796"/>
                <a:gd name="T29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6" h="496">
                  <a:moveTo>
                    <a:pt x="17" y="496"/>
                  </a:moveTo>
                  <a:cubicBezTo>
                    <a:pt x="14" y="496"/>
                    <a:pt x="10" y="495"/>
                    <a:pt x="7" y="492"/>
                  </a:cubicBezTo>
                  <a:cubicBezTo>
                    <a:pt x="0" y="486"/>
                    <a:pt x="0" y="476"/>
                    <a:pt x="6" y="469"/>
                  </a:cubicBezTo>
                  <a:cubicBezTo>
                    <a:pt x="427" y="5"/>
                    <a:pt x="427" y="5"/>
                    <a:pt x="427" y="5"/>
                  </a:cubicBezTo>
                  <a:cubicBezTo>
                    <a:pt x="430" y="2"/>
                    <a:pt x="434" y="0"/>
                    <a:pt x="439" y="0"/>
                  </a:cubicBezTo>
                  <a:cubicBezTo>
                    <a:pt x="443" y="0"/>
                    <a:pt x="448" y="2"/>
                    <a:pt x="451" y="5"/>
                  </a:cubicBezTo>
                  <a:cubicBezTo>
                    <a:pt x="678" y="255"/>
                    <a:pt x="678" y="255"/>
                    <a:pt x="678" y="255"/>
                  </a:cubicBezTo>
                  <a:cubicBezTo>
                    <a:pt x="1780" y="255"/>
                    <a:pt x="1780" y="255"/>
                    <a:pt x="1780" y="255"/>
                  </a:cubicBezTo>
                  <a:cubicBezTo>
                    <a:pt x="1789" y="255"/>
                    <a:pt x="1796" y="262"/>
                    <a:pt x="1796" y="271"/>
                  </a:cubicBezTo>
                  <a:cubicBezTo>
                    <a:pt x="1796" y="280"/>
                    <a:pt x="1789" y="287"/>
                    <a:pt x="1780" y="287"/>
                  </a:cubicBezTo>
                  <a:cubicBezTo>
                    <a:pt x="671" y="287"/>
                    <a:pt x="671" y="287"/>
                    <a:pt x="671" y="287"/>
                  </a:cubicBezTo>
                  <a:cubicBezTo>
                    <a:pt x="666" y="287"/>
                    <a:pt x="662" y="285"/>
                    <a:pt x="659" y="282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29" y="491"/>
                    <a:pt x="29" y="491"/>
                    <a:pt x="29" y="491"/>
                  </a:cubicBezTo>
                  <a:cubicBezTo>
                    <a:pt x="26" y="494"/>
                    <a:pt x="22" y="496"/>
                    <a:pt x="17" y="496"/>
                  </a:cubicBez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="" xmlns:a16="http://schemas.microsoft.com/office/drawing/2014/main" id="{93226928-FD7F-40CC-8179-E88055B6B7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0593" y="1647730"/>
              <a:ext cx="1090320" cy="614065"/>
            </a:xfrm>
            <a:custGeom>
              <a:avLst/>
              <a:gdLst>
                <a:gd name="T0" fmla="*/ 439 w 878"/>
                <a:gd name="T1" fmla="*/ 495 h 495"/>
                <a:gd name="T2" fmla="*/ 427 w 878"/>
                <a:gd name="T3" fmla="*/ 490 h 495"/>
                <a:gd name="T4" fmla="*/ 6 w 878"/>
                <a:gd name="T5" fmla="*/ 26 h 495"/>
                <a:gd name="T6" fmla="*/ 3 w 878"/>
                <a:gd name="T7" fmla="*/ 9 h 495"/>
                <a:gd name="T8" fmla="*/ 17 w 878"/>
                <a:gd name="T9" fmla="*/ 0 h 495"/>
                <a:gd name="T10" fmla="*/ 860 w 878"/>
                <a:gd name="T11" fmla="*/ 0 h 495"/>
                <a:gd name="T12" fmla="*/ 875 w 878"/>
                <a:gd name="T13" fmla="*/ 9 h 495"/>
                <a:gd name="T14" fmla="*/ 872 w 878"/>
                <a:gd name="T15" fmla="*/ 26 h 495"/>
                <a:gd name="T16" fmla="*/ 451 w 878"/>
                <a:gd name="T17" fmla="*/ 490 h 495"/>
                <a:gd name="T18" fmla="*/ 439 w 878"/>
                <a:gd name="T19" fmla="*/ 495 h 495"/>
                <a:gd name="T20" fmla="*/ 54 w 878"/>
                <a:gd name="T21" fmla="*/ 31 h 495"/>
                <a:gd name="T22" fmla="*/ 439 w 878"/>
                <a:gd name="T23" fmla="*/ 455 h 495"/>
                <a:gd name="T24" fmla="*/ 824 w 878"/>
                <a:gd name="T25" fmla="*/ 31 h 495"/>
                <a:gd name="T26" fmla="*/ 54 w 878"/>
                <a:gd name="T27" fmla="*/ 31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78" h="495">
                  <a:moveTo>
                    <a:pt x="439" y="495"/>
                  </a:moveTo>
                  <a:cubicBezTo>
                    <a:pt x="434" y="495"/>
                    <a:pt x="430" y="493"/>
                    <a:pt x="427" y="4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" y="22"/>
                    <a:pt x="0" y="15"/>
                    <a:pt x="3" y="9"/>
                  </a:cubicBezTo>
                  <a:cubicBezTo>
                    <a:pt x="5" y="3"/>
                    <a:pt x="11" y="0"/>
                    <a:pt x="17" y="0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867" y="0"/>
                    <a:pt x="872" y="3"/>
                    <a:pt x="875" y="9"/>
                  </a:cubicBezTo>
                  <a:cubicBezTo>
                    <a:pt x="878" y="15"/>
                    <a:pt x="876" y="22"/>
                    <a:pt x="872" y="26"/>
                  </a:cubicBezTo>
                  <a:cubicBezTo>
                    <a:pt x="451" y="490"/>
                    <a:pt x="451" y="490"/>
                    <a:pt x="451" y="490"/>
                  </a:cubicBezTo>
                  <a:cubicBezTo>
                    <a:pt x="448" y="493"/>
                    <a:pt x="443" y="495"/>
                    <a:pt x="439" y="495"/>
                  </a:cubicBezTo>
                  <a:close/>
                  <a:moveTo>
                    <a:pt x="54" y="31"/>
                  </a:moveTo>
                  <a:cubicBezTo>
                    <a:pt x="439" y="455"/>
                    <a:pt x="439" y="455"/>
                    <a:pt x="439" y="455"/>
                  </a:cubicBezTo>
                  <a:cubicBezTo>
                    <a:pt x="824" y="31"/>
                    <a:pt x="824" y="31"/>
                    <a:pt x="824" y="31"/>
                  </a:cubicBezTo>
                  <a:lnTo>
                    <a:pt x="54" y="31"/>
                  </a:lnTo>
                  <a:close/>
                </a:path>
              </a:pathLst>
            </a:custGeom>
            <a:grpFill/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740D9DC-45BA-428E-A578-9C5FE6A52EDE}"/>
              </a:ext>
            </a:extLst>
          </p:cNvPr>
          <p:cNvSpPr txBox="1"/>
          <p:nvPr/>
        </p:nvSpPr>
        <p:spPr>
          <a:xfrm>
            <a:off x="2734398" y="1752305"/>
            <a:ext cx="49399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đầu đến “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2C889C8-F94C-410E-BFAC-48EF296D0AEE}"/>
              </a:ext>
            </a:extLst>
          </p:cNvPr>
          <p:cNvSpPr txBox="1"/>
          <p:nvPr/>
        </p:nvSpPr>
        <p:spPr>
          <a:xfrm>
            <a:off x="2652384" y="4665438"/>
            <a:ext cx="43006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63F5EFD-E048-4CF2-B427-809B1CEBC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5" b="14905"/>
          <a:stretch/>
        </p:blipFill>
        <p:spPr>
          <a:xfrm>
            <a:off x="7844275" y="1174100"/>
            <a:ext cx="3254330" cy="232048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9C24FDF-6E4E-455B-885D-1F6C320B0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275" y="4170461"/>
            <a:ext cx="3254330" cy="22261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1794425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89" grpId="0"/>
      <p:bldP spid="90" grpId="0"/>
      <p:bldP spid="48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BC924BA-5DA4-45AD-878B-EF9BA64B7EEF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3DB4990F-4724-468B-9F60-853760C07F76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="" xmlns:a16="http://schemas.microsoft.com/office/drawing/2014/main" id="{C2530F61-BCC9-480D-B280-0B7518D7B0B2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AF93836-8C7A-4BA8-9412-F25E33789A9B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2603CA87-EDFD-4AE1-BC4C-C2653B65661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="" xmlns:a16="http://schemas.microsoft.com/office/drawing/2014/main" id="{D087AC37-7D0F-47DC-A609-90C6BB0CA80D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21CA942-D770-44A8-8521-6CBC7E510ABA}"/>
              </a:ext>
            </a:extLst>
          </p:cNvPr>
          <p:cNvSpPr txBox="1"/>
          <p:nvPr/>
        </p:nvSpPr>
        <p:spPr>
          <a:xfrm>
            <a:off x="1174751" y="232102"/>
            <a:ext cx="4268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D66E797-EFB1-4442-ADAA-69A8384007F8}"/>
              </a:ext>
            </a:extLst>
          </p:cNvPr>
          <p:cNvSpPr/>
          <p:nvPr/>
        </p:nvSpPr>
        <p:spPr>
          <a:xfrm>
            <a:off x="1012712" y="4904509"/>
            <a:ext cx="10154049" cy="1302328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Thông tin chính và cách triển khai ý tưởng và thông tin trong văn bản</a:t>
            </a:r>
            <a:endParaRPr lang="en-SG" sz="32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A76958-1E76-47B8-8593-512846DC8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153"/>
          <a:stretch/>
        </p:blipFill>
        <p:spPr>
          <a:xfrm>
            <a:off x="899887" y="1472527"/>
            <a:ext cx="2908042" cy="2833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7390AB4-62FF-4108-92F0-E27549591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36" y="1472527"/>
            <a:ext cx="3134633" cy="28336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8B275E-A854-44B0-B786-62B51049D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976" y="1472527"/>
            <a:ext cx="3101437" cy="28336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4648923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277DC"/>
      </a:accent1>
      <a:accent2>
        <a:srgbClr val="1AA60F"/>
      </a:accent2>
      <a:accent3>
        <a:srgbClr val="0867CB"/>
      </a:accent3>
      <a:accent4>
        <a:srgbClr val="45B60D"/>
      </a:accent4>
      <a:accent5>
        <a:srgbClr val="0970D7"/>
      </a:accent5>
      <a:accent6>
        <a:srgbClr val="78CD15"/>
      </a:accent6>
      <a:hlink>
        <a:srgbClr val="76C5EF"/>
      </a:hlink>
      <a:folHlink>
        <a:srgbClr val="BFBFB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1079</Words>
  <Application>Microsoft Office PowerPoint</Application>
  <PresentationFormat>Custom</PresentationFormat>
  <Paragraphs>260</Paragraphs>
  <Slides>36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Office Theme</vt:lpstr>
      <vt:lpstr>Office 主题​​</vt:lpstr>
      <vt:lpstr>Chủ đề Office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HUY_THOM</cp:lastModifiedBy>
  <cp:revision>11</cp:revision>
  <dcterms:created xsi:type="dcterms:W3CDTF">2023-01-27T13:45:09Z</dcterms:created>
  <dcterms:modified xsi:type="dcterms:W3CDTF">2023-05-08T03:06:22Z</dcterms:modified>
</cp:coreProperties>
</file>