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7" r:id="rId2"/>
    <p:sldId id="263" r:id="rId3"/>
    <p:sldId id="258" r:id="rId4"/>
    <p:sldId id="264" r:id="rId5"/>
    <p:sldId id="306" r:id="rId6"/>
    <p:sldId id="383" r:id="rId7"/>
    <p:sldId id="261" r:id="rId8"/>
    <p:sldId id="384" r:id="rId9"/>
    <p:sldId id="385" r:id="rId10"/>
    <p:sldId id="386" r:id="rId11"/>
    <p:sldId id="387" r:id="rId12"/>
    <p:sldId id="388" r:id="rId13"/>
    <p:sldId id="265" r:id="rId14"/>
    <p:sldId id="311" r:id="rId15"/>
    <p:sldId id="308" r:id="rId16"/>
    <p:sldId id="313" r:id="rId17"/>
    <p:sldId id="315" r:id="rId18"/>
    <p:sldId id="314" r:id="rId19"/>
    <p:sldId id="309" r:id="rId20"/>
    <p:sldId id="317" r:id="rId21"/>
    <p:sldId id="318" r:id="rId22"/>
    <p:sldId id="320" r:id="rId23"/>
    <p:sldId id="316" r:id="rId24"/>
    <p:sldId id="319" r:id="rId25"/>
    <p:sldId id="321" r:id="rId26"/>
    <p:sldId id="322" r:id="rId27"/>
    <p:sldId id="325" r:id="rId28"/>
    <p:sldId id="327" r:id="rId29"/>
    <p:sldId id="323" r:id="rId30"/>
    <p:sldId id="328" r:id="rId31"/>
    <p:sldId id="329" r:id="rId32"/>
    <p:sldId id="332" r:id="rId33"/>
    <p:sldId id="310" r:id="rId34"/>
    <p:sldId id="333" r:id="rId35"/>
    <p:sldId id="335" r:id="rId36"/>
    <p:sldId id="336" r:id="rId37"/>
    <p:sldId id="334" r:id="rId38"/>
    <p:sldId id="330" r:id="rId39"/>
    <p:sldId id="337" r:id="rId40"/>
    <p:sldId id="338" r:id="rId41"/>
    <p:sldId id="340" r:id="rId42"/>
    <p:sldId id="341" r:id="rId43"/>
    <p:sldId id="339" r:id="rId44"/>
    <p:sldId id="342" r:id="rId45"/>
    <p:sldId id="343" r:id="rId46"/>
    <p:sldId id="345" r:id="rId47"/>
    <p:sldId id="347" r:id="rId48"/>
    <p:sldId id="348" r:id="rId49"/>
    <p:sldId id="344" r:id="rId50"/>
    <p:sldId id="349" r:id="rId51"/>
    <p:sldId id="350" r:id="rId52"/>
    <p:sldId id="351" r:id="rId53"/>
    <p:sldId id="352" r:id="rId54"/>
    <p:sldId id="353" r:id="rId55"/>
    <p:sldId id="354" r:id="rId56"/>
    <p:sldId id="355" r:id="rId57"/>
    <p:sldId id="280" r:id="rId58"/>
    <p:sldId id="357" r:id="rId59"/>
    <p:sldId id="358" r:id="rId60"/>
    <p:sldId id="359" r:id="rId61"/>
    <p:sldId id="360" r:id="rId62"/>
    <p:sldId id="361" r:id="rId63"/>
    <p:sldId id="362" r:id="rId64"/>
    <p:sldId id="364" r:id="rId65"/>
    <p:sldId id="363" r:id="rId66"/>
    <p:sldId id="366" r:id="rId67"/>
    <p:sldId id="365"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0" r:id="rId82"/>
    <p:sldId id="381" r:id="rId83"/>
    <p:sldId id="382" r:id="rId84"/>
    <p:sldId id="28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1" d="100"/>
          <a:sy n="81" d="100"/>
        </p:scale>
        <p:origin x="192"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A620EC51-2950-4D46-8897-F15F4484B665}"/>
    <pc:docChg chg="undo custSel modSld">
      <pc:chgData name="Thúy Mai" userId="222f1c7e07c9bd7a" providerId="LiveId" clId="{A620EC51-2950-4D46-8897-F15F4484B665}" dt="2023-02-08T11:14:00.245" v="1375"/>
      <pc:docMkLst>
        <pc:docMk/>
      </pc:docMkLst>
      <pc:sldChg chg="addSp delSp modSp mod">
        <pc:chgData name="Thúy Mai" userId="222f1c7e07c9bd7a" providerId="LiveId" clId="{A620EC51-2950-4D46-8897-F15F4484B665}" dt="2023-02-08T10:53:11.225" v="1123" actId="1076"/>
        <pc:sldMkLst>
          <pc:docMk/>
          <pc:sldMk cId="1054313941" sldId="258"/>
        </pc:sldMkLst>
        <pc:spChg chg="mod">
          <ac:chgData name="Thúy Mai" userId="222f1c7e07c9bd7a" providerId="LiveId" clId="{A620EC51-2950-4D46-8897-F15F4484B665}" dt="2023-02-08T10:52:03.124" v="1106" actId="113"/>
          <ac:spMkLst>
            <pc:docMk/>
            <pc:sldMk cId="1054313941" sldId="258"/>
            <ac:spMk id="2" creationId="{F6A3B22B-11CA-FCAB-6AAD-91AFFC0BD6C0}"/>
          </ac:spMkLst>
        </pc:spChg>
        <pc:spChg chg="mod">
          <ac:chgData name="Thúy Mai" userId="222f1c7e07c9bd7a" providerId="LiveId" clId="{A620EC51-2950-4D46-8897-F15F4484B665}" dt="2023-02-08T10:53:08.846" v="1122" actId="1076"/>
          <ac:spMkLst>
            <pc:docMk/>
            <pc:sldMk cId="1054313941" sldId="258"/>
            <ac:spMk id="8" creationId="{00000000-0000-0000-0000-000000000000}"/>
          </ac:spMkLst>
        </pc:spChg>
        <pc:spChg chg="mod">
          <ac:chgData name="Thúy Mai" userId="222f1c7e07c9bd7a" providerId="LiveId" clId="{A620EC51-2950-4D46-8897-F15F4484B665}" dt="2023-02-08T10:51:58.514" v="1104" actId="113"/>
          <ac:spMkLst>
            <pc:docMk/>
            <pc:sldMk cId="1054313941" sldId="258"/>
            <ac:spMk id="9" creationId="{00000000-0000-0000-0000-000000000000}"/>
          </ac:spMkLst>
        </pc:spChg>
        <pc:spChg chg="mod">
          <ac:chgData name="Thúy Mai" userId="222f1c7e07c9bd7a" providerId="LiveId" clId="{A620EC51-2950-4D46-8897-F15F4484B665}" dt="2023-02-08T10:51:53.516" v="1102" actId="113"/>
          <ac:spMkLst>
            <pc:docMk/>
            <pc:sldMk cId="1054313941" sldId="258"/>
            <ac:spMk id="10" creationId="{00000000-0000-0000-0000-000000000000}"/>
          </ac:spMkLst>
        </pc:spChg>
        <pc:spChg chg="mod">
          <ac:chgData name="Thúy Mai" userId="222f1c7e07c9bd7a" providerId="LiveId" clId="{A620EC51-2950-4D46-8897-F15F4484B665}" dt="2023-02-08T10:51:56.651" v="1103" actId="113"/>
          <ac:spMkLst>
            <pc:docMk/>
            <pc:sldMk cId="1054313941" sldId="258"/>
            <ac:spMk id="13" creationId="{00000000-0000-0000-0000-000000000000}"/>
          </ac:spMkLst>
        </pc:spChg>
        <pc:spChg chg="mod">
          <ac:chgData name="Thúy Mai" userId="222f1c7e07c9bd7a" providerId="LiveId" clId="{A620EC51-2950-4D46-8897-F15F4484B665}" dt="2023-02-08T10:53:11.225" v="1123" actId="1076"/>
          <ac:spMkLst>
            <pc:docMk/>
            <pc:sldMk cId="1054313941" sldId="258"/>
            <ac:spMk id="15" creationId="{00000000-0000-0000-0000-000000000000}"/>
          </ac:spMkLst>
        </pc:spChg>
        <pc:spChg chg="add del mod">
          <ac:chgData name="Thúy Mai" userId="222f1c7e07c9bd7a" providerId="LiveId" clId="{A620EC51-2950-4D46-8897-F15F4484B665}" dt="2023-02-08T08:15:30.846" v="112" actId="478"/>
          <ac:spMkLst>
            <pc:docMk/>
            <pc:sldMk cId="1054313941" sldId="258"/>
            <ac:spMk id="17" creationId="{A508DBA8-0B15-5628-BB41-FDCD54C10A06}"/>
          </ac:spMkLst>
        </pc:spChg>
        <pc:graphicFrameChg chg="add del mod">
          <ac:chgData name="Thúy Mai" userId="222f1c7e07c9bd7a" providerId="LiveId" clId="{A620EC51-2950-4D46-8897-F15F4484B665}" dt="2023-02-08T08:11:17.459" v="2"/>
          <ac:graphicFrameMkLst>
            <pc:docMk/>
            <pc:sldMk cId="1054313941" sldId="258"/>
            <ac:graphicFrameMk id="4" creationId="{67E3CD93-A152-C8B7-7ACD-538A42C6CFB0}"/>
          </ac:graphicFrameMkLst>
        </pc:graphicFrameChg>
      </pc:sldChg>
      <pc:sldChg chg="addSp delSp modSp mod modAnim">
        <pc:chgData name="Thúy Mai" userId="222f1c7e07c9bd7a" providerId="LiveId" clId="{A620EC51-2950-4D46-8897-F15F4484B665}" dt="2023-02-08T10:57:46.925" v="1210" actId="1076"/>
        <pc:sldMkLst>
          <pc:docMk/>
          <pc:sldMk cId="1853198799" sldId="261"/>
        </pc:sldMkLst>
        <pc:spChg chg="mod">
          <ac:chgData name="Thúy Mai" userId="222f1c7e07c9bd7a" providerId="LiveId" clId="{A620EC51-2950-4D46-8897-F15F4484B665}" dt="2023-02-08T10:57:46.925" v="1210" actId="1076"/>
          <ac:spMkLst>
            <pc:docMk/>
            <pc:sldMk cId="1853198799" sldId="261"/>
            <ac:spMk id="2" creationId="{6B32CC06-3C4C-A900-3C99-5C7C37F78A6A}"/>
          </ac:spMkLst>
        </pc:spChg>
        <pc:spChg chg="mod">
          <ac:chgData name="Thúy Mai" userId="222f1c7e07c9bd7a" providerId="LiveId" clId="{A620EC51-2950-4D46-8897-F15F4484B665}" dt="2023-02-08T08:56:11.616" v="836" actId="1076"/>
          <ac:spMkLst>
            <pc:docMk/>
            <pc:sldMk cId="1853198799" sldId="261"/>
            <ac:spMk id="5" creationId="{00000000-0000-0000-0000-000000000000}"/>
          </ac:spMkLst>
        </pc:spChg>
        <pc:spChg chg="mod">
          <ac:chgData name="Thúy Mai" userId="222f1c7e07c9bd7a" providerId="LiveId" clId="{A620EC51-2950-4D46-8897-F15F4484B665}" dt="2023-02-08T08:42:45.664" v="317" actId="14100"/>
          <ac:spMkLst>
            <pc:docMk/>
            <pc:sldMk cId="1853198799" sldId="261"/>
            <ac:spMk id="6" creationId="{00000000-0000-0000-0000-000000000000}"/>
          </ac:spMkLst>
        </pc:spChg>
        <pc:spChg chg="mod">
          <ac:chgData name="Thúy Mai" userId="222f1c7e07c9bd7a" providerId="LiveId" clId="{A620EC51-2950-4D46-8897-F15F4484B665}" dt="2023-02-08T10:57:34.547" v="1206" actId="113"/>
          <ac:spMkLst>
            <pc:docMk/>
            <pc:sldMk cId="1853198799" sldId="261"/>
            <ac:spMk id="7" creationId="{00000000-0000-0000-0000-000000000000}"/>
          </ac:spMkLst>
        </pc:spChg>
        <pc:spChg chg="mod">
          <ac:chgData name="Thúy Mai" userId="222f1c7e07c9bd7a" providerId="LiveId" clId="{A620EC51-2950-4D46-8897-F15F4484B665}" dt="2023-02-08T10:57:36.637" v="1207" actId="113"/>
          <ac:spMkLst>
            <pc:docMk/>
            <pc:sldMk cId="1853198799" sldId="261"/>
            <ac:spMk id="8" creationId="{00000000-0000-0000-0000-000000000000}"/>
          </ac:spMkLst>
        </pc:spChg>
        <pc:spChg chg="mod">
          <ac:chgData name="Thúy Mai" userId="222f1c7e07c9bd7a" providerId="LiveId" clId="{A620EC51-2950-4D46-8897-F15F4484B665}" dt="2023-02-08T08:56:11.616" v="836" actId="1076"/>
          <ac:spMkLst>
            <pc:docMk/>
            <pc:sldMk cId="1853198799" sldId="261"/>
            <ac:spMk id="9" creationId="{00000000-0000-0000-0000-000000000000}"/>
          </ac:spMkLst>
        </pc:spChg>
        <pc:spChg chg="mod">
          <ac:chgData name="Thúy Mai" userId="222f1c7e07c9bd7a" providerId="LiveId" clId="{A620EC51-2950-4D46-8897-F15F4484B665}" dt="2023-02-08T08:56:11.616" v="836" actId="1076"/>
          <ac:spMkLst>
            <pc:docMk/>
            <pc:sldMk cId="1853198799" sldId="261"/>
            <ac:spMk id="10" creationId="{00000000-0000-0000-0000-000000000000}"/>
          </ac:spMkLst>
        </pc:spChg>
        <pc:spChg chg="mod">
          <ac:chgData name="Thúy Mai" userId="222f1c7e07c9bd7a" providerId="LiveId" clId="{A620EC51-2950-4D46-8897-F15F4484B665}" dt="2023-02-08T10:57:38.720" v="1208" actId="113"/>
          <ac:spMkLst>
            <pc:docMk/>
            <pc:sldMk cId="1853198799" sldId="261"/>
            <ac:spMk id="11" creationId="{00000000-0000-0000-0000-000000000000}"/>
          </ac:spMkLst>
        </pc:spChg>
        <pc:spChg chg="mod">
          <ac:chgData name="Thúy Mai" userId="222f1c7e07c9bd7a" providerId="LiveId" clId="{A620EC51-2950-4D46-8897-F15F4484B665}" dt="2023-02-08T08:56:11.616" v="836" actId="1076"/>
          <ac:spMkLst>
            <pc:docMk/>
            <pc:sldMk cId="1853198799" sldId="261"/>
            <ac:spMk id="12" creationId="{00000000-0000-0000-0000-000000000000}"/>
          </ac:spMkLst>
        </pc:spChg>
        <pc:spChg chg="mod">
          <ac:chgData name="Thúy Mai" userId="222f1c7e07c9bd7a" providerId="LiveId" clId="{A620EC51-2950-4D46-8897-F15F4484B665}" dt="2023-02-08T10:57:31.562" v="1205" actId="207"/>
          <ac:spMkLst>
            <pc:docMk/>
            <pc:sldMk cId="1853198799" sldId="261"/>
            <ac:spMk id="13" creationId="{00000000-0000-0000-0000-000000000000}"/>
          </ac:spMkLst>
        </pc:spChg>
        <pc:spChg chg="mod">
          <ac:chgData name="Thúy Mai" userId="222f1c7e07c9bd7a" providerId="LiveId" clId="{A620EC51-2950-4D46-8897-F15F4484B665}" dt="2023-02-08T08:56:11.616" v="836" actId="1076"/>
          <ac:spMkLst>
            <pc:docMk/>
            <pc:sldMk cId="1853198799" sldId="261"/>
            <ac:spMk id="14" creationId="{10863742-E511-0789-0533-B6FF4AC33A21}"/>
          </ac:spMkLst>
        </pc:spChg>
        <pc:spChg chg="add del">
          <ac:chgData name="Thúy Mai" userId="222f1c7e07c9bd7a" providerId="LiveId" clId="{A620EC51-2950-4D46-8897-F15F4484B665}" dt="2023-02-08T08:43:16.798" v="324"/>
          <ac:spMkLst>
            <pc:docMk/>
            <pc:sldMk cId="1853198799" sldId="261"/>
            <ac:spMk id="16" creationId="{9C3B608D-AAC4-3EA3-6AFA-845323C6C560}"/>
          </ac:spMkLst>
        </pc:spChg>
        <pc:spChg chg="add del mod">
          <ac:chgData name="Thúy Mai" userId="222f1c7e07c9bd7a" providerId="LiveId" clId="{A620EC51-2950-4D46-8897-F15F4484B665}" dt="2023-02-08T08:43:45.370" v="328" actId="478"/>
          <ac:spMkLst>
            <pc:docMk/>
            <pc:sldMk cId="1853198799" sldId="261"/>
            <ac:spMk id="18" creationId="{84F401A4-4E6F-83BD-3DB9-5E0143749AD9}"/>
          </ac:spMkLst>
        </pc:spChg>
      </pc:sldChg>
      <pc:sldChg chg="addSp delSp modSp mod">
        <pc:chgData name="Thúy Mai" userId="222f1c7e07c9bd7a" providerId="LiveId" clId="{A620EC51-2950-4D46-8897-F15F4484B665}" dt="2023-02-08T10:54:41.565" v="1153" actId="14100"/>
        <pc:sldMkLst>
          <pc:docMk/>
          <pc:sldMk cId="1197287714" sldId="264"/>
        </pc:sldMkLst>
        <pc:spChg chg="mod">
          <ac:chgData name="Thúy Mai" userId="222f1c7e07c9bd7a" providerId="LiveId" clId="{A620EC51-2950-4D46-8897-F15F4484B665}" dt="2023-02-08T10:54:41.565" v="1153" actId="14100"/>
          <ac:spMkLst>
            <pc:docMk/>
            <pc:sldMk cId="1197287714" sldId="264"/>
            <ac:spMk id="2" creationId="{1141F83E-4414-000A-B64F-E344B28E789A}"/>
          </ac:spMkLst>
        </pc:spChg>
        <pc:spChg chg="mod">
          <ac:chgData name="Thúy Mai" userId="222f1c7e07c9bd7a" providerId="LiveId" clId="{A620EC51-2950-4D46-8897-F15F4484B665}" dt="2023-02-08T10:53:53.149" v="1136" actId="1036"/>
          <ac:spMkLst>
            <pc:docMk/>
            <pc:sldMk cId="1197287714" sldId="264"/>
            <ac:spMk id="3" creationId="{F42023DC-C592-AD7F-7A71-F73AFD8FCD4A}"/>
          </ac:spMkLst>
        </pc:spChg>
        <pc:spChg chg="mod">
          <ac:chgData name="Thúy Mai" userId="222f1c7e07c9bd7a" providerId="LiveId" clId="{A620EC51-2950-4D46-8897-F15F4484B665}" dt="2023-02-08T10:53:57.809" v="1137" actId="14100"/>
          <ac:spMkLst>
            <pc:docMk/>
            <pc:sldMk cId="1197287714" sldId="264"/>
            <ac:spMk id="6" creationId="{00000000-0000-0000-0000-000000000000}"/>
          </ac:spMkLst>
        </pc:spChg>
        <pc:spChg chg="mod">
          <ac:chgData name="Thúy Mai" userId="222f1c7e07c9bd7a" providerId="LiveId" clId="{A620EC51-2950-4D46-8897-F15F4484B665}" dt="2023-02-08T10:53:43.665" v="1129" actId="14100"/>
          <ac:spMkLst>
            <pc:docMk/>
            <pc:sldMk cId="1197287714" sldId="264"/>
            <ac:spMk id="7" creationId="{00000000-0000-0000-0000-000000000000}"/>
          </ac:spMkLst>
        </pc:spChg>
        <pc:spChg chg="mod">
          <ac:chgData name="Thúy Mai" userId="222f1c7e07c9bd7a" providerId="LiveId" clId="{A620EC51-2950-4D46-8897-F15F4484B665}" dt="2023-02-08T10:54:25.337" v="1146" actId="14100"/>
          <ac:spMkLst>
            <pc:docMk/>
            <pc:sldMk cId="1197287714" sldId="264"/>
            <ac:spMk id="8" creationId="{00000000-0000-0000-0000-000000000000}"/>
          </ac:spMkLst>
        </pc:spChg>
        <pc:spChg chg="mod">
          <ac:chgData name="Thúy Mai" userId="222f1c7e07c9bd7a" providerId="LiveId" clId="{A620EC51-2950-4D46-8897-F15F4484B665}" dt="2023-02-08T10:54:37.868" v="1152" actId="1076"/>
          <ac:spMkLst>
            <pc:docMk/>
            <pc:sldMk cId="1197287714" sldId="264"/>
            <ac:spMk id="9" creationId="{00000000-0000-0000-0000-000000000000}"/>
          </ac:spMkLst>
        </pc:spChg>
        <pc:spChg chg="mod">
          <ac:chgData name="Thúy Mai" userId="222f1c7e07c9bd7a" providerId="LiveId" clId="{A620EC51-2950-4D46-8897-F15F4484B665}" dt="2023-02-08T10:53:53.149" v="1136" actId="1036"/>
          <ac:spMkLst>
            <pc:docMk/>
            <pc:sldMk cId="1197287714" sldId="264"/>
            <ac:spMk id="10" creationId="{00000000-0000-0000-0000-000000000000}"/>
          </ac:spMkLst>
        </pc:spChg>
        <pc:spChg chg="mod">
          <ac:chgData name="Thúy Mai" userId="222f1c7e07c9bd7a" providerId="LiveId" clId="{A620EC51-2950-4D46-8897-F15F4484B665}" dt="2023-02-08T10:53:53.149" v="1136" actId="1036"/>
          <ac:spMkLst>
            <pc:docMk/>
            <pc:sldMk cId="1197287714" sldId="264"/>
            <ac:spMk id="11" creationId="{00000000-0000-0000-0000-000000000000}"/>
          </ac:spMkLst>
        </pc:spChg>
        <pc:spChg chg="mod">
          <ac:chgData name="Thúy Mai" userId="222f1c7e07c9bd7a" providerId="LiveId" clId="{A620EC51-2950-4D46-8897-F15F4484B665}" dt="2023-02-08T10:54:34.190" v="1149" actId="1076"/>
          <ac:spMkLst>
            <pc:docMk/>
            <pc:sldMk cId="1197287714" sldId="264"/>
            <ac:spMk id="12" creationId="{00000000-0000-0000-0000-000000000000}"/>
          </ac:spMkLst>
        </pc:spChg>
        <pc:spChg chg="mod">
          <ac:chgData name="Thúy Mai" userId="222f1c7e07c9bd7a" providerId="LiveId" clId="{A620EC51-2950-4D46-8897-F15F4484B665}" dt="2023-02-08T10:53:53.149" v="1136" actId="1036"/>
          <ac:spMkLst>
            <pc:docMk/>
            <pc:sldMk cId="1197287714" sldId="264"/>
            <ac:spMk id="13" creationId="{00000000-0000-0000-0000-000000000000}"/>
          </ac:spMkLst>
        </pc:spChg>
        <pc:spChg chg="mod">
          <ac:chgData name="Thúy Mai" userId="222f1c7e07c9bd7a" providerId="LiveId" clId="{A620EC51-2950-4D46-8897-F15F4484B665}" dt="2023-02-08T10:53:32.836" v="1128" actId="1076"/>
          <ac:spMkLst>
            <pc:docMk/>
            <pc:sldMk cId="1197287714" sldId="264"/>
            <ac:spMk id="14" creationId="{00000000-0000-0000-0000-000000000000}"/>
          </ac:spMkLst>
        </pc:spChg>
        <pc:spChg chg="add del mod">
          <ac:chgData name="Thúy Mai" userId="222f1c7e07c9bd7a" providerId="LiveId" clId="{A620EC51-2950-4D46-8897-F15F4484B665}" dt="2023-02-08T08:22:05.440" v="168" actId="478"/>
          <ac:spMkLst>
            <pc:docMk/>
            <pc:sldMk cId="1197287714" sldId="264"/>
            <ac:spMk id="18" creationId="{B970CA2F-1B3D-0E49-5406-CE9BFCCE3184}"/>
          </ac:spMkLst>
        </pc:spChg>
        <pc:graphicFrameChg chg="add del mod">
          <ac:chgData name="Thúy Mai" userId="222f1c7e07c9bd7a" providerId="LiveId" clId="{A620EC51-2950-4D46-8897-F15F4484B665}" dt="2023-02-08T08:17:26.733" v="116"/>
          <ac:graphicFrameMkLst>
            <pc:docMk/>
            <pc:sldMk cId="1197287714" sldId="264"/>
            <ac:graphicFrameMk id="15" creationId="{74C1E896-FCD3-ED27-3F41-AAA11888BEDC}"/>
          </ac:graphicFrameMkLst>
        </pc:graphicFrameChg>
        <pc:graphicFrameChg chg="add del mod">
          <ac:chgData name="Thúy Mai" userId="222f1c7e07c9bd7a" providerId="LiveId" clId="{A620EC51-2950-4D46-8897-F15F4484B665}" dt="2023-02-08T08:19:29.874" v="135"/>
          <ac:graphicFrameMkLst>
            <pc:docMk/>
            <pc:sldMk cId="1197287714" sldId="264"/>
            <ac:graphicFrameMk id="16" creationId="{6F82A0BD-4B2C-F6A3-43C0-0299A452F231}"/>
          </ac:graphicFrameMkLst>
        </pc:graphicFrameChg>
      </pc:sldChg>
      <pc:sldChg chg="addSp delSp modSp mod delAnim modAnim">
        <pc:chgData name="Thúy Mai" userId="222f1c7e07c9bd7a" providerId="LiveId" clId="{A620EC51-2950-4D46-8897-F15F4484B665}" dt="2023-02-08T10:56:23.455" v="1176" actId="207"/>
        <pc:sldMkLst>
          <pc:docMk/>
          <pc:sldMk cId="3326372245" sldId="306"/>
        </pc:sldMkLst>
        <pc:spChg chg="del">
          <ac:chgData name="Thúy Mai" userId="222f1c7e07c9bd7a" providerId="LiveId" clId="{A620EC51-2950-4D46-8897-F15F4484B665}" dt="2023-02-08T08:36:17.177" v="265" actId="478"/>
          <ac:spMkLst>
            <pc:docMk/>
            <pc:sldMk cId="3326372245" sldId="306"/>
            <ac:spMk id="4" creationId="{00000000-0000-0000-0000-000000000000}"/>
          </ac:spMkLst>
        </pc:spChg>
        <pc:spChg chg="mod">
          <ac:chgData name="Thúy Mai" userId="222f1c7e07c9bd7a" providerId="LiveId" clId="{A620EC51-2950-4D46-8897-F15F4484B665}" dt="2023-02-08T08:26:23.254" v="195" actId="14100"/>
          <ac:spMkLst>
            <pc:docMk/>
            <pc:sldMk cId="3326372245" sldId="306"/>
            <ac:spMk id="5" creationId="{00000000-0000-0000-0000-000000000000}"/>
          </ac:spMkLst>
        </pc:spChg>
        <pc:spChg chg="mod">
          <ac:chgData name="Thúy Mai" userId="222f1c7e07c9bd7a" providerId="LiveId" clId="{A620EC51-2950-4D46-8897-F15F4484B665}" dt="2023-02-08T10:55:33.432" v="1163" actId="1076"/>
          <ac:spMkLst>
            <pc:docMk/>
            <pc:sldMk cId="3326372245" sldId="306"/>
            <ac:spMk id="6" creationId="{00000000-0000-0000-0000-000000000000}"/>
          </ac:spMkLst>
        </pc:spChg>
        <pc:spChg chg="mod">
          <ac:chgData name="Thúy Mai" userId="222f1c7e07c9bd7a" providerId="LiveId" clId="{A620EC51-2950-4D46-8897-F15F4484B665}" dt="2023-02-08T10:56:07.109" v="1172" actId="14100"/>
          <ac:spMkLst>
            <pc:docMk/>
            <pc:sldMk cId="3326372245" sldId="306"/>
            <ac:spMk id="7" creationId="{00000000-0000-0000-0000-000000000000}"/>
          </ac:spMkLst>
        </pc:spChg>
        <pc:spChg chg="mod">
          <ac:chgData name="Thúy Mai" userId="222f1c7e07c9bd7a" providerId="LiveId" clId="{A620EC51-2950-4D46-8897-F15F4484B665}" dt="2023-02-08T08:33:54.742" v="246" actId="1076"/>
          <ac:spMkLst>
            <pc:docMk/>
            <pc:sldMk cId="3326372245" sldId="306"/>
            <ac:spMk id="8" creationId="{00000000-0000-0000-0000-000000000000}"/>
          </ac:spMkLst>
        </pc:spChg>
        <pc:spChg chg="mod">
          <ac:chgData name="Thúy Mai" userId="222f1c7e07c9bd7a" providerId="LiveId" clId="{A620EC51-2950-4D46-8897-F15F4484B665}" dt="2023-02-08T08:34:02.495" v="247" actId="1076"/>
          <ac:spMkLst>
            <pc:docMk/>
            <pc:sldMk cId="3326372245" sldId="306"/>
            <ac:spMk id="9" creationId="{00000000-0000-0000-0000-000000000000}"/>
          </ac:spMkLst>
        </pc:spChg>
        <pc:spChg chg="mod">
          <ac:chgData name="Thúy Mai" userId="222f1c7e07c9bd7a" providerId="LiveId" clId="{A620EC51-2950-4D46-8897-F15F4484B665}" dt="2023-02-08T10:55:49.679" v="1167" actId="14100"/>
          <ac:spMkLst>
            <pc:docMk/>
            <pc:sldMk cId="3326372245" sldId="306"/>
            <ac:spMk id="10" creationId="{00000000-0000-0000-0000-000000000000}"/>
          </ac:spMkLst>
        </pc:spChg>
        <pc:spChg chg="mod">
          <ac:chgData name="Thúy Mai" userId="222f1c7e07c9bd7a" providerId="LiveId" clId="{A620EC51-2950-4D46-8897-F15F4484B665}" dt="2023-02-08T10:55:54.362" v="1168" actId="1076"/>
          <ac:spMkLst>
            <pc:docMk/>
            <pc:sldMk cId="3326372245" sldId="306"/>
            <ac:spMk id="11" creationId="{00000000-0000-0000-0000-000000000000}"/>
          </ac:spMkLst>
        </pc:spChg>
        <pc:spChg chg="mod">
          <ac:chgData name="Thúy Mai" userId="222f1c7e07c9bd7a" providerId="LiveId" clId="{A620EC51-2950-4D46-8897-F15F4484B665}" dt="2023-02-08T10:54:52.978" v="1155" actId="207"/>
          <ac:spMkLst>
            <pc:docMk/>
            <pc:sldMk cId="3326372245" sldId="306"/>
            <ac:spMk id="12" creationId="{00000000-0000-0000-0000-000000000000}"/>
          </ac:spMkLst>
        </pc:spChg>
        <pc:spChg chg="mod">
          <ac:chgData name="Thúy Mai" userId="222f1c7e07c9bd7a" providerId="LiveId" clId="{A620EC51-2950-4D46-8897-F15F4484B665}" dt="2023-02-08T10:56:23.455" v="1176" actId="207"/>
          <ac:spMkLst>
            <pc:docMk/>
            <pc:sldMk cId="3326372245" sldId="306"/>
            <ac:spMk id="13" creationId="{614D65A0-4B98-2A3F-D9EB-DA790C438655}"/>
          </ac:spMkLst>
        </pc:spChg>
        <pc:spChg chg="mod">
          <ac:chgData name="Thúy Mai" userId="222f1c7e07c9bd7a" providerId="LiveId" clId="{A620EC51-2950-4D46-8897-F15F4484B665}" dt="2023-02-08T08:35:20.093" v="263" actId="1036"/>
          <ac:spMkLst>
            <pc:docMk/>
            <pc:sldMk cId="3326372245" sldId="306"/>
            <ac:spMk id="14" creationId="{0656C9FB-6515-EE06-9C39-9404FCD3FAC3}"/>
          </ac:spMkLst>
        </pc:spChg>
        <pc:spChg chg="add del mod">
          <ac:chgData name="Thúy Mai" userId="222f1c7e07c9bd7a" providerId="LiveId" clId="{A620EC51-2950-4D46-8897-F15F4484B665}" dt="2023-02-08T08:35:31.116" v="264" actId="478"/>
          <ac:spMkLst>
            <pc:docMk/>
            <pc:sldMk cId="3326372245" sldId="306"/>
            <ac:spMk id="17" creationId="{BC9F191D-5D04-AB4A-6EF2-73CE58604C70}"/>
          </ac:spMkLst>
        </pc:spChg>
        <pc:graphicFrameChg chg="add del mod">
          <ac:chgData name="Thúy Mai" userId="222f1c7e07c9bd7a" providerId="LiveId" clId="{A620EC51-2950-4D46-8897-F15F4484B665}" dt="2023-02-08T08:25:33.445" v="184"/>
          <ac:graphicFrameMkLst>
            <pc:docMk/>
            <pc:sldMk cId="3326372245" sldId="306"/>
            <ac:graphicFrameMk id="15" creationId="{76C77FEB-B490-359A-F623-885926430467}"/>
          </ac:graphicFrameMkLst>
        </pc:graphicFrameChg>
        <pc:picChg chg="mod">
          <ac:chgData name="Thúy Mai" userId="222f1c7e07c9bd7a" providerId="LiveId" clId="{A620EC51-2950-4D46-8897-F15F4484B665}" dt="2023-02-08T10:55:06.858" v="1159" actId="1076"/>
          <ac:picMkLst>
            <pc:docMk/>
            <pc:sldMk cId="3326372245" sldId="306"/>
            <ac:picMk id="3" creationId="{00000000-0000-0000-0000-000000000000}"/>
          </ac:picMkLst>
        </pc:picChg>
      </pc:sldChg>
      <pc:sldChg chg="delSp modSp mod modAnim">
        <pc:chgData name="Thúy Mai" userId="222f1c7e07c9bd7a" providerId="LiveId" clId="{A620EC51-2950-4D46-8897-F15F4484B665}" dt="2023-02-08T11:11:32.711" v="1353" actId="1076"/>
        <pc:sldMkLst>
          <pc:docMk/>
          <pc:sldMk cId="377855414" sldId="311"/>
        </pc:sldMkLst>
        <pc:spChg chg="mod">
          <ac:chgData name="Thúy Mai" userId="222f1c7e07c9bd7a" providerId="LiveId" clId="{A620EC51-2950-4D46-8897-F15F4484B665}" dt="2023-02-08T11:11:32.711" v="1353" actId="1076"/>
          <ac:spMkLst>
            <pc:docMk/>
            <pc:sldMk cId="377855414" sldId="311"/>
            <ac:spMk id="6" creationId="{2707433C-D5CF-3BAB-C04B-18BA5864ED24}"/>
          </ac:spMkLst>
        </pc:spChg>
        <pc:spChg chg="del">
          <ac:chgData name="Thúy Mai" userId="222f1c7e07c9bd7a" providerId="LiveId" clId="{A620EC51-2950-4D46-8897-F15F4484B665}" dt="2023-02-08T11:11:26.785" v="1351" actId="478"/>
          <ac:spMkLst>
            <pc:docMk/>
            <pc:sldMk cId="377855414" sldId="311"/>
            <ac:spMk id="7" creationId="{595FF577-DFF1-99C9-4BD4-D59DA9EA34E2}"/>
          </ac:spMkLst>
        </pc:spChg>
        <pc:picChg chg="mod">
          <ac:chgData name="Thúy Mai" userId="222f1c7e07c9bd7a" providerId="LiveId" clId="{A620EC51-2950-4D46-8897-F15F4484B665}" dt="2023-02-08T11:11:30.531" v="1352" actId="1076"/>
          <ac:picMkLst>
            <pc:docMk/>
            <pc:sldMk cId="377855414" sldId="311"/>
            <ac:picMk id="4" creationId="{AB90C99A-CCF6-1789-1B19-D94067D698E7}"/>
          </ac:picMkLst>
        </pc:picChg>
      </pc:sldChg>
      <pc:sldChg chg="delSp mod">
        <pc:chgData name="Thúy Mai" userId="222f1c7e07c9bd7a" providerId="LiveId" clId="{A620EC51-2950-4D46-8897-F15F4484B665}" dt="2023-02-08T11:11:40.328" v="1355" actId="478"/>
        <pc:sldMkLst>
          <pc:docMk/>
          <pc:sldMk cId="1760609276" sldId="314"/>
        </pc:sldMkLst>
        <pc:spChg chg="del">
          <ac:chgData name="Thúy Mai" userId="222f1c7e07c9bd7a" providerId="LiveId" clId="{A620EC51-2950-4D46-8897-F15F4484B665}" dt="2023-02-08T11:11:40.328" v="1355" actId="478"/>
          <ac:spMkLst>
            <pc:docMk/>
            <pc:sldMk cId="1760609276" sldId="314"/>
            <ac:spMk id="7" creationId="{595FF577-DFF1-99C9-4BD4-D59DA9EA34E2}"/>
          </ac:spMkLst>
        </pc:spChg>
      </pc:sldChg>
      <pc:sldChg chg="delSp mod">
        <pc:chgData name="Thúy Mai" userId="222f1c7e07c9bd7a" providerId="LiveId" clId="{A620EC51-2950-4D46-8897-F15F4484B665}" dt="2023-02-08T11:11:36.940" v="1354" actId="478"/>
        <pc:sldMkLst>
          <pc:docMk/>
          <pc:sldMk cId="3725249722" sldId="315"/>
        </pc:sldMkLst>
        <pc:spChg chg="del">
          <ac:chgData name="Thúy Mai" userId="222f1c7e07c9bd7a" providerId="LiveId" clId="{A620EC51-2950-4D46-8897-F15F4484B665}" dt="2023-02-08T11:11:36.940" v="1354" actId="478"/>
          <ac:spMkLst>
            <pc:docMk/>
            <pc:sldMk cId="3725249722" sldId="315"/>
            <ac:spMk id="7" creationId="{595FF577-DFF1-99C9-4BD4-D59DA9EA34E2}"/>
          </ac:spMkLst>
        </pc:spChg>
      </pc:sldChg>
      <pc:sldChg chg="delSp mod">
        <pc:chgData name="Thúy Mai" userId="222f1c7e07c9bd7a" providerId="LiveId" clId="{A620EC51-2950-4D46-8897-F15F4484B665}" dt="2023-02-08T11:11:49.288" v="1356" actId="478"/>
        <pc:sldMkLst>
          <pc:docMk/>
          <pc:sldMk cId="382413617" sldId="325"/>
        </pc:sldMkLst>
        <pc:spChg chg="del">
          <ac:chgData name="Thúy Mai" userId="222f1c7e07c9bd7a" providerId="LiveId" clId="{A620EC51-2950-4D46-8897-F15F4484B665}" dt="2023-02-08T11:11:49.288" v="1356" actId="478"/>
          <ac:spMkLst>
            <pc:docMk/>
            <pc:sldMk cId="382413617" sldId="325"/>
            <ac:spMk id="7" creationId="{595FF577-DFF1-99C9-4BD4-D59DA9EA34E2}"/>
          </ac:spMkLst>
        </pc:spChg>
      </pc:sldChg>
      <pc:sldChg chg="delSp mod">
        <pc:chgData name="Thúy Mai" userId="222f1c7e07c9bd7a" providerId="LiveId" clId="{A620EC51-2950-4D46-8897-F15F4484B665}" dt="2023-02-08T11:11:53.509" v="1357" actId="478"/>
        <pc:sldMkLst>
          <pc:docMk/>
          <pc:sldMk cId="2198905290" sldId="332"/>
        </pc:sldMkLst>
        <pc:spChg chg="del">
          <ac:chgData name="Thúy Mai" userId="222f1c7e07c9bd7a" providerId="LiveId" clId="{A620EC51-2950-4D46-8897-F15F4484B665}" dt="2023-02-08T11:11:53.509" v="1357" actId="478"/>
          <ac:spMkLst>
            <pc:docMk/>
            <pc:sldMk cId="2198905290" sldId="332"/>
            <ac:spMk id="7" creationId="{595FF577-DFF1-99C9-4BD4-D59DA9EA34E2}"/>
          </ac:spMkLst>
        </pc:spChg>
      </pc:sldChg>
      <pc:sldChg chg="modAnim">
        <pc:chgData name="Thúy Mai" userId="222f1c7e07c9bd7a" providerId="LiveId" clId="{A620EC51-2950-4D46-8897-F15F4484B665}" dt="2023-02-08T11:12:17.670" v="1358"/>
        <pc:sldMkLst>
          <pc:docMk/>
          <pc:sldMk cId="4190786444" sldId="334"/>
        </pc:sldMkLst>
      </pc:sldChg>
      <pc:sldChg chg="modAnim">
        <pc:chgData name="Thúy Mai" userId="222f1c7e07c9bd7a" providerId="LiveId" clId="{A620EC51-2950-4D46-8897-F15F4484B665}" dt="2023-02-08T11:12:29.360" v="1361"/>
        <pc:sldMkLst>
          <pc:docMk/>
          <pc:sldMk cId="1425291295" sldId="339"/>
        </pc:sldMkLst>
      </pc:sldChg>
      <pc:sldChg chg="modAnim">
        <pc:chgData name="Thúy Mai" userId="222f1c7e07c9bd7a" providerId="LiveId" clId="{A620EC51-2950-4D46-8897-F15F4484B665}" dt="2023-02-08T11:12:23.890" v="1359"/>
        <pc:sldMkLst>
          <pc:docMk/>
          <pc:sldMk cId="1848456344" sldId="340"/>
        </pc:sldMkLst>
      </pc:sldChg>
      <pc:sldChg chg="modAnim">
        <pc:chgData name="Thúy Mai" userId="222f1c7e07c9bd7a" providerId="LiveId" clId="{A620EC51-2950-4D46-8897-F15F4484B665}" dt="2023-02-08T11:12:27.220" v="1360"/>
        <pc:sldMkLst>
          <pc:docMk/>
          <pc:sldMk cId="3222947797" sldId="341"/>
        </pc:sldMkLst>
      </pc:sldChg>
      <pc:sldChg chg="modAnim">
        <pc:chgData name="Thúy Mai" userId="222f1c7e07c9bd7a" providerId="LiveId" clId="{A620EC51-2950-4D46-8897-F15F4484B665}" dt="2023-02-08T11:12:32.575" v="1362"/>
        <pc:sldMkLst>
          <pc:docMk/>
          <pc:sldMk cId="1009986723" sldId="342"/>
        </pc:sldMkLst>
      </pc:sldChg>
      <pc:sldChg chg="modAnim">
        <pc:chgData name="Thúy Mai" userId="222f1c7e07c9bd7a" providerId="LiveId" clId="{A620EC51-2950-4D46-8897-F15F4484B665}" dt="2023-02-08T11:12:36.247" v="1363"/>
        <pc:sldMkLst>
          <pc:docMk/>
          <pc:sldMk cId="4089723667" sldId="343"/>
        </pc:sldMkLst>
      </pc:sldChg>
      <pc:sldChg chg="modAnim">
        <pc:chgData name="Thúy Mai" userId="222f1c7e07c9bd7a" providerId="LiveId" clId="{A620EC51-2950-4D46-8897-F15F4484B665}" dt="2023-02-08T11:12:48.982" v="1367"/>
        <pc:sldMkLst>
          <pc:docMk/>
          <pc:sldMk cId="1979980092" sldId="344"/>
        </pc:sldMkLst>
      </pc:sldChg>
      <pc:sldChg chg="modAnim">
        <pc:chgData name="Thúy Mai" userId="222f1c7e07c9bd7a" providerId="LiveId" clId="{A620EC51-2950-4D46-8897-F15F4484B665}" dt="2023-02-08T11:12:39.034" v="1364"/>
        <pc:sldMkLst>
          <pc:docMk/>
          <pc:sldMk cId="1248760332" sldId="345"/>
        </pc:sldMkLst>
      </pc:sldChg>
      <pc:sldChg chg="modAnim">
        <pc:chgData name="Thúy Mai" userId="222f1c7e07c9bd7a" providerId="LiveId" clId="{A620EC51-2950-4D46-8897-F15F4484B665}" dt="2023-02-08T11:12:43.881" v="1365"/>
        <pc:sldMkLst>
          <pc:docMk/>
          <pc:sldMk cId="1542009679" sldId="347"/>
        </pc:sldMkLst>
      </pc:sldChg>
      <pc:sldChg chg="modAnim">
        <pc:chgData name="Thúy Mai" userId="222f1c7e07c9bd7a" providerId="LiveId" clId="{A620EC51-2950-4D46-8897-F15F4484B665}" dt="2023-02-08T11:12:46.216" v="1366"/>
        <pc:sldMkLst>
          <pc:docMk/>
          <pc:sldMk cId="2710328240" sldId="348"/>
        </pc:sldMkLst>
      </pc:sldChg>
      <pc:sldChg chg="modAnim">
        <pc:chgData name="Thúy Mai" userId="222f1c7e07c9bd7a" providerId="LiveId" clId="{A620EC51-2950-4D46-8897-F15F4484B665}" dt="2023-02-08T11:12:51.091" v="1368"/>
        <pc:sldMkLst>
          <pc:docMk/>
          <pc:sldMk cId="3190363939" sldId="349"/>
        </pc:sldMkLst>
      </pc:sldChg>
      <pc:sldChg chg="modAnim">
        <pc:chgData name="Thúy Mai" userId="222f1c7e07c9bd7a" providerId="LiveId" clId="{A620EC51-2950-4D46-8897-F15F4484B665}" dt="2023-02-08T11:13:01.100" v="1369"/>
        <pc:sldMkLst>
          <pc:docMk/>
          <pc:sldMk cId="2637134043" sldId="350"/>
        </pc:sldMkLst>
      </pc:sldChg>
      <pc:sldChg chg="modAnim">
        <pc:chgData name="Thúy Mai" userId="222f1c7e07c9bd7a" providerId="LiveId" clId="{A620EC51-2950-4D46-8897-F15F4484B665}" dt="2023-02-08T11:13:18.318" v="1370"/>
        <pc:sldMkLst>
          <pc:docMk/>
          <pc:sldMk cId="4153935744" sldId="352"/>
        </pc:sldMkLst>
      </pc:sldChg>
      <pc:sldChg chg="modSp mod">
        <pc:chgData name="Thúy Mai" userId="222f1c7e07c9bd7a" providerId="LiveId" clId="{A620EC51-2950-4D46-8897-F15F4484B665}" dt="2023-02-08T11:13:30.870" v="1371" actId="1076"/>
        <pc:sldMkLst>
          <pc:docMk/>
          <pc:sldMk cId="1020939103" sldId="355"/>
        </pc:sldMkLst>
        <pc:graphicFrameChg chg="mod">
          <ac:chgData name="Thúy Mai" userId="222f1c7e07c9bd7a" providerId="LiveId" clId="{A620EC51-2950-4D46-8897-F15F4484B665}" dt="2023-02-08T11:13:30.870" v="1371" actId="1076"/>
          <ac:graphicFrameMkLst>
            <pc:docMk/>
            <pc:sldMk cId="1020939103" sldId="355"/>
            <ac:graphicFrameMk id="7" creationId="{D193FCDC-07A9-9941-1762-7A987B890541}"/>
          </ac:graphicFrameMkLst>
        </pc:graphicFrameChg>
      </pc:sldChg>
      <pc:sldChg chg="modAnim">
        <pc:chgData name="Thúy Mai" userId="222f1c7e07c9bd7a" providerId="LiveId" clId="{A620EC51-2950-4D46-8897-F15F4484B665}" dt="2023-02-08T11:14:00.245" v="1375"/>
        <pc:sldMkLst>
          <pc:docMk/>
          <pc:sldMk cId="3175320450" sldId="360"/>
        </pc:sldMkLst>
      </pc:sldChg>
      <pc:sldChg chg="addSp delSp modSp mod">
        <pc:chgData name="Thúy Mai" userId="222f1c7e07c9bd7a" providerId="LiveId" clId="{A620EC51-2950-4D46-8897-F15F4484B665}" dt="2023-02-08T10:57:09.750" v="1192" actId="1076"/>
        <pc:sldMkLst>
          <pc:docMk/>
          <pc:sldMk cId="128611539" sldId="383"/>
        </pc:sldMkLst>
        <pc:spChg chg="mod">
          <ac:chgData name="Thúy Mai" userId="222f1c7e07c9bd7a" providerId="LiveId" clId="{A620EC51-2950-4D46-8897-F15F4484B665}" dt="2023-02-08T10:57:06.986" v="1191" actId="1076"/>
          <ac:spMkLst>
            <pc:docMk/>
            <pc:sldMk cId="128611539" sldId="383"/>
            <ac:spMk id="2" creationId="{1141F83E-4414-000A-B64F-E344B28E789A}"/>
          </ac:spMkLst>
        </pc:spChg>
        <pc:spChg chg="mod">
          <ac:chgData name="Thúy Mai" userId="222f1c7e07c9bd7a" providerId="LiveId" clId="{A620EC51-2950-4D46-8897-F15F4484B665}" dt="2023-02-08T10:57:09.750" v="1192" actId="1076"/>
          <ac:spMkLst>
            <pc:docMk/>
            <pc:sldMk cId="128611539" sldId="383"/>
            <ac:spMk id="3" creationId="{F42023DC-C592-AD7F-7A71-F73AFD8FCD4A}"/>
          </ac:spMkLst>
        </pc:spChg>
        <pc:spChg chg="mod">
          <ac:chgData name="Thúy Mai" userId="222f1c7e07c9bd7a" providerId="LiveId" clId="{A620EC51-2950-4D46-8897-F15F4484B665}" dt="2023-02-08T08:39:06.700" v="282" actId="1076"/>
          <ac:spMkLst>
            <pc:docMk/>
            <pc:sldMk cId="128611539" sldId="383"/>
            <ac:spMk id="7" creationId="{00000000-0000-0000-0000-000000000000}"/>
          </ac:spMkLst>
        </pc:spChg>
        <pc:spChg chg="mod">
          <ac:chgData name="Thúy Mai" userId="222f1c7e07c9bd7a" providerId="LiveId" clId="{A620EC51-2950-4D46-8897-F15F4484B665}" dt="2023-02-08T10:56:53.641" v="1184" actId="207"/>
          <ac:spMkLst>
            <pc:docMk/>
            <pc:sldMk cId="128611539" sldId="383"/>
            <ac:spMk id="8" creationId="{00000000-0000-0000-0000-000000000000}"/>
          </ac:spMkLst>
        </pc:spChg>
        <pc:spChg chg="mod">
          <ac:chgData name="Thúy Mai" userId="222f1c7e07c9bd7a" providerId="LiveId" clId="{A620EC51-2950-4D46-8897-F15F4484B665}" dt="2023-02-08T10:56:56.706" v="1186" actId="207"/>
          <ac:spMkLst>
            <pc:docMk/>
            <pc:sldMk cId="128611539" sldId="383"/>
            <ac:spMk id="9" creationId="{00000000-0000-0000-0000-000000000000}"/>
          </ac:spMkLst>
        </pc:spChg>
        <pc:spChg chg="mod">
          <ac:chgData name="Thúy Mai" userId="222f1c7e07c9bd7a" providerId="LiveId" clId="{A620EC51-2950-4D46-8897-F15F4484B665}" dt="2023-02-08T10:56:59.621" v="1188" actId="207"/>
          <ac:spMkLst>
            <pc:docMk/>
            <pc:sldMk cId="128611539" sldId="383"/>
            <ac:spMk id="12" creationId="{00000000-0000-0000-0000-000000000000}"/>
          </ac:spMkLst>
        </pc:spChg>
        <pc:spChg chg="mod">
          <ac:chgData name="Thúy Mai" userId="222f1c7e07c9bd7a" providerId="LiveId" clId="{A620EC51-2950-4D46-8897-F15F4484B665}" dt="2023-02-08T10:56:47.417" v="1182" actId="207"/>
          <ac:spMkLst>
            <pc:docMk/>
            <pc:sldMk cId="128611539" sldId="383"/>
            <ac:spMk id="14" creationId="{00000000-0000-0000-0000-000000000000}"/>
          </ac:spMkLst>
        </pc:spChg>
        <pc:spChg chg="add del mod">
          <ac:chgData name="Thúy Mai" userId="222f1c7e07c9bd7a" providerId="LiveId" clId="{A620EC51-2950-4D46-8897-F15F4484B665}" dt="2023-02-08T08:41:43.024" v="314" actId="478"/>
          <ac:spMkLst>
            <pc:docMk/>
            <pc:sldMk cId="128611539" sldId="383"/>
            <ac:spMk id="17" creationId="{9109B7F4-08CB-EAC7-97D1-FE8E6BC5FE94}"/>
          </ac:spMkLst>
        </pc:spChg>
        <pc:graphicFrameChg chg="add del mod">
          <ac:chgData name="Thúy Mai" userId="222f1c7e07c9bd7a" providerId="LiveId" clId="{A620EC51-2950-4D46-8897-F15F4484B665}" dt="2023-02-08T08:37:35.978" v="268"/>
          <ac:graphicFrameMkLst>
            <pc:docMk/>
            <pc:sldMk cId="128611539" sldId="383"/>
            <ac:graphicFrameMk id="5" creationId="{46FD5CD1-0F14-1D04-DC34-2E53E014A942}"/>
          </ac:graphicFrameMkLst>
        </pc:graphicFrameChg>
      </pc:sldChg>
      <pc:sldChg chg="addSp delSp modSp mod modAnim">
        <pc:chgData name="Thúy Mai" userId="222f1c7e07c9bd7a" providerId="LiveId" clId="{A620EC51-2950-4D46-8897-F15F4484B665}" dt="2023-02-08T10:58:46.570" v="1237" actId="207"/>
        <pc:sldMkLst>
          <pc:docMk/>
          <pc:sldMk cId="586021329" sldId="384"/>
        </pc:sldMkLst>
        <pc:spChg chg="mod">
          <ac:chgData name="Thúy Mai" userId="222f1c7e07c9bd7a" providerId="LiveId" clId="{A620EC51-2950-4D46-8897-F15F4484B665}" dt="2023-02-08T10:58:46.570" v="1237" actId="207"/>
          <ac:spMkLst>
            <pc:docMk/>
            <pc:sldMk cId="586021329" sldId="384"/>
            <ac:spMk id="2" creationId="{6B32CC06-3C4C-A900-3C99-5C7C37F78A6A}"/>
          </ac:spMkLst>
        </pc:spChg>
        <pc:spChg chg="mod">
          <ac:chgData name="Thúy Mai" userId="222f1c7e07c9bd7a" providerId="LiveId" clId="{A620EC51-2950-4D46-8897-F15F4484B665}" dt="2023-02-08T09:02:34.529" v="888" actId="1076"/>
          <ac:spMkLst>
            <pc:docMk/>
            <pc:sldMk cId="586021329" sldId="384"/>
            <ac:spMk id="5" creationId="{00000000-0000-0000-0000-000000000000}"/>
          </ac:spMkLst>
        </pc:spChg>
        <pc:spChg chg="mod">
          <ac:chgData name="Thúy Mai" userId="222f1c7e07c9bd7a" providerId="LiveId" clId="{A620EC51-2950-4D46-8897-F15F4484B665}" dt="2023-02-08T10:58:11.647" v="1216" actId="14100"/>
          <ac:spMkLst>
            <pc:docMk/>
            <pc:sldMk cId="586021329" sldId="384"/>
            <ac:spMk id="6" creationId="{00000000-0000-0000-0000-000000000000}"/>
          </ac:spMkLst>
        </pc:spChg>
        <pc:spChg chg="mod">
          <ac:chgData name="Thúy Mai" userId="222f1c7e07c9bd7a" providerId="LiveId" clId="{A620EC51-2950-4D46-8897-F15F4484B665}" dt="2023-02-08T10:58:37.596" v="1231" actId="113"/>
          <ac:spMkLst>
            <pc:docMk/>
            <pc:sldMk cId="586021329" sldId="384"/>
            <ac:spMk id="7" creationId="{00000000-0000-0000-0000-000000000000}"/>
          </ac:spMkLst>
        </pc:spChg>
        <pc:spChg chg="mod">
          <ac:chgData name="Thúy Mai" userId="222f1c7e07c9bd7a" providerId="LiveId" clId="{A620EC51-2950-4D46-8897-F15F4484B665}" dt="2023-02-08T10:58:40.777" v="1233" actId="207"/>
          <ac:spMkLst>
            <pc:docMk/>
            <pc:sldMk cId="586021329" sldId="384"/>
            <ac:spMk id="8" creationId="{00000000-0000-0000-0000-000000000000}"/>
          </ac:spMkLst>
        </pc:spChg>
        <pc:spChg chg="mod">
          <ac:chgData name="Thúy Mai" userId="222f1c7e07c9bd7a" providerId="LiveId" clId="{A620EC51-2950-4D46-8897-F15F4484B665}" dt="2023-02-08T09:02:08.446" v="884" actId="14100"/>
          <ac:spMkLst>
            <pc:docMk/>
            <pc:sldMk cId="586021329" sldId="384"/>
            <ac:spMk id="9" creationId="{00000000-0000-0000-0000-000000000000}"/>
          </ac:spMkLst>
        </pc:spChg>
        <pc:spChg chg="mod">
          <ac:chgData name="Thúy Mai" userId="222f1c7e07c9bd7a" providerId="LiveId" clId="{A620EC51-2950-4D46-8897-F15F4484B665}" dt="2023-02-08T09:02:08.446" v="884" actId="14100"/>
          <ac:spMkLst>
            <pc:docMk/>
            <pc:sldMk cId="586021329" sldId="384"/>
            <ac:spMk id="10" creationId="{00000000-0000-0000-0000-000000000000}"/>
          </ac:spMkLst>
        </pc:spChg>
        <pc:spChg chg="mod">
          <ac:chgData name="Thúy Mai" userId="222f1c7e07c9bd7a" providerId="LiveId" clId="{A620EC51-2950-4D46-8897-F15F4484B665}" dt="2023-02-08T10:58:43.723" v="1235" actId="207"/>
          <ac:spMkLst>
            <pc:docMk/>
            <pc:sldMk cId="586021329" sldId="384"/>
            <ac:spMk id="11" creationId="{00000000-0000-0000-0000-000000000000}"/>
          </ac:spMkLst>
        </pc:spChg>
        <pc:spChg chg="mod">
          <ac:chgData name="Thúy Mai" userId="222f1c7e07c9bd7a" providerId="LiveId" clId="{A620EC51-2950-4D46-8897-F15F4484B665}" dt="2023-02-08T09:02:08.446" v="884" actId="14100"/>
          <ac:spMkLst>
            <pc:docMk/>
            <pc:sldMk cId="586021329" sldId="384"/>
            <ac:spMk id="12" creationId="{00000000-0000-0000-0000-000000000000}"/>
          </ac:spMkLst>
        </pc:spChg>
        <pc:spChg chg="mod">
          <ac:chgData name="Thúy Mai" userId="222f1c7e07c9bd7a" providerId="LiveId" clId="{A620EC51-2950-4D46-8897-F15F4484B665}" dt="2023-02-08T10:58:31.056" v="1229" actId="1036"/>
          <ac:spMkLst>
            <pc:docMk/>
            <pc:sldMk cId="586021329" sldId="384"/>
            <ac:spMk id="13" creationId="{00000000-0000-0000-0000-000000000000}"/>
          </ac:spMkLst>
        </pc:spChg>
        <pc:spChg chg="mod">
          <ac:chgData name="Thúy Mai" userId="222f1c7e07c9bd7a" providerId="LiveId" clId="{A620EC51-2950-4D46-8897-F15F4484B665}" dt="2023-02-08T09:02:08.446" v="884" actId="14100"/>
          <ac:spMkLst>
            <pc:docMk/>
            <pc:sldMk cId="586021329" sldId="384"/>
            <ac:spMk id="14" creationId="{10863742-E511-0789-0533-B6FF4AC33A21}"/>
          </ac:spMkLst>
        </pc:spChg>
        <pc:spChg chg="add del mod">
          <ac:chgData name="Thúy Mai" userId="222f1c7e07c9bd7a" providerId="LiveId" clId="{A620EC51-2950-4D46-8897-F15F4484B665}" dt="2023-02-08T10:57:51.938" v="1211" actId="478"/>
          <ac:spMkLst>
            <pc:docMk/>
            <pc:sldMk cId="586021329" sldId="384"/>
            <ac:spMk id="17" creationId="{4C5DF5C9-4542-B3D8-EE5B-DB7FB9EB06C4}"/>
          </ac:spMkLst>
        </pc:spChg>
        <pc:graphicFrameChg chg="add del mod">
          <ac:chgData name="Thúy Mai" userId="222f1c7e07c9bd7a" providerId="LiveId" clId="{A620EC51-2950-4D46-8897-F15F4484B665}" dt="2023-02-08T08:57:10.829" v="839"/>
          <ac:graphicFrameMkLst>
            <pc:docMk/>
            <pc:sldMk cId="586021329" sldId="384"/>
            <ac:graphicFrameMk id="3" creationId="{DD776785-8A24-6B0F-22E2-9E2DCAB273DE}"/>
          </ac:graphicFrameMkLst>
        </pc:graphicFrameChg>
      </pc:sldChg>
      <pc:sldChg chg="addSp delSp modSp mod">
        <pc:chgData name="Thúy Mai" userId="222f1c7e07c9bd7a" providerId="LiveId" clId="{A620EC51-2950-4D46-8897-F15F4484B665}" dt="2023-02-08T11:02:12.780" v="1336" actId="207"/>
        <pc:sldMkLst>
          <pc:docMk/>
          <pc:sldMk cId="2935544452" sldId="385"/>
        </pc:sldMkLst>
        <pc:spChg chg="mod">
          <ac:chgData name="Thúy Mai" userId="222f1c7e07c9bd7a" providerId="LiveId" clId="{A620EC51-2950-4D46-8897-F15F4484B665}" dt="2023-02-08T10:59:12.114" v="1243" actId="113"/>
          <ac:spMkLst>
            <pc:docMk/>
            <pc:sldMk cId="2935544452" sldId="385"/>
            <ac:spMk id="2" creationId="{6B32CC06-3C4C-A900-3C99-5C7C37F78A6A}"/>
          </ac:spMkLst>
        </pc:spChg>
        <pc:spChg chg="mod">
          <ac:chgData name="Thúy Mai" userId="222f1c7e07c9bd7a" providerId="LiveId" clId="{A620EC51-2950-4D46-8897-F15F4484B665}" dt="2023-02-08T09:05:44.472" v="921" actId="1076"/>
          <ac:spMkLst>
            <pc:docMk/>
            <pc:sldMk cId="2935544452" sldId="385"/>
            <ac:spMk id="5" creationId="{00000000-0000-0000-0000-000000000000}"/>
          </ac:spMkLst>
        </pc:spChg>
        <pc:spChg chg="mod">
          <ac:chgData name="Thúy Mai" userId="222f1c7e07c9bd7a" providerId="LiveId" clId="{A620EC51-2950-4D46-8897-F15F4484B665}" dt="2023-02-08T09:03:52.741" v="900" actId="14100"/>
          <ac:spMkLst>
            <pc:docMk/>
            <pc:sldMk cId="2935544452" sldId="385"/>
            <ac:spMk id="6" creationId="{00000000-0000-0000-0000-000000000000}"/>
          </ac:spMkLst>
        </pc:spChg>
        <pc:spChg chg="mod">
          <ac:chgData name="Thúy Mai" userId="222f1c7e07c9bd7a" providerId="LiveId" clId="{A620EC51-2950-4D46-8897-F15F4484B665}" dt="2023-02-08T10:59:07.721" v="1240" actId="113"/>
          <ac:spMkLst>
            <pc:docMk/>
            <pc:sldMk cId="2935544452" sldId="385"/>
            <ac:spMk id="7" creationId="{00000000-0000-0000-0000-000000000000}"/>
          </ac:spMkLst>
        </pc:spChg>
        <pc:spChg chg="mod">
          <ac:chgData name="Thúy Mai" userId="222f1c7e07c9bd7a" providerId="LiveId" clId="{A620EC51-2950-4D46-8897-F15F4484B665}" dt="2023-02-08T10:59:09.708" v="1241" actId="113"/>
          <ac:spMkLst>
            <pc:docMk/>
            <pc:sldMk cId="2935544452" sldId="385"/>
            <ac:spMk id="8" creationId="{00000000-0000-0000-0000-000000000000}"/>
          </ac:spMkLst>
        </pc:spChg>
        <pc:spChg chg="mod">
          <ac:chgData name="Thúy Mai" userId="222f1c7e07c9bd7a" providerId="LiveId" clId="{A620EC51-2950-4D46-8897-F15F4484B665}" dt="2023-02-08T10:59:11.086" v="1242" actId="113"/>
          <ac:spMkLst>
            <pc:docMk/>
            <pc:sldMk cId="2935544452" sldId="385"/>
            <ac:spMk id="11" creationId="{00000000-0000-0000-0000-000000000000}"/>
          </ac:spMkLst>
        </pc:spChg>
        <pc:spChg chg="mod">
          <ac:chgData name="Thúy Mai" userId="222f1c7e07c9bd7a" providerId="LiveId" clId="{A620EC51-2950-4D46-8897-F15F4484B665}" dt="2023-02-08T11:02:12.780" v="1336" actId="207"/>
          <ac:spMkLst>
            <pc:docMk/>
            <pc:sldMk cId="2935544452" sldId="385"/>
            <ac:spMk id="13" creationId="{00000000-0000-0000-0000-000000000000}"/>
          </ac:spMkLst>
        </pc:spChg>
        <pc:spChg chg="add del mod">
          <ac:chgData name="Thúy Mai" userId="222f1c7e07c9bd7a" providerId="LiveId" clId="{A620EC51-2950-4D46-8897-F15F4484B665}" dt="2023-02-08T09:04:55.717" v="912" actId="478"/>
          <ac:spMkLst>
            <pc:docMk/>
            <pc:sldMk cId="2935544452" sldId="385"/>
            <ac:spMk id="16" creationId="{10EE50F4-A682-CB18-9E66-5A7AC3AD8BC3}"/>
          </ac:spMkLst>
        </pc:spChg>
      </pc:sldChg>
      <pc:sldChg chg="addSp delSp modSp mod">
        <pc:chgData name="Thúy Mai" userId="222f1c7e07c9bd7a" providerId="LiveId" clId="{A620EC51-2950-4D46-8897-F15F4484B665}" dt="2023-02-08T11:05:43.801" v="1341" actId="14100"/>
        <pc:sldMkLst>
          <pc:docMk/>
          <pc:sldMk cId="1415344559" sldId="386"/>
        </pc:sldMkLst>
        <pc:spChg chg="mod">
          <ac:chgData name="Thúy Mai" userId="222f1c7e07c9bd7a" providerId="LiveId" clId="{A620EC51-2950-4D46-8897-F15F4484B665}" dt="2023-02-08T10:59:27.143" v="1251" actId="207"/>
          <ac:spMkLst>
            <pc:docMk/>
            <pc:sldMk cId="1415344559" sldId="386"/>
            <ac:spMk id="2" creationId="{1141F83E-4414-000A-B64F-E344B28E789A}"/>
          </ac:spMkLst>
        </pc:spChg>
        <pc:spChg chg="mod">
          <ac:chgData name="Thúy Mai" userId="222f1c7e07c9bd7a" providerId="LiveId" clId="{A620EC51-2950-4D46-8897-F15F4484B665}" dt="2023-02-08T09:10:49.098" v="998" actId="14100"/>
          <ac:spMkLst>
            <pc:docMk/>
            <pc:sldMk cId="1415344559" sldId="386"/>
            <ac:spMk id="6" creationId="{00000000-0000-0000-0000-000000000000}"/>
          </ac:spMkLst>
        </pc:spChg>
        <pc:spChg chg="mod">
          <ac:chgData name="Thúy Mai" userId="222f1c7e07c9bd7a" providerId="LiveId" clId="{A620EC51-2950-4D46-8897-F15F4484B665}" dt="2023-02-08T11:05:43.801" v="1341" actId="14100"/>
          <ac:spMkLst>
            <pc:docMk/>
            <pc:sldMk cId="1415344559" sldId="386"/>
            <ac:spMk id="7" creationId="{00000000-0000-0000-0000-000000000000}"/>
          </ac:spMkLst>
        </pc:spChg>
        <pc:spChg chg="mod">
          <ac:chgData name="Thúy Mai" userId="222f1c7e07c9bd7a" providerId="LiveId" clId="{A620EC51-2950-4D46-8897-F15F4484B665}" dt="2023-02-08T10:59:17.027" v="1245" actId="207"/>
          <ac:spMkLst>
            <pc:docMk/>
            <pc:sldMk cId="1415344559" sldId="386"/>
            <ac:spMk id="8" creationId="{00000000-0000-0000-0000-000000000000}"/>
          </ac:spMkLst>
        </pc:spChg>
        <pc:spChg chg="mod">
          <ac:chgData name="Thúy Mai" userId="222f1c7e07c9bd7a" providerId="LiveId" clId="{A620EC51-2950-4D46-8897-F15F4484B665}" dt="2023-02-08T10:59:21.676" v="1247" actId="113"/>
          <ac:spMkLst>
            <pc:docMk/>
            <pc:sldMk cId="1415344559" sldId="386"/>
            <ac:spMk id="9" creationId="{00000000-0000-0000-0000-000000000000}"/>
          </ac:spMkLst>
        </pc:spChg>
        <pc:spChg chg="mod">
          <ac:chgData name="Thúy Mai" userId="222f1c7e07c9bd7a" providerId="LiveId" clId="{A620EC51-2950-4D46-8897-F15F4484B665}" dt="2023-02-08T09:10:30.807" v="972" actId="1076"/>
          <ac:spMkLst>
            <pc:docMk/>
            <pc:sldMk cId="1415344559" sldId="386"/>
            <ac:spMk id="10" creationId="{00000000-0000-0000-0000-000000000000}"/>
          </ac:spMkLst>
        </pc:spChg>
        <pc:spChg chg="mod">
          <ac:chgData name="Thúy Mai" userId="222f1c7e07c9bd7a" providerId="LiveId" clId="{A620EC51-2950-4D46-8897-F15F4484B665}" dt="2023-02-08T09:10:30.807" v="972" actId="1076"/>
          <ac:spMkLst>
            <pc:docMk/>
            <pc:sldMk cId="1415344559" sldId="386"/>
            <ac:spMk id="11" creationId="{00000000-0000-0000-0000-000000000000}"/>
          </ac:spMkLst>
        </pc:spChg>
        <pc:spChg chg="mod">
          <ac:chgData name="Thúy Mai" userId="222f1c7e07c9bd7a" providerId="LiveId" clId="{A620EC51-2950-4D46-8897-F15F4484B665}" dt="2023-02-08T10:59:24.337" v="1249" actId="113"/>
          <ac:spMkLst>
            <pc:docMk/>
            <pc:sldMk cId="1415344559" sldId="386"/>
            <ac:spMk id="12" creationId="{00000000-0000-0000-0000-000000000000}"/>
          </ac:spMkLst>
        </pc:spChg>
        <pc:spChg chg="mod">
          <ac:chgData name="Thúy Mai" userId="222f1c7e07c9bd7a" providerId="LiveId" clId="{A620EC51-2950-4D46-8897-F15F4484B665}" dt="2023-02-08T09:10:30.807" v="972" actId="1076"/>
          <ac:spMkLst>
            <pc:docMk/>
            <pc:sldMk cId="1415344559" sldId="386"/>
            <ac:spMk id="13" creationId="{00000000-0000-0000-0000-000000000000}"/>
          </ac:spMkLst>
        </pc:spChg>
        <pc:spChg chg="mod">
          <ac:chgData name="Thúy Mai" userId="222f1c7e07c9bd7a" providerId="LiveId" clId="{A620EC51-2950-4D46-8897-F15F4484B665}" dt="2023-02-08T11:05:40.330" v="1340" actId="1076"/>
          <ac:spMkLst>
            <pc:docMk/>
            <pc:sldMk cId="1415344559" sldId="386"/>
            <ac:spMk id="14" creationId="{00000000-0000-0000-0000-000000000000}"/>
          </ac:spMkLst>
        </pc:spChg>
        <pc:spChg chg="add del mod">
          <ac:chgData name="Thúy Mai" userId="222f1c7e07c9bd7a" providerId="LiveId" clId="{A620EC51-2950-4D46-8897-F15F4484B665}" dt="2023-02-08T09:10:11.104" v="971" actId="478"/>
          <ac:spMkLst>
            <pc:docMk/>
            <pc:sldMk cId="1415344559" sldId="386"/>
            <ac:spMk id="17" creationId="{CBD0C212-518E-EE44-71D4-73E82056D3CF}"/>
          </ac:spMkLst>
        </pc:spChg>
        <pc:graphicFrameChg chg="add del mod">
          <ac:chgData name="Thúy Mai" userId="222f1c7e07c9bd7a" providerId="LiveId" clId="{A620EC51-2950-4D46-8897-F15F4484B665}" dt="2023-02-08T09:06:16.074" v="926"/>
          <ac:graphicFrameMkLst>
            <pc:docMk/>
            <pc:sldMk cId="1415344559" sldId="386"/>
            <ac:graphicFrameMk id="5" creationId="{ADBA12EF-3F68-210C-2C42-0F4029EBA7B1}"/>
          </ac:graphicFrameMkLst>
        </pc:graphicFrameChg>
        <pc:picChg chg="mod">
          <ac:chgData name="Thúy Mai" userId="222f1c7e07c9bd7a" providerId="LiveId" clId="{A620EC51-2950-4D46-8897-F15F4484B665}" dt="2023-02-08T09:08:01.814" v="947" actId="1076"/>
          <ac:picMkLst>
            <pc:docMk/>
            <pc:sldMk cId="1415344559" sldId="386"/>
            <ac:picMk id="4" creationId="{00000000-0000-0000-0000-000000000000}"/>
          </ac:picMkLst>
        </pc:picChg>
      </pc:sldChg>
      <pc:sldChg chg="addSp delSp modSp mod">
        <pc:chgData name="Thúy Mai" userId="222f1c7e07c9bd7a" providerId="LiveId" clId="{A620EC51-2950-4D46-8897-F15F4484B665}" dt="2023-02-08T11:02:04.554" v="1327" actId="20577"/>
        <pc:sldMkLst>
          <pc:docMk/>
          <pc:sldMk cId="1603426744" sldId="387"/>
        </pc:sldMkLst>
        <pc:spChg chg="mod">
          <ac:chgData name="Thúy Mai" userId="222f1c7e07c9bd7a" providerId="LiveId" clId="{A620EC51-2950-4D46-8897-F15F4484B665}" dt="2023-02-08T11:00:11.006" v="1284" actId="14100"/>
          <ac:spMkLst>
            <pc:docMk/>
            <pc:sldMk cId="1603426744" sldId="387"/>
            <ac:spMk id="2" creationId="{F6A3B22B-11CA-FCAB-6AAD-91AFFC0BD6C0}"/>
          </ac:spMkLst>
        </pc:spChg>
        <pc:spChg chg="mod">
          <ac:chgData name="Thúy Mai" userId="222f1c7e07c9bd7a" providerId="LiveId" clId="{A620EC51-2950-4D46-8897-F15F4484B665}" dt="2023-02-08T09:12:46.926" v="1022" actId="122"/>
          <ac:spMkLst>
            <pc:docMk/>
            <pc:sldMk cId="1603426744" sldId="387"/>
            <ac:spMk id="3" creationId="{6268D621-D1DA-F49F-3D64-FF56B976DB55}"/>
          </ac:spMkLst>
        </pc:spChg>
        <pc:spChg chg="mod">
          <ac:chgData name="Thúy Mai" userId="222f1c7e07c9bd7a" providerId="LiveId" clId="{A620EC51-2950-4D46-8897-F15F4484B665}" dt="2023-02-08T09:12:46.926" v="1022" actId="122"/>
          <ac:spMkLst>
            <pc:docMk/>
            <pc:sldMk cId="1603426744" sldId="387"/>
            <ac:spMk id="7" creationId="{00000000-0000-0000-0000-000000000000}"/>
          </ac:spMkLst>
        </pc:spChg>
        <pc:spChg chg="mod">
          <ac:chgData name="Thúy Mai" userId="222f1c7e07c9bd7a" providerId="LiveId" clId="{A620EC51-2950-4D46-8897-F15F4484B665}" dt="2023-02-08T09:11:34.264" v="1009" actId="1076"/>
          <ac:spMkLst>
            <pc:docMk/>
            <pc:sldMk cId="1603426744" sldId="387"/>
            <ac:spMk id="8" creationId="{00000000-0000-0000-0000-000000000000}"/>
          </ac:spMkLst>
        </pc:spChg>
        <pc:spChg chg="mod">
          <ac:chgData name="Thúy Mai" userId="222f1c7e07c9bd7a" providerId="LiveId" clId="{A620EC51-2950-4D46-8897-F15F4484B665}" dt="2023-02-08T11:00:21.174" v="1288" actId="14100"/>
          <ac:spMkLst>
            <pc:docMk/>
            <pc:sldMk cId="1603426744" sldId="387"/>
            <ac:spMk id="9" creationId="{00000000-0000-0000-0000-000000000000}"/>
          </ac:spMkLst>
        </pc:spChg>
        <pc:spChg chg="mod">
          <ac:chgData name="Thúy Mai" userId="222f1c7e07c9bd7a" providerId="LiveId" clId="{A620EC51-2950-4D46-8897-F15F4484B665}" dt="2023-02-08T11:00:18.648" v="1287" actId="14100"/>
          <ac:spMkLst>
            <pc:docMk/>
            <pc:sldMk cId="1603426744" sldId="387"/>
            <ac:spMk id="10" creationId="{00000000-0000-0000-0000-000000000000}"/>
          </ac:spMkLst>
        </pc:spChg>
        <pc:spChg chg="mod">
          <ac:chgData name="Thúy Mai" userId="222f1c7e07c9bd7a" providerId="LiveId" clId="{A620EC51-2950-4D46-8897-F15F4484B665}" dt="2023-02-08T09:12:46.926" v="1022" actId="122"/>
          <ac:spMkLst>
            <pc:docMk/>
            <pc:sldMk cId="1603426744" sldId="387"/>
            <ac:spMk id="11" creationId="{00000000-0000-0000-0000-000000000000}"/>
          </ac:spMkLst>
        </pc:spChg>
        <pc:spChg chg="mod">
          <ac:chgData name="Thúy Mai" userId="222f1c7e07c9bd7a" providerId="LiveId" clId="{A620EC51-2950-4D46-8897-F15F4484B665}" dt="2023-02-08T09:12:46.926" v="1022" actId="122"/>
          <ac:spMkLst>
            <pc:docMk/>
            <pc:sldMk cId="1603426744" sldId="387"/>
            <ac:spMk id="12" creationId="{00000000-0000-0000-0000-000000000000}"/>
          </ac:spMkLst>
        </pc:spChg>
        <pc:spChg chg="mod">
          <ac:chgData name="Thúy Mai" userId="222f1c7e07c9bd7a" providerId="LiveId" clId="{A620EC51-2950-4D46-8897-F15F4484B665}" dt="2023-02-08T11:00:13.169" v="1285" actId="14100"/>
          <ac:spMkLst>
            <pc:docMk/>
            <pc:sldMk cId="1603426744" sldId="387"/>
            <ac:spMk id="13" creationId="{00000000-0000-0000-0000-000000000000}"/>
          </ac:spMkLst>
        </pc:spChg>
        <pc:spChg chg="mod">
          <ac:chgData name="Thúy Mai" userId="222f1c7e07c9bd7a" providerId="LiveId" clId="{A620EC51-2950-4D46-8897-F15F4484B665}" dt="2023-02-08T09:12:46.926" v="1022" actId="122"/>
          <ac:spMkLst>
            <pc:docMk/>
            <pc:sldMk cId="1603426744" sldId="387"/>
            <ac:spMk id="14" creationId="{00000000-0000-0000-0000-000000000000}"/>
          </ac:spMkLst>
        </pc:spChg>
        <pc:spChg chg="mod">
          <ac:chgData name="Thúy Mai" userId="222f1c7e07c9bd7a" providerId="LiveId" clId="{A620EC51-2950-4D46-8897-F15F4484B665}" dt="2023-02-08T11:02:04.554" v="1327" actId="20577"/>
          <ac:spMkLst>
            <pc:docMk/>
            <pc:sldMk cId="1603426744" sldId="387"/>
            <ac:spMk id="15" creationId="{00000000-0000-0000-0000-000000000000}"/>
          </ac:spMkLst>
        </pc:spChg>
        <pc:spChg chg="add del mod">
          <ac:chgData name="Thúy Mai" userId="222f1c7e07c9bd7a" providerId="LiveId" clId="{A620EC51-2950-4D46-8897-F15F4484B665}" dt="2023-02-08T09:15:07.189" v="1043"/>
          <ac:spMkLst>
            <pc:docMk/>
            <pc:sldMk cId="1603426744" sldId="387"/>
            <ac:spMk id="17" creationId="{A3C1FBFE-1363-A9AA-7C7B-F81874010720}"/>
          </ac:spMkLst>
        </pc:spChg>
        <pc:graphicFrameChg chg="add del mod">
          <ac:chgData name="Thúy Mai" userId="222f1c7e07c9bd7a" providerId="LiveId" clId="{A620EC51-2950-4D46-8897-F15F4484B665}" dt="2023-02-08T09:11:09.120" v="1001"/>
          <ac:graphicFrameMkLst>
            <pc:docMk/>
            <pc:sldMk cId="1603426744" sldId="387"/>
            <ac:graphicFrameMk id="4" creationId="{6521BE0A-FFFC-F0F1-6AF7-519A0FEC0F30}"/>
          </ac:graphicFrameMkLst>
        </pc:graphicFrameChg>
        <pc:picChg chg="mod">
          <ac:chgData name="Thúy Mai" userId="222f1c7e07c9bd7a" providerId="LiveId" clId="{A620EC51-2950-4D46-8897-F15F4484B665}" dt="2023-02-08T09:12:17.230" v="1016" actId="1076"/>
          <ac:picMkLst>
            <pc:docMk/>
            <pc:sldMk cId="1603426744" sldId="387"/>
            <ac:picMk id="6" creationId="{00000000-0000-0000-0000-000000000000}"/>
          </ac:picMkLst>
        </pc:picChg>
      </pc:sldChg>
      <pc:sldChg chg="addSp delSp modSp mod">
        <pc:chgData name="Thúy Mai" userId="222f1c7e07c9bd7a" providerId="LiveId" clId="{A620EC51-2950-4D46-8897-F15F4484B665}" dt="2023-02-08T11:07:40.032" v="1349" actId="171"/>
        <pc:sldMkLst>
          <pc:docMk/>
          <pc:sldMk cId="928821282" sldId="388"/>
        </pc:sldMkLst>
        <pc:spChg chg="mod ord">
          <ac:chgData name="Thúy Mai" userId="222f1c7e07c9bd7a" providerId="LiveId" clId="{A620EC51-2950-4D46-8897-F15F4484B665}" dt="2023-02-08T11:07:40.032" v="1349" actId="171"/>
          <ac:spMkLst>
            <pc:docMk/>
            <pc:sldMk cId="928821282" sldId="388"/>
            <ac:spMk id="2" creationId="{F6A3B22B-11CA-FCAB-6AAD-91AFFC0BD6C0}"/>
          </ac:spMkLst>
        </pc:spChg>
        <pc:spChg chg="mod">
          <ac:chgData name="Thúy Mai" userId="222f1c7e07c9bd7a" providerId="LiveId" clId="{A620EC51-2950-4D46-8897-F15F4484B665}" dt="2023-02-08T09:20:30.934" v="1093" actId="1076"/>
          <ac:spMkLst>
            <pc:docMk/>
            <pc:sldMk cId="928821282" sldId="388"/>
            <ac:spMk id="3" creationId="{6268D621-D1DA-F49F-3D64-FF56B976DB55}"/>
          </ac:spMkLst>
        </pc:spChg>
        <pc:spChg chg="mod">
          <ac:chgData name="Thúy Mai" userId="222f1c7e07c9bd7a" providerId="LiveId" clId="{A620EC51-2950-4D46-8897-F15F4484B665}" dt="2023-02-08T09:20:10.874" v="1090" actId="1076"/>
          <ac:spMkLst>
            <pc:docMk/>
            <pc:sldMk cId="928821282" sldId="388"/>
            <ac:spMk id="7" creationId="{00000000-0000-0000-0000-000000000000}"/>
          </ac:spMkLst>
        </pc:spChg>
        <pc:spChg chg="mod">
          <ac:chgData name="Thúy Mai" userId="222f1c7e07c9bd7a" providerId="LiveId" clId="{A620EC51-2950-4D46-8897-F15F4484B665}" dt="2023-02-08T09:15:57.917" v="1054" actId="14100"/>
          <ac:spMkLst>
            <pc:docMk/>
            <pc:sldMk cId="928821282" sldId="388"/>
            <ac:spMk id="8" creationId="{00000000-0000-0000-0000-000000000000}"/>
          </ac:spMkLst>
        </pc:spChg>
        <pc:spChg chg="mod">
          <ac:chgData name="Thúy Mai" userId="222f1c7e07c9bd7a" providerId="LiveId" clId="{A620EC51-2950-4D46-8897-F15F4484B665}" dt="2023-02-08T11:01:06.142" v="1295" actId="14100"/>
          <ac:spMkLst>
            <pc:docMk/>
            <pc:sldMk cId="928821282" sldId="388"/>
            <ac:spMk id="9" creationId="{00000000-0000-0000-0000-000000000000}"/>
          </ac:spMkLst>
        </pc:spChg>
        <pc:spChg chg="mod">
          <ac:chgData name="Thúy Mai" userId="222f1c7e07c9bd7a" providerId="LiveId" clId="{A620EC51-2950-4D46-8897-F15F4484B665}" dt="2023-02-08T11:01:33.058" v="1306" actId="14100"/>
          <ac:spMkLst>
            <pc:docMk/>
            <pc:sldMk cId="928821282" sldId="388"/>
            <ac:spMk id="10" creationId="{00000000-0000-0000-0000-000000000000}"/>
          </ac:spMkLst>
        </pc:spChg>
        <pc:spChg chg="mod">
          <ac:chgData name="Thúy Mai" userId="222f1c7e07c9bd7a" providerId="LiveId" clId="{A620EC51-2950-4D46-8897-F15F4484B665}" dt="2023-02-08T09:20:15.908" v="1091" actId="1076"/>
          <ac:spMkLst>
            <pc:docMk/>
            <pc:sldMk cId="928821282" sldId="388"/>
            <ac:spMk id="11" creationId="{00000000-0000-0000-0000-000000000000}"/>
          </ac:spMkLst>
        </pc:spChg>
        <pc:spChg chg="mod">
          <ac:chgData name="Thúy Mai" userId="222f1c7e07c9bd7a" providerId="LiveId" clId="{A620EC51-2950-4D46-8897-F15F4484B665}" dt="2023-02-08T09:20:05.267" v="1089" actId="1076"/>
          <ac:spMkLst>
            <pc:docMk/>
            <pc:sldMk cId="928821282" sldId="388"/>
            <ac:spMk id="12" creationId="{00000000-0000-0000-0000-000000000000}"/>
          </ac:spMkLst>
        </pc:spChg>
        <pc:spChg chg="mod">
          <ac:chgData name="Thúy Mai" userId="222f1c7e07c9bd7a" providerId="LiveId" clId="{A620EC51-2950-4D46-8897-F15F4484B665}" dt="2023-02-08T11:06:53.869" v="1344" actId="1076"/>
          <ac:spMkLst>
            <pc:docMk/>
            <pc:sldMk cId="928821282" sldId="388"/>
            <ac:spMk id="13" creationId="{00000000-0000-0000-0000-000000000000}"/>
          </ac:spMkLst>
        </pc:spChg>
        <pc:spChg chg="mod">
          <ac:chgData name="Thúy Mai" userId="222f1c7e07c9bd7a" providerId="LiveId" clId="{A620EC51-2950-4D46-8897-F15F4484B665}" dt="2023-02-08T11:01:23.663" v="1302" actId="1076"/>
          <ac:spMkLst>
            <pc:docMk/>
            <pc:sldMk cId="928821282" sldId="388"/>
            <ac:spMk id="14" creationId="{00000000-0000-0000-0000-000000000000}"/>
          </ac:spMkLst>
        </pc:spChg>
        <pc:spChg chg="mod">
          <ac:chgData name="Thúy Mai" userId="222f1c7e07c9bd7a" providerId="LiveId" clId="{A620EC51-2950-4D46-8897-F15F4484B665}" dt="2023-02-08T11:02:07.968" v="1335" actId="20577"/>
          <ac:spMkLst>
            <pc:docMk/>
            <pc:sldMk cId="928821282" sldId="388"/>
            <ac:spMk id="15" creationId="{00000000-0000-0000-0000-000000000000}"/>
          </ac:spMkLst>
        </pc:spChg>
        <pc:spChg chg="add del mod">
          <ac:chgData name="Thúy Mai" userId="222f1c7e07c9bd7a" providerId="LiveId" clId="{A620EC51-2950-4D46-8897-F15F4484B665}" dt="2023-02-08T09:19:51.570" v="1088" actId="478"/>
          <ac:spMkLst>
            <pc:docMk/>
            <pc:sldMk cId="928821282" sldId="388"/>
            <ac:spMk id="17" creationId="{69F674B0-DB1E-3CAA-5B23-71BDD75253CD}"/>
          </ac:spMkLst>
        </pc:spChg>
        <pc:graphicFrameChg chg="add del mod">
          <ac:chgData name="Thúy Mai" userId="222f1c7e07c9bd7a" providerId="LiveId" clId="{A620EC51-2950-4D46-8897-F15F4484B665}" dt="2023-02-08T09:15:27.748" v="1046"/>
          <ac:graphicFrameMkLst>
            <pc:docMk/>
            <pc:sldMk cId="928821282" sldId="388"/>
            <ac:graphicFrameMk id="4" creationId="{DCEA2746-1418-69E0-AF36-018224116FE1}"/>
          </ac:graphicFrameMkLst>
        </pc:graphicFrameChg>
        <pc:picChg chg="mod">
          <ac:chgData name="Thúy Mai" userId="222f1c7e07c9bd7a" providerId="LiveId" clId="{A620EC51-2950-4D46-8897-F15F4484B665}" dt="2023-02-08T09:20:38.636" v="1094" actId="1076"/>
          <ac:picMkLst>
            <pc:docMk/>
            <pc:sldMk cId="928821282" sldId="388"/>
            <ac:picMk id="5" creationId="{00000000-0000-0000-0000-000000000000}"/>
          </ac:picMkLst>
        </pc:picChg>
        <pc:picChg chg="mod">
          <ac:chgData name="Thúy Mai" userId="222f1c7e07c9bd7a" providerId="LiveId" clId="{A620EC51-2950-4D46-8897-F15F4484B665}" dt="2023-02-08T11:01:08.586" v="1296" actId="1076"/>
          <ac:picMkLst>
            <pc:docMk/>
            <pc:sldMk cId="928821282" sldId="388"/>
            <ac:picMk id="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4915C-193C-42ED-B07F-4106010CDDDC}" type="datetimeFigureOut">
              <a:rPr lang="en-US" smtClean="0"/>
              <a:t>2/8/2023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9BF6B-D262-4C08-A49B-618A5C6E705B}" type="slidenum">
              <a:rPr lang="en-US" smtClean="0"/>
              <a:t>‹#›</a:t>
            </a:fld>
            <a:endParaRPr lang="en-US"/>
          </a:p>
        </p:txBody>
      </p:sp>
    </p:spTree>
    <p:extLst>
      <p:ext uri="{BB962C8B-B14F-4D97-AF65-F5344CB8AC3E}">
        <p14:creationId xmlns:p14="http://schemas.microsoft.com/office/powerpoint/2010/main" val="272257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fld id="{0B01F36B-51F6-485A-83B9-7C989F919177}" type="slidenum">
              <a:rPr lang="en-US" smtClean="0"/>
              <a:t>3</a:t>
            </a:fld>
            <a:endParaRPr lang="en-US"/>
          </a:p>
        </p:txBody>
      </p:sp>
    </p:spTree>
    <p:extLst>
      <p:ext uri="{BB962C8B-B14F-4D97-AF65-F5344CB8AC3E}">
        <p14:creationId xmlns:p14="http://schemas.microsoft.com/office/powerpoint/2010/main" val="670181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fld id="{0B01F36B-51F6-485A-83B9-7C989F919177}" type="slidenum">
              <a:rPr lang="en-US" smtClean="0"/>
              <a:t>4</a:t>
            </a:fld>
            <a:endParaRPr lang="en-US"/>
          </a:p>
        </p:txBody>
      </p:sp>
    </p:spTree>
    <p:extLst>
      <p:ext uri="{BB962C8B-B14F-4D97-AF65-F5344CB8AC3E}">
        <p14:creationId xmlns:p14="http://schemas.microsoft.com/office/powerpoint/2010/main" val="386984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fld id="{0B01F36B-51F6-485A-83B9-7C989F919177}" type="slidenum">
              <a:rPr lang="en-US" smtClean="0"/>
              <a:t>6</a:t>
            </a:fld>
            <a:endParaRPr lang="en-US"/>
          </a:p>
        </p:txBody>
      </p:sp>
    </p:spTree>
    <p:extLst>
      <p:ext uri="{BB962C8B-B14F-4D97-AF65-F5344CB8AC3E}">
        <p14:creationId xmlns:p14="http://schemas.microsoft.com/office/powerpoint/2010/main" val="17592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fld id="{0B01F36B-51F6-485A-83B9-7C989F919177}" type="slidenum">
              <a:rPr lang="en-US" smtClean="0"/>
              <a:t>10</a:t>
            </a:fld>
            <a:endParaRPr lang="en-US"/>
          </a:p>
        </p:txBody>
      </p:sp>
    </p:spTree>
    <p:extLst>
      <p:ext uri="{BB962C8B-B14F-4D97-AF65-F5344CB8AC3E}">
        <p14:creationId xmlns:p14="http://schemas.microsoft.com/office/powerpoint/2010/main" val="3238604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fld id="{0B01F36B-51F6-485A-83B9-7C989F919177}" type="slidenum">
              <a:rPr lang="en-US" smtClean="0"/>
              <a:t>11</a:t>
            </a:fld>
            <a:endParaRPr lang="en-US"/>
          </a:p>
        </p:txBody>
      </p:sp>
    </p:spTree>
    <p:extLst>
      <p:ext uri="{BB962C8B-B14F-4D97-AF65-F5344CB8AC3E}">
        <p14:creationId xmlns:p14="http://schemas.microsoft.com/office/powerpoint/2010/main" val="799621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fld id="{0B01F36B-51F6-485A-83B9-7C989F919177}" type="slidenum">
              <a:rPr lang="en-US" smtClean="0"/>
              <a:t>12</a:t>
            </a:fld>
            <a:endParaRPr lang="en-US"/>
          </a:p>
        </p:txBody>
      </p:sp>
    </p:spTree>
    <p:extLst>
      <p:ext uri="{BB962C8B-B14F-4D97-AF65-F5344CB8AC3E}">
        <p14:creationId xmlns:p14="http://schemas.microsoft.com/office/powerpoint/2010/main" val="416641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792DD5-0F60-26B3-212C-84AAD949906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8282BE3-AB5D-5EEA-CC93-A4F1DA7330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3A20BC3-D42E-8226-8621-57E2C07EE31B}"/>
              </a:ext>
            </a:extLst>
          </p:cNvPr>
          <p:cNvSpPr>
            <a:spLocks noGrp="1"/>
          </p:cNvSpPr>
          <p:nvPr>
            <p:ph type="dt" sz="half" idx="10"/>
          </p:nvPr>
        </p:nvSpPr>
        <p:spPr/>
        <p:txBody>
          <a:bodyPr/>
          <a:lstStyle/>
          <a:p>
            <a:fld id="{C71E03A2-E5F5-4F70-B9DF-73BEFA2223E5}" type="datetimeFigureOut">
              <a:rPr lang="en-US" smtClean="0"/>
              <a:t>2/8/2023</a:t>
            </a:fld>
            <a:endParaRPr lang="en-US"/>
          </a:p>
        </p:txBody>
      </p:sp>
      <p:sp>
        <p:nvSpPr>
          <p:cNvPr id="5" name="Chỗ dành sẵn cho Chân trang 4">
            <a:extLst>
              <a:ext uri="{FF2B5EF4-FFF2-40B4-BE49-F238E27FC236}">
                <a16:creationId xmlns:a16="http://schemas.microsoft.com/office/drawing/2014/main" id="{4790A94B-DF0E-BAFE-1D17-010BBA9F164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DE1F982-CFD5-62A7-694A-C36CF5A230ED}"/>
              </a:ext>
            </a:extLst>
          </p:cNvPr>
          <p:cNvSpPr>
            <a:spLocks noGrp="1"/>
          </p:cNvSpPr>
          <p:nvPr>
            <p:ph type="sldNum" sz="quarter" idx="12"/>
          </p:nvPr>
        </p:nvSpPr>
        <p:spPr/>
        <p:txBody>
          <a:bodyPr/>
          <a:lstStyle/>
          <a:p>
            <a:fld id="{BCEAE721-8208-43BD-A4D2-CA9D100832DF}" type="slidenum">
              <a:rPr lang="en-US" smtClean="0"/>
              <a:t>‹#›</a:t>
            </a:fld>
            <a:endParaRPr lang="en-US"/>
          </a:p>
        </p:txBody>
      </p:sp>
    </p:spTree>
    <p:extLst>
      <p:ext uri="{BB962C8B-B14F-4D97-AF65-F5344CB8AC3E}">
        <p14:creationId xmlns:p14="http://schemas.microsoft.com/office/powerpoint/2010/main" val="1731904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DC97DC-ED72-AF13-49B1-D65F142B8379}"/>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843AB87-094E-7785-A68F-71FBB1BABCF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6E3CB92-F031-85AF-F85D-B27BA0644861}"/>
              </a:ext>
            </a:extLst>
          </p:cNvPr>
          <p:cNvSpPr>
            <a:spLocks noGrp="1"/>
          </p:cNvSpPr>
          <p:nvPr>
            <p:ph type="dt" sz="half" idx="10"/>
          </p:nvPr>
        </p:nvSpPr>
        <p:spPr/>
        <p:txBody>
          <a:bodyPr/>
          <a:lstStyle/>
          <a:p>
            <a:fld id="{C71E03A2-E5F5-4F70-B9DF-73BEFA2223E5}" type="datetimeFigureOut">
              <a:rPr lang="en-US" smtClean="0"/>
              <a:t>2/8/2023</a:t>
            </a:fld>
            <a:endParaRPr lang="en-US"/>
          </a:p>
        </p:txBody>
      </p:sp>
      <p:sp>
        <p:nvSpPr>
          <p:cNvPr id="5" name="Chỗ dành sẵn cho Chân trang 4">
            <a:extLst>
              <a:ext uri="{FF2B5EF4-FFF2-40B4-BE49-F238E27FC236}">
                <a16:creationId xmlns:a16="http://schemas.microsoft.com/office/drawing/2014/main" id="{22FB3D77-1869-AA10-B3C8-0BA61570B74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CD7AF79-BF5A-337A-F4D4-4073CE2BABCB}"/>
              </a:ext>
            </a:extLst>
          </p:cNvPr>
          <p:cNvSpPr>
            <a:spLocks noGrp="1"/>
          </p:cNvSpPr>
          <p:nvPr>
            <p:ph type="sldNum" sz="quarter" idx="12"/>
          </p:nvPr>
        </p:nvSpPr>
        <p:spPr/>
        <p:txBody>
          <a:bodyPr/>
          <a:lstStyle/>
          <a:p>
            <a:fld id="{BCEAE721-8208-43BD-A4D2-CA9D100832DF}" type="slidenum">
              <a:rPr lang="en-US" smtClean="0"/>
              <a:t>‹#›</a:t>
            </a:fld>
            <a:endParaRPr lang="en-US"/>
          </a:p>
        </p:txBody>
      </p:sp>
    </p:spTree>
    <p:extLst>
      <p:ext uri="{BB962C8B-B14F-4D97-AF65-F5344CB8AC3E}">
        <p14:creationId xmlns:p14="http://schemas.microsoft.com/office/powerpoint/2010/main" val="3559564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D7DD74A-9CF6-FBDD-7331-345B171203E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EFAD83A-EA92-FB4A-B19A-1E554090481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AA4FA27-F308-3054-93C7-E478AB9623C1}"/>
              </a:ext>
            </a:extLst>
          </p:cNvPr>
          <p:cNvSpPr>
            <a:spLocks noGrp="1"/>
          </p:cNvSpPr>
          <p:nvPr>
            <p:ph type="dt" sz="half" idx="10"/>
          </p:nvPr>
        </p:nvSpPr>
        <p:spPr/>
        <p:txBody>
          <a:bodyPr/>
          <a:lstStyle/>
          <a:p>
            <a:fld id="{C71E03A2-E5F5-4F70-B9DF-73BEFA2223E5}" type="datetimeFigureOut">
              <a:rPr lang="en-US" smtClean="0"/>
              <a:t>2/8/2023</a:t>
            </a:fld>
            <a:endParaRPr lang="en-US"/>
          </a:p>
        </p:txBody>
      </p:sp>
      <p:sp>
        <p:nvSpPr>
          <p:cNvPr id="5" name="Chỗ dành sẵn cho Chân trang 4">
            <a:extLst>
              <a:ext uri="{FF2B5EF4-FFF2-40B4-BE49-F238E27FC236}">
                <a16:creationId xmlns:a16="http://schemas.microsoft.com/office/drawing/2014/main" id="{4C0FB22F-CB28-A23B-B417-25C0DCF2B51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DA06910-A7FD-12FB-FFC3-6A230AEC51D9}"/>
              </a:ext>
            </a:extLst>
          </p:cNvPr>
          <p:cNvSpPr>
            <a:spLocks noGrp="1"/>
          </p:cNvSpPr>
          <p:nvPr>
            <p:ph type="sldNum" sz="quarter" idx="12"/>
          </p:nvPr>
        </p:nvSpPr>
        <p:spPr/>
        <p:txBody>
          <a:bodyPr/>
          <a:lstStyle/>
          <a:p>
            <a:fld id="{BCEAE721-8208-43BD-A4D2-CA9D100832DF}" type="slidenum">
              <a:rPr lang="en-US" smtClean="0"/>
              <a:t>‹#›</a:t>
            </a:fld>
            <a:endParaRPr lang="en-US"/>
          </a:p>
        </p:txBody>
      </p:sp>
    </p:spTree>
    <p:extLst>
      <p:ext uri="{BB962C8B-B14F-4D97-AF65-F5344CB8AC3E}">
        <p14:creationId xmlns:p14="http://schemas.microsoft.com/office/powerpoint/2010/main" val="2802322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9103D0-B941-3419-7149-79FDCCF32464}"/>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1D181D5-9ED3-E419-DD13-0E1335125B7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CE4684B-35AD-3DB2-5A48-3657ED51A346}"/>
              </a:ext>
            </a:extLst>
          </p:cNvPr>
          <p:cNvSpPr>
            <a:spLocks noGrp="1"/>
          </p:cNvSpPr>
          <p:nvPr>
            <p:ph type="dt" sz="half" idx="10"/>
          </p:nvPr>
        </p:nvSpPr>
        <p:spPr/>
        <p:txBody>
          <a:bodyPr/>
          <a:lstStyle/>
          <a:p>
            <a:fld id="{C71E03A2-E5F5-4F70-B9DF-73BEFA2223E5}" type="datetimeFigureOut">
              <a:rPr lang="en-US" smtClean="0"/>
              <a:t>2/8/2023</a:t>
            </a:fld>
            <a:endParaRPr lang="en-US"/>
          </a:p>
        </p:txBody>
      </p:sp>
      <p:sp>
        <p:nvSpPr>
          <p:cNvPr id="5" name="Chỗ dành sẵn cho Chân trang 4">
            <a:extLst>
              <a:ext uri="{FF2B5EF4-FFF2-40B4-BE49-F238E27FC236}">
                <a16:creationId xmlns:a16="http://schemas.microsoft.com/office/drawing/2014/main" id="{846E7DD8-719A-936B-4EA3-8F6B6B1CD4B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954F3EA-C053-2E8E-21DE-E5B17A1C47F7}"/>
              </a:ext>
            </a:extLst>
          </p:cNvPr>
          <p:cNvSpPr>
            <a:spLocks noGrp="1"/>
          </p:cNvSpPr>
          <p:nvPr>
            <p:ph type="sldNum" sz="quarter" idx="12"/>
          </p:nvPr>
        </p:nvSpPr>
        <p:spPr/>
        <p:txBody>
          <a:bodyPr/>
          <a:lstStyle/>
          <a:p>
            <a:fld id="{BCEAE721-8208-43BD-A4D2-CA9D100832DF}" type="slidenum">
              <a:rPr lang="en-US" smtClean="0"/>
              <a:t>‹#›</a:t>
            </a:fld>
            <a:endParaRPr lang="en-US"/>
          </a:p>
        </p:txBody>
      </p:sp>
    </p:spTree>
    <p:extLst>
      <p:ext uri="{BB962C8B-B14F-4D97-AF65-F5344CB8AC3E}">
        <p14:creationId xmlns:p14="http://schemas.microsoft.com/office/powerpoint/2010/main" val="3006081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D4DB2-D31C-80C0-9979-094A09F7844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18AA539-78D9-B31D-79DF-26C96454E0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FA26795-951F-B349-A545-36E6E90C0467}"/>
              </a:ext>
            </a:extLst>
          </p:cNvPr>
          <p:cNvSpPr>
            <a:spLocks noGrp="1"/>
          </p:cNvSpPr>
          <p:nvPr>
            <p:ph type="dt" sz="half" idx="10"/>
          </p:nvPr>
        </p:nvSpPr>
        <p:spPr/>
        <p:txBody>
          <a:bodyPr/>
          <a:lstStyle/>
          <a:p>
            <a:fld id="{C71E03A2-E5F5-4F70-B9DF-73BEFA2223E5}" type="datetimeFigureOut">
              <a:rPr lang="en-US" smtClean="0"/>
              <a:t>2/8/2023</a:t>
            </a:fld>
            <a:endParaRPr lang="en-US"/>
          </a:p>
        </p:txBody>
      </p:sp>
      <p:sp>
        <p:nvSpPr>
          <p:cNvPr id="5" name="Chỗ dành sẵn cho Chân trang 4">
            <a:extLst>
              <a:ext uri="{FF2B5EF4-FFF2-40B4-BE49-F238E27FC236}">
                <a16:creationId xmlns:a16="http://schemas.microsoft.com/office/drawing/2014/main" id="{D1205DEC-8B0E-3E80-0967-6CC6ABAAF75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D371FA9-CA5C-36F0-E8A6-17EEC76CD0D0}"/>
              </a:ext>
            </a:extLst>
          </p:cNvPr>
          <p:cNvSpPr>
            <a:spLocks noGrp="1"/>
          </p:cNvSpPr>
          <p:nvPr>
            <p:ph type="sldNum" sz="quarter" idx="12"/>
          </p:nvPr>
        </p:nvSpPr>
        <p:spPr/>
        <p:txBody>
          <a:bodyPr/>
          <a:lstStyle/>
          <a:p>
            <a:fld id="{BCEAE721-8208-43BD-A4D2-CA9D100832DF}" type="slidenum">
              <a:rPr lang="en-US" smtClean="0"/>
              <a:t>‹#›</a:t>
            </a:fld>
            <a:endParaRPr lang="en-US"/>
          </a:p>
        </p:txBody>
      </p:sp>
    </p:spTree>
    <p:extLst>
      <p:ext uri="{BB962C8B-B14F-4D97-AF65-F5344CB8AC3E}">
        <p14:creationId xmlns:p14="http://schemas.microsoft.com/office/powerpoint/2010/main" val="92047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793836-164C-4F9B-DE44-93057292E61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9DBE28D-DFE7-81A8-ADA0-FB5496A7069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D20DE0D-8023-FCF7-2B15-0FABA03FDCF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11EEDB5-D572-AB7F-3208-372814613F9A}"/>
              </a:ext>
            </a:extLst>
          </p:cNvPr>
          <p:cNvSpPr>
            <a:spLocks noGrp="1"/>
          </p:cNvSpPr>
          <p:nvPr>
            <p:ph type="dt" sz="half" idx="10"/>
          </p:nvPr>
        </p:nvSpPr>
        <p:spPr/>
        <p:txBody>
          <a:bodyPr/>
          <a:lstStyle/>
          <a:p>
            <a:fld id="{C71E03A2-E5F5-4F70-B9DF-73BEFA2223E5}" type="datetimeFigureOut">
              <a:rPr lang="en-US" smtClean="0"/>
              <a:t>2/8/2023</a:t>
            </a:fld>
            <a:endParaRPr lang="en-US"/>
          </a:p>
        </p:txBody>
      </p:sp>
      <p:sp>
        <p:nvSpPr>
          <p:cNvPr id="6" name="Chỗ dành sẵn cho Chân trang 5">
            <a:extLst>
              <a:ext uri="{FF2B5EF4-FFF2-40B4-BE49-F238E27FC236}">
                <a16:creationId xmlns:a16="http://schemas.microsoft.com/office/drawing/2014/main" id="{3CA25624-EE16-4D85-1980-1AD4DDBDF25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2449902-554D-7519-0B93-1FC364DFB937}"/>
              </a:ext>
            </a:extLst>
          </p:cNvPr>
          <p:cNvSpPr>
            <a:spLocks noGrp="1"/>
          </p:cNvSpPr>
          <p:nvPr>
            <p:ph type="sldNum" sz="quarter" idx="12"/>
          </p:nvPr>
        </p:nvSpPr>
        <p:spPr/>
        <p:txBody>
          <a:bodyPr/>
          <a:lstStyle/>
          <a:p>
            <a:fld id="{BCEAE721-8208-43BD-A4D2-CA9D100832DF}" type="slidenum">
              <a:rPr lang="en-US" smtClean="0"/>
              <a:t>‹#›</a:t>
            </a:fld>
            <a:endParaRPr lang="en-US"/>
          </a:p>
        </p:txBody>
      </p:sp>
    </p:spTree>
    <p:extLst>
      <p:ext uri="{BB962C8B-B14F-4D97-AF65-F5344CB8AC3E}">
        <p14:creationId xmlns:p14="http://schemas.microsoft.com/office/powerpoint/2010/main" val="2091686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AD4A1F-4253-C67B-9CAA-F960B2BDD86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27345D4-F89A-F0E5-B630-8AECB3B079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571C85C-7F16-B3D2-D987-B8ECF607957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C74AF26-18F1-7577-CA74-7483CE58E6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7538E49-667D-0EDB-B92E-0E0198A3DF2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ECA38D4-6AB0-A059-EE6D-AE10F8F004B7}"/>
              </a:ext>
            </a:extLst>
          </p:cNvPr>
          <p:cNvSpPr>
            <a:spLocks noGrp="1"/>
          </p:cNvSpPr>
          <p:nvPr>
            <p:ph type="dt" sz="half" idx="10"/>
          </p:nvPr>
        </p:nvSpPr>
        <p:spPr/>
        <p:txBody>
          <a:bodyPr/>
          <a:lstStyle/>
          <a:p>
            <a:fld id="{C71E03A2-E5F5-4F70-B9DF-73BEFA2223E5}" type="datetimeFigureOut">
              <a:rPr lang="en-US" smtClean="0"/>
              <a:t>2/8/2023</a:t>
            </a:fld>
            <a:endParaRPr lang="en-US"/>
          </a:p>
        </p:txBody>
      </p:sp>
      <p:sp>
        <p:nvSpPr>
          <p:cNvPr id="8" name="Chỗ dành sẵn cho Chân trang 7">
            <a:extLst>
              <a:ext uri="{FF2B5EF4-FFF2-40B4-BE49-F238E27FC236}">
                <a16:creationId xmlns:a16="http://schemas.microsoft.com/office/drawing/2014/main" id="{89899429-7A61-5D2A-903B-12C1B0D937F8}"/>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2536DEC-B2DE-653A-EA82-86ACAD6ED85A}"/>
              </a:ext>
            </a:extLst>
          </p:cNvPr>
          <p:cNvSpPr>
            <a:spLocks noGrp="1"/>
          </p:cNvSpPr>
          <p:nvPr>
            <p:ph type="sldNum" sz="quarter" idx="12"/>
          </p:nvPr>
        </p:nvSpPr>
        <p:spPr/>
        <p:txBody>
          <a:bodyPr/>
          <a:lstStyle/>
          <a:p>
            <a:fld id="{BCEAE721-8208-43BD-A4D2-CA9D100832DF}" type="slidenum">
              <a:rPr lang="en-US" smtClean="0"/>
              <a:t>‹#›</a:t>
            </a:fld>
            <a:endParaRPr lang="en-US"/>
          </a:p>
        </p:txBody>
      </p:sp>
    </p:spTree>
    <p:extLst>
      <p:ext uri="{BB962C8B-B14F-4D97-AF65-F5344CB8AC3E}">
        <p14:creationId xmlns:p14="http://schemas.microsoft.com/office/powerpoint/2010/main" val="7933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0D5E14-B9E0-54C8-2037-0C9F025107D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7D7156E-B4A4-8F1D-9BCF-BD8810CE1D2D}"/>
              </a:ext>
            </a:extLst>
          </p:cNvPr>
          <p:cNvSpPr>
            <a:spLocks noGrp="1"/>
          </p:cNvSpPr>
          <p:nvPr>
            <p:ph type="dt" sz="half" idx="10"/>
          </p:nvPr>
        </p:nvSpPr>
        <p:spPr/>
        <p:txBody>
          <a:bodyPr/>
          <a:lstStyle/>
          <a:p>
            <a:fld id="{C71E03A2-E5F5-4F70-B9DF-73BEFA2223E5}" type="datetimeFigureOut">
              <a:rPr lang="en-US" smtClean="0"/>
              <a:t>2/8/2023</a:t>
            </a:fld>
            <a:endParaRPr lang="en-US"/>
          </a:p>
        </p:txBody>
      </p:sp>
      <p:sp>
        <p:nvSpPr>
          <p:cNvPr id="4" name="Chỗ dành sẵn cho Chân trang 3">
            <a:extLst>
              <a:ext uri="{FF2B5EF4-FFF2-40B4-BE49-F238E27FC236}">
                <a16:creationId xmlns:a16="http://schemas.microsoft.com/office/drawing/2014/main" id="{15894F83-94B2-C62F-2A7A-43BC0B430E6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AAC7F139-A3E9-EC74-D102-33F4F72624D0}"/>
              </a:ext>
            </a:extLst>
          </p:cNvPr>
          <p:cNvSpPr>
            <a:spLocks noGrp="1"/>
          </p:cNvSpPr>
          <p:nvPr>
            <p:ph type="sldNum" sz="quarter" idx="12"/>
          </p:nvPr>
        </p:nvSpPr>
        <p:spPr/>
        <p:txBody>
          <a:bodyPr/>
          <a:lstStyle/>
          <a:p>
            <a:fld id="{BCEAE721-8208-43BD-A4D2-CA9D100832DF}" type="slidenum">
              <a:rPr lang="en-US" smtClean="0"/>
              <a:t>‹#›</a:t>
            </a:fld>
            <a:endParaRPr lang="en-US"/>
          </a:p>
        </p:txBody>
      </p:sp>
    </p:spTree>
    <p:extLst>
      <p:ext uri="{BB962C8B-B14F-4D97-AF65-F5344CB8AC3E}">
        <p14:creationId xmlns:p14="http://schemas.microsoft.com/office/powerpoint/2010/main" val="10102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A0EE330-FA26-5F7A-5C93-3E2456868C77}"/>
              </a:ext>
            </a:extLst>
          </p:cNvPr>
          <p:cNvSpPr>
            <a:spLocks noGrp="1"/>
          </p:cNvSpPr>
          <p:nvPr>
            <p:ph type="dt" sz="half" idx="10"/>
          </p:nvPr>
        </p:nvSpPr>
        <p:spPr/>
        <p:txBody>
          <a:bodyPr/>
          <a:lstStyle/>
          <a:p>
            <a:fld id="{C71E03A2-E5F5-4F70-B9DF-73BEFA2223E5}" type="datetimeFigureOut">
              <a:rPr lang="en-US" smtClean="0"/>
              <a:t>2/8/2023</a:t>
            </a:fld>
            <a:endParaRPr lang="en-US"/>
          </a:p>
        </p:txBody>
      </p:sp>
      <p:sp>
        <p:nvSpPr>
          <p:cNvPr id="3" name="Chỗ dành sẵn cho Chân trang 2">
            <a:extLst>
              <a:ext uri="{FF2B5EF4-FFF2-40B4-BE49-F238E27FC236}">
                <a16:creationId xmlns:a16="http://schemas.microsoft.com/office/drawing/2014/main" id="{0D1D8BFB-C646-9F7C-7347-F80D617E848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EB5AFFAF-54BE-0114-AA3E-FB9004AF2D07}"/>
              </a:ext>
            </a:extLst>
          </p:cNvPr>
          <p:cNvSpPr>
            <a:spLocks noGrp="1"/>
          </p:cNvSpPr>
          <p:nvPr>
            <p:ph type="sldNum" sz="quarter" idx="12"/>
          </p:nvPr>
        </p:nvSpPr>
        <p:spPr/>
        <p:txBody>
          <a:bodyPr/>
          <a:lstStyle/>
          <a:p>
            <a:fld id="{BCEAE721-8208-43BD-A4D2-CA9D100832DF}" type="slidenum">
              <a:rPr lang="en-US" smtClean="0"/>
              <a:t>‹#›</a:t>
            </a:fld>
            <a:endParaRPr lang="en-US"/>
          </a:p>
        </p:txBody>
      </p:sp>
    </p:spTree>
    <p:extLst>
      <p:ext uri="{BB962C8B-B14F-4D97-AF65-F5344CB8AC3E}">
        <p14:creationId xmlns:p14="http://schemas.microsoft.com/office/powerpoint/2010/main" val="3325284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E3A3AE-E577-D5C4-1FFD-60A3A550DB0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C3E0BC7-095C-E57C-05DC-A9BB0D7189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457E1A4-9874-E5BD-71FA-180DA20AF0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C6D3516-B674-02DE-6D86-8421D7132DF3}"/>
              </a:ext>
            </a:extLst>
          </p:cNvPr>
          <p:cNvSpPr>
            <a:spLocks noGrp="1"/>
          </p:cNvSpPr>
          <p:nvPr>
            <p:ph type="dt" sz="half" idx="10"/>
          </p:nvPr>
        </p:nvSpPr>
        <p:spPr/>
        <p:txBody>
          <a:bodyPr/>
          <a:lstStyle/>
          <a:p>
            <a:fld id="{C71E03A2-E5F5-4F70-B9DF-73BEFA2223E5}" type="datetimeFigureOut">
              <a:rPr lang="en-US" smtClean="0"/>
              <a:t>2/8/2023</a:t>
            </a:fld>
            <a:endParaRPr lang="en-US"/>
          </a:p>
        </p:txBody>
      </p:sp>
      <p:sp>
        <p:nvSpPr>
          <p:cNvPr id="6" name="Chỗ dành sẵn cho Chân trang 5">
            <a:extLst>
              <a:ext uri="{FF2B5EF4-FFF2-40B4-BE49-F238E27FC236}">
                <a16:creationId xmlns:a16="http://schemas.microsoft.com/office/drawing/2014/main" id="{286EDB10-1B09-F5A1-7F0C-F1B04A946AB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AA57544-5E8B-437A-55AE-FDE51B7CFDB6}"/>
              </a:ext>
            </a:extLst>
          </p:cNvPr>
          <p:cNvSpPr>
            <a:spLocks noGrp="1"/>
          </p:cNvSpPr>
          <p:nvPr>
            <p:ph type="sldNum" sz="quarter" idx="12"/>
          </p:nvPr>
        </p:nvSpPr>
        <p:spPr/>
        <p:txBody>
          <a:bodyPr/>
          <a:lstStyle/>
          <a:p>
            <a:fld id="{BCEAE721-8208-43BD-A4D2-CA9D100832DF}" type="slidenum">
              <a:rPr lang="en-US" smtClean="0"/>
              <a:t>‹#›</a:t>
            </a:fld>
            <a:endParaRPr lang="en-US"/>
          </a:p>
        </p:txBody>
      </p:sp>
    </p:spTree>
    <p:extLst>
      <p:ext uri="{BB962C8B-B14F-4D97-AF65-F5344CB8AC3E}">
        <p14:creationId xmlns:p14="http://schemas.microsoft.com/office/powerpoint/2010/main" val="3359283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4F5B59-A49C-C815-55E5-06AA244E8DA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08FFB7C-7FC5-031C-AEC7-CB494A0C60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58A0E5B-8AA2-76CF-8A0C-067FC160F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AE8DDF-E4C9-0641-E516-106B6D93C738}"/>
              </a:ext>
            </a:extLst>
          </p:cNvPr>
          <p:cNvSpPr>
            <a:spLocks noGrp="1"/>
          </p:cNvSpPr>
          <p:nvPr>
            <p:ph type="dt" sz="half" idx="10"/>
          </p:nvPr>
        </p:nvSpPr>
        <p:spPr/>
        <p:txBody>
          <a:bodyPr/>
          <a:lstStyle/>
          <a:p>
            <a:fld id="{C71E03A2-E5F5-4F70-B9DF-73BEFA2223E5}" type="datetimeFigureOut">
              <a:rPr lang="en-US" smtClean="0"/>
              <a:t>2/8/2023</a:t>
            </a:fld>
            <a:endParaRPr lang="en-US"/>
          </a:p>
        </p:txBody>
      </p:sp>
      <p:sp>
        <p:nvSpPr>
          <p:cNvPr id="6" name="Chỗ dành sẵn cho Chân trang 5">
            <a:extLst>
              <a:ext uri="{FF2B5EF4-FFF2-40B4-BE49-F238E27FC236}">
                <a16:creationId xmlns:a16="http://schemas.microsoft.com/office/drawing/2014/main" id="{CB96E45C-AB59-E00B-7B7F-134BBAC8FE6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55C2B63-4490-B25E-8B4A-2C7BF92184B7}"/>
              </a:ext>
            </a:extLst>
          </p:cNvPr>
          <p:cNvSpPr>
            <a:spLocks noGrp="1"/>
          </p:cNvSpPr>
          <p:nvPr>
            <p:ph type="sldNum" sz="quarter" idx="12"/>
          </p:nvPr>
        </p:nvSpPr>
        <p:spPr/>
        <p:txBody>
          <a:bodyPr/>
          <a:lstStyle/>
          <a:p>
            <a:fld id="{BCEAE721-8208-43BD-A4D2-CA9D100832DF}" type="slidenum">
              <a:rPr lang="en-US" smtClean="0"/>
              <a:t>‹#›</a:t>
            </a:fld>
            <a:endParaRPr lang="en-US"/>
          </a:p>
        </p:txBody>
      </p:sp>
    </p:spTree>
    <p:extLst>
      <p:ext uri="{BB962C8B-B14F-4D97-AF65-F5344CB8AC3E}">
        <p14:creationId xmlns:p14="http://schemas.microsoft.com/office/powerpoint/2010/main" val="1782629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A3A6A92-BA1D-21BE-77AF-5C41A55220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917EFE5-2EC7-BE88-0665-40468B7C49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07060A3-2240-8D1C-AB51-E1C1EF1C05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E03A2-E5F5-4F70-B9DF-73BEFA2223E5}" type="datetimeFigureOut">
              <a:rPr lang="en-US" smtClean="0"/>
              <a:t>2/8/2023</a:t>
            </a:fld>
            <a:endParaRPr lang="en-US"/>
          </a:p>
        </p:txBody>
      </p:sp>
      <p:sp>
        <p:nvSpPr>
          <p:cNvPr id="5" name="Chỗ dành sẵn cho Chân trang 4">
            <a:extLst>
              <a:ext uri="{FF2B5EF4-FFF2-40B4-BE49-F238E27FC236}">
                <a16:creationId xmlns:a16="http://schemas.microsoft.com/office/drawing/2014/main" id="{C3C4CAEF-FFB3-265A-3E5D-0781C0DA5F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47D6135-4BF4-0E64-38E2-1680F8B52D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AE721-8208-43BD-A4D2-CA9D100832DF}" type="slidenum">
              <a:rPr lang="en-US" smtClean="0"/>
              <a:t>‹#›</a:t>
            </a:fld>
            <a:endParaRPr lang="en-US"/>
          </a:p>
        </p:txBody>
      </p:sp>
    </p:spTree>
    <p:extLst>
      <p:ext uri="{BB962C8B-B14F-4D97-AF65-F5344CB8AC3E}">
        <p14:creationId xmlns:p14="http://schemas.microsoft.com/office/powerpoint/2010/main" val="1625483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0+ ảnh nền Powerpoint dễ thương, cute để làm slide">
            <a:extLst>
              <a:ext uri="{FF2B5EF4-FFF2-40B4-BE49-F238E27FC236}">
                <a16:creationId xmlns:a16="http://schemas.microsoft.com/office/drawing/2014/main" id="{9144CABB-D9B4-8E4D-0CD5-12F93D31C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5E31B222-C5B5-DFAD-B31D-D1D5AE483510}"/>
              </a:ext>
            </a:extLst>
          </p:cNvPr>
          <p:cNvSpPr txBox="1"/>
          <p:nvPr/>
        </p:nvSpPr>
        <p:spPr>
          <a:xfrm>
            <a:off x="1669744" y="2744229"/>
            <a:ext cx="7985244" cy="1369542"/>
          </a:xfrm>
          <a:prstGeom prst="rect">
            <a:avLst/>
          </a:prstGeom>
          <a:noFill/>
        </p:spPr>
        <p:txBody>
          <a:bodyPr wrap="square">
            <a:spAutoFit/>
          </a:bodyPr>
          <a:lstStyle/>
          <a:p>
            <a:pPr algn="ctr">
              <a:lnSpc>
                <a:spcPct val="106000"/>
              </a:lnSpc>
            </a:pPr>
            <a:r>
              <a:rPr lang="pt-BR" sz="4000" b="1" dirty="0">
                <a:solidFill>
                  <a:srgbClr val="FF0000"/>
                </a:solidFill>
                <a:latin typeface="Arial Black" panose="020B0A04020102020204" pitchFamily="34" charset="0"/>
                <a:cs typeface="Times New Roman" panose="02020603050405020304" pitchFamily="18" charset="0"/>
              </a:rPr>
              <a:t>ÔN TẬP VÀ TỰ ĐÁNH GIÁ CUỐI HỌC KÌ II</a:t>
            </a:r>
            <a:endParaRPr lang="en-US" sz="8000"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207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0488" y="2590801"/>
            <a:ext cx="1831512" cy="1976205"/>
          </a:xfrm>
          <a:prstGeom prst="rect">
            <a:avLst/>
          </a:prstGeom>
        </p:spPr>
      </p:pic>
      <p:sp>
        <p:nvSpPr>
          <p:cNvPr id="6" name="Rectangle 5"/>
          <p:cNvSpPr/>
          <p:nvPr/>
        </p:nvSpPr>
        <p:spPr>
          <a:xfrm>
            <a:off x="3103682" y="2338415"/>
            <a:ext cx="185618" cy="39160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itchFamily="18" charset="0"/>
              <a:cs typeface="Times New Roman" pitchFamily="18" charset="0"/>
            </a:endParaRPr>
          </a:p>
        </p:txBody>
      </p:sp>
      <p:sp>
        <p:nvSpPr>
          <p:cNvPr id="7" name="Rounded Rectangle 6"/>
          <p:cNvSpPr/>
          <p:nvPr/>
        </p:nvSpPr>
        <p:spPr>
          <a:xfrm>
            <a:off x="725864" y="424604"/>
            <a:ext cx="11019934" cy="1568736"/>
          </a:xfrm>
          <a:prstGeom prst="round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000" dirty="0">
              <a:latin typeface="Times New Roman" pitchFamily="18" charset="0"/>
              <a:cs typeface="Times New Roman" pitchFamily="18" charset="0"/>
            </a:endParaRPr>
          </a:p>
        </p:txBody>
      </p:sp>
      <p:sp>
        <p:nvSpPr>
          <p:cNvPr id="8" name="Rectangle 7"/>
          <p:cNvSpPr/>
          <p:nvPr/>
        </p:nvSpPr>
        <p:spPr>
          <a:xfrm>
            <a:off x="3297891" y="2338415"/>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b="1" i="1"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3297891" y="3367115"/>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ctr">
              <a:spcBef>
                <a:spcPts val="0"/>
              </a:spcBef>
              <a:spcAft>
                <a:spcPts val="1200"/>
              </a:spcAft>
            </a:pPr>
            <a:r>
              <a:rPr lang="en-US" sz="36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 </a:t>
            </a:r>
            <a:r>
              <a:rPr lang="en-US" sz="36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Oval 9"/>
          <p:cNvSpPr/>
          <p:nvPr/>
        </p:nvSpPr>
        <p:spPr>
          <a:xfrm>
            <a:off x="2980391" y="2394659"/>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Times New Roman" pitchFamily="18" charset="0"/>
                <a:cs typeface="Times New Roman" pitchFamily="18" charset="0"/>
              </a:rPr>
              <a:t>A</a:t>
            </a:r>
          </a:p>
        </p:txBody>
      </p:sp>
      <p:sp>
        <p:nvSpPr>
          <p:cNvPr id="11" name="Oval 10"/>
          <p:cNvSpPr/>
          <p:nvPr/>
        </p:nvSpPr>
        <p:spPr>
          <a:xfrm>
            <a:off x="2980391" y="3410659"/>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Times New Roman" pitchFamily="18" charset="0"/>
                <a:cs typeface="Times New Roman" pitchFamily="18" charset="0"/>
              </a:rPr>
              <a:t>B</a:t>
            </a:r>
          </a:p>
        </p:txBody>
      </p:sp>
      <p:sp>
        <p:nvSpPr>
          <p:cNvPr id="12" name="Rectangle 11"/>
          <p:cNvSpPr/>
          <p:nvPr/>
        </p:nvSpPr>
        <p:spPr>
          <a:xfrm>
            <a:off x="3297891" y="4370415"/>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ctr">
              <a:spcBef>
                <a:spcPts val="0"/>
              </a:spcBef>
              <a:spcAft>
                <a:spcPts val="1200"/>
              </a:spcAft>
            </a:pPr>
            <a:r>
              <a:rPr lang="en-US" sz="36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 </a:t>
            </a:r>
            <a:r>
              <a:rPr lang="en-US" sz="36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Oval 12"/>
          <p:cNvSpPr/>
          <p:nvPr/>
        </p:nvSpPr>
        <p:spPr>
          <a:xfrm>
            <a:off x="2980391" y="4452059"/>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Times New Roman" pitchFamily="18" charset="0"/>
                <a:cs typeface="Times New Roman" pitchFamily="18" charset="0"/>
              </a:rPr>
              <a:t>C</a:t>
            </a:r>
          </a:p>
        </p:txBody>
      </p:sp>
      <p:sp>
        <p:nvSpPr>
          <p:cNvPr id="14" name="TextBox 13"/>
          <p:cNvSpPr txBox="1"/>
          <p:nvPr/>
        </p:nvSpPr>
        <p:spPr>
          <a:xfrm>
            <a:off x="725864" y="387523"/>
            <a:ext cx="11019934" cy="1631216"/>
          </a:xfrm>
          <a:prstGeom prst="rect">
            <a:avLst/>
          </a:prstGeom>
          <a:noFill/>
        </p:spPr>
        <p:txBody>
          <a:bodyPr wrap="square" rtlCol="0">
            <a:spAutoFit/>
          </a:bodyPr>
          <a:lstStyle/>
          <a:p>
            <a:pPr algn="just"/>
            <a:r>
              <a:rPr lang="en-US" sz="3600" b="1" dirty="0" err="1">
                <a:solidFill>
                  <a:srgbClr val="00B050"/>
                </a:solidFill>
                <a:latin typeface="Times New Roman" panose="02020603050405020304" pitchFamily="18" charset="0"/>
                <a:ea typeface="AvantGarde" pitchFamily="2" charset="0"/>
                <a:cs typeface="Times New Roman" panose="02020603050405020304" pitchFamily="18" charset="0"/>
              </a:rPr>
              <a:t>Câu</a:t>
            </a:r>
            <a:r>
              <a:rPr lang="en-US" sz="3600" b="1" dirty="0">
                <a:solidFill>
                  <a:srgbClr val="00B050"/>
                </a:solidFill>
                <a:latin typeface="Times New Roman" panose="02020603050405020304" pitchFamily="18" charset="0"/>
                <a:ea typeface="AvantGarde" pitchFamily="2" charset="0"/>
                <a:cs typeface="Times New Roman" panose="02020603050405020304" pitchFamily="18" charset="0"/>
              </a:rPr>
              <a:t> </a:t>
            </a:r>
            <a:r>
              <a:rPr lang="en-US" sz="3600" b="1" dirty="0" err="1">
                <a:solidFill>
                  <a:srgbClr val="00B050"/>
                </a:solidFill>
                <a:latin typeface="Times New Roman" panose="02020603050405020304" pitchFamily="18" charset="0"/>
                <a:ea typeface="AvantGarde" pitchFamily="2" charset="0"/>
                <a:cs typeface="Times New Roman" panose="02020603050405020304" pitchFamily="18" charset="0"/>
              </a:rPr>
              <a:t>hỏi</a:t>
            </a:r>
            <a:r>
              <a:rPr lang="en-US" sz="3600" b="1" dirty="0">
                <a:solidFill>
                  <a:srgbClr val="00B050"/>
                </a:solidFill>
                <a:latin typeface="Times New Roman" panose="02020603050405020304" pitchFamily="18" charset="0"/>
                <a:ea typeface="AvantGarde" pitchFamily="2" charset="0"/>
                <a:cs typeface="Times New Roman" panose="02020603050405020304" pitchFamily="18" charset="0"/>
              </a:rPr>
              <a:t> 8: </a:t>
            </a:r>
            <a:r>
              <a:rPr lang="en-US" sz="36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Trong</a:t>
            </a:r>
            <a:r>
              <a:rPr lang="en-US" sz="3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câu</a:t>
            </a:r>
            <a:r>
              <a:rPr lang="en-US" sz="3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sau</a:t>
            </a:r>
            <a:r>
              <a:rPr lang="en-US" sz="3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có</a:t>
            </a:r>
            <a:r>
              <a:rPr lang="en-US" sz="3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sử</a:t>
            </a:r>
            <a:r>
              <a:rPr lang="en-US" sz="3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dụng</a:t>
            </a:r>
            <a:r>
              <a:rPr lang="en-US" sz="3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mấy</a:t>
            </a:r>
            <a:r>
              <a:rPr lang="en-US" sz="3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từ</a:t>
            </a:r>
            <a:r>
              <a:rPr lang="en-US" sz="3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Hán</a:t>
            </a:r>
            <a:r>
              <a:rPr lang="en-US" sz="3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Việt</a:t>
            </a:r>
            <a:r>
              <a:rPr lang="en-US" sz="3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Dưới bóng tre xanh,... người dân cày ... dựng nhà, dựng cửa, vỡ ruộng, khai hoang.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Thép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1">
            <a:extLst>
              <a:ext uri="{FF2B5EF4-FFF2-40B4-BE49-F238E27FC236}">
                <a16:creationId xmlns:a16="http://schemas.microsoft.com/office/drawing/2014/main" id="{1141F83E-4414-000A-B64F-E344B28E789A}"/>
              </a:ext>
            </a:extLst>
          </p:cNvPr>
          <p:cNvSpPr/>
          <p:nvPr/>
        </p:nvSpPr>
        <p:spPr>
          <a:xfrm>
            <a:off x="3289300" y="5479813"/>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Bốn</a:t>
            </a:r>
            <a:r>
              <a:rPr lang="en-US" sz="36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b="1" dirty="0">
              <a:solidFill>
                <a:schemeClr val="bg1"/>
              </a:solidFill>
              <a:latin typeface="Arial" pitchFamily="34" charset="0"/>
              <a:cs typeface="Arial" pitchFamily="34" charset="0"/>
            </a:endParaRPr>
          </a:p>
        </p:txBody>
      </p:sp>
      <p:sp>
        <p:nvSpPr>
          <p:cNvPr id="3" name="Oval 12">
            <a:extLst>
              <a:ext uri="{FF2B5EF4-FFF2-40B4-BE49-F238E27FC236}">
                <a16:creationId xmlns:a16="http://schemas.microsoft.com/office/drawing/2014/main" id="{F42023DC-C592-AD7F-7A71-F73AFD8FCD4A}"/>
              </a:ext>
            </a:extLst>
          </p:cNvPr>
          <p:cNvSpPr/>
          <p:nvPr/>
        </p:nvSpPr>
        <p:spPr>
          <a:xfrm>
            <a:off x="3011814" y="5680454"/>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Times New Roman" pitchFamily="18" charset="0"/>
                <a:cs typeface="Times New Roman" pitchFamily="18" charset="0"/>
              </a:rPr>
              <a:t>D</a:t>
            </a:r>
          </a:p>
        </p:txBody>
      </p:sp>
      <p:pic>
        <p:nvPicPr>
          <p:cNvPr id="15" name="Picture 2">
            <a:hlinkClick r:id="rId5" action="ppaction://hlinksldjump"/>
            <a:extLst>
              <a:ext uri="{FF2B5EF4-FFF2-40B4-BE49-F238E27FC236}">
                <a16:creationId xmlns:a16="http://schemas.microsoft.com/office/drawing/2014/main" id="{7ED75DAC-C199-5D3C-D785-DE522F5ECCB4}"/>
              </a:ext>
            </a:extLst>
          </p:cNvPr>
          <p:cNvPicPr>
            <a:picLocks noChangeAspect="1"/>
          </p:cNvPicPr>
          <p:nvPr/>
        </p:nvPicPr>
        <p:blipFill rotWithShape="1">
          <a:blip r:embed="rId6">
            <a:extLst>
              <a:ext uri="{28A0092B-C50C-407E-A947-70E740481C1C}">
                <a14:useLocalDpi xmlns:a14="http://schemas.microsoft.com/office/drawing/2010/main" val="0"/>
              </a:ext>
            </a:extLst>
          </a:blip>
          <a:srcRect l="19926" r="20382"/>
          <a:stretch/>
        </p:blipFill>
        <p:spPr>
          <a:xfrm>
            <a:off x="212983" y="4076925"/>
            <a:ext cx="2167010" cy="2594048"/>
          </a:xfrm>
          <a:prstGeom prst="rect">
            <a:avLst/>
          </a:prstGeom>
        </p:spPr>
      </p:pic>
    </p:spTree>
    <p:extLst>
      <p:ext uri="{BB962C8B-B14F-4D97-AF65-F5344CB8AC3E}">
        <p14:creationId xmlns:p14="http://schemas.microsoft.com/office/powerpoint/2010/main" val="1415344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4000"/>
                            </p:stCondLst>
                            <p:childTnLst>
                              <p:par>
                                <p:cTn id="49" presetID="49" presetClass="entr" presetSubtype="0" decel="10000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 calcmode="lin" valueType="num">
                                      <p:cBhvr>
                                        <p:cTn id="53" dur="500" fill="hold"/>
                                        <p:tgtEl>
                                          <p:spTgt spid="3"/>
                                        </p:tgtEl>
                                        <p:attrNameLst>
                                          <p:attrName>style.rotation</p:attrName>
                                        </p:attrNameLst>
                                      </p:cBhvr>
                                      <p:tavLst>
                                        <p:tav tm="0">
                                          <p:val>
                                            <p:fltVal val="360"/>
                                          </p:val>
                                        </p:tav>
                                        <p:tav tm="100000">
                                          <p:val>
                                            <p:fltVal val="0"/>
                                          </p:val>
                                        </p:tav>
                                      </p:tavLst>
                                    </p:anim>
                                    <p:animEffect transition="in" filter="fade">
                                      <p:cBhvr>
                                        <p:cTn id="54" dur="500"/>
                                        <p:tgtEl>
                                          <p:spTgt spid="3"/>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left)">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3"/>
                                        </p:tgtEl>
                                      </p:cBhvr>
                                    </p:animEffect>
                                    <p:set>
                                      <p:cBhvr>
                                        <p:cTn id="78" dur="1" fill="hold">
                                          <p:stCondLst>
                                            <p:cond delay="499"/>
                                          </p:stCondLst>
                                        </p:cTn>
                                        <p:tgtEl>
                                          <p:spTgt spid="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P spid="2" grpId="0" animBg="1"/>
      <p:bldP spid="2" grpId="1" animBg="1"/>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9926" r="20382"/>
          <a:stretch/>
        </p:blipFill>
        <p:spPr>
          <a:xfrm>
            <a:off x="304800" y="4101702"/>
            <a:ext cx="2167010" cy="259404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026" y="5045658"/>
            <a:ext cx="1829721" cy="1974273"/>
          </a:xfrm>
          <a:prstGeom prst="rect">
            <a:avLst/>
          </a:prstGeom>
        </p:spPr>
      </p:pic>
      <p:sp>
        <p:nvSpPr>
          <p:cNvPr id="7" name="Rectangle 6"/>
          <p:cNvSpPr/>
          <p:nvPr/>
        </p:nvSpPr>
        <p:spPr>
          <a:xfrm>
            <a:off x="2997724" y="2156775"/>
            <a:ext cx="155373" cy="33606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itchFamily="34" charset="0"/>
              <a:cs typeface="Arial" pitchFamily="34" charset="0"/>
            </a:endParaRPr>
          </a:p>
        </p:txBody>
      </p:sp>
      <p:sp>
        <p:nvSpPr>
          <p:cNvPr id="8" name="Rounded Rectangle 7"/>
          <p:cNvSpPr/>
          <p:nvPr/>
        </p:nvSpPr>
        <p:spPr>
          <a:xfrm>
            <a:off x="848361" y="373180"/>
            <a:ext cx="10115011" cy="1447800"/>
          </a:xfrm>
          <a:prstGeom prst="round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latin typeface="Arial" pitchFamily="34" charset="0"/>
              <a:cs typeface="Arial" pitchFamily="34" charset="0"/>
            </a:endParaRPr>
          </a:p>
        </p:txBody>
      </p:sp>
      <p:sp>
        <p:nvSpPr>
          <p:cNvPr id="9" name="Rectangle 8"/>
          <p:cNvSpPr/>
          <p:nvPr/>
        </p:nvSpPr>
        <p:spPr>
          <a:xfrm>
            <a:off x="3153097" y="2156775"/>
            <a:ext cx="6954646"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ctr">
              <a:spcBef>
                <a:spcPts val="0"/>
              </a:spcBef>
              <a:spcAft>
                <a:spcPts val="1200"/>
              </a:spcAft>
            </a:pPr>
            <a:r>
              <a:rPr lang="en-US" sz="4000" b="1" dirty="0">
                <a:solidFill>
                  <a:schemeClr val="bg1"/>
                </a:solidFill>
                <a:latin typeface="Times New Roman" panose="02020603050405020304" pitchFamily="18" charset="0"/>
                <a:ea typeface="Times New Roman" panose="02020603050405020304" pitchFamily="18" charset="0"/>
              </a:rPr>
              <a:t>Ở </a:t>
            </a:r>
            <a:r>
              <a:rPr lang="en-US" sz="4000" b="1" dirty="0" err="1">
                <a:solidFill>
                  <a:schemeClr val="bg1"/>
                </a:solidFill>
                <a:latin typeface="Times New Roman" panose="02020603050405020304" pitchFamily="18" charset="0"/>
                <a:ea typeface="Times New Roman" panose="02020603050405020304" pitchFamily="18" charset="0"/>
              </a:rPr>
              <a:t>đầu</a:t>
            </a:r>
            <a:r>
              <a:rPr lang="en-US" sz="4000" b="1" dirty="0">
                <a:solidFill>
                  <a:schemeClr val="bg1"/>
                </a:solidFill>
                <a:latin typeface="Times New Roman" panose="02020603050405020304" pitchFamily="18" charset="0"/>
                <a:ea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rPr>
              <a:t>văn</a:t>
            </a:r>
            <a:r>
              <a:rPr lang="en-US" sz="4000" b="1" dirty="0">
                <a:solidFill>
                  <a:schemeClr val="bg1"/>
                </a:solidFill>
                <a:latin typeface="Times New Roman" panose="02020603050405020304" pitchFamily="18" charset="0"/>
                <a:ea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rPr>
              <a:t>bản</a:t>
            </a:r>
            <a:endParaRPr lang="en-US" sz="3600" b="1" dirty="0">
              <a:solidFill>
                <a:schemeClr val="bg1"/>
              </a:solidFill>
              <a:latin typeface="Times New Roman" panose="02020603050405020304" pitchFamily="18" charset="0"/>
              <a:ea typeface="Times New Roman" panose="02020603050405020304" pitchFamily="18" charset="0"/>
            </a:endParaRPr>
          </a:p>
        </p:txBody>
      </p:sp>
      <p:sp>
        <p:nvSpPr>
          <p:cNvPr id="10" name="Rectangle 9"/>
          <p:cNvSpPr/>
          <p:nvPr/>
        </p:nvSpPr>
        <p:spPr>
          <a:xfrm>
            <a:off x="3153096" y="3154905"/>
            <a:ext cx="6954647"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30480" lvl="0" algn="ctr">
              <a:spcBef>
                <a:spcPts val="0"/>
              </a:spcBef>
              <a:spcAft>
                <a:spcPts val="1200"/>
              </a:spcAft>
            </a:pPr>
            <a:r>
              <a:rPr lang="en-US" sz="4000" b="1" dirty="0">
                <a:solidFill>
                  <a:schemeClr val="bg1"/>
                </a:solidFill>
                <a:latin typeface="Times New Roman" panose="02020603050405020304" pitchFamily="18" charset="0"/>
                <a:ea typeface="Times New Roman" panose="02020603050405020304" pitchFamily="18" charset="0"/>
              </a:rPr>
              <a:t>Ở</a:t>
            </a:r>
            <a:r>
              <a:rPr lang="vi-VN" sz="4000" b="1" dirty="0">
                <a:solidFill>
                  <a:schemeClr val="bg1"/>
                </a:solidFill>
                <a:latin typeface="Times New Roman" panose="02020603050405020304" pitchFamily="18" charset="0"/>
                <a:ea typeface="Times New Roman" panose="02020603050405020304" pitchFamily="18" charset="0"/>
              </a:rPr>
              <a:t> cuối bài viết</a:t>
            </a:r>
            <a:endParaRPr lang="en-US" sz="3600" b="1" dirty="0">
              <a:solidFill>
                <a:schemeClr val="bg1"/>
              </a:solidFill>
              <a:latin typeface="Times New Roman" panose="02020603050405020304" pitchFamily="18" charset="0"/>
              <a:ea typeface="Times New Roman" panose="02020603050405020304" pitchFamily="18" charset="0"/>
            </a:endParaRPr>
          </a:p>
        </p:txBody>
      </p:sp>
      <p:sp>
        <p:nvSpPr>
          <p:cNvPr id="11" name="Oval 10"/>
          <p:cNvSpPr/>
          <p:nvPr/>
        </p:nvSpPr>
        <p:spPr>
          <a:xfrm>
            <a:off x="2733999" y="2198505"/>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A</a:t>
            </a:r>
          </a:p>
        </p:txBody>
      </p:sp>
      <p:sp>
        <p:nvSpPr>
          <p:cNvPr id="12" name="Oval 11"/>
          <p:cNvSpPr/>
          <p:nvPr/>
        </p:nvSpPr>
        <p:spPr>
          <a:xfrm>
            <a:off x="2733999" y="3214505"/>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B</a:t>
            </a:r>
          </a:p>
        </p:txBody>
      </p:sp>
      <p:sp>
        <p:nvSpPr>
          <p:cNvPr id="13" name="Rectangle 12"/>
          <p:cNvSpPr/>
          <p:nvPr/>
        </p:nvSpPr>
        <p:spPr>
          <a:xfrm>
            <a:off x="3153097" y="4188775"/>
            <a:ext cx="6954646"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ctr">
              <a:spcBef>
                <a:spcPts val="0"/>
              </a:spcBef>
              <a:spcAft>
                <a:spcPts val="1200"/>
              </a:spcAft>
            </a:pPr>
            <a:r>
              <a:rPr lang="en-US" sz="4000" b="1" dirty="0">
                <a:solidFill>
                  <a:schemeClr val="bg1"/>
                </a:solidFill>
                <a:latin typeface="Times New Roman" panose="02020603050405020304" pitchFamily="18" charset="0"/>
                <a:ea typeface="Times New Roman" panose="02020603050405020304" pitchFamily="18" charset="0"/>
              </a:rPr>
              <a:t>Ở </a:t>
            </a:r>
            <a:r>
              <a:rPr lang="en-US" sz="4000" b="1" dirty="0" err="1">
                <a:solidFill>
                  <a:schemeClr val="bg1"/>
                </a:solidFill>
                <a:latin typeface="Times New Roman" panose="02020603050405020304" pitchFamily="18" charset="0"/>
                <a:ea typeface="Times New Roman" panose="02020603050405020304" pitchFamily="18" charset="0"/>
              </a:rPr>
              <a:t>giữa</a:t>
            </a:r>
            <a:r>
              <a:rPr lang="en-US" sz="4000" b="1" dirty="0">
                <a:solidFill>
                  <a:schemeClr val="bg1"/>
                </a:solidFill>
                <a:latin typeface="Times New Roman" panose="02020603050405020304" pitchFamily="18" charset="0"/>
                <a:ea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rPr>
              <a:t>văn</a:t>
            </a:r>
            <a:r>
              <a:rPr lang="en-US" sz="4000" b="1" dirty="0">
                <a:solidFill>
                  <a:schemeClr val="bg1"/>
                </a:solidFill>
                <a:latin typeface="Times New Roman" panose="02020603050405020304" pitchFamily="18" charset="0"/>
                <a:ea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rPr>
              <a:t>bản</a:t>
            </a:r>
            <a:endParaRPr lang="en-US" sz="3600" b="1" dirty="0">
              <a:solidFill>
                <a:schemeClr val="bg1"/>
              </a:solidFill>
              <a:latin typeface="Times New Roman" panose="02020603050405020304" pitchFamily="18" charset="0"/>
              <a:ea typeface="Times New Roman" panose="02020603050405020304" pitchFamily="18" charset="0"/>
            </a:endParaRPr>
          </a:p>
        </p:txBody>
      </p:sp>
      <p:sp>
        <p:nvSpPr>
          <p:cNvPr id="14" name="Oval 13"/>
          <p:cNvSpPr/>
          <p:nvPr/>
        </p:nvSpPr>
        <p:spPr>
          <a:xfrm>
            <a:off x="2733999" y="4255905"/>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C</a:t>
            </a:r>
          </a:p>
        </p:txBody>
      </p:sp>
      <p:sp>
        <p:nvSpPr>
          <p:cNvPr id="15" name="TextBox 14"/>
          <p:cNvSpPr txBox="1"/>
          <p:nvPr/>
        </p:nvSpPr>
        <p:spPr>
          <a:xfrm>
            <a:off x="999241" y="446439"/>
            <a:ext cx="9964131" cy="1200329"/>
          </a:xfrm>
          <a:prstGeom prst="rect">
            <a:avLst/>
          </a:prstGeom>
          <a:noFill/>
        </p:spPr>
        <p:txBody>
          <a:bodyPr wrap="square" rtlCol="0">
            <a:spAutoFit/>
          </a:bodyPr>
          <a:lstStyle/>
          <a:p>
            <a:pPr algn="just">
              <a:spcAft>
                <a:spcPts val="1200"/>
              </a:spcAft>
            </a:pPr>
            <a:r>
              <a:rPr lang="en-US" sz="3600" b="1" dirty="0" err="1">
                <a:solidFill>
                  <a:srgbClr val="00B050"/>
                </a:solidFill>
                <a:latin typeface="Times New Roman" panose="02020603050405020304" pitchFamily="18" charset="0"/>
                <a:ea typeface="Times New Roman" panose="02020603050405020304" pitchFamily="18" charset="0"/>
              </a:rPr>
              <a:t>Câu</a:t>
            </a:r>
            <a:r>
              <a:rPr lang="en-US" sz="3600" b="1" dirty="0">
                <a:solidFill>
                  <a:srgbClr val="00B050"/>
                </a:solidFill>
                <a:latin typeface="Times New Roman" panose="02020603050405020304" pitchFamily="18" charset="0"/>
                <a:ea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rPr>
              <a:t>hỏi</a:t>
            </a:r>
            <a:r>
              <a:rPr lang="en-US" sz="3600" b="1" dirty="0">
                <a:solidFill>
                  <a:srgbClr val="00B050"/>
                </a:solidFill>
                <a:latin typeface="Times New Roman" panose="02020603050405020304" pitchFamily="18" charset="0"/>
                <a:ea typeface="Times New Roman" panose="02020603050405020304" pitchFamily="18" charset="0"/>
              </a:rPr>
              <a:t> 9: </a:t>
            </a:r>
            <a:r>
              <a:rPr lang="en-US" sz="3600" b="1" dirty="0" err="1">
                <a:solidFill>
                  <a:srgbClr val="000000"/>
                </a:solidFill>
                <a:latin typeface="Times New Roman" panose="02020603050405020304" pitchFamily="18" charset="0"/>
                <a:ea typeface="Times New Roman" panose="02020603050405020304" pitchFamily="18" charset="0"/>
              </a:rPr>
              <a:t>Trong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văn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bản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thông</a:t>
            </a:r>
            <a:r>
              <a:rPr lang="en-US" sz="3600" b="1" dirty="0">
                <a:solidFill>
                  <a:srgbClr val="000000"/>
                </a:solidFill>
                <a:latin typeface="Times New Roman" panose="02020603050405020304" pitchFamily="18" charset="0"/>
                <a:ea typeface="Times New Roman" panose="02020603050405020304" pitchFamily="18" charset="0"/>
              </a:rPr>
              <a:t> tin, </a:t>
            </a:r>
            <a:r>
              <a:rPr lang="en-US" sz="3600" b="1" dirty="0" err="1">
                <a:solidFill>
                  <a:srgbClr val="000000"/>
                </a:solidFill>
                <a:latin typeface="Times New Roman" panose="02020603050405020304" pitchFamily="18" charset="0"/>
                <a:ea typeface="Times New Roman" panose="02020603050405020304" pitchFamily="18" charset="0"/>
              </a:rPr>
              <a:t>mục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tài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liệu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tham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khảo</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thường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được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xuất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hiện</a:t>
            </a:r>
            <a:r>
              <a:rPr lang="en-US" sz="3600" b="1" dirty="0">
                <a:solidFill>
                  <a:srgbClr val="000000"/>
                </a:solidFill>
                <a:latin typeface="Times New Roman" panose="02020603050405020304" pitchFamily="18" charset="0"/>
                <a:ea typeface="Times New Roman" panose="02020603050405020304" pitchFamily="18" charset="0"/>
              </a:rPr>
              <a:t> ở </a:t>
            </a:r>
            <a:r>
              <a:rPr lang="en-US" sz="3600" b="1" dirty="0" err="1">
                <a:solidFill>
                  <a:srgbClr val="000000"/>
                </a:solidFill>
                <a:latin typeface="Times New Roman" panose="02020603050405020304" pitchFamily="18" charset="0"/>
                <a:ea typeface="Times New Roman" panose="02020603050405020304" pitchFamily="18" charset="0"/>
              </a:rPr>
              <a:t>vị</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trí</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nào</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p:txBody>
      </p:sp>
      <p:sp>
        <p:nvSpPr>
          <p:cNvPr id="2" name="Rectangle 12">
            <a:extLst>
              <a:ext uri="{FF2B5EF4-FFF2-40B4-BE49-F238E27FC236}">
                <a16:creationId xmlns:a16="http://schemas.microsoft.com/office/drawing/2014/main" id="{F6A3B22B-11CA-FCAB-6AAD-91AFFC0BD6C0}"/>
              </a:ext>
            </a:extLst>
          </p:cNvPr>
          <p:cNvSpPr/>
          <p:nvPr/>
        </p:nvSpPr>
        <p:spPr>
          <a:xfrm>
            <a:off x="3170438" y="5087574"/>
            <a:ext cx="6937305"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ctr">
              <a:spcBef>
                <a:spcPts val="0"/>
              </a:spcBef>
              <a:spcAft>
                <a:spcPts val="1200"/>
              </a:spcAft>
            </a:pPr>
            <a:r>
              <a:rPr lang="en-US" sz="3600" b="1" dirty="0" err="1">
                <a:solidFill>
                  <a:schemeClr val="bg1"/>
                </a:solidFill>
                <a:latin typeface="Times New Roman" panose="02020603050405020304" pitchFamily="18" charset="0"/>
                <a:ea typeface="Times New Roman" panose="02020603050405020304" pitchFamily="18" charset="0"/>
              </a:rPr>
              <a:t>Không</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có</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trong</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văn</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bản</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thông</a:t>
            </a:r>
            <a:r>
              <a:rPr lang="en-US" sz="3600" b="1" dirty="0">
                <a:solidFill>
                  <a:schemeClr val="bg1"/>
                </a:solidFill>
                <a:latin typeface="Times New Roman" panose="02020603050405020304" pitchFamily="18" charset="0"/>
                <a:ea typeface="Times New Roman" panose="02020603050405020304" pitchFamily="18" charset="0"/>
              </a:rPr>
              <a:t> tin</a:t>
            </a:r>
          </a:p>
        </p:txBody>
      </p:sp>
      <p:sp>
        <p:nvSpPr>
          <p:cNvPr id="3" name="Oval 13">
            <a:extLst>
              <a:ext uri="{FF2B5EF4-FFF2-40B4-BE49-F238E27FC236}">
                <a16:creationId xmlns:a16="http://schemas.microsoft.com/office/drawing/2014/main" id="{6268D621-D1DA-F49F-3D64-FF56B976DB55}"/>
              </a:ext>
            </a:extLst>
          </p:cNvPr>
          <p:cNvSpPr/>
          <p:nvPr/>
        </p:nvSpPr>
        <p:spPr>
          <a:xfrm>
            <a:off x="2721299" y="5154884"/>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D</a:t>
            </a:r>
          </a:p>
        </p:txBody>
      </p:sp>
    </p:spTree>
    <p:extLst>
      <p:ext uri="{BB962C8B-B14F-4D97-AF65-F5344CB8AC3E}">
        <p14:creationId xmlns:p14="http://schemas.microsoft.com/office/powerpoint/2010/main" val="160342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49" presetClass="entr" presetSubtype="0" decel="100000"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 calcmode="lin" valueType="num">
                                      <p:cBhvr>
                                        <p:cTn id="49" dur="500" fill="hold"/>
                                        <p:tgtEl>
                                          <p:spTgt spid="3"/>
                                        </p:tgtEl>
                                        <p:attrNameLst>
                                          <p:attrName>style.rotation</p:attrName>
                                        </p:attrNameLst>
                                      </p:cBhvr>
                                      <p:tavLst>
                                        <p:tav tm="0">
                                          <p:val>
                                            <p:fltVal val="360"/>
                                          </p:val>
                                        </p:tav>
                                        <p:tav tm="100000">
                                          <p:val>
                                            <p:fltVal val="0"/>
                                          </p:val>
                                        </p:tav>
                                      </p:tavLst>
                                    </p:anim>
                                    <p:animEffect transition="in" filter="fade">
                                      <p:cBhvr>
                                        <p:cTn id="50" dur="500"/>
                                        <p:tgtEl>
                                          <p:spTgt spid="3"/>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3"/>
                                        </p:tgtEl>
                                      </p:cBhvr>
                                    </p:animEffect>
                                    <p:set>
                                      <p:cBhvr>
                                        <p:cTn id="78" dur="1" fill="hold">
                                          <p:stCondLst>
                                            <p:cond delay="499"/>
                                          </p:stCondLst>
                                        </p:cTn>
                                        <p:tgtEl>
                                          <p:spTgt spid="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4" grpId="1" animBg="1"/>
      <p:bldP spid="15" grpId="0"/>
      <p:bldP spid="2" grpId="0" animBg="1"/>
      <p:bldP spid="2" grpId="1" animBg="1"/>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9926" r="20382"/>
          <a:stretch/>
        </p:blipFill>
        <p:spPr>
          <a:xfrm>
            <a:off x="-245306" y="4200336"/>
            <a:ext cx="2167010" cy="259404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348" y="4728128"/>
            <a:ext cx="1829721" cy="1974273"/>
          </a:xfrm>
          <a:prstGeom prst="rect">
            <a:avLst/>
          </a:prstGeom>
        </p:spPr>
      </p:pic>
      <p:sp>
        <p:nvSpPr>
          <p:cNvPr id="7" name="Rectangle 6"/>
          <p:cNvSpPr/>
          <p:nvPr/>
        </p:nvSpPr>
        <p:spPr>
          <a:xfrm>
            <a:off x="2413224" y="2068062"/>
            <a:ext cx="188919" cy="37980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itchFamily="34" charset="0"/>
              <a:cs typeface="Arial" pitchFamily="34" charset="0"/>
            </a:endParaRPr>
          </a:p>
        </p:txBody>
      </p:sp>
      <p:sp>
        <p:nvSpPr>
          <p:cNvPr id="8" name="Rounded Rectangle 7"/>
          <p:cNvSpPr/>
          <p:nvPr/>
        </p:nvSpPr>
        <p:spPr>
          <a:xfrm>
            <a:off x="1564798" y="361363"/>
            <a:ext cx="9473989" cy="1447800"/>
          </a:xfrm>
          <a:prstGeom prst="round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latin typeface="Arial" pitchFamily="34" charset="0"/>
              <a:cs typeface="Arial" pitchFamily="34" charset="0"/>
            </a:endParaRPr>
          </a:p>
        </p:txBody>
      </p:sp>
      <p:sp>
        <p:nvSpPr>
          <p:cNvPr id="9" name="Rectangle 8"/>
          <p:cNvSpPr/>
          <p:nvPr/>
        </p:nvSpPr>
        <p:spPr>
          <a:xfrm>
            <a:off x="2602161" y="1987616"/>
            <a:ext cx="8436625"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ctr">
              <a:spcBef>
                <a:spcPts val="0"/>
              </a:spcBef>
              <a:spcAft>
                <a:spcPts val="1200"/>
              </a:spcAft>
            </a:pPr>
            <a:r>
              <a:rPr lang="en-US" sz="3200" b="1" dirty="0" err="1">
                <a:solidFill>
                  <a:schemeClr val="bg1"/>
                </a:solidFill>
                <a:latin typeface="Times New Roman" panose="02020603050405020304" pitchFamily="18" charset="0"/>
                <a:ea typeface="Times New Roman" panose="02020603050405020304" pitchFamily="18" charset="0"/>
              </a:rPr>
              <a:t>Đề</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tài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bảo</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vệ</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môi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trường</a:t>
            </a:r>
            <a:r>
              <a:rPr lang="en-US" sz="3200" b="1" dirty="0">
                <a:solidFill>
                  <a:schemeClr val="bg1"/>
                </a:solidFill>
                <a:latin typeface="Times New Roman" panose="02020603050405020304" pitchFamily="18" charset="0"/>
                <a:ea typeface="Times New Roman" panose="02020603050405020304" pitchFamily="18" charset="0"/>
              </a:rPr>
              <a:t>.</a:t>
            </a:r>
          </a:p>
        </p:txBody>
      </p:sp>
      <p:sp>
        <p:nvSpPr>
          <p:cNvPr id="10" name="Rectangle 9"/>
          <p:cNvSpPr/>
          <p:nvPr/>
        </p:nvSpPr>
        <p:spPr>
          <a:xfrm>
            <a:off x="2602143" y="2984547"/>
            <a:ext cx="8423943" cy="95908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just">
              <a:spcBef>
                <a:spcPts val="0"/>
              </a:spcBef>
              <a:spcAft>
                <a:spcPts val="1200"/>
              </a:spcAft>
            </a:pPr>
            <a:r>
              <a:rPr lang="en-US" sz="3200" b="1" dirty="0" err="1">
                <a:solidFill>
                  <a:schemeClr val="bg1"/>
                </a:solidFill>
                <a:latin typeface="Times New Roman" panose="02020603050405020304" pitchFamily="18" charset="0"/>
                <a:ea typeface="Times New Roman" panose="02020603050405020304" pitchFamily="18" charset="0"/>
              </a:rPr>
              <a:t>Giới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thiệu</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những</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đặc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điểm</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về</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phương</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tiện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giao</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thông</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tình</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hình</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giao</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thông</a:t>
            </a:r>
            <a:r>
              <a:rPr lang="en-US" sz="3200" b="1" dirty="0">
                <a:solidFill>
                  <a:schemeClr val="bg1"/>
                </a:solidFill>
                <a:latin typeface="Times New Roman" panose="02020603050405020304" pitchFamily="18" charset="0"/>
                <a:ea typeface="Times New Roman" panose="02020603050405020304" pitchFamily="18" charset="0"/>
              </a:rPr>
              <a:t> ở </a:t>
            </a:r>
            <a:r>
              <a:rPr lang="en-US" sz="3200" b="1" dirty="0" err="1">
                <a:solidFill>
                  <a:schemeClr val="bg1"/>
                </a:solidFill>
                <a:latin typeface="Times New Roman" panose="02020603050405020304" pitchFamily="18" charset="0"/>
                <a:ea typeface="Times New Roman" panose="02020603050405020304" pitchFamily="18" charset="0"/>
              </a:rPr>
              <a:t>các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vùng</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miền</a:t>
            </a:r>
            <a:r>
              <a:rPr lang="en-US" sz="3200" b="1" dirty="0">
                <a:solidFill>
                  <a:schemeClr val="bg1"/>
                </a:solidFill>
                <a:latin typeface="Times New Roman" panose="02020603050405020304" pitchFamily="18" charset="0"/>
                <a:ea typeface="Times New Roman" panose="02020603050405020304" pitchFamily="18" charset="0"/>
              </a:rPr>
              <a:t>.</a:t>
            </a:r>
          </a:p>
        </p:txBody>
      </p:sp>
      <p:sp>
        <p:nvSpPr>
          <p:cNvPr id="11" name="Oval 10"/>
          <p:cNvSpPr/>
          <p:nvPr/>
        </p:nvSpPr>
        <p:spPr>
          <a:xfrm>
            <a:off x="1906491" y="2031074"/>
            <a:ext cx="784354"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A</a:t>
            </a:r>
          </a:p>
        </p:txBody>
      </p:sp>
      <p:sp>
        <p:nvSpPr>
          <p:cNvPr id="12" name="Oval 11"/>
          <p:cNvSpPr/>
          <p:nvPr/>
        </p:nvSpPr>
        <p:spPr>
          <a:xfrm>
            <a:off x="1906491" y="3299227"/>
            <a:ext cx="784354"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B</a:t>
            </a:r>
          </a:p>
        </p:txBody>
      </p:sp>
      <p:sp>
        <p:nvSpPr>
          <p:cNvPr id="2" name="Rectangle 12">
            <a:extLst>
              <a:ext uri="{FF2B5EF4-FFF2-40B4-BE49-F238E27FC236}">
                <a16:creationId xmlns:a16="http://schemas.microsoft.com/office/drawing/2014/main" id="{F6A3B22B-11CA-FCAB-6AAD-91AFFC0BD6C0}"/>
              </a:ext>
            </a:extLst>
          </p:cNvPr>
          <p:cNvSpPr/>
          <p:nvPr/>
        </p:nvSpPr>
        <p:spPr>
          <a:xfrm>
            <a:off x="2584777" y="4291973"/>
            <a:ext cx="8458674"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b="1" dirty="0" err="1">
                <a:solidFill>
                  <a:schemeClr val="bg1"/>
                </a:solidFill>
                <a:latin typeface="Times New Roman" panose="02020603050405020304" pitchFamily="18" charset="0"/>
                <a:ea typeface="Times New Roman" panose="02020603050405020304" pitchFamily="18" charset="0"/>
              </a:rPr>
              <a:t>Giới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thiệu</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lễ</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hội</a:t>
            </a:r>
            <a:endParaRPr lang="en-US" sz="3200" b="1" dirty="0">
              <a:solidFill>
                <a:schemeClr val="bg1"/>
              </a:solidFill>
              <a:latin typeface="Arial" pitchFamily="34" charset="0"/>
              <a:cs typeface="Arial" pitchFamily="34" charset="0"/>
            </a:endParaRPr>
          </a:p>
        </p:txBody>
      </p:sp>
      <p:sp>
        <p:nvSpPr>
          <p:cNvPr id="13" name="Rectangle 12"/>
          <p:cNvSpPr/>
          <p:nvPr/>
        </p:nvSpPr>
        <p:spPr>
          <a:xfrm>
            <a:off x="2591136" y="5221139"/>
            <a:ext cx="8458674" cy="94532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quy</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tắc</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luật</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lệ</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hoạt</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hay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trò</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chơi</a:t>
            </a:r>
            <a:endParaRPr lang="en-US" sz="3200" b="1" dirty="0">
              <a:solidFill>
                <a:schemeClr val="bg1"/>
              </a:solidFill>
              <a:latin typeface="Arial" pitchFamily="34" charset="0"/>
              <a:cs typeface="Arial" pitchFamily="34" charset="0"/>
            </a:endParaRPr>
          </a:p>
        </p:txBody>
      </p:sp>
      <p:sp>
        <p:nvSpPr>
          <p:cNvPr id="14" name="Oval 13"/>
          <p:cNvSpPr/>
          <p:nvPr/>
        </p:nvSpPr>
        <p:spPr>
          <a:xfrm>
            <a:off x="1921704" y="4360647"/>
            <a:ext cx="784354"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C</a:t>
            </a:r>
          </a:p>
        </p:txBody>
      </p:sp>
      <p:sp>
        <p:nvSpPr>
          <p:cNvPr id="15" name="TextBox 14"/>
          <p:cNvSpPr txBox="1"/>
          <p:nvPr/>
        </p:nvSpPr>
        <p:spPr>
          <a:xfrm>
            <a:off x="2035007" y="446439"/>
            <a:ext cx="8834097" cy="1200329"/>
          </a:xfrm>
          <a:prstGeom prst="rect">
            <a:avLst/>
          </a:prstGeom>
          <a:noFill/>
        </p:spPr>
        <p:txBody>
          <a:bodyPr wrap="square" rtlCol="0">
            <a:spAutoFit/>
          </a:bodyPr>
          <a:lstStyle/>
          <a:p>
            <a:pPr algn="just">
              <a:spcAft>
                <a:spcPts val="1200"/>
              </a:spcAft>
            </a:pP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10: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10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Oval 13">
            <a:extLst>
              <a:ext uri="{FF2B5EF4-FFF2-40B4-BE49-F238E27FC236}">
                <a16:creationId xmlns:a16="http://schemas.microsoft.com/office/drawing/2014/main" id="{6268D621-D1DA-F49F-3D64-FF56B976DB55}"/>
              </a:ext>
            </a:extLst>
          </p:cNvPr>
          <p:cNvSpPr/>
          <p:nvPr/>
        </p:nvSpPr>
        <p:spPr>
          <a:xfrm>
            <a:off x="1878173" y="5373761"/>
            <a:ext cx="784354"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D</a:t>
            </a:r>
          </a:p>
        </p:txBody>
      </p:sp>
    </p:spTree>
    <p:extLst>
      <p:ext uri="{BB962C8B-B14F-4D97-AF65-F5344CB8AC3E}">
        <p14:creationId xmlns:p14="http://schemas.microsoft.com/office/powerpoint/2010/main" val="92882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49" presetClass="entr" presetSubtype="0" decel="100000"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 calcmode="lin" valueType="num">
                                      <p:cBhvr>
                                        <p:cTn id="49" dur="500" fill="hold"/>
                                        <p:tgtEl>
                                          <p:spTgt spid="3"/>
                                        </p:tgtEl>
                                        <p:attrNameLst>
                                          <p:attrName>style.rotation</p:attrName>
                                        </p:attrNameLst>
                                      </p:cBhvr>
                                      <p:tavLst>
                                        <p:tav tm="0">
                                          <p:val>
                                            <p:fltVal val="360"/>
                                          </p:val>
                                        </p:tav>
                                        <p:tav tm="100000">
                                          <p:val>
                                            <p:fltVal val="0"/>
                                          </p:val>
                                        </p:tav>
                                      </p:tavLst>
                                    </p:anim>
                                    <p:animEffect transition="in" filter="fade">
                                      <p:cBhvr>
                                        <p:cTn id="50" dur="500"/>
                                        <p:tgtEl>
                                          <p:spTgt spid="3"/>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3"/>
                                        </p:tgtEl>
                                      </p:cBhvr>
                                    </p:animEffect>
                                    <p:set>
                                      <p:cBhvr>
                                        <p:cTn id="78" dur="1" fill="hold">
                                          <p:stCondLst>
                                            <p:cond delay="499"/>
                                          </p:stCondLst>
                                        </p:cTn>
                                        <p:tgtEl>
                                          <p:spTgt spid="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2" grpId="0" animBg="1"/>
      <p:bldP spid="2" grpId="1" animBg="1"/>
      <p:bldP spid="13" grpId="0" animBg="1"/>
      <p:bldP spid="13" grpId="1" animBg="1"/>
      <p:bldP spid="14" grpId="0" animBg="1"/>
      <p:bldP spid="14" grpId="1" animBg="1"/>
      <p:bldP spid="15" grpId="0"/>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5" name="Hình chữ nhật: Góc Tròn 4">
            <a:extLst>
              <a:ext uri="{FF2B5EF4-FFF2-40B4-BE49-F238E27FC236}">
                <a16:creationId xmlns:a16="http://schemas.microsoft.com/office/drawing/2014/main" id="{57137988-DC94-E32A-DB2C-FD9D1A92230A}"/>
              </a:ext>
            </a:extLst>
          </p:cNvPr>
          <p:cNvSpPr/>
          <p:nvPr/>
        </p:nvSpPr>
        <p:spPr>
          <a:xfrm>
            <a:off x="4619666" y="404290"/>
            <a:ext cx="3297769" cy="884318"/>
          </a:xfrm>
          <a:prstGeom prst="roundRect">
            <a:avLst/>
          </a:prstGeom>
          <a:gradFill flip="none" rotWithShape="1">
            <a:gsLst>
              <a:gs pos="55000">
                <a:srgbClr val="00B050"/>
              </a:gs>
              <a:gs pos="84000">
                <a:srgbClr val="00CC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lgerian" panose="04020705040A02060702" pitchFamily="82" charset="0"/>
                <a:cs typeface="Times New Roman" panose="02020603050405020304" pitchFamily="18" charset="0"/>
              </a:rPr>
              <a:t>A. </a:t>
            </a:r>
            <a:r>
              <a:rPr lang="en-US" sz="4400" b="1" dirty="0" err="1">
                <a:latin typeface="Algerian" panose="04020705040A02060702" pitchFamily="82" charset="0"/>
                <a:cs typeface="Times New Roman" panose="02020603050405020304" pitchFamily="18" charset="0"/>
              </a:rPr>
              <a:t>Ôn</a:t>
            </a:r>
            <a:r>
              <a:rPr lang="en-US" sz="4400" b="1" dirty="0">
                <a:latin typeface="Algerian" panose="04020705040A02060702" pitchFamily="82" charset="0"/>
                <a:cs typeface="Times New Roman" panose="02020603050405020304" pitchFamily="18" charset="0"/>
              </a:rPr>
              <a:t> </a:t>
            </a:r>
            <a:r>
              <a:rPr lang="en-US" sz="4400" b="1" dirty="0" err="1">
                <a:latin typeface="Algerian" panose="04020705040A02060702" pitchFamily="82" charset="0"/>
                <a:cs typeface="Times New Roman" panose="02020603050405020304" pitchFamily="18" charset="0"/>
              </a:rPr>
              <a:t>tập</a:t>
            </a:r>
            <a:endParaRPr lang="en-US" sz="4400" b="1" dirty="0">
              <a:latin typeface="Algerian" panose="04020705040A02060702" pitchFamily="82" charset="0"/>
              <a:cs typeface="Times New Roman" panose="02020603050405020304" pitchFamily="18" charset="0"/>
            </a:endParaRPr>
          </a:p>
        </p:txBody>
      </p:sp>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503" y="1288608"/>
            <a:ext cx="3922097" cy="5189236"/>
          </a:xfrm>
          <a:prstGeom prst="rect">
            <a:avLst/>
          </a:prstGeom>
        </p:spPr>
      </p:pic>
    </p:spTree>
    <p:extLst>
      <p:ext uri="{BB962C8B-B14F-4D97-AF65-F5344CB8AC3E}">
        <p14:creationId xmlns:p14="http://schemas.microsoft.com/office/powerpoint/2010/main" val="2303267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41396"/>
            <a:ext cx="12192000" cy="6858000"/>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184318"/>
            <a:ext cx="8840337" cy="651717"/>
          </a:xfrm>
          <a:prstGeom prst="rect">
            <a:avLst/>
          </a:prstGeom>
          <a:noFill/>
        </p:spPr>
        <p:txBody>
          <a:bodyPr wrap="square">
            <a:spAutoFit/>
          </a:bodyPr>
          <a:lstStyle/>
          <a:p>
            <a:pPr marL="0" marR="0" algn="just">
              <a:lnSpc>
                <a:spcPct val="106000"/>
              </a:lnSpc>
              <a:spcBef>
                <a:spcPts val="0"/>
              </a:spcBef>
              <a:spcAft>
                <a:spcPts val="800"/>
              </a:spcAft>
            </a:pPr>
            <a:r>
              <a:rPr lang="vi-VN"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3E2C0419-D529-43D4-992E-1C89A5ED90E8}"/>
              </a:ext>
            </a:extLst>
          </p:cNvPr>
          <p:cNvSpPr/>
          <p:nvPr/>
        </p:nvSpPr>
        <p:spPr>
          <a:xfrm>
            <a:off x="2511554" y="1466653"/>
            <a:ext cx="8500566" cy="1486636"/>
          </a:xfrm>
          <a:prstGeom prst="wedgeRoundRectCallout">
            <a:avLst>
              <a:gd name="adj1" fmla="val -56758"/>
              <a:gd name="adj2" fmla="val 50955"/>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err="1">
                <a:solidFill>
                  <a:srgbClr val="000000"/>
                </a:solidFill>
                <a:latin typeface="Times New Roman" panose="02020603050405020304" pitchFamily="18" charset="0"/>
                <a:ea typeface="Times New Roman" panose="02020603050405020304" pitchFamily="18" charset="0"/>
              </a:rPr>
              <a:t>Câu</a:t>
            </a:r>
            <a:r>
              <a:rPr lang="en-US" sz="2800" b="1" i="1" dirty="0">
                <a:solidFill>
                  <a:srgbClr val="000000"/>
                </a:solidFill>
                <a:latin typeface="Times New Roman" panose="02020603050405020304" pitchFamily="18" charset="0"/>
                <a:ea typeface="Times New Roman" panose="02020603050405020304" pitchFamily="18" charset="0"/>
              </a:rPr>
              <a:t> 1: </a:t>
            </a:r>
            <a:r>
              <a:rPr lang="en-US" sz="2800" i="1" dirty="0" err="1">
                <a:solidFill>
                  <a:srgbClr val="000000"/>
                </a:solidFill>
                <a:latin typeface="Times New Roman" panose="02020603050405020304" pitchFamily="18" charset="0"/>
                <a:ea typeface="Times New Roman" panose="02020603050405020304" pitchFamily="18" charset="0"/>
              </a:rPr>
              <a:t>Thống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kê</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kiểu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bản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bản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cụ</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học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sách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Ngữ</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rPr>
              <a:t> 7, </a:t>
            </a:r>
            <a:r>
              <a:rPr lang="en-US" sz="2800" i="1" dirty="0" err="1">
                <a:solidFill>
                  <a:srgbClr val="000000"/>
                </a:solidFill>
                <a:latin typeface="Times New Roman" panose="02020603050405020304" pitchFamily="18" charset="0"/>
                <a:ea typeface="Times New Roman" panose="02020603050405020304" pitchFamily="18" charset="0"/>
              </a:rPr>
              <a:t>tập</a:t>
            </a:r>
            <a:r>
              <a:rPr lang="en-US" sz="2800" i="1" dirty="0">
                <a:solidFill>
                  <a:srgbClr val="000000"/>
                </a:solidFill>
                <a:latin typeface="Times New Roman" panose="02020603050405020304" pitchFamily="18" charset="0"/>
                <a:ea typeface="Times New Roman" panose="02020603050405020304" pitchFamily="18" charset="0"/>
              </a:rPr>
              <a:t> 2. </a:t>
            </a:r>
            <a:endParaRPr lang="en-US" sz="2400" dirty="0">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 HS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Phiếu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rPr>
              <a:t> 01</a:t>
            </a:r>
            <a:endParaRPr lang="en-US" sz="2400" dirty="0">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id="{EF998CE4-7B8F-005F-C300-5F69EDA35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00" y="2953289"/>
            <a:ext cx="1968148" cy="3725228"/>
          </a:xfrm>
          <a:prstGeom prst="rect">
            <a:avLst/>
          </a:prstGeom>
        </p:spPr>
      </p:pic>
      <p:sp>
        <p:nvSpPr>
          <p:cNvPr id="13" name="Hộp Văn bản 12">
            <a:extLst>
              <a:ext uri="{FF2B5EF4-FFF2-40B4-BE49-F238E27FC236}">
                <a16:creationId xmlns:a16="http://schemas.microsoft.com/office/drawing/2014/main" id="{1F1395A0-DA13-1CE2-FF2E-25C3188FAE66}"/>
              </a:ext>
            </a:extLst>
          </p:cNvPr>
          <p:cNvSpPr txBox="1"/>
          <p:nvPr/>
        </p:nvSpPr>
        <p:spPr>
          <a:xfrm>
            <a:off x="3977335" y="3113555"/>
            <a:ext cx="6094140"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Bảng 14">
            <a:extLst>
              <a:ext uri="{FF2B5EF4-FFF2-40B4-BE49-F238E27FC236}">
                <a16:creationId xmlns:a16="http://schemas.microsoft.com/office/drawing/2014/main" id="{5FA8513E-51BB-6614-03B2-70349B8A4D5B}"/>
              </a:ext>
            </a:extLst>
          </p:cNvPr>
          <p:cNvGraphicFramePr>
            <a:graphicFrameLocks noGrp="1"/>
          </p:cNvGraphicFramePr>
          <p:nvPr/>
        </p:nvGraphicFramePr>
        <p:xfrm>
          <a:off x="2329141" y="3737329"/>
          <a:ext cx="9024558" cy="2560320"/>
        </p:xfrm>
        <a:graphic>
          <a:graphicData uri="http://schemas.openxmlformats.org/drawingml/2006/table">
            <a:tbl>
              <a:tblPr firstRow="1" firstCol="1" bandRow="1">
                <a:tableStyleId>{5C22544A-7EE6-4342-B048-85BDC9FD1C3A}</a:tableStyleId>
              </a:tblPr>
              <a:tblGrid>
                <a:gridCol w="2980598">
                  <a:extLst>
                    <a:ext uri="{9D8B030D-6E8A-4147-A177-3AD203B41FA5}">
                      <a16:colId xmlns:a16="http://schemas.microsoft.com/office/drawing/2014/main" val="2086529000"/>
                    </a:ext>
                  </a:extLst>
                </a:gridCol>
                <a:gridCol w="2854713">
                  <a:extLst>
                    <a:ext uri="{9D8B030D-6E8A-4147-A177-3AD203B41FA5}">
                      <a16:colId xmlns:a16="http://schemas.microsoft.com/office/drawing/2014/main" val="3998412007"/>
                    </a:ext>
                  </a:extLst>
                </a:gridCol>
                <a:gridCol w="3189247">
                  <a:extLst>
                    <a:ext uri="{9D8B030D-6E8A-4147-A177-3AD203B41FA5}">
                      <a16:colId xmlns:a16="http://schemas.microsoft.com/office/drawing/2014/main" val="2591822571"/>
                    </a:ext>
                  </a:extLst>
                </a:gridCol>
              </a:tblGrid>
              <a:tr h="0">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092993245"/>
                  </a:ext>
                </a:extLst>
              </a:tr>
              <a:tr h="0">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3411579"/>
                  </a:ext>
                </a:extLst>
              </a:tr>
              <a:tr h="0">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Văn bản nghị luận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17253"/>
                  </a:ext>
                </a:extLst>
              </a:tr>
              <a:tr h="0">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2213448"/>
                  </a:ext>
                </a:extLst>
              </a:tr>
            </a:tbl>
          </a:graphicData>
        </a:graphic>
      </p:graphicFrame>
    </p:spTree>
    <p:extLst>
      <p:ext uri="{BB962C8B-B14F-4D97-AF65-F5344CB8AC3E}">
        <p14:creationId xmlns:p14="http://schemas.microsoft.com/office/powerpoint/2010/main" val="37785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Bảng 9">
            <a:extLst>
              <a:ext uri="{FF2B5EF4-FFF2-40B4-BE49-F238E27FC236}">
                <a16:creationId xmlns:a16="http://schemas.microsoft.com/office/drawing/2014/main" id="{F44CEE40-8378-A8AE-DB2A-6C7A241F5E95}"/>
              </a:ext>
            </a:extLst>
          </p:cNvPr>
          <p:cNvGraphicFramePr>
            <a:graphicFrameLocks noGrp="1"/>
          </p:cNvGraphicFramePr>
          <p:nvPr/>
        </p:nvGraphicFramePr>
        <p:xfrm>
          <a:off x="135639" y="390571"/>
          <a:ext cx="11943024" cy="5920740"/>
        </p:xfrm>
        <a:graphic>
          <a:graphicData uri="http://schemas.openxmlformats.org/drawingml/2006/table">
            <a:tbl>
              <a:tblPr firstRow="1" firstCol="1" bandRow="1">
                <a:tableStyleId>{5C22544A-7EE6-4342-B048-85BDC9FD1C3A}</a:tableStyleId>
              </a:tblPr>
              <a:tblGrid>
                <a:gridCol w="801063">
                  <a:extLst>
                    <a:ext uri="{9D8B030D-6E8A-4147-A177-3AD203B41FA5}">
                      <a16:colId xmlns:a16="http://schemas.microsoft.com/office/drawing/2014/main" val="4036853948"/>
                    </a:ext>
                  </a:extLst>
                </a:gridCol>
                <a:gridCol w="2877015">
                  <a:extLst>
                    <a:ext uri="{9D8B030D-6E8A-4147-A177-3AD203B41FA5}">
                      <a16:colId xmlns:a16="http://schemas.microsoft.com/office/drawing/2014/main" val="2748040764"/>
                    </a:ext>
                  </a:extLst>
                </a:gridCol>
                <a:gridCol w="8264946">
                  <a:extLst>
                    <a:ext uri="{9D8B030D-6E8A-4147-A177-3AD203B41FA5}">
                      <a16:colId xmlns:a16="http://schemas.microsoft.com/office/drawing/2014/main" val="253540310"/>
                    </a:ext>
                  </a:extLst>
                </a:gridCol>
              </a:tblGrid>
              <a:tr h="616914">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286058415"/>
                  </a:ext>
                </a:extLst>
              </a:tr>
              <a:tr h="1481696">
                <a:tc rowSpan="3">
                  <a:txBody>
                    <a:bodyPr/>
                    <a:lstStyle/>
                    <a:p>
                      <a:pPr marL="0" marR="0" algn="l">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Văn bản văn học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0000"/>
                        </a:lnSpc>
                        <a:spcBef>
                          <a:spcPts val="0"/>
                        </a:spcBef>
                        <a:spcAft>
                          <a:spcPts val="900"/>
                        </a:spcAft>
                      </a:pP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Ếch ngồi đáy giếng</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Đẽo cày giữa đường</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Bụng và Răng, Miệng, Tay, Chân</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Tục ngữ về thiên nhiên, lao động và con người, xã hội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1037727"/>
                  </a:ext>
                </a:extLst>
              </a:tr>
              <a:tr h="1090616">
                <a:tc vMerge="1">
                  <a:txBody>
                    <a:bodyPr/>
                    <a:lstStyle/>
                    <a:p>
                      <a:endParaRPr lang="en-US"/>
                    </a:p>
                  </a:txBody>
                  <a:tcPr/>
                </a:tc>
                <a:tc>
                  <a:txBody>
                    <a:bodyPr/>
                    <a:lstStyle/>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Những cánh buồm</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Mây và sóng</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Mẹ và quả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2558434"/>
                  </a:ext>
                </a:extLst>
              </a:tr>
              <a:tr h="1090616">
                <a:tc vMerge="1">
                  <a:txBody>
                    <a:bodyPr/>
                    <a:lstStyle/>
                    <a:p>
                      <a:endParaRPr lang="en-US"/>
                    </a:p>
                  </a:txBody>
                  <a:tcPr/>
                </a:tc>
                <a:tc>
                  <a:txBody>
                    <a:bodyPr/>
                    <a:lstStyle/>
                    <a:p>
                      <a:pPr marL="0" marR="0" algn="l">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Kí (Tùy bút- tản văn)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Cây tre Việt Nam</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Người ngồi đợi trước hiên nhà</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Trưa tha hương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6602405"/>
                  </a:ext>
                </a:extLst>
              </a:tr>
            </a:tbl>
          </a:graphicData>
        </a:graphic>
      </p:graphicFrame>
    </p:spTree>
    <p:extLst>
      <p:ext uri="{BB962C8B-B14F-4D97-AF65-F5344CB8AC3E}">
        <p14:creationId xmlns:p14="http://schemas.microsoft.com/office/powerpoint/2010/main" val="30139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E7052945-E134-ABAC-5447-77D83A59E98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graphicFrame>
        <p:nvGraphicFramePr>
          <p:cNvPr id="10" name="Bảng 9">
            <a:extLst>
              <a:ext uri="{FF2B5EF4-FFF2-40B4-BE49-F238E27FC236}">
                <a16:creationId xmlns:a16="http://schemas.microsoft.com/office/drawing/2014/main" id="{F44CEE40-8378-A8AE-DB2A-6C7A241F5E95}"/>
              </a:ext>
            </a:extLst>
          </p:cNvPr>
          <p:cNvGraphicFramePr>
            <a:graphicFrameLocks noGrp="1"/>
          </p:cNvGraphicFramePr>
          <p:nvPr/>
        </p:nvGraphicFramePr>
        <p:xfrm>
          <a:off x="1484939" y="1181100"/>
          <a:ext cx="10090028" cy="4495800"/>
        </p:xfrm>
        <a:graphic>
          <a:graphicData uri="http://schemas.openxmlformats.org/drawingml/2006/table">
            <a:tbl>
              <a:tblPr firstRow="1" firstCol="1" bandRow="1">
                <a:tableStyleId>{5C22544A-7EE6-4342-B048-85BDC9FD1C3A}</a:tableStyleId>
              </a:tblPr>
              <a:tblGrid>
                <a:gridCol w="1224808">
                  <a:extLst>
                    <a:ext uri="{9D8B030D-6E8A-4147-A177-3AD203B41FA5}">
                      <a16:colId xmlns:a16="http://schemas.microsoft.com/office/drawing/2014/main" val="4036853948"/>
                    </a:ext>
                  </a:extLst>
                </a:gridCol>
                <a:gridCol w="2352907">
                  <a:extLst>
                    <a:ext uri="{9D8B030D-6E8A-4147-A177-3AD203B41FA5}">
                      <a16:colId xmlns:a16="http://schemas.microsoft.com/office/drawing/2014/main" val="2748040764"/>
                    </a:ext>
                  </a:extLst>
                </a:gridCol>
                <a:gridCol w="6512313">
                  <a:extLst>
                    <a:ext uri="{9D8B030D-6E8A-4147-A177-3AD203B41FA5}">
                      <a16:colId xmlns:a16="http://schemas.microsoft.com/office/drawing/2014/main" val="253540310"/>
                    </a:ext>
                  </a:extLst>
                </a:gridCol>
              </a:tblGrid>
              <a:tr h="636095">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286058415"/>
                  </a:ext>
                </a:extLst>
              </a:tr>
              <a:tr h="1272191">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Nghị luận xã hội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Tinh thần yêu nước của nhân dân ta</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Đức tính giản dị của Bác Hồ</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Tượng đài vĩ đại nhất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1332793"/>
                  </a:ext>
                </a:extLst>
              </a:tr>
              <a:tr h="1442574">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Ghe xuồng Nam Bộ</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Tổng kiểm soát phương tiện giao thông</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Phương tiện vận chuyển của các dân tộc thiểu số Việt Nam ngày </a:t>
                      </a:r>
                      <a:r>
                        <a:rPr lang="en-US" sz="2800" dirty="0" err="1">
                          <a:effectLst/>
                          <a:latin typeface="Times New Roman" panose="02020603050405020304" pitchFamily="18" charset="0"/>
                          <a:cs typeface="Times New Roman" panose="02020603050405020304" pitchFamily="18" charset="0"/>
                        </a:rPr>
                        <a:t>xưa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45" marR="365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4333408"/>
                  </a:ext>
                </a:extLst>
              </a:tr>
            </a:tbl>
          </a:graphicData>
        </a:graphic>
      </p:graphicFrame>
    </p:spTree>
    <p:extLst>
      <p:ext uri="{BB962C8B-B14F-4D97-AF65-F5344CB8AC3E}">
        <p14:creationId xmlns:p14="http://schemas.microsoft.com/office/powerpoint/2010/main" val="1491193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106571"/>
            <a:ext cx="8840337" cy="651717"/>
          </a:xfrm>
          <a:prstGeom prst="rect">
            <a:avLst/>
          </a:prstGeom>
          <a:noFill/>
        </p:spPr>
        <p:txBody>
          <a:bodyPr wrap="square">
            <a:spAutoFit/>
          </a:bodyPr>
          <a:lstStyle/>
          <a:p>
            <a:pPr marL="0" marR="0" algn="just">
              <a:lnSpc>
                <a:spcPct val="106000"/>
              </a:lnSpc>
              <a:spcBef>
                <a:spcPts val="0"/>
              </a:spcBef>
              <a:spcAft>
                <a:spcPts val="800"/>
              </a:spcAft>
            </a:pPr>
            <a:r>
              <a:rPr lang="vi-VN"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3E2C0419-D529-43D4-992E-1C89A5ED90E8}"/>
              </a:ext>
            </a:extLst>
          </p:cNvPr>
          <p:cNvSpPr/>
          <p:nvPr/>
        </p:nvSpPr>
        <p:spPr>
          <a:xfrm>
            <a:off x="2511554" y="1466653"/>
            <a:ext cx="8282826" cy="1066744"/>
          </a:xfrm>
          <a:prstGeom prst="wedgeRoundRectCallout">
            <a:avLst>
              <a:gd name="adj1" fmla="val -56758"/>
              <a:gd name="adj2" fmla="val 50955"/>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7,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a:t>
            </a:r>
            <a:endParaRPr lang="en-US" sz="2800" i="1"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EF998CE4-7B8F-005F-C300-5F69EDA35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00" y="2953289"/>
            <a:ext cx="1968148" cy="3725228"/>
          </a:xfrm>
          <a:prstGeom prst="rect">
            <a:avLst/>
          </a:prstGeom>
        </p:spPr>
      </p:pic>
      <p:sp>
        <p:nvSpPr>
          <p:cNvPr id="2" name="Hộp Văn bản 1">
            <a:extLst>
              <a:ext uri="{FF2B5EF4-FFF2-40B4-BE49-F238E27FC236}">
                <a16:creationId xmlns:a16="http://schemas.microsoft.com/office/drawing/2014/main" id="{40F58D9C-3EFD-1A41-A799-491049ED67F0}"/>
              </a:ext>
            </a:extLst>
          </p:cNvPr>
          <p:cNvSpPr txBox="1"/>
          <p:nvPr/>
        </p:nvSpPr>
        <p:spPr>
          <a:xfrm>
            <a:off x="4244866" y="2693663"/>
            <a:ext cx="6094140"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02-</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id="{08FAB9C2-1256-6140-928E-77DE23FB0D2D}"/>
              </a:ext>
            </a:extLst>
          </p:cNvPr>
          <p:cNvGraphicFramePr>
            <a:graphicFrameLocks noGrp="1"/>
          </p:cNvGraphicFramePr>
          <p:nvPr/>
        </p:nvGraphicFramePr>
        <p:xfrm>
          <a:off x="2773748" y="3644381"/>
          <a:ext cx="8020632" cy="2022508"/>
        </p:xfrm>
        <a:graphic>
          <a:graphicData uri="http://schemas.openxmlformats.org/drawingml/2006/table">
            <a:tbl>
              <a:tblPr firstRow="1" firstCol="1" bandRow="1">
                <a:tableStyleId>{5C22544A-7EE6-4342-B048-85BDC9FD1C3A}</a:tableStyleId>
              </a:tblPr>
              <a:tblGrid>
                <a:gridCol w="2969129">
                  <a:extLst>
                    <a:ext uri="{9D8B030D-6E8A-4147-A177-3AD203B41FA5}">
                      <a16:colId xmlns:a16="http://schemas.microsoft.com/office/drawing/2014/main" val="580721100"/>
                    </a:ext>
                  </a:extLst>
                </a:gridCol>
                <a:gridCol w="2377959">
                  <a:extLst>
                    <a:ext uri="{9D8B030D-6E8A-4147-A177-3AD203B41FA5}">
                      <a16:colId xmlns:a16="http://schemas.microsoft.com/office/drawing/2014/main" val="3671191235"/>
                    </a:ext>
                  </a:extLst>
                </a:gridCol>
                <a:gridCol w="2673544">
                  <a:extLst>
                    <a:ext uri="{9D8B030D-6E8A-4147-A177-3AD203B41FA5}">
                      <a16:colId xmlns:a16="http://schemas.microsoft.com/office/drawing/2014/main" val="3007933738"/>
                    </a:ext>
                  </a:extLst>
                </a:gridCol>
              </a:tblGrid>
              <a:tr h="505627">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107308900"/>
                  </a:ext>
                </a:extLst>
              </a:tr>
              <a:tr h="505627">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Văn bản văn học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925573"/>
                  </a:ext>
                </a:extLst>
              </a:tr>
              <a:tr h="505627">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Văn bản nghị luận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8563157"/>
                  </a:ext>
                </a:extLst>
              </a:tr>
              <a:tr h="505627">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1487105"/>
                  </a:ext>
                </a:extLst>
              </a:tr>
            </a:tbl>
          </a:graphicData>
        </a:graphic>
      </p:graphicFrame>
    </p:spTree>
    <p:extLst>
      <p:ext uri="{BB962C8B-B14F-4D97-AF65-F5344CB8AC3E}">
        <p14:creationId xmlns:p14="http://schemas.microsoft.com/office/powerpoint/2010/main" val="3725249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84269"/>
            <a:ext cx="12192000" cy="6858000"/>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106571"/>
            <a:ext cx="8840337" cy="651717"/>
          </a:xfrm>
          <a:prstGeom prst="rect">
            <a:avLst/>
          </a:prstGeom>
          <a:noFill/>
        </p:spPr>
        <p:txBody>
          <a:bodyPr wrap="square">
            <a:spAutoFit/>
          </a:bodyPr>
          <a:lstStyle/>
          <a:p>
            <a:pPr marL="0" marR="0" algn="just">
              <a:lnSpc>
                <a:spcPct val="106000"/>
              </a:lnSpc>
              <a:spcBef>
                <a:spcPts val="0"/>
              </a:spcBef>
              <a:spcAft>
                <a:spcPts val="800"/>
              </a:spcAft>
            </a:pPr>
            <a:r>
              <a:rPr lang="vi-VN"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3E2C0419-D529-43D4-992E-1C89A5ED90E8}"/>
              </a:ext>
            </a:extLst>
          </p:cNvPr>
          <p:cNvSpPr/>
          <p:nvPr/>
        </p:nvSpPr>
        <p:spPr>
          <a:xfrm>
            <a:off x="2511554" y="1466653"/>
            <a:ext cx="8282826" cy="1066744"/>
          </a:xfrm>
          <a:prstGeom prst="wedgeRoundRectCallout">
            <a:avLst>
              <a:gd name="adj1" fmla="val -56758"/>
              <a:gd name="adj2" fmla="val 50955"/>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7,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a:t>
            </a:r>
            <a:endParaRPr lang="en-US" sz="2800" i="1"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EF998CE4-7B8F-005F-C300-5F69EDA35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00" y="2953289"/>
            <a:ext cx="1968148" cy="3725228"/>
          </a:xfrm>
          <a:prstGeom prst="rect">
            <a:avLst/>
          </a:prstGeom>
        </p:spPr>
      </p:pic>
      <p:sp>
        <p:nvSpPr>
          <p:cNvPr id="17" name="Hình chữ nhật: Góc Tròn 16">
            <a:extLst>
              <a:ext uri="{FF2B5EF4-FFF2-40B4-BE49-F238E27FC236}">
                <a16:creationId xmlns:a16="http://schemas.microsoft.com/office/drawing/2014/main" id="{DBD5987D-98B8-64BB-5ADF-0E8DD96A7D05}"/>
              </a:ext>
            </a:extLst>
          </p:cNvPr>
          <p:cNvSpPr/>
          <p:nvPr/>
        </p:nvSpPr>
        <p:spPr>
          <a:xfrm>
            <a:off x="2600764" y="2717013"/>
            <a:ext cx="8372036" cy="265427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solidFill>
                  <a:srgbClr val="008000"/>
                </a:solidFill>
                <a:latin typeface="Times New Roman" panose="02020603050405020304" pitchFamily="18" charset="0"/>
                <a:ea typeface="Times New Roman" panose="02020603050405020304" pitchFamily="18" charset="0"/>
              </a:rPr>
              <a:t>+ Nhóm 1,2, 3: </a:t>
            </a:r>
            <a:r>
              <a:rPr lang="de-DE" sz="2800" dirty="0">
                <a:solidFill>
                  <a:srgbClr val="000000"/>
                </a:solidFill>
                <a:latin typeface="Times New Roman" panose="02020603050405020304" pitchFamily="18" charset="0"/>
                <a:ea typeface="Times New Roman" panose="02020603050405020304" pitchFamily="18" charset="0"/>
              </a:rPr>
              <a:t>Báo cáo nội dung của văn bản văn học</a:t>
            </a:r>
            <a:endParaRPr lang="en-US" sz="2400" dirty="0">
              <a:latin typeface="Times New Roman" panose="02020603050405020304" pitchFamily="18" charset="0"/>
              <a:ea typeface="Times New Roman" panose="02020603050405020304" pitchFamily="18" charset="0"/>
            </a:endParaRPr>
          </a:p>
          <a:p>
            <a:r>
              <a:rPr lang="de-DE" sz="2800" dirty="0">
                <a:solidFill>
                  <a:srgbClr val="000000"/>
                </a:solidFill>
                <a:latin typeface="Times New Roman" panose="02020603050405020304" pitchFamily="18" charset="0"/>
                <a:ea typeface="Times New Roman" panose="02020603050405020304" pitchFamily="18" charset="0"/>
              </a:rPr>
              <a:t>           </a:t>
            </a:r>
            <a:r>
              <a:rPr lang="de-DE" sz="2800" b="1" dirty="0">
                <a:solidFill>
                  <a:srgbClr val="000000"/>
                </a:solidFill>
                <a:latin typeface="Times New Roman" panose="02020603050405020304" pitchFamily="18" charset="0"/>
                <a:ea typeface="Times New Roman" panose="02020603050405020304" pitchFamily="18" charset="0"/>
              </a:rPr>
              <a:t>Nhóm 1: </a:t>
            </a:r>
            <a:r>
              <a:rPr lang="de-DE" sz="2800" dirty="0">
                <a:solidFill>
                  <a:srgbClr val="000000"/>
                </a:solidFill>
                <a:latin typeface="Times New Roman" panose="02020603050405020304" pitchFamily="18" charset="0"/>
                <a:ea typeface="Times New Roman" panose="02020603050405020304" pitchFamily="18" charset="0"/>
              </a:rPr>
              <a:t>truyện ngụ ngôn, tục ngữ</a:t>
            </a:r>
            <a:endParaRPr lang="en-US" sz="2400" dirty="0">
              <a:latin typeface="Times New Roman" panose="02020603050405020304" pitchFamily="18" charset="0"/>
              <a:ea typeface="Times New Roman" panose="02020603050405020304" pitchFamily="18" charset="0"/>
            </a:endParaRPr>
          </a:p>
          <a:p>
            <a:r>
              <a:rPr lang="de-DE" sz="2800" dirty="0">
                <a:solidFill>
                  <a:srgbClr val="000000"/>
                </a:solidFill>
                <a:latin typeface="Times New Roman" panose="02020603050405020304" pitchFamily="18" charset="0"/>
                <a:ea typeface="Times New Roman" panose="02020603050405020304" pitchFamily="18" charset="0"/>
              </a:rPr>
              <a:t>           </a:t>
            </a:r>
            <a:r>
              <a:rPr lang="de-DE" sz="2800" b="1" dirty="0">
                <a:solidFill>
                  <a:srgbClr val="000000"/>
                </a:solidFill>
                <a:latin typeface="Times New Roman" panose="02020603050405020304" pitchFamily="18" charset="0"/>
                <a:ea typeface="Times New Roman" panose="02020603050405020304" pitchFamily="18" charset="0"/>
              </a:rPr>
              <a:t>Nhóm 2: </a:t>
            </a:r>
            <a:r>
              <a:rPr lang="de-DE" sz="2800" dirty="0">
                <a:solidFill>
                  <a:srgbClr val="000000"/>
                </a:solidFill>
                <a:latin typeface="Times New Roman" panose="02020603050405020304" pitchFamily="18" charset="0"/>
                <a:ea typeface="Times New Roman" panose="02020603050405020304" pitchFamily="18" charset="0"/>
              </a:rPr>
              <a:t>Thơ</a:t>
            </a:r>
            <a:endParaRPr lang="en-US" sz="2400" dirty="0">
              <a:latin typeface="Times New Roman" panose="02020603050405020304" pitchFamily="18" charset="0"/>
              <a:ea typeface="Times New Roman" panose="02020603050405020304" pitchFamily="18" charset="0"/>
            </a:endParaRPr>
          </a:p>
          <a:p>
            <a:r>
              <a:rPr lang="de-DE" sz="2800" dirty="0">
                <a:solidFill>
                  <a:srgbClr val="000000"/>
                </a:solidFill>
                <a:latin typeface="Times New Roman" panose="02020603050405020304" pitchFamily="18" charset="0"/>
                <a:ea typeface="Times New Roman" panose="02020603050405020304" pitchFamily="18" charset="0"/>
              </a:rPr>
              <a:t>           </a:t>
            </a:r>
            <a:r>
              <a:rPr lang="de-DE" sz="2800" b="1" dirty="0">
                <a:solidFill>
                  <a:srgbClr val="000000"/>
                </a:solidFill>
                <a:latin typeface="Times New Roman" panose="02020603050405020304" pitchFamily="18" charset="0"/>
                <a:ea typeface="Times New Roman" panose="02020603050405020304" pitchFamily="18" charset="0"/>
              </a:rPr>
              <a:t>Nhóm 3: </a:t>
            </a:r>
            <a:r>
              <a:rPr lang="de-DE" sz="2800" dirty="0">
                <a:solidFill>
                  <a:srgbClr val="000000"/>
                </a:solidFill>
                <a:latin typeface="Times New Roman" panose="02020603050405020304" pitchFamily="18" charset="0"/>
                <a:ea typeface="Times New Roman" panose="02020603050405020304" pitchFamily="18" charset="0"/>
              </a:rPr>
              <a:t>Tùy bút, tản văn</a:t>
            </a:r>
            <a:endParaRPr lang="en-US" sz="2400" dirty="0">
              <a:latin typeface="Times New Roman" panose="02020603050405020304" pitchFamily="18" charset="0"/>
              <a:ea typeface="Times New Roman" panose="02020603050405020304" pitchFamily="18" charset="0"/>
            </a:endParaRPr>
          </a:p>
          <a:p>
            <a:r>
              <a:rPr lang="de-DE" sz="2800" b="1" dirty="0">
                <a:solidFill>
                  <a:srgbClr val="000000"/>
                </a:solidFill>
                <a:latin typeface="Times New Roman" panose="02020603050405020304" pitchFamily="18" charset="0"/>
                <a:ea typeface="Times New Roman" panose="02020603050405020304" pitchFamily="18" charset="0"/>
              </a:rPr>
              <a:t>+ Nhóm 4: </a:t>
            </a:r>
            <a:r>
              <a:rPr lang="de-DE" sz="2800" dirty="0">
                <a:solidFill>
                  <a:srgbClr val="000000"/>
                </a:solidFill>
                <a:latin typeface="Times New Roman" panose="02020603050405020304" pitchFamily="18" charset="0"/>
                <a:ea typeface="Times New Roman" panose="02020603050405020304" pitchFamily="18" charset="0"/>
              </a:rPr>
              <a:t>Báo cáo nội dung văn bản nghị luận</a:t>
            </a:r>
            <a:endParaRPr lang="en-US" sz="2400" dirty="0">
              <a:latin typeface="Times New Roman" panose="02020603050405020304" pitchFamily="18" charset="0"/>
              <a:ea typeface="Times New Roman" panose="02020603050405020304" pitchFamily="18" charset="0"/>
            </a:endParaRPr>
          </a:p>
          <a:p>
            <a:r>
              <a:rPr lang="de-DE" sz="2800" b="1" dirty="0">
                <a:solidFill>
                  <a:srgbClr val="000000"/>
                </a:solidFill>
                <a:latin typeface="Times New Roman" panose="02020603050405020304" pitchFamily="18" charset="0"/>
                <a:ea typeface="Times New Roman" panose="02020603050405020304" pitchFamily="18" charset="0"/>
              </a:rPr>
              <a:t>+ Nhóm 5: </a:t>
            </a:r>
            <a:r>
              <a:rPr lang="de-DE" sz="2800" dirty="0">
                <a:solidFill>
                  <a:srgbClr val="000000"/>
                </a:solidFill>
                <a:latin typeface="Times New Roman" panose="02020603050405020304" pitchFamily="18" charset="0"/>
                <a:ea typeface="Times New Roman" panose="02020603050405020304" pitchFamily="18" charset="0"/>
              </a:rPr>
              <a:t>Báo cáo nội dung văn bản thông tin.</a:t>
            </a:r>
            <a:endParaRPr lang="en-US" sz="2400" dirty="0">
              <a:latin typeface="Times New Roman" panose="02020603050405020304" pitchFamily="18" charset="0"/>
              <a:ea typeface="Times New Roman" panose="02020603050405020304" pitchFamily="18" charset="0"/>
            </a:endParaRPr>
          </a:p>
        </p:txBody>
      </p:sp>
      <p:pic>
        <p:nvPicPr>
          <p:cNvPr id="20" name="Hình ảnh 19">
            <a:extLst>
              <a:ext uri="{FF2B5EF4-FFF2-40B4-BE49-F238E27FC236}">
                <a16:creationId xmlns:a16="http://schemas.microsoft.com/office/drawing/2014/main" id="{92465115-AE0F-2756-BE54-C89961E2CD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6828" y="5296917"/>
            <a:ext cx="2408663" cy="1381600"/>
          </a:xfrm>
          <a:prstGeom prst="rect">
            <a:avLst/>
          </a:prstGeom>
        </p:spPr>
      </p:pic>
    </p:spTree>
    <p:extLst>
      <p:ext uri="{BB962C8B-B14F-4D97-AF65-F5344CB8AC3E}">
        <p14:creationId xmlns:p14="http://schemas.microsoft.com/office/powerpoint/2010/main" val="17606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Bảng 9">
            <a:extLst>
              <a:ext uri="{FF2B5EF4-FFF2-40B4-BE49-F238E27FC236}">
                <a16:creationId xmlns:a16="http://schemas.microsoft.com/office/drawing/2014/main" id="{7FF00029-361D-8F64-FED6-61693847D5D7}"/>
              </a:ext>
            </a:extLst>
          </p:cNvPr>
          <p:cNvGraphicFramePr>
            <a:graphicFrameLocks noGrp="1"/>
          </p:cNvGraphicFramePr>
          <p:nvPr/>
        </p:nvGraphicFramePr>
        <p:xfrm>
          <a:off x="1200615" y="1119397"/>
          <a:ext cx="9790770" cy="3413760"/>
        </p:xfrm>
        <a:graphic>
          <a:graphicData uri="http://schemas.openxmlformats.org/drawingml/2006/table">
            <a:tbl>
              <a:tblPr firstRow="1" firstCol="1" bandRow="1">
                <a:tableStyleId>{5C22544A-7EE6-4342-B048-85BDC9FD1C3A}</a:tableStyleId>
              </a:tblPr>
              <a:tblGrid>
                <a:gridCol w="1098529">
                  <a:extLst>
                    <a:ext uri="{9D8B030D-6E8A-4147-A177-3AD203B41FA5}">
                      <a16:colId xmlns:a16="http://schemas.microsoft.com/office/drawing/2014/main" val="1688648789"/>
                    </a:ext>
                  </a:extLst>
                </a:gridCol>
                <a:gridCol w="1938319">
                  <a:extLst>
                    <a:ext uri="{9D8B030D-6E8A-4147-A177-3AD203B41FA5}">
                      <a16:colId xmlns:a16="http://schemas.microsoft.com/office/drawing/2014/main" val="786029102"/>
                    </a:ext>
                  </a:extLst>
                </a:gridCol>
                <a:gridCol w="6753922">
                  <a:extLst>
                    <a:ext uri="{9D8B030D-6E8A-4147-A177-3AD203B41FA5}">
                      <a16:colId xmlns:a16="http://schemas.microsoft.com/office/drawing/2014/main" val="1805143030"/>
                    </a:ext>
                  </a:extLst>
                </a:gridCol>
              </a:tblGrid>
              <a:tr h="189758">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559525817"/>
                  </a:ext>
                </a:extLst>
              </a:tr>
              <a:tr h="759034">
                <a:tc rowSpan="2">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Ếch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ngồi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giếng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coi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chịu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thân</a:t>
                      </a:r>
                      <a:r>
                        <a:rPr lang="en-US" sz="2800" dirty="0">
                          <a:effectLst/>
                          <a:latin typeface="Times New Roman" panose="02020603050405020304" pitchFamily="18" charset="0"/>
                          <a:cs typeface="Times New Roman" panose="02020603050405020304" pitchFamily="18" charset="0"/>
                        </a:rPr>
                        <a:t>.</a:t>
                      </a: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6983690"/>
                  </a:ext>
                </a:extLst>
              </a:tr>
              <a:tr h="734491">
                <a:tc vMerge="1">
                  <a:txBody>
                    <a:bodyPr/>
                    <a:lstStyle/>
                    <a:p>
                      <a:endParaRPr lang="en-US"/>
                    </a:p>
                  </a:txBody>
                  <a:tcPr/>
                </a:tc>
                <a:tc>
                  <a:txBody>
                    <a:bodyPr/>
                    <a:lstStyle/>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Đẽo cày giữa đường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Mượn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góp</a:t>
                      </a:r>
                      <a:r>
                        <a:rPr lang="en-US" sz="2800" dirty="0">
                          <a:effectLst/>
                          <a:latin typeface="Times New Roman" panose="02020603050405020304" pitchFamily="18" charset="0"/>
                          <a:cs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7331449"/>
                  </a:ext>
                </a:extLst>
              </a:tr>
            </a:tbl>
          </a:graphicData>
        </a:graphic>
      </p:graphicFrame>
      <p:pic>
        <p:nvPicPr>
          <p:cNvPr id="11" name="Hình ảnh 10">
            <a:extLst>
              <a:ext uri="{FF2B5EF4-FFF2-40B4-BE49-F238E27FC236}">
                <a16:creationId xmlns:a16="http://schemas.microsoft.com/office/drawing/2014/main" id="{0545D72E-4E0C-40DE-DF26-143BBA15F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6828" y="5296917"/>
            <a:ext cx="2408663" cy="1381600"/>
          </a:xfrm>
          <a:prstGeom prst="rect">
            <a:avLst/>
          </a:prstGeom>
        </p:spPr>
      </p:pic>
    </p:spTree>
    <p:extLst>
      <p:ext uri="{BB962C8B-B14F-4D97-AF65-F5344CB8AC3E}">
        <p14:creationId xmlns:p14="http://schemas.microsoft.com/office/powerpoint/2010/main" val="269531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5" name="Hình chữ nhật: Góc Tròn 4">
            <a:extLst>
              <a:ext uri="{FF2B5EF4-FFF2-40B4-BE49-F238E27FC236}">
                <a16:creationId xmlns:a16="http://schemas.microsoft.com/office/drawing/2014/main" id="{57137988-DC94-E32A-DB2C-FD9D1A92230A}"/>
              </a:ext>
            </a:extLst>
          </p:cNvPr>
          <p:cNvSpPr/>
          <p:nvPr/>
        </p:nvSpPr>
        <p:spPr>
          <a:xfrm>
            <a:off x="4799856" y="285109"/>
            <a:ext cx="3456638" cy="744846"/>
          </a:xfrm>
          <a:prstGeom prst="roundRect">
            <a:avLst/>
          </a:prstGeom>
          <a:gradFill flip="none" rotWithShape="1">
            <a:gsLst>
              <a:gs pos="55000">
                <a:srgbClr val="00B050"/>
              </a:gs>
              <a:gs pos="84000">
                <a:srgbClr val="00CC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lgerian" panose="04020705040A02060702" pitchFamily="82" charset="0"/>
                <a:cs typeface="Times New Roman" panose="02020603050405020304" pitchFamily="18" charset="0"/>
              </a:rPr>
              <a:t>KHỞI ĐỘNG</a:t>
            </a:r>
          </a:p>
        </p:txBody>
      </p:sp>
      <p:sp>
        <p:nvSpPr>
          <p:cNvPr id="8" name="Bong bóng Lời nói: Hình chữ nhật với Góc Tròn 7">
            <a:extLst>
              <a:ext uri="{FF2B5EF4-FFF2-40B4-BE49-F238E27FC236}">
                <a16:creationId xmlns:a16="http://schemas.microsoft.com/office/drawing/2014/main" id="{7DBE3B3D-0A7F-5736-BEB6-C1657449C2C8}"/>
              </a:ext>
            </a:extLst>
          </p:cNvPr>
          <p:cNvSpPr/>
          <p:nvPr/>
        </p:nvSpPr>
        <p:spPr>
          <a:xfrm>
            <a:off x="1453016" y="1244838"/>
            <a:ext cx="4806753" cy="1396204"/>
          </a:xfrm>
          <a:prstGeom prst="wedgeRoundRectCallout">
            <a:avLst>
              <a:gd name="adj1" fmla="val -53306"/>
              <a:gd name="adj2" fmla="val 46478"/>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lgerian" panose="04020705040A02060702" pitchFamily="82" charset="0"/>
                <a:cs typeface="Times New Roman" panose="02020603050405020304" pitchFamily="18" charset="0"/>
              </a:rPr>
              <a:t>TRÒ CHƠI: </a:t>
            </a:r>
          </a:p>
          <a:p>
            <a:pPr algn="ctr"/>
            <a:r>
              <a:rPr lang="en-US" sz="4000" b="1" dirty="0">
                <a:solidFill>
                  <a:srgbClr val="FF0000"/>
                </a:solidFill>
                <a:latin typeface="Algerian" panose="04020705040A02060702" pitchFamily="82" charset="0"/>
                <a:cs typeface="Times New Roman" panose="02020603050405020304" pitchFamily="18" charset="0"/>
              </a:rPr>
              <a:t>“AI NHANH HƠN”</a:t>
            </a:r>
          </a:p>
        </p:txBody>
      </p:sp>
      <p:sp>
        <p:nvSpPr>
          <p:cNvPr id="23" name="Bong bóng Lời nói: Hình chữ nhật với Góc Tròn 22">
            <a:extLst>
              <a:ext uri="{FF2B5EF4-FFF2-40B4-BE49-F238E27FC236}">
                <a16:creationId xmlns:a16="http://schemas.microsoft.com/office/drawing/2014/main" id="{AA94FD5B-4623-B0DA-EA70-7C7166E8B841}"/>
              </a:ext>
            </a:extLst>
          </p:cNvPr>
          <p:cNvSpPr/>
          <p:nvPr/>
        </p:nvSpPr>
        <p:spPr>
          <a:xfrm>
            <a:off x="2540167" y="2972796"/>
            <a:ext cx="7976016" cy="3383399"/>
          </a:xfrm>
          <a:prstGeom prst="wedgeRoundRectCallout">
            <a:avLst>
              <a:gd name="adj1" fmla="val 53074"/>
              <a:gd name="adj2" fmla="val -840"/>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10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phạm</a:t>
            </a:r>
            <a:r>
              <a:rPr lang="en-US" sz="2800" dirty="0">
                <a:solidFill>
                  <a:schemeClr val="tx1"/>
                </a:solidFill>
                <a:latin typeface="Times New Roman" panose="02020603050405020304" pitchFamily="18" charset="0"/>
                <a:cs typeface="Times New Roman" panose="02020603050405020304" pitchFamily="18" charset="0"/>
              </a:rPr>
              <a:t> vi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kì</a:t>
            </a:r>
            <a:r>
              <a:rPr lang="en-US" sz="2800" dirty="0">
                <a:solidFill>
                  <a:schemeClr val="tx1"/>
                </a:solidFill>
                <a:latin typeface="Times New Roman" panose="02020603050405020304" pitchFamily="18" charset="0"/>
                <a:cs typeface="Times New Roman" panose="02020603050405020304" pitchFamily="18" charset="0"/>
              </a:rPr>
              <a:t> II.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C</a:t>
            </a:r>
            <a:r>
              <a:rPr lang="vi-VN" sz="2800" dirty="0">
                <a:solidFill>
                  <a:schemeClr val="tx1"/>
                </a:solidFill>
                <a:latin typeface="Times New Roman" panose="02020603050405020304" pitchFamily="18" charset="0"/>
                <a:cs typeface="Times New Roman" panose="02020603050405020304" pitchFamily="18" charset="0"/>
              </a:rPr>
              <a:t>ả lớp lắng nghe câu 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N</a:t>
            </a:r>
            <a:r>
              <a:rPr lang="vi-VN" sz="2800" dirty="0" err="1">
                <a:solidFill>
                  <a:schemeClr val="tx1"/>
                </a:solidFill>
                <a:latin typeface="Times New Roman" panose="02020603050405020304" pitchFamily="18" charset="0"/>
                <a:cs typeface="Times New Roman" panose="02020603050405020304" pitchFamily="18" charset="0"/>
              </a:rPr>
              <a:t>gười</a:t>
            </a:r>
            <a:r>
              <a:rPr lang="vi-VN" sz="2800" dirty="0">
                <a:solidFill>
                  <a:schemeClr val="tx1"/>
                </a:solidFill>
                <a:latin typeface="Times New Roman" panose="02020603050405020304" pitchFamily="18" charset="0"/>
                <a:cs typeface="Times New Roman" panose="02020603050405020304" pitchFamily="18" charset="0"/>
              </a:rPr>
              <a:t> dẫn có quyền mời những bạn có câu trả lời nhanh nhất.</a:t>
            </a:r>
            <a:r>
              <a:rPr lang="en-US" sz="2800" dirty="0">
                <a:solidFill>
                  <a:schemeClr val="tx1"/>
                </a:solidFill>
                <a:latin typeface="Times New Roman" panose="02020603050405020304" pitchFamily="18" charset="0"/>
                <a:cs typeface="Times New Roman" panose="02020603050405020304" pitchFamily="18" charset="0"/>
              </a:rPr>
              <a:t> Sau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a:t>
            </a:r>
            <a:r>
              <a:rPr lang="en-US" sz="2800" dirty="0">
                <a:solidFill>
                  <a:schemeClr val="tx1"/>
                </a:solidFill>
                <a:latin typeface="Times New Roman" panose="02020603050405020304" pitchFamily="18" charset="0"/>
                <a:cs typeface="Times New Roman" panose="02020603050405020304" pitchFamily="18" charset="0"/>
              </a:rPr>
              <a:t>), c</a:t>
            </a:r>
            <a:r>
              <a:rPr lang="vi-VN" sz="2800" dirty="0">
                <a:solidFill>
                  <a:schemeClr val="tx1"/>
                </a:solidFill>
                <a:latin typeface="Times New Roman" panose="02020603050405020304" pitchFamily="18" charset="0"/>
                <a:cs typeface="Times New Roman" panose="02020603050405020304" pitchFamily="18" charset="0"/>
              </a:rPr>
              <a:t>âu hỏi tiếp 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hết</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6" name="Hình ảnh 25">
            <a:extLst>
              <a:ext uri="{FF2B5EF4-FFF2-40B4-BE49-F238E27FC236}">
                <a16:creationId xmlns:a16="http://schemas.microsoft.com/office/drawing/2014/main" id="{55BFF0CD-BDEB-EE57-10B9-C4B43BAC3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604" y="165644"/>
            <a:ext cx="1070665" cy="947670"/>
          </a:xfrm>
          <a:prstGeom prst="rect">
            <a:avLst/>
          </a:prstGeom>
        </p:spPr>
      </p:pic>
      <p:pic>
        <p:nvPicPr>
          <p:cNvPr id="6" name="Hình ảnh 5">
            <a:extLst>
              <a:ext uri="{FF2B5EF4-FFF2-40B4-BE49-F238E27FC236}">
                <a16:creationId xmlns:a16="http://schemas.microsoft.com/office/drawing/2014/main" id="{DABB1C45-B213-973B-B72F-53A38A77A6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90" y="2825770"/>
            <a:ext cx="2193720" cy="3216827"/>
          </a:xfrm>
          <a:prstGeom prst="rect">
            <a:avLst/>
          </a:prstGeom>
        </p:spPr>
      </p:pic>
      <p:pic>
        <p:nvPicPr>
          <p:cNvPr id="15" name="Hình ảnh 14">
            <a:extLst>
              <a:ext uri="{FF2B5EF4-FFF2-40B4-BE49-F238E27FC236}">
                <a16:creationId xmlns:a16="http://schemas.microsoft.com/office/drawing/2014/main" id="{09D394FB-6690-2BC9-01DF-483EA5DE89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487163" y="4998455"/>
            <a:ext cx="1859545" cy="1859545"/>
          </a:xfrm>
          <a:prstGeom prst="rect">
            <a:avLst/>
          </a:prstGeom>
        </p:spPr>
      </p:pic>
    </p:spTree>
    <p:extLst>
      <p:ext uri="{BB962C8B-B14F-4D97-AF65-F5344CB8AC3E}">
        <p14:creationId xmlns:p14="http://schemas.microsoft.com/office/powerpoint/2010/main" val="3209916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Bảng 9">
            <a:extLst>
              <a:ext uri="{FF2B5EF4-FFF2-40B4-BE49-F238E27FC236}">
                <a16:creationId xmlns:a16="http://schemas.microsoft.com/office/drawing/2014/main" id="{7FF00029-361D-8F64-FED6-61693847D5D7}"/>
              </a:ext>
            </a:extLst>
          </p:cNvPr>
          <p:cNvGraphicFramePr>
            <a:graphicFrameLocks noGrp="1"/>
          </p:cNvGraphicFramePr>
          <p:nvPr/>
        </p:nvGraphicFramePr>
        <p:xfrm>
          <a:off x="726379" y="388620"/>
          <a:ext cx="10739241" cy="5547360"/>
        </p:xfrm>
        <a:graphic>
          <a:graphicData uri="http://schemas.openxmlformats.org/drawingml/2006/table">
            <a:tbl>
              <a:tblPr firstRow="1" firstCol="1" bandRow="1">
                <a:tableStyleId>{5C22544A-7EE6-4342-B048-85BDC9FD1C3A}</a:tableStyleId>
              </a:tblPr>
              <a:tblGrid>
                <a:gridCol w="1204948">
                  <a:extLst>
                    <a:ext uri="{9D8B030D-6E8A-4147-A177-3AD203B41FA5}">
                      <a16:colId xmlns:a16="http://schemas.microsoft.com/office/drawing/2014/main" val="1688648789"/>
                    </a:ext>
                  </a:extLst>
                </a:gridCol>
                <a:gridCol w="1929161">
                  <a:extLst>
                    <a:ext uri="{9D8B030D-6E8A-4147-A177-3AD203B41FA5}">
                      <a16:colId xmlns:a16="http://schemas.microsoft.com/office/drawing/2014/main" val="786029102"/>
                    </a:ext>
                  </a:extLst>
                </a:gridCol>
                <a:gridCol w="7605132">
                  <a:extLst>
                    <a:ext uri="{9D8B030D-6E8A-4147-A177-3AD203B41FA5}">
                      <a16:colId xmlns:a16="http://schemas.microsoft.com/office/drawing/2014/main" val="1805143030"/>
                    </a:ext>
                  </a:extLst>
                </a:gridCol>
              </a:tblGrid>
              <a:tr h="44142">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559525817"/>
                  </a:ext>
                </a:extLst>
              </a:tr>
              <a:tr h="336945">
                <a:tc rowSpan="2">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Bụng và Răng, Miệng, Tay, Chân</a:t>
                      </a:r>
                      <a:endParaRPr lang="en-US" sz="2800" dirty="0">
                        <a:effectLst/>
                        <a:latin typeface="Times New Roman" panose="02020603050405020304" pitchFamily="18"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Qua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 Ê- </a:t>
                      </a:r>
                      <a:r>
                        <a:rPr lang="en-US" sz="2800" dirty="0" err="1">
                          <a:effectLst/>
                          <a:latin typeface="Times New Roman" panose="02020603050405020304" pitchFamily="18" charset="0"/>
                          <a:cs typeface="Times New Roman" panose="02020603050405020304" pitchFamily="18" charset="0"/>
                        </a:rPr>
                        <a:t>dốp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muốn</a:t>
                      </a:r>
                      <a:r>
                        <a:rPr lang="en-US" sz="2800" dirty="0">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moị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góp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Đừng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chia </a:t>
                      </a:r>
                      <a:r>
                        <a:rPr lang="en-US" sz="2800" dirty="0" err="1">
                          <a:effectLst/>
                          <a:latin typeface="Times New Roman" panose="02020603050405020304" pitchFamily="18" charset="0"/>
                          <a:cs typeface="Times New Roman" panose="02020603050405020304" pitchFamily="18" charset="0"/>
                        </a:rPr>
                        <a:t>rẽ</a:t>
                      </a:r>
                      <a:r>
                        <a:rPr lang="en-US" sz="2800" dirty="0">
                          <a:effectLst/>
                          <a:latin typeface="Times New Roman" panose="02020603050405020304" pitchFamily="18" charset="0"/>
                          <a:cs typeface="Times New Roman" panose="02020603050405020304" pitchFamily="18" charset="0"/>
                        </a:rPr>
                        <a:t>.</a:t>
                      </a: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6983690"/>
                  </a:ext>
                </a:extLst>
              </a:tr>
              <a:tr h="220708">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Tục ngữ về thiên nhiên, lao động và con người, xã hội</a:t>
                      </a:r>
                      <a:endParaRPr lang="en-US" sz="2800" dirty="0">
                        <a:effectLst/>
                        <a:latin typeface="Times New Roman" panose="02020603050405020304" pitchFamily="18" charset="0"/>
                        <a:cs typeface="Times New Roman" panose="02020603050405020304" pitchFamily="18" charset="0"/>
                      </a:endParaRPr>
                    </a:p>
                  </a:txBody>
                  <a:tcPr marL="11490" marR="1149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tục ngữ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đúc kết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kinh nghiệm về tự nhiên, về lao động sản xuất, về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ứng xử trong cuộc sống. T</a:t>
                      </a:r>
                      <a:r>
                        <a:rPr lang="en-US" sz="2800" dirty="0">
                          <a:effectLst/>
                          <a:latin typeface="Times New Roman" panose="02020603050405020304" pitchFamily="18" charset="0"/>
                          <a:cs typeface="Times New Roman" panose="02020603050405020304" pitchFamily="18" charset="0"/>
                        </a:rPr>
                        <a:t>ừ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a:t>
                      </a: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3966735"/>
                  </a:ext>
                </a:extLst>
              </a:tr>
            </a:tbl>
          </a:graphicData>
        </a:graphic>
      </p:graphicFrame>
      <p:pic>
        <p:nvPicPr>
          <p:cNvPr id="2" name="Hình ảnh 1">
            <a:extLst>
              <a:ext uri="{FF2B5EF4-FFF2-40B4-BE49-F238E27FC236}">
                <a16:creationId xmlns:a16="http://schemas.microsoft.com/office/drawing/2014/main" id="{1F9550AE-F9CC-8607-C2A8-3B56120B5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6955" y="5476400"/>
            <a:ext cx="2408663" cy="1381600"/>
          </a:xfrm>
          <a:prstGeom prst="rect">
            <a:avLst/>
          </a:prstGeom>
        </p:spPr>
      </p:pic>
    </p:spTree>
    <p:extLst>
      <p:ext uri="{BB962C8B-B14F-4D97-AF65-F5344CB8AC3E}">
        <p14:creationId xmlns:p14="http://schemas.microsoft.com/office/powerpoint/2010/main" val="21543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Bảng 9">
            <a:extLst>
              <a:ext uri="{FF2B5EF4-FFF2-40B4-BE49-F238E27FC236}">
                <a16:creationId xmlns:a16="http://schemas.microsoft.com/office/drawing/2014/main" id="{7FF00029-361D-8F64-FED6-61693847D5D7}"/>
              </a:ext>
            </a:extLst>
          </p:cNvPr>
          <p:cNvGraphicFramePr>
            <a:graphicFrameLocks noGrp="1"/>
          </p:cNvGraphicFramePr>
          <p:nvPr/>
        </p:nvGraphicFramePr>
        <p:xfrm>
          <a:off x="442024" y="76200"/>
          <a:ext cx="11307952" cy="6705600"/>
        </p:xfrm>
        <a:graphic>
          <a:graphicData uri="http://schemas.openxmlformats.org/drawingml/2006/table">
            <a:tbl>
              <a:tblPr firstRow="1" firstCol="1" bandRow="1">
                <a:tableStyleId>{5C22544A-7EE6-4342-B048-85BDC9FD1C3A}</a:tableStyleId>
              </a:tblPr>
              <a:tblGrid>
                <a:gridCol w="1059982">
                  <a:extLst>
                    <a:ext uri="{9D8B030D-6E8A-4147-A177-3AD203B41FA5}">
                      <a16:colId xmlns:a16="http://schemas.microsoft.com/office/drawing/2014/main" val="1688648789"/>
                    </a:ext>
                  </a:extLst>
                </a:gridCol>
                <a:gridCol w="1929161">
                  <a:extLst>
                    <a:ext uri="{9D8B030D-6E8A-4147-A177-3AD203B41FA5}">
                      <a16:colId xmlns:a16="http://schemas.microsoft.com/office/drawing/2014/main" val="786029102"/>
                    </a:ext>
                  </a:extLst>
                </a:gridCol>
                <a:gridCol w="8318809">
                  <a:extLst>
                    <a:ext uri="{9D8B030D-6E8A-4147-A177-3AD203B41FA5}">
                      <a16:colId xmlns:a16="http://schemas.microsoft.com/office/drawing/2014/main" val="1805143030"/>
                    </a:ext>
                  </a:extLst>
                </a:gridCol>
              </a:tblGrid>
              <a:tr h="384833">
                <a:tc>
                  <a:txBody>
                    <a:bodyPr/>
                    <a:lstStyle/>
                    <a:p>
                      <a:pPr marL="0" marR="0" algn="ctr">
                        <a:lnSpc>
                          <a:spcPct val="100000"/>
                        </a:lnSpc>
                        <a:spcBef>
                          <a:spcPts val="0"/>
                        </a:spcBef>
                        <a:spcAft>
                          <a:spcPts val="0"/>
                        </a:spcAft>
                      </a:pPr>
                      <a:r>
                        <a:rPr lang="en-US" sz="2750" dirty="0" err="1">
                          <a:effectLst/>
                          <a:latin typeface="Times New Roman" panose="02020603050405020304" pitchFamily="18" charset="0"/>
                          <a:cs typeface="Times New Roman" panose="02020603050405020304" pitchFamily="18" charset="0"/>
                        </a:rPr>
                        <a:t>Loại</a:t>
                      </a:r>
                      <a:endParaRPr lang="en-US" sz="27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en-US" sz="2750" dirty="0" err="1">
                          <a:effectLst/>
                          <a:latin typeface="Times New Roman" panose="02020603050405020304" pitchFamily="18" charset="0"/>
                          <a:cs typeface="Times New Roman" panose="02020603050405020304" pitchFamily="18" charset="0"/>
                        </a:rPr>
                        <a:t>Tên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văn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bản</a:t>
                      </a:r>
                      <a:endParaRPr lang="en-US" sz="27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750" dirty="0" err="1">
                          <a:effectLst/>
                          <a:latin typeface="Times New Roman" panose="02020603050405020304" pitchFamily="18" charset="0"/>
                          <a:cs typeface="Times New Roman" panose="02020603050405020304" pitchFamily="18" charset="0"/>
                        </a:rPr>
                        <a:t>Nội</a:t>
                      </a:r>
                      <a:r>
                        <a:rPr lang="en-US" sz="2750" dirty="0">
                          <a:effectLst/>
                          <a:latin typeface="Times New Roman" panose="02020603050405020304" pitchFamily="18" charset="0"/>
                          <a:cs typeface="Times New Roman" panose="02020603050405020304" pitchFamily="18" charset="0"/>
                        </a:rPr>
                        <a:t> dung </a:t>
                      </a:r>
                      <a:r>
                        <a:rPr lang="en-US" sz="2750" dirty="0" err="1">
                          <a:effectLst/>
                          <a:latin typeface="Times New Roman" panose="02020603050405020304" pitchFamily="18" charset="0"/>
                          <a:cs typeface="Times New Roman" panose="02020603050405020304" pitchFamily="18" charset="0"/>
                        </a:rPr>
                        <a:t>chính</a:t>
                      </a:r>
                      <a:endParaRPr lang="en-US" sz="27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559525817"/>
                  </a:ext>
                </a:extLst>
              </a:tr>
              <a:tr h="1924166">
                <a:tc rowSpan="2">
                  <a:txBody>
                    <a:bodyPr/>
                    <a:lstStyle/>
                    <a:p>
                      <a:pPr marL="0" marR="0" algn="ctr">
                        <a:lnSpc>
                          <a:spcPct val="100000"/>
                        </a:lnSpc>
                        <a:spcBef>
                          <a:spcPts val="0"/>
                        </a:spcBef>
                        <a:spcAft>
                          <a:spcPts val="0"/>
                        </a:spcAft>
                      </a:pPr>
                      <a:r>
                        <a:rPr lang="en-US" sz="2750" dirty="0" err="1">
                          <a:effectLst/>
                          <a:latin typeface="Times New Roman" panose="02020603050405020304" pitchFamily="18" charset="0"/>
                          <a:cs typeface="Times New Roman" panose="02020603050405020304" pitchFamily="18" charset="0"/>
                        </a:rPr>
                        <a:t>Văn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bản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văn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học</a:t>
                      </a:r>
                      <a:endParaRPr lang="en-US" sz="2750" dirty="0">
                        <a:effectLst/>
                        <a:latin typeface="Times New Roman" panose="02020603050405020304" pitchFamily="18"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en-US" sz="2750" dirty="0" err="1">
                          <a:effectLst/>
                          <a:latin typeface="Times New Roman" panose="02020603050405020304" pitchFamily="18" charset="0"/>
                          <a:cs typeface="Times New Roman" panose="02020603050405020304" pitchFamily="18" charset="0"/>
                        </a:rPr>
                        <a:t>Những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cánh</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buồm</a:t>
                      </a:r>
                      <a:endParaRPr lang="en-US" sz="27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Bài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thơ</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viết</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về</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cuộc</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trò</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chuyện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của</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hai</a:t>
                      </a:r>
                      <a:r>
                        <a:rPr lang="en-US" sz="2750" dirty="0">
                          <a:effectLst/>
                          <a:latin typeface="Times New Roman" panose="02020603050405020304" pitchFamily="18" charset="0"/>
                          <a:cs typeface="Times New Roman" panose="02020603050405020304" pitchFamily="18" charset="0"/>
                        </a:rPr>
                        <a:t> cha con </a:t>
                      </a:r>
                      <a:r>
                        <a:rPr lang="en-US" sz="2750" dirty="0" err="1">
                          <a:effectLst/>
                          <a:latin typeface="Times New Roman" panose="02020603050405020304" pitchFamily="18" charset="0"/>
                          <a:cs typeface="Times New Roman" panose="02020603050405020304" pitchFamily="18" charset="0"/>
                        </a:rPr>
                        <a:t>về</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sự</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mênh</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mông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vô</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tận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của</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biển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khơi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và</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khát</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vọng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khám</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phá</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những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vùng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đất</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xa</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xôi</a:t>
                      </a:r>
                      <a:r>
                        <a:rPr lang="en-US" sz="275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750" dirty="0">
                          <a:effectLst/>
                          <a:latin typeface="Times New Roman" panose="02020603050405020304" pitchFamily="18" charset="0"/>
                          <a:cs typeface="Times New Roman" panose="02020603050405020304" pitchFamily="18" charset="0"/>
                        </a:rPr>
                        <a:t>- Ca </a:t>
                      </a:r>
                      <a:r>
                        <a:rPr lang="en-US" sz="2750" dirty="0" err="1">
                          <a:effectLst/>
                          <a:latin typeface="Times New Roman" panose="02020603050405020304" pitchFamily="18" charset="0"/>
                          <a:cs typeface="Times New Roman" panose="02020603050405020304" pitchFamily="18" charset="0"/>
                        </a:rPr>
                        <a:t>ngợi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tình</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cảm</a:t>
                      </a:r>
                      <a:r>
                        <a:rPr lang="en-US" sz="2750" dirty="0">
                          <a:effectLst/>
                          <a:latin typeface="Times New Roman" panose="02020603050405020304" pitchFamily="18" charset="0"/>
                          <a:cs typeface="Times New Roman" panose="02020603050405020304" pitchFamily="18" charset="0"/>
                        </a:rPr>
                        <a:t> cha con </a:t>
                      </a:r>
                      <a:r>
                        <a:rPr lang="en-US" sz="2750" dirty="0" err="1">
                          <a:effectLst/>
                          <a:latin typeface="Times New Roman" panose="02020603050405020304" pitchFamily="18" charset="0"/>
                          <a:cs typeface="Times New Roman" panose="02020603050405020304" pitchFamily="18" charset="0"/>
                        </a:rPr>
                        <a:t>thiêng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liêng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trong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cuộc</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đời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cần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trân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trọng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những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ước</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mơ</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tuổi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thơ</a:t>
                      </a:r>
                      <a:r>
                        <a:rPr lang="en-US" sz="2750" dirty="0">
                          <a:effectLst/>
                          <a:latin typeface="Times New Roman" panose="02020603050405020304" pitchFamily="18" charset="0"/>
                          <a:cs typeface="Times New Roman" panose="02020603050405020304" pitchFamily="18" charset="0"/>
                        </a:rPr>
                        <a:t>.</a:t>
                      </a:r>
                      <a:endParaRPr lang="en-US" sz="27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1486769"/>
                  </a:ext>
                </a:extLst>
              </a:tr>
              <a:tr h="3848333">
                <a:tc vMerge="1">
                  <a:txBody>
                    <a:bodyPr/>
                    <a:lstStyle/>
                    <a:p>
                      <a:pPr marL="0" marR="0" algn="ctr">
                        <a:lnSpc>
                          <a:spcPct val="100000"/>
                        </a:lnSpc>
                        <a:spcBef>
                          <a:spcPts val="0"/>
                        </a:spcBef>
                        <a:spcAft>
                          <a:spcPts val="0"/>
                        </a:spcAft>
                      </a:pPr>
                      <a:r>
                        <a:rPr lang="en-US" sz="2750" dirty="0" err="1">
                          <a:effectLst/>
                          <a:latin typeface="Times New Roman" panose="02020603050405020304" pitchFamily="18" charset="0"/>
                          <a:cs typeface="Times New Roman" panose="02020603050405020304" pitchFamily="18" charset="0"/>
                        </a:rPr>
                        <a:t>Văn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bản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văn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học</a:t>
                      </a:r>
                      <a:endParaRPr lang="en-US" sz="27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en-US" sz="2750" dirty="0" err="1">
                          <a:effectLst/>
                          <a:latin typeface="Times New Roman" panose="02020603050405020304" pitchFamily="18" charset="0"/>
                          <a:cs typeface="Times New Roman" panose="02020603050405020304" pitchFamily="18" charset="0"/>
                        </a:rPr>
                        <a:t>Mây</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và</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sóng</a:t>
                      </a:r>
                      <a:endParaRPr lang="en-US" sz="2750" dirty="0">
                        <a:effectLst/>
                        <a:latin typeface="Times New Roman" panose="02020603050405020304" pitchFamily="18"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750" dirty="0">
                          <a:effectLst/>
                          <a:latin typeface="Times New Roman" panose="02020603050405020304" pitchFamily="18" charset="0"/>
                          <a:cs typeface="Times New Roman" panose="02020603050405020304" pitchFamily="18" charset="0"/>
                        </a:rPr>
                        <a:t>Ca </a:t>
                      </a:r>
                      <a:r>
                        <a:rPr lang="en-US" sz="2750" dirty="0" err="1">
                          <a:effectLst/>
                          <a:latin typeface="Times New Roman" panose="02020603050405020304" pitchFamily="18" charset="0"/>
                          <a:cs typeface="Times New Roman" panose="02020603050405020304" pitchFamily="18" charset="0"/>
                        </a:rPr>
                        <a:t>ngợi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tình</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mẹ</a:t>
                      </a:r>
                      <a:r>
                        <a:rPr lang="en-US" sz="2750" dirty="0">
                          <a:effectLst/>
                          <a:latin typeface="Times New Roman" panose="02020603050405020304" pitchFamily="18" charset="0"/>
                          <a:cs typeface="Times New Roman" panose="02020603050405020304" pitchFamily="18" charset="0"/>
                        </a:rPr>
                        <a:t> con </a:t>
                      </a:r>
                      <a:r>
                        <a:rPr lang="en-US" sz="2750" dirty="0" err="1">
                          <a:effectLst/>
                          <a:latin typeface="Times New Roman" panose="02020603050405020304" pitchFamily="18" charset="0"/>
                          <a:cs typeface="Times New Roman" panose="02020603050405020304" pitchFamily="18" charset="0"/>
                        </a:rPr>
                        <a:t>thiêng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liêng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bất</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diệt</a:t>
                      </a:r>
                      <a:r>
                        <a:rPr lang="en-US" sz="275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tabLst>
                          <a:tab pos="1386840" algn="l"/>
                        </a:tabLst>
                      </a:pP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Bài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thơ</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cho</a:t>
                      </a:r>
                      <a:r>
                        <a:rPr lang="en-US" sz="2750" dirty="0">
                          <a:effectLst/>
                          <a:latin typeface="Times New Roman" panose="02020603050405020304" pitchFamily="18" charset="0"/>
                          <a:cs typeface="Times New Roman" panose="02020603050405020304" pitchFamily="18" charset="0"/>
                        </a:rPr>
                        <a:t> ta </a:t>
                      </a:r>
                      <a:r>
                        <a:rPr lang="en-US" sz="2750" dirty="0" err="1">
                          <a:effectLst/>
                          <a:latin typeface="Times New Roman" panose="02020603050405020304" pitchFamily="18" charset="0"/>
                          <a:cs typeface="Times New Roman" panose="02020603050405020304" pitchFamily="18" charset="0"/>
                        </a:rPr>
                        <a:t>những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triết</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lí</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thầm</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kín</a:t>
                      </a:r>
                      <a:r>
                        <a:rPr lang="en-US" sz="275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tabLst>
                          <a:tab pos="1386840" algn="l"/>
                        </a:tabLst>
                      </a:pPr>
                      <a:r>
                        <a:rPr lang="en-US" sz="2750" dirty="0">
                          <a:effectLst/>
                          <a:latin typeface="Times New Roman" panose="02020603050405020304" pitchFamily="18" charset="0"/>
                          <a:cs typeface="Times New Roman" panose="02020603050405020304" pitchFamily="18" charset="0"/>
                        </a:rPr>
                        <a:t>+ Con </a:t>
                      </a:r>
                      <a:r>
                        <a:rPr lang="en-US" sz="2750" dirty="0" err="1">
                          <a:effectLst/>
                          <a:latin typeface="Times New Roman" panose="02020603050405020304" pitchFamily="18" charset="0"/>
                          <a:cs typeface="Times New Roman" panose="02020603050405020304" pitchFamily="18" charset="0"/>
                        </a:rPr>
                        <a:t>người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trong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cuộc</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sống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vẫn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thường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gặp</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những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cám</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dỗ</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Muốn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khước</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từ</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chúng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cần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có</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những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điểm</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tựa</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vững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chắc</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trong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đó</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có</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tình</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mẫu</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tử</a:t>
                      </a:r>
                      <a:r>
                        <a:rPr lang="en-US" sz="275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tabLst>
                          <a:tab pos="1386840" algn="l"/>
                        </a:tabLst>
                      </a:pP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Trí</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tưởng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tưởng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của</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tuổi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thơ</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vô</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cùng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phong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phú</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nhưng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hạnh</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phúc</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không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phải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là</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những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điều</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gì</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xa</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xôi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bí</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ẩn</a:t>
                      </a:r>
                      <a:r>
                        <a:rPr lang="en-US" sz="2750" dirty="0">
                          <a:effectLst/>
                          <a:latin typeface="Times New Roman" panose="02020603050405020304" pitchFamily="18" charset="0"/>
                          <a:cs typeface="Times New Roman" panose="02020603050405020304" pitchFamily="18" charset="0"/>
                        </a:rPr>
                        <a:t>, do ai </a:t>
                      </a:r>
                      <a:r>
                        <a:rPr lang="en-US" sz="2750" dirty="0" err="1">
                          <a:effectLst/>
                          <a:latin typeface="Times New Roman" panose="02020603050405020304" pitchFamily="18" charset="0"/>
                          <a:cs typeface="Times New Roman" panose="02020603050405020304" pitchFamily="18" charset="0"/>
                        </a:rPr>
                        <a:t>đó</a:t>
                      </a:r>
                      <a:r>
                        <a:rPr lang="en-US" sz="2750" dirty="0">
                          <a:effectLst/>
                          <a:latin typeface="Times New Roman" panose="02020603050405020304" pitchFamily="18" charset="0"/>
                          <a:cs typeface="Times New Roman" panose="02020603050405020304" pitchFamily="18" charset="0"/>
                        </a:rPr>
                        <a:t> ban </a:t>
                      </a:r>
                      <a:r>
                        <a:rPr lang="en-US" sz="2750" dirty="0" err="1">
                          <a:effectLst/>
                          <a:latin typeface="Times New Roman" panose="02020603050405020304" pitchFamily="18" charset="0"/>
                          <a:cs typeface="Times New Roman" panose="02020603050405020304" pitchFamily="18" charset="0"/>
                        </a:rPr>
                        <a:t>cho</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mà</a:t>
                      </a:r>
                      <a:r>
                        <a:rPr lang="en-US" sz="2750" dirty="0">
                          <a:effectLst/>
                          <a:latin typeface="Times New Roman" panose="02020603050405020304" pitchFamily="18" charset="0"/>
                          <a:cs typeface="Times New Roman" panose="02020603050405020304" pitchFamily="18" charset="0"/>
                        </a:rPr>
                        <a:t> ở </a:t>
                      </a:r>
                      <a:r>
                        <a:rPr lang="en-US" sz="2750" dirty="0" err="1">
                          <a:effectLst/>
                          <a:latin typeface="Times New Roman" panose="02020603050405020304" pitchFamily="18" charset="0"/>
                          <a:cs typeface="Times New Roman" panose="02020603050405020304" pitchFamily="18" charset="0"/>
                        </a:rPr>
                        <a:t>ngay</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trên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trần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thế</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và</a:t>
                      </a:r>
                      <a:r>
                        <a:rPr lang="en-US" sz="2750" dirty="0">
                          <a:effectLst/>
                          <a:latin typeface="Times New Roman" panose="02020603050405020304" pitchFamily="18" charset="0"/>
                          <a:cs typeface="Times New Roman" panose="02020603050405020304" pitchFamily="18" charset="0"/>
                        </a:rPr>
                        <a:t> do </a:t>
                      </a:r>
                      <a:r>
                        <a:rPr lang="en-US" sz="2750" dirty="0" err="1">
                          <a:effectLst/>
                          <a:latin typeface="Times New Roman" panose="02020603050405020304" pitchFamily="18" charset="0"/>
                          <a:cs typeface="Times New Roman" panose="02020603050405020304" pitchFamily="18" charset="0"/>
                        </a:rPr>
                        <a:t>chính</a:t>
                      </a:r>
                      <a:r>
                        <a:rPr lang="en-US" sz="2750" dirty="0">
                          <a:effectLst/>
                          <a:latin typeface="Times New Roman" panose="02020603050405020304" pitchFamily="18" charset="0"/>
                          <a:cs typeface="Times New Roman" panose="02020603050405020304" pitchFamily="18" charset="0"/>
                        </a:rPr>
                        <a:t> con </a:t>
                      </a:r>
                      <a:r>
                        <a:rPr lang="en-US" sz="2750" dirty="0" err="1">
                          <a:effectLst/>
                          <a:latin typeface="Times New Roman" panose="02020603050405020304" pitchFamily="18" charset="0"/>
                          <a:cs typeface="Times New Roman" panose="02020603050405020304" pitchFamily="18" charset="0"/>
                        </a:rPr>
                        <a:t>người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tạo</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nên</a:t>
                      </a:r>
                      <a:r>
                        <a:rPr lang="en-US" sz="275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tabLst>
                          <a:tab pos="1386840" algn="l"/>
                        </a:tabLst>
                      </a:pP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Mối</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quan</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hệ</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giữa</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tình</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yêu</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và</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sự</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sáng</a:t>
                      </a:r>
                      <a:r>
                        <a:rPr lang="en-US" sz="2750" dirty="0">
                          <a:effectLst/>
                          <a:latin typeface="Times New Roman" panose="02020603050405020304" pitchFamily="18" charset="0"/>
                          <a:cs typeface="Times New Roman" panose="02020603050405020304" pitchFamily="18" charset="0"/>
                        </a:rPr>
                        <a:t> </a:t>
                      </a:r>
                      <a:r>
                        <a:rPr lang="en-US" sz="2750" dirty="0" err="1">
                          <a:effectLst/>
                          <a:latin typeface="Times New Roman" panose="02020603050405020304" pitchFamily="18" charset="0"/>
                          <a:cs typeface="Times New Roman" panose="02020603050405020304" pitchFamily="18" charset="0"/>
                        </a:rPr>
                        <a:t>tạo</a:t>
                      </a:r>
                      <a:r>
                        <a:rPr lang="en-US" sz="2750" dirty="0">
                          <a:effectLst/>
                          <a:latin typeface="Times New Roman" panose="02020603050405020304" pitchFamily="18" charset="0"/>
                          <a:cs typeface="Times New Roman" panose="02020603050405020304" pitchFamily="18" charset="0"/>
                        </a:rPr>
                        <a:t>.</a:t>
                      </a: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6983690"/>
                  </a:ext>
                </a:extLst>
              </a:tr>
            </a:tbl>
          </a:graphicData>
        </a:graphic>
      </p:graphicFrame>
    </p:spTree>
    <p:extLst>
      <p:ext uri="{BB962C8B-B14F-4D97-AF65-F5344CB8AC3E}">
        <p14:creationId xmlns:p14="http://schemas.microsoft.com/office/powerpoint/2010/main" val="342634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Bảng 9">
            <a:extLst>
              <a:ext uri="{FF2B5EF4-FFF2-40B4-BE49-F238E27FC236}">
                <a16:creationId xmlns:a16="http://schemas.microsoft.com/office/drawing/2014/main" id="{7FF00029-361D-8F64-FED6-61693847D5D7}"/>
              </a:ext>
            </a:extLst>
          </p:cNvPr>
          <p:cNvGraphicFramePr>
            <a:graphicFrameLocks noGrp="1"/>
          </p:cNvGraphicFramePr>
          <p:nvPr/>
        </p:nvGraphicFramePr>
        <p:xfrm>
          <a:off x="1120543" y="865521"/>
          <a:ext cx="10119885" cy="4343400"/>
        </p:xfrm>
        <a:graphic>
          <a:graphicData uri="http://schemas.openxmlformats.org/drawingml/2006/table">
            <a:tbl>
              <a:tblPr firstRow="1" firstCol="1" bandRow="1">
                <a:tableStyleId>{5C22544A-7EE6-4342-B048-85BDC9FD1C3A}</a:tableStyleId>
              </a:tblPr>
              <a:tblGrid>
                <a:gridCol w="784986">
                  <a:extLst>
                    <a:ext uri="{9D8B030D-6E8A-4147-A177-3AD203B41FA5}">
                      <a16:colId xmlns:a16="http://schemas.microsoft.com/office/drawing/2014/main" val="1688648789"/>
                    </a:ext>
                  </a:extLst>
                </a:gridCol>
                <a:gridCol w="1997397">
                  <a:extLst>
                    <a:ext uri="{9D8B030D-6E8A-4147-A177-3AD203B41FA5}">
                      <a16:colId xmlns:a16="http://schemas.microsoft.com/office/drawing/2014/main" val="786029102"/>
                    </a:ext>
                  </a:extLst>
                </a:gridCol>
                <a:gridCol w="7337502">
                  <a:extLst>
                    <a:ext uri="{9D8B030D-6E8A-4147-A177-3AD203B41FA5}">
                      <a16:colId xmlns:a16="http://schemas.microsoft.com/office/drawing/2014/main" val="1805143030"/>
                    </a:ext>
                  </a:extLst>
                </a:gridCol>
              </a:tblGrid>
              <a:tr h="75083">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559525817"/>
                  </a:ext>
                </a:extLst>
              </a:tr>
              <a:tr h="356662">
                <a:tc rowSpan="2">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quả</a:t>
                      </a:r>
                      <a:endParaRPr lang="en-US" sz="2800" dirty="0">
                        <a:effectLst/>
                        <a:latin typeface="Times New Roman" panose="02020603050405020304" pitchFamily="18"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600"/>
                        </a:spcBef>
                        <a:spcAft>
                          <a:spcPts val="0"/>
                        </a:spcAf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Ngợi</a:t>
                      </a:r>
                      <a:r>
                        <a:rPr lang="en-US" sz="2800" dirty="0">
                          <a:effectLst/>
                          <a:latin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vả</a:t>
                      </a:r>
                      <a:r>
                        <a:rPr lang="en-US" sz="2800" dirty="0">
                          <a:effectLst/>
                          <a:latin typeface="Times New Roman" panose="02020603050405020304" pitchFamily="18" charset="0"/>
                          <a:cs typeface="Times New Roman" panose="02020603050405020304" pitchFamily="18" charset="0"/>
                        </a:rPr>
                        <a:t>, lam </a:t>
                      </a:r>
                      <a:r>
                        <a:rPr lang="en-US" sz="2800" dirty="0" err="1">
                          <a:effectLst/>
                          <a:latin typeface="Times New Roman" panose="02020603050405020304" pitchFamily="18" charset="0"/>
                          <a:cs typeface="Times New Roman" panose="02020603050405020304" pitchFamily="18" charset="0"/>
                        </a:rPr>
                        <a:t>lũ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giàu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đức</a:t>
                      </a:r>
                      <a:r>
                        <a:rPr lang="en-US" sz="2800" dirty="0">
                          <a:effectLst/>
                          <a:latin typeface="Times New Roman" panose="02020603050405020304" pitchFamily="18" charset="0"/>
                          <a:cs typeface="Times New Roman" panose="02020603050405020304" pitchFamily="18" charset="0"/>
                        </a:rPr>
                        <a:t> hi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thương</a:t>
                      </a:r>
                      <a:r>
                        <a:rPr lang="en-US" sz="2800" dirty="0">
                          <a:effectLst/>
                          <a:latin typeface="Times New Roman" panose="02020603050405020304" pitchFamily="18" charset="0"/>
                          <a:cs typeface="Times New Roman" panose="02020603050405020304" pitchFamily="18" charset="0"/>
                        </a:rPr>
                        <a:t> con.</a:t>
                      </a:r>
                    </a:p>
                    <a:p>
                      <a:pPr marL="0" marR="0">
                        <a:lnSpc>
                          <a:spcPct val="100000"/>
                        </a:lnSpc>
                        <a:spcBef>
                          <a:spcPts val="60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nỗi</a:t>
                      </a:r>
                      <a:r>
                        <a:rPr lang="en-US" sz="2800" dirty="0">
                          <a:effectLst/>
                          <a:latin typeface="Times New Roman" panose="02020603050405020304" pitchFamily="18" charset="0"/>
                          <a:cs typeface="Times New Roman" panose="02020603050405020304" pitchFamily="18" charset="0"/>
                        </a:rPr>
                        <a:t> lo </a:t>
                      </a:r>
                      <a:r>
                        <a:rPr lang="en-US" sz="2800" dirty="0" err="1">
                          <a:effectLst/>
                          <a:latin typeface="Times New Roman" panose="02020603050405020304" pitchFamily="18" charset="0"/>
                          <a:cs typeface="Times New Roman" panose="02020603050405020304" pitchFamily="18" charset="0"/>
                        </a:rPr>
                        <a:t>lắng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chiều</a:t>
                      </a:r>
                      <a:r>
                        <a:rPr lang="en-US" sz="2800" dirty="0">
                          <a:effectLst/>
                          <a:latin typeface="Times New Roman" panose="02020603050405020304" pitchFamily="18" charset="0"/>
                          <a:cs typeface="Times New Roman" panose="02020603050405020304" pitchFamily="18" charset="0"/>
                        </a:rPr>
                        <a:t>.</a:t>
                      </a: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6983690"/>
                  </a:ext>
                </a:extLst>
              </a:tr>
              <a:tr h="375417">
                <a:tc vMerge="1">
                  <a:txBody>
                    <a:bodyPr/>
                    <a:lstStyle/>
                    <a:p>
                      <a:endParaRPr lang="en-US"/>
                    </a:p>
                  </a:txBody>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cs typeface="Times New Roman" panose="02020603050405020304" pitchFamily="18" charset="0"/>
                        </a:rPr>
                        <a:t> Nam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tabLst>
                          <a:tab pos="90170" algn="l"/>
                          <a:tab pos="180340" algn="l"/>
                        </a:tabLst>
                      </a:pPr>
                      <a:r>
                        <a:rPr lang="nl-NL" sz="2800" dirty="0">
                          <a:effectLst/>
                          <a:latin typeface="Times New Roman" panose="02020603050405020304" pitchFamily="18" charset="0"/>
                          <a:cs typeface="Times New Roman" panose="02020603050405020304" pitchFamily="18" charset="0"/>
                        </a:rPr>
                        <a:t>- Ca ngợi vẻ đẹp, sự gắn bó của cây tre đối với con người, đất nước Việt Nam từ xưa đến nay.</a:t>
                      </a:r>
                      <a:endParaRPr lang="en-US" sz="28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tabLst>
                          <a:tab pos="90170" algn="l"/>
                          <a:tab pos="180340" algn="l"/>
                        </a:tabLst>
                      </a:pPr>
                      <a:r>
                        <a:rPr lang="nl-NL" sz="2800" dirty="0">
                          <a:effectLst/>
                          <a:latin typeface="Times New Roman" panose="02020603050405020304" pitchFamily="18" charset="0"/>
                          <a:cs typeface="Times New Roman" panose="02020603050405020304" pitchFamily="18" charset="0"/>
                        </a:rPr>
                        <a:t>- Ca ngợi những phẩm chất cao đẹp của con người Việt Nam như: anh dũng, thủy chung, cần cù, bền bỉ, sống có tình, có nghĩa,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3989963"/>
                  </a:ext>
                </a:extLst>
              </a:tr>
            </a:tbl>
          </a:graphicData>
        </a:graphic>
      </p:graphicFrame>
      <p:pic>
        <p:nvPicPr>
          <p:cNvPr id="2" name="Hình ảnh 1">
            <a:extLst>
              <a:ext uri="{FF2B5EF4-FFF2-40B4-BE49-F238E27FC236}">
                <a16:creationId xmlns:a16="http://schemas.microsoft.com/office/drawing/2014/main" id="{2C6F9057-06BB-CC9F-50D4-B3E1DA446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6828" y="5296917"/>
            <a:ext cx="2408663" cy="1381600"/>
          </a:xfrm>
          <a:prstGeom prst="rect">
            <a:avLst/>
          </a:prstGeom>
        </p:spPr>
      </p:pic>
    </p:spTree>
    <p:extLst>
      <p:ext uri="{BB962C8B-B14F-4D97-AF65-F5344CB8AC3E}">
        <p14:creationId xmlns:p14="http://schemas.microsoft.com/office/powerpoint/2010/main" val="92200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Bảng 9">
            <a:extLst>
              <a:ext uri="{FF2B5EF4-FFF2-40B4-BE49-F238E27FC236}">
                <a16:creationId xmlns:a16="http://schemas.microsoft.com/office/drawing/2014/main" id="{7FF00029-361D-8F64-FED6-61693847D5D7}"/>
              </a:ext>
            </a:extLst>
          </p:cNvPr>
          <p:cNvGraphicFramePr>
            <a:graphicFrameLocks noGrp="1"/>
          </p:cNvGraphicFramePr>
          <p:nvPr/>
        </p:nvGraphicFramePr>
        <p:xfrm>
          <a:off x="523953" y="602997"/>
          <a:ext cx="11144093" cy="4693920"/>
        </p:xfrm>
        <a:graphic>
          <a:graphicData uri="http://schemas.openxmlformats.org/drawingml/2006/table">
            <a:tbl>
              <a:tblPr firstRow="1" firstCol="1" bandRow="1">
                <a:tableStyleId>{5C22544A-7EE6-4342-B048-85BDC9FD1C3A}</a:tableStyleId>
              </a:tblPr>
              <a:tblGrid>
                <a:gridCol w="864433">
                  <a:extLst>
                    <a:ext uri="{9D8B030D-6E8A-4147-A177-3AD203B41FA5}">
                      <a16:colId xmlns:a16="http://schemas.microsoft.com/office/drawing/2014/main" val="1688648789"/>
                    </a:ext>
                  </a:extLst>
                </a:gridCol>
                <a:gridCol w="1911239">
                  <a:extLst>
                    <a:ext uri="{9D8B030D-6E8A-4147-A177-3AD203B41FA5}">
                      <a16:colId xmlns:a16="http://schemas.microsoft.com/office/drawing/2014/main" val="786029102"/>
                    </a:ext>
                  </a:extLst>
                </a:gridCol>
                <a:gridCol w="8368421">
                  <a:extLst>
                    <a:ext uri="{9D8B030D-6E8A-4147-A177-3AD203B41FA5}">
                      <a16:colId xmlns:a16="http://schemas.microsoft.com/office/drawing/2014/main" val="1805143030"/>
                    </a:ext>
                  </a:extLst>
                </a:gridCol>
              </a:tblGrid>
              <a:tr h="553445">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559525817"/>
                  </a:ext>
                </a:extLst>
              </a:tr>
              <a:tr h="1819876">
                <a:tc rowSpan="2">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ngồi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nhà</a:t>
                      </a:r>
                      <a:endParaRPr lang="en-US" sz="2800" dirty="0">
                        <a:effectLst/>
                        <a:latin typeface="Times New Roman" panose="02020603050405020304" pitchFamily="18"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cs typeface="Times New Roman" panose="02020603050405020304" pitchFamily="18" charset="0"/>
                        </a:rPr>
                        <a:t>ngợi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vẻ</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cs typeface="Times New Roman" panose="02020603050405020304" pitchFamily="18" charset="0"/>
                        </a:rPr>
                        <a:t> Nam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giàu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đức</a:t>
                      </a:r>
                      <a:r>
                        <a:rPr lang="en-US" sz="2800" dirty="0">
                          <a:effectLst/>
                          <a:latin typeface="Times New Roman" panose="02020603050405020304" pitchFamily="18" charset="0"/>
                          <a:cs typeface="Times New Roman" panose="02020603050405020304" pitchFamily="18" charset="0"/>
                        </a:rPr>
                        <a:t> hi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thấm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nỗi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đau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cs typeface="Times New Roman" panose="02020603050405020304" pitchFamily="18" charset="0"/>
                        </a:rPr>
                        <a:t> Nam.</a:t>
                      </a: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6983690"/>
                  </a:ext>
                </a:extLst>
              </a:tr>
              <a:tr h="110689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algn="l">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Trưa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hương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cs typeface="Times New Roman" panose="02020603050405020304" pitchFamily="18" charset="0"/>
                        </a:rPr>
                        <a:t> lay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đã gợi lại trong trái tim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những kỉ niệm xưa cũ không thể nào quên.</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n</a:t>
                      </a:r>
                      <a:r>
                        <a:rPr lang="vi-VN" sz="2800" dirty="0" err="1">
                          <a:effectLst/>
                          <a:latin typeface="Times New Roman" panose="02020603050405020304" pitchFamily="18" charset="0"/>
                          <a:cs typeface="Times New Roman" panose="02020603050405020304" pitchFamily="18" charset="0"/>
                        </a:rPr>
                        <a:t>ỗi</a:t>
                      </a:r>
                      <a:r>
                        <a:rPr lang="vi-VN" sz="2800" dirty="0">
                          <a:effectLst/>
                          <a:latin typeface="Times New Roman" panose="02020603050405020304" pitchFamily="18" charset="0"/>
                          <a:cs typeface="Times New Roman" panose="02020603050405020304" pitchFamily="18" charset="0"/>
                        </a:rPr>
                        <a:t> nhớ quê hương da diết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xa quê hương.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056267"/>
                  </a:ext>
                </a:extLst>
              </a:tr>
            </a:tbl>
          </a:graphicData>
        </a:graphic>
      </p:graphicFrame>
      <p:pic>
        <p:nvPicPr>
          <p:cNvPr id="2" name="Hình ảnh 1">
            <a:extLst>
              <a:ext uri="{FF2B5EF4-FFF2-40B4-BE49-F238E27FC236}">
                <a16:creationId xmlns:a16="http://schemas.microsoft.com/office/drawing/2014/main" id="{0666187D-CADD-7314-4D9A-13F7A8D92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6828" y="5296917"/>
            <a:ext cx="2408663" cy="1381600"/>
          </a:xfrm>
          <a:prstGeom prst="rect">
            <a:avLst/>
          </a:prstGeom>
        </p:spPr>
      </p:pic>
    </p:spTree>
    <p:extLst>
      <p:ext uri="{BB962C8B-B14F-4D97-AF65-F5344CB8AC3E}">
        <p14:creationId xmlns:p14="http://schemas.microsoft.com/office/powerpoint/2010/main" val="348029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Bảng 9">
            <a:extLst>
              <a:ext uri="{FF2B5EF4-FFF2-40B4-BE49-F238E27FC236}">
                <a16:creationId xmlns:a16="http://schemas.microsoft.com/office/drawing/2014/main" id="{7FF00029-361D-8F64-FED6-61693847D5D7}"/>
              </a:ext>
            </a:extLst>
          </p:cNvPr>
          <p:cNvGraphicFramePr>
            <a:graphicFrameLocks noGrp="1"/>
          </p:cNvGraphicFramePr>
          <p:nvPr/>
        </p:nvGraphicFramePr>
        <p:xfrm>
          <a:off x="308209" y="388620"/>
          <a:ext cx="11263348" cy="5547360"/>
        </p:xfrm>
        <a:graphic>
          <a:graphicData uri="http://schemas.openxmlformats.org/drawingml/2006/table">
            <a:tbl>
              <a:tblPr firstRow="1" firstCol="1" bandRow="1">
                <a:tableStyleId>{5C22544A-7EE6-4342-B048-85BDC9FD1C3A}</a:tableStyleId>
              </a:tblPr>
              <a:tblGrid>
                <a:gridCol w="1397928">
                  <a:extLst>
                    <a:ext uri="{9D8B030D-6E8A-4147-A177-3AD203B41FA5}">
                      <a16:colId xmlns:a16="http://schemas.microsoft.com/office/drawing/2014/main" val="1688648789"/>
                    </a:ext>
                  </a:extLst>
                </a:gridCol>
                <a:gridCol w="2274848">
                  <a:extLst>
                    <a:ext uri="{9D8B030D-6E8A-4147-A177-3AD203B41FA5}">
                      <a16:colId xmlns:a16="http://schemas.microsoft.com/office/drawing/2014/main" val="786029102"/>
                    </a:ext>
                  </a:extLst>
                </a:gridCol>
                <a:gridCol w="7590572">
                  <a:extLst>
                    <a:ext uri="{9D8B030D-6E8A-4147-A177-3AD203B41FA5}">
                      <a16:colId xmlns:a16="http://schemas.microsoft.com/office/drawing/2014/main" val="1805143030"/>
                    </a:ext>
                  </a:extLst>
                </a:gridCol>
              </a:tblGrid>
              <a:tr h="173892">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559525817"/>
                  </a:ext>
                </a:extLst>
              </a:tr>
              <a:tr h="869461">
                <a:tc rowSpan="3">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ta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Khẳng định, chứng minh t</a:t>
                      </a:r>
                      <a:r>
                        <a:rPr lang="en-US" sz="2800" dirty="0" err="1">
                          <a:effectLst/>
                          <a:latin typeface="Times New Roman" panose="02020603050405020304" pitchFamily="18" charset="0"/>
                          <a:cs typeface="Times New Roman" panose="02020603050405020304" pitchFamily="18" charset="0"/>
                        </a:rPr>
                        <a: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ta.</a:t>
                      </a:r>
                      <a:endParaRPr lang="en-US" sz="28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Cho thấy t</a:t>
                      </a:r>
                      <a:r>
                        <a:rPr lang="pl-PL" sz="2800" dirty="0">
                          <a:effectLst/>
                          <a:latin typeface="Times New Roman" panose="02020603050405020304" pitchFamily="18" charset="0"/>
                          <a:cs typeface="Times New Roman" panose="02020603050405020304" pitchFamily="18" charset="0"/>
                        </a:rPr>
                        <a:t>ruyền thống yêu nước quý báu của nhân dân ta cần được phát huy trong hoàn cảnh lịch sử mới để bảo vệ đất nước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3307357"/>
                  </a:ext>
                </a:extLst>
              </a:tr>
              <a:tr h="521677">
                <a:tc vMerge="1">
                  <a:txBody>
                    <a:bodyPr/>
                    <a:lstStyle/>
                    <a:p>
                      <a:endParaRPr lang="en-US"/>
                    </a:p>
                  </a:txBody>
                  <a:tcPr/>
                </a:tc>
                <a:tc>
                  <a:txBody>
                    <a:bodyPr/>
                    <a:lstStyle/>
                    <a:p>
                      <a:pPr marL="0" marR="0" algn="l">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Đức tính giản dị của Bác Hồ</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Hồ</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hòa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phú</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tưởng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đẹp.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1286587"/>
                  </a:ext>
                </a:extLst>
              </a:tr>
              <a:tr h="869461">
                <a:tc vMerge="1">
                  <a:txBody>
                    <a:bodyPr/>
                    <a:lstStyle/>
                    <a:p>
                      <a:endParaRPr lang="en-US"/>
                    </a:p>
                  </a:txBody>
                  <a:tcPr/>
                </a:tc>
                <a:tc>
                  <a:txBody>
                    <a:bodyPr/>
                    <a:lstStyle/>
                    <a:p>
                      <a:pPr marL="0" marR="0" algn="l">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tabLst>
                          <a:tab pos="3923665" algn="l"/>
                        </a:tabLs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hi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bao </a:t>
                      </a:r>
                      <a:r>
                        <a:rPr lang="en-US" sz="2800" dirty="0" err="1">
                          <a:effectLst/>
                          <a:latin typeface="Times New Roman" panose="02020603050405020304" pitchFamily="18" charset="0"/>
                          <a:cs typeface="Times New Roman" panose="02020603050405020304" pitchFamily="18" charset="0"/>
                        </a:rPr>
                        <a:t>nhiêu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hôm</a:t>
                      </a:r>
                      <a:r>
                        <a:rPr lang="en-US" sz="2800" dirty="0">
                          <a:effectLst/>
                          <a:latin typeface="Times New Roman" panose="02020603050405020304" pitchFamily="18" charset="0"/>
                          <a:cs typeface="Times New Roman" panose="02020603050405020304" pitchFamily="18" charset="0"/>
                        </a:rPr>
                        <a:t> nay. </a:t>
                      </a:r>
                    </a:p>
                    <a:p>
                      <a:pPr marL="0" marR="0" algn="just">
                        <a:lnSpc>
                          <a:spcPct val="100000"/>
                        </a:lnSpc>
                        <a:spcBef>
                          <a:spcPts val="0"/>
                        </a:spcBef>
                        <a:spcAft>
                          <a:spcPts val="0"/>
                        </a:spcAft>
                        <a:tabLst>
                          <a:tab pos="3923665"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lịch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vẻ</a:t>
                      </a:r>
                      <a:r>
                        <a:rPr lang="en-US" sz="2800" dirty="0">
                          <a:effectLst/>
                          <a:latin typeface="Times New Roman" panose="02020603050405020304" pitchFamily="18" charset="0"/>
                          <a:cs typeface="Times New Roman" panose="02020603050405020304" pitchFamily="18" charset="0"/>
                        </a:rPr>
                        <a:t> vang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tộc</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8885109"/>
                  </a:ext>
                </a:extLst>
              </a:tr>
            </a:tbl>
          </a:graphicData>
        </a:graphic>
      </p:graphicFrame>
      <p:pic>
        <p:nvPicPr>
          <p:cNvPr id="2" name="Hình ảnh 1">
            <a:extLst>
              <a:ext uri="{FF2B5EF4-FFF2-40B4-BE49-F238E27FC236}">
                <a16:creationId xmlns:a16="http://schemas.microsoft.com/office/drawing/2014/main" id="{05BBF60C-8EDA-D8F9-287D-A8E8C6308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447" y="5476400"/>
            <a:ext cx="2408663" cy="1381600"/>
          </a:xfrm>
          <a:prstGeom prst="rect">
            <a:avLst/>
          </a:prstGeom>
        </p:spPr>
      </p:pic>
    </p:spTree>
    <p:extLst>
      <p:ext uri="{BB962C8B-B14F-4D97-AF65-F5344CB8AC3E}">
        <p14:creationId xmlns:p14="http://schemas.microsoft.com/office/powerpoint/2010/main" val="1631854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Bảng 9">
            <a:extLst>
              <a:ext uri="{FF2B5EF4-FFF2-40B4-BE49-F238E27FC236}">
                <a16:creationId xmlns:a16="http://schemas.microsoft.com/office/drawing/2014/main" id="{7FF00029-361D-8F64-FED6-61693847D5D7}"/>
              </a:ext>
            </a:extLst>
          </p:cNvPr>
          <p:cNvGraphicFramePr>
            <a:graphicFrameLocks noGrp="1"/>
          </p:cNvGraphicFramePr>
          <p:nvPr/>
        </p:nvGraphicFramePr>
        <p:xfrm>
          <a:off x="319360" y="768337"/>
          <a:ext cx="11553279" cy="5162233"/>
        </p:xfrm>
        <a:graphic>
          <a:graphicData uri="http://schemas.openxmlformats.org/drawingml/2006/table">
            <a:tbl>
              <a:tblPr firstRow="1" firstCol="1" bandRow="1">
                <a:tableStyleId>{5C22544A-7EE6-4342-B048-85BDC9FD1C3A}</a:tableStyleId>
              </a:tblPr>
              <a:tblGrid>
                <a:gridCol w="1604175">
                  <a:extLst>
                    <a:ext uri="{9D8B030D-6E8A-4147-A177-3AD203B41FA5}">
                      <a16:colId xmlns:a16="http://schemas.microsoft.com/office/drawing/2014/main" val="1688648789"/>
                    </a:ext>
                  </a:extLst>
                </a:gridCol>
                <a:gridCol w="1942529">
                  <a:extLst>
                    <a:ext uri="{9D8B030D-6E8A-4147-A177-3AD203B41FA5}">
                      <a16:colId xmlns:a16="http://schemas.microsoft.com/office/drawing/2014/main" val="786029102"/>
                    </a:ext>
                  </a:extLst>
                </a:gridCol>
                <a:gridCol w="8006575">
                  <a:extLst>
                    <a:ext uri="{9D8B030D-6E8A-4147-A177-3AD203B41FA5}">
                      <a16:colId xmlns:a16="http://schemas.microsoft.com/office/drawing/2014/main" val="1805143030"/>
                    </a:ext>
                  </a:extLst>
                </a:gridCol>
              </a:tblGrid>
              <a:tr h="223496">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559525817"/>
                  </a:ext>
                </a:extLst>
              </a:tr>
              <a:tr h="1340977">
                <a:tc rowSpan="2">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xuồng</a:t>
                      </a:r>
                      <a:r>
                        <a:rPr lang="en-US" sz="2800" dirty="0">
                          <a:effectLst/>
                          <a:latin typeface="Times New Roman" panose="02020603050405020304" pitchFamily="18" charset="0"/>
                          <a:cs typeface="Times New Roman" panose="02020603050405020304" pitchFamily="18" charset="0"/>
                        </a:rPr>
                        <a:t> Nam </a:t>
                      </a:r>
                      <a:r>
                        <a:rPr lang="en-US" sz="2800" dirty="0" err="1">
                          <a:effectLst/>
                          <a:latin typeface="Times New Roman" panose="02020603050405020304" pitchFamily="18" charset="0"/>
                          <a:cs typeface="Times New Roman" panose="02020603050405020304" pitchFamily="18" charset="0"/>
                        </a:rPr>
                        <a:t>Bộ</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vê</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vùng</a:t>
                      </a:r>
                      <a:r>
                        <a:rPr lang="en-US" sz="2800" dirty="0">
                          <a:effectLst/>
                          <a:latin typeface="Times New Roman" panose="02020603050405020304" pitchFamily="18" charset="0"/>
                          <a:cs typeface="Times New Roman" panose="02020603050405020304" pitchFamily="18" charset="0"/>
                        </a:rPr>
                        <a:t> Nam </a:t>
                      </a:r>
                      <a:r>
                        <a:rPr lang="en-US" sz="2800" dirty="0" err="1">
                          <a:effectLst/>
                          <a:latin typeface="Times New Roman" panose="02020603050405020304" pitchFamily="18" charset="0"/>
                          <a:cs typeface="Times New Roman" panose="02020603050405020304" pitchFamily="18" charset="0"/>
                        </a:rPr>
                        <a:t>Bô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vừa</a:t>
                      </a:r>
                      <a:r>
                        <a:rPr lang="en-US" sz="2800" dirty="0">
                          <a:effectLst/>
                          <a:latin typeface="Times New Roman" panose="02020603050405020304" pitchFamily="18" charset="0"/>
                          <a:cs typeface="Times New Roman" panose="02020603050405020304" pitchFamily="18" charset="0"/>
                        </a:rPr>
                        <a:t> là </a:t>
                      </a:r>
                      <a:r>
                        <a:rPr lang="en-US" sz="2800" dirty="0" err="1">
                          <a:effectLst/>
                          <a:latin typeface="Times New Roman" panose="02020603050405020304" pitchFamily="18" charset="0"/>
                          <a:cs typeface="Times New Roman" panose="02020603050405020304" pitchFamily="18" charset="0"/>
                        </a:rPr>
                        <a:t>một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hiệu</a:t>
                      </a:r>
                      <a:r>
                        <a:rPr lang="en-US" sz="2800" dirty="0">
                          <a:effectLst/>
                          <a:latin typeface="Times New Roman" panose="02020603050405020304" pitchFamily="18" charset="0"/>
                          <a:cs typeface="Times New Roman" panose="02020603050405020304" pitchFamily="18" charset="0"/>
                        </a:rPr>
                        <a:t>, nó </a:t>
                      </a:r>
                      <a:r>
                        <a:rPr lang="en-US" sz="2800" dirty="0" err="1">
                          <a:effectLst/>
                          <a:latin typeface="Times New Roman" panose="02020603050405020304" pitchFamily="18" charset="0"/>
                          <a:cs typeface="Times New Roman" panose="02020603050405020304" pitchFamily="18" charset="0"/>
                        </a:rPr>
                        <a:t>còn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mật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thiết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a:t>
                      </a:r>
                      <a:r>
                        <a:rPr lang="en-US" sz="2800" dirty="0">
                          <a:effectLst/>
                          <a:latin typeface="Times New Roman" panose="02020603050405020304" pitchFamily="18" charset="0"/>
                          <a:cs typeface="Times New Roman" panose="02020603050405020304" pitchFamily="18" charset="0"/>
                        </a:rPr>
                        <a:t>́ trị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đáo</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999236"/>
                  </a:ext>
                </a:extLst>
              </a:tr>
              <a:tr h="2601913">
                <a:tc vMerge="1">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Tổng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soát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nay </a:t>
                      </a:r>
                      <a:r>
                        <a:rPr lang="en-US" sz="2800" dirty="0" err="1">
                          <a:effectLst/>
                          <a:latin typeface="Times New Roman" panose="02020603050405020304" pitchFamily="18" charset="0"/>
                          <a:cs typeface="Times New Roman" panose="02020603050405020304" pitchFamily="18" charset="0"/>
                        </a:rPr>
                        <a:t>tất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đáng</a:t>
                      </a:r>
                      <a:r>
                        <a:rPr lang="en-US" sz="2800" dirty="0">
                          <a:effectLst/>
                          <a:latin typeface="Times New Roman" panose="02020603050405020304" pitchFamily="18" charset="0"/>
                          <a:cs typeface="Times New Roman" panose="02020603050405020304" pitchFamily="18" charset="0"/>
                        </a:rPr>
                        <a:t> lo </a:t>
                      </a:r>
                      <a:r>
                        <a:rPr lang="en-US" sz="2800" dirty="0" err="1">
                          <a:effectLst/>
                          <a:latin typeface="Times New Roman" panose="02020603050405020304" pitchFamily="18" charset="0"/>
                          <a:cs typeface="Times New Roman" panose="02020603050405020304" pitchFamily="18" charset="0"/>
                        </a:rPr>
                        <a:t>ngại</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mọi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nâng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nghiêm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an </a:t>
                      </a:r>
                      <a:r>
                        <a:rPr lang="en-US" sz="2800" dirty="0" err="1">
                          <a:effectLst/>
                          <a:latin typeface="Times New Roman" panose="02020603050405020304" pitchFamily="18" charset="0"/>
                          <a:cs typeface="Times New Roman" panose="02020603050405020304" pitchFamily="18" charset="0"/>
                        </a:rPr>
                        <a:t>toàn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3807434"/>
                  </a:ext>
                </a:extLst>
              </a:tr>
            </a:tbl>
          </a:graphicData>
        </a:graphic>
      </p:graphicFrame>
      <p:pic>
        <p:nvPicPr>
          <p:cNvPr id="2" name="Hình ảnh 1">
            <a:extLst>
              <a:ext uri="{FF2B5EF4-FFF2-40B4-BE49-F238E27FC236}">
                <a16:creationId xmlns:a16="http://schemas.microsoft.com/office/drawing/2014/main" id="{B6DD87FF-13F3-F151-69B1-8AD57ABAB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23" y="5398863"/>
            <a:ext cx="2408663" cy="1381600"/>
          </a:xfrm>
          <a:prstGeom prst="rect">
            <a:avLst/>
          </a:prstGeom>
        </p:spPr>
      </p:pic>
    </p:spTree>
    <p:extLst>
      <p:ext uri="{BB962C8B-B14F-4D97-AF65-F5344CB8AC3E}">
        <p14:creationId xmlns:p14="http://schemas.microsoft.com/office/powerpoint/2010/main" val="3652793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Bảng 9">
            <a:extLst>
              <a:ext uri="{FF2B5EF4-FFF2-40B4-BE49-F238E27FC236}">
                <a16:creationId xmlns:a16="http://schemas.microsoft.com/office/drawing/2014/main" id="{7FF00029-361D-8F64-FED6-61693847D5D7}"/>
              </a:ext>
            </a:extLst>
          </p:cNvPr>
          <p:cNvGraphicFramePr>
            <a:graphicFrameLocks noGrp="1"/>
          </p:cNvGraphicFramePr>
          <p:nvPr/>
        </p:nvGraphicFramePr>
        <p:xfrm>
          <a:off x="726379" y="868680"/>
          <a:ext cx="10739241" cy="5120640"/>
        </p:xfrm>
        <a:graphic>
          <a:graphicData uri="http://schemas.openxmlformats.org/drawingml/2006/table">
            <a:tbl>
              <a:tblPr firstRow="1" firstCol="1" bandRow="1">
                <a:tableStyleId>{5C22544A-7EE6-4342-B048-85BDC9FD1C3A}</a:tableStyleId>
              </a:tblPr>
              <a:tblGrid>
                <a:gridCol w="1491146">
                  <a:extLst>
                    <a:ext uri="{9D8B030D-6E8A-4147-A177-3AD203B41FA5}">
                      <a16:colId xmlns:a16="http://schemas.microsoft.com/office/drawing/2014/main" val="1688648789"/>
                    </a:ext>
                  </a:extLst>
                </a:gridCol>
                <a:gridCol w="3252480">
                  <a:extLst>
                    <a:ext uri="{9D8B030D-6E8A-4147-A177-3AD203B41FA5}">
                      <a16:colId xmlns:a16="http://schemas.microsoft.com/office/drawing/2014/main" val="786029102"/>
                    </a:ext>
                  </a:extLst>
                </a:gridCol>
                <a:gridCol w="5995615">
                  <a:extLst>
                    <a:ext uri="{9D8B030D-6E8A-4147-A177-3AD203B41FA5}">
                      <a16:colId xmlns:a16="http://schemas.microsoft.com/office/drawing/2014/main" val="1805143030"/>
                    </a:ext>
                  </a:extLst>
                </a:gridCol>
              </a:tblGrid>
              <a:tr h="0">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559525817"/>
                  </a:ext>
                </a:extLst>
              </a:tr>
              <a:tr h="252903">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cs typeface="Times New Roman" panose="02020603050405020304" pitchFamily="18" charset="0"/>
                        </a:rPr>
                        <a:t> Nam </a:t>
                      </a:r>
                      <a:r>
                        <a:rPr lang="en-US" sz="2800" dirty="0" err="1">
                          <a:effectLst/>
                          <a:latin typeface="Times New Roman" panose="02020603050405020304" pitchFamily="18" charset="0"/>
                          <a:cs typeface="Times New Roman" panose="02020603050405020304" pitchFamily="18" charset="0"/>
                        </a:rPr>
                        <a:t>ngày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xưa</a:t>
                      </a:r>
                      <a:endParaRPr lang="en-US" sz="2800" dirty="0">
                        <a:effectLst/>
                        <a:latin typeface="Times New Roman" panose="02020603050405020304" pitchFamily="18" charset="0"/>
                        <a:cs typeface="Times New Roman" panose="02020603050405020304" pitchFamily="18" charset="0"/>
                      </a:endParaRP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cs typeface="Times New Roman" panose="02020603050405020304" pitchFamily="18" charset="0"/>
                        </a:rPr>
                        <a:t> Nam </a:t>
                      </a:r>
                      <a:r>
                        <a:rPr lang="en-US" sz="2800" dirty="0" err="1">
                          <a:effectLst/>
                          <a:latin typeface="Times New Roman" panose="02020603050405020304" pitchFamily="18" charset="0"/>
                          <a:cs typeface="Times New Roman" panose="02020603050405020304" pitchFamily="18" charset="0"/>
                        </a:rPr>
                        <a:t>ngày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ngựa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voi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di </a:t>
                      </a:r>
                      <a:r>
                        <a:rPr lang="en-US" sz="2800" dirty="0" err="1">
                          <a:effectLst/>
                          <a:latin typeface="Times New Roman" panose="02020603050405020304" pitchFamily="18" charset="0"/>
                          <a:cs typeface="Times New Roman" panose="02020603050405020304" pitchFamily="18" charset="0"/>
                        </a:rPr>
                        <a:t>chuyển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hóa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phú</a:t>
                      </a:r>
                      <a:r>
                        <a:rPr lang="en-US" sz="2800" dirty="0">
                          <a:effectLst/>
                          <a:latin typeface="Times New Roman" panose="02020603050405020304" pitchFamily="18" charset="0"/>
                          <a:cs typeface="Times New Roman" panose="02020603050405020304" pitchFamily="18" charset="0"/>
                        </a:rPr>
                        <a:t>.</a:t>
                      </a:r>
                    </a:p>
                  </a:txBody>
                  <a:tcPr marL="11490" marR="114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999236"/>
                  </a:ext>
                </a:extLst>
              </a:tr>
            </a:tbl>
          </a:graphicData>
        </a:graphic>
      </p:graphicFrame>
      <p:pic>
        <p:nvPicPr>
          <p:cNvPr id="2" name="Hình ảnh 1">
            <a:extLst>
              <a:ext uri="{FF2B5EF4-FFF2-40B4-BE49-F238E27FC236}">
                <a16:creationId xmlns:a16="http://schemas.microsoft.com/office/drawing/2014/main" id="{1A0BBD92-CD0E-037C-9FB3-1142556C0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331" y="5476400"/>
            <a:ext cx="2408663" cy="1381600"/>
          </a:xfrm>
          <a:prstGeom prst="rect">
            <a:avLst/>
          </a:prstGeom>
        </p:spPr>
      </p:pic>
    </p:spTree>
    <p:extLst>
      <p:ext uri="{BB962C8B-B14F-4D97-AF65-F5344CB8AC3E}">
        <p14:creationId xmlns:p14="http://schemas.microsoft.com/office/powerpoint/2010/main" val="751538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106571"/>
            <a:ext cx="8840337" cy="651717"/>
          </a:xfrm>
          <a:prstGeom prst="rect">
            <a:avLst/>
          </a:prstGeom>
          <a:noFill/>
        </p:spPr>
        <p:txBody>
          <a:bodyPr wrap="square">
            <a:spAutoFit/>
          </a:bodyPr>
          <a:lstStyle/>
          <a:p>
            <a:pPr marL="0" marR="0" algn="just">
              <a:lnSpc>
                <a:spcPct val="106000"/>
              </a:lnSpc>
              <a:spcBef>
                <a:spcPts val="0"/>
              </a:spcBef>
              <a:spcAft>
                <a:spcPts val="800"/>
              </a:spcAft>
            </a:pPr>
            <a:r>
              <a:rPr lang="vi-VN"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3E2C0419-D529-43D4-992E-1C89A5ED90E8}"/>
              </a:ext>
            </a:extLst>
          </p:cNvPr>
          <p:cNvSpPr/>
          <p:nvPr/>
        </p:nvSpPr>
        <p:spPr>
          <a:xfrm>
            <a:off x="2440146" y="1404858"/>
            <a:ext cx="8494700" cy="1486636"/>
          </a:xfrm>
          <a:prstGeom prst="wedgeRoundRectCallout">
            <a:avLst>
              <a:gd name="adj1" fmla="val -56758"/>
              <a:gd name="adj2" fmla="val 50955"/>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solidFill>
                  <a:schemeClr val="tx1"/>
                </a:solidFill>
                <a:latin typeface="Times New Roman" panose="02020603050405020304" pitchFamily="18" charset="0"/>
                <a:cs typeface="Times New Roman" panose="02020603050405020304" pitchFamily="18" charset="0"/>
              </a:rPr>
              <a:t>Câu</a:t>
            </a:r>
            <a:r>
              <a:rPr lang="en-US" sz="2800" b="1" i="1" dirty="0">
                <a:solidFill>
                  <a:schemeClr val="tx1"/>
                </a:solidFill>
                <a:latin typeface="Times New Roman" panose="02020603050405020304" pitchFamily="18" charset="0"/>
                <a:cs typeface="Times New Roman" panose="02020603050405020304" pitchFamily="18" charset="0"/>
              </a:rPr>
              <a:t> 3: </a:t>
            </a:r>
            <a:r>
              <a:rPr lang="en-US" sz="2800" i="1" dirty="0" err="1">
                <a:solidFill>
                  <a:schemeClr val="tx1"/>
                </a:solidFill>
                <a:latin typeface="Times New Roman" panose="02020603050405020304" pitchFamily="18" charset="0"/>
                <a:cs typeface="Times New Roman" panose="02020603050405020304" pitchFamily="18" charset="0"/>
              </a:rPr>
              <a:t>Nêu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điểm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chú</a:t>
            </a:r>
            <a:r>
              <a:rPr lang="en-US" sz="2800" i="1" dirty="0">
                <a:solidFill>
                  <a:schemeClr val="tx1"/>
                </a:solidFill>
                <a:latin typeface="Times New Roman" panose="02020603050405020304" pitchFamily="18" charset="0"/>
                <a:cs typeface="Times New Roman" panose="02020603050405020304" pitchFamily="18" charset="0"/>
              </a:rPr>
              <a:t> ý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thể</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loại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truyện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ngụ</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ngôn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thơ</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tùy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bút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nghị</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luận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thông</a:t>
            </a:r>
            <a:r>
              <a:rPr lang="en-US" sz="2800" i="1" dirty="0">
                <a:solidFill>
                  <a:schemeClr val="tx1"/>
                </a:solidFill>
                <a:latin typeface="Times New Roman" panose="02020603050405020304" pitchFamily="18" charset="0"/>
                <a:cs typeface="Times New Roman" panose="02020603050405020304" pitchFamily="18" charset="0"/>
              </a:rPr>
              <a:t> tin</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EF998CE4-7B8F-005F-C300-5F69EDA35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00" y="2953289"/>
            <a:ext cx="1968148" cy="3725228"/>
          </a:xfrm>
          <a:prstGeom prst="rect">
            <a:avLst/>
          </a:prstGeom>
        </p:spPr>
      </p:pic>
      <p:sp>
        <p:nvSpPr>
          <p:cNvPr id="2" name="Hộp Văn bản 1">
            <a:extLst>
              <a:ext uri="{FF2B5EF4-FFF2-40B4-BE49-F238E27FC236}">
                <a16:creationId xmlns:a16="http://schemas.microsoft.com/office/drawing/2014/main" id="{40F58D9C-3EFD-1A41-A799-491049ED67F0}"/>
              </a:ext>
            </a:extLst>
          </p:cNvPr>
          <p:cNvSpPr txBox="1"/>
          <p:nvPr/>
        </p:nvSpPr>
        <p:spPr>
          <a:xfrm>
            <a:off x="5003149" y="2863358"/>
            <a:ext cx="2903066"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03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Bảng 8">
            <a:extLst>
              <a:ext uri="{FF2B5EF4-FFF2-40B4-BE49-F238E27FC236}">
                <a16:creationId xmlns:a16="http://schemas.microsoft.com/office/drawing/2014/main" id="{7A8AD209-0424-352E-5ACA-4943540F3D41}"/>
              </a:ext>
            </a:extLst>
          </p:cNvPr>
          <p:cNvGraphicFramePr>
            <a:graphicFrameLocks noGrp="1"/>
          </p:cNvGraphicFramePr>
          <p:nvPr/>
        </p:nvGraphicFramePr>
        <p:xfrm>
          <a:off x="2369548" y="3470435"/>
          <a:ext cx="8801534" cy="2987040"/>
        </p:xfrm>
        <a:graphic>
          <a:graphicData uri="http://schemas.openxmlformats.org/drawingml/2006/table">
            <a:tbl>
              <a:tblPr firstRow="1" firstCol="1" bandRow="1">
                <a:tableStyleId>{5C22544A-7EE6-4342-B048-85BDC9FD1C3A}</a:tableStyleId>
              </a:tblPr>
              <a:tblGrid>
                <a:gridCol w="3066338">
                  <a:extLst>
                    <a:ext uri="{9D8B030D-6E8A-4147-A177-3AD203B41FA5}">
                      <a16:colId xmlns:a16="http://schemas.microsoft.com/office/drawing/2014/main" val="4124795443"/>
                    </a:ext>
                  </a:extLst>
                </a:gridCol>
                <a:gridCol w="5735196">
                  <a:extLst>
                    <a:ext uri="{9D8B030D-6E8A-4147-A177-3AD203B41FA5}">
                      <a16:colId xmlns:a16="http://schemas.microsoft.com/office/drawing/2014/main" val="591007537"/>
                    </a:ext>
                  </a:extLst>
                </a:gridCol>
              </a:tblGrid>
              <a:tr h="78118">
                <a:tc>
                  <a:txBody>
                    <a:bodyPr/>
                    <a:lstStyle/>
                    <a:p>
                      <a:pPr marL="0" marR="0" algn="ctr">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027278492"/>
                  </a:ext>
                </a:extLst>
              </a:tr>
              <a:tr h="78118">
                <a:tc>
                  <a:txBody>
                    <a:bodyPr/>
                    <a:lstStyle/>
                    <a:p>
                      <a:pPr marL="0" marR="0">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Thơ</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498233"/>
                  </a:ext>
                </a:extLst>
              </a:tr>
              <a:tr h="122479">
                <a:tc>
                  <a:txBody>
                    <a:bodyPr/>
                    <a:lstStyle/>
                    <a:p>
                      <a:pPr marL="0" marR="0">
                        <a:lnSpc>
                          <a:spcPct val="100000"/>
                        </a:lnSpc>
                        <a:spcBef>
                          <a:spcPts val="0"/>
                        </a:spcBef>
                        <a:spcAft>
                          <a:spcPts val="1200"/>
                        </a:spcAft>
                      </a:pPr>
                      <a:r>
                        <a:rPr lang="en-US" sz="2800">
                          <a:effectLst/>
                          <a:latin typeface="Times New Roman" panose="02020603050405020304" pitchFamily="18" charset="0"/>
                          <a:cs typeface="Times New Roman" panose="02020603050405020304" pitchFamily="18" charset="0"/>
                        </a:rPr>
                        <a:t>Truyện ngụ ngôn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87086"/>
                  </a:ext>
                </a:extLst>
              </a:tr>
              <a:tr h="78118">
                <a:tc>
                  <a:txBody>
                    <a:bodyPr/>
                    <a:lstStyle/>
                    <a:p>
                      <a:pPr marL="0" marR="0">
                        <a:lnSpc>
                          <a:spcPct val="100000"/>
                        </a:lnSpc>
                        <a:spcBef>
                          <a:spcPts val="0"/>
                        </a:spcBef>
                        <a:spcAft>
                          <a:spcPts val="1200"/>
                        </a:spcAft>
                      </a:pPr>
                      <a:r>
                        <a:rPr lang="en-US" sz="2800">
                          <a:effectLst/>
                          <a:latin typeface="Times New Roman" panose="02020603050405020304" pitchFamily="18" charset="0"/>
                          <a:cs typeface="Times New Roman" panose="02020603050405020304" pitchFamily="18" charset="0"/>
                        </a:rPr>
                        <a:t>Tục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9203456"/>
                  </a:ext>
                </a:extLst>
              </a:tr>
              <a:tr h="122479">
                <a:tc>
                  <a:txBody>
                    <a:bodyPr/>
                    <a:lstStyle/>
                    <a:p>
                      <a:pPr marL="0" marR="0">
                        <a:lnSpc>
                          <a:spcPct val="100000"/>
                        </a:lnSpc>
                        <a:spcBef>
                          <a:spcPts val="0"/>
                        </a:spcBef>
                        <a:spcAft>
                          <a:spcPts val="1200"/>
                        </a:spcAft>
                      </a:pPr>
                      <a:r>
                        <a:rPr lang="en-US" sz="2800">
                          <a:effectLst/>
                          <a:latin typeface="Times New Roman" panose="02020603050405020304" pitchFamily="18" charset="0"/>
                          <a:cs typeface="Times New Roman" panose="02020603050405020304" pitchFamily="18" charset="0"/>
                        </a:rPr>
                        <a:t>Tùy bút, tản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2132915"/>
                  </a:ext>
                </a:extLst>
              </a:tr>
              <a:tr h="122479">
                <a:tc>
                  <a:txBody>
                    <a:bodyPr/>
                    <a:lstStyle/>
                    <a:p>
                      <a:pPr marL="0" marR="0">
                        <a:lnSpc>
                          <a:spcPct val="100000"/>
                        </a:lnSpc>
                        <a:spcBef>
                          <a:spcPts val="0"/>
                        </a:spcBef>
                        <a:spcAft>
                          <a:spcPts val="1200"/>
                        </a:spcAft>
                      </a:pPr>
                      <a:r>
                        <a:rPr lang="en-US" sz="2800">
                          <a:effectLst/>
                          <a:latin typeface="Times New Roman" panose="02020603050405020304" pitchFamily="18" charset="0"/>
                          <a:cs typeface="Times New Roman" panose="02020603050405020304" pitchFamily="18" charset="0"/>
                        </a:rPr>
                        <a:t>Văn bản nghị luận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5781675"/>
                  </a:ext>
                </a:extLst>
              </a:tr>
              <a:tr h="122479">
                <a:tc>
                  <a:txBody>
                    <a:bodyPr/>
                    <a:lstStyle/>
                    <a:p>
                      <a:pPr marL="0" marR="0">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2322383"/>
                  </a:ext>
                </a:extLst>
              </a:tr>
            </a:tbl>
          </a:graphicData>
        </a:graphic>
      </p:graphicFrame>
      <p:pic>
        <p:nvPicPr>
          <p:cNvPr id="13" name="Hình ảnh 12">
            <a:extLst>
              <a:ext uri="{FF2B5EF4-FFF2-40B4-BE49-F238E27FC236}">
                <a16:creationId xmlns:a16="http://schemas.microsoft.com/office/drawing/2014/main" id="{86EE70B3-E135-3227-F346-7E37D244CD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6404" y="202390"/>
            <a:ext cx="1908998" cy="1001533"/>
          </a:xfrm>
          <a:prstGeom prst="rect">
            <a:avLst/>
          </a:prstGeom>
        </p:spPr>
      </p:pic>
    </p:spTree>
    <p:extLst>
      <p:ext uri="{BB962C8B-B14F-4D97-AF65-F5344CB8AC3E}">
        <p14:creationId xmlns:p14="http://schemas.microsoft.com/office/powerpoint/2010/main" val="382413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8D7E95F-4AD3-2DAA-76B2-7B466AF96609}"/>
              </a:ext>
            </a:extLst>
          </p:cNvPr>
          <p:cNvGraphicFramePr>
            <a:graphicFrameLocks noGrp="1"/>
          </p:cNvGraphicFramePr>
          <p:nvPr/>
        </p:nvGraphicFramePr>
        <p:xfrm>
          <a:off x="230458" y="156117"/>
          <a:ext cx="11731083" cy="6355080"/>
        </p:xfrm>
        <a:graphic>
          <a:graphicData uri="http://schemas.openxmlformats.org/drawingml/2006/table">
            <a:tbl>
              <a:tblPr firstRow="1" firstCol="1" bandRow="1">
                <a:tableStyleId>{5C22544A-7EE6-4342-B048-85BDC9FD1C3A}</a:tableStyleId>
              </a:tblPr>
              <a:tblGrid>
                <a:gridCol w="1315844">
                  <a:extLst>
                    <a:ext uri="{9D8B030D-6E8A-4147-A177-3AD203B41FA5}">
                      <a16:colId xmlns:a16="http://schemas.microsoft.com/office/drawing/2014/main" val="1753032652"/>
                    </a:ext>
                  </a:extLst>
                </a:gridCol>
                <a:gridCol w="10415239">
                  <a:extLst>
                    <a:ext uri="{9D8B030D-6E8A-4147-A177-3AD203B41FA5}">
                      <a16:colId xmlns:a16="http://schemas.microsoft.com/office/drawing/2014/main" val="1581433810"/>
                    </a:ext>
                  </a:extLst>
                </a:gridCol>
              </a:tblGrid>
              <a:tr h="312234">
                <a:tc>
                  <a:txBody>
                    <a:bodyPr/>
                    <a:lstStyle/>
                    <a:p>
                      <a:pPr marL="0" marR="0" algn="ctr">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920248504"/>
                  </a:ext>
                </a:extLst>
              </a:tr>
              <a:tr h="2617563">
                <a:tc>
                  <a:txBody>
                    <a:bodyPr/>
                    <a:lstStyle/>
                    <a:p>
                      <a:pPr marL="0" marR="0" algn="ctr">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Thơ</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60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60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ai,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ai,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cs typeface="Times New Roman" panose="02020603050405020304" pitchFamily="18" charset="0"/>
                        </a:rPr>
                        <a:t>? </a:t>
                      </a:r>
                    </a:p>
                    <a:p>
                      <a:pPr marL="0" marR="0">
                        <a:lnSpc>
                          <a:spcPct val="100000"/>
                        </a:lnSpc>
                        <a:spcBef>
                          <a:spcPts val="60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60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nhịp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phép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60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gửi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60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rung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4400270"/>
                  </a:ext>
                </a:extLst>
              </a:tr>
              <a:tr h="922206">
                <a:tc>
                  <a:txBody>
                    <a:bodyPr/>
                    <a:lstStyle/>
                    <a:p>
                      <a:pPr marL="0" marR="0" algn="ctr">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lịch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muốn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gửi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rút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thân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4626488"/>
                  </a:ext>
                </a:extLst>
              </a:tr>
            </a:tbl>
          </a:graphicData>
        </a:graphic>
      </p:graphicFrame>
      <p:pic>
        <p:nvPicPr>
          <p:cNvPr id="2" name="Hình ảnh 1">
            <a:extLst>
              <a:ext uri="{FF2B5EF4-FFF2-40B4-BE49-F238E27FC236}">
                <a16:creationId xmlns:a16="http://schemas.microsoft.com/office/drawing/2014/main" id="{07BDE6DD-4123-E38A-1E0B-4DDC4E750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4777" y="0"/>
            <a:ext cx="1908998" cy="1001533"/>
          </a:xfrm>
          <a:prstGeom prst="rect">
            <a:avLst/>
          </a:prstGeom>
        </p:spPr>
      </p:pic>
    </p:spTree>
    <p:extLst>
      <p:ext uri="{BB962C8B-B14F-4D97-AF65-F5344CB8AC3E}">
        <p14:creationId xmlns:p14="http://schemas.microsoft.com/office/powerpoint/2010/main" val="19205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8D7E95F-4AD3-2DAA-76B2-7B466AF96609}"/>
              </a:ext>
            </a:extLst>
          </p:cNvPr>
          <p:cNvGraphicFramePr>
            <a:graphicFrameLocks noGrp="1"/>
          </p:cNvGraphicFramePr>
          <p:nvPr/>
        </p:nvGraphicFramePr>
        <p:xfrm>
          <a:off x="230458" y="438114"/>
          <a:ext cx="11731083" cy="5981771"/>
        </p:xfrm>
        <a:graphic>
          <a:graphicData uri="http://schemas.openxmlformats.org/drawingml/2006/table">
            <a:tbl>
              <a:tblPr firstRow="1" firstCol="1" bandRow="1">
                <a:tableStyleId>{5C22544A-7EE6-4342-B048-85BDC9FD1C3A}</a:tableStyleId>
              </a:tblPr>
              <a:tblGrid>
                <a:gridCol w="1315844">
                  <a:extLst>
                    <a:ext uri="{9D8B030D-6E8A-4147-A177-3AD203B41FA5}">
                      <a16:colId xmlns:a16="http://schemas.microsoft.com/office/drawing/2014/main" val="1753032652"/>
                    </a:ext>
                  </a:extLst>
                </a:gridCol>
                <a:gridCol w="10415239">
                  <a:extLst>
                    <a:ext uri="{9D8B030D-6E8A-4147-A177-3AD203B41FA5}">
                      <a16:colId xmlns:a16="http://schemas.microsoft.com/office/drawing/2014/main" val="1581433810"/>
                    </a:ext>
                  </a:extLst>
                </a:gridCol>
              </a:tblGrid>
              <a:tr h="312234">
                <a:tc>
                  <a:txBody>
                    <a:bodyPr/>
                    <a:lstStyle/>
                    <a:p>
                      <a:pPr marL="0" marR="0" algn="ctr">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920248504"/>
                  </a:ext>
                </a:extLst>
              </a:tr>
              <a:tr h="2991181">
                <a:tc>
                  <a:txBody>
                    <a:bodyPr/>
                    <a:lstStyle/>
                    <a:p>
                      <a:pPr marL="0" marR="0">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VB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đích</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nhịp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đen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bóng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2317491"/>
                  </a:ext>
                </a:extLst>
              </a:tr>
              <a:tr h="2563870">
                <a:tc>
                  <a:txBody>
                    <a:bodyPr/>
                    <a:lstStyle/>
                    <a:p>
                      <a:pPr marL="0" marR="0">
                        <a:lnSpc>
                          <a:spcPct val="100000"/>
                        </a:lnSpc>
                        <a:spcBef>
                          <a:spcPts val="0"/>
                        </a:spcBef>
                        <a:spcAft>
                          <a:spcPts val="1200"/>
                        </a:spcAft>
                      </a:pPr>
                      <a:r>
                        <a:rPr lang="en-US" sz="2800">
                          <a:effectLst/>
                          <a:latin typeface="Times New Roman" panose="02020603050405020304" pitchFamily="18" charset="0"/>
                          <a:cs typeface="Times New Roman" panose="02020603050405020304" pitchFamily="18" charset="0"/>
                        </a:rPr>
                        <a:t>Tùy bút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tùy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bút</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tùy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bút</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tưởng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Vb</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gửi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3621180"/>
                  </a:ext>
                </a:extLst>
              </a:tr>
            </a:tbl>
          </a:graphicData>
        </a:graphic>
      </p:graphicFrame>
      <p:pic>
        <p:nvPicPr>
          <p:cNvPr id="10" name="Hình ảnh 9">
            <a:extLst>
              <a:ext uri="{FF2B5EF4-FFF2-40B4-BE49-F238E27FC236}">
                <a16:creationId xmlns:a16="http://schemas.microsoft.com/office/drawing/2014/main" id="{C563850E-73D8-9B21-694C-11C2B5047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4777" y="0"/>
            <a:ext cx="1908998" cy="1001533"/>
          </a:xfrm>
          <a:prstGeom prst="rect">
            <a:avLst/>
          </a:prstGeom>
        </p:spPr>
      </p:pic>
    </p:spTree>
    <p:extLst>
      <p:ext uri="{BB962C8B-B14F-4D97-AF65-F5344CB8AC3E}">
        <p14:creationId xmlns:p14="http://schemas.microsoft.com/office/powerpoint/2010/main" val="1204983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9926" r="20382"/>
          <a:stretch/>
        </p:blipFill>
        <p:spPr>
          <a:xfrm>
            <a:off x="304800" y="4101702"/>
            <a:ext cx="2167010" cy="259404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4080" y="4876801"/>
            <a:ext cx="1829721" cy="1974273"/>
          </a:xfrm>
          <a:prstGeom prst="rect">
            <a:avLst/>
          </a:prstGeom>
        </p:spPr>
      </p:pic>
      <p:sp>
        <p:nvSpPr>
          <p:cNvPr id="7" name="Rectangle 6"/>
          <p:cNvSpPr/>
          <p:nvPr/>
        </p:nvSpPr>
        <p:spPr>
          <a:xfrm>
            <a:off x="3278459" y="2190161"/>
            <a:ext cx="154169" cy="37980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itchFamily="34" charset="0"/>
              <a:cs typeface="Arial" pitchFamily="34" charset="0"/>
            </a:endParaRPr>
          </a:p>
        </p:txBody>
      </p:sp>
      <p:sp>
        <p:nvSpPr>
          <p:cNvPr id="8" name="Rounded Rectangle 7"/>
          <p:cNvSpPr/>
          <p:nvPr/>
        </p:nvSpPr>
        <p:spPr>
          <a:xfrm>
            <a:off x="1112362" y="265168"/>
            <a:ext cx="10125359" cy="1447800"/>
          </a:xfrm>
          <a:prstGeom prst="round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latin typeface="Arial" pitchFamily="34" charset="0"/>
              <a:cs typeface="Arial" pitchFamily="34" charset="0"/>
            </a:endParaRPr>
          </a:p>
        </p:txBody>
      </p:sp>
      <p:sp>
        <p:nvSpPr>
          <p:cNvPr id="9" name="Rectangle 8"/>
          <p:cNvSpPr/>
          <p:nvPr/>
        </p:nvSpPr>
        <p:spPr>
          <a:xfrm>
            <a:off x="3445328" y="2609262"/>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solidFill>
                  <a:schemeClr val="bg1"/>
                </a:solidFill>
                <a:latin typeface="Times New Roman" panose="02020603050405020304" pitchFamily="18" charset="0"/>
                <a:ea typeface="Times New Roman" panose="02020603050405020304" pitchFamily="18" charset="0"/>
              </a:rPr>
              <a:t>Truyện</a:t>
            </a:r>
            <a:r>
              <a:rPr lang="en-US" sz="4000" b="1" dirty="0">
                <a:solidFill>
                  <a:schemeClr val="bg1"/>
                </a:solidFill>
                <a:latin typeface="Times New Roman" panose="02020603050405020304" pitchFamily="18" charset="0"/>
                <a:ea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rPr>
              <a:t>ngắn</a:t>
            </a:r>
            <a:r>
              <a:rPr lang="en-US" sz="4000" b="1" dirty="0">
                <a:solidFill>
                  <a:schemeClr val="bg1"/>
                </a:solidFill>
                <a:latin typeface="Times New Roman" panose="02020603050405020304" pitchFamily="18" charset="0"/>
                <a:ea typeface="Times New Roman" panose="02020603050405020304" pitchFamily="18" charset="0"/>
              </a:rPr>
              <a:t> </a:t>
            </a:r>
            <a:endParaRPr lang="en-US" sz="4000" b="1" dirty="0">
              <a:solidFill>
                <a:schemeClr val="bg1"/>
              </a:solidFill>
              <a:latin typeface="Arial" pitchFamily="34" charset="0"/>
              <a:cs typeface="Arial" pitchFamily="34" charset="0"/>
            </a:endParaRPr>
          </a:p>
        </p:txBody>
      </p:sp>
      <p:sp>
        <p:nvSpPr>
          <p:cNvPr id="10" name="Rectangle 9"/>
          <p:cNvSpPr/>
          <p:nvPr/>
        </p:nvSpPr>
        <p:spPr>
          <a:xfrm>
            <a:off x="3445328" y="3637962"/>
            <a:ext cx="64516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spcBef>
                <a:spcPts val="0"/>
              </a:spcBef>
              <a:spcAft>
                <a:spcPts val="0"/>
              </a:spcAft>
            </a:pPr>
            <a:r>
              <a:rPr lang="en-US" sz="4000" b="1" dirty="0">
                <a:solidFill>
                  <a:schemeClr val="bg1"/>
                </a:solidFill>
                <a:latin typeface="Times New Roman" panose="02020603050405020304" pitchFamily="18" charset="0"/>
                <a:ea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rPr>
              <a:t>Truyện</a:t>
            </a:r>
            <a:r>
              <a:rPr lang="en-US" sz="4000" b="1" dirty="0">
                <a:solidFill>
                  <a:schemeClr val="bg1"/>
                </a:solidFill>
                <a:latin typeface="Times New Roman" panose="02020603050405020304" pitchFamily="18" charset="0"/>
                <a:ea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rPr>
              <a:t>ngụ</a:t>
            </a:r>
            <a:r>
              <a:rPr lang="en-US" sz="4000" b="1" dirty="0">
                <a:solidFill>
                  <a:schemeClr val="bg1"/>
                </a:solidFill>
                <a:latin typeface="Times New Roman" panose="02020603050405020304" pitchFamily="18" charset="0"/>
                <a:ea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rPr>
              <a:t>ngôn</a:t>
            </a:r>
            <a:endParaRPr lang="en-US" sz="3600" b="1" dirty="0">
              <a:solidFill>
                <a:schemeClr val="bg1"/>
              </a:solidFill>
              <a:latin typeface="Times New Roman" panose="02020603050405020304" pitchFamily="18" charset="0"/>
              <a:ea typeface="Times New Roman" panose="02020603050405020304" pitchFamily="18" charset="0"/>
            </a:endParaRPr>
          </a:p>
        </p:txBody>
      </p:sp>
      <p:sp>
        <p:nvSpPr>
          <p:cNvPr id="11" name="Oval 10"/>
          <p:cNvSpPr/>
          <p:nvPr/>
        </p:nvSpPr>
        <p:spPr>
          <a:xfrm>
            <a:off x="3026230" y="26509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A</a:t>
            </a:r>
          </a:p>
        </p:txBody>
      </p:sp>
      <p:sp>
        <p:nvSpPr>
          <p:cNvPr id="12" name="Oval 11"/>
          <p:cNvSpPr/>
          <p:nvPr/>
        </p:nvSpPr>
        <p:spPr>
          <a:xfrm>
            <a:off x="3026230" y="36669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B</a:t>
            </a:r>
          </a:p>
        </p:txBody>
      </p:sp>
      <p:sp>
        <p:nvSpPr>
          <p:cNvPr id="13" name="Rectangle 12"/>
          <p:cNvSpPr/>
          <p:nvPr/>
        </p:nvSpPr>
        <p:spPr>
          <a:xfrm>
            <a:off x="3445328" y="4641262"/>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spcBef>
                <a:spcPts val="0"/>
              </a:spcBef>
              <a:spcAft>
                <a:spcPts val="0"/>
              </a:spcAft>
            </a:pPr>
            <a:r>
              <a:rPr lang="en-US" sz="4000" b="1" dirty="0">
                <a:solidFill>
                  <a:schemeClr val="bg1"/>
                </a:solidFill>
                <a:latin typeface="Times New Roman" panose="02020603050405020304" pitchFamily="18" charset="0"/>
                <a:ea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rPr>
              <a:t>Tiểu</a:t>
            </a:r>
            <a:r>
              <a:rPr lang="en-US" sz="4000" b="1" dirty="0">
                <a:solidFill>
                  <a:schemeClr val="bg1"/>
                </a:solidFill>
                <a:latin typeface="Times New Roman" panose="02020603050405020304" pitchFamily="18" charset="0"/>
                <a:ea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rPr>
              <a:t>thuyết</a:t>
            </a:r>
            <a:endParaRPr lang="en-US" sz="3600" b="1" dirty="0">
              <a:solidFill>
                <a:schemeClr val="bg1"/>
              </a:solidFill>
              <a:latin typeface="Times New Roman" panose="02020603050405020304" pitchFamily="18" charset="0"/>
              <a:ea typeface="Times New Roman" panose="02020603050405020304" pitchFamily="18" charset="0"/>
            </a:endParaRPr>
          </a:p>
        </p:txBody>
      </p:sp>
      <p:sp>
        <p:nvSpPr>
          <p:cNvPr id="14" name="Oval 13"/>
          <p:cNvSpPr/>
          <p:nvPr/>
        </p:nvSpPr>
        <p:spPr>
          <a:xfrm>
            <a:off x="3026230" y="47083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C</a:t>
            </a:r>
          </a:p>
        </p:txBody>
      </p:sp>
      <p:sp>
        <p:nvSpPr>
          <p:cNvPr id="15" name="TextBox 14"/>
          <p:cNvSpPr txBox="1"/>
          <p:nvPr/>
        </p:nvSpPr>
        <p:spPr>
          <a:xfrm>
            <a:off x="1302376" y="381264"/>
            <a:ext cx="9745330" cy="1200329"/>
          </a:xfrm>
          <a:prstGeom prst="rect">
            <a:avLst/>
          </a:prstGeom>
          <a:noFill/>
        </p:spPr>
        <p:txBody>
          <a:bodyPr wrap="square" rtlCol="0">
            <a:spAutoFit/>
          </a:bodyPr>
          <a:lstStyle/>
          <a:p>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hỏi</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1: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Văn</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bản</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Đẽo</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cày</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giữa</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đường</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thuộc</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thể</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loại</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văn</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học</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nào</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2">
            <a:extLst>
              <a:ext uri="{FF2B5EF4-FFF2-40B4-BE49-F238E27FC236}">
                <a16:creationId xmlns:a16="http://schemas.microsoft.com/office/drawing/2014/main" id="{F6A3B22B-11CA-FCAB-6AAD-91AFFC0BD6C0}"/>
              </a:ext>
            </a:extLst>
          </p:cNvPr>
          <p:cNvSpPr/>
          <p:nvPr/>
        </p:nvSpPr>
        <p:spPr>
          <a:xfrm>
            <a:off x="3432628" y="5540241"/>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spcBef>
                <a:spcPts val="0"/>
              </a:spcBef>
              <a:spcAft>
                <a:spcPts val="0"/>
              </a:spcAft>
            </a:pPr>
            <a:r>
              <a:rPr lang="en-US" sz="4000" b="1" dirty="0">
                <a:solidFill>
                  <a:schemeClr val="bg1"/>
                </a:solidFill>
                <a:latin typeface="Times New Roman" panose="02020603050405020304" pitchFamily="18" charset="0"/>
                <a:ea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rPr>
              <a:t>Kí</a:t>
            </a:r>
            <a:endParaRPr lang="en-US" sz="3600" b="1" dirty="0">
              <a:solidFill>
                <a:schemeClr val="bg1"/>
              </a:solidFill>
              <a:latin typeface="Times New Roman" panose="02020603050405020304" pitchFamily="18" charset="0"/>
              <a:ea typeface="Times New Roman" panose="02020603050405020304" pitchFamily="18" charset="0"/>
            </a:endParaRPr>
          </a:p>
        </p:txBody>
      </p:sp>
      <p:sp>
        <p:nvSpPr>
          <p:cNvPr id="3" name="Oval 13">
            <a:extLst>
              <a:ext uri="{FF2B5EF4-FFF2-40B4-BE49-F238E27FC236}">
                <a16:creationId xmlns:a16="http://schemas.microsoft.com/office/drawing/2014/main" id="{6268D621-D1DA-F49F-3D64-FF56B976DB55}"/>
              </a:ext>
            </a:extLst>
          </p:cNvPr>
          <p:cNvSpPr/>
          <p:nvPr/>
        </p:nvSpPr>
        <p:spPr>
          <a:xfrm>
            <a:off x="3013530" y="5607371"/>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D</a:t>
            </a:r>
          </a:p>
        </p:txBody>
      </p:sp>
    </p:spTree>
    <p:extLst>
      <p:ext uri="{BB962C8B-B14F-4D97-AF65-F5344CB8AC3E}">
        <p14:creationId xmlns:p14="http://schemas.microsoft.com/office/powerpoint/2010/main" val="105431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49" presetClass="entr" presetSubtype="0" decel="100000"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 calcmode="lin" valueType="num">
                                      <p:cBhvr>
                                        <p:cTn id="49" dur="500" fill="hold"/>
                                        <p:tgtEl>
                                          <p:spTgt spid="3"/>
                                        </p:tgtEl>
                                        <p:attrNameLst>
                                          <p:attrName>style.rotation</p:attrName>
                                        </p:attrNameLst>
                                      </p:cBhvr>
                                      <p:tavLst>
                                        <p:tav tm="0">
                                          <p:val>
                                            <p:fltVal val="360"/>
                                          </p:val>
                                        </p:tav>
                                        <p:tav tm="100000">
                                          <p:val>
                                            <p:fltVal val="0"/>
                                          </p:val>
                                        </p:tav>
                                      </p:tavLst>
                                    </p:anim>
                                    <p:animEffect transition="in" filter="fade">
                                      <p:cBhvr>
                                        <p:cTn id="50" dur="500"/>
                                        <p:tgtEl>
                                          <p:spTgt spid="3"/>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3"/>
                                        </p:tgtEl>
                                      </p:cBhvr>
                                    </p:animEffect>
                                    <p:set>
                                      <p:cBhvr>
                                        <p:cTn id="78" dur="1" fill="hold">
                                          <p:stCondLst>
                                            <p:cond delay="499"/>
                                          </p:stCondLst>
                                        </p:cTn>
                                        <p:tgtEl>
                                          <p:spTgt spid="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4" grpId="1" animBg="1"/>
      <p:bldP spid="15" grpId="0"/>
      <p:bldP spid="2" grpId="0" animBg="1"/>
      <p:bldP spid="2" grpId="1" animBg="1"/>
      <p:bldP spid="3" grpId="0" animBg="1"/>
      <p:bldP spid="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8D7E95F-4AD3-2DAA-76B2-7B466AF96609}"/>
              </a:ext>
            </a:extLst>
          </p:cNvPr>
          <p:cNvGraphicFramePr>
            <a:graphicFrameLocks noGrp="1"/>
          </p:cNvGraphicFramePr>
          <p:nvPr/>
        </p:nvGraphicFramePr>
        <p:xfrm>
          <a:off x="323387" y="1137424"/>
          <a:ext cx="10627112" cy="4267200"/>
        </p:xfrm>
        <a:graphic>
          <a:graphicData uri="http://schemas.openxmlformats.org/drawingml/2006/table">
            <a:tbl>
              <a:tblPr firstRow="1" firstCol="1" bandRow="1">
                <a:tableStyleId>{5C22544A-7EE6-4342-B048-85BDC9FD1C3A}</a:tableStyleId>
              </a:tblPr>
              <a:tblGrid>
                <a:gridCol w="1382750">
                  <a:extLst>
                    <a:ext uri="{9D8B030D-6E8A-4147-A177-3AD203B41FA5}">
                      <a16:colId xmlns:a16="http://schemas.microsoft.com/office/drawing/2014/main" val="1753032652"/>
                    </a:ext>
                  </a:extLst>
                </a:gridCol>
                <a:gridCol w="9244362">
                  <a:extLst>
                    <a:ext uri="{9D8B030D-6E8A-4147-A177-3AD203B41FA5}">
                      <a16:colId xmlns:a16="http://schemas.microsoft.com/office/drawing/2014/main" val="1581433810"/>
                    </a:ext>
                  </a:extLst>
                </a:gridCol>
              </a:tblGrid>
              <a:tr h="419877">
                <a:tc>
                  <a:txBody>
                    <a:bodyPr/>
                    <a:lstStyle/>
                    <a:p>
                      <a:pPr marL="0" marR="0" algn="ctr">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920248504"/>
                  </a:ext>
                </a:extLst>
              </a:tr>
              <a:tr h="3784133">
                <a:tc>
                  <a:txBody>
                    <a:bodyPr/>
                    <a:lstStyle/>
                    <a:p>
                      <a:pPr marL="0" marR="0">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Tản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ai,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chỗ</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Rút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3268374"/>
                  </a:ext>
                </a:extLst>
              </a:tr>
            </a:tbl>
          </a:graphicData>
        </a:graphic>
      </p:graphicFrame>
      <p:pic>
        <p:nvPicPr>
          <p:cNvPr id="2" name="Hình ảnh 1">
            <a:extLst>
              <a:ext uri="{FF2B5EF4-FFF2-40B4-BE49-F238E27FC236}">
                <a16:creationId xmlns:a16="http://schemas.microsoft.com/office/drawing/2014/main" id="{46163262-3E4B-3E12-0B7B-102D6F2D5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357" y="135891"/>
            <a:ext cx="1908998" cy="1001533"/>
          </a:xfrm>
          <a:prstGeom prst="rect">
            <a:avLst/>
          </a:prstGeom>
        </p:spPr>
      </p:pic>
    </p:spTree>
    <p:extLst>
      <p:ext uri="{BB962C8B-B14F-4D97-AF65-F5344CB8AC3E}">
        <p14:creationId xmlns:p14="http://schemas.microsoft.com/office/powerpoint/2010/main" val="3551875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8D7E95F-4AD3-2DAA-76B2-7B466AF96609}"/>
              </a:ext>
            </a:extLst>
          </p:cNvPr>
          <p:cNvGraphicFramePr>
            <a:graphicFrameLocks noGrp="1"/>
          </p:cNvGraphicFramePr>
          <p:nvPr/>
        </p:nvGraphicFramePr>
        <p:xfrm>
          <a:off x="230458" y="76200"/>
          <a:ext cx="11731083" cy="6705600"/>
        </p:xfrm>
        <a:graphic>
          <a:graphicData uri="http://schemas.openxmlformats.org/drawingml/2006/table">
            <a:tbl>
              <a:tblPr firstRow="1" firstCol="1" bandRow="1">
                <a:tableStyleId>{5C22544A-7EE6-4342-B048-85BDC9FD1C3A}</a:tableStyleId>
              </a:tblPr>
              <a:tblGrid>
                <a:gridCol w="1315844">
                  <a:extLst>
                    <a:ext uri="{9D8B030D-6E8A-4147-A177-3AD203B41FA5}">
                      <a16:colId xmlns:a16="http://schemas.microsoft.com/office/drawing/2014/main" val="1753032652"/>
                    </a:ext>
                  </a:extLst>
                </a:gridCol>
                <a:gridCol w="10415239">
                  <a:extLst>
                    <a:ext uri="{9D8B030D-6E8A-4147-A177-3AD203B41FA5}">
                      <a16:colId xmlns:a16="http://schemas.microsoft.com/office/drawing/2014/main" val="1581433810"/>
                    </a:ext>
                  </a:extLst>
                </a:gridCol>
              </a:tblGrid>
              <a:tr h="268274">
                <a:tc>
                  <a:txBody>
                    <a:bodyPr/>
                    <a:lstStyle/>
                    <a:p>
                      <a:pPr marL="0" marR="0" algn="ctr">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920248504"/>
                  </a:ext>
                </a:extLst>
              </a:tr>
              <a:tr h="2072414">
                <a:tc>
                  <a:txBody>
                    <a:bodyPr/>
                    <a:lstStyle/>
                    <a:p>
                      <a:pPr marL="0" marR="0">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91287"/>
                  </a:ext>
                </a:extLst>
              </a:tr>
              <a:tr h="2142103">
                <a:tc>
                  <a:txBody>
                    <a:bodyPr/>
                    <a:lstStyle/>
                    <a:p>
                      <a:pPr marL="0" marR="0">
                        <a:lnSpc>
                          <a:spcPct val="100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thưởng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cấp</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VB;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VB;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VB;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97" marR="2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7863345"/>
                  </a:ext>
                </a:extLst>
              </a:tr>
            </a:tbl>
          </a:graphicData>
        </a:graphic>
      </p:graphicFrame>
    </p:spTree>
    <p:extLst>
      <p:ext uri="{BB962C8B-B14F-4D97-AF65-F5344CB8AC3E}">
        <p14:creationId xmlns:p14="http://schemas.microsoft.com/office/powerpoint/2010/main" val="169280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106571"/>
            <a:ext cx="8840337" cy="651717"/>
          </a:xfrm>
          <a:prstGeom prst="rect">
            <a:avLst/>
          </a:prstGeom>
          <a:noFill/>
        </p:spPr>
        <p:txBody>
          <a:bodyPr wrap="square">
            <a:spAutoFit/>
          </a:bodyPr>
          <a:lstStyle/>
          <a:p>
            <a:pPr marL="0" marR="0" algn="just">
              <a:lnSpc>
                <a:spcPct val="106000"/>
              </a:lnSpc>
              <a:spcBef>
                <a:spcPts val="0"/>
              </a:spcBef>
              <a:spcAft>
                <a:spcPts val="800"/>
              </a:spcAft>
            </a:pPr>
            <a:r>
              <a:rPr lang="vi-VN"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3E2C0419-D529-43D4-992E-1C89A5ED90E8}"/>
              </a:ext>
            </a:extLst>
          </p:cNvPr>
          <p:cNvSpPr/>
          <p:nvPr/>
        </p:nvSpPr>
        <p:spPr>
          <a:xfrm>
            <a:off x="2561979" y="2107385"/>
            <a:ext cx="8644166" cy="2364254"/>
          </a:xfrm>
          <a:prstGeom prst="wedgeRoundRectCallout">
            <a:avLst>
              <a:gd name="adj1" fmla="val -56758"/>
              <a:gd name="adj2" fmla="val 50955"/>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solidFill>
                  <a:schemeClr val="tx1"/>
                </a:solidFill>
                <a:latin typeface="Times New Roman" panose="02020603050405020304" pitchFamily="18" charset="0"/>
                <a:cs typeface="Times New Roman" panose="02020603050405020304" pitchFamily="18" charset="0"/>
              </a:rPr>
              <a:t>Câu</a:t>
            </a:r>
            <a:r>
              <a:rPr lang="en-US" sz="2800" b="1" i="1" dirty="0">
                <a:solidFill>
                  <a:schemeClr val="tx1"/>
                </a:solidFill>
                <a:latin typeface="Times New Roman" panose="02020603050405020304" pitchFamily="18" charset="0"/>
                <a:cs typeface="Times New Roman" panose="02020603050405020304" pitchFamily="18" charset="0"/>
              </a:rPr>
              <a:t> 4: </a:t>
            </a:r>
            <a:r>
              <a:rPr lang="en-US" sz="2800" i="1" dirty="0" err="1">
                <a:solidFill>
                  <a:schemeClr val="tx1"/>
                </a:solidFill>
                <a:latin typeface="Times New Roman" panose="02020603050405020304" pitchFamily="18" charset="0"/>
                <a:cs typeface="Times New Roman" panose="02020603050405020304" pitchFamily="18" charset="0"/>
              </a:rPr>
              <a:t>Nêu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thể</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loại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nhau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ở </a:t>
            </a:r>
            <a:r>
              <a:rPr lang="en-US" sz="2800" i="1" dirty="0" err="1">
                <a:solidFill>
                  <a:schemeClr val="tx1"/>
                </a:solidFill>
                <a:latin typeface="Times New Roman" panose="02020603050405020304" pitchFamily="18" charset="0"/>
                <a:cs typeface="Times New Roman" panose="02020603050405020304" pitchFamily="18" charset="0"/>
              </a:rPr>
              <a:t>hai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sách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7</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b="1" i="1" dirty="0" err="1">
                <a:solidFill>
                  <a:schemeClr val="tx1"/>
                </a:solidFill>
                <a:latin typeface="Times New Roman" panose="02020603050405020304" pitchFamily="18" charset="0"/>
                <a:cs typeface="Times New Roman" panose="02020603050405020304" pitchFamily="18" charset="0"/>
              </a:rPr>
              <a:t>Câu</a:t>
            </a:r>
            <a:r>
              <a:rPr lang="en-US" sz="2800" b="1" i="1" dirty="0">
                <a:solidFill>
                  <a:schemeClr val="tx1"/>
                </a:solidFill>
                <a:latin typeface="Times New Roman" panose="02020603050405020304" pitchFamily="18" charset="0"/>
                <a:cs typeface="Times New Roman" panose="02020603050405020304" pitchFamily="18" charset="0"/>
              </a:rPr>
              <a:t> 5: </a:t>
            </a:r>
            <a:r>
              <a:rPr lang="en-US" sz="2800" i="1" dirty="0" err="1">
                <a:solidFill>
                  <a:schemeClr val="tx1"/>
                </a:solidFill>
                <a:latin typeface="Times New Roman" panose="02020603050405020304" pitchFamily="18" charset="0"/>
                <a:cs typeface="Times New Roman" panose="02020603050405020304" pitchFamily="18" charset="0"/>
              </a:rPr>
              <a:t>Nêu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điểm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nhau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tài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phạm</a:t>
            </a:r>
            <a:r>
              <a:rPr lang="en-US" sz="2800" i="1" dirty="0">
                <a:solidFill>
                  <a:schemeClr val="tx1"/>
                </a:solidFill>
                <a:latin typeface="Times New Roman" panose="02020603050405020304" pitchFamily="18" charset="0"/>
                <a:cs typeface="Times New Roman" panose="02020603050405020304" pitchFamily="18" charset="0"/>
              </a:rPr>
              <a:t> vi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nghị</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luận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thông</a:t>
            </a:r>
            <a:r>
              <a:rPr lang="en-US" sz="2800" i="1" dirty="0">
                <a:solidFill>
                  <a:schemeClr val="tx1"/>
                </a:solidFill>
                <a:latin typeface="Times New Roman" panose="02020603050405020304" pitchFamily="18" charset="0"/>
                <a:cs typeface="Times New Roman" panose="02020603050405020304" pitchFamily="18" charset="0"/>
              </a:rPr>
              <a:t> tin </a:t>
            </a:r>
            <a:r>
              <a:rPr lang="en-US" sz="2800" i="1" dirty="0" err="1">
                <a:solidFill>
                  <a:schemeClr val="tx1"/>
                </a:solidFill>
                <a:latin typeface="Times New Roman" panose="02020603050405020304" pitchFamily="18" charset="0"/>
                <a:cs typeface="Times New Roman" panose="02020603050405020304" pitchFamily="18" charset="0"/>
              </a:rPr>
              <a:t>đã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hai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sách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7.</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EF998CE4-7B8F-005F-C300-5F69EDA35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00" y="2953289"/>
            <a:ext cx="1968148" cy="3725228"/>
          </a:xfrm>
          <a:prstGeom prst="rect">
            <a:avLst/>
          </a:prstGeom>
        </p:spPr>
      </p:pic>
    </p:spTree>
    <p:extLst>
      <p:ext uri="{BB962C8B-B14F-4D97-AF65-F5344CB8AC3E}">
        <p14:creationId xmlns:p14="http://schemas.microsoft.com/office/powerpoint/2010/main" val="2198905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3CB91830-0165-B324-A2B7-3F3555C037F8}"/>
              </a:ext>
            </a:extLst>
          </p:cNvPr>
          <p:cNvGraphicFramePr>
            <a:graphicFrameLocks noGrp="1"/>
          </p:cNvGraphicFramePr>
          <p:nvPr/>
        </p:nvGraphicFramePr>
        <p:xfrm>
          <a:off x="1903636" y="753285"/>
          <a:ext cx="9113766" cy="2133600"/>
        </p:xfrm>
        <a:graphic>
          <a:graphicData uri="http://schemas.openxmlformats.org/drawingml/2006/table">
            <a:tbl>
              <a:tblPr firstRow="1" firstCol="1" bandRow="1">
                <a:tableStyleId>{5C22544A-7EE6-4342-B048-85BDC9FD1C3A}</a:tableStyleId>
              </a:tblPr>
              <a:tblGrid>
                <a:gridCol w="1464032">
                  <a:extLst>
                    <a:ext uri="{9D8B030D-6E8A-4147-A177-3AD203B41FA5}">
                      <a16:colId xmlns:a16="http://schemas.microsoft.com/office/drawing/2014/main" val="328059476"/>
                    </a:ext>
                  </a:extLst>
                </a:gridCol>
                <a:gridCol w="4611164">
                  <a:extLst>
                    <a:ext uri="{9D8B030D-6E8A-4147-A177-3AD203B41FA5}">
                      <a16:colId xmlns:a16="http://schemas.microsoft.com/office/drawing/2014/main" val="1550314628"/>
                    </a:ext>
                  </a:extLst>
                </a:gridCol>
                <a:gridCol w="3038570">
                  <a:extLst>
                    <a:ext uri="{9D8B030D-6E8A-4147-A177-3AD203B41FA5}">
                      <a16:colId xmlns:a16="http://schemas.microsoft.com/office/drawing/2014/main" val="1758893530"/>
                    </a:ext>
                  </a:extLst>
                </a:gridCol>
              </a:tblGrid>
              <a:tr h="149663">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683182869"/>
                  </a:ext>
                </a:extLst>
              </a:tr>
              <a:tr h="587827">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Truyện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ngắn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khoa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tưởng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9764732"/>
                  </a:ext>
                </a:extLst>
              </a:tr>
              <a:tr h="149663">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Thơ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61980"/>
                  </a:ext>
                </a:extLst>
              </a:tr>
              <a:tr h="149663">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Kí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5520556"/>
                  </a:ext>
                </a:extLst>
              </a:tr>
            </a:tbl>
          </a:graphicData>
        </a:graphic>
      </p:graphicFrame>
      <p:sp>
        <p:nvSpPr>
          <p:cNvPr id="6" name="Hộp Văn bản 5">
            <a:extLst>
              <a:ext uri="{FF2B5EF4-FFF2-40B4-BE49-F238E27FC236}">
                <a16:creationId xmlns:a16="http://schemas.microsoft.com/office/drawing/2014/main" id="{E6101D55-A4FF-C467-86C4-3225D0D197B2}"/>
              </a:ext>
            </a:extLst>
          </p:cNvPr>
          <p:cNvSpPr txBox="1"/>
          <p:nvPr/>
        </p:nvSpPr>
        <p:spPr>
          <a:xfrm>
            <a:off x="4644467" y="44608"/>
            <a:ext cx="2903066"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04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7E12D790-C23F-CF64-E205-673E0EE080DB}"/>
              </a:ext>
            </a:extLst>
          </p:cNvPr>
          <p:cNvSpPr txBox="1"/>
          <p:nvPr/>
        </p:nvSpPr>
        <p:spPr>
          <a:xfrm>
            <a:off x="4614976" y="2813302"/>
            <a:ext cx="2903066"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05</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Bảng 7">
            <a:extLst>
              <a:ext uri="{FF2B5EF4-FFF2-40B4-BE49-F238E27FC236}">
                <a16:creationId xmlns:a16="http://schemas.microsoft.com/office/drawing/2014/main" id="{55C3E6F3-3D9F-3BE6-9F1E-6111D7BD8E09}"/>
              </a:ext>
            </a:extLst>
          </p:cNvPr>
          <p:cNvGraphicFramePr>
            <a:graphicFrameLocks noGrp="1"/>
          </p:cNvGraphicFramePr>
          <p:nvPr/>
        </p:nvGraphicFramePr>
        <p:xfrm>
          <a:off x="1159729" y="3496600"/>
          <a:ext cx="10103003" cy="3101340"/>
        </p:xfrm>
        <a:graphic>
          <a:graphicData uri="http://schemas.openxmlformats.org/drawingml/2006/table">
            <a:tbl>
              <a:tblPr firstRow="1" firstCol="1" bandRow="1">
                <a:tableStyleId>{5C22544A-7EE6-4342-B048-85BDC9FD1C3A}</a:tableStyleId>
              </a:tblPr>
              <a:tblGrid>
                <a:gridCol w="2141033">
                  <a:extLst>
                    <a:ext uri="{9D8B030D-6E8A-4147-A177-3AD203B41FA5}">
                      <a16:colId xmlns:a16="http://schemas.microsoft.com/office/drawing/2014/main" val="4292362392"/>
                    </a:ext>
                  </a:extLst>
                </a:gridCol>
                <a:gridCol w="4157181">
                  <a:extLst>
                    <a:ext uri="{9D8B030D-6E8A-4147-A177-3AD203B41FA5}">
                      <a16:colId xmlns:a16="http://schemas.microsoft.com/office/drawing/2014/main" val="3471010240"/>
                    </a:ext>
                  </a:extLst>
                </a:gridCol>
                <a:gridCol w="3804789">
                  <a:extLst>
                    <a:ext uri="{9D8B030D-6E8A-4147-A177-3AD203B41FA5}">
                      <a16:colId xmlns:a16="http://schemas.microsoft.com/office/drawing/2014/main" val="1667361970"/>
                    </a:ext>
                  </a:extLst>
                </a:gridCol>
              </a:tblGrid>
              <a:tr h="233594">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hai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63379679"/>
                  </a:ext>
                </a:extLst>
              </a:tr>
              <a:tr h="792713">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Văn bản nghị luận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Đề tài tập trung vào </a:t>
                      </a:r>
                      <a:r>
                        <a:rPr lang="en-US" sz="2800" dirty="0" err="1">
                          <a:effectLst/>
                          <a:latin typeface="Times New Roman" panose="02020603050405020304" pitchFamily="18" charset="0"/>
                          <a:cs typeface="Times New Roman" panose="02020603050405020304" pitchFamily="18" charset="0"/>
                        </a:rPr>
                        <a:t>vẻ</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các văn bản đọc hiểu đã học.</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Nghị luận văn học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Đề tài tập trung vào lòng yêu nước, tự hào dân tộc.</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Nghị luận xã hội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456752"/>
                  </a:ext>
                </a:extLst>
              </a:tr>
              <a:tr h="467188">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1868565"/>
                  </a:ext>
                </a:extLst>
              </a:tr>
            </a:tbl>
          </a:graphicData>
        </a:graphic>
      </p:graphicFrame>
      <p:pic>
        <p:nvPicPr>
          <p:cNvPr id="10" name="Hình ảnh 9">
            <a:extLst>
              <a:ext uri="{FF2B5EF4-FFF2-40B4-BE49-F238E27FC236}">
                <a16:creationId xmlns:a16="http://schemas.microsoft.com/office/drawing/2014/main" id="{9DD2BC78-7CEC-3529-785B-6531CCF60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6681" y="826050"/>
            <a:ext cx="1876955" cy="2066228"/>
          </a:xfrm>
          <a:prstGeom prst="rect">
            <a:avLst/>
          </a:prstGeom>
        </p:spPr>
      </p:pic>
    </p:spTree>
    <p:extLst>
      <p:ext uri="{BB962C8B-B14F-4D97-AF65-F5344CB8AC3E}">
        <p14:creationId xmlns:p14="http://schemas.microsoft.com/office/powerpoint/2010/main" val="2415937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6101D55-A4FF-C467-86C4-3225D0D197B2}"/>
              </a:ext>
            </a:extLst>
          </p:cNvPr>
          <p:cNvSpPr txBox="1"/>
          <p:nvPr/>
        </p:nvSpPr>
        <p:spPr>
          <a:xfrm>
            <a:off x="4748951" y="1585114"/>
            <a:ext cx="2903066"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04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Hình ảnh 9">
            <a:extLst>
              <a:ext uri="{FF2B5EF4-FFF2-40B4-BE49-F238E27FC236}">
                <a16:creationId xmlns:a16="http://schemas.microsoft.com/office/drawing/2014/main" id="{9DD2BC78-7CEC-3529-785B-6531CCF60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6681" y="826050"/>
            <a:ext cx="1876955" cy="2066228"/>
          </a:xfrm>
          <a:prstGeom prst="rect">
            <a:avLst/>
          </a:prstGeom>
        </p:spPr>
      </p:pic>
      <p:graphicFrame>
        <p:nvGraphicFramePr>
          <p:cNvPr id="3" name="Bảng 2">
            <a:extLst>
              <a:ext uri="{FF2B5EF4-FFF2-40B4-BE49-F238E27FC236}">
                <a16:creationId xmlns:a16="http://schemas.microsoft.com/office/drawing/2014/main" id="{F7DE60DE-AC5D-1D3A-34DD-55A60227A5CB}"/>
              </a:ext>
            </a:extLst>
          </p:cNvPr>
          <p:cNvGraphicFramePr>
            <a:graphicFrameLocks noGrp="1"/>
          </p:cNvGraphicFramePr>
          <p:nvPr/>
        </p:nvGraphicFramePr>
        <p:xfrm>
          <a:off x="2104269" y="2604817"/>
          <a:ext cx="7983461" cy="2987040"/>
        </p:xfrm>
        <a:graphic>
          <a:graphicData uri="http://schemas.openxmlformats.org/drawingml/2006/table">
            <a:tbl>
              <a:tblPr firstRow="1" firstCol="1" bandRow="1">
                <a:tableStyleId>{5C22544A-7EE6-4342-B048-85BDC9FD1C3A}</a:tableStyleId>
              </a:tblPr>
              <a:tblGrid>
                <a:gridCol w="1752467">
                  <a:extLst>
                    <a:ext uri="{9D8B030D-6E8A-4147-A177-3AD203B41FA5}">
                      <a16:colId xmlns:a16="http://schemas.microsoft.com/office/drawing/2014/main" val="4065110763"/>
                    </a:ext>
                  </a:extLst>
                </a:gridCol>
                <a:gridCol w="3050591">
                  <a:extLst>
                    <a:ext uri="{9D8B030D-6E8A-4147-A177-3AD203B41FA5}">
                      <a16:colId xmlns:a16="http://schemas.microsoft.com/office/drawing/2014/main" val="3351906624"/>
                    </a:ext>
                  </a:extLst>
                </a:gridCol>
                <a:gridCol w="3180403">
                  <a:extLst>
                    <a:ext uri="{9D8B030D-6E8A-4147-A177-3AD203B41FA5}">
                      <a16:colId xmlns:a16="http://schemas.microsoft.com/office/drawing/2014/main" val="2343323575"/>
                    </a:ext>
                  </a:extLst>
                </a:gridCol>
              </a:tblGrid>
              <a:tr h="198403">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61505355"/>
                  </a:ext>
                </a:extLst>
              </a:tr>
              <a:tr h="749843">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Truyện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ngắn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khoa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tưởng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6026383"/>
                  </a:ext>
                </a:extLst>
              </a:tr>
              <a:tr h="396805">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Thơ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Thơ bốn chữ, năm chữ</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do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6939146"/>
                  </a:ext>
                </a:extLst>
              </a:tr>
              <a:tr h="276444">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Kí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tùy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bút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3410168"/>
                  </a:ext>
                </a:extLst>
              </a:tr>
            </a:tbl>
          </a:graphicData>
        </a:graphic>
      </p:graphicFrame>
      <p:sp>
        <p:nvSpPr>
          <p:cNvPr id="13" name="Hình chữ nhật: Góc Tròn 12">
            <a:extLst>
              <a:ext uri="{FF2B5EF4-FFF2-40B4-BE49-F238E27FC236}">
                <a16:creationId xmlns:a16="http://schemas.microsoft.com/office/drawing/2014/main" id="{EA1272A3-6E2B-AE8A-5695-76CC33900292}"/>
              </a:ext>
            </a:extLst>
          </p:cNvPr>
          <p:cNvSpPr/>
          <p:nvPr/>
        </p:nvSpPr>
        <p:spPr>
          <a:xfrm>
            <a:off x="2104268" y="395205"/>
            <a:ext cx="9236521" cy="1070774"/>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Times New Roman" panose="02020603050405020304" pitchFamily="18" charset="0"/>
                <a:ea typeface="Times New Roman" panose="02020603050405020304" pitchFamily="18" charset="0"/>
              </a:rPr>
              <a:t>Câu</a:t>
            </a:r>
            <a:r>
              <a:rPr lang="en-US" sz="2800" b="1" dirty="0">
                <a:solidFill>
                  <a:schemeClr val="tx1"/>
                </a:solidFill>
                <a:latin typeface="Times New Roman" panose="02020603050405020304" pitchFamily="18" charset="0"/>
                <a:ea typeface="Times New Roman" panose="02020603050405020304" pitchFamily="18" charset="0"/>
              </a:rPr>
              <a:t> 4. </a:t>
            </a:r>
            <a:r>
              <a:rPr lang="en-US" sz="2800" b="1" dirty="0" err="1">
                <a:solidFill>
                  <a:schemeClr val="tx1"/>
                </a:solidFill>
                <a:latin typeface="Times New Roman" panose="02020603050405020304" pitchFamily="18" charset="0"/>
                <a:ea typeface="Times New Roman" panose="02020603050405020304" pitchFamily="18" charset="0"/>
              </a:rPr>
              <a:t>Những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thể</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loại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khác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nhau</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của</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văn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bản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văn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học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đã</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học</a:t>
            </a:r>
            <a:r>
              <a:rPr lang="en-US" sz="2800" b="1" dirty="0">
                <a:solidFill>
                  <a:schemeClr val="tx1"/>
                </a:solidFill>
                <a:latin typeface="Times New Roman" panose="02020603050405020304" pitchFamily="18" charset="0"/>
                <a:ea typeface="Times New Roman" panose="02020603050405020304" pitchFamily="18" charset="0"/>
              </a:rPr>
              <a:t> ở </a:t>
            </a:r>
            <a:r>
              <a:rPr lang="en-US" sz="2800" b="1" dirty="0" err="1">
                <a:solidFill>
                  <a:schemeClr val="tx1"/>
                </a:solidFill>
                <a:latin typeface="Times New Roman" panose="02020603050405020304" pitchFamily="18" charset="0"/>
                <a:ea typeface="Times New Roman" panose="02020603050405020304" pitchFamily="18" charset="0"/>
              </a:rPr>
              <a:t>hai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sách</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Ngữ</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văn</a:t>
            </a:r>
            <a:r>
              <a:rPr lang="en-US" sz="2800" b="1" i="1" dirty="0">
                <a:solidFill>
                  <a:schemeClr val="tx1"/>
                </a:solidFill>
                <a:latin typeface="Times New Roman" panose="02020603050405020304" pitchFamily="18" charset="0"/>
                <a:ea typeface="Times New Roman" panose="02020603050405020304" pitchFamily="18" charset="0"/>
              </a:rPr>
              <a:t> 7</a:t>
            </a:r>
            <a:endParaRPr lang="en-US" sz="2800" dirty="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8142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6101D55-A4FF-C467-86C4-3225D0D197B2}"/>
              </a:ext>
            </a:extLst>
          </p:cNvPr>
          <p:cNvSpPr txBox="1"/>
          <p:nvPr/>
        </p:nvSpPr>
        <p:spPr>
          <a:xfrm>
            <a:off x="4897430" y="1495585"/>
            <a:ext cx="2903066"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05</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Hình ảnh 9">
            <a:extLst>
              <a:ext uri="{FF2B5EF4-FFF2-40B4-BE49-F238E27FC236}">
                <a16:creationId xmlns:a16="http://schemas.microsoft.com/office/drawing/2014/main" id="{9DD2BC78-7CEC-3529-785B-6531CCF60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991" y="2395886"/>
            <a:ext cx="1876955" cy="2066228"/>
          </a:xfrm>
          <a:prstGeom prst="rect">
            <a:avLst/>
          </a:prstGeom>
        </p:spPr>
      </p:pic>
      <p:sp>
        <p:nvSpPr>
          <p:cNvPr id="13" name="Hình chữ nhật: Góc Tròn 12">
            <a:extLst>
              <a:ext uri="{FF2B5EF4-FFF2-40B4-BE49-F238E27FC236}">
                <a16:creationId xmlns:a16="http://schemas.microsoft.com/office/drawing/2014/main" id="{EA1272A3-6E2B-AE8A-5695-76CC33900292}"/>
              </a:ext>
            </a:extLst>
          </p:cNvPr>
          <p:cNvSpPr/>
          <p:nvPr/>
        </p:nvSpPr>
        <p:spPr>
          <a:xfrm>
            <a:off x="699215" y="229846"/>
            <a:ext cx="11299497" cy="97639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5.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phạm</a:t>
            </a:r>
            <a:r>
              <a:rPr lang="en-US" sz="2800" b="1" dirty="0">
                <a:solidFill>
                  <a:schemeClr val="tx1"/>
                </a:solidFill>
                <a:latin typeface="Times New Roman" panose="02020603050405020304" pitchFamily="18" charset="0"/>
                <a:cs typeface="Times New Roman" panose="02020603050405020304" pitchFamily="18" charset="0"/>
              </a:rPr>
              <a:t> vi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bản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nghị</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bản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thông</a:t>
            </a:r>
            <a:r>
              <a:rPr lang="en-US" sz="2800" b="1" dirty="0">
                <a:solidFill>
                  <a:schemeClr val="tx1"/>
                </a:solidFill>
                <a:latin typeface="Times New Roman" panose="02020603050405020304" pitchFamily="18" charset="0"/>
                <a:cs typeface="Times New Roman" panose="02020603050405020304" pitchFamily="18" charset="0"/>
              </a:rPr>
              <a:t> tin </a:t>
            </a:r>
            <a:r>
              <a:rPr lang="en-US" sz="2800" b="1" dirty="0" err="1">
                <a:solidFill>
                  <a:schemeClr val="tx1"/>
                </a:solidFill>
                <a:latin typeface="Times New Roman" panose="02020603050405020304" pitchFamily="18" charset="0"/>
                <a:cs typeface="Times New Roman" panose="02020603050405020304" pitchFamily="18" charset="0"/>
              </a:rPr>
              <a:t>đã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hai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Ngữ</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văn</a:t>
            </a:r>
            <a:r>
              <a:rPr lang="en-US" sz="2800" b="1" i="1" dirty="0">
                <a:solidFill>
                  <a:schemeClr val="tx1"/>
                </a:solidFill>
                <a:latin typeface="Times New Roman" panose="02020603050405020304" pitchFamily="18" charset="0"/>
                <a:cs typeface="Times New Roman" panose="02020603050405020304" pitchFamily="18" charset="0"/>
              </a:rPr>
              <a:t> 7</a:t>
            </a:r>
            <a:r>
              <a:rPr lang="en-US" sz="2800" b="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id="{382425EB-D1C7-EE83-4343-85EBE0A21C52}"/>
              </a:ext>
            </a:extLst>
          </p:cNvPr>
          <p:cNvGraphicFramePr>
            <a:graphicFrameLocks noGrp="1"/>
          </p:cNvGraphicFramePr>
          <p:nvPr/>
        </p:nvGraphicFramePr>
        <p:xfrm>
          <a:off x="1747218" y="2262303"/>
          <a:ext cx="9961562" cy="3954780"/>
        </p:xfrm>
        <a:graphic>
          <a:graphicData uri="http://schemas.openxmlformats.org/drawingml/2006/table">
            <a:tbl>
              <a:tblPr firstRow="1" firstCol="1" bandRow="1">
                <a:tableStyleId>{5C22544A-7EE6-4342-B048-85BDC9FD1C3A}</a:tableStyleId>
              </a:tblPr>
              <a:tblGrid>
                <a:gridCol w="2244919">
                  <a:extLst>
                    <a:ext uri="{9D8B030D-6E8A-4147-A177-3AD203B41FA5}">
                      <a16:colId xmlns:a16="http://schemas.microsoft.com/office/drawing/2014/main" val="990692626"/>
                    </a:ext>
                  </a:extLst>
                </a:gridCol>
                <a:gridCol w="3638025">
                  <a:extLst>
                    <a:ext uri="{9D8B030D-6E8A-4147-A177-3AD203B41FA5}">
                      <a16:colId xmlns:a16="http://schemas.microsoft.com/office/drawing/2014/main" val="1105238068"/>
                    </a:ext>
                  </a:extLst>
                </a:gridCol>
                <a:gridCol w="4078618">
                  <a:extLst>
                    <a:ext uri="{9D8B030D-6E8A-4147-A177-3AD203B41FA5}">
                      <a16:colId xmlns:a16="http://schemas.microsoft.com/office/drawing/2014/main" val="4123001199"/>
                    </a:ext>
                  </a:extLst>
                </a:gridCol>
              </a:tblGrid>
              <a:tr h="70998">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hai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925886314"/>
                  </a:ext>
                </a:extLst>
              </a:tr>
              <a:tr h="303011">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Đề tài tập trung vào </a:t>
                      </a:r>
                      <a:r>
                        <a:rPr lang="en-US" sz="2800" dirty="0" err="1">
                          <a:effectLst/>
                          <a:latin typeface="Times New Roman" panose="02020603050405020304" pitchFamily="18" charset="0"/>
                          <a:cs typeface="Times New Roman" panose="02020603050405020304" pitchFamily="18" charset="0"/>
                        </a:rPr>
                        <a:t>vẻ</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các văn bản đọc hiểu đã học.</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Nghị luận văn học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Đề tài tập trung vào lòng yêu nước, tự hào dân tộc.</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900"/>
                        </a:spcAft>
                      </a:pPr>
                      <a:r>
                        <a:rPr lang="vi-VN" sz="2800" dirty="0">
                          <a:effectLst/>
                          <a:latin typeface="Times New Roman" panose="02020603050405020304" pitchFamily="18" charset="0"/>
                          <a:cs typeface="Times New Roman" panose="02020603050405020304" pitchFamily="18" charset="0"/>
                        </a:rPr>
                        <a:t>- Nghị luận xã hội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2713580"/>
                  </a:ext>
                </a:extLst>
              </a:tr>
              <a:tr h="283993">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Giới thiệu quy tắc, luật lệ của một hoạt động hay trò chơi</a:t>
                      </a:r>
                      <a:br>
                        <a:rPr lang="en-US" sz="2800">
                          <a:effectLst/>
                          <a:latin typeface="Times New Roman" panose="02020603050405020304" pitchFamily="18" charset="0"/>
                          <a:cs typeface="Times New Roman" panose="02020603050405020304" pitchFamily="18" charset="0"/>
                        </a:rPr>
                      </a:b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miền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624863"/>
                  </a:ext>
                </a:extLst>
              </a:tr>
            </a:tbl>
          </a:graphicData>
        </a:graphic>
      </p:graphicFrame>
    </p:spTree>
    <p:extLst>
      <p:ext uri="{BB962C8B-B14F-4D97-AF65-F5344CB8AC3E}">
        <p14:creationId xmlns:p14="http://schemas.microsoft.com/office/powerpoint/2010/main" val="1213529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267315"/>
            <a:ext cx="8840337" cy="651717"/>
          </a:xfrm>
          <a:prstGeom prst="rect">
            <a:avLst/>
          </a:prstGeom>
          <a:noFill/>
        </p:spPr>
        <p:txBody>
          <a:bodyPr wrap="square">
            <a:spAutoFit/>
          </a:bodyPr>
          <a:lstStyle/>
          <a:p>
            <a:pPr marL="0" marR="0" algn="just">
              <a:lnSpc>
                <a:spcPct val="106000"/>
              </a:lnSpc>
              <a:spcBef>
                <a:spcPts val="0"/>
              </a:spcBef>
              <a:spcAft>
                <a:spcPts val="800"/>
              </a:spcAft>
            </a:pPr>
            <a:r>
              <a:rPr lang="vi-VN"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Viết</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3E2C0419-D529-43D4-992E-1C89A5ED90E8}"/>
              </a:ext>
            </a:extLst>
          </p:cNvPr>
          <p:cNvSpPr/>
          <p:nvPr/>
        </p:nvSpPr>
        <p:spPr>
          <a:xfrm>
            <a:off x="2369548" y="981314"/>
            <a:ext cx="9108017" cy="3936382"/>
          </a:xfrm>
          <a:prstGeom prst="wedgeRoundRectCallout">
            <a:avLst>
              <a:gd name="adj1" fmla="val -56146"/>
              <a:gd name="adj2" fmla="val 26022"/>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8000"/>
                </a:solidFill>
                <a:latin typeface="Times New Roman" panose="02020603050405020304" pitchFamily="18" charset="0"/>
                <a:cs typeface="Times New Roman" panose="02020603050405020304" pitchFamily="18" charset="0"/>
              </a:rPr>
              <a:t>Nhóm</a:t>
            </a:r>
            <a:r>
              <a:rPr lang="en-US" sz="2800" b="1" dirty="0">
                <a:solidFill>
                  <a:srgbClr val="008000"/>
                </a:solidFill>
                <a:latin typeface="Times New Roman" panose="02020603050405020304" pitchFamily="18" charset="0"/>
                <a:cs typeface="Times New Roman" panose="02020603050405020304" pitchFamily="18" charset="0"/>
              </a:rPr>
              <a:t> 1: </a:t>
            </a:r>
            <a:r>
              <a:rPr lang="en-US" sz="2800" b="1" dirty="0" err="1">
                <a:solidFill>
                  <a:srgbClr val="008000"/>
                </a:solidFill>
                <a:latin typeface="Times New Roman" panose="02020603050405020304" pitchFamily="18" charset="0"/>
                <a:cs typeface="Times New Roman" panose="02020603050405020304" pitchFamily="18" charset="0"/>
              </a:rPr>
              <a:t>Câu</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6.</a:t>
            </a:r>
            <a:r>
              <a:rPr lang="vi-VN" sz="2800" i="1" dirty="0">
                <a:solidFill>
                  <a:srgbClr val="008000"/>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Thống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kê</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kiểu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yêu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cầu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luyện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kiểu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ấy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sách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7, </a:t>
            </a:r>
            <a:r>
              <a:rPr lang="en-US" sz="2800" i="1" dirty="0" err="1">
                <a:solidFill>
                  <a:schemeClr val="tx1"/>
                </a:solidFill>
                <a:latin typeface="Times New Roman" panose="02020603050405020304" pitchFamily="18" charset="0"/>
                <a:cs typeface="Times New Roman" panose="02020603050405020304" pitchFamily="18" charset="0"/>
              </a:rPr>
              <a:t>tập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hai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theo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sau</a:t>
            </a:r>
            <a:r>
              <a:rPr lang="en-US" sz="2800" i="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06</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b="1" dirty="0" err="1">
                <a:solidFill>
                  <a:srgbClr val="008000"/>
                </a:solidFill>
                <a:latin typeface="Times New Roman" panose="02020603050405020304" pitchFamily="18" charset="0"/>
                <a:cs typeface="Times New Roman" panose="02020603050405020304" pitchFamily="18" charset="0"/>
              </a:rPr>
              <a:t>Nhóm</a:t>
            </a:r>
            <a:r>
              <a:rPr lang="en-US" sz="2800" b="1" dirty="0">
                <a:solidFill>
                  <a:srgbClr val="008000"/>
                </a:solidFill>
                <a:latin typeface="Times New Roman" panose="02020603050405020304" pitchFamily="18" charset="0"/>
                <a:cs typeface="Times New Roman" panose="02020603050405020304" pitchFamily="18" charset="0"/>
              </a:rPr>
              <a:t> 2: </a:t>
            </a:r>
            <a:r>
              <a:rPr lang="en-US" sz="2800" b="1" dirty="0" err="1">
                <a:solidFill>
                  <a:srgbClr val="008000"/>
                </a:solidFill>
                <a:latin typeface="Times New Roman" panose="02020603050405020304" pitchFamily="18" charset="0"/>
                <a:cs typeface="Times New Roman" panose="02020603050405020304" pitchFamily="18" charset="0"/>
              </a:rPr>
              <a:t>Câu</a:t>
            </a:r>
            <a:r>
              <a:rPr lang="en-US" sz="2800" b="1" dirty="0">
                <a:solidFill>
                  <a:srgbClr val="008000"/>
                </a:solidFill>
                <a:latin typeface="Times New Roman" panose="02020603050405020304" pitchFamily="18" charset="0"/>
                <a:cs typeface="Times New Roman" panose="02020603050405020304" pitchFamily="18" charset="0"/>
              </a:rPr>
              <a:t> 7:</a:t>
            </a:r>
            <a:r>
              <a:rPr lang="en-US" sz="2800" i="1" dirty="0">
                <a:solidFill>
                  <a:srgbClr val="008000"/>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Nêu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chỉ</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mối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quan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hệ</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giữa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nội</a:t>
            </a:r>
            <a:r>
              <a:rPr lang="en-US" sz="2800" i="1" dirty="0">
                <a:solidFill>
                  <a:schemeClr val="tx1"/>
                </a:solidFill>
                <a:latin typeface="Times New Roman" panose="02020603050405020304" pitchFamily="18" charset="0"/>
                <a:cs typeface="Times New Roman" panose="02020603050405020304" pitchFamily="18" charset="0"/>
              </a:rPr>
              <a:t> dung </a:t>
            </a:r>
            <a:r>
              <a:rPr lang="en-US" sz="2800" i="1" dirty="0" err="1">
                <a:solidFill>
                  <a:schemeClr val="tx1"/>
                </a:solidFill>
                <a:latin typeface="Times New Roman" panose="02020603050405020304" pitchFamily="18" charset="0"/>
                <a:cs typeface="Times New Roman" panose="02020603050405020304" pitchFamily="18" charset="0"/>
              </a:rPr>
              <a:t>đọc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hiểu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yêu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cầu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bài</a:t>
            </a:r>
            <a:r>
              <a:rPr lang="en-US" sz="2800" i="1" dirty="0">
                <a:solidFill>
                  <a:schemeClr val="tx1"/>
                </a:solidFill>
                <a:latin typeface="Times New Roman" panose="02020603050405020304" pitchFamily="18" charset="0"/>
                <a:cs typeface="Times New Roman" panose="02020603050405020304" pitchFamily="18" charset="0"/>
              </a:rPr>
              <a:t> ở </a:t>
            </a:r>
            <a:r>
              <a:rPr lang="en-US" sz="2800" i="1" dirty="0" err="1">
                <a:solidFill>
                  <a:schemeClr val="tx1"/>
                </a:solidFill>
                <a:latin typeface="Times New Roman" panose="02020603050405020304" pitchFamily="18" charset="0"/>
                <a:cs typeface="Times New Roman" panose="02020603050405020304" pitchFamily="18" charset="0"/>
              </a:rPr>
              <a:t>sách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7, </a:t>
            </a:r>
            <a:r>
              <a:rPr lang="en-US" sz="2800" i="1" dirty="0" err="1">
                <a:solidFill>
                  <a:schemeClr val="tx1"/>
                </a:solidFill>
                <a:latin typeface="Times New Roman" panose="02020603050405020304" pitchFamily="18" charset="0"/>
                <a:cs typeface="Times New Roman" panose="02020603050405020304" pitchFamily="18" charset="0"/>
              </a:rPr>
              <a:t>tập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hai</a:t>
            </a:r>
            <a:r>
              <a:rPr lang="en-US" sz="2800" i="1" dirty="0">
                <a:solidFill>
                  <a:schemeClr val="tx1"/>
                </a:solidFill>
                <a:latin typeface="Times New Roman" panose="02020603050405020304" pitchFamily="18" charset="0"/>
                <a:cs typeface="Times New Roman" panose="02020603050405020304" pitchFamily="18" charset="0"/>
              </a:rPr>
              <a: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07</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b="1" dirty="0" err="1">
                <a:solidFill>
                  <a:srgbClr val="008000"/>
                </a:solidFill>
                <a:latin typeface="Times New Roman" panose="02020603050405020304" pitchFamily="18" charset="0"/>
                <a:cs typeface="Times New Roman" panose="02020603050405020304" pitchFamily="18" charset="0"/>
              </a:rPr>
              <a:t>Nhóm</a:t>
            </a:r>
            <a:r>
              <a:rPr lang="en-US" sz="2800" b="1" dirty="0">
                <a:solidFill>
                  <a:srgbClr val="008000"/>
                </a:solidFill>
                <a:latin typeface="Times New Roman" panose="02020603050405020304" pitchFamily="18" charset="0"/>
                <a:cs typeface="Times New Roman" panose="02020603050405020304" pitchFamily="18" charset="0"/>
              </a:rPr>
              <a:t> 3: </a:t>
            </a:r>
            <a:r>
              <a:rPr lang="en-US" sz="2800" b="1" dirty="0" err="1">
                <a:solidFill>
                  <a:srgbClr val="008000"/>
                </a:solidFill>
                <a:latin typeface="Times New Roman" panose="02020603050405020304" pitchFamily="18" charset="0"/>
                <a:cs typeface="Times New Roman" panose="02020603050405020304" pitchFamily="18" charset="0"/>
              </a:rPr>
              <a:t>Câu</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8. </a:t>
            </a:r>
            <a:r>
              <a:rPr lang="en-US" sz="2800" i="1" dirty="0" err="1">
                <a:solidFill>
                  <a:schemeClr val="tx1"/>
                </a:solidFill>
                <a:latin typeface="Times New Roman" panose="02020603050405020304" pitchFamily="18" charset="0"/>
                <a:cs typeface="Times New Roman" panose="02020603050405020304" pitchFamily="18" charset="0"/>
              </a:rPr>
              <a:t>Nêu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phân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tích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quy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bốn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bước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được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thể</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Viết</a:t>
            </a:r>
            <a:r>
              <a:rPr lang="en-US" sz="2800" i="1" dirty="0">
                <a:solidFill>
                  <a:schemeClr val="tx1"/>
                </a:solidFill>
                <a:latin typeface="Times New Roman" panose="02020603050405020304" pitchFamily="18" charset="0"/>
                <a:cs typeface="Times New Roman" panose="02020603050405020304" pitchFamily="18" charset="0"/>
              </a:rPr>
              <a:t> ở </a:t>
            </a:r>
            <a:r>
              <a:rPr lang="en-US" sz="2800" i="1" dirty="0" err="1">
                <a:solidFill>
                  <a:schemeClr val="tx1"/>
                </a:solidFill>
                <a:latin typeface="Times New Roman" panose="02020603050405020304" pitchFamily="18" charset="0"/>
                <a:cs typeface="Times New Roman" panose="02020603050405020304" pitchFamily="18" charset="0"/>
              </a:rPr>
              <a:t>một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bài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cụ</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thể</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SGK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7, </a:t>
            </a:r>
            <a:r>
              <a:rPr lang="en-US" sz="2800" i="1" dirty="0" err="1">
                <a:solidFill>
                  <a:schemeClr val="tx1"/>
                </a:solidFill>
                <a:latin typeface="Times New Roman" panose="02020603050405020304" pitchFamily="18" charset="0"/>
                <a:cs typeface="Times New Roman" panose="02020603050405020304" pitchFamily="18" charset="0"/>
              </a:rPr>
              <a:t>tập</a:t>
            </a:r>
            <a:r>
              <a:rPr lang="en-US" sz="2800" i="1" dirty="0">
                <a:solidFill>
                  <a:schemeClr val="tx1"/>
                </a:solidFill>
                <a:latin typeface="Times New Roman" panose="02020603050405020304" pitchFamily="18" charset="0"/>
                <a:cs typeface="Times New Roman" panose="02020603050405020304" pitchFamily="18" charset="0"/>
              </a:rPr>
              <a:t> 2 </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EF998CE4-7B8F-005F-C300-5F69EDA35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00" y="2953289"/>
            <a:ext cx="1968148" cy="3725228"/>
          </a:xfrm>
          <a:prstGeom prst="rect">
            <a:avLst/>
          </a:prstGeom>
        </p:spPr>
      </p:pic>
      <p:pic>
        <p:nvPicPr>
          <p:cNvPr id="5" name="Hình ảnh 4">
            <a:extLst>
              <a:ext uri="{FF2B5EF4-FFF2-40B4-BE49-F238E27FC236}">
                <a16:creationId xmlns:a16="http://schemas.microsoft.com/office/drawing/2014/main" id="{5FEC10DA-7750-9EE5-4423-9E1F26AF4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4942" y="5140716"/>
            <a:ext cx="2848179" cy="1494263"/>
          </a:xfrm>
          <a:prstGeom prst="rect">
            <a:avLst/>
          </a:prstGeom>
        </p:spPr>
      </p:pic>
    </p:spTree>
    <p:extLst>
      <p:ext uri="{BB962C8B-B14F-4D97-AF65-F5344CB8AC3E}">
        <p14:creationId xmlns:p14="http://schemas.microsoft.com/office/powerpoint/2010/main" val="2618096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Bảng 7">
            <a:extLst>
              <a:ext uri="{FF2B5EF4-FFF2-40B4-BE49-F238E27FC236}">
                <a16:creationId xmlns:a16="http://schemas.microsoft.com/office/drawing/2014/main" id="{3DD6E628-4F18-9A05-3458-62206357A590}"/>
              </a:ext>
            </a:extLst>
          </p:cNvPr>
          <p:cNvGraphicFramePr>
            <a:graphicFrameLocks noGrp="1"/>
          </p:cNvGraphicFramePr>
          <p:nvPr/>
        </p:nvGraphicFramePr>
        <p:xfrm>
          <a:off x="1702916" y="1401644"/>
          <a:ext cx="9314490" cy="2560320"/>
        </p:xfrm>
        <a:graphic>
          <a:graphicData uri="http://schemas.openxmlformats.org/drawingml/2006/table">
            <a:tbl>
              <a:tblPr firstRow="1" firstCol="1" bandRow="1">
                <a:tableStyleId>{5C22544A-7EE6-4342-B048-85BDC9FD1C3A}</a:tableStyleId>
              </a:tblPr>
              <a:tblGrid>
                <a:gridCol w="3034958">
                  <a:extLst>
                    <a:ext uri="{9D8B030D-6E8A-4147-A177-3AD203B41FA5}">
                      <a16:colId xmlns:a16="http://schemas.microsoft.com/office/drawing/2014/main" val="4260519269"/>
                    </a:ext>
                  </a:extLst>
                </a:gridCol>
                <a:gridCol w="6279532">
                  <a:extLst>
                    <a:ext uri="{9D8B030D-6E8A-4147-A177-3AD203B41FA5}">
                      <a16:colId xmlns:a16="http://schemas.microsoft.com/office/drawing/2014/main" val="13160070"/>
                    </a:ext>
                  </a:extLst>
                </a:gridCol>
              </a:tblGrid>
              <a:tr h="0">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911329980"/>
                  </a:ext>
                </a:extLst>
              </a:tr>
              <a:tr h="0">
                <a:tc>
                  <a:txBody>
                    <a:bodyPr/>
                    <a:lstStyle/>
                    <a:p>
                      <a:pPr marL="0" marR="0" algn="just">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Nghị</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luận</a:t>
                      </a: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solidFill>
                            <a:schemeClr val="tx1"/>
                          </a:solidFill>
                          <a:effectLst/>
                          <a:latin typeface="Times New Roman" panose="02020603050405020304" pitchFamily="18" charset="0"/>
                          <a:cs typeface="Times New Roman" panose="02020603050405020304" pitchFamily="18" charset="0"/>
                        </a:rPr>
                        <a:t>Viết bài văn phân tích đặc điểm nhân vật.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3813660"/>
                  </a:ext>
                </a:extLst>
              </a:tr>
              <a:tr h="0">
                <a:tc>
                  <a:txBody>
                    <a:bodyPr/>
                    <a:lstStyle/>
                    <a:p>
                      <a:pPr marL="0" marR="0" algn="just">
                        <a:lnSpc>
                          <a:spcPct val="100000"/>
                        </a:lnSpc>
                        <a:spcBef>
                          <a:spcPts val="0"/>
                        </a:spcBef>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451428"/>
                  </a:ext>
                </a:extLst>
              </a:tr>
              <a:tr h="0">
                <a:tc>
                  <a:txBody>
                    <a:bodyPr/>
                    <a:lstStyle/>
                    <a:p>
                      <a:pPr marL="0" marR="0" algn="just">
                        <a:lnSpc>
                          <a:spcPct val="100000"/>
                        </a:lnSpc>
                        <a:spcBef>
                          <a:spcPts val="0"/>
                        </a:spcBef>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4718489"/>
                  </a:ext>
                </a:extLst>
              </a:tr>
              <a:tr h="0">
                <a:tc>
                  <a:txBody>
                    <a:bodyPr/>
                    <a:lstStyle/>
                    <a:p>
                      <a:pPr marL="0" marR="0" algn="just">
                        <a:lnSpc>
                          <a:spcPct val="100000"/>
                        </a:lnSpc>
                        <a:spcBef>
                          <a:spcPts val="0"/>
                        </a:spcBef>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3507424"/>
                  </a:ext>
                </a:extLst>
              </a:tr>
              <a:tr h="0">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7895995"/>
                  </a:ext>
                </a:extLst>
              </a:tr>
            </a:tbl>
          </a:graphicData>
        </a:graphic>
      </p:graphicFrame>
      <p:pic>
        <p:nvPicPr>
          <p:cNvPr id="10" name="Hình ảnh 9">
            <a:extLst>
              <a:ext uri="{FF2B5EF4-FFF2-40B4-BE49-F238E27FC236}">
                <a16:creationId xmlns:a16="http://schemas.microsoft.com/office/drawing/2014/main" id="{0D017A95-C464-F426-0A29-B29F5259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1910" y="4705814"/>
            <a:ext cx="2848179" cy="1494263"/>
          </a:xfrm>
          <a:prstGeom prst="rect">
            <a:avLst/>
          </a:prstGeom>
        </p:spPr>
      </p:pic>
      <p:sp>
        <p:nvSpPr>
          <p:cNvPr id="11" name="Hộp Văn bản 10">
            <a:extLst>
              <a:ext uri="{FF2B5EF4-FFF2-40B4-BE49-F238E27FC236}">
                <a16:creationId xmlns:a16="http://schemas.microsoft.com/office/drawing/2014/main" id="{400EACA1-F9E6-AB9E-9E42-18EAB975FC7A}"/>
              </a:ext>
            </a:extLst>
          </p:cNvPr>
          <p:cNvSpPr txBox="1"/>
          <p:nvPr/>
        </p:nvSpPr>
        <p:spPr>
          <a:xfrm>
            <a:off x="4473684" y="469673"/>
            <a:ext cx="2903066"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06</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078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Bảng 5">
            <a:extLst>
              <a:ext uri="{FF2B5EF4-FFF2-40B4-BE49-F238E27FC236}">
                <a16:creationId xmlns:a16="http://schemas.microsoft.com/office/drawing/2014/main" id="{F34180A3-183A-6917-3E8F-141CE0225901}"/>
              </a:ext>
            </a:extLst>
          </p:cNvPr>
          <p:cNvGraphicFramePr>
            <a:graphicFrameLocks noGrp="1"/>
          </p:cNvGraphicFramePr>
          <p:nvPr/>
        </p:nvGraphicFramePr>
        <p:xfrm>
          <a:off x="446050" y="817249"/>
          <a:ext cx="11050858" cy="5660768"/>
        </p:xfrm>
        <a:graphic>
          <a:graphicData uri="http://schemas.openxmlformats.org/drawingml/2006/table">
            <a:tbl>
              <a:tblPr firstRow="1" firstCol="1" bandRow="1">
                <a:tableStyleId>{5C22544A-7EE6-4342-B048-85BDC9FD1C3A}</a:tableStyleId>
              </a:tblPr>
              <a:tblGrid>
                <a:gridCol w="1349296">
                  <a:extLst>
                    <a:ext uri="{9D8B030D-6E8A-4147-A177-3AD203B41FA5}">
                      <a16:colId xmlns:a16="http://schemas.microsoft.com/office/drawing/2014/main" val="1439126235"/>
                    </a:ext>
                  </a:extLst>
                </a:gridCol>
                <a:gridCol w="3211552">
                  <a:extLst>
                    <a:ext uri="{9D8B030D-6E8A-4147-A177-3AD203B41FA5}">
                      <a16:colId xmlns:a16="http://schemas.microsoft.com/office/drawing/2014/main" val="490342190"/>
                    </a:ext>
                  </a:extLst>
                </a:gridCol>
                <a:gridCol w="3088887">
                  <a:extLst>
                    <a:ext uri="{9D8B030D-6E8A-4147-A177-3AD203B41FA5}">
                      <a16:colId xmlns:a16="http://schemas.microsoft.com/office/drawing/2014/main" val="943453918"/>
                    </a:ext>
                  </a:extLst>
                </a:gridCol>
                <a:gridCol w="3401123">
                  <a:extLst>
                    <a:ext uri="{9D8B030D-6E8A-4147-A177-3AD203B41FA5}">
                      <a16:colId xmlns:a16="http://schemas.microsoft.com/office/drawing/2014/main" val="2477771000"/>
                    </a:ext>
                  </a:extLst>
                </a:gridCol>
              </a:tblGrid>
              <a:tr h="810193">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II)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94891342"/>
                  </a:ext>
                </a:extLst>
              </a:tr>
              <a:tr h="1080257">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811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0590420"/>
                  </a:ext>
                </a:extLst>
              </a:tr>
              <a:tr h="540128">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Văn bản văn học – Thơ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811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7157407"/>
                  </a:ext>
                </a:extLst>
              </a:tr>
              <a:tr h="810193">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Văn bản nghị luận (nghị luận xã hội)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811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020666"/>
                  </a:ext>
                </a:extLst>
              </a:tr>
              <a:tr h="810193">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Văn bản văn học – tùy bút, tản văn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811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0298256"/>
                  </a:ext>
                </a:extLst>
              </a:tr>
              <a:tr h="540128">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10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Văn bản thông tin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811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3849589"/>
                  </a:ext>
                </a:extLst>
              </a:tr>
            </a:tbl>
          </a:graphicData>
        </a:graphic>
      </p:graphicFrame>
      <p:pic>
        <p:nvPicPr>
          <p:cNvPr id="7" name="Hình ảnh 6">
            <a:extLst>
              <a:ext uri="{FF2B5EF4-FFF2-40B4-BE49-F238E27FC236}">
                <a16:creationId xmlns:a16="http://schemas.microsoft.com/office/drawing/2014/main" id="{233727D6-46CB-F139-8B70-98DB7602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7902" y="5756021"/>
            <a:ext cx="1654098" cy="867803"/>
          </a:xfrm>
          <a:prstGeom prst="rect">
            <a:avLst/>
          </a:prstGeom>
        </p:spPr>
      </p:pic>
      <p:sp>
        <p:nvSpPr>
          <p:cNvPr id="8" name="Hộp Văn bản 7">
            <a:extLst>
              <a:ext uri="{FF2B5EF4-FFF2-40B4-BE49-F238E27FC236}">
                <a16:creationId xmlns:a16="http://schemas.microsoft.com/office/drawing/2014/main" id="{39A98292-8878-D4E3-3240-B9F184EF89BE}"/>
              </a:ext>
            </a:extLst>
          </p:cNvPr>
          <p:cNvSpPr txBox="1"/>
          <p:nvPr/>
        </p:nvSpPr>
        <p:spPr>
          <a:xfrm>
            <a:off x="4440230" y="156797"/>
            <a:ext cx="2903066"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07</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340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445E0127-806E-3781-BB6E-33A45F27DAB1}"/>
              </a:ext>
            </a:extLst>
          </p:cNvPr>
          <p:cNvGraphicFramePr>
            <a:graphicFrameLocks noGrp="1"/>
          </p:cNvGraphicFramePr>
          <p:nvPr/>
        </p:nvGraphicFramePr>
        <p:xfrm>
          <a:off x="407988" y="528112"/>
          <a:ext cx="11376024" cy="6217920"/>
        </p:xfrm>
        <a:graphic>
          <a:graphicData uri="http://schemas.openxmlformats.org/drawingml/2006/table">
            <a:tbl>
              <a:tblPr firstRow="1" firstCol="1" bandRow="1">
                <a:tableStyleId>{5C22544A-7EE6-4342-B048-85BDC9FD1C3A}</a:tableStyleId>
              </a:tblPr>
              <a:tblGrid>
                <a:gridCol w="1921119">
                  <a:extLst>
                    <a:ext uri="{9D8B030D-6E8A-4147-A177-3AD203B41FA5}">
                      <a16:colId xmlns:a16="http://schemas.microsoft.com/office/drawing/2014/main" val="693469249"/>
                    </a:ext>
                  </a:extLst>
                </a:gridCol>
                <a:gridCol w="9454905">
                  <a:extLst>
                    <a:ext uri="{9D8B030D-6E8A-4147-A177-3AD203B41FA5}">
                      <a16:colId xmlns:a16="http://schemas.microsoft.com/office/drawing/2014/main" val="2116102776"/>
                    </a:ext>
                  </a:extLst>
                </a:gridCol>
              </a:tblGrid>
              <a:tr h="304242">
                <a:tc>
                  <a:txBody>
                    <a:bodyPr/>
                    <a:lstStyle/>
                    <a:p>
                      <a:pPr marL="0" marR="0" algn="ctr">
                        <a:lnSpc>
                          <a:spcPct val="100000"/>
                        </a:lnSpc>
                        <a:spcBef>
                          <a:spcPts val="0"/>
                        </a:spcBef>
                        <a:spcAft>
                          <a:spcPts val="0"/>
                        </a:spcAft>
                        <a:tabLst>
                          <a:tab pos="90170" algn="l"/>
                          <a:tab pos="180340" algn="l"/>
                          <a:tab pos="270510" algn="l"/>
                        </a:tabLst>
                      </a:pPr>
                      <a:r>
                        <a:rPr lang="vi-VN" sz="2700" dirty="0">
                          <a:effectLst/>
                          <a:latin typeface="+mj-lt"/>
                        </a:rPr>
                        <a:t>Thứ tự các bước</a:t>
                      </a:r>
                      <a:endParaRPr lang="en-US" sz="2700" dirty="0">
                        <a:effectLst/>
                        <a:latin typeface="+mj-lt"/>
                        <a:ea typeface="Times New Roman" panose="02020603050405020304" pitchFamily="18" charset="0"/>
                        <a:cs typeface="Times New Roman" panose="02020603050405020304" pitchFamily="18" charset="0"/>
                      </a:endParaRPr>
                    </a:p>
                  </a:txBody>
                  <a:tcPr marL="55699" marR="55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tabLst>
                          <a:tab pos="90170" algn="l"/>
                          <a:tab pos="180340" algn="l"/>
                          <a:tab pos="270510" algn="l"/>
                        </a:tabLst>
                      </a:pPr>
                      <a:r>
                        <a:rPr lang="vi-VN" sz="2700" dirty="0">
                          <a:effectLst/>
                          <a:latin typeface="+mj-lt"/>
                        </a:rPr>
                        <a:t>Nhiệm vụ cụ thể</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Viết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văn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phân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tích</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đặc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điểm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vật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một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truyện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ngụ</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ngôn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mà</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em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yêu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thích</a:t>
                      </a:r>
                      <a:r>
                        <a:rPr lang="en-US" sz="2700" dirty="0">
                          <a:effectLst/>
                          <a:latin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99" marR="55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262943286"/>
                  </a:ext>
                </a:extLst>
              </a:tr>
              <a:tr h="2409998">
                <a:tc>
                  <a:txBody>
                    <a:bodyPr/>
                    <a:lstStyle/>
                    <a:p>
                      <a:pPr marL="0" marR="0">
                        <a:lnSpc>
                          <a:spcPct val="100000"/>
                        </a:lnSpc>
                        <a:spcBef>
                          <a:spcPts val="0"/>
                        </a:spcBef>
                        <a:spcAft>
                          <a:spcPts val="0"/>
                        </a:spcAft>
                        <a:tabLst>
                          <a:tab pos="90170" algn="l"/>
                          <a:tab pos="180340" algn="l"/>
                          <a:tab pos="270510" algn="l"/>
                        </a:tabLst>
                      </a:pPr>
                      <a:r>
                        <a:rPr lang="vi-VN" sz="2700" dirty="0">
                          <a:effectLst/>
                          <a:latin typeface="+mj-lt"/>
                        </a:rPr>
                        <a:t>Bước 1: Chuẩn bị</a:t>
                      </a:r>
                      <a:endParaRPr lang="en-US" sz="2700" dirty="0">
                        <a:effectLst/>
                        <a:latin typeface="+mj-lt"/>
                        <a:ea typeface="Times New Roman" panose="02020603050405020304" pitchFamily="18" charset="0"/>
                        <a:cs typeface="Times New Roman" panose="02020603050405020304" pitchFamily="18" charset="0"/>
                      </a:endParaRPr>
                    </a:p>
                  </a:txBody>
                  <a:tcPr marL="55699" marR="55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600"/>
                        </a:spcBef>
                        <a:spcAft>
                          <a:spcPts val="600"/>
                        </a:spcAft>
                      </a:pP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Dạng</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bài</a:t>
                      </a:r>
                      <a:r>
                        <a:rPr lang="en-US" sz="2700" b="1"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nghị</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luận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phân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tích</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đặc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điểm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một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vật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phẩm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truyện</a:t>
                      </a:r>
                      <a:r>
                        <a:rPr lang="en-US" sz="2700" dirty="0">
                          <a:effectLst/>
                          <a:latin typeface="Times New Roman" panose="02020603050405020304" pitchFamily="18" charset="0"/>
                          <a:cs typeface="Times New Roman" panose="02020603050405020304" pitchFamily="18" charset="0"/>
                        </a:rPr>
                        <a:t>.</a:t>
                      </a:r>
                    </a:p>
                    <a:p>
                      <a:pPr marL="0" marR="0" algn="just">
                        <a:lnSpc>
                          <a:spcPct val="100000"/>
                        </a:lnSpc>
                        <a:spcBef>
                          <a:spcPts val="600"/>
                        </a:spcBef>
                        <a:spcAft>
                          <a:spcPts val="600"/>
                        </a:spcAft>
                      </a:pP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Về</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nội</a:t>
                      </a:r>
                      <a:r>
                        <a:rPr lang="en-US" sz="2700" b="1" dirty="0">
                          <a:effectLst/>
                          <a:latin typeface="Times New Roman" panose="02020603050405020304" pitchFamily="18" charset="0"/>
                          <a:cs typeface="Times New Roman" panose="02020603050405020304" pitchFamily="18" charset="0"/>
                        </a:rPr>
                        <a:t> dung: </a:t>
                      </a:r>
                      <a:r>
                        <a:rPr lang="en-US" sz="2700" dirty="0" err="1">
                          <a:effectLst/>
                          <a:latin typeface="Times New Roman" panose="02020603050405020304" pitchFamily="18" charset="0"/>
                          <a:cs typeface="Times New Roman" panose="02020603050405020304" pitchFamily="18" charset="0"/>
                        </a:rPr>
                        <a:t>Đặc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điểm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vật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truyên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ngụ</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ngôn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ví</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dụ</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vật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người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thợ</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mộc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văn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bản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Đẽo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cày</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giữa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đường</a:t>
                      </a:r>
                      <a:r>
                        <a:rPr lang="en-US" sz="2700" dirty="0">
                          <a:effectLst/>
                          <a:latin typeface="Times New Roman" panose="02020603050405020304" pitchFamily="18" charset="0"/>
                          <a:cs typeface="Times New Roman" panose="02020603050405020304" pitchFamily="18" charset="0"/>
                        </a:rPr>
                        <a:t>)</a:t>
                      </a:r>
                    </a:p>
                    <a:p>
                      <a:pPr marL="0" marR="0" algn="just">
                        <a:lnSpc>
                          <a:spcPct val="100000"/>
                        </a:lnSpc>
                        <a:spcBef>
                          <a:spcPts val="600"/>
                        </a:spcBef>
                        <a:spcAft>
                          <a:spcPts val="600"/>
                        </a:spcAft>
                      </a:pP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Về</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thao</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tác</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lập</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luận</a:t>
                      </a:r>
                      <a:r>
                        <a:rPr lang="en-US" sz="2700" b="1"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Sử</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dụng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tổng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hợp</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thao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lập</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luận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để</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triển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khai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vấn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đề</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nghị</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luận</a:t>
                      </a:r>
                      <a:endParaRPr lang="en-US" sz="2700" dirty="0">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pP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Về</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phạm</a:t>
                      </a:r>
                      <a:r>
                        <a:rPr lang="en-US" sz="2700" b="1" dirty="0">
                          <a:effectLst/>
                          <a:latin typeface="Times New Roman" panose="02020603050405020304" pitchFamily="18" charset="0"/>
                          <a:cs typeface="Times New Roman" panose="02020603050405020304" pitchFamily="18" charset="0"/>
                        </a:rPr>
                        <a:t> vi </a:t>
                      </a:r>
                      <a:r>
                        <a:rPr lang="en-US" sz="2700" b="1" dirty="0" err="1">
                          <a:effectLst/>
                          <a:latin typeface="Times New Roman" panose="02020603050405020304" pitchFamily="18" charset="0"/>
                          <a:cs typeface="Times New Roman" panose="02020603050405020304" pitchFamily="18" charset="0"/>
                        </a:rPr>
                        <a:t>dẫn</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chứng</a:t>
                      </a:r>
                      <a:r>
                        <a:rPr lang="en-US" sz="2700" b="1"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Sử</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dụng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dẫn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chứng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vật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văn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bản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truyện</a:t>
                      </a:r>
                      <a:r>
                        <a:rPr lang="en-US" sz="2700" dirty="0">
                          <a:effectLst/>
                          <a:latin typeface="Times New Roman" panose="02020603050405020304" pitchFamily="18" charset="0"/>
                          <a:cs typeface="Times New Roman" panose="02020603050405020304" pitchFamily="18" charset="0"/>
                        </a:rPr>
                        <a:t>.</a:t>
                      </a:r>
                    </a:p>
                  </a:txBody>
                  <a:tcPr marL="55699" marR="55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0770202"/>
                  </a:ext>
                </a:extLst>
              </a:tr>
              <a:tr h="264512">
                <a:tc>
                  <a:txBody>
                    <a:bodyPr/>
                    <a:lstStyle/>
                    <a:p>
                      <a:pPr marL="0" marR="0" algn="just">
                        <a:lnSpc>
                          <a:spcPct val="100000"/>
                        </a:lnSpc>
                        <a:spcBef>
                          <a:spcPts val="0"/>
                        </a:spcBef>
                        <a:spcAft>
                          <a:spcPts val="0"/>
                        </a:spcAft>
                        <a:tabLst>
                          <a:tab pos="90170" algn="l"/>
                          <a:tab pos="180340" algn="l"/>
                          <a:tab pos="270510" algn="l"/>
                        </a:tabLst>
                      </a:pPr>
                      <a:r>
                        <a:rPr lang="en-US" sz="2700" dirty="0" err="1">
                          <a:effectLst/>
                          <a:latin typeface="Times New Roman" panose="02020603050405020304" pitchFamily="18" charset="0"/>
                          <a:cs typeface="Times New Roman" panose="02020603050405020304" pitchFamily="18" charset="0"/>
                        </a:rPr>
                        <a:t>Bước</a:t>
                      </a:r>
                      <a:r>
                        <a:rPr lang="en-US" sz="2700" dirty="0">
                          <a:effectLst/>
                          <a:latin typeface="Times New Roman" panose="02020603050405020304" pitchFamily="18" charset="0"/>
                          <a:cs typeface="Times New Roman" panose="02020603050405020304" pitchFamily="18" charset="0"/>
                        </a:rPr>
                        <a:t> 2:</a:t>
                      </a:r>
                    </a:p>
                  </a:txBody>
                  <a:tcPr marL="55699" marR="55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tabLst>
                          <a:tab pos="90170" algn="l"/>
                          <a:tab pos="180340" algn="l"/>
                          <a:tab pos="270510" algn="l"/>
                        </a:tabLs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99" marR="55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4800150"/>
                  </a:ext>
                </a:extLst>
              </a:tr>
              <a:tr h="264512">
                <a:tc>
                  <a:txBody>
                    <a:bodyPr/>
                    <a:lstStyle/>
                    <a:p>
                      <a:pPr marL="0" marR="0" algn="just">
                        <a:lnSpc>
                          <a:spcPct val="100000"/>
                        </a:lnSpc>
                        <a:spcBef>
                          <a:spcPts val="0"/>
                        </a:spcBef>
                        <a:spcAft>
                          <a:spcPts val="0"/>
                        </a:spcAft>
                        <a:tabLst>
                          <a:tab pos="90170" algn="l"/>
                          <a:tab pos="180340" algn="l"/>
                          <a:tab pos="270510" algn="l"/>
                        </a:tabLst>
                      </a:pPr>
                      <a:r>
                        <a:rPr lang="en-US" sz="2700" dirty="0" err="1">
                          <a:effectLst/>
                          <a:latin typeface="Times New Roman" panose="02020603050405020304" pitchFamily="18" charset="0"/>
                          <a:cs typeface="Times New Roman" panose="02020603050405020304" pitchFamily="18" charset="0"/>
                        </a:rPr>
                        <a:t>Bước</a:t>
                      </a:r>
                      <a:r>
                        <a:rPr lang="en-US" sz="2700" dirty="0">
                          <a:effectLst/>
                          <a:latin typeface="Times New Roman" panose="02020603050405020304" pitchFamily="18" charset="0"/>
                          <a:cs typeface="Times New Roman" panose="02020603050405020304" pitchFamily="18" charset="0"/>
                        </a:rPr>
                        <a:t> 3:</a:t>
                      </a:r>
                    </a:p>
                  </a:txBody>
                  <a:tcPr marL="55699" marR="55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tabLst>
                          <a:tab pos="90170" algn="l"/>
                          <a:tab pos="180340" algn="l"/>
                          <a:tab pos="27051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99" marR="55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9960007"/>
                  </a:ext>
                </a:extLst>
              </a:tr>
              <a:tr h="264512">
                <a:tc>
                  <a:txBody>
                    <a:bodyPr/>
                    <a:lstStyle/>
                    <a:p>
                      <a:pPr marL="0" marR="0" algn="just">
                        <a:lnSpc>
                          <a:spcPct val="100000"/>
                        </a:lnSpc>
                        <a:spcBef>
                          <a:spcPts val="0"/>
                        </a:spcBef>
                        <a:spcAft>
                          <a:spcPts val="0"/>
                        </a:spcAft>
                        <a:tabLst>
                          <a:tab pos="90170" algn="l"/>
                          <a:tab pos="180340" algn="l"/>
                          <a:tab pos="270510" algn="l"/>
                        </a:tabLst>
                      </a:pPr>
                      <a:r>
                        <a:rPr lang="en-US" sz="2700" dirty="0" err="1">
                          <a:effectLst/>
                          <a:latin typeface="Times New Roman" panose="02020603050405020304" pitchFamily="18" charset="0"/>
                          <a:cs typeface="Times New Roman" panose="02020603050405020304" pitchFamily="18" charset="0"/>
                        </a:rPr>
                        <a:t>Bước</a:t>
                      </a:r>
                      <a:r>
                        <a:rPr lang="en-US" sz="2700" dirty="0">
                          <a:effectLst/>
                          <a:latin typeface="Times New Roman" panose="02020603050405020304" pitchFamily="18" charset="0"/>
                          <a:cs typeface="Times New Roman" panose="02020603050405020304" pitchFamily="18" charset="0"/>
                        </a:rPr>
                        <a:t> 4:</a:t>
                      </a:r>
                    </a:p>
                  </a:txBody>
                  <a:tcPr marL="55699" marR="55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tabLst>
                          <a:tab pos="90170" algn="l"/>
                          <a:tab pos="180340" algn="l"/>
                          <a:tab pos="270510" algn="l"/>
                        </a:tabLs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99" marR="55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9263654"/>
                  </a:ext>
                </a:extLst>
              </a:tr>
              <a:tr h="264512">
                <a:tc>
                  <a:txBody>
                    <a:bodyPr/>
                    <a:lstStyle/>
                    <a:p>
                      <a:pPr marL="0" marR="0" algn="just">
                        <a:lnSpc>
                          <a:spcPct val="100000"/>
                        </a:lnSpc>
                        <a:spcBef>
                          <a:spcPts val="0"/>
                        </a:spcBef>
                        <a:spcAft>
                          <a:spcPts val="0"/>
                        </a:spcAft>
                        <a:tabLst>
                          <a:tab pos="90170" algn="l"/>
                          <a:tab pos="180340" algn="l"/>
                          <a:tab pos="270510" algn="l"/>
                        </a:tabLst>
                      </a:pPr>
                      <a:r>
                        <a:rPr lang="en-US" sz="2700" dirty="0">
                          <a:effectLst/>
                          <a:latin typeface="+mj-lt"/>
                        </a:rPr>
                        <a:t> </a:t>
                      </a:r>
                      <a:endParaRPr lang="en-US" sz="2700" dirty="0">
                        <a:effectLst/>
                        <a:latin typeface="+mj-lt"/>
                        <a:ea typeface="Times New Roman" panose="02020603050405020304" pitchFamily="18" charset="0"/>
                        <a:cs typeface="Times New Roman" panose="02020603050405020304" pitchFamily="18" charset="0"/>
                      </a:endParaRPr>
                    </a:p>
                  </a:txBody>
                  <a:tcPr marL="55699" marR="55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tabLst>
                          <a:tab pos="90170" algn="l"/>
                          <a:tab pos="180340" algn="l"/>
                          <a:tab pos="270510" algn="l"/>
                        </a:tabLst>
                      </a:pPr>
                      <a:r>
                        <a:rPr lang="en-US" sz="2700" dirty="0">
                          <a:effectLst/>
                          <a:latin typeface="+mj-lt"/>
                        </a:rPr>
                        <a:t> </a:t>
                      </a:r>
                      <a:endParaRPr lang="en-US" sz="2700" dirty="0">
                        <a:effectLst/>
                        <a:latin typeface="+mj-lt"/>
                        <a:ea typeface="Times New Roman" panose="02020603050405020304" pitchFamily="18" charset="0"/>
                        <a:cs typeface="Times New Roman" panose="02020603050405020304" pitchFamily="18" charset="0"/>
                      </a:endParaRPr>
                    </a:p>
                  </a:txBody>
                  <a:tcPr marL="55699" marR="55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3996935"/>
                  </a:ext>
                </a:extLst>
              </a:tr>
            </a:tbl>
          </a:graphicData>
        </a:graphic>
      </p:graphicFrame>
      <p:sp>
        <p:nvSpPr>
          <p:cNvPr id="6" name="Hộp Văn bản 5">
            <a:extLst>
              <a:ext uri="{FF2B5EF4-FFF2-40B4-BE49-F238E27FC236}">
                <a16:creationId xmlns:a16="http://schemas.microsoft.com/office/drawing/2014/main" id="{3C85FDE6-4B51-F330-5253-C7607EE7182D}"/>
              </a:ext>
            </a:extLst>
          </p:cNvPr>
          <p:cNvSpPr txBox="1"/>
          <p:nvPr/>
        </p:nvSpPr>
        <p:spPr>
          <a:xfrm>
            <a:off x="4763616" y="0"/>
            <a:ext cx="2903066"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08</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id="{C99D8D1A-DBAB-CF89-8070-52B6DEF15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4087" y="5878229"/>
            <a:ext cx="1654098" cy="867803"/>
          </a:xfrm>
          <a:prstGeom prst="rect">
            <a:avLst/>
          </a:prstGeom>
        </p:spPr>
      </p:pic>
    </p:spTree>
    <p:extLst>
      <p:ext uri="{BB962C8B-B14F-4D97-AF65-F5344CB8AC3E}">
        <p14:creationId xmlns:p14="http://schemas.microsoft.com/office/powerpoint/2010/main" val="266239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5407" y="2590801"/>
            <a:ext cx="1831512" cy="1976205"/>
          </a:xfrm>
          <a:prstGeom prst="rect">
            <a:avLst/>
          </a:prstGeom>
        </p:spPr>
      </p:pic>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384165" y="4354879"/>
            <a:ext cx="3394364" cy="2431942"/>
          </a:xfrm>
          <a:prstGeom prst="rect">
            <a:avLst/>
          </a:prstGeom>
        </p:spPr>
      </p:pic>
      <p:sp>
        <p:nvSpPr>
          <p:cNvPr id="6" name="Rectangle 5"/>
          <p:cNvSpPr/>
          <p:nvPr/>
        </p:nvSpPr>
        <p:spPr>
          <a:xfrm>
            <a:off x="3110751" y="2525036"/>
            <a:ext cx="150236" cy="424603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itchFamily="18" charset="0"/>
              <a:cs typeface="Times New Roman" pitchFamily="18" charset="0"/>
            </a:endParaRPr>
          </a:p>
        </p:txBody>
      </p:sp>
      <p:sp>
        <p:nvSpPr>
          <p:cNvPr id="7" name="Rounded Rectangle 6"/>
          <p:cNvSpPr/>
          <p:nvPr/>
        </p:nvSpPr>
        <p:spPr>
          <a:xfrm>
            <a:off x="326796" y="114171"/>
            <a:ext cx="11538408" cy="2499089"/>
          </a:xfrm>
          <a:prstGeom prst="round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000" dirty="0">
              <a:latin typeface="Times New Roman" pitchFamily="18" charset="0"/>
              <a:cs typeface="Times New Roman" pitchFamily="18" charset="0"/>
            </a:endParaRPr>
          </a:p>
        </p:txBody>
      </p:sp>
      <p:sp>
        <p:nvSpPr>
          <p:cNvPr id="8" name="Rectangle 7"/>
          <p:cNvSpPr/>
          <p:nvPr/>
        </p:nvSpPr>
        <p:spPr>
          <a:xfrm>
            <a:off x="3253122" y="2732226"/>
            <a:ext cx="6993814"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b="1" dirty="0" err="1">
                <a:solidFill>
                  <a:schemeClr val="bg1"/>
                </a:solidFill>
                <a:latin typeface="Times New Roman" panose="02020603050405020304" pitchFamily="18" charset="0"/>
                <a:ea typeface="Times New Roman" panose="02020603050405020304" pitchFamily="18" charset="0"/>
              </a:rPr>
              <a:t>Ếch</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ngồi</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đáy</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giếng</a:t>
            </a:r>
            <a:endParaRPr lang="en-US" sz="3600" b="1" dirty="0">
              <a:solidFill>
                <a:schemeClr val="bg1"/>
              </a:solidFill>
              <a:latin typeface="Arial" pitchFamily="34" charset="0"/>
              <a:cs typeface="Arial" pitchFamily="34" charset="0"/>
            </a:endParaRPr>
          </a:p>
        </p:txBody>
      </p:sp>
      <p:sp>
        <p:nvSpPr>
          <p:cNvPr id="9" name="Rectangle 8"/>
          <p:cNvSpPr/>
          <p:nvPr/>
        </p:nvSpPr>
        <p:spPr>
          <a:xfrm>
            <a:off x="3291840" y="3760926"/>
            <a:ext cx="6993814"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spcAft>
                <a:spcPts val="1200"/>
              </a:spcAft>
            </a:pP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Đẽo</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cầy</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giữa</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đường</a:t>
            </a:r>
            <a:endParaRPr lang="en-US" sz="3200" b="1" dirty="0">
              <a:solidFill>
                <a:schemeClr val="bg1"/>
              </a:solidFill>
              <a:latin typeface="Times New Roman" panose="02020603050405020304" pitchFamily="18" charset="0"/>
              <a:ea typeface="Times New Roman" panose="02020603050405020304" pitchFamily="18" charset="0"/>
            </a:endParaRPr>
          </a:p>
        </p:txBody>
      </p:sp>
      <p:sp>
        <p:nvSpPr>
          <p:cNvPr id="10" name="Oval 9"/>
          <p:cNvSpPr/>
          <p:nvPr/>
        </p:nvSpPr>
        <p:spPr>
          <a:xfrm>
            <a:off x="2935622" y="2788470"/>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Times New Roman" pitchFamily="18" charset="0"/>
                <a:cs typeface="Times New Roman" pitchFamily="18" charset="0"/>
              </a:rPr>
              <a:t>A</a:t>
            </a:r>
          </a:p>
        </p:txBody>
      </p:sp>
      <p:sp>
        <p:nvSpPr>
          <p:cNvPr id="11" name="Oval 10"/>
          <p:cNvSpPr/>
          <p:nvPr/>
        </p:nvSpPr>
        <p:spPr>
          <a:xfrm>
            <a:off x="2935622" y="3804470"/>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Times New Roman" pitchFamily="18" charset="0"/>
                <a:cs typeface="Times New Roman" pitchFamily="18" charset="0"/>
              </a:rPr>
              <a:t>B</a:t>
            </a:r>
          </a:p>
        </p:txBody>
      </p:sp>
      <p:sp>
        <p:nvSpPr>
          <p:cNvPr id="12" name="Rectangle 11"/>
          <p:cNvSpPr/>
          <p:nvPr/>
        </p:nvSpPr>
        <p:spPr>
          <a:xfrm>
            <a:off x="3260987" y="4789626"/>
            <a:ext cx="698594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b="1" dirty="0" err="1">
                <a:solidFill>
                  <a:schemeClr val="bg1"/>
                </a:solidFill>
                <a:latin typeface="Times New Roman" panose="02020603050405020304" pitchFamily="18" charset="0"/>
                <a:ea typeface="Times New Roman" panose="02020603050405020304" pitchFamily="18" charset="0"/>
              </a:rPr>
              <a:t>Bụng</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và</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Răng</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Miệng</a:t>
            </a:r>
            <a:r>
              <a:rPr lang="en-US" sz="3600" b="1" dirty="0">
                <a:solidFill>
                  <a:schemeClr val="bg1"/>
                </a:solidFill>
                <a:latin typeface="Times New Roman" panose="02020603050405020304" pitchFamily="18" charset="0"/>
                <a:ea typeface="Times New Roman" panose="02020603050405020304" pitchFamily="18" charset="0"/>
              </a:rPr>
              <a:t>, Tay, </a:t>
            </a:r>
            <a:r>
              <a:rPr lang="en-US" sz="3600" b="1" dirty="0" err="1">
                <a:solidFill>
                  <a:schemeClr val="bg1"/>
                </a:solidFill>
                <a:latin typeface="Times New Roman" panose="02020603050405020304" pitchFamily="18" charset="0"/>
                <a:ea typeface="Times New Roman" panose="02020603050405020304" pitchFamily="18" charset="0"/>
              </a:rPr>
              <a:t>Chân</a:t>
            </a:r>
            <a:endParaRPr lang="en-US" sz="3600" b="1" dirty="0">
              <a:solidFill>
                <a:schemeClr val="bg1"/>
              </a:solidFill>
              <a:latin typeface="Arial" pitchFamily="34" charset="0"/>
              <a:cs typeface="Arial" pitchFamily="34" charset="0"/>
            </a:endParaRPr>
          </a:p>
        </p:txBody>
      </p:sp>
      <p:sp>
        <p:nvSpPr>
          <p:cNvPr id="13" name="Oval 12"/>
          <p:cNvSpPr/>
          <p:nvPr/>
        </p:nvSpPr>
        <p:spPr>
          <a:xfrm>
            <a:off x="2935622" y="4845870"/>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Times New Roman" pitchFamily="18" charset="0"/>
                <a:cs typeface="Times New Roman" pitchFamily="18" charset="0"/>
              </a:rPr>
              <a:t>C</a:t>
            </a:r>
          </a:p>
        </p:txBody>
      </p:sp>
      <p:sp>
        <p:nvSpPr>
          <p:cNvPr id="14" name="TextBox 13"/>
          <p:cNvSpPr txBox="1"/>
          <p:nvPr/>
        </p:nvSpPr>
        <p:spPr>
          <a:xfrm>
            <a:off x="427348" y="86933"/>
            <a:ext cx="11437856" cy="3046988"/>
          </a:xfrm>
          <a:prstGeom prst="rect">
            <a:avLst/>
          </a:prstGeom>
          <a:noFill/>
        </p:spPr>
        <p:txBody>
          <a:bodyPr wrap="square" rtlCol="0">
            <a:spAutoFit/>
          </a:bodyPr>
          <a:lstStyle/>
          <a:p>
            <a:pPr algn="just"/>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hỏi</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 2: </a:t>
            </a:r>
            <a:r>
              <a:rPr lang="en-US" sz="3200" b="1" dirty="0" err="1">
                <a:latin typeface="Tahoma" panose="020B0604030504040204" pitchFamily="34" charset="0"/>
                <a:ea typeface="Tahoma" panose="020B0604030504040204" pitchFamily="34" charset="0"/>
                <a:cs typeface="Tahoma" panose="020B0604030504040204" pitchFamily="34" charset="0"/>
              </a:rPr>
              <a:t>Tên</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câu</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chuyện</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được</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học</a:t>
            </a:r>
            <a:r>
              <a:rPr lang="en-US" sz="3200" b="1" dirty="0">
                <a:latin typeface="Tahoma" panose="020B0604030504040204" pitchFamily="34" charset="0"/>
                <a:ea typeface="Tahoma" panose="020B0604030504040204" pitchFamily="34" charset="0"/>
                <a:cs typeface="Tahoma" panose="020B0604030504040204" pitchFamily="34" charset="0"/>
              </a:rPr>
              <a:t> ở </a:t>
            </a:r>
            <a:r>
              <a:rPr lang="en-US" sz="3200" b="1" dirty="0" err="1">
                <a:latin typeface="Tahoma" panose="020B0604030504040204" pitchFamily="34" charset="0"/>
                <a:ea typeface="Tahoma" panose="020B0604030504040204" pitchFamily="34" charset="0"/>
                <a:cs typeface="Tahoma" panose="020B0604030504040204" pitchFamily="34" charset="0"/>
              </a:rPr>
              <a:t>học</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kì</a:t>
            </a:r>
            <a:r>
              <a:rPr lang="en-US" sz="3200" b="1" dirty="0">
                <a:latin typeface="Tahoma" panose="020B0604030504040204" pitchFamily="34" charset="0"/>
                <a:ea typeface="Tahoma" panose="020B0604030504040204" pitchFamily="34" charset="0"/>
                <a:cs typeface="Tahoma" panose="020B0604030504040204" pitchFamily="34" charset="0"/>
              </a:rPr>
              <a:t> 2 </a:t>
            </a:r>
            <a:r>
              <a:rPr lang="en-US" sz="3200" b="1" dirty="0" err="1">
                <a:latin typeface="Tahoma" panose="020B0604030504040204" pitchFamily="34" charset="0"/>
                <a:ea typeface="Tahoma" panose="020B0604030504040204" pitchFamily="34" charset="0"/>
                <a:cs typeface="Tahoma" panose="020B0604030504040204" pitchFamily="34" charset="0"/>
              </a:rPr>
              <a:t>Ngữ</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văn</a:t>
            </a:r>
            <a:r>
              <a:rPr lang="en-US" sz="3200" b="1" dirty="0">
                <a:latin typeface="Tahoma" panose="020B0604030504040204" pitchFamily="34" charset="0"/>
                <a:ea typeface="Tahoma" panose="020B0604030504040204" pitchFamily="34" charset="0"/>
                <a:cs typeface="Tahoma" panose="020B0604030504040204" pitchFamily="34" charset="0"/>
              </a:rPr>
              <a:t> 7 </a:t>
            </a:r>
            <a:r>
              <a:rPr lang="en-US" sz="3200" b="1" dirty="0" err="1">
                <a:latin typeface="Tahoma" panose="020B0604030504040204" pitchFamily="34" charset="0"/>
                <a:ea typeface="Tahoma" panose="020B0604030504040204" pitchFamily="34" charset="0"/>
                <a:cs typeface="Tahoma" panose="020B0604030504040204" pitchFamily="34" charset="0"/>
              </a:rPr>
              <a:t>có</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nội</a:t>
            </a:r>
            <a:r>
              <a:rPr lang="en-US" sz="3200" b="1" dirty="0">
                <a:latin typeface="Tahoma" panose="020B0604030504040204" pitchFamily="34" charset="0"/>
                <a:ea typeface="Tahoma" panose="020B0604030504040204" pitchFamily="34" charset="0"/>
                <a:cs typeface="Tahoma" panose="020B0604030504040204" pitchFamily="34" charset="0"/>
              </a:rPr>
              <a:t> dung ý </a:t>
            </a:r>
            <a:r>
              <a:rPr lang="en-US" sz="3200" b="1" dirty="0" err="1">
                <a:latin typeface="Tahoma" panose="020B0604030504040204" pitchFamily="34" charset="0"/>
                <a:ea typeface="Tahoma" panose="020B0604030504040204" pitchFamily="34" charset="0"/>
                <a:cs typeface="Tahoma" panose="020B0604030504040204" pitchFamily="34" charset="0"/>
              </a:rPr>
              <a:t>nghĩa</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là</a:t>
            </a:r>
            <a:r>
              <a:rPr lang="en-US" sz="3200" b="1" dirty="0">
                <a:latin typeface="Tahoma" panose="020B0604030504040204" pitchFamily="34" charset="0"/>
                <a:ea typeface="Tahoma" panose="020B0604030504040204" pitchFamily="34" charset="0"/>
                <a:cs typeface="Tahoma" panose="020B0604030504040204" pitchFamily="34" charset="0"/>
              </a:rPr>
              <a: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Khuyên</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chúng</a:t>
            </a:r>
            <a:r>
              <a:rPr lang="en-US" sz="3200" b="1" i="1" dirty="0">
                <a:latin typeface="Tahoma" panose="020B0604030504040204" pitchFamily="34" charset="0"/>
                <a:ea typeface="Tahoma" panose="020B0604030504040204" pitchFamily="34" charset="0"/>
                <a:cs typeface="Tahoma" panose="020B0604030504040204" pitchFamily="34" charset="0"/>
              </a:rPr>
              <a:t> ta </a:t>
            </a:r>
            <a:r>
              <a:rPr lang="en-US" sz="3200" b="1" i="1" dirty="0" err="1">
                <a:latin typeface="Tahoma" panose="020B0604030504040204" pitchFamily="34" charset="0"/>
                <a:ea typeface="Tahoma" panose="020B0604030504040204" pitchFamily="34" charset="0"/>
                <a:cs typeface="Tahoma" panose="020B0604030504040204" pitchFamily="34" charset="0"/>
              </a:rPr>
              <a:t>phải</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biết</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cố</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gắng</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học</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tập</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không</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ngừng</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mở</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rộng</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tầm</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hiểu</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biết</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của</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bản</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thân</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không</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được</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chủ</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quan</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kiêu</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ngạo</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coi</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thường</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mọi</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người</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tự</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cao</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tự</a:t>
            </a:r>
            <a:r>
              <a:rPr lang="en-US" sz="3200" b="1" i="1" dirty="0">
                <a:latin typeface="Tahoma" panose="020B0604030504040204" pitchFamily="34" charset="0"/>
                <a:ea typeface="Tahoma" panose="020B0604030504040204" pitchFamily="34" charset="0"/>
                <a:cs typeface="Tahoma" panose="020B0604030504040204" pitchFamily="34" charset="0"/>
              </a:rPr>
              <a:t> </a:t>
            </a:r>
            <a:r>
              <a:rPr lang="en-US" sz="3200" b="1" i="1" dirty="0" err="1">
                <a:latin typeface="Tahoma" panose="020B0604030504040204" pitchFamily="34" charset="0"/>
                <a:ea typeface="Tahoma" panose="020B0604030504040204" pitchFamily="34" charset="0"/>
                <a:cs typeface="Tahoma" panose="020B0604030504040204" pitchFamily="34" charset="0"/>
              </a:rPr>
              <a:t>đại</a:t>
            </a:r>
            <a:r>
              <a:rPr lang="en-US" sz="3200" b="1" i="1" dirty="0">
                <a:latin typeface="Tahoma" panose="020B0604030504040204" pitchFamily="34" charset="0"/>
                <a:ea typeface="Tahoma" panose="020B0604030504040204" pitchFamily="34" charset="0"/>
                <a:cs typeface="Tahoma" panose="020B0604030504040204" pitchFamily="34" charset="0"/>
              </a:rPr>
              <a:t>.</a:t>
            </a:r>
            <a:endParaRPr lang="en-US" sz="3200" dirty="0">
              <a:latin typeface="Tahoma" panose="020B0604030504040204" pitchFamily="34" charset="0"/>
              <a:ea typeface="Tahoma" panose="020B0604030504040204" pitchFamily="34" charset="0"/>
              <a:cs typeface="Tahoma" panose="020B0604030504040204" pitchFamily="34" charset="0"/>
            </a:endParaRPr>
          </a:p>
          <a:p>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1">
            <a:extLst>
              <a:ext uri="{FF2B5EF4-FFF2-40B4-BE49-F238E27FC236}">
                <a16:creationId xmlns:a16="http://schemas.microsoft.com/office/drawing/2014/main" id="{1141F83E-4414-000A-B64F-E344B28E789A}"/>
              </a:ext>
            </a:extLst>
          </p:cNvPr>
          <p:cNvSpPr/>
          <p:nvPr/>
        </p:nvSpPr>
        <p:spPr>
          <a:xfrm>
            <a:off x="3260986" y="5877381"/>
            <a:ext cx="698594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b="1" dirty="0" err="1">
                <a:solidFill>
                  <a:schemeClr val="bg1"/>
                </a:solidFill>
                <a:latin typeface="Times New Roman" panose="02020603050405020304" pitchFamily="18" charset="0"/>
                <a:ea typeface="Times New Roman" panose="02020603050405020304" pitchFamily="18" charset="0"/>
              </a:rPr>
              <a:t>Thầy</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bói</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xem</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voi</a:t>
            </a:r>
            <a:endParaRPr lang="en-US" sz="3600" b="1" dirty="0">
              <a:solidFill>
                <a:schemeClr val="bg1"/>
              </a:solidFill>
              <a:latin typeface="Arial" pitchFamily="34" charset="0"/>
              <a:cs typeface="Arial" pitchFamily="34" charset="0"/>
            </a:endParaRPr>
          </a:p>
        </p:txBody>
      </p:sp>
      <p:sp>
        <p:nvSpPr>
          <p:cNvPr id="3" name="Oval 12">
            <a:extLst>
              <a:ext uri="{FF2B5EF4-FFF2-40B4-BE49-F238E27FC236}">
                <a16:creationId xmlns:a16="http://schemas.microsoft.com/office/drawing/2014/main" id="{F42023DC-C592-AD7F-7A71-F73AFD8FCD4A}"/>
              </a:ext>
            </a:extLst>
          </p:cNvPr>
          <p:cNvSpPr/>
          <p:nvPr/>
        </p:nvSpPr>
        <p:spPr>
          <a:xfrm>
            <a:off x="2971800" y="5944691"/>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Times New Roman" pitchFamily="18" charset="0"/>
                <a:cs typeface="Times New Roman" pitchFamily="18" charset="0"/>
              </a:rPr>
              <a:t>D</a:t>
            </a:r>
          </a:p>
        </p:txBody>
      </p:sp>
    </p:spTree>
    <p:extLst>
      <p:ext uri="{BB962C8B-B14F-4D97-AF65-F5344CB8AC3E}">
        <p14:creationId xmlns:p14="http://schemas.microsoft.com/office/powerpoint/2010/main" val="1197287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4000"/>
                            </p:stCondLst>
                            <p:childTnLst>
                              <p:par>
                                <p:cTn id="49" presetID="49" presetClass="entr" presetSubtype="0" decel="10000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 calcmode="lin" valueType="num">
                                      <p:cBhvr>
                                        <p:cTn id="53" dur="500" fill="hold"/>
                                        <p:tgtEl>
                                          <p:spTgt spid="3"/>
                                        </p:tgtEl>
                                        <p:attrNameLst>
                                          <p:attrName>style.rotation</p:attrName>
                                        </p:attrNameLst>
                                      </p:cBhvr>
                                      <p:tavLst>
                                        <p:tav tm="0">
                                          <p:val>
                                            <p:fltVal val="360"/>
                                          </p:val>
                                        </p:tav>
                                        <p:tav tm="100000">
                                          <p:val>
                                            <p:fltVal val="0"/>
                                          </p:val>
                                        </p:tav>
                                      </p:tavLst>
                                    </p:anim>
                                    <p:animEffect transition="in" filter="fade">
                                      <p:cBhvr>
                                        <p:cTn id="54" dur="500"/>
                                        <p:tgtEl>
                                          <p:spTgt spid="3"/>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left)">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3"/>
                                        </p:tgtEl>
                                      </p:cBhvr>
                                    </p:animEffect>
                                    <p:set>
                                      <p:cBhvr>
                                        <p:cTn id="78" dur="1" fill="hold">
                                          <p:stCondLst>
                                            <p:cond delay="499"/>
                                          </p:stCondLst>
                                        </p:cTn>
                                        <p:tgtEl>
                                          <p:spTgt spid="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P spid="2" grpId="0" animBg="1"/>
      <p:bldP spid="2" grpId="1" animBg="1"/>
      <p:bldP spid="3" grpId="0" animBg="1"/>
      <p:bldP spid="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00035805-4BEE-15AE-A036-60247F413724}"/>
              </a:ext>
            </a:extLst>
          </p:cNvPr>
          <p:cNvGraphicFramePr>
            <a:graphicFrameLocks noGrp="1"/>
          </p:cNvGraphicFramePr>
          <p:nvPr/>
        </p:nvGraphicFramePr>
        <p:xfrm>
          <a:off x="784529" y="998269"/>
          <a:ext cx="11139840" cy="4594068"/>
        </p:xfrm>
        <a:graphic>
          <a:graphicData uri="http://schemas.openxmlformats.org/drawingml/2006/table">
            <a:tbl>
              <a:tblPr firstRow="1" firstCol="1" bandRow="1">
                <a:tableStyleId>{5C22544A-7EE6-4342-B048-85BDC9FD1C3A}</a:tableStyleId>
              </a:tblPr>
              <a:tblGrid>
                <a:gridCol w="1824857">
                  <a:extLst>
                    <a:ext uri="{9D8B030D-6E8A-4147-A177-3AD203B41FA5}">
                      <a16:colId xmlns:a16="http://schemas.microsoft.com/office/drawing/2014/main" val="759863225"/>
                    </a:ext>
                  </a:extLst>
                </a:gridCol>
                <a:gridCol w="9314983">
                  <a:extLst>
                    <a:ext uri="{9D8B030D-6E8A-4147-A177-3AD203B41FA5}">
                      <a16:colId xmlns:a16="http://schemas.microsoft.com/office/drawing/2014/main" val="1597988188"/>
                    </a:ext>
                  </a:extLst>
                </a:gridCol>
              </a:tblGrid>
              <a:tr h="359765">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198" marR="94198" marT="62799" marB="627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Yêu cầu cụ thể</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198" marR="94198" marT="62799" marB="627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831364765"/>
                  </a:ext>
                </a:extLst>
              </a:tr>
              <a:tr h="202959">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Nghị luận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198" marR="94198" marT="62799" marB="627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198" marR="94198" marT="62799" marB="627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05426"/>
                  </a:ext>
                </a:extLst>
              </a:tr>
              <a:tr h="359765">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Biểu cảm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198" marR="94198" marT="62799" marB="627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tabLst>
                          <a:tab pos="1447800" algn="l"/>
                        </a:tabLst>
                      </a:pPr>
                      <a:r>
                        <a:rPr lang="it-IT" sz="2800" dirty="0">
                          <a:effectLst/>
                          <a:latin typeface="Times New Roman" panose="02020603050405020304" pitchFamily="18" charset="0"/>
                          <a:cs typeface="Times New Roman" panose="02020603050405020304" pitchFamily="18" charset="0"/>
                        </a:rPr>
                        <a:t>- Viết được đoạn văn ghi lại cảm xúc sau khi đọc một bài thơ.</a:t>
                      </a:r>
                      <a:endParaRPr lang="en-US" sz="2800" dirty="0">
                        <a:effectLst/>
                        <a:latin typeface="Times New Roman" panose="02020603050405020304" pitchFamily="18" charset="0"/>
                        <a:cs typeface="Times New Roman" panose="02020603050405020304" pitchFamily="18" charset="0"/>
                      </a:endParaRPr>
                    </a:p>
                  </a:txBody>
                  <a:tcPr marL="94198" marR="94198" marT="62799" marB="627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9979575"/>
                  </a:ext>
                </a:extLst>
              </a:tr>
              <a:tr h="359765">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Nghị luận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198" marR="94198" marT="62799" marB="627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 </a:t>
                      </a:r>
                      <a:r>
                        <a:rPr lang="vi-VN" sz="2800" dirty="0">
                          <a:effectLst/>
                          <a:latin typeface="Times New Roman" panose="02020603050405020304" pitchFamily="18" charset="0"/>
                          <a:cs typeface="Times New Roman" panose="02020603050405020304" pitchFamily="18" charset="0"/>
                        </a:rPr>
                        <a:t>Biết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endParaRPr lang="en-US" sz="2800" dirty="0">
                        <a:effectLst/>
                        <a:latin typeface="Times New Roman" panose="02020603050405020304" pitchFamily="18" charset="0"/>
                        <a:cs typeface="Times New Roman" panose="02020603050405020304" pitchFamily="18" charset="0"/>
                      </a:endParaRPr>
                    </a:p>
                  </a:txBody>
                  <a:tcPr marL="94198" marR="94198" marT="62799" marB="627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6340793"/>
                  </a:ext>
                </a:extLst>
              </a:tr>
              <a:tr h="359765">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Biểu cảm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198" marR="94198" marT="62799" marB="627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it-IT"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gắn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tùy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bút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198" marR="94198" marT="62799" marB="627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7097685"/>
                  </a:ext>
                </a:extLst>
              </a:tr>
              <a:tr h="493580">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198" marR="94198" marT="62799" marB="627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it-IT" sz="2800" dirty="0">
                          <a:effectLst/>
                          <a:latin typeface="Times New Roman" panose="02020603050405020304" pitchFamily="18" charset="0"/>
                          <a:cs typeface="Times New Roman" panose="02020603050405020304" pitchFamily="18" charset="0"/>
                        </a:rPr>
                        <a:t>- Viết được văn bản tường trình và biết tóm tắt văn bản theo yêu cầu khác nhau về độ dài.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198" marR="94198" marT="62799" marB="627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0554849"/>
                  </a:ext>
                </a:extLst>
              </a:tr>
            </a:tbl>
          </a:graphicData>
        </a:graphic>
      </p:graphicFrame>
      <p:pic>
        <p:nvPicPr>
          <p:cNvPr id="10" name="Hình ảnh 9">
            <a:extLst>
              <a:ext uri="{FF2B5EF4-FFF2-40B4-BE49-F238E27FC236}">
                <a16:creationId xmlns:a16="http://schemas.microsoft.com/office/drawing/2014/main" id="{0D017A95-C464-F426-0A29-B29F5259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1681" y="5291020"/>
            <a:ext cx="2699393" cy="1416204"/>
          </a:xfrm>
          <a:prstGeom prst="rect">
            <a:avLst/>
          </a:prstGeom>
        </p:spPr>
      </p:pic>
      <p:sp>
        <p:nvSpPr>
          <p:cNvPr id="4" name="Hình chữ nhật: Góc Tròn 3">
            <a:extLst>
              <a:ext uri="{FF2B5EF4-FFF2-40B4-BE49-F238E27FC236}">
                <a16:creationId xmlns:a16="http://schemas.microsoft.com/office/drawing/2014/main" id="{D25E0E09-20F0-B98B-F41C-A217D164769C}"/>
              </a:ext>
            </a:extLst>
          </p:cNvPr>
          <p:cNvSpPr/>
          <p:nvPr/>
        </p:nvSpPr>
        <p:spPr>
          <a:xfrm>
            <a:off x="2509226" y="261390"/>
            <a:ext cx="7173547" cy="463673"/>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90170" algn="l"/>
                <a:tab pos="180340" algn="l"/>
                <a:tab pos="270510" algn="l"/>
              </a:tabLst>
            </a:pPr>
            <a:r>
              <a:rPr lang="en-US" sz="2800" b="1" dirty="0" err="1">
                <a:solidFill>
                  <a:schemeClr val="tx1"/>
                </a:solidFill>
                <a:effectLst/>
                <a:latin typeface="Times New Roman" panose="02020603050405020304" pitchFamily="18" charset="0"/>
                <a:ea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rPr>
              <a:t> 6: </a:t>
            </a:r>
            <a:r>
              <a:rPr lang="vi-VN" sz="2800" b="1" dirty="0">
                <a:solidFill>
                  <a:schemeClr val="tx1"/>
                </a:solidFill>
                <a:effectLst/>
                <a:latin typeface="Times New Roman" panose="02020603050405020304" pitchFamily="18" charset="0"/>
                <a:ea typeface="Times New Roman" panose="02020603050405020304" pitchFamily="18" charset="0"/>
              </a:rPr>
              <a:t>Yêu cầu luyện viết các kiểu văn bản.</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390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D017A95-C464-F426-0A29-B29F5259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3860" y="114417"/>
            <a:ext cx="2051560" cy="1076326"/>
          </a:xfrm>
          <a:prstGeom prst="rect">
            <a:avLst/>
          </a:prstGeom>
        </p:spPr>
      </p:pic>
      <p:sp>
        <p:nvSpPr>
          <p:cNvPr id="2" name="Hình chữ nhật: Góc Tròn 1">
            <a:extLst>
              <a:ext uri="{FF2B5EF4-FFF2-40B4-BE49-F238E27FC236}">
                <a16:creationId xmlns:a16="http://schemas.microsoft.com/office/drawing/2014/main" id="{6D559C64-EADC-C453-C1F0-0D909C9D00DE}"/>
              </a:ext>
            </a:extLst>
          </p:cNvPr>
          <p:cNvSpPr/>
          <p:nvPr/>
        </p:nvSpPr>
        <p:spPr>
          <a:xfrm>
            <a:off x="1405256" y="195380"/>
            <a:ext cx="8218247" cy="91440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90170" algn="l"/>
                <a:tab pos="180340" algn="l"/>
                <a:tab pos="270510" algn="l"/>
              </a:tabLst>
            </a:pPr>
            <a:r>
              <a:rPr lang="en-US" sz="2800" b="1" dirty="0" err="1">
                <a:solidFill>
                  <a:schemeClr val="tx1"/>
                </a:solidFill>
                <a:effectLst/>
                <a:latin typeface="Times New Roman" panose="02020603050405020304" pitchFamily="18" charset="0"/>
                <a:ea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rPr>
              <a:t> 7: </a:t>
            </a:r>
            <a:r>
              <a:rPr lang="en-US" sz="2800" b="1" dirty="0" err="1">
                <a:solidFill>
                  <a:schemeClr val="tx1"/>
                </a:solidFill>
                <a:effectLst/>
                <a:latin typeface="Times New Roman" panose="02020603050405020304" pitchFamily="18" charset="0"/>
                <a:ea typeface="Times New Roman" panose="02020603050405020304" pitchFamily="18" charset="0"/>
              </a:rPr>
              <a:t>Mối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quan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hệ</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giữa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nội</a:t>
            </a:r>
            <a:r>
              <a:rPr lang="en-US" sz="2800" b="1" dirty="0">
                <a:solidFill>
                  <a:schemeClr val="tx1"/>
                </a:solidFill>
                <a:effectLst/>
                <a:latin typeface="Times New Roman" panose="02020603050405020304" pitchFamily="18" charset="0"/>
                <a:ea typeface="Times New Roman" panose="02020603050405020304" pitchFamily="18" charset="0"/>
              </a:rPr>
              <a:t> dung </a:t>
            </a:r>
            <a:r>
              <a:rPr lang="en-US" sz="2800" b="1" dirty="0" err="1">
                <a:solidFill>
                  <a:schemeClr val="tx1"/>
                </a:solidFill>
                <a:effectLst/>
                <a:latin typeface="Times New Roman" panose="02020603050405020304" pitchFamily="18" charset="0"/>
                <a:ea typeface="Times New Roman" panose="02020603050405020304" pitchFamily="18" charset="0"/>
              </a:rPr>
              <a:t>đọc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hiểu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cầu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viết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trong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bài</a:t>
            </a:r>
            <a:r>
              <a:rPr lang="en-US" sz="2800" b="1" dirty="0">
                <a:solidFill>
                  <a:schemeClr val="tx1"/>
                </a:solidFill>
                <a:effectLst/>
                <a:latin typeface="Times New Roman" panose="02020603050405020304" pitchFamily="18" charset="0"/>
                <a:ea typeface="Times New Roman" panose="02020603050405020304" pitchFamily="18" charset="0"/>
              </a:rPr>
              <a:t> ở </a:t>
            </a:r>
            <a:r>
              <a:rPr lang="en-US" sz="2800" b="1" dirty="0" err="1">
                <a:solidFill>
                  <a:schemeClr val="tx1"/>
                </a:solidFill>
                <a:effectLst/>
                <a:latin typeface="Times New Roman" panose="02020603050405020304" pitchFamily="18" charset="0"/>
                <a:ea typeface="Times New Roman" panose="02020603050405020304" pitchFamily="18" charset="0"/>
              </a:rPr>
              <a:t>sách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i="1" dirty="0" err="1">
                <a:solidFill>
                  <a:schemeClr val="tx1"/>
                </a:solidFill>
                <a:effectLst/>
                <a:latin typeface="Times New Roman" panose="02020603050405020304" pitchFamily="18" charset="0"/>
                <a:ea typeface="Times New Roman" panose="02020603050405020304" pitchFamily="18" charset="0"/>
              </a:rPr>
              <a:t>Ngữ</a:t>
            </a:r>
            <a:r>
              <a:rPr lang="en-US" sz="2800" b="1" i="1" dirty="0">
                <a:solidFill>
                  <a:schemeClr val="tx1"/>
                </a:solidFill>
                <a:effectLst/>
                <a:latin typeface="Times New Roman" panose="02020603050405020304" pitchFamily="18" charset="0"/>
                <a:ea typeface="Times New Roman" panose="02020603050405020304" pitchFamily="18" charset="0"/>
              </a:rPr>
              <a:t> </a:t>
            </a:r>
            <a:r>
              <a:rPr lang="en-US" sz="2800" b="1" i="1" dirty="0" err="1">
                <a:solidFill>
                  <a:schemeClr val="tx1"/>
                </a:solidFill>
                <a:effectLst/>
                <a:latin typeface="Times New Roman" panose="02020603050405020304" pitchFamily="18" charset="0"/>
                <a:ea typeface="Times New Roman" panose="02020603050405020304" pitchFamily="18" charset="0"/>
              </a:rPr>
              <a:t>văn</a:t>
            </a:r>
            <a:r>
              <a:rPr lang="en-US" sz="2800" b="1" i="1" dirty="0">
                <a:solidFill>
                  <a:schemeClr val="tx1"/>
                </a:solidFill>
                <a:effectLst/>
                <a:latin typeface="Times New Roman" panose="02020603050405020304" pitchFamily="18" charset="0"/>
                <a:ea typeface="Times New Roman" panose="02020603050405020304" pitchFamily="18" charset="0"/>
              </a:rPr>
              <a:t> 7</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tập</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graphicFrame>
        <p:nvGraphicFramePr>
          <p:cNvPr id="6" name="Bảng 5">
            <a:extLst>
              <a:ext uri="{FF2B5EF4-FFF2-40B4-BE49-F238E27FC236}">
                <a16:creationId xmlns:a16="http://schemas.microsoft.com/office/drawing/2014/main" id="{30A59358-A313-2A7E-D005-3B6B4D00360F}"/>
              </a:ext>
            </a:extLst>
          </p:cNvPr>
          <p:cNvGraphicFramePr>
            <a:graphicFrameLocks noGrp="1"/>
          </p:cNvGraphicFramePr>
          <p:nvPr/>
        </p:nvGraphicFramePr>
        <p:xfrm>
          <a:off x="126580" y="1382752"/>
          <a:ext cx="11938840" cy="4693920"/>
        </p:xfrm>
        <a:graphic>
          <a:graphicData uri="http://schemas.openxmlformats.org/drawingml/2006/table">
            <a:tbl>
              <a:tblPr firstRow="1" firstCol="1" bandRow="1">
                <a:tableStyleId>{5C22544A-7EE6-4342-B048-85BDC9FD1C3A}</a:tableStyleId>
              </a:tblPr>
              <a:tblGrid>
                <a:gridCol w="1360448">
                  <a:extLst>
                    <a:ext uri="{9D8B030D-6E8A-4147-A177-3AD203B41FA5}">
                      <a16:colId xmlns:a16="http://schemas.microsoft.com/office/drawing/2014/main" val="676009051"/>
                    </a:ext>
                  </a:extLst>
                </a:gridCol>
                <a:gridCol w="1389987">
                  <a:extLst>
                    <a:ext uri="{9D8B030D-6E8A-4147-A177-3AD203B41FA5}">
                      <a16:colId xmlns:a16="http://schemas.microsoft.com/office/drawing/2014/main" val="2070117479"/>
                    </a:ext>
                  </a:extLst>
                </a:gridCol>
                <a:gridCol w="2810107">
                  <a:extLst>
                    <a:ext uri="{9D8B030D-6E8A-4147-A177-3AD203B41FA5}">
                      <a16:colId xmlns:a16="http://schemas.microsoft.com/office/drawing/2014/main" val="3383580309"/>
                    </a:ext>
                  </a:extLst>
                </a:gridCol>
                <a:gridCol w="6378298">
                  <a:extLst>
                    <a:ext uri="{9D8B030D-6E8A-4147-A177-3AD203B41FA5}">
                      <a16:colId xmlns:a16="http://schemas.microsoft.com/office/drawing/2014/main" val="1503933262"/>
                    </a:ext>
                  </a:extLst>
                </a:gridCol>
              </a:tblGrid>
              <a:tr h="407126">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II)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23247185"/>
                  </a:ext>
                </a:extLst>
              </a:tr>
              <a:tr h="1472783">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a:lnSpc>
                          <a:spcPct val="100000"/>
                        </a:lnSpc>
                        <a:spcBef>
                          <a:spcPts val="0"/>
                        </a:spcBef>
                        <a:spcAft>
                          <a:spcPts val="0"/>
                        </a:spcAft>
                        <a:buSzPts val="1400"/>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a:t>
                      </a:r>
                    </a:p>
                    <a:p>
                      <a:pPr marL="0" marR="0" lvl="0" indent="0" algn="ctr">
                        <a:lnSpc>
                          <a:spcPct val="100000"/>
                        </a:lnSpc>
                        <a:spcBef>
                          <a:spcPts val="0"/>
                        </a:spcBef>
                        <a:spcAft>
                          <a:spcPts val="0"/>
                        </a:spcAft>
                        <a:buSzPts val="1400"/>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tỏ</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a:t>
                      </a: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1916445"/>
                  </a:ext>
                </a:extLst>
              </a:tr>
            </a:tbl>
          </a:graphicData>
        </a:graphic>
      </p:graphicFrame>
    </p:spTree>
    <p:extLst>
      <p:ext uri="{BB962C8B-B14F-4D97-AF65-F5344CB8AC3E}">
        <p14:creationId xmlns:p14="http://schemas.microsoft.com/office/powerpoint/2010/main" val="1848456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6D559C64-EADC-C453-C1F0-0D909C9D00DE}"/>
              </a:ext>
            </a:extLst>
          </p:cNvPr>
          <p:cNvSpPr/>
          <p:nvPr/>
        </p:nvSpPr>
        <p:spPr>
          <a:xfrm>
            <a:off x="2509226" y="261390"/>
            <a:ext cx="8218247" cy="91440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90170" algn="l"/>
                <a:tab pos="180340" algn="l"/>
                <a:tab pos="270510" algn="l"/>
              </a:tabLst>
            </a:pPr>
            <a:r>
              <a:rPr lang="en-US" sz="2800" b="1" dirty="0" err="1">
                <a:solidFill>
                  <a:schemeClr val="tx1"/>
                </a:solidFill>
                <a:effectLst/>
                <a:latin typeface="Times New Roman" panose="02020603050405020304" pitchFamily="18" charset="0"/>
                <a:ea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rPr>
              <a:t> 7: </a:t>
            </a:r>
            <a:r>
              <a:rPr lang="en-US" sz="2800" b="1" dirty="0" err="1">
                <a:solidFill>
                  <a:schemeClr val="tx1"/>
                </a:solidFill>
                <a:effectLst/>
                <a:latin typeface="Times New Roman" panose="02020603050405020304" pitchFamily="18" charset="0"/>
                <a:ea typeface="Times New Roman" panose="02020603050405020304" pitchFamily="18" charset="0"/>
              </a:rPr>
              <a:t>Mối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quan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hệ</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giữa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nội</a:t>
            </a:r>
            <a:r>
              <a:rPr lang="en-US" sz="2800" b="1" dirty="0">
                <a:solidFill>
                  <a:schemeClr val="tx1"/>
                </a:solidFill>
                <a:effectLst/>
                <a:latin typeface="Times New Roman" panose="02020603050405020304" pitchFamily="18" charset="0"/>
                <a:ea typeface="Times New Roman" panose="02020603050405020304" pitchFamily="18" charset="0"/>
              </a:rPr>
              <a:t> dung </a:t>
            </a:r>
            <a:r>
              <a:rPr lang="en-US" sz="2800" b="1" dirty="0" err="1">
                <a:solidFill>
                  <a:schemeClr val="tx1"/>
                </a:solidFill>
                <a:effectLst/>
                <a:latin typeface="Times New Roman" panose="02020603050405020304" pitchFamily="18" charset="0"/>
                <a:ea typeface="Times New Roman" panose="02020603050405020304" pitchFamily="18" charset="0"/>
              </a:rPr>
              <a:t>đọc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hiểu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cầu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viết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trong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bài</a:t>
            </a:r>
            <a:r>
              <a:rPr lang="en-US" sz="2800" b="1" dirty="0">
                <a:solidFill>
                  <a:schemeClr val="tx1"/>
                </a:solidFill>
                <a:effectLst/>
                <a:latin typeface="Times New Roman" panose="02020603050405020304" pitchFamily="18" charset="0"/>
                <a:ea typeface="Times New Roman" panose="02020603050405020304" pitchFamily="18" charset="0"/>
              </a:rPr>
              <a:t> ở </a:t>
            </a:r>
            <a:r>
              <a:rPr lang="en-US" sz="2800" b="1" dirty="0" err="1">
                <a:solidFill>
                  <a:schemeClr val="tx1"/>
                </a:solidFill>
                <a:effectLst/>
                <a:latin typeface="Times New Roman" panose="02020603050405020304" pitchFamily="18" charset="0"/>
                <a:ea typeface="Times New Roman" panose="02020603050405020304" pitchFamily="18" charset="0"/>
              </a:rPr>
              <a:t>sách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i="1" dirty="0" err="1">
                <a:solidFill>
                  <a:schemeClr val="tx1"/>
                </a:solidFill>
                <a:effectLst/>
                <a:latin typeface="Times New Roman" panose="02020603050405020304" pitchFamily="18" charset="0"/>
                <a:ea typeface="Times New Roman" panose="02020603050405020304" pitchFamily="18" charset="0"/>
              </a:rPr>
              <a:t>Ngữ</a:t>
            </a:r>
            <a:r>
              <a:rPr lang="en-US" sz="2800" b="1" i="1" dirty="0">
                <a:solidFill>
                  <a:schemeClr val="tx1"/>
                </a:solidFill>
                <a:effectLst/>
                <a:latin typeface="Times New Roman" panose="02020603050405020304" pitchFamily="18" charset="0"/>
                <a:ea typeface="Times New Roman" panose="02020603050405020304" pitchFamily="18" charset="0"/>
              </a:rPr>
              <a:t> </a:t>
            </a:r>
            <a:r>
              <a:rPr lang="en-US" sz="2800" b="1" i="1" dirty="0" err="1">
                <a:solidFill>
                  <a:schemeClr val="tx1"/>
                </a:solidFill>
                <a:effectLst/>
                <a:latin typeface="Times New Roman" panose="02020603050405020304" pitchFamily="18" charset="0"/>
                <a:ea typeface="Times New Roman" panose="02020603050405020304" pitchFamily="18" charset="0"/>
              </a:rPr>
              <a:t>văn</a:t>
            </a:r>
            <a:r>
              <a:rPr lang="en-US" sz="2800" b="1" i="1" dirty="0">
                <a:solidFill>
                  <a:schemeClr val="tx1"/>
                </a:solidFill>
                <a:effectLst/>
                <a:latin typeface="Times New Roman" panose="02020603050405020304" pitchFamily="18" charset="0"/>
                <a:ea typeface="Times New Roman" panose="02020603050405020304" pitchFamily="18" charset="0"/>
              </a:rPr>
              <a:t> 7</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tập</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graphicFrame>
        <p:nvGraphicFramePr>
          <p:cNvPr id="6" name="Bảng 5">
            <a:extLst>
              <a:ext uri="{FF2B5EF4-FFF2-40B4-BE49-F238E27FC236}">
                <a16:creationId xmlns:a16="http://schemas.microsoft.com/office/drawing/2014/main" id="{30A59358-A313-2A7E-D005-3B6B4D00360F}"/>
              </a:ext>
            </a:extLst>
          </p:cNvPr>
          <p:cNvGraphicFramePr>
            <a:graphicFrameLocks noGrp="1"/>
          </p:cNvGraphicFramePr>
          <p:nvPr/>
        </p:nvGraphicFramePr>
        <p:xfrm>
          <a:off x="126580" y="1295400"/>
          <a:ext cx="11938840" cy="4267200"/>
        </p:xfrm>
        <a:graphic>
          <a:graphicData uri="http://schemas.openxmlformats.org/drawingml/2006/table">
            <a:tbl>
              <a:tblPr firstRow="1" firstCol="1" bandRow="1">
                <a:tableStyleId>{5C22544A-7EE6-4342-B048-85BDC9FD1C3A}</a:tableStyleId>
              </a:tblPr>
              <a:tblGrid>
                <a:gridCol w="1360448">
                  <a:extLst>
                    <a:ext uri="{9D8B030D-6E8A-4147-A177-3AD203B41FA5}">
                      <a16:colId xmlns:a16="http://schemas.microsoft.com/office/drawing/2014/main" val="676009051"/>
                    </a:ext>
                  </a:extLst>
                </a:gridCol>
                <a:gridCol w="1472620">
                  <a:extLst>
                    <a:ext uri="{9D8B030D-6E8A-4147-A177-3AD203B41FA5}">
                      <a16:colId xmlns:a16="http://schemas.microsoft.com/office/drawing/2014/main" val="2070117479"/>
                    </a:ext>
                  </a:extLst>
                </a:gridCol>
                <a:gridCol w="3270286">
                  <a:extLst>
                    <a:ext uri="{9D8B030D-6E8A-4147-A177-3AD203B41FA5}">
                      <a16:colId xmlns:a16="http://schemas.microsoft.com/office/drawing/2014/main" val="3383580309"/>
                    </a:ext>
                  </a:extLst>
                </a:gridCol>
                <a:gridCol w="5835486">
                  <a:extLst>
                    <a:ext uri="{9D8B030D-6E8A-4147-A177-3AD203B41FA5}">
                      <a16:colId xmlns:a16="http://schemas.microsoft.com/office/drawing/2014/main" val="1503933262"/>
                    </a:ext>
                  </a:extLst>
                </a:gridCol>
              </a:tblGrid>
              <a:tr h="840731">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II)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23247185"/>
                  </a:ext>
                </a:extLst>
              </a:tr>
              <a:tr h="2764865">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7</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Văn bản văn học – Thơ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a:lnSpc>
                          <a:spcPct val="100000"/>
                        </a:lnSpc>
                        <a:spcBef>
                          <a:spcPts val="0"/>
                        </a:spcBef>
                        <a:spcAft>
                          <a:spcPts val="0"/>
                        </a:spcAft>
                        <a:buSzPts val="1400"/>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cs typeface="Times New Roman" panose="02020603050405020304" pitchFamily="18" charset="0"/>
                        </a:rPr>
                        <a:t> HS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một câu, khổ, đoạn hay cả bài thơ</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9925936"/>
                  </a:ext>
                </a:extLst>
              </a:tr>
            </a:tbl>
          </a:graphicData>
        </a:graphic>
      </p:graphicFrame>
      <p:pic>
        <p:nvPicPr>
          <p:cNvPr id="10" name="Hình ảnh 9">
            <a:extLst>
              <a:ext uri="{FF2B5EF4-FFF2-40B4-BE49-F238E27FC236}">
                <a16:creationId xmlns:a16="http://schemas.microsoft.com/office/drawing/2014/main" id="{0D017A95-C464-F426-0A29-B29F5259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763" y="5180406"/>
            <a:ext cx="2699393" cy="1416204"/>
          </a:xfrm>
          <a:prstGeom prst="rect">
            <a:avLst/>
          </a:prstGeom>
        </p:spPr>
      </p:pic>
    </p:spTree>
    <p:extLst>
      <p:ext uri="{BB962C8B-B14F-4D97-AF65-F5344CB8AC3E}">
        <p14:creationId xmlns:p14="http://schemas.microsoft.com/office/powerpoint/2010/main" val="3222947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6D559C64-EADC-C453-C1F0-0D909C9D00DE}"/>
              </a:ext>
            </a:extLst>
          </p:cNvPr>
          <p:cNvSpPr/>
          <p:nvPr/>
        </p:nvSpPr>
        <p:spPr>
          <a:xfrm>
            <a:off x="2498075" y="150776"/>
            <a:ext cx="8218247" cy="91440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90170" algn="l"/>
                <a:tab pos="180340" algn="l"/>
                <a:tab pos="270510" algn="l"/>
              </a:tabLst>
            </a:pPr>
            <a:r>
              <a:rPr lang="en-US" sz="2800" b="1" dirty="0" err="1">
                <a:solidFill>
                  <a:schemeClr val="tx1"/>
                </a:solidFill>
                <a:effectLst/>
                <a:latin typeface="Times New Roman" panose="02020603050405020304" pitchFamily="18" charset="0"/>
                <a:ea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rPr>
              <a:t> 7: </a:t>
            </a:r>
            <a:r>
              <a:rPr lang="en-US" sz="2800" b="1" dirty="0" err="1">
                <a:solidFill>
                  <a:schemeClr val="tx1"/>
                </a:solidFill>
                <a:effectLst/>
                <a:latin typeface="Times New Roman" panose="02020603050405020304" pitchFamily="18" charset="0"/>
                <a:ea typeface="Times New Roman" panose="02020603050405020304" pitchFamily="18" charset="0"/>
              </a:rPr>
              <a:t>Mối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quan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hệ</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giữa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nội</a:t>
            </a:r>
            <a:r>
              <a:rPr lang="en-US" sz="2800" b="1" dirty="0">
                <a:solidFill>
                  <a:schemeClr val="tx1"/>
                </a:solidFill>
                <a:effectLst/>
                <a:latin typeface="Times New Roman" panose="02020603050405020304" pitchFamily="18" charset="0"/>
                <a:ea typeface="Times New Roman" panose="02020603050405020304" pitchFamily="18" charset="0"/>
              </a:rPr>
              <a:t> dung </a:t>
            </a:r>
            <a:r>
              <a:rPr lang="en-US" sz="2800" b="1" dirty="0" err="1">
                <a:solidFill>
                  <a:schemeClr val="tx1"/>
                </a:solidFill>
                <a:effectLst/>
                <a:latin typeface="Times New Roman" panose="02020603050405020304" pitchFamily="18" charset="0"/>
                <a:ea typeface="Times New Roman" panose="02020603050405020304" pitchFamily="18" charset="0"/>
              </a:rPr>
              <a:t>đọc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hiểu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cầu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viết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trong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bài</a:t>
            </a:r>
            <a:r>
              <a:rPr lang="en-US" sz="2800" b="1" dirty="0">
                <a:solidFill>
                  <a:schemeClr val="tx1"/>
                </a:solidFill>
                <a:effectLst/>
                <a:latin typeface="Times New Roman" panose="02020603050405020304" pitchFamily="18" charset="0"/>
                <a:ea typeface="Times New Roman" panose="02020603050405020304" pitchFamily="18" charset="0"/>
              </a:rPr>
              <a:t> ở </a:t>
            </a:r>
            <a:r>
              <a:rPr lang="en-US" sz="2800" b="1" dirty="0" err="1">
                <a:solidFill>
                  <a:schemeClr val="tx1"/>
                </a:solidFill>
                <a:effectLst/>
                <a:latin typeface="Times New Roman" panose="02020603050405020304" pitchFamily="18" charset="0"/>
                <a:ea typeface="Times New Roman" panose="02020603050405020304" pitchFamily="18" charset="0"/>
              </a:rPr>
              <a:t>sách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i="1" dirty="0" err="1">
                <a:solidFill>
                  <a:schemeClr val="tx1"/>
                </a:solidFill>
                <a:effectLst/>
                <a:latin typeface="Times New Roman" panose="02020603050405020304" pitchFamily="18" charset="0"/>
                <a:ea typeface="Times New Roman" panose="02020603050405020304" pitchFamily="18" charset="0"/>
              </a:rPr>
              <a:t>Ngữ</a:t>
            </a:r>
            <a:r>
              <a:rPr lang="en-US" sz="2800" b="1" i="1" dirty="0">
                <a:solidFill>
                  <a:schemeClr val="tx1"/>
                </a:solidFill>
                <a:effectLst/>
                <a:latin typeface="Times New Roman" panose="02020603050405020304" pitchFamily="18" charset="0"/>
                <a:ea typeface="Times New Roman" panose="02020603050405020304" pitchFamily="18" charset="0"/>
              </a:rPr>
              <a:t> </a:t>
            </a:r>
            <a:r>
              <a:rPr lang="en-US" sz="2800" b="1" i="1" dirty="0" err="1">
                <a:solidFill>
                  <a:schemeClr val="tx1"/>
                </a:solidFill>
                <a:effectLst/>
                <a:latin typeface="Times New Roman" panose="02020603050405020304" pitchFamily="18" charset="0"/>
                <a:ea typeface="Times New Roman" panose="02020603050405020304" pitchFamily="18" charset="0"/>
              </a:rPr>
              <a:t>văn</a:t>
            </a:r>
            <a:r>
              <a:rPr lang="en-US" sz="2800" b="1" i="1" dirty="0">
                <a:solidFill>
                  <a:schemeClr val="tx1"/>
                </a:solidFill>
                <a:effectLst/>
                <a:latin typeface="Times New Roman" panose="02020603050405020304" pitchFamily="18" charset="0"/>
                <a:ea typeface="Times New Roman" panose="02020603050405020304" pitchFamily="18" charset="0"/>
              </a:rPr>
              <a:t> 7</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tập</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graphicFrame>
        <p:nvGraphicFramePr>
          <p:cNvPr id="6" name="Bảng 5">
            <a:extLst>
              <a:ext uri="{FF2B5EF4-FFF2-40B4-BE49-F238E27FC236}">
                <a16:creationId xmlns:a16="http://schemas.microsoft.com/office/drawing/2014/main" id="{30A59358-A313-2A7E-D005-3B6B4D00360F}"/>
              </a:ext>
            </a:extLst>
          </p:cNvPr>
          <p:cNvGraphicFramePr>
            <a:graphicFrameLocks noGrp="1"/>
          </p:cNvGraphicFramePr>
          <p:nvPr/>
        </p:nvGraphicFramePr>
        <p:xfrm>
          <a:off x="126580" y="1209144"/>
          <a:ext cx="11938840" cy="4937760"/>
        </p:xfrm>
        <a:graphic>
          <a:graphicData uri="http://schemas.openxmlformats.org/drawingml/2006/table">
            <a:tbl>
              <a:tblPr firstRow="1" firstCol="1" bandRow="1">
                <a:tableStyleId>{5C22544A-7EE6-4342-B048-85BDC9FD1C3A}</a:tableStyleId>
              </a:tblPr>
              <a:tblGrid>
                <a:gridCol w="1691069">
                  <a:extLst>
                    <a:ext uri="{9D8B030D-6E8A-4147-A177-3AD203B41FA5}">
                      <a16:colId xmlns:a16="http://schemas.microsoft.com/office/drawing/2014/main" val="676009051"/>
                    </a:ext>
                  </a:extLst>
                </a:gridCol>
                <a:gridCol w="1628078">
                  <a:extLst>
                    <a:ext uri="{9D8B030D-6E8A-4147-A177-3AD203B41FA5}">
                      <a16:colId xmlns:a16="http://schemas.microsoft.com/office/drawing/2014/main" val="2070117479"/>
                    </a:ext>
                  </a:extLst>
                </a:gridCol>
                <a:gridCol w="1717288">
                  <a:extLst>
                    <a:ext uri="{9D8B030D-6E8A-4147-A177-3AD203B41FA5}">
                      <a16:colId xmlns:a16="http://schemas.microsoft.com/office/drawing/2014/main" val="3383580309"/>
                    </a:ext>
                  </a:extLst>
                </a:gridCol>
                <a:gridCol w="6902405">
                  <a:extLst>
                    <a:ext uri="{9D8B030D-6E8A-4147-A177-3AD203B41FA5}">
                      <a16:colId xmlns:a16="http://schemas.microsoft.com/office/drawing/2014/main" val="1503933262"/>
                    </a:ext>
                  </a:extLst>
                </a:gridCol>
              </a:tblGrid>
              <a:tr h="299243">
                <a:tc>
                  <a:txBody>
                    <a:bodyPr/>
                    <a:lstStyle/>
                    <a:p>
                      <a:pPr marL="0" marR="0" algn="ctr">
                        <a:lnSpc>
                          <a:spcPct val="100000"/>
                        </a:lnSpc>
                        <a:spcBef>
                          <a:spcPts val="0"/>
                        </a:spcBef>
                        <a:spcAft>
                          <a:spcPts val="0"/>
                        </a:spcAft>
                      </a:pPr>
                      <a:r>
                        <a:rPr lang="en-US" sz="2700" dirty="0" err="1">
                          <a:effectLst/>
                          <a:latin typeface="Times New Roman" panose="02020603050405020304" pitchFamily="18" charset="0"/>
                          <a:cs typeface="Times New Roman" panose="02020603050405020304" pitchFamily="18" charset="0"/>
                        </a:rPr>
                        <a:t>Bài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học</a:t>
                      </a:r>
                      <a:endParaRPr lang="en-US" sz="27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Học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kì</a:t>
                      </a:r>
                      <a:r>
                        <a:rPr lang="en-US" sz="2700" dirty="0">
                          <a:effectLst/>
                          <a:latin typeface="Times New Roman" panose="02020603050405020304" pitchFamily="18" charset="0"/>
                          <a:cs typeface="Times New Roman" panose="02020603050405020304" pitchFamily="18" charset="0"/>
                        </a:rPr>
                        <a:t> II)</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700" dirty="0" err="1">
                          <a:effectLst/>
                          <a:latin typeface="Times New Roman" panose="02020603050405020304" pitchFamily="18" charset="0"/>
                          <a:cs typeface="Times New Roman" panose="02020603050405020304" pitchFamily="18" charset="0"/>
                        </a:rPr>
                        <a:t>Nội</a:t>
                      </a:r>
                      <a:r>
                        <a:rPr lang="en-US" sz="2700" dirty="0">
                          <a:effectLst/>
                          <a:latin typeface="Times New Roman" panose="02020603050405020304" pitchFamily="18" charset="0"/>
                          <a:cs typeface="Times New Roman" panose="02020603050405020304" pitchFamily="18" charset="0"/>
                        </a:rPr>
                        <a:t> dung </a:t>
                      </a:r>
                      <a:r>
                        <a:rPr lang="en-US" sz="2700" dirty="0" err="1">
                          <a:effectLst/>
                          <a:latin typeface="Times New Roman" panose="02020603050405020304" pitchFamily="18" charset="0"/>
                          <a:cs typeface="Times New Roman" panose="02020603050405020304" pitchFamily="18" charset="0"/>
                        </a:rPr>
                        <a:t>đọc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hiểu</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700" dirty="0" err="1">
                          <a:effectLst/>
                          <a:latin typeface="Times New Roman" panose="02020603050405020304" pitchFamily="18" charset="0"/>
                          <a:cs typeface="Times New Roman" panose="02020603050405020304" pitchFamily="18" charset="0"/>
                        </a:rPr>
                        <a:t>Yêu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cầu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phần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viết</a:t>
                      </a:r>
                      <a:endParaRPr lang="en-US" sz="2700" dirty="0">
                        <a:effectLst/>
                        <a:latin typeface="Times New Roman" panose="02020603050405020304" pitchFamily="18"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700" dirty="0" err="1">
                          <a:effectLst/>
                          <a:latin typeface="Times New Roman" panose="02020603050405020304" pitchFamily="18" charset="0"/>
                          <a:cs typeface="Times New Roman" panose="02020603050405020304" pitchFamily="18" charset="0"/>
                        </a:rPr>
                        <a:t>Mối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quan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hệ</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giữa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nội</a:t>
                      </a:r>
                      <a:r>
                        <a:rPr lang="en-US" sz="2700" dirty="0">
                          <a:effectLst/>
                          <a:latin typeface="Times New Roman" panose="02020603050405020304" pitchFamily="18" charset="0"/>
                          <a:cs typeface="Times New Roman" panose="02020603050405020304" pitchFamily="18" charset="0"/>
                        </a:rPr>
                        <a:t> dung </a:t>
                      </a:r>
                      <a:r>
                        <a:rPr lang="en-US" sz="2700" dirty="0" err="1">
                          <a:effectLst/>
                          <a:latin typeface="Times New Roman" panose="02020603050405020304" pitchFamily="18" charset="0"/>
                          <a:cs typeface="Times New Roman" panose="02020603050405020304" pitchFamily="18" charset="0"/>
                        </a:rPr>
                        <a:t>đọc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hiểu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và</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yêu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cầu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viết</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23247185"/>
                  </a:ext>
                </a:extLst>
              </a:tr>
              <a:tr h="1224665">
                <a:tc>
                  <a:txBody>
                    <a:bodyPr/>
                    <a:lstStyle/>
                    <a:p>
                      <a:pPr marL="0" marR="0" algn="ctr">
                        <a:lnSpc>
                          <a:spcPct val="100000"/>
                        </a:lnSpc>
                        <a:spcBef>
                          <a:spcPts val="0"/>
                        </a:spcBef>
                        <a:spcAft>
                          <a:spcPts val="0"/>
                        </a:spcAft>
                      </a:pPr>
                      <a:r>
                        <a:rPr lang="en-US" sz="2700" dirty="0" err="1">
                          <a:effectLst/>
                          <a:latin typeface="Times New Roman" panose="02020603050405020304" pitchFamily="18" charset="0"/>
                          <a:cs typeface="Times New Roman" panose="02020603050405020304" pitchFamily="18" charset="0"/>
                        </a:rPr>
                        <a:t>Bài</a:t>
                      </a:r>
                      <a:r>
                        <a:rPr lang="en-US" sz="2700" dirty="0">
                          <a:effectLst/>
                          <a:latin typeface="Times New Roman" panose="02020603050405020304" pitchFamily="18" charset="0"/>
                          <a:cs typeface="Times New Roman" panose="02020603050405020304" pitchFamily="18" charset="0"/>
                        </a:rPr>
                        <a:t> 8</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700" dirty="0" err="1">
                          <a:effectLst/>
                          <a:latin typeface="Times New Roman" panose="02020603050405020304" pitchFamily="18" charset="0"/>
                          <a:cs typeface="Times New Roman" panose="02020603050405020304" pitchFamily="18" charset="0"/>
                        </a:rPr>
                        <a:t>Văn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bản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nghị</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luận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nghị</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luận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xã</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hội</a:t>
                      </a:r>
                      <a:r>
                        <a:rPr lang="en-US" sz="2700" dirty="0">
                          <a:effectLst/>
                          <a:latin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vi-VN" sz="2700" dirty="0">
                          <a:effectLst/>
                          <a:latin typeface="Times New Roman" panose="02020603050405020304" pitchFamily="18" charset="0"/>
                          <a:cs typeface="Times New Roman" panose="02020603050405020304" pitchFamily="18" charset="0"/>
                        </a:rPr>
                        <a:t>V</a:t>
                      </a:r>
                      <a:r>
                        <a:rPr lang="en-US" sz="2700" dirty="0" err="1">
                          <a:effectLst/>
                          <a:latin typeface="Times New Roman" panose="02020603050405020304" pitchFamily="18" charset="0"/>
                          <a:cs typeface="Times New Roman" panose="02020603050405020304" pitchFamily="18" charset="0"/>
                        </a:rPr>
                        <a:t>iết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văn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nghị</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luận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một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vấn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đề</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đời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sống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SzPts val="1400"/>
                        <a:buFont typeface="Times New Roman" panose="02020603050405020304" pitchFamily="18" charset="0"/>
                        <a:buNone/>
                      </a:pP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văn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bản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đọc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hiểu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bài</a:t>
                      </a:r>
                      <a:r>
                        <a:rPr lang="en-US" sz="2700" dirty="0">
                          <a:effectLst/>
                          <a:latin typeface="Times New Roman" panose="02020603050405020304" pitchFamily="18" charset="0"/>
                          <a:cs typeface="Times New Roman" panose="02020603050405020304" pitchFamily="18" charset="0"/>
                        </a:rPr>
                        <a:t> 8 </a:t>
                      </a:r>
                      <a:r>
                        <a:rPr lang="en-US" sz="2700" dirty="0" err="1">
                          <a:effectLst/>
                          <a:latin typeface="Times New Roman" panose="02020603050405020304" pitchFamily="18" charset="0"/>
                          <a:cs typeface="Times New Roman" panose="02020603050405020304" pitchFamily="18" charset="0"/>
                        </a:rPr>
                        <a:t>là</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những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văn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bản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trình</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bày</a:t>
                      </a:r>
                      <a:r>
                        <a:rPr lang="en-US" sz="2700" dirty="0">
                          <a:effectLst/>
                          <a:latin typeface="Times New Roman" panose="02020603050405020304" pitchFamily="18" charset="0"/>
                          <a:cs typeface="Times New Roman" panose="02020603050405020304" pitchFamily="18" charset="0"/>
                        </a:rPr>
                        <a:t> ý </a:t>
                      </a:r>
                      <a:r>
                        <a:rPr lang="en-US" sz="2700" dirty="0" err="1">
                          <a:effectLst/>
                          <a:latin typeface="Times New Roman" panose="02020603050405020304" pitchFamily="18" charset="0"/>
                          <a:cs typeface="Times New Roman" panose="02020603050405020304" pitchFamily="18" charset="0"/>
                        </a:rPr>
                        <a:t>kiến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giả</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một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hiện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tượng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đời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sống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truyền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thống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yêu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nước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dân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đức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tính</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giản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dị</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cs typeface="Times New Roman" panose="02020603050405020304" pitchFamily="18" charset="0"/>
                        </a:rPr>
                        <a:t> </a:t>
                      </a:r>
                      <a:r>
                        <a:rPr lang="vi-VN" sz="2700" dirty="0">
                          <a:effectLst/>
                          <a:latin typeface="Times New Roman" panose="02020603050405020304" pitchFamily="18" charset="0"/>
                          <a:cs typeface="Times New Roman" panose="02020603050405020304" pitchFamily="18" charset="0"/>
                        </a:rPr>
                        <a:t>những tấm gương hi sinh dũng cảm vì Tổ quốc</a:t>
                      </a:r>
                      <a:r>
                        <a:rPr lang="en-US" sz="2700" dirty="0">
                          <a:effectLst/>
                          <a:latin typeface="Times New Roman" panose="02020603050405020304" pitchFamily="18" charset="0"/>
                          <a:cs typeface="Times New Roman" panose="02020603050405020304" pitchFamily="18" charset="0"/>
                        </a:rPr>
                        <a:t>.</a:t>
                      </a:r>
                    </a:p>
                    <a:p>
                      <a:pPr marL="0" marR="0" lvl="0" indent="0" algn="l">
                        <a:lnSpc>
                          <a:spcPct val="100000"/>
                        </a:lnSpc>
                        <a:spcBef>
                          <a:spcPts val="0"/>
                        </a:spcBef>
                        <a:spcAft>
                          <a:spcPts val="0"/>
                        </a:spcAft>
                        <a:buSzPts val="1400"/>
                        <a:buFont typeface="Times New Roman" panose="02020603050405020304" pitchFamily="18" charset="0"/>
                        <a:buNone/>
                      </a:pP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Thông</a:t>
                      </a:r>
                      <a:r>
                        <a:rPr lang="en-US" sz="2700" dirty="0">
                          <a:effectLst/>
                          <a:latin typeface="Times New Roman" panose="02020603050405020304" pitchFamily="18" charset="0"/>
                          <a:cs typeface="Times New Roman" panose="02020603050405020304" pitchFamily="18" charset="0"/>
                        </a:rPr>
                        <a:t> qua </a:t>
                      </a:r>
                      <a:r>
                        <a:rPr lang="en-US" sz="2700" dirty="0" err="1">
                          <a:effectLst/>
                          <a:latin typeface="Times New Roman" panose="02020603050405020304" pitchFamily="18" charset="0"/>
                          <a:cs typeface="Times New Roman" panose="02020603050405020304" pitchFamily="18" charset="0"/>
                        </a:rPr>
                        <a:t>đọc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hiểu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văn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bản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thông</a:t>
                      </a:r>
                      <a:r>
                        <a:rPr lang="en-US" sz="2700" dirty="0">
                          <a:effectLst/>
                          <a:latin typeface="Times New Roman" panose="02020603050405020304" pitchFamily="18" charset="0"/>
                          <a:cs typeface="Times New Roman" panose="02020603050405020304" pitchFamily="18" charset="0"/>
                        </a:rPr>
                        <a:t> tin, HS </a:t>
                      </a:r>
                      <a:r>
                        <a:rPr lang="en-US" sz="2700" dirty="0" err="1">
                          <a:effectLst/>
                          <a:latin typeface="Times New Roman" panose="02020603050405020304" pitchFamily="18" charset="0"/>
                          <a:cs typeface="Times New Roman" panose="02020603050405020304" pitchFamily="18" charset="0"/>
                        </a:rPr>
                        <a:t>học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được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cách</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đưa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ra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lí</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lẽ</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bằng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chứng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để</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thuyết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phục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bảo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vệ</a:t>
                      </a:r>
                      <a:r>
                        <a:rPr lang="en-US" sz="2700" dirty="0">
                          <a:effectLst/>
                          <a:latin typeface="Times New Roman" panose="02020603050405020304" pitchFamily="18" charset="0"/>
                          <a:cs typeface="Times New Roman" panose="02020603050405020304" pitchFamily="18" charset="0"/>
                        </a:rPr>
                        <a:t> ý </a:t>
                      </a:r>
                      <a:r>
                        <a:rPr lang="en-US" sz="2700" dirty="0" err="1">
                          <a:effectLst/>
                          <a:latin typeface="Times New Roman" panose="02020603050405020304" pitchFamily="18" charset="0"/>
                          <a:cs typeface="Times New Roman" panose="02020603050405020304" pitchFamily="18" charset="0"/>
                        </a:rPr>
                        <a:t>kiến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mình</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từ</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đó</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phục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vụ</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cho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việc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viết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văn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trình</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bày</a:t>
                      </a:r>
                      <a:r>
                        <a:rPr lang="en-US" sz="2700" dirty="0">
                          <a:effectLst/>
                          <a:latin typeface="Times New Roman" panose="02020603050405020304" pitchFamily="18" charset="0"/>
                          <a:cs typeface="Times New Roman" panose="02020603050405020304" pitchFamily="18" charset="0"/>
                        </a:rPr>
                        <a:t> ý </a:t>
                      </a:r>
                      <a:r>
                        <a:rPr lang="en-US" sz="2700" dirty="0" err="1">
                          <a:effectLst/>
                          <a:latin typeface="Times New Roman" panose="02020603050405020304" pitchFamily="18" charset="0"/>
                          <a:cs typeface="Times New Roman" panose="02020603050405020304" pitchFamily="18" charset="0"/>
                        </a:rPr>
                        <a:t>kiến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một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hiện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tượng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đời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sống</a:t>
                      </a:r>
                      <a:r>
                        <a:rPr lang="en-US" sz="2700" dirty="0">
                          <a:effectLst/>
                          <a:latin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6579745"/>
                  </a:ext>
                </a:extLst>
              </a:tr>
            </a:tbl>
          </a:graphicData>
        </a:graphic>
      </p:graphicFrame>
      <p:pic>
        <p:nvPicPr>
          <p:cNvPr id="10" name="Hình ảnh 9">
            <a:extLst>
              <a:ext uri="{FF2B5EF4-FFF2-40B4-BE49-F238E27FC236}">
                <a16:creationId xmlns:a16="http://schemas.microsoft.com/office/drawing/2014/main" id="{0D017A95-C464-F426-0A29-B29F5259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257" y="5441796"/>
            <a:ext cx="2699393" cy="1416204"/>
          </a:xfrm>
          <a:prstGeom prst="rect">
            <a:avLst/>
          </a:prstGeom>
        </p:spPr>
      </p:pic>
    </p:spTree>
    <p:extLst>
      <p:ext uri="{BB962C8B-B14F-4D97-AF65-F5344CB8AC3E}">
        <p14:creationId xmlns:p14="http://schemas.microsoft.com/office/powerpoint/2010/main" val="142529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D017A95-C464-F426-0A29-B29F5259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6736" y="149878"/>
            <a:ext cx="1911692" cy="1002946"/>
          </a:xfrm>
          <a:prstGeom prst="rect">
            <a:avLst/>
          </a:prstGeom>
        </p:spPr>
      </p:pic>
      <p:sp>
        <p:nvSpPr>
          <p:cNvPr id="2" name="Hình chữ nhật: Góc Tròn 1">
            <a:extLst>
              <a:ext uri="{FF2B5EF4-FFF2-40B4-BE49-F238E27FC236}">
                <a16:creationId xmlns:a16="http://schemas.microsoft.com/office/drawing/2014/main" id="{6D559C64-EADC-C453-C1F0-0D909C9D00DE}"/>
              </a:ext>
            </a:extLst>
          </p:cNvPr>
          <p:cNvSpPr/>
          <p:nvPr/>
        </p:nvSpPr>
        <p:spPr>
          <a:xfrm>
            <a:off x="1104173" y="149878"/>
            <a:ext cx="8218247" cy="91440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90170" algn="l"/>
                <a:tab pos="180340" algn="l"/>
                <a:tab pos="270510" algn="l"/>
              </a:tabLst>
            </a:pPr>
            <a:r>
              <a:rPr lang="en-US" sz="2800" b="1" dirty="0" err="1">
                <a:solidFill>
                  <a:schemeClr val="tx1"/>
                </a:solidFill>
                <a:effectLst/>
                <a:latin typeface="Times New Roman" panose="02020603050405020304" pitchFamily="18" charset="0"/>
                <a:ea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rPr>
              <a:t> 7: </a:t>
            </a:r>
            <a:r>
              <a:rPr lang="en-US" sz="2800" b="1" dirty="0" err="1">
                <a:solidFill>
                  <a:schemeClr val="tx1"/>
                </a:solidFill>
                <a:effectLst/>
                <a:latin typeface="Times New Roman" panose="02020603050405020304" pitchFamily="18" charset="0"/>
                <a:ea typeface="Times New Roman" panose="02020603050405020304" pitchFamily="18" charset="0"/>
              </a:rPr>
              <a:t>Mối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quan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hệ</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giữa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nội</a:t>
            </a:r>
            <a:r>
              <a:rPr lang="en-US" sz="2800" b="1" dirty="0">
                <a:solidFill>
                  <a:schemeClr val="tx1"/>
                </a:solidFill>
                <a:effectLst/>
                <a:latin typeface="Times New Roman" panose="02020603050405020304" pitchFamily="18" charset="0"/>
                <a:ea typeface="Times New Roman" panose="02020603050405020304" pitchFamily="18" charset="0"/>
              </a:rPr>
              <a:t> dung </a:t>
            </a:r>
            <a:r>
              <a:rPr lang="en-US" sz="2800" b="1" dirty="0" err="1">
                <a:solidFill>
                  <a:schemeClr val="tx1"/>
                </a:solidFill>
                <a:effectLst/>
                <a:latin typeface="Times New Roman" panose="02020603050405020304" pitchFamily="18" charset="0"/>
                <a:ea typeface="Times New Roman" panose="02020603050405020304" pitchFamily="18" charset="0"/>
              </a:rPr>
              <a:t>đọc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hiểu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cầu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viết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trong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bài</a:t>
            </a:r>
            <a:r>
              <a:rPr lang="en-US" sz="2800" b="1" dirty="0">
                <a:solidFill>
                  <a:schemeClr val="tx1"/>
                </a:solidFill>
                <a:effectLst/>
                <a:latin typeface="Times New Roman" panose="02020603050405020304" pitchFamily="18" charset="0"/>
                <a:ea typeface="Times New Roman" panose="02020603050405020304" pitchFamily="18" charset="0"/>
              </a:rPr>
              <a:t> ở </a:t>
            </a:r>
            <a:r>
              <a:rPr lang="en-US" sz="2800" b="1" dirty="0" err="1">
                <a:solidFill>
                  <a:schemeClr val="tx1"/>
                </a:solidFill>
                <a:effectLst/>
                <a:latin typeface="Times New Roman" panose="02020603050405020304" pitchFamily="18" charset="0"/>
                <a:ea typeface="Times New Roman" panose="02020603050405020304" pitchFamily="18" charset="0"/>
              </a:rPr>
              <a:t>sách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i="1" dirty="0" err="1">
                <a:solidFill>
                  <a:schemeClr val="tx1"/>
                </a:solidFill>
                <a:effectLst/>
                <a:latin typeface="Times New Roman" panose="02020603050405020304" pitchFamily="18" charset="0"/>
                <a:ea typeface="Times New Roman" panose="02020603050405020304" pitchFamily="18" charset="0"/>
              </a:rPr>
              <a:t>Ngữ</a:t>
            </a:r>
            <a:r>
              <a:rPr lang="en-US" sz="2800" b="1" i="1" dirty="0">
                <a:solidFill>
                  <a:schemeClr val="tx1"/>
                </a:solidFill>
                <a:effectLst/>
                <a:latin typeface="Times New Roman" panose="02020603050405020304" pitchFamily="18" charset="0"/>
                <a:ea typeface="Times New Roman" panose="02020603050405020304" pitchFamily="18" charset="0"/>
              </a:rPr>
              <a:t> </a:t>
            </a:r>
            <a:r>
              <a:rPr lang="en-US" sz="2800" b="1" i="1" dirty="0" err="1">
                <a:solidFill>
                  <a:schemeClr val="tx1"/>
                </a:solidFill>
                <a:effectLst/>
                <a:latin typeface="Times New Roman" panose="02020603050405020304" pitchFamily="18" charset="0"/>
                <a:ea typeface="Times New Roman" panose="02020603050405020304" pitchFamily="18" charset="0"/>
              </a:rPr>
              <a:t>văn</a:t>
            </a:r>
            <a:r>
              <a:rPr lang="en-US" sz="2800" b="1" i="1" dirty="0">
                <a:solidFill>
                  <a:schemeClr val="tx1"/>
                </a:solidFill>
                <a:effectLst/>
                <a:latin typeface="Times New Roman" panose="02020603050405020304" pitchFamily="18" charset="0"/>
                <a:ea typeface="Times New Roman" panose="02020603050405020304" pitchFamily="18" charset="0"/>
              </a:rPr>
              <a:t> 7</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tập</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graphicFrame>
        <p:nvGraphicFramePr>
          <p:cNvPr id="6" name="Bảng 5">
            <a:extLst>
              <a:ext uri="{FF2B5EF4-FFF2-40B4-BE49-F238E27FC236}">
                <a16:creationId xmlns:a16="http://schemas.microsoft.com/office/drawing/2014/main" id="{30A59358-A313-2A7E-D005-3B6B4D00360F}"/>
              </a:ext>
            </a:extLst>
          </p:cNvPr>
          <p:cNvGraphicFramePr>
            <a:graphicFrameLocks noGrp="1"/>
          </p:cNvGraphicFramePr>
          <p:nvPr/>
        </p:nvGraphicFramePr>
        <p:xfrm>
          <a:off x="122661" y="1260090"/>
          <a:ext cx="11938840" cy="5547360"/>
        </p:xfrm>
        <a:graphic>
          <a:graphicData uri="http://schemas.openxmlformats.org/drawingml/2006/table">
            <a:tbl>
              <a:tblPr firstRow="1" firstCol="1" bandRow="1">
                <a:tableStyleId>{5C22544A-7EE6-4342-B048-85BDC9FD1C3A}</a:tableStyleId>
              </a:tblPr>
              <a:tblGrid>
                <a:gridCol w="1360448">
                  <a:extLst>
                    <a:ext uri="{9D8B030D-6E8A-4147-A177-3AD203B41FA5}">
                      <a16:colId xmlns:a16="http://schemas.microsoft.com/office/drawing/2014/main" val="676009051"/>
                    </a:ext>
                  </a:extLst>
                </a:gridCol>
                <a:gridCol w="1472620">
                  <a:extLst>
                    <a:ext uri="{9D8B030D-6E8A-4147-A177-3AD203B41FA5}">
                      <a16:colId xmlns:a16="http://schemas.microsoft.com/office/drawing/2014/main" val="2070117479"/>
                    </a:ext>
                  </a:extLst>
                </a:gridCol>
                <a:gridCol w="3270286">
                  <a:extLst>
                    <a:ext uri="{9D8B030D-6E8A-4147-A177-3AD203B41FA5}">
                      <a16:colId xmlns:a16="http://schemas.microsoft.com/office/drawing/2014/main" val="3383580309"/>
                    </a:ext>
                  </a:extLst>
                </a:gridCol>
                <a:gridCol w="5835486">
                  <a:extLst>
                    <a:ext uri="{9D8B030D-6E8A-4147-A177-3AD203B41FA5}">
                      <a16:colId xmlns:a16="http://schemas.microsoft.com/office/drawing/2014/main" val="1503933262"/>
                    </a:ext>
                  </a:extLst>
                </a:gridCol>
              </a:tblGrid>
              <a:tr h="394238">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II)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23247185"/>
                  </a:ext>
                </a:extLst>
              </a:tr>
              <a:tr h="1685464">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9</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tùy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bút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gắn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tùy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bút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tùy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bút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a:t>
                      </a:r>
                    </a:p>
                    <a:p>
                      <a:pPr marL="0" marR="0" lvl="0" indent="0" algn="just">
                        <a:lnSpc>
                          <a:spcPct val="100000"/>
                        </a:lnSpc>
                        <a:spcBef>
                          <a:spcPts val="0"/>
                        </a:spcBef>
                        <a:spcAft>
                          <a:spcPts val="0"/>
                        </a:spcAft>
                        <a:buSzPts val="1400"/>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HS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5629605"/>
                  </a:ext>
                </a:extLst>
              </a:tr>
            </a:tbl>
          </a:graphicData>
        </a:graphic>
      </p:graphicFrame>
    </p:spTree>
    <p:extLst>
      <p:ext uri="{BB962C8B-B14F-4D97-AF65-F5344CB8AC3E}">
        <p14:creationId xmlns:p14="http://schemas.microsoft.com/office/powerpoint/2010/main" val="1009986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D017A95-C464-F426-0A29-B29F5259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749" y="5102272"/>
            <a:ext cx="2699393" cy="1416204"/>
          </a:xfrm>
          <a:prstGeom prst="rect">
            <a:avLst/>
          </a:prstGeom>
        </p:spPr>
      </p:pic>
      <p:sp>
        <p:nvSpPr>
          <p:cNvPr id="2" name="Hình chữ nhật: Góc Tròn 1">
            <a:extLst>
              <a:ext uri="{FF2B5EF4-FFF2-40B4-BE49-F238E27FC236}">
                <a16:creationId xmlns:a16="http://schemas.microsoft.com/office/drawing/2014/main" id="{6D559C64-EADC-C453-C1F0-0D909C9D00DE}"/>
              </a:ext>
            </a:extLst>
          </p:cNvPr>
          <p:cNvSpPr/>
          <p:nvPr/>
        </p:nvSpPr>
        <p:spPr>
          <a:xfrm>
            <a:off x="1795548" y="484415"/>
            <a:ext cx="8218247" cy="91440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90170" algn="l"/>
                <a:tab pos="180340" algn="l"/>
                <a:tab pos="270510" algn="l"/>
              </a:tabLst>
            </a:pPr>
            <a:r>
              <a:rPr lang="en-US" sz="2800" b="1" dirty="0" err="1">
                <a:solidFill>
                  <a:schemeClr val="tx1"/>
                </a:solidFill>
                <a:effectLst/>
                <a:latin typeface="Times New Roman" panose="02020603050405020304" pitchFamily="18" charset="0"/>
                <a:ea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rPr>
              <a:t> 7: </a:t>
            </a:r>
            <a:r>
              <a:rPr lang="en-US" sz="2800" b="1" dirty="0" err="1">
                <a:solidFill>
                  <a:schemeClr val="tx1"/>
                </a:solidFill>
                <a:effectLst/>
                <a:latin typeface="Times New Roman" panose="02020603050405020304" pitchFamily="18" charset="0"/>
                <a:ea typeface="Times New Roman" panose="02020603050405020304" pitchFamily="18" charset="0"/>
              </a:rPr>
              <a:t>Mối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quan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hệ</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giữa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nội</a:t>
            </a:r>
            <a:r>
              <a:rPr lang="en-US" sz="2800" b="1" dirty="0">
                <a:solidFill>
                  <a:schemeClr val="tx1"/>
                </a:solidFill>
                <a:effectLst/>
                <a:latin typeface="Times New Roman" panose="02020603050405020304" pitchFamily="18" charset="0"/>
                <a:ea typeface="Times New Roman" panose="02020603050405020304" pitchFamily="18" charset="0"/>
              </a:rPr>
              <a:t> dung </a:t>
            </a:r>
            <a:r>
              <a:rPr lang="en-US" sz="2800" b="1" dirty="0" err="1">
                <a:solidFill>
                  <a:schemeClr val="tx1"/>
                </a:solidFill>
                <a:effectLst/>
                <a:latin typeface="Times New Roman" panose="02020603050405020304" pitchFamily="18" charset="0"/>
                <a:ea typeface="Times New Roman" panose="02020603050405020304" pitchFamily="18" charset="0"/>
              </a:rPr>
              <a:t>đọc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hiểu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cầu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viết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trong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bài</a:t>
            </a:r>
            <a:r>
              <a:rPr lang="en-US" sz="2800" b="1" dirty="0">
                <a:solidFill>
                  <a:schemeClr val="tx1"/>
                </a:solidFill>
                <a:effectLst/>
                <a:latin typeface="Times New Roman" panose="02020603050405020304" pitchFamily="18" charset="0"/>
                <a:ea typeface="Times New Roman" panose="02020603050405020304" pitchFamily="18" charset="0"/>
              </a:rPr>
              <a:t> ở </a:t>
            </a:r>
            <a:r>
              <a:rPr lang="en-US" sz="2800" b="1" dirty="0" err="1">
                <a:solidFill>
                  <a:schemeClr val="tx1"/>
                </a:solidFill>
                <a:effectLst/>
                <a:latin typeface="Times New Roman" panose="02020603050405020304" pitchFamily="18" charset="0"/>
                <a:ea typeface="Times New Roman" panose="02020603050405020304" pitchFamily="18" charset="0"/>
              </a:rPr>
              <a:t>sách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i="1" dirty="0" err="1">
                <a:solidFill>
                  <a:schemeClr val="tx1"/>
                </a:solidFill>
                <a:effectLst/>
                <a:latin typeface="Times New Roman" panose="02020603050405020304" pitchFamily="18" charset="0"/>
                <a:ea typeface="Times New Roman" panose="02020603050405020304" pitchFamily="18" charset="0"/>
              </a:rPr>
              <a:t>Ngữ</a:t>
            </a:r>
            <a:r>
              <a:rPr lang="en-US" sz="2800" b="1" i="1" dirty="0">
                <a:solidFill>
                  <a:schemeClr val="tx1"/>
                </a:solidFill>
                <a:effectLst/>
                <a:latin typeface="Times New Roman" panose="02020603050405020304" pitchFamily="18" charset="0"/>
                <a:ea typeface="Times New Roman" panose="02020603050405020304" pitchFamily="18" charset="0"/>
              </a:rPr>
              <a:t> </a:t>
            </a:r>
            <a:r>
              <a:rPr lang="en-US" sz="2800" b="1" i="1" dirty="0" err="1">
                <a:solidFill>
                  <a:schemeClr val="tx1"/>
                </a:solidFill>
                <a:effectLst/>
                <a:latin typeface="Times New Roman" panose="02020603050405020304" pitchFamily="18" charset="0"/>
                <a:ea typeface="Times New Roman" panose="02020603050405020304" pitchFamily="18" charset="0"/>
              </a:rPr>
              <a:t>văn</a:t>
            </a:r>
            <a:r>
              <a:rPr lang="en-US" sz="2800" b="1" i="1" dirty="0">
                <a:solidFill>
                  <a:schemeClr val="tx1"/>
                </a:solidFill>
                <a:effectLst/>
                <a:latin typeface="Times New Roman" panose="02020603050405020304" pitchFamily="18" charset="0"/>
                <a:ea typeface="Times New Roman" panose="02020603050405020304" pitchFamily="18" charset="0"/>
              </a:rPr>
              <a:t> 7</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tập</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graphicFrame>
        <p:nvGraphicFramePr>
          <p:cNvPr id="6" name="Bảng 5">
            <a:extLst>
              <a:ext uri="{FF2B5EF4-FFF2-40B4-BE49-F238E27FC236}">
                <a16:creationId xmlns:a16="http://schemas.microsoft.com/office/drawing/2014/main" id="{30A59358-A313-2A7E-D005-3B6B4D00360F}"/>
              </a:ext>
            </a:extLst>
          </p:cNvPr>
          <p:cNvGraphicFramePr>
            <a:graphicFrameLocks noGrp="1"/>
          </p:cNvGraphicFramePr>
          <p:nvPr/>
        </p:nvGraphicFramePr>
        <p:xfrm>
          <a:off x="769434" y="1755727"/>
          <a:ext cx="10950498" cy="3346545"/>
        </p:xfrm>
        <a:graphic>
          <a:graphicData uri="http://schemas.openxmlformats.org/drawingml/2006/table">
            <a:tbl>
              <a:tblPr firstRow="1" firstCol="1" bandRow="1">
                <a:tableStyleId>{5C22544A-7EE6-4342-B048-85BDC9FD1C3A}</a:tableStyleId>
              </a:tblPr>
              <a:tblGrid>
                <a:gridCol w="1247825">
                  <a:extLst>
                    <a:ext uri="{9D8B030D-6E8A-4147-A177-3AD203B41FA5}">
                      <a16:colId xmlns:a16="http://schemas.microsoft.com/office/drawing/2014/main" val="676009051"/>
                    </a:ext>
                  </a:extLst>
                </a:gridCol>
                <a:gridCol w="1350711">
                  <a:extLst>
                    <a:ext uri="{9D8B030D-6E8A-4147-A177-3AD203B41FA5}">
                      <a16:colId xmlns:a16="http://schemas.microsoft.com/office/drawing/2014/main" val="2070117479"/>
                    </a:ext>
                  </a:extLst>
                </a:gridCol>
                <a:gridCol w="2999559">
                  <a:extLst>
                    <a:ext uri="{9D8B030D-6E8A-4147-A177-3AD203B41FA5}">
                      <a16:colId xmlns:a16="http://schemas.microsoft.com/office/drawing/2014/main" val="3383580309"/>
                    </a:ext>
                  </a:extLst>
                </a:gridCol>
                <a:gridCol w="5352403">
                  <a:extLst>
                    <a:ext uri="{9D8B030D-6E8A-4147-A177-3AD203B41FA5}">
                      <a16:colId xmlns:a16="http://schemas.microsoft.com/office/drawing/2014/main" val="1503933262"/>
                    </a:ext>
                  </a:extLst>
                </a:gridCol>
              </a:tblGrid>
              <a:tr h="1256678">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II)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23247185"/>
                  </a:ext>
                </a:extLst>
              </a:tr>
              <a:tr h="2066385">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10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Tóm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a:lnSpc>
                          <a:spcPct val="100000"/>
                        </a:lnSpc>
                        <a:spcBef>
                          <a:spcPts val="0"/>
                        </a:spcBef>
                        <a:spcAft>
                          <a:spcPts val="0"/>
                        </a:spcAft>
                        <a:buSzPts val="1400"/>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hướng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tóm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024" marR="240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914781"/>
                  </a:ext>
                </a:extLst>
              </a:tr>
            </a:tbl>
          </a:graphicData>
        </a:graphic>
      </p:graphicFrame>
    </p:spTree>
    <p:extLst>
      <p:ext uri="{BB962C8B-B14F-4D97-AF65-F5344CB8AC3E}">
        <p14:creationId xmlns:p14="http://schemas.microsoft.com/office/powerpoint/2010/main" val="4089723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6D559C64-EADC-C453-C1F0-0D909C9D00DE}"/>
              </a:ext>
            </a:extLst>
          </p:cNvPr>
          <p:cNvSpPr/>
          <p:nvPr/>
        </p:nvSpPr>
        <p:spPr>
          <a:xfrm>
            <a:off x="2416198" y="167444"/>
            <a:ext cx="7203486" cy="407609"/>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 pos="270510" algn="l"/>
              </a:tabLst>
            </a:pPr>
            <a:r>
              <a:rPr lang="en-US" sz="2800" b="1" dirty="0" err="1">
                <a:solidFill>
                  <a:schemeClr val="tx1"/>
                </a:solidFill>
                <a:effectLst/>
                <a:latin typeface="Times New Roman" panose="02020603050405020304" pitchFamily="18" charset="0"/>
                <a:ea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rPr>
              <a:t> 8: </a:t>
            </a:r>
            <a:r>
              <a:rPr lang="vi-VN" sz="2800" b="1" dirty="0">
                <a:solidFill>
                  <a:schemeClr val="tx1"/>
                </a:solidFill>
                <a:effectLst/>
                <a:latin typeface="Times New Roman" panose="02020603050405020304" pitchFamily="18" charset="0"/>
                <a:ea typeface="Times New Roman" panose="02020603050405020304" pitchFamily="18" charset="0"/>
              </a:rPr>
              <a:t>Các bước tiến hành viết một văn bản </a:t>
            </a:r>
            <a:r>
              <a:rPr lang="en-US" sz="2800" b="1"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graphicFrame>
        <p:nvGraphicFramePr>
          <p:cNvPr id="5" name="Bảng 4">
            <a:extLst>
              <a:ext uri="{FF2B5EF4-FFF2-40B4-BE49-F238E27FC236}">
                <a16:creationId xmlns:a16="http://schemas.microsoft.com/office/drawing/2014/main" id="{50624957-3D88-E145-A363-9F5ACD4C8C77}"/>
              </a:ext>
            </a:extLst>
          </p:cNvPr>
          <p:cNvGraphicFramePr>
            <a:graphicFrameLocks noGrp="1"/>
          </p:cNvGraphicFramePr>
          <p:nvPr/>
        </p:nvGraphicFramePr>
        <p:xfrm>
          <a:off x="200720" y="712145"/>
          <a:ext cx="11809142" cy="6065520"/>
        </p:xfrm>
        <a:graphic>
          <a:graphicData uri="http://schemas.openxmlformats.org/drawingml/2006/table">
            <a:tbl>
              <a:tblPr firstRow="1" firstCol="1" bandRow="1">
                <a:tableStyleId>{5C22544A-7EE6-4342-B048-85BDC9FD1C3A}</a:tableStyleId>
              </a:tblPr>
              <a:tblGrid>
                <a:gridCol w="1451317">
                  <a:extLst>
                    <a:ext uri="{9D8B030D-6E8A-4147-A177-3AD203B41FA5}">
                      <a16:colId xmlns:a16="http://schemas.microsoft.com/office/drawing/2014/main" val="463135779"/>
                    </a:ext>
                  </a:extLst>
                </a:gridCol>
                <a:gridCol w="10357825">
                  <a:extLst>
                    <a:ext uri="{9D8B030D-6E8A-4147-A177-3AD203B41FA5}">
                      <a16:colId xmlns:a16="http://schemas.microsoft.com/office/drawing/2014/main" val="2533729648"/>
                    </a:ext>
                  </a:extLst>
                </a:gridCol>
              </a:tblGrid>
              <a:tr h="381582">
                <a:tc>
                  <a:txBody>
                    <a:bodyPr/>
                    <a:lstStyle/>
                    <a:p>
                      <a:pPr marL="0" marR="0" algn="ctr">
                        <a:lnSpc>
                          <a:spcPct val="100000"/>
                        </a:lnSpc>
                        <a:spcBef>
                          <a:spcPts val="0"/>
                        </a:spcBef>
                        <a:spcAft>
                          <a:spcPts val="0"/>
                        </a:spcAft>
                        <a:tabLst>
                          <a:tab pos="90170" algn="l"/>
                          <a:tab pos="180340" algn="l"/>
                          <a:tab pos="270510" algn="l"/>
                        </a:tabLst>
                      </a:pPr>
                      <a:r>
                        <a:rPr lang="vi-VN" sz="2600" dirty="0">
                          <a:effectLst/>
                          <a:latin typeface="+mj-lt"/>
                        </a:rPr>
                        <a:t>Thứ tự các bước</a:t>
                      </a:r>
                      <a:endParaRPr lang="en-US" sz="2600" dirty="0">
                        <a:effectLst/>
                        <a:latin typeface="+mj-lt"/>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tabLst>
                          <a:tab pos="90170" algn="l"/>
                          <a:tab pos="180340" algn="l"/>
                          <a:tab pos="270510" algn="l"/>
                        </a:tabLst>
                      </a:pPr>
                      <a:r>
                        <a:rPr lang="vi-VN" sz="2600" dirty="0">
                          <a:effectLst/>
                          <a:latin typeface="+mj-lt"/>
                        </a:rPr>
                        <a:t>Nhiệm vụ cụ thể</a:t>
                      </a:r>
                      <a:endParaRPr lang="en-US" sz="2600" dirty="0">
                        <a:effectLst/>
                        <a:latin typeface="+mj-lt"/>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65523123"/>
                  </a:ext>
                </a:extLst>
              </a:tr>
              <a:tr h="2713472">
                <a:tc>
                  <a:txBody>
                    <a:bodyPr/>
                    <a:lstStyle/>
                    <a:p>
                      <a:pPr marL="0" marR="0" algn="just">
                        <a:lnSpc>
                          <a:spcPct val="100000"/>
                        </a:lnSpc>
                        <a:spcBef>
                          <a:spcPts val="0"/>
                        </a:spcBef>
                        <a:spcAft>
                          <a:spcPts val="0"/>
                        </a:spcAft>
                        <a:tabLst>
                          <a:tab pos="90170" algn="l"/>
                          <a:tab pos="180340" algn="l"/>
                          <a:tab pos="270510" algn="l"/>
                        </a:tabLst>
                      </a:pPr>
                      <a:r>
                        <a:rPr lang="en-US" sz="2600" dirty="0" err="1">
                          <a:effectLst/>
                          <a:latin typeface="Times New Roman" panose="02020603050405020304" pitchFamily="18" charset="0"/>
                          <a:cs typeface="Times New Roman" panose="02020603050405020304" pitchFamily="18" charset="0"/>
                        </a:rPr>
                        <a:t>Bước</a:t>
                      </a:r>
                      <a:r>
                        <a:rPr lang="en-US" sz="2600" dirty="0">
                          <a:effectLst/>
                          <a:latin typeface="Times New Roman" panose="02020603050405020304" pitchFamily="18" charset="0"/>
                          <a:cs typeface="Times New Roman" panose="02020603050405020304" pitchFamily="18" charset="0"/>
                        </a:rPr>
                        <a:t> 1: </a:t>
                      </a:r>
                      <a:r>
                        <a:rPr lang="en-US" sz="2600" dirty="0" err="1">
                          <a:effectLst/>
                          <a:latin typeface="Times New Roman" panose="02020603050405020304" pitchFamily="18" charset="0"/>
                          <a:cs typeface="Times New Roman" panose="02020603050405020304" pitchFamily="18" charset="0"/>
                        </a:rPr>
                        <a:t>Chuẩn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bị</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600"/>
                        </a:spcBef>
                        <a:spcAft>
                          <a:spcPts val="600"/>
                        </a:spcAft>
                      </a:pPr>
                      <a:r>
                        <a:rPr lang="en-US" sz="2600" b="1" dirty="0">
                          <a:effectLst/>
                          <a:latin typeface="Times New Roman" panose="02020603050405020304" pitchFamily="18" charset="0"/>
                          <a:cs typeface="Times New Roman" panose="02020603050405020304" pitchFamily="18" charset="0"/>
                        </a:rPr>
                        <a:t>a. </a:t>
                      </a:r>
                      <a:r>
                        <a:rPr lang="en-US" sz="2600" b="1" dirty="0" err="1">
                          <a:effectLst/>
                          <a:latin typeface="Times New Roman" panose="02020603050405020304" pitchFamily="18" charset="0"/>
                          <a:cs typeface="Times New Roman" panose="02020603050405020304" pitchFamily="18" charset="0"/>
                        </a:rPr>
                        <a:t>Đọc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kĩ</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đề</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bài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xác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định</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yêu</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cầu</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của</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đề</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bài</a:t>
                      </a:r>
                      <a:r>
                        <a:rPr lang="en-US" sz="2600" b="1" dirty="0">
                          <a:effectLst/>
                          <a:latin typeface="Times New Roman" panose="02020603050405020304" pitchFamily="18" charset="0"/>
                          <a:cs typeface="Times New Roman" panose="02020603050405020304" pitchFamily="18" charset="0"/>
                        </a:rPr>
                        <a:t>:</a:t>
                      </a:r>
                    </a:p>
                    <a:p>
                      <a:pPr marL="0" marR="0" algn="just">
                        <a:lnSpc>
                          <a:spcPct val="100000"/>
                        </a:lnSpc>
                        <a:spcBef>
                          <a:spcPts val="600"/>
                        </a:spcBef>
                        <a:spcAft>
                          <a:spcPts val="600"/>
                        </a:spcAft>
                      </a:pP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Dạng</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bài</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nghị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luận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tích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đặc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điểm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phẩm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cs typeface="Times New Roman" panose="02020603050405020304" pitchFamily="18" charset="0"/>
                        </a:rPr>
                        <a:t>.</a:t>
                      </a:r>
                    </a:p>
                    <a:p>
                      <a:pPr marL="0" marR="0" algn="just">
                        <a:lnSpc>
                          <a:spcPct val="100000"/>
                        </a:lnSpc>
                        <a:spcBef>
                          <a:spcPts val="600"/>
                        </a:spcBef>
                        <a:spcAft>
                          <a:spcPts val="600"/>
                        </a:spcAft>
                      </a:pP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Về</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nội</a:t>
                      </a:r>
                      <a:r>
                        <a:rPr lang="en-US" sz="2600" dirty="0">
                          <a:solidFill>
                            <a:srgbClr val="008000"/>
                          </a:solidFill>
                          <a:effectLst/>
                          <a:latin typeface="Times New Roman" panose="02020603050405020304" pitchFamily="18" charset="0"/>
                          <a:cs typeface="Times New Roman" panose="02020603050405020304" pitchFamily="18" charset="0"/>
                        </a:rPr>
                        <a:t> dung: </a:t>
                      </a:r>
                      <a:r>
                        <a:rPr lang="en-US" sz="2600" dirty="0" err="1">
                          <a:effectLst/>
                          <a:latin typeface="Times New Roman" panose="02020603050405020304" pitchFamily="18" charset="0"/>
                          <a:cs typeface="Times New Roman" panose="02020603050405020304" pitchFamily="18" charset="0"/>
                        </a:rPr>
                        <a:t>Đặc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điểm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mộc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Đẽo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cày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giữa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đường</a:t>
                      </a:r>
                      <a:endParaRPr lang="en-US" sz="2600" dirty="0">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pP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Về</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thao</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tác</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lập</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luận</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Sử</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tổng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hợp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lập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luận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để</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triển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khai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vấn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nghị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luận</a:t>
                      </a:r>
                      <a:endParaRPr lang="en-US" sz="2600" dirty="0">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pP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Về</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phạm</a:t>
                      </a:r>
                      <a:r>
                        <a:rPr lang="en-US" sz="2600" dirty="0">
                          <a:solidFill>
                            <a:srgbClr val="008000"/>
                          </a:solidFill>
                          <a:effectLst/>
                          <a:latin typeface="Times New Roman" panose="02020603050405020304" pitchFamily="18" charset="0"/>
                          <a:cs typeface="Times New Roman" panose="02020603050405020304" pitchFamily="18" charset="0"/>
                        </a:rPr>
                        <a:t> vi </a:t>
                      </a:r>
                      <a:r>
                        <a:rPr lang="en-US" sz="2600" dirty="0" err="1">
                          <a:solidFill>
                            <a:srgbClr val="008000"/>
                          </a:solidFill>
                          <a:effectLst/>
                          <a:latin typeface="Times New Roman" panose="02020603050405020304" pitchFamily="18" charset="0"/>
                          <a:cs typeface="Times New Roman" panose="02020603050405020304" pitchFamily="18" charset="0"/>
                        </a:rPr>
                        <a:t>dẫn</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chứng</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Sử</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dẫn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chứng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cs typeface="Times New Roman" panose="02020603050405020304" pitchFamily="18" charset="0"/>
                        </a:rPr>
                        <a:t>.</a:t>
                      </a:r>
                    </a:p>
                    <a:p>
                      <a:pPr marL="0" marR="0" algn="just">
                        <a:lnSpc>
                          <a:spcPct val="100000"/>
                        </a:lnSpc>
                        <a:spcBef>
                          <a:spcPts val="600"/>
                        </a:spcBef>
                        <a:spcAft>
                          <a:spcPts val="600"/>
                        </a:spcAft>
                      </a:pPr>
                      <a:r>
                        <a:rPr lang="en-US" sz="2600" b="1" dirty="0">
                          <a:effectLst/>
                          <a:latin typeface="Times New Roman" panose="02020603050405020304" pitchFamily="18" charset="0"/>
                          <a:cs typeface="Times New Roman" panose="02020603050405020304" pitchFamily="18" charset="0"/>
                        </a:rPr>
                        <a:t>b. </a:t>
                      </a:r>
                      <a:r>
                        <a:rPr lang="en-US" sz="2600" b="1" dirty="0" err="1">
                          <a:effectLst/>
                          <a:latin typeface="Times New Roman" panose="02020603050405020304" pitchFamily="18" charset="0"/>
                          <a:cs typeface="Times New Roman" panose="02020603050405020304" pitchFamily="18" charset="0"/>
                        </a:rPr>
                        <a:t>Mục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đích</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bài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viết</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đối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tượng</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người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đọc</a:t>
                      </a:r>
                      <a:endParaRPr lang="en-US" sz="2600" b="1" dirty="0">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pP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Mục</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đích</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bài</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solidFill>
                            <a:srgbClr val="008000"/>
                          </a:solidFill>
                          <a:effectLst/>
                          <a:latin typeface="Times New Roman" panose="02020603050405020304" pitchFamily="18" charset="0"/>
                          <a:cs typeface="Times New Roman" panose="02020603050405020304" pitchFamily="18" charset="0"/>
                        </a:rPr>
                        <a:t>viết</a:t>
                      </a:r>
                      <a:r>
                        <a:rPr lang="en-US" sz="2600" dirty="0">
                          <a:solidFill>
                            <a:srgbClr val="008000"/>
                          </a:solidFill>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thuyết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đồng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tình</a:t>
                      </a:r>
                      <a:r>
                        <a:rPr lang="en-US" sz="2600" dirty="0">
                          <a:effectLst/>
                          <a:latin typeface="Times New Roman" panose="02020603050405020304" pitchFamily="18" charset="0"/>
                          <a:cs typeface="Times New Roman" panose="02020603050405020304" pitchFamily="18" charset="0"/>
                        </a:rPr>
                        <a:t> ý </a:t>
                      </a:r>
                      <a:r>
                        <a:rPr lang="en-US" sz="2600" dirty="0" err="1">
                          <a:effectLst/>
                          <a:latin typeface="Times New Roman" panose="02020603050405020304" pitchFamily="18" charset="0"/>
                          <a:cs typeface="Times New Roman" panose="02020603050405020304" pitchFamily="18" charset="0"/>
                        </a:rPr>
                        <a:t>kiến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mộc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Đẽo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cày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giữa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đường</a:t>
                      </a:r>
                      <a:r>
                        <a:rPr lang="en-US" sz="2600" dirty="0">
                          <a:effectLst/>
                          <a:latin typeface="Times New Roman" panose="02020603050405020304" pitchFamily="18" charset="0"/>
                          <a:cs typeface="Times New Roman" panose="02020603050405020304" pitchFamily="18" charset="0"/>
                        </a:rPr>
                        <a:t>.</a:t>
                      </a: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0960185"/>
                  </a:ext>
                </a:extLst>
              </a:tr>
            </a:tbl>
          </a:graphicData>
        </a:graphic>
      </p:graphicFrame>
      <p:pic>
        <p:nvPicPr>
          <p:cNvPr id="10" name="Hình ảnh 9">
            <a:extLst>
              <a:ext uri="{FF2B5EF4-FFF2-40B4-BE49-F238E27FC236}">
                <a16:creationId xmlns:a16="http://schemas.microsoft.com/office/drawing/2014/main" id="{0D017A95-C464-F426-0A29-B29F5259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38" y="5795359"/>
            <a:ext cx="1591205" cy="834807"/>
          </a:xfrm>
          <a:prstGeom prst="rect">
            <a:avLst/>
          </a:prstGeom>
        </p:spPr>
      </p:pic>
    </p:spTree>
    <p:extLst>
      <p:ext uri="{BB962C8B-B14F-4D97-AF65-F5344CB8AC3E}">
        <p14:creationId xmlns:p14="http://schemas.microsoft.com/office/powerpoint/2010/main" val="1248760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D017A95-C464-F426-0A29-B29F5259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656" y="116591"/>
            <a:ext cx="2015451" cy="1057382"/>
          </a:xfrm>
          <a:prstGeom prst="rect">
            <a:avLst/>
          </a:prstGeom>
        </p:spPr>
      </p:pic>
      <p:sp>
        <p:nvSpPr>
          <p:cNvPr id="2" name="Hình chữ nhật: Góc Tròn 1">
            <a:extLst>
              <a:ext uri="{FF2B5EF4-FFF2-40B4-BE49-F238E27FC236}">
                <a16:creationId xmlns:a16="http://schemas.microsoft.com/office/drawing/2014/main" id="{6D559C64-EADC-C453-C1F0-0D909C9D00DE}"/>
              </a:ext>
            </a:extLst>
          </p:cNvPr>
          <p:cNvSpPr/>
          <p:nvPr/>
        </p:nvSpPr>
        <p:spPr>
          <a:xfrm>
            <a:off x="2052027" y="339523"/>
            <a:ext cx="7203486" cy="597253"/>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 pos="270510" algn="l"/>
              </a:tabLst>
            </a:pPr>
            <a:r>
              <a:rPr lang="en-US" sz="2800" b="1" dirty="0" err="1">
                <a:solidFill>
                  <a:schemeClr val="tx1"/>
                </a:solidFill>
                <a:effectLst/>
                <a:latin typeface="Times New Roman" panose="02020603050405020304" pitchFamily="18" charset="0"/>
                <a:ea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rPr>
              <a:t> 8: </a:t>
            </a:r>
            <a:r>
              <a:rPr lang="vi-VN" sz="2800" b="1" dirty="0">
                <a:solidFill>
                  <a:schemeClr val="tx1"/>
                </a:solidFill>
                <a:effectLst/>
                <a:latin typeface="Times New Roman" panose="02020603050405020304" pitchFamily="18" charset="0"/>
                <a:ea typeface="Times New Roman" panose="02020603050405020304" pitchFamily="18" charset="0"/>
              </a:rPr>
              <a:t>Các bước tiến hành viết một văn bản </a:t>
            </a:r>
            <a:r>
              <a:rPr lang="en-US" sz="2800" b="1"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graphicFrame>
        <p:nvGraphicFramePr>
          <p:cNvPr id="5" name="Bảng 4">
            <a:extLst>
              <a:ext uri="{FF2B5EF4-FFF2-40B4-BE49-F238E27FC236}">
                <a16:creationId xmlns:a16="http://schemas.microsoft.com/office/drawing/2014/main" id="{50624957-3D88-E145-A363-9F5ACD4C8C77}"/>
              </a:ext>
            </a:extLst>
          </p:cNvPr>
          <p:cNvGraphicFramePr>
            <a:graphicFrameLocks noGrp="1"/>
          </p:cNvGraphicFramePr>
          <p:nvPr/>
        </p:nvGraphicFramePr>
        <p:xfrm>
          <a:off x="635874" y="1218705"/>
          <a:ext cx="10920251" cy="5425440"/>
        </p:xfrm>
        <a:graphic>
          <a:graphicData uri="http://schemas.openxmlformats.org/drawingml/2006/table">
            <a:tbl>
              <a:tblPr firstRow="1" firstCol="1" bandRow="1">
                <a:tableStyleId>{5C22544A-7EE6-4342-B048-85BDC9FD1C3A}</a:tableStyleId>
              </a:tblPr>
              <a:tblGrid>
                <a:gridCol w="1858537">
                  <a:extLst>
                    <a:ext uri="{9D8B030D-6E8A-4147-A177-3AD203B41FA5}">
                      <a16:colId xmlns:a16="http://schemas.microsoft.com/office/drawing/2014/main" val="463135779"/>
                    </a:ext>
                  </a:extLst>
                </a:gridCol>
                <a:gridCol w="9061714">
                  <a:extLst>
                    <a:ext uri="{9D8B030D-6E8A-4147-A177-3AD203B41FA5}">
                      <a16:colId xmlns:a16="http://schemas.microsoft.com/office/drawing/2014/main" val="2533729648"/>
                    </a:ext>
                  </a:extLst>
                </a:gridCol>
              </a:tblGrid>
              <a:tr h="165048">
                <a:tc>
                  <a:txBody>
                    <a:bodyPr/>
                    <a:lstStyle/>
                    <a:p>
                      <a:pPr marL="0" marR="0" algn="ctr">
                        <a:lnSpc>
                          <a:spcPct val="100000"/>
                        </a:lnSpc>
                        <a:spcBef>
                          <a:spcPts val="0"/>
                        </a:spcBef>
                        <a:spcAft>
                          <a:spcPts val="0"/>
                        </a:spcAft>
                        <a:tabLst>
                          <a:tab pos="90170" algn="l"/>
                          <a:tab pos="180340" algn="l"/>
                          <a:tab pos="270510" algn="l"/>
                        </a:tabLst>
                      </a:pPr>
                      <a:r>
                        <a:rPr lang="vi-VN" sz="2800" dirty="0">
                          <a:effectLst/>
                          <a:latin typeface="+mj-lt"/>
                        </a:rPr>
                        <a:t>Thứ tự các bước</a:t>
                      </a:r>
                      <a:endParaRPr lang="en-US" sz="2800" dirty="0">
                        <a:effectLst/>
                        <a:latin typeface="+mj-lt"/>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tabLst>
                          <a:tab pos="90170" algn="l"/>
                          <a:tab pos="180340" algn="l"/>
                          <a:tab pos="270510" algn="l"/>
                        </a:tabLst>
                      </a:pPr>
                      <a:r>
                        <a:rPr lang="vi-VN" sz="2800" dirty="0">
                          <a:effectLst/>
                          <a:latin typeface="+mj-lt"/>
                        </a:rPr>
                        <a:t>Nhiệm vụ cụ thể</a:t>
                      </a:r>
                      <a:endParaRPr lang="en-US" sz="2800" dirty="0">
                        <a:effectLst/>
                        <a:latin typeface="+mj-lt"/>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65523123"/>
                  </a:ext>
                </a:extLst>
              </a:tr>
              <a:tr h="3143640">
                <a:tc>
                  <a:txBody>
                    <a:bodyPr/>
                    <a:lstStyle/>
                    <a:p>
                      <a:pPr marL="0" marR="0" algn="ctr">
                        <a:lnSpc>
                          <a:spcPct val="100000"/>
                        </a:lnSpc>
                        <a:spcBef>
                          <a:spcPts val="0"/>
                        </a:spcBef>
                        <a:spcAft>
                          <a:spcPts val="0"/>
                        </a:spcAft>
                        <a:tabLst>
                          <a:tab pos="90170" algn="l"/>
                          <a:tab pos="180340" algn="l"/>
                          <a:tab pos="270510" algn="l"/>
                        </a:tabLst>
                      </a:pPr>
                      <a:r>
                        <a:rPr lang="en-US" sz="2800" dirty="0" err="1">
                          <a:effectLst/>
                          <a:latin typeface="Times New Roman" panose="02020603050405020304" pitchFamily="18" charset="0"/>
                          <a:cs typeface="Times New Roman" panose="02020603050405020304" pitchFamily="18" charset="0"/>
                        </a:rPr>
                        <a:t>Bước</a:t>
                      </a:r>
                      <a:r>
                        <a:rPr lang="en-US" sz="2800" dirty="0">
                          <a:effectLst/>
                          <a:latin typeface="Times New Roman" panose="02020603050405020304" pitchFamily="18" charset="0"/>
                          <a:cs typeface="Times New Roman" panose="02020603050405020304" pitchFamily="18" charset="0"/>
                        </a:rPr>
                        <a:t> 2.</a:t>
                      </a:r>
                    </a:p>
                    <a:p>
                      <a:pPr marL="0" marR="0" algn="ctr">
                        <a:lnSpc>
                          <a:spcPct val="100000"/>
                        </a:lnSpc>
                        <a:spcBef>
                          <a:spcPts val="0"/>
                        </a:spcBef>
                        <a:spcAft>
                          <a:spcPts val="0"/>
                        </a:spcAft>
                        <a:tabLst>
                          <a:tab pos="90170" algn="l"/>
                          <a:tab pos="180340" algn="l"/>
                          <a:tab pos="270510" algn="l"/>
                        </a:tabLst>
                      </a:pP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dàn</a:t>
                      </a:r>
                      <a:r>
                        <a:rPr lang="en-US" sz="2800" dirty="0">
                          <a:effectLst/>
                          <a:latin typeface="Times New Roman" panose="02020603050405020304" pitchFamily="18" charset="0"/>
                          <a:cs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Tìm ý cho bài viết và phát triển các ý bằng các: Các Phương diện tiêu biểu của nhân 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lịch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các biểu hiện cụ thể trong tác 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nhận xét, đánh giá của em về nhân vật</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đủ</a:t>
                      </a:r>
                      <a:r>
                        <a:rPr lang="en-US" sz="2800" dirty="0">
                          <a:effectLst/>
                          <a:latin typeface="Times New Roman" panose="02020603050405020304" pitchFamily="18" charset="0"/>
                          <a:cs typeface="Times New Roman" panose="02020603050405020304" pitchFamily="18" charset="0"/>
                        </a:rPr>
                        <a:t> 3 </a:t>
                      </a:r>
                      <a:r>
                        <a:rPr lang="en-US" sz="2800" dirty="0" err="1">
                          <a:effectLst/>
                          <a:latin typeface="Times New Roman" panose="02020603050405020304" pitchFamily="18" charset="0"/>
                          <a:cs typeface="Times New Roman" panose="02020603050405020304" pitchFamily="18" charset="0"/>
                        </a:rPr>
                        <a:t>bước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pP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Mở</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Đẽo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đường</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600"/>
                        </a:spcBef>
                        <a:spcAft>
                          <a:spcPts val="600"/>
                        </a:spcAft>
                      </a:pP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Thân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2016509"/>
                  </a:ext>
                </a:extLst>
              </a:tr>
            </a:tbl>
          </a:graphicData>
        </a:graphic>
      </p:graphicFrame>
    </p:spTree>
    <p:extLst>
      <p:ext uri="{BB962C8B-B14F-4D97-AF65-F5344CB8AC3E}">
        <p14:creationId xmlns:p14="http://schemas.microsoft.com/office/powerpoint/2010/main" val="1542009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D017A95-C464-F426-0A29-B29F5259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749" y="5102272"/>
            <a:ext cx="2699393" cy="1416204"/>
          </a:xfrm>
          <a:prstGeom prst="rect">
            <a:avLst/>
          </a:prstGeom>
        </p:spPr>
      </p:pic>
      <p:sp>
        <p:nvSpPr>
          <p:cNvPr id="2" name="Hình chữ nhật: Góc Tròn 1">
            <a:extLst>
              <a:ext uri="{FF2B5EF4-FFF2-40B4-BE49-F238E27FC236}">
                <a16:creationId xmlns:a16="http://schemas.microsoft.com/office/drawing/2014/main" id="{6D559C64-EADC-C453-C1F0-0D909C9D00DE}"/>
              </a:ext>
            </a:extLst>
          </p:cNvPr>
          <p:cNvSpPr/>
          <p:nvPr/>
        </p:nvSpPr>
        <p:spPr>
          <a:xfrm>
            <a:off x="2052027" y="339523"/>
            <a:ext cx="7203486" cy="597253"/>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 pos="270510" algn="l"/>
              </a:tabLst>
            </a:pPr>
            <a:r>
              <a:rPr lang="en-US" sz="2800" b="1" dirty="0" err="1">
                <a:solidFill>
                  <a:schemeClr val="tx1"/>
                </a:solidFill>
                <a:effectLst/>
                <a:latin typeface="Times New Roman" panose="02020603050405020304" pitchFamily="18" charset="0"/>
                <a:ea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rPr>
              <a:t> 8: </a:t>
            </a:r>
            <a:r>
              <a:rPr lang="vi-VN" sz="2800" b="1" dirty="0">
                <a:solidFill>
                  <a:schemeClr val="tx1"/>
                </a:solidFill>
                <a:effectLst/>
                <a:latin typeface="Times New Roman" panose="02020603050405020304" pitchFamily="18" charset="0"/>
                <a:ea typeface="Times New Roman" panose="02020603050405020304" pitchFamily="18" charset="0"/>
              </a:rPr>
              <a:t>Các bước tiến hành viết một văn bản </a:t>
            </a:r>
            <a:r>
              <a:rPr lang="en-US" sz="2800" b="1"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graphicFrame>
        <p:nvGraphicFramePr>
          <p:cNvPr id="5" name="Bảng 4">
            <a:extLst>
              <a:ext uri="{FF2B5EF4-FFF2-40B4-BE49-F238E27FC236}">
                <a16:creationId xmlns:a16="http://schemas.microsoft.com/office/drawing/2014/main" id="{50624957-3D88-E145-A363-9F5ACD4C8C77}"/>
              </a:ext>
            </a:extLst>
          </p:cNvPr>
          <p:cNvGraphicFramePr>
            <a:graphicFrameLocks noGrp="1"/>
          </p:cNvGraphicFramePr>
          <p:nvPr/>
        </p:nvGraphicFramePr>
        <p:xfrm>
          <a:off x="1419522" y="1794168"/>
          <a:ext cx="9039923" cy="2133600"/>
        </p:xfrm>
        <a:graphic>
          <a:graphicData uri="http://schemas.openxmlformats.org/drawingml/2006/table">
            <a:tbl>
              <a:tblPr firstRow="1" firstCol="1" bandRow="1">
                <a:tableStyleId>{5C22544A-7EE6-4342-B048-85BDC9FD1C3A}</a:tableStyleId>
              </a:tblPr>
              <a:tblGrid>
                <a:gridCol w="1538521">
                  <a:extLst>
                    <a:ext uri="{9D8B030D-6E8A-4147-A177-3AD203B41FA5}">
                      <a16:colId xmlns:a16="http://schemas.microsoft.com/office/drawing/2014/main" val="463135779"/>
                    </a:ext>
                  </a:extLst>
                </a:gridCol>
                <a:gridCol w="7501402">
                  <a:extLst>
                    <a:ext uri="{9D8B030D-6E8A-4147-A177-3AD203B41FA5}">
                      <a16:colId xmlns:a16="http://schemas.microsoft.com/office/drawing/2014/main" val="2533729648"/>
                    </a:ext>
                  </a:extLst>
                </a:gridCol>
              </a:tblGrid>
              <a:tr h="611414">
                <a:tc>
                  <a:txBody>
                    <a:bodyPr/>
                    <a:lstStyle/>
                    <a:p>
                      <a:pPr marL="0" marR="0" algn="ctr">
                        <a:lnSpc>
                          <a:spcPct val="100000"/>
                        </a:lnSpc>
                        <a:spcBef>
                          <a:spcPts val="0"/>
                        </a:spcBef>
                        <a:spcAft>
                          <a:spcPts val="0"/>
                        </a:spcAft>
                        <a:tabLst>
                          <a:tab pos="90170" algn="l"/>
                          <a:tab pos="180340" algn="l"/>
                          <a:tab pos="270510" algn="l"/>
                        </a:tabLst>
                      </a:pPr>
                      <a:r>
                        <a:rPr lang="vi-VN" sz="2800" dirty="0">
                          <a:effectLst/>
                          <a:latin typeface="+mj-lt"/>
                        </a:rPr>
                        <a:t>Thứ tự các bước</a:t>
                      </a:r>
                      <a:endParaRPr lang="en-US" sz="2800" dirty="0">
                        <a:effectLst/>
                        <a:latin typeface="+mj-lt"/>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tabLst>
                          <a:tab pos="90170" algn="l"/>
                          <a:tab pos="180340" algn="l"/>
                          <a:tab pos="270510" algn="l"/>
                        </a:tabLst>
                      </a:pPr>
                      <a:r>
                        <a:rPr lang="vi-VN" sz="2800" dirty="0">
                          <a:effectLst/>
                          <a:latin typeface="+mj-lt"/>
                        </a:rPr>
                        <a:t>Nhiệm vụ cụ thể</a:t>
                      </a:r>
                      <a:endParaRPr lang="en-US" sz="2800" dirty="0">
                        <a:effectLst/>
                        <a:latin typeface="+mj-lt"/>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65523123"/>
                  </a:ext>
                </a:extLst>
              </a:tr>
              <a:tr h="0">
                <a:tc>
                  <a:txBody>
                    <a:bodyPr/>
                    <a:lstStyle/>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Bước</a:t>
                      </a:r>
                      <a:r>
                        <a:rPr lang="en-US" sz="2800" dirty="0">
                          <a:effectLst/>
                          <a:latin typeface="Times New Roman" panose="02020603050405020304" pitchFamily="18" charset="0"/>
                          <a:cs typeface="Times New Roman" panose="02020603050405020304" pitchFamily="18" charset="0"/>
                        </a:rPr>
                        <a:t> 3:</a:t>
                      </a:r>
                    </a:p>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tabLst>
                          <a:tab pos="90170" algn="l"/>
                          <a:tab pos="180340" algn="l"/>
                          <a:tab pos="270510" algn="l"/>
                        </a:tabLs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just">
                        <a:lnSpc>
                          <a:spcPct val="100000"/>
                        </a:lnSpc>
                        <a:spcBef>
                          <a:spcPts val="0"/>
                        </a:spcBef>
                        <a:spcAft>
                          <a:spcPts val="0"/>
                        </a:spcAft>
                        <a:buFont typeface="Times New Roman" panose="02020603050405020304" pitchFamily="18" charset="0"/>
                        <a:buNone/>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3892723"/>
                  </a:ext>
                </a:extLst>
              </a:tr>
            </a:tbl>
          </a:graphicData>
        </a:graphic>
      </p:graphicFrame>
    </p:spTree>
    <p:extLst>
      <p:ext uri="{BB962C8B-B14F-4D97-AF65-F5344CB8AC3E}">
        <p14:creationId xmlns:p14="http://schemas.microsoft.com/office/powerpoint/2010/main" val="2710328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D017A95-C464-F426-0A29-B29F5259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9271" y="6641140"/>
            <a:ext cx="2699393" cy="1416204"/>
          </a:xfrm>
          <a:prstGeom prst="rect">
            <a:avLst/>
          </a:prstGeom>
        </p:spPr>
      </p:pic>
      <p:sp>
        <p:nvSpPr>
          <p:cNvPr id="2" name="Hình chữ nhật: Góc Tròn 1">
            <a:extLst>
              <a:ext uri="{FF2B5EF4-FFF2-40B4-BE49-F238E27FC236}">
                <a16:creationId xmlns:a16="http://schemas.microsoft.com/office/drawing/2014/main" id="{6D559C64-EADC-C453-C1F0-0D909C9D00DE}"/>
              </a:ext>
            </a:extLst>
          </p:cNvPr>
          <p:cNvSpPr/>
          <p:nvPr/>
        </p:nvSpPr>
        <p:spPr>
          <a:xfrm>
            <a:off x="2052027" y="339523"/>
            <a:ext cx="7203486" cy="597253"/>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 pos="270510" algn="l"/>
              </a:tabLst>
            </a:pPr>
            <a:r>
              <a:rPr lang="en-US" sz="2800" b="1" dirty="0" err="1">
                <a:solidFill>
                  <a:schemeClr val="tx1"/>
                </a:solidFill>
                <a:effectLst/>
                <a:latin typeface="Times New Roman" panose="02020603050405020304" pitchFamily="18" charset="0"/>
                <a:ea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rPr>
              <a:t> 8: </a:t>
            </a:r>
            <a:r>
              <a:rPr lang="vi-VN" sz="2800" b="1" dirty="0">
                <a:solidFill>
                  <a:schemeClr val="tx1"/>
                </a:solidFill>
                <a:effectLst/>
                <a:latin typeface="Times New Roman" panose="02020603050405020304" pitchFamily="18" charset="0"/>
                <a:ea typeface="Times New Roman" panose="02020603050405020304" pitchFamily="18" charset="0"/>
              </a:rPr>
              <a:t>Các bước tiến hành viết một văn bản </a:t>
            </a:r>
            <a:r>
              <a:rPr lang="en-US" sz="2800" b="1"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graphicFrame>
        <p:nvGraphicFramePr>
          <p:cNvPr id="5" name="Bảng 4">
            <a:extLst>
              <a:ext uri="{FF2B5EF4-FFF2-40B4-BE49-F238E27FC236}">
                <a16:creationId xmlns:a16="http://schemas.microsoft.com/office/drawing/2014/main" id="{50624957-3D88-E145-A363-9F5ACD4C8C77}"/>
              </a:ext>
            </a:extLst>
          </p:cNvPr>
          <p:cNvGraphicFramePr>
            <a:graphicFrameLocks noGrp="1"/>
          </p:cNvGraphicFramePr>
          <p:nvPr/>
        </p:nvGraphicFramePr>
        <p:xfrm>
          <a:off x="635874" y="1093780"/>
          <a:ext cx="10920251" cy="5547360"/>
        </p:xfrm>
        <a:graphic>
          <a:graphicData uri="http://schemas.openxmlformats.org/drawingml/2006/table">
            <a:tbl>
              <a:tblPr firstRow="1" firstCol="1" bandRow="1">
                <a:tableStyleId>{5C22544A-7EE6-4342-B048-85BDC9FD1C3A}</a:tableStyleId>
              </a:tblPr>
              <a:tblGrid>
                <a:gridCol w="1858537">
                  <a:extLst>
                    <a:ext uri="{9D8B030D-6E8A-4147-A177-3AD203B41FA5}">
                      <a16:colId xmlns:a16="http://schemas.microsoft.com/office/drawing/2014/main" val="463135779"/>
                    </a:ext>
                  </a:extLst>
                </a:gridCol>
                <a:gridCol w="1572322">
                  <a:extLst>
                    <a:ext uri="{9D8B030D-6E8A-4147-A177-3AD203B41FA5}">
                      <a16:colId xmlns:a16="http://schemas.microsoft.com/office/drawing/2014/main" val="2533729648"/>
                    </a:ext>
                  </a:extLst>
                </a:gridCol>
                <a:gridCol w="6389649">
                  <a:extLst>
                    <a:ext uri="{9D8B030D-6E8A-4147-A177-3AD203B41FA5}">
                      <a16:colId xmlns:a16="http://schemas.microsoft.com/office/drawing/2014/main" val="2404509984"/>
                    </a:ext>
                  </a:extLst>
                </a:gridCol>
                <a:gridCol w="1099743">
                  <a:extLst>
                    <a:ext uri="{9D8B030D-6E8A-4147-A177-3AD203B41FA5}">
                      <a16:colId xmlns:a16="http://schemas.microsoft.com/office/drawing/2014/main" val="1572376531"/>
                    </a:ext>
                  </a:extLst>
                </a:gridCol>
              </a:tblGrid>
              <a:tr h="359163">
                <a:tc>
                  <a:txBody>
                    <a:bodyPr/>
                    <a:lstStyle/>
                    <a:p>
                      <a:pPr marL="0" marR="0" algn="ctr">
                        <a:lnSpc>
                          <a:spcPct val="100000"/>
                        </a:lnSpc>
                        <a:spcBef>
                          <a:spcPts val="0"/>
                        </a:spcBef>
                        <a:spcAft>
                          <a:spcPts val="0"/>
                        </a:spcAft>
                        <a:tabLst>
                          <a:tab pos="90170" algn="l"/>
                          <a:tab pos="180340" algn="l"/>
                          <a:tab pos="270510" algn="l"/>
                        </a:tabLst>
                      </a:pPr>
                      <a:r>
                        <a:rPr lang="vi-VN" sz="2800" dirty="0">
                          <a:effectLst/>
                          <a:latin typeface="+mj-lt"/>
                        </a:rPr>
                        <a:t>Thứ tự các bước</a:t>
                      </a:r>
                      <a:endParaRPr lang="en-US" sz="2800" dirty="0">
                        <a:effectLst/>
                        <a:latin typeface="+mj-lt"/>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3">
                  <a:txBody>
                    <a:bodyPr/>
                    <a:lstStyle/>
                    <a:p>
                      <a:pPr marL="0" marR="0" algn="ctr">
                        <a:lnSpc>
                          <a:spcPct val="100000"/>
                        </a:lnSpc>
                        <a:spcBef>
                          <a:spcPts val="0"/>
                        </a:spcBef>
                        <a:spcAft>
                          <a:spcPts val="0"/>
                        </a:spcAft>
                        <a:tabLst>
                          <a:tab pos="90170" algn="l"/>
                          <a:tab pos="180340" algn="l"/>
                          <a:tab pos="270510" algn="l"/>
                        </a:tabLst>
                      </a:pPr>
                      <a:r>
                        <a:rPr lang="vi-VN" sz="2800" dirty="0">
                          <a:effectLst/>
                          <a:latin typeface="+mj-lt"/>
                        </a:rPr>
                        <a:t>Nhiệm vụ cụ thể</a:t>
                      </a:r>
                      <a:endParaRPr lang="en-US" sz="2800" dirty="0">
                        <a:effectLst/>
                        <a:latin typeface="+mj-lt"/>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5523123"/>
                  </a:ext>
                </a:extLst>
              </a:tr>
              <a:tr h="359163">
                <a:tc rowSpan="3">
                  <a:txBody>
                    <a:bodyPr/>
                    <a:lstStyle/>
                    <a:p>
                      <a:pPr marL="0" marR="0">
                        <a:lnSpc>
                          <a:spcPct val="100000"/>
                        </a:lnSpc>
                        <a:spcBef>
                          <a:spcPts val="0"/>
                        </a:spcBef>
                        <a:spcAft>
                          <a:spcPts val="0"/>
                        </a:spcAft>
                        <a:tabLst>
                          <a:tab pos="90170" algn="l"/>
                          <a:tab pos="180340" algn="l"/>
                          <a:tab pos="270510" algn="l"/>
                        </a:tabLst>
                      </a:pPr>
                      <a:r>
                        <a:rPr lang="vi-VN" sz="2800" dirty="0">
                          <a:effectLst/>
                          <a:latin typeface="Times New Roman" panose="02020603050405020304" pitchFamily="18" charset="0"/>
                          <a:cs typeface="Times New Roman" panose="02020603050405020304" pitchFamily="18" charset="0"/>
                        </a:rPr>
                        <a:t>Bước 4: Kiểm tra và chỉnh sửa</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3">
                  <a:txBody>
                    <a:bodyPr/>
                    <a:lstStyle/>
                    <a:p>
                      <a:pPr marL="0" marR="0" algn="just">
                        <a:lnSpc>
                          <a:spcPct val="100000"/>
                        </a:lnSpc>
                        <a:spcBef>
                          <a:spcPts val="0"/>
                        </a:spcBef>
                        <a:spcAft>
                          <a:spcPts val="0"/>
                        </a:spcAft>
                        <a:tabLst>
                          <a:tab pos="90170" algn="l"/>
                          <a:tab pos="180340" algn="l"/>
                          <a:tab pos="270510" algn="l"/>
                        </a:tabLst>
                      </a:pPr>
                      <a:r>
                        <a:rPr lang="en-US" sz="2800" dirty="0" err="1">
                          <a:effectLst/>
                          <a:latin typeface="Times New Roman" panose="02020603050405020304" pitchFamily="18" charset="0"/>
                          <a:cs typeface="Times New Roman" panose="02020603050405020304" pitchFamily="18" charset="0"/>
                        </a:rPr>
                        <a:t>Kiểm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0442435"/>
                  </a:ext>
                </a:extLst>
              </a:tr>
              <a:tr h="359163">
                <a:tc vMerge="1">
                  <a:txBody>
                    <a:bodyPr/>
                    <a:lstStyle/>
                    <a:p>
                      <a:endParaRPr lang="en-US"/>
                    </a:p>
                  </a:txBody>
                  <a:tcPr/>
                </a:tc>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Tiêu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chí</a:t>
                      </a:r>
                      <a:r>
                        <a:rPr lang="en-US" sz="2800" b="1"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90170" algn="l"/>
                          <a:tab pos="180340" algn="l"/>
                          <a:tab pos="270510" algn="l"/>
                        </a:tabLst>
                      </a:pPr>
                      <a:r>
                        <a:rPr lang="en-US" sz="2800" b="1" dirty="0" err="1">
                          <a:effectLst/>
                          <a:latin typeface="Times New Roman" panose="02020603050405020304" pitchFamily="18" charset="0"/>
                          <a:cs typeface="Times New Roman" panose="02020603050405020304" pitchFamily="18" charset="0"/>
                        </a:rPr>
                        <a:t>kiểm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tra</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90170" algn="l"/>
                          <a:tab pos="180340" algn="l"/>
                          <a:tab pos="270510" algn="l"/>
                        </a:tabLst>
                      </a:pP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hỏi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kiểm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tra</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Lỗi</a:t>
                      </a:r>
                      <a:r>
                        <a:rPr lang="en-US" sz="2800" b="1"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90170" algn="l"/>
                          <a:tab pos="180340" algn="l"/>
                          <a:tab pos="270510" algn="l"/>
                        </a:tabLst>
                      </a:pPr>
                      <a:r>
                        <a:rPr lang="en-US" sz="2800" b="1" dirty="0" err="1">
                          <a:effectLst/>
                          <a:latin typeface="Times New Roman" panose="02020603050405020304" pitchFamily="18" charset="0"/>
                          <a:cs typeface="Times New Roman" panose="02020603050405020304" pitchFamily="18" charset="0"/>
                        </a:rPr>
                        <a:t>cụ</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thể</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4443643"/>
                  </a:ext>
                </a:extLst>
              </a:tr>
              <a:tr h="2134062">
                <a:tc vMerge="1">
                  <a:txBody>
                    <a:bodyPr/>
                    <a:lstStyle/>
                    <a:p>
                      <a:endParaRPr lang="en-US"/>
                    </a:p>
                  </a:txBody>
                  <a:tcPr/>
                </a:tc>
                <a:tc>
                  <a:txBody>
                    <a:bodyPr/>
                    <a:lstStyle/>
                    <a:p>
                      <a:pPr marL="0" marR="0" algn="just">
                        <a:lnSpc>
                          <a:spcPct val="100000"/>
                        </a:lnSpc>
                        <a:spcBef>
                          <a:spcPts val="0"/>
                        </a:spcBef>
                        <a:spcAft>
                          <a:spcPts val="0"/>
                        </a:spcAft>
                        <a:tabLst>
                          <a:tab pos="90170" algn="l"/>
                          <a:tab pos="180340" algn="l"/>
                          <a:tab pos="270510" algn="l"/>
                        </a:tabLs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a:t>
                      </a: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tabLst>
                          <a:tab pos="90170" algn="l"/>
                          <a:tab pos="180340" algn="l"/>
                          <a:tab pos="270510" algn="l"/>
                        </a:tabLs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513598"/>
                  </a:ext>
                </a:extLst>
              </a:tr>
            </a:tbl>
          </a:graphicData>
        </a:graphic>
      </p:graphicFrame>
    </p:spTree>
    <p:extLst>
      <p:ext uri="{BB962C8B-B14F-4D97-AF65-F5344CB8AC3E}">
        <p14:creationId xmlns:p14="http://schemas.microsoft.com/office/powerpoint/2010/main" val="1979980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19926" r="20382"/>
          <a:stretch/>
        </p:blipFill>
        <p:spPr>
          <a:xfrm flipH="1">
            <a:off x="10417392" y="4038600"/>
            <a:ext cx="2167010" cy="259404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7392" y="771424"/>
            <a:ext cx="810770" cy="1371603"/>
          </a:xfrm>
          <a:prstGeom prst="rect">
            <a:avLst/>
          </a:prstGeom>
        </p:spPr>
      </p:pic>
      <p:sp>
        <p:nvSpPr>
          <p:cNvPr id="5" name="Rounded Rectangle 4"/>
          <p:cNvSpPr/>
          <p:nvPr/>
        </p:nvSpPr>
        <p:spPr>
          <a:xfrm>
            <a:off x="1932495" y="771424"/>
            <a:ext cx="8202105" cy="1447800"/>
          </a:xfrm>
          <a:prstGeom prst="round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6" name="Rectangle 5"/>
          <p:cNvSpPr/>
          <p:nvPr/>
        </p:nvSpPr>
        <p:spPr>
          <a:xfrm>
            <a:off x="155744" y="2755284"/>
            <a:ext cx="6429206" cy="105010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spcAft>
                <a:spcPts val="1000"/>
              </a:spcAft>
            </a:pPr>
            <a:r>
              <a:rPr lang="en-US" sz="2800" b="1" dirty="0" err="1">
                <a:solidFill>
                  <a:schemeClr val="bg1"/>
                </a:solidFill>
                <a:latin typeface="Times New Roman" panose="02020603050405020304" pitchFamily="18" charset="0"/>
                <a:ea typeface="Times New Roman" panose="02020603050405020304" pitchFamily="18" charset="0"/>
              </a:rPr>
              <a:t>Công</a:t>
            </a:r>
            <a:r>
              <a:rPr lang="en-US" sz="2800" b="1" dirty="0">
                <a:solidFill>
                  <a:schemeClr val="bg1"/>
                </a:solidFill>
                <a:latin typeface="Times New Roman" panose="02020603050405020304" pitchFamily="18" charset="0"/>
                <a:ea typeface="Times New Roman" panose="02020603050405020304" pitchFamily="18" charset="0"/>
              </a:rPr>
              <a:t> cha </a:t>
            </a:r>
            <a:r>
              <a:rPr lang="en-US" sz="2800" b="1" dirty="0" err="1">
                <a:solidFill>
                  <a:schemeClr val="bg1"/>
                </a:solidFill>
                <a:latin typeface="Times New Roman" panose="02020603050405020304" pitchFamily="18" charset="0"/>
                <a:ea typeface="Times New Roman" panose="02020603050405020304" pitchFamily="18" charset="0"/>
              </a:rPr>
              <a:t>như</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núi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Thái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Sơn</a:t>
            </a:r>
            <a:endParaRPr lang="en-US" sz="2800" b="1" dirty="0">
              <a:solidFill>
                <a:schemeClr val="bg1"/>
              </a:solidFill>
              <a:latin typeface="Times New Roman" panose="02020603050405020304" pitchFamily="18" charset="0"/>
              <a:ea typeface="Times New Roman" panose="02020603050405020304" pitchFamily="18" charset="0"/>
            </a:endParaRPr>
          </a:p>
          <a:p>
            <a:pPr>
              <a:spcAft>
                <a:spcPts val="1000"/>
              </a:spcAft>
            </a:pPr>
            <a:r>
              <a:rPr lang="en-US" sz="2800" b="1" dirty="0" err="1">
                <a:solidFill>
                  <a:schemeClr val="bg1"/>
                </a:solidFill>
                <a:latin typeface="Times New Roman" panose="02020603050405020304" pitchFamily="18" charset="0"/>
                <a:ea typeface="Times New Roman" panose="02020603050405020304" pitchFamily="18" charset="0"/>
              </a:rPr>
              <a:t>Nghĩa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mẹ</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như</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nước</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trong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nguồn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chảy</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ra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7" name="Rectangle 6"/>
          <p:cNvSpPr/>
          <p:nvPr/>
        </p:nvSpPr>
        <p:spPr>
          <a:xfrm>
            <a:off x="201935" y="4296543"/>
            <a:ext cx="6383015" cy="105010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spcAft>
                <a:spcPts val="600"/>
              </a:spcAft>
            </a:pPr>
            <a:r>
              <a:rPr lang="en-US" sz="2800" b="1" dirty="0" err="1">
                <a:solidFill>
                  <a:schemeClr val="bg1"/>
                </a:solidFill>
                <a:latin typeface="Times New Roman" panose="02020603050405020304" pitchFamily="18" charset="0"/>
                <a:ea typeface="Times New Roman" panose="02020603050405020304" pitchFamily="18" charset="0"/>
              </a:rPr>
              <a:t>Lời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nói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chẳng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mất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tiền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mua</a:t>
            </a:r>
            <a:endParaRPr lang="en-US" sz="2800" b="1" dirty="0">
              <a:solidFill>
                <a:schemeClr val="bg1"/>
              </a:solidFill>
              <a:latin typeface="Times New Roman" panose="02020603050405020304" pitchFamily="18" charset="0"/>
              <a:ea typeface="Times New Roman" panose="02020603050405020304" pitchFamily="18" charset="0"/>
            </a:endParaRPr>
          </a:p>
          <a:p>
            <a:pPr algn="ctr">
              <a:spcAft>
                <a:spcPts val="600"/>
              </a:spcAft>
            </a:pPr>
            <a:r>
              <a:rPr lang="en-US" sz="2800" b="1" dirty="0" err="1">
                <a:solidFill>
                  <a:schemeClr val="bg1"/>
                </a:solidFill>
                <a:latin typeface="Times New Roman" panose="02020603050405020304" pitchFamily="18" charset="0"/>
                <a:ea typeface="Times New Roman" panose="02020603050405020304" pitchFamily="18" charset="0"/>
              </a:rPr>
              <a:t>Lựa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mà</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nói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cho</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vừa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lòng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nhau</a:t>
            </a:r>
            <a:r>
              <a:rPr lang="en-US" sz="2800" b="1" dirty="0">
                <a:solidFill>
                  <a:schemeClr val="bg1"/>
                </a:solidFill>
                <a:latin typeface="Times New Roman" panose="02020603050405020304" pitchFamily="18" charset="0"/>
                <a:ea typeface="Times New Roman" panose="02020603050405020304" pitchFamily="18" charset="0"/>
              </a:rPr>
              <a:t>.</a:t>
            </a:r>
          </a:p>
        </p:txBody>
      </p:sp>
      <p:sp>
        <p:nvSpPr>
          <p:cNvPr id="8" name="Oval 7"/>
          <p:cNvSpPr/>
          <p:nvPr/>
        </p:nvSpPr>
        <p:spPr>
          <a:xfrm>
            <a:off x="0" y="276338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A</a:t>
            </a:r>
          </a:p>
        </p:txBody>
      </p:sp>
      <p:sp>
        <p:nvSpPr>
          <p:cNvPr id="9" name="Oval 8"/>
          <p:cNvSpPr/>
          <p:nvPr/>
        </p:nvSpPr>
        <p:spPr>
          <a:xfrm>
            <a:off x="0" y="4519749"/>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B</a:t>
            </a:r>
          </a:p>
        </p:txBody>
      </p:sp>
      <p:sp>
        <p:nvSpPr>
          <p:cNvPr id="10" name="Rectangle 9"/>
          <p:cNvSpPr/>
          <p:nvPr/>
        </p:nvSpPr>
        <p:spPr>
          <a:xfrm>
            <a:off x="6873352" y="2752228"/>
            <a:ext cx="5289550" cy="105010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spcAft>
                <a:spcPts val="600"/>
              </a:spcAft>
            </a:pPr>
            <a:r>
              <a:rPr lang="en-US" sz="2800" b="1" dirty="0" err="1">
                <a:solidFill>
                  <a:schemeClr val="bg1"/>
                </a:solidFill>
                <a:latin typeface="Times New Roman" panose="02020603050405020304" pitchFamily="18" charset="0"/>
                <a:ea typeface="Times New Roman" panose="02020603050405020304" pitchFamily="18" charset="0"/>
              </a:rPr>
              <a:t>Một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cây</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làm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chẳng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nên</a:t>
            </a:r>
            <a:r>
              <a:rPr lang="en-US" sz="2800" b="1" dirty="0">
                <a:solidFill>
                  <a:schemeClr val="bg1"/>
                </a:solidFill>
                <a:latin typeface="Times New Roman" panose="02020603050405020304" pitchFamily="18" charset="0"/>
                <a:ea typeface="Times New Roman" panose="02020603050405020304" pitchFamily="18" charset="0"/>
              </a:rPr>
              <a:t> non</a:t>
            </a:r>
          </a:p>
          <a:p>
            <a:pPr algn="ctr">
              <a:spcAft>
                <a:spcPts val="600"/>
              </a:spcAft>
            </a:pPr>
            <a:r>
              <a:rPr lang="en-US" sz="2800" b="1" dirty="0">
                <a:solidFill>
                  <a:schemeClr val="bg1"/>
                </a:solidFill>
                <a:latin typeface="Times New Roman" panose="02020603050405020304" pitchFamily="18" charset="0"/>
                <a:ea typeface="Times New Roman" panose="02020603050405020304" pitchFamily="18" charset="0"/>
              </a:rPr>
              <a:t>Ba </a:t>
            </a:r>
            <a:r>
              <a:rPr lang="en-US" sz="2800" b="1" dirty="0" err="1">
                <a:solidFill>
                  <a:schemeClr val="bg1"/>
                </a:solidFill>
                <a:latin typeface="Times New Roman" panose="02020603050405020304" pitchFamily="18" charset="0"/>
                <a:ea typeface="Times New Roman" panose="02020603050405020304" pitchFamily="18" charset="0"/>
              </a:rPr>
              <a:t>cây</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chụm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lại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nên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hòn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núi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cao</a:t>
            </a:r>
            <a:r>
              <a:rPr lang="en-US" sz="2800" b="1" dirty="0">
                <a:solidFill>
                  <a:schemeClr val="bg1"/>
                </a:solidFill>
                <a:latin typeface="Times New Roman" panose="02020603050405020304" pitchFamily="18" charset="0"/>
                <a:ea typeface="Times New Roman" panose="02020603050405020304" pitchFamily="18" charset="0"/>
              </a:rPr>
              <a:t>.</a:t>
            </a:r>
          </a:p>
        </p:txBody>
      </p:sp>
      <p:sp>
        <p:nvSpPr>
          <p:cNvPr id="11" name="Oval 10"/>
          <p:cNvSpPr/>
          <p:nvPr/>
        </p:nvSpPr>
        <p:spPr>
          <a:xfrm>
            <a:off x="6669791" y="2716517"/>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C</a:t>
            </a:r>
          </a:p>
        </p:txBody>
      </p:sp>
      <p:sp>
        <p:nvSpPr>
          <p:cNvPr id="12" name="TextBox 11"/>
          <p:cNvSpPr txBox="1"/>
          <p:nvPr/>
        </p:nvSpPr>
        <p:spPr>
          <a:xfrm>
            <a:off x="2057400" y="927945"/>
            <a:ext cx="8077200" cy="1200329"/>
          </a:xfrm>
          <a:prstGeom prst="rect">
            <a:avLst/>
          </a:prstGeom>
          <a:noFill/>
        </p:spPr>
        <p:txBody>
          <a:bodyPr wrap="square" rtlCol="0">
            <a:spAutoFit/>
          </a:bodyPr>
          <a:lstStyle/>
          <a:p>
            <a:pPr algn="just"/>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hỏi</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3: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sau</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nào</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là</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tục</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00"/>
                </a:solidFill>
                <a:latin typeface="Tahoma" panose="020B0604030504040204" pitchFamily="34" charset="0"/>
                <a:ea typeface="Tahoma" panose="020B0604030504040204" pitchFamily="34" charset="0"/>
                <a:cs typeface="Tahoma" panose="020B0604030504040204" pitchFamily="34" charset="0"/>
              </a:rPr>
              <a:t>ngữ</a:t>
            </a:r>
            <a:r>
              <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6">
            <a:extLst>
              <a:ext uri="{FF2B5EF4-FFF2-40B4-BE49-F238E27FC236}">
                <a16:creationId xmlns:a16="http://schemas.microsoft.com/office/drawing/2014/main" id="{614D65A0-4B98-2A3F-D9EB-DA790C438655}"/>
              </a:ext>
            </a:extLst>
          </p:cNvPr>
          <p:cNvSpPr/>
          <p:nvPr/>
        </p:nvSpPr>
        <p:spPr>
          <a:xfrm>
            <a:off x="6902450" y="4314738"/>
            <a:ext cx="5260452" cy="105010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ea typeface="Times New Roman" panose="02020603050405020304" pitchFamily="18" charset="0"/>
              </a:rPr>
              <a:t>Ông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nói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gà</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bà</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nói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vịt</a:t>
            </a:r>
            <a:endParaRPr lang="en-US" sz="2800" b="1" dirty="0">
              <a:solidFill>
                <a:schemeClr val="bg1"/>
              </a:solidFill>
              <a:latin typeface="Arial" pitchFamily="34" charset="0"/>
              <a:cs typeface="Arial" pitchFamily="34" charset="0"/>
            </a:endParaRPr>
          </a:p>
        </p:txBody>
      </p:sp>
      <p:sp>
        <p:nvSpPr>
          <p:cNvPr id="14" name="Oval 8">
            <a:extLst>
              <a:ext uri="{FF2B5EF4-FFF2-40B4-BE49-F238E27FC236}">
                <a16:creationId xmlns:a16="http://schemas.microsoft.com/office/drawing/2014/main" id="{0656C9FB-6515-EE06-9C39-9404FCD3FAC3}"/>
              </a:ext>
            </a:extLst>
          </p:cNvPr>
          <p:cNvSpPr/>
          <p:nvPr/>
        </p:nvSpPr>
        <p:spPr>
          <a:xfrm>
            <a:off x="6584950" y="4501555"/>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D</a:t>
            </a:r>
          </a:p>
        </p:txBody>
      </p:sp>
    </p:spTree>
    <p:extLst>
      <p:ext uri="{BB962C8B-B14F-4D97-AF65-F5344CB8AC3E}">
        <p14:creationId xmlns:p14="http://schemas.microsoft.com/office/powerpoint/2010/main" val="3326372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 calcmode="lin" valueType="num">
                                      <p:cBhvr>
                                        <p:cTn id="13" dur="500" fill="hold"/>
                                        <p:tgtEl>
                                          <p:spTgt spid="8"/>
                                        </p:tgtEl>
                                        <p:attrNameLst>
                                          <p:attrName>style.rotation</p:attrName>
                                        </p:attrNameLst>
                                      </p:cBhvr>
                                      <p:tavLst>
                                        <p:tav tm="0">
                                          <p:val>
                                            <p:fltVal val="360"/>
                                          </p:val>
                                        </p:tav>
                                        <p:tav tm="100000">
                                          <p:val>
                                            <p:fltVal val="0"/>
                                          </p:val>
                                        </p:tav>
                                      </p:tavLst>
                                    </p:anim>
                                    <p:animEffect transition="in" filter="fade">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 calcmode="lin" valueType="num">
                                      <p:cBhvr>
                                        <p:cTn id="24" dur="500" fill="hold"/>
                                        <p:tgtEl>
                                          <p:spTgt spid="9"/>
                                        </p:tgtEl>
                                        <p:attrNameLst>
                                          <p:attrName>style.rotation</p:attrName>
                                        </p:attrNameLst>
                                      </p:cBhvr>
                                      <p:tavLst>
                                        <p:tav tm="0">
                                          <p:val>
                                            <p:fltVal val="360"/>
                                          </p:val>
                                        </p:tav>
                                        <p:tav tm="100000">
                                          <p:val>
                                            <p:fltVal val="0"/>
                                          </p:val>
                                        </p:tav>
                                      </p:tavLst>
                                    </p:anim>
                                    <p:animEffect transition="in" filter="fade">
                                      <p:cBhvr>
                                        <p:cTn id="25" dur="500"/>
                                        <p:tgtEl>
                                          <p:spTgt spid="9"/>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2500"/>
                            </p:stCondLst>
                            <p:childTnLst>
                              <p:par>
                                <p:cTn id="31" presetID="49" presetClass="entr" presetSubtype="0" decel="10000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 calcmode="lin" valueType="num">
                                      <p:cBhvr>
                                        <p:cTn id="35" dur="500" fill="hold"/>
                                        <p:tgtEl>
                                          <p:spTgt spid="11"/>
                                        </p:tgtEl>
                                        <p:attrNameLst>
                                          <p:attrName>style.rotation</p:attrName>
                                        </p:attrNameLst>
                                      </p:cBhvr>
                                      <p:tavLst>
                                        <p:tav tm="0">
                                          <p:val>
                                            <p:fltVal val="360"/>
                                          </p:val>
                                        </p:tav>
                                        <p:tav tm="100000">
                                          <p:val>
                                            <p:fltVal val="0"/>
                                          </p:val>
                                        </p:tav>
                                      </p:tavLst>
                                    </p:anim>
                                    <p:animEffect transition="in" filter="fade">
                                      <p:cBhvr>
                                        <p:cTn id="36" dur="500"/>
                                        <p:tgtEl>
                                          <p:spTgt spid="11"/>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3500"/>
                            </p:stCondLst>
                            <p:childTnLst>
                              <p:par>
                                <p:cTn id="45" presetID="49" presetClass="entr" presetSubtype="0" decel="10000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2" grpId="0"/>
      <p:bldP spid="13" grpId="0" animBg="1"/>
      <p:bldP spid="13" grpId="1" animBg="1"/>
      <p:bldP spid="14" grpId="0" animBg="1"/>
      <p:bldP spid="1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D017A95-C464-F426-0A29-B29F5259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9271" y="6641140"/>
            <a:ext cx="2699393" cy="1416204"/>
          </a:xfrm>
          <a:prstGeom prst="rect">
            <a:avLst/>
          </a:prstGeom>
        </p:spPr>
      </p:pic>
      <p:sp>
        <p:nvSpPr>
          <p:cNvPr id="2" name="Hình chữ nhật: Góc Tròn 1">
            <a:extLst>
              <a:ext uri="{FF2B5EF4-FFF2-40B4-BE49-F238E27FC236}">
                <a16:creationId xmlns:a16="http://schemas.microsoft.com/office/drawing/2014/main" id="{6D559C64-EADC-C453-C1F0-0D909C9D00DE}"/>
              </a:ext>
            </a:extLst>
          </p:cNvPr>
          <p:cNvSpPr/>
          <p:nvPr/>
        </p:nvSpPr>
        <p:spPr>
          <a:xfrm>
            <a:off x="2052027" y="339523"/>
            <a:ext cx="7203486" cy="597253"/>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 pos="270510" algn="l"/>
              </a:tabLst>
            </a:pPr>
            <a:r>
              <a:rPr lang="en-US" sz="2800" b="1" dirty="0" err="1">
                <a:solidFill>
                  <a:schemeClr val="tx1"/>
                </a:solidFill>
                <a:effectLst/>
                <a:latin typeface="Times New Roman" panose="02020603050405020304" pitchFamily="18" charset="0"/>
                <a:ea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rPr>
              <a:t> 8: </a:t>
            </a:r>
            <a:r>
              <a:rPr lang="vi-VN" sz="2800" b="1" dirty="0">
                <a:solidFill>
                  <a:schemeClr val="tx1"/>
                </a:solidFill>
                <a:effectLst/>
                <a:latin typeface="Times New Roman" panose="02020603050405020304" pitchFamily="18" charset="0"/>
                <a:ea typeface="Times New Roman" panose="02020603050405020304" pitchFamily="18" charset="0"/>
              </a:rPr>
              <a:t>Các bước tiến hành viết một văn bản </a:t>
            </a:r>
            <a:r>
              <a:rPr lang="en-US" sz="2800" b="1"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graphicFrame>
        <p:nvGraphicFramePr>
          <p:cNvPr id="5" name="Bảng 4">
            <a:extLst>
              <a:ext uri="{FF2B5EF4-FFF2-40B4-BE49-F238E27FC236}">
                <a16:creationId xmlns:a16="http://schemas.microsoft.com/office/drawing/2014/main" id="{50624957-3D88-E145-A363-9F5ACD4C8C77}"/>
              </a:ext>
            </a:extLst>
          </p:cNvPr>
          <p:cNvGraphicFramePr>
            <a:graphicFrameLocks noGrp="1"/>
          </p:cNvGraphicFramePr>
          <p:nvPr/>
        </p:nvGraphicFramePr>
        <p:xfrm>
          <a:off x="416311" y="1326994"/>
          <a:ext cx="10920251" cy="4693920"/>
        </p:xfrm>
        <a:graphic>
          <a:graphicData uri="http://schemas.openxmlformats.org/drawingml/2006/table">
            <a:tbl>
              <a:tblPr firstRow="1" firstCol="1" bandRow="1">
                <a:tableStyleId>{5C22544A-7EE6-4342-B048-85BDC9FD1C3A}</a:tableStyleId>
              </a:tblPr>
              <a:tblGrid>
                <a:gridCol w="1858537">
                  <a:extLst>
                    <a:ext uri="{9D8B030D-6E8A-4147-A177-3AD203B41FA5}">
                      <a16:colId xmlns:a16="http://schemas.microsoft.com/office/drawing/2014/main" val="463135779"/>
                    </a:ext>
                  </a:extLst>
                </a:gridCol>
                <a:gridCol w="1572322">
                  <a:extLst>
                    <a:ext uri="{9D8B030D-6E8A-4147-A177-3AD203B41FA5}">
                      <a16:colId xmlns:a16="http://schemas.microsoft.com/office/drawing/2014/main" val="2533729648"/>
                    </a:ext>
                  </a:extLst>
                </a:gridCol>
                <a:gridCol w="6389649">
                  <a:extLst>
                    <a:ext uri="{9D8B030D-6E8A-4147-A177-3AD203B41FA5}">
                      <a16:colId xmlns:a16="http://schemas.microsoft.com/office/drawing/2014/main" val="2404509984"/>
                    </a:ext>
                  </a:extLst>
                </a:gridCol>
                <a:gridCol w="1099743">
                  <a:extLst>
                    <a:ext uri="{9D8B030D-6E8A-4147-A177-3AD203B41FA5}">
                      <a16:colId xmlns:a16="http://schemas.microsoft.com/office/drawing/2014/main" val="1572376531"/>
                    </a:ext>
                  </a:extLst>
                </a:gridCol>
              </a:tblGrid>
              <a:tr h="517487">
                <a:tc>
                  <a:txBody>
                    <a:bodyPr/>
                    <a:lstStyle/>
                    <a:p>
                      <a:pPr marL="0" marR="0" algn="ctr">
                        <a:lnSpc>
                          <a:spcPct val="100000"/>
                        </a:lnSpc>
                        <a:spcBef>
                          <a:spcPts val="0"/>
                        </a:spcBef>
                        <a:spcAft>
                          <a:spcPts val="0"/>
                        </a:spcAft>
                        <a:tabLst>
                          <a:tab pos="90170" algn="l"/>
                          <a:tab pos="180340" algn="l"/>
                          <a:tab pos="270510" algn="l"/>
                        </a:tabLst>
                      </a:pPr>
                      <a:r>
                        <a:rPr lang="vi-VN" sz="2800" dirty="0">
                          <a:effectLst/>
                          <a:latin typeface="+mj-lt"/>
                        </a:rPr>
                        <a:t>Thứ tự các bước</a:t>
                      </a:r>
                      <a:endParaRPr lang="en-US" sz="2800" dirty="0">
                        <a:effectLst/>
                        <a:latin typeface="+mj-lt"/>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3">
                  <a:txBody>
                    <a:bodyPr/>
                    <a:lstStyle/>
                    <a:p>
                      <a:pPr marL="0" marR="0" algn="ctr">
                        <a:lnSpc>
                          <a:spcPct val="100000"/>
                        </a:lnSpc>
                        <a:spcBef>
                          <a:spcPts val="0"/>
                        </a:spcBef>
                        <a:spcAft>
                          <a:spcPts val="0"/>
                        </a:spcAft>
                        <a:tabLst>
                          <a:tab pos="90170" algn="l"/>
                          <a:tab pos="180340" algn="l"/>
                          <a:tab pos="270510" algn="l"/>
                        </a:tabLst>
                      </a:pPr>
                      <a:r>
                        <a:rPr lang="vi-VN" sz="2800" dirty="0">
                          <a:effectLst/>
                          <a:latin typeface="+mj-lt"/>
                        </a:rPr>
                        <a:t>Nhiệm vụ cụ thể</a:t>
                      </a:r>
                      <a:endParaRPr lang="en-US" sz="2800" dirty="0">
                        <a:effectLst/>
                        <a:latin typeface="+mj-lt"/>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5523123"/>
                  </a:ext>
                </a:extLst>
              </a:tr>
              <a:tr h="517487">
                <a:tc rowSpan="2">
                  <a:txBody>
                    <a:bodyPr/>
                    <a:lstStyle/>
                    <a:p>
                      <a:pPr marL="0" marR="0">
                        <a:lnSpc>
                          <a:spcPct val="100000"/>
                        </a:lnSpc>
                        <a:spcBef>
                          <a:spcPts val="0"/>
                        </a:spcBef>
                        <a:spcAft>
                          <a:spcPts val="0"/>
                        </a:spcAft>
                        <a:tabLst>
                          <a:tab pos="90170" algn="l"/>
                          <a:tab pos="180340" algn="l"/>
                          <a:tab pos="270510" algn="l"/>
                        </a:tabLst>
                      </a:pPr>
                      <a:r>
                        <a:rPr lang="vi-VN" sz="2800" dirty="0">
                          <a:effectLst/>
                          <a:latin typeface="Times New Roman" panose="02020603050405020304" pitchFamily="18" charset="0"/>
                          <a:cs typeface="Times New Roman" panose="02020603050405020304" pitchFamily="18" charset="0"/>
                        </a:rPr>
                        <a:t>Bước 4: Kiểm tra và chỉnh sửa</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Tiêu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chí</a:t>
                      </a:r>
                      <a:r>
                        <a:rPr lang="en-US" sz="2800" b="1"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90170" algn="l"/>
                          <a:tab pos="180340" algn="l"/>
                          <a:tab pos="270510" algn="l"/>
                        </a:tabLst>
                      </a:pPr>
                      <a:r>
                        <a:rPr lang="en-US" sz="2800" b="1" dirty="0" err="1">
                          <a:effectLst/>
                          <a:latin typeface="Times New Roman" panose="02020603050405020304" pitchFamily="18" charset="0"/>
                          <a:cs typeface="Times New Roman" panose="02020603050405020304" pitchFamily="18" charset="0"/>
                        </a:rPr>
                        <a:t>kiểm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tra</a:t>
                      </a:r>
                      <a:endParaRPr lang="en-US" sz="2800" b="1" dirty="0">
                        <a:effectLst/>
                        <a:latin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90170" algn="l"/>
                          <a:tab pos="180340" algn="l"/>
                          <a:tab pos="270510" algn="l"/>
                        </a:tabLst>
                      </a:pP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hỏi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kiểm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tra</a:t>
                      </a:r>
                      <a:endParaRPr lang="en-US" sz="2800" b="1" dirty="0">
                        <a:effectLst/>
                        <a:latin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Lỗi</a:t>
                      </a:r>
                      <a:r>
                        <a:rPr lang="en-US" sz="2800" b="1"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90170" algn="l"/>
                          <a:tab pos="180340" algn="l"/>
                          <a:tab pos="270510" algn="l"/>
                        </a:tabLst>
                      </a:pPr>
                      <a:r>
                        <a:rPr lang="en-US" sz="2800" b="1" dirty="0" err="1">
                          <a:effectLst/>
                          <a:latin typeface="Times New Roman" panose="02020603050405020304" pitchFamily="18" charset="0"/>
                          <a:cs typeface="Times New Roman" panose="02020603050405020304" pitchFamily="18" charset="0"/>
                        </a:rPr>
                        <a:t>cụ</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thể</a:t>
                      </a:r>
                      <a:endParaRPr lang="en-US" sz="2800" b="1" dirty="0">
                        <a:effectLst/>
                        <a:latin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0442435"/>
                  </a:ext>
                </a:extLst>
              </a:tr>
              <a:tr h="2772506">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algn="just">
                        <a:lnSpc>
                          <a:spcPct val="100000"/>
                        </a:lnSpc>
                        <a:spcBef>
                          <a:spcPts val="0"/>
                        </a:spcBef>
                        <a:spcAft>
                          <a:spcPts val="0"/>
                        </a:spcAft>
                        <a:tabLst>
                          <a:tab pos="90170" algn="l"/>
                          <a:tab pos="180340" algn="l"/>
                          <a:tab pos="270510" algn="l"/>
                        </a:tabLs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endParaRPr lang="en-US" sz="2800" dirty="0">
                        <a:effectLst/>
                        <a:latin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xếp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lỗi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dòng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a:t>
                      </a: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tabLst>
                          <a:tab pos="90170" algn="l"/>
                          <a:tab pos="180340" algn="l"/>
                          <a:tab pos="270510" algn="l"/>
                        </a:tabLs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txBody>
                  <a:tcPr marL="11269" marR="112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513598"/>
                  </a:ext>
                </a:extLst>
              </a:tr>
            </a:tbl>
          </a:graphicData>
        </a:graphic>
      </p:graphicFrame>
    </p:spTree>
    <p:extLst>
      <p:ext uri="{BB962C8B-B14F-4D97-AF65-F5344CB8AC3E}">
        <p14:creationId xmlns:p14="http://schemas.microsoft.com/office/powerpoint/2010/main" val="319036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 y="-17543"/>
            <a:ext cx="12192000" cy="6858000"/>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267315"/>
            <a:ext cx="8840337" cy="651717"/>
          </a:xfrm>
          <a:prstGeom prst="rect">
            <a:avLst/>
          </a:prstGeom>
          <a:noFill/>
        </p:spPr>
        <p:txBody>
          <a:bodyPr wrap="square">
            <a:spAutoFit/>
          </a:bodyPr>
          <a:lstStyle/>
          <a:p>
            <a:pPr marL="0" marR="0" algn="just">
              <a:lnSpc>
                <a:spcPct val="106000"/>
              </a:lnSpc>
              <a:spcBef>
                <a:spcPts val="0"/>
              </a:spcBef>
              <a:spcAft>
                <a:spcPts val="800"/>
              </a:spcAft>
            </a:pP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III.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Nói</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nghe</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3E2C0419-D529-43D4-992E-1C89A5ED90E8}"/>
              </a:ext>
            </a:extLst>
          </p:cNvPr>
          <p:cNvSpPr/>
          <p:nvPr/>
        </p:nvSpPr>
        <p:spPr>
          <a:xfrm>
            <a:off x="1615953" y="993608"/>
            <a:ext cx="8960091" cy="1494263"/>
          </a:xfrm>
          <a:prstGeom prst="wedgeRoundRectCallout">
            <a:avLst>
              <a:gd name="adj1" fmla="val -54279"/>
              <a:gd name="adj2" fmla="val 40201"/>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9: </a:t>
            </a:r>
            <a:r>
              <a:rPr lang="en-US" sz="2800" dirty="0" err="1">
                <a:solidFill>
                  <a:schemeClr val="tx1"/>
                </a:solidFill>
                <a:latin typeface="Times New Roman" panose="02020603050405020304" pitchFamily="18" charset="0"/>
                <a:cs typeface="Times New Roman" panose="02020603050405020304" pitchFamily="18" charset="0"/>
              </a:rPr>
              <a:t>Nêu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luyện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nghe</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7,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2" name="Hình ảnh 11">
            <a:extLst>
              <a:ext uri="{FF2B5EF4-FFF2-40B4-BE49-F238E27FC236}">
                <a16:creationId xmlns:a16="http://schemas.microsoft.com/office/drawing/2014/main" id="{EF998CE4-7B8F-005F-C300-5F69EDA35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00" y="2953289"/>
            <a:ext cx="1968148" cy="3725228"/>
          </a:xfrm>
          <a:prstGeom prst="rect">
            <a:avLst/>
          </a:prstGeom>
        </p:spPr>
      </p:pic>
      <p:pic>
        <p:nvPicPr>
          <p:cNvPr id="5" name="Hình ảnh 4">
            <a:extLst>
              <a:ext uri="{FF2B5EF4-FFF2-40B4-BE49-F238E27FC236}">
                <a16:creationId xmlns:a16="http://schemas.microsoft.com/office/drawing/2014/main" id="{5FEC10DA-7750-9EE5-4423-9E1F26AF4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5047" y="1611140"/>
            <a:ext cx="1746503" cy="916282"/>
          </a:xfrm>
          <a:prstGeom prst="rect">
            <a:avLst/>
          </a:prstGeom>
        </p:spPr>
      </p:pic>
      <p:graphicFrame>
        <p:nvGraphicFramePr>
          <p:cNvPr id="7" name="Bảng 6">
            <a:extLst>
              <a:ext uri="{FF2B5EF4-FFF2-40B4-BE49-F238E27FC236}">
                <a16:creationId xmlns:a16="http://schemas.microsoft.com/office/drawing/2014/main" id="{6420A9B0-AC45-D859-E47D-21CBE5030231}"/>
              </a:ext>
            </a:extLst>
          </p:cNvPr>
          <p:cNvGraphicFramePr>
            <a:graphicFrameLocks noGrp="1"/>
          </p:cNvGraphicFramePr>
          <p:nvPr/>
        </p:nvGraphicFramePr>
        <p:xfrm>
          <a:off x="2027447" y="2985831"/>
          <a:ext cx="9495328" cy="3413760"/>
        </p:xfrm>
        <a:graphic>
          <a:graphicData uri="http://schemas.openxmlformats.org/drawingml/2006/table">
            <a:tbl>
              <a:tblPr firstRow="1" firstCol="1" bandRow="1">
                <a:tableStyleId>{5C22544A-7EE6-4342-B048-85BDC9FD1C3A}</a:tableStyleId>
              </a:tblPr>
              <a:tblGrid>
                <a:gridCol w="1655627">
                  <a:extLst>
                    <a:ext uri="{9D8B030D-6E8A-4147-A177-3AD203B41FA5}">
                      <a16:colId xmlns:a16="http://schemas.microsoft.com/office/drawing/2014/main" val="2035769739"/>
                    </a:ext>
                  </a:extLst>
                </a:gridCol>
                <a:gridCol w="1725289">
                  <a:extLst>
                    <a:ext uri="{9D8B030D-6E8A-4147-A177-3AD203B41FA5}">
                      <a16:colId xmlns:a16="http://schemas.microsoft.com/office/drawing/2014/main" val="980657141"/>
                    </a:ext>
                  </a:extLst>
                </a:gridCol>
                <a:gridCol w="2002705">
                  <a:extLst>
                    <a:ext uri="{9D8B030D-6E8A-4147-A177-3AD203B41FA5}">
                      <a16:colId xmlns:a16="http://schemas.microsoft.com/office/drawing/2014/main" val="3322556154"/>
                    </a:ext>
                  </a:extLst>
                </a:gridCol>
                <a:gridCol w="4111707">
                  <a:extLst>
                    <a:ext uri="{9D8B030D-6E8A-4147-A177-3AD203B41FA5}">
                      <a16:colId xmlns:a16="http://schemas.microsoft.com/office/drawing/2014/main" val="508592183"/>
                    </a:ext>
                  </a:extLst>
                </a:gridCol>
              </a:tblGrid>
              <a:tr h="1188668">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II)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endParaRPr lang="en-US" sz="28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76100527"/>
                  </a:ext>
                </a:extLst>
              </a:tr>
              <a:tr h="396223">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6</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3240116"/>
                  </a:ext>
                </a:extLst>
              </a:tr>
              <a:tr h="396223">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941449"/>
                  </a:ext>
                </a:extLst>
              </a:tr>
              <a:tr h="396223">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21444"/>
                  </a:ext>
                </a:extLst>
              </a:tr>
              <a:tr h="396223">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7810286"/>
                  </a:ext>
                </a:extLst>
              </a:tr>
              <a:tr h="396223">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10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3521970"/>
                  </a:ext>
                </a:extLst>
              </a:tr>
            </a:tbl>
          </a:graphicData>
        </a:graphic>
      </p:graphicFrame>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sp>
        <p:nvSpPr>
          <p:cNvPr id="2" name="Hộp Văn bản 1">
            <a:extLst>
              <a:ext uri="{FF2B5EF4-FFF2-40B4-BE49-F238E27FC236}">
                <a16:creationId xmlns:a16="http://schemas.microsoft.com/office/drawing/2014/main" id="{224287C4-C435-55FA-A341-A2AD8555BFA7}"/>
              </a:ext>
            </a:extLst>
          </p:cNvPr>
          <p:cNvSpPr txBox="1"/>
          <p:nvPr/>
        </p:nvSpPr>
        <p:spPr>
          <a:xfrm>
            <a:off x="4871174" y="2449859"/>
            <a:ext cx="2903066"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09</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713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267315"/>
            <a:ext cx="8840337" cy="651717"/>
          </a:xfrm>
          <a:prstGeom prst="rect">
            <a:avLst/>
          </a:prstGeom>
          <a:noFill/>
        </p:spPr>
        <p:txBody>
          <a:bodyPr wrap="square">
            <a:spAutoFit/>
          </a:bodyPr>
          <a:lstStyle/>
          <a:p>
            <a:pPr marL="0" marR="0" algn="just">
              <a:lnSpc>
                <a:spcPct val="106000"/>
              </a:lnSpc>
              <a:spcBef>
                <a:spcPts val="0"/>
              </a:spcBef>
              <a:spcAft>
                <a:spcPts val="800"/>
              </a:spcAft>
            </a:pP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III.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Nói</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nghe</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3E2C0419-D529-43D4-992E-1C89A5ED90E8}"/>
              </a:ext>
            </a:extLst>
          </p:cNvPr>
          <p:cNvSpPr/>
          <p:nvPr/>
        </p:nvSpPr>
        <p:spPr>
          <a:xfrm>
            <a:off x="1615954" y="1033160"/>
            <a:ext cx="7913374" cy="550543"/>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Times New Roman" panose="02020603050405020304" pitchFamily="18" charset="0"/>
                <a:ea typeface="Times New Roman" panose="02020603050405020304" pitchFamily="18" charset="0"/>
              </a:rPr>
              <a:t>Câu 9.</a:t>
            </a:r>
            <a:r>
              <a:rPr lang="en-US" sz="2800" b="1" dirty="0">
                <a:solidFill>
                  <a:schemeClr val="tx1"/>
                </a:solidFill>
                <a:latin typeface="Times New Roman" panose="02020603050405020304" pitchFamily="18" charset="0"/>
                <a:ea typeface="Times New Roman" panose="02020603050405020304" pitchFamily="18" charset="0"/>
              </a:rPr>
              <a:t>Tri </a:t>
            </a:r>
            <a:r>
              <a:rPr lang="en-US" sz="2800" b="1" dirty="0" err="1">
                <a:solidFill>
                  <a:schemeClr val="tx1"/>
                </a:solidFill>
                <a:latin typeface="Times New Roman" panose="02020603050405020304" pitchFamily="18" charset="0"/>
                <a:ea typeface="Times New Roman" panose="02020603050405020304" pitchFamily="18" charset="0"/>
              </a:rPr>
              <a:t>thức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đã</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học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về</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rè</a:t>
            </a:r>
            <a:r>
              <a:rPr lang="vi-VN" sz="2800" b="1" dirty="0">
                <a:solidFill>
                  <a:schemeClr val="tx1"/>
                </a:solidFill>
                <a:latin typeface="Times New Roman" panose="02020603050405020304" pitchFamily="18" charset="0"/>
                <a:ea typeface="Times New Roman" panose="02020603050405020304" pitchFamily="18" charset="0"/>
              </a:rPr>
              <a:t>n kĩ năng nói và nghe:</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5FEC10DA-7750-9EE5-4423-9E1F26AF4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5111" y="868405"/>
            <a:ext cx="1746503" cy="916282"/>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graphicFrame>
        <p:nvGraphicFramePr>
          <p:cNvPr id="13" name="Bảng 12">
            <a:extLst>
              <a:ext uri="{FF2B5EF4-FFF2-40B4-BE49-F238E27FC236}">
                <a16:creationId xmlns:a16="http://schemas.microsoft.com/office/drawing/2014/main" id="{DD57639D-F351-A5C2-87DD-A2329587088C}"/>
              </a:ext>
            </a:extLst>
          </p:cNvPr>
          <p:cNvGraphicFramePr>
            <a:graphicFrameLocks noGrp="1"/>
          </p:cNvGraphicFramePr>
          <p:nvPr/>
        </p:nvGraphicFramePr>
        <p:xfrm>
          <a:off x="1861587" y="2325231"/>
          <a:ext cx="9478858" cy="3597064"/>
        </p:xfrm>
        <a:graphic>
          <a:graphicData uri="http://schemas.openxmlformats.org/drawingml/2006/table">
            <a:tbl>
              <a:tblPr firstRow="1" firstCol="1" bandRow="1">
                <a:tableStyleId>{5C22544A-7EE6-4342-B048-85BDC9FD1C3A}</a:tableStyleId>
              </a:tblPr>
              <a:tblGrid>
                <a:gridCol w="1786326">
                  <a:extLst>
                    <a:ext uri="{9D8B030D-6E8A-4147-A177-3AD203B41FA5}">
                      <a16:colId xmlns:a16="http://schemas.microsoft.com/office/drawing/2014/main" val="1909417525"/>
                    </a:ext>
                  </a:extLst>
                </a:gridCol>
                <a:gridCol w="7692532">
                  <a:extLst>
                    <a:ext uri="{9D8B030D-6E8A-4147-A177-3AD203B41FA5}">
                      <a16:colId xmlns:a16="http://schemas.microsoft.com/office/drawing/2014/main" val="3637586910"/>
                    </a:ext>
                  </a:extLst>
                </a:gridCol>
              </a:tblGrid>
              <a:tr h="518372">
                <a:tc>
                  <a:txBody>
                    <a:bodyPr/>
                    <a:lstStyle/>
                    <a:p>
                      <a:pPr marL="0" marR="0" algn="ctr">
                        <a:spcBef>
                          <a:spcPts val="0"/>
                        </a:spcBef>
                        <a:spcAft>
                          <a:spcPts val="0"/>
                        </a:spcAft>
                      </a:pPr>
                      <a:r>
                        <a:rPr lang="vi-VN" sz="2800" dirty="0">
                          <a:effectLst/>
                          <a:latin typeface="+mj-lt"/>
                        </a:rPr>
                        <a:t>Kĩ năng</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vi-VN" sz="2800" dirty="0">
                          <a:effectLst/>
                          <a:latin typeface="+mj-lt"/>
                        </a:rPr>
                        <a:t>Nội dung</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328349295"/>
                  </a:ext>
                </a:extLst>
              </a:tr>
              <a:tr h="1209535">
                <a:tc>
                  <a:txBody>
                    <a:bodyPr/>
                    <a:lstStyle/>
                    <a:p>
                      <a:pPr marL="0" marR="0" algn="ctr">
                        <a:spcBef>
                          <a:spcPts val="0"/>
                        </a:spcBef>
                        <a:spcAft>
                          <a:spcPts val="0"/>
                        </a:spcAft>
                      </a:pPr>
                      <a:r>
                        <a:rPr lang="vi-VN" sz="2800" dirty="0">
                          <a:effectLst/>
                          <a:latin typeface="+mj-lt"/>
                        </a:rPr>
                        <a:t>Nói</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Trình bày được ý kiến về một vấn đề </a:t>
                      </a:r>
                      <a:r>
                        <a:rPr lang="en-US" sz="2800" dirty="0" err="1">
                          <a:effectLst/>
                          <a:latin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endParaRPr lang="en-US" sz="28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tắc</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luật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trò</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2297645"/>
                  </a:ext>
                </a:extLst>
              </a:tr>
              <a:tr h="518372">
                <a:tc>
                  <a:txBody>
                    <a:bodyPr/>
                    <a:lstStyle/>
                    <a:p>
                      <a:pPr marL="0" marR="0" algn="ctr">
                        <a:spcBef>
                          <a:spcPts val="0"/>
                        </a:spcBef>
                        <a:spcAft>
                          <a:spcPts val="0"/>
                        </a:spcAft>
                      </a:pPr>
                      <a:r>
                        <a:rPr lang="vi-VN" sz="2800" dirty="0">
                          <a:effectLst/>
                          <a:latin typeface="+mj-lt"/>
                        </a:rPr>
                        <a:t>Nghe</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Tóm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748512"/>
                  </a:ext>
                </a:extLst>
              </a:tr>
              <a:tr h="1209535">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Trao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endParaRPr lang="en-US" sz="28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Thảo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cãi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4334919"/>
                  </a:ext>
                </a:extLst>
              </a:tr>
            </a:tbl>
          </a:graphicData>
        </a:graphic>
      </p:graphicFrame>
      <p:sp>
        <p:nvSpPr>
          <p:cNvPr id="15" name="Hộp Văn bản 14">
            <a:extLst>
              <a:ext uri="{FF2B5EF4-FFF2-40B4-BE49-F238E27FC236}">
                <a16:creationId xmlns:a16="http://schemas.microsoft.com/office/drawing/2014/main" id="{E7B65C4F-4A01-CCBE-B2F4-B0380866E30B}"/>
              </a:ext>
            </a:extLst>
          </p:cNvPr>
          <p:cNvSpPr txBox="1"/>
          <p:nvPr/>
        </p:nvSpPr>
        <p:spPr>
          <a:xfrm>
            <a:off x="1615954" y="1656627"/>
            <a:ext cx="7159864" cy="523220"/>
          </a:xfrm>
          <a:prstGeom prst="rect">
            <a:avLst/>
          </a:prstGeom>
          <a:noFill/>
        </p:spPr>
        <p:txBody>
          <a:bodyPr wrap="square">
            <a:spAutoFit/>
          </a:bodyPr>
          <a:lstStyle/>
          <a:p>
            <a:pPr marR="0" lvl="0" algn="just">
              <a:spcBef>
                <a:spcPts val="0"/>
              </a:spcBef>
              <a:spcAft>
                <a:spcPts val="0"/>
              </a:spcAft>
              <a:buClr>
                <a:srgbClr val="0070C0"/>
              </a:buClr>
            </a:pP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1: </a:t>
            </a:r>
            <a:r>
              <a:rPr lang="vi-VN"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Nội dung nói và nghe được rèn luyện: </a:t>
            </a:r>
            <a:endPar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9961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ình chữ nhật: Góc Tròn 10">
            <a:extLst>
              <a:ext uri="{FF2B5EF4-FFF2-40B4-BE49-F238E27FC236}">
                <a16:creationId xmlns:a16="http://schemas.microsoft.com/office/drawing/2014/main" id="{3E2C0419-D529-43D4-992E-1C89A5ED90E8}"/>
              </a:ext>
            </a:extLst>
          </p:cNvPr>
          <p:cNvSpPr/>
          <p:nvPr/>
        </p:nvSpPr>
        <p:spPr>
          <a:xfrm>
            <a:off x="1446271" y="137613"/>
            <a:ext cx="7913374" cy="550543"/>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Times New Roman" panose="02020603050405020304" pitchFamily="18" charset="0"/>
                <a:ea typeface="Times New Roman" panose="02020603050405020304" pitchFamily="18" charset="0"/>
              </a:rPr>
              <a:t>Câu 9.</a:t>
            </a:r>
            <a:r>
              <a:rPr lang="en-US" sz="2800" b="1" dirty="0">
                <a:solidFill>
                  <a:schemeClr val="tx1"/>
                </a:solidFill>
                <a:latin typeface="Times New Roman" panose="02020603050405020304" pitchFamily="18" charset="0"/>
                <a:ea typeface="Times New Roman" panose="02020603050405020304" pitchFamily="18" charset="0"/>
              </a:rPr>
              <a:t>Tri </a:t>
            </a:r>
            <a:r>
              <a:rPr lang="en-US" sz="2800" b="1" dirty="0" err="1">
                <a:solidFill>
                  <a:schemeClr val="tx1"/>
                </a:solidFill>
                <a:latin typeface="Times New Roman" panose="02020603050405020304" pitchFamily="18" charset="0"/>
                <a:ea typeface="Times New Roman" panose="02020603050405020304" pitchFamily="18" charset="0"/>
              </a:rPr>
              <a:t>thức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đã</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học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về</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rè</a:t>
            </a:r>
            <a:r>
              <a:rPr lang="vi-VN" sz="2800" b="1" dirty="0">
                <a:solidFill>
                  <a:schemeClr val="tx1"/>
                </a:solidFill>
                <a:latin typeface="Times New Roman" panose="02020603050405020304" pitchFamily="18" charset="0"/>
                <a:ea typeface="Times New Roman" panose="02020603050405020304" pitchFamily="18" charset="0"/>
              </a:rPr>
              <a:t>n kĩ năng nói và nghe:</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5FEC10DA-7750-9EE5-4423-9E1F26AF4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5497" y="230015"/>
            <a:ext cx="1746503" cy="916282"/>
          </a:xfrm>
          <a:prstGeom prst="rect">
            <a:avLst/>
          </a:prstGeom>
        </p:spPr>
      </p:pic>
      <p:sp>
        <p:nvSpPr>
          <p:cNvPr id="15" name="Hộp Văn bản 14">
            <a:extLst>
              <a:ext uri="{FF2B5EF4-FFF2-40B4-BE49-F238E27FC236}">
                <a16:creationId xmlns:a16="http://schemas.microsoft.com/office/drawing/2014/main" id="{E7B65C4F-4A01-CCBE-B2F4-B0380866E30B}"/>
              </a:ext>
            </a:extLst>
          </p:cNvPr>
          <p:cNvSpPr txBox="1"/>
          <p:nvPr/>
        </p:nvSpPr>
        <p:spPr>
          <a:xfrm>
            <a:off x="1239479" y="737416"/>
            <a:ext cx="9206018" cy="523220"/>
          </a:xfrm>
          <a:prstGeom prst="rect">
            <a:avLst/>
          </a:prstGeom>
          <a:noFill/>
        </p:spPr>
        <p:txBody>
          <a:bodyPr wrap="square">
            <a:spAutoFit/>
          </a:bodyPr>
          <a:lstStyle/>
          <a:p>
            <a:r>
              <a:rPr lang="vi-VN" sz="2800" b="1" dirty="0">
                <a:solidFill>
                  <a:srgbClr val="00B050"/>
                </a:solidFill>
                <a:latin typeface="+mj-lt"/>
              </a:rPr>
              <a:t>*</a:t>
            </a:r>
            <a:r>
              <a:rPr lang="en-US" sz="2800" b="1" dirty="0">
                <a:solidFill>
                  <a:srgbClr val="00B050"/>
                </a:solidFill>
                <a:latin typeface="Times New Roman" panose="02020603050405020304" pitchFamily="18" charset="0"/>
                <a:cs typeface="Times New Roman" panose="02020603050405020304" pitchFamily="18" charset="0"/>
              </a:rPr>
              <a:t>Ý 2: </a:t>
            </a:r>
            <a:r>
              <a:rPr lang="vi-VN" sz="2800" b="1" dirty="0">
                <a:solidFill>
                  <a:srgbClr val="00B050"/>
                </a:solidFill>
                <a:latin typeface="+mj-lt"/>
              </a:rPr>
              <a:t>Mối liên hệ nội dung nói và nội dung đọc, hiểu, viết:</a:t>
            </a:r>
            <a:endParaRPr lang="en-US" sz="2800" dirty="0">
              <a:solidFill>
                <a:srgbClr val="00B050"/>
              </a:solidFill>
              <a:latin typeface="+mj-lt"/>
            </a:endParaRPr>
          </a:p>
        </p:txBody>
      </p:sp>
      <p:graphicFrame>
        <p:nvGraphicFramePr>
          <p:cNvPr id="8" name="Bảng 7">
            <a:extLst>
              <a:ext uri="{FF2B5EF4-FFF2-40B4-BE49-F238E27FC236}">
                <a16:creationId xmlns:a16="http://schemas.microsoft.com/office/drawing/2014/main" id="{C133D0FD-7549-A2AC-8334-EDE1FFDAFDA3}"/>
              </a:ext>
            </a:extLst>
          </p:cNvPr>
          <p:cNvGraphicFramePr>
            <a:graphicFrameLocks noGrp="1"/>
          </p:cNvGraphicFramePr>
          <p:nvPr/>
        </p:nvGraphicFramePr>
        <p:xfrm>
          <a:off x="675639" y="1309897"/>
          <a:ext cx="10655379" cy="5120640"/>
        </p:xfrm>
        <a:graphic>
          <a:graphicData uri="http://schemas.openxmlformats.org/drawingml/2006/table">
            <a:tbl>
              <a:tblPr firstRow="1" firstCol="1" bandRow="1">
                <a:tableStyleId>{5C22544A-7EE6-4342-B048-85BDC9FD1C3A}</a:tableStyleId>
              </a:tblPr>
              <a:tblGrid>
                <a:gridCol w="1852743">
                  <a:extLst>
                    <a:ext uri="{9D8B030D-6E8A-4147-A177-3AD203B41FA5}">
                      <a16:colId xmlns:a16="http://schemas.microsoft.com/office/drawing/2014/main" val="4221447941"/>
                    </a:ext>
                  </a:extLst>
                </a:gridCol>
                <a:gridCol w="2556530">
                  <a:extLst>
                    <a:ext uri="{9D8B030D-6E8A-4147-A177-3AD203B41FA5}">
                      <a16:colId xmlns:a16="http://schemas.microsoft.com/office/drawing/2014/main" val="2566092975"/>
                    </a:ext>
                  </a:extLst>
                </a:gridCol>
                <a:gridCol w="6246106">
                  <a:extLst>
                    <a:ext uri="{9D8B030D-6E8A-4147-A177-3AD203B41FA5}">
                      <a16:colId xmlns:a16="http://schemas.microsoft.com/office/drawing/2014/main" val="3757301375"/>
                    </a:ext>
                  </a:extLst>
                </a:gridCol>
              </a:tblGrid>
              <a:tr h="494412">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II)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endParaRPr lang="en-US" sz="28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330158245"/>
                  </a:ext>
                </a:extLst>
              </a:tr>
              <a:tr h="0">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7291750"/>
                  </a:ext>
                </a:extLst>
              </a:tr>
              <a:tr h="0">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Trao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2130068"/>
                  </a:ext>
                </a:extLst>
              </a:tr>
              <a:tr h="1169372">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8</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010875"/>
                  </a:ext>
                </a:extLst>
              </a:tr>
            </a:tbl>
          </a:graphicData>
        </a:graphic>
      </p:graphicFrame>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2615" y="5417536"/>
            <a:ext cx="1129385" cy="1494263"/>
          </a:xfrm>
          <a:prstGeom prst="rect">
            <a:avLst/>
          </a:prstGeom>
        </p:spPr>
      </p:pic>
    </p:spTree>
    <p:extLst>
      <p:ext uri="{BB962C8B-B14F-4D97-AF65-F5344CB8AC3E}">
        <p14:creationId xmlns:p14="http://schemas.microsoft.com/office/powerpoint/2010/main" val="415393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ình chữ nhật: Góc Tròn 10">
            <a:extLst>
              <a:ext uri="{FF2B5EF4-FFF2-40B4-BE49-F238E27FC236}">
                <a16:creationId xmlns:a16="http://schemas.microsoft.com/office/drawing/2014/main" id="{3E2C0419-D529-43D4-992E-1C89A5ED90E8}"/>
              </a:ext>
            </a:extLst>
          </p:cNvPr>
          <p:cNvSpPr/>
          <p:nvPr/>
        </p:nvSpPr>
        <p:spPr>
          <a:xfrm>
            <a:off x="1446271" y="137613"/>
            <a:ext cx="7913374" cy="550543"/>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Times New Roman" panose="02020603050405020304" pitchFamily="18" charset="0"/>
                <a:ea typeface="Times New Roman" panose="02020603050405020304" pitchFamily="18" charset="0"/>
              </a:rPr>
              <a:t>Câu 9.</a:t>
            </a:r>
            <a:r>
              <a:rPr lang="en-US" sz="2800" b="1" dirty="0">
                <a:solidFill>
                  <a:schemeClr val="tx1"/>
                </a:solidFill>
                <a:latin typeface="Times New Roman" panose="02020603050405020304" pitchFamily="18" charset="0"/>
                <a:ea typeface="Times New Roman" panose="02020603050405020304" pitchFamily="18" charset="0"/>
              </a:rPr>
              <a:t>Tri </a:t>
            </a:r>
            <a:r>
              <a:rPr lang="en-US" sz="2800" b="1" dirty="0" err="1">
                <a:solidFill>
                  <a:schemeClr val="tx1"/>
                </a:solidFill>
                <a:latin typeface="Times New Roman" panose="02020603050405020304" pitchFamily="18" charset="0"/>
                <a:ea typeface="Times New Roman" panose="02020603050405020304" pitchFamily="18" charset="0"/>
              </a:rPr>
              <a:t>thức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đã</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học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về</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rè</a:t>
            </a:r>
            <a:r>
              <a:rPr lang="vi-VN" sz="2800" b="1" dirty="0">
                <a:solidFill>
                  <a:schemeClr val="tx1"/>
                </a:solidFill>
                <a:latin typeface="Times New Roman" panose="02020603050405020304" pitchFamily="18" charset="0"/>
                <a:ea typeface="Times New Roman" panose="02020603050405020304" pitchFamily="18" charset="0"/>
              </a:rPr>
              <a:t>n kĩ năng nói và nghe:</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5FEC10DA-7750-9EE5-4423-9E1F26AF4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5497" y="230015"/>
            <a:ext cx="1746503" cy="916282"/>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sp>
        <p:nvSpPr>
          <p:cNvPr id="15" name="Hộp Văn bản 14">
            <a:extLst>
              <a:ext uri="{FF2B5EF4-FFF2-40B4-BE49-F238E27FC236}">
                <a16:creationId xmlns:a16="http://schemas.microsoft.com/office/drawing/2014/main" id="{E7B65C4F-4A01-CCBE-B2F4-B0380866E30B}"/>
              </a:ext>
            </a:extLst>
          </p:cNvPr>
          <p:cNvSpPr txBox="1"/>
          <p:nvPr/>
        </p:nvSpPr>
        <p:spPr>
          <a:xfrm>
            <a:off x="1286016" y="828635"/>
            <a:ext cx="9206018" cy="523220"/>
          </a:xfrm>
          <a:prstGeom prst="rect">
            <a:avLst/>
          </a:prstGeom>
          <a:noFill/>
        </p:spPr>
        <p:txBody>
          <a:bodyPr wrap="square">
            <a:spAutoFit/>
          </a:bodyPr>
          <a:lstStyle/>
          <a:p>
            <a:r>
              <a:rPr lang="vi-VN" sz="2800" b="1" dirty="0">
                <a:solidFill>
                  <a:srgbClr val="00B050"/>
                </a:solidFill>
                <a:latin typeface="+mj-lt"/>
              </a:rPr>
              <a:t>*</a:t>
            </a:r>
            <a:r>
              <a:rPr lang="en-US" sz="2800" b="1" dirty="0">
                <a:solidFill>
                  <a:srgbClr val="00B050"/>
                </a:solidFill>
                <a:latin typeface="Times New Roman" panose="02020603050405020304" pitchFamily="18" charset="0"/>
                <a:cs typeface="Times New Roman" panose="02020603050405020304" pitchFamily="18" charset="0"/>
              </a:rPr>
              <a:t>Ý 2: </a:t>
            </a:r>
            <a:r>
              <a:rPr lang="vi-VN" sz="2800" b="1" dirty="0">
                <a:solidFill>
                  <a:srgbClr val="00B050"/>
                </a:solidFill>
                <a:latin typeface="+mj-lt"/>
              </a:rPr>
              <a:t>Mối liên hệ nội dung nói và nội dung đọc, hiểu, viết:</a:t>
            </a:r>
            <a:endParaRPr lang="en-US" sz="2800" dirty="0">
              <a:solidFill>
                <a:srgbClr val="00B050"/>
              </a:solidFill>
              <a:latin typeface="+mj-lt"/>
            </a:endParaRPr>
          </a:p>
        </p:txBody>
      </p:sp>
      <p:graphicFrame>
        <p:nvGraphicFramePr>
          <p:cNvPr id="8" name="Bảng 7">
            <a:extLst>
              <a:ext uri="{FF2B5EF4-FFF2-40B4-BE49-F238E27FC236}">
                <a16:creationId xmlns:a16="http://schemas.microsoft.com/office/drawing/2014/main" id="{C133D0FD-7549-A2AC-8334-EDE1FFDAFDA3}"/>
              </a:ext>
            </a:extLst>
          </p:cNvPr>
          <p:cNvGraphicFramePr>
            <a:graphicFrameLocks noGrp="1"/>
          </p:cNvGraphicFramePr>
          <p:nvPr/>
        </p:nvGraphicFramePr>
        <p:xfrm>
          <a:off x="768310" y="1490745"/>
          <a:ext cx="10655379" cy="3413760"/>
        </p:xfrm>
        <a:graphic>
          <a:graphicData uri="http://schemas.openxmlformats.org/drawingml/2006/table">
            <a:tbl>
              <a:tblPr firstRow="1" firstCol="1" bandRow="1">
                <a:tableStyleId>{5C22544A-7EE6-4342-B048-85BDC9FD1C3A}</a:tableStyleId>
              </a:tblPr>
              <a:tblGrid>
                <a:gridCol w="1852743">
                  <a:extLst>
                    <a:ext uri="{9D8B030D-6E8A-4147-A177-3AD203B41FA5}">
                      <a16:colId xmlns:a16="http://schemas.microsoft.com/office/drawing/2014/main" val="4221447941"/>
                    </a:ext>
                  </a:extLst>
                </a:gridCol>
                <a:gridCol w="2769482">
                  <a:extLst>
                    <a:ext uri="{9D8B030D-6E8A-4147-A177-3AD203B41FA5}">
                      <a16:colId xmlns:a16="http://schemas.microsoft.com/office/drawing/2014/main" val="2566092975"/>
                    </a:ext>
                  </a:extLst>
                </a:gridCol>
                <a:gridCol w="6033154">
                  <a:extLst>
                    <a:ext uri="{9D8B030D-6E8A-4147-A177-3AD203B41FA5}">
                      <a16:colId xmlns:a16="http://schemas.microsoft.com/office/drawing/2014/main" val="3757301375"/>
                    </a:ext>
                  </a:extLst>
                </a:gridCol>
              </a:tblGrid>
              <a:tr h="494412">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II)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endParaRPr lang="en-US" sz="28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330158245"/>
                  </a:ext>
                </a:extLst>
              </a:tr>
              <a:tr h="0">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9</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Trao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rút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7161913"/>
                  </a:ext>
                </a:extLst>
              </a:tr>
              <a:tr h="1140964">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10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Tóm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tắt</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tóm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9699714"/>
                  </a:ext>
                </a:extLst>
              </a:tr>
            </a:tbl>
          </a:graphicData>
        </a:graphic>
      </p:graphicFrame>
      <p:sp>
        <p:nvSpPr>
          <p:cNvPr id="2" name="Rectangle 2">
            <a:extLst>
              <a:ext uri="{FF2B5EF4-FFF2-40B4-BE49-F238E27FC236}">
                <a16:creationId xmlns:a16="http://schemas.microsoft.com/office/drawing/2014/main" id="{0BA9359C-2DA9-45D2-EA31-8BFA2ECD2AA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Hộp Văn bản 8">
            <a:extLst>
              <a:ext uri="{FF2B5EF4-FFF2-40B4-BE49-F238E27FC236}">
                <a16:creationId xmlns:a16="http://schemas.microsoft.com/office/drawing/2014/main" id="{235A2459-42DC-CDE2-3B19-316CD719C719}"/>
              </a:ext>
            </a:extLst>
          </p:cNvPr>
          <p:cNvSpPr txBox="1"/>
          <p:nvPr/>
        </p:nvSpPr>
        <p:spPr>
          <a:xfrm>
            <a:off x="1431716" y="5140175"/>
            <a:ext cx="9328566" cy="138499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en-US" sz="2800" b="1" i="0" u="none" strike="noStrike" cap="none" normalizeH="0" baseline="0" dirty="0" err="1">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altLang="en-US" sz="2800" b="1" i="0"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19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267315"/>
            <a:ext cx="8840337" cy="651717"/>
          </a:xfrm>
          <a:prstGeom prst="rect">
            <a:avLst/>
          </a:prstGeom>
          <a:noFill/>
        </p:spPr>
        <p:txBody>
          <a:bodyPr wrap="square">
            <a:spAutoFit/>
          </a:bodyPr>
          <a:lstStyle/>
          <a:p>
            <a:pPr marL="0" marR="0" algn="just">
              <a:lnSpc>
                <a:spcPct val="106000"/>
              </a:lnSpc>
              <a:spcBef>
                <a:spcPts val="0"/>
              </a:spcBef>
              <a:spcAft>
                <a:spcPts val="800"/>
              </a:spcAft>
            </a:pP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IV.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Viết</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3E2C0419-D529-43D4-992E-1C89A5ED90E8}"/>
              </a:ext>
            </a:extLst>
          </p:cNvPr>
          <p:cNvSpPr/>
          <p:nvPr/>
        </p:nvSpPr>
        <p:spPr>
          <a:xfrm>
            <a:off x="1615954" y="1033159"/>
            <a:ext cx="8960091" cy="1125579"/>
          </a:xfrm>
          <a:prstGeom prst="wedgeRoundRectCallout">
            <a:avLst>
              <a:gd name="adj1" fmla="val -54279"/>
              <a:gd name="adj2" fmla="val 40201"/>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10: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7,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p>
        </p:txBody>
      </p:sp>
      <p:pic>
        <p:nvPicPr>
          <p:cNvPr id="12" name="Hình ảnh 11">
            <a:extLst>
              <a:ext uri="{FF2B5EF4-FFF2-40B4-BE49-F238E27FC236}">
                <a16:creationId xmlns:a16="http://schemas.microsoft.com/office/drawing/2014/main" id="{EF998CE4-7B8F-005F-C300-5F69EDA35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00" y="2953289"/>
            <a:ext cx="1968148" cy="3725228"/>
          </a:xfrm>
          <a:prstGeom prst="rect">
            <a:avLst/>
          </a:prstGeom>
        </p:spPr>
      </p:pic>
      <p:pic>
        <p:nvPicPr>
          <p:cNvPr id="5" name="Hình ảnh 4">
            <a:extLst>
              <a:ext uri="{FF2B5EF4-FFF2-40B4-BE49-F238E27FC236}">
                <a16:creationId xmlns:a16="http://schemas.microsoft.com/office/drawing/2014/main" id="{5FEC10DA-7750-9EE5-4423-9E1F26AF4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5047" y="1611140"/>
            <a:ext cx="1746503" cy="916282"/>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graphicFrame>
        <p:nvGraphicFramePr>
          <p:cNvPr id="8" name="Bảng 7">
            <a:extLst>
              <a:ext uri="{FF2B5EF4-FFF2-40B4-BE49-F238E27FC236}">
                <a16:creationId xmlns:a16="http://schemas.microsoft.com/office/drawing/2014/main" id="{A7B02E73-5EFA-E3DC-DC7B-44FAADCCF6E5}"/>
              </a:ext>
            </a:extLst>
          </p:cNvPr>
          <p:cNvGraphicFramePr>
            <a:graphicFrameLocks noGrp="1"/>
          </p:cNvGraphicFramePr>
          <p:nvPr/>
        </p:nvGraphicFramePr>
        <p:xfrm>
          <a:off x="2624795" y="3055210"/>
          <a:ext cx="8581350" cy="3198876"/>
        </p:xfrm>
        <a:graphic>
          <a:graphicData uri="http://schemas.openxmlformats.org/drawingml/2006/table">
            <a:tbl>
              <a:tblPr firstRow="1" firstCol="1" bandRow="1">
                <a:tableStyleId>{5C22544A-7EE6-4342-B048-85BDC9FD1C3A}</a:tableStyleId>
              </a:tblPr>
              <a:tblGrid>
                <a:gridCol w="2464856">
                  <a:extLst>
                    <a:ext uri="{9D8B030D-6E8A-4147-A177-3AD203B41FA5}">
                      <a16:colId xmlns:a16="http://schemas.microsoft.com/office/drawing/2014/main" val="1383813514"/>
                    </a:ext>
                  </a:extLst>
                </a:gridCol>
                <a:gridCol w="6116494">
                  <a:extLst>
                    <a:ext uri="{9D8B030D-6E8A-4147-A177-3AD203B41FA5}">
                      <a16:colId xmlns:a16="http://schemas.microsoft.com/office/drawing/2014/main" val="4065482008"/>
                    </a:ext>
                  </a:extLst>
                </a:gridCol>
              </a:tblGrid>
              <a:tr h="507831">
                <a:tc>
                  <a:txBody>
                    <a:bodyPr/>
                    <a:lstStyle/>
                    <a:p>
                      <a:pPr marL="0" marR="0" algn="ctr">
                        <a:lnSpc>
                          <a:spcPct val="115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II)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094532273"/>
                  </a:ext>
                </a:extLst>
              </a:tr>
              <a:tr h="181444">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6993801"/>
                  </a:ext>
                </a:extLst>
              </a:tr>
              <a:tr h="181444">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36136"/>
                  </a:ext>
                </a:extLst>
              </a:tr>
              <a:tr h="181444">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3470338"/>
                  </a:ext>
                </a:extLst>
              </a:tr>
              <a:tr h="181444">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5082807"/>
                  </a:ext>
                </a:extLst>
              </a:tr>
              <a:tr h="181444">
                <a:tc>
                  <a:txBody>
                    <a:bodyPr/>
                    <a:lstStyle/>
                    <a:p>
                      <a:pPr marL="0" marR="0" algn="ctr">
                        <a:lnSpc>
                          <a:spcPct val="115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10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4886166"/>
                  </a:ext>
                </a:extLst>
              </a:tr>
            </a:tbl>
          </a:graphicData>
        </a:graphic>
      </p:graphicFrame>
      <p:sp>
        <p:nvSpPr>
          <p:cNvPr id="10" name="Hộp Văn bản 9">
            <a:extLst>
              <a:ext uri="{FF2B5EF4-FFF2-40B4-BE49-F238E27FC236}">
                <a16:creationId xmlns:a16="http://schemas.microsoft.com/office/drawing/2014/main" id="{7E71B5B2-4F87-2F7F-2FDB-C013CAE159DD}"/>
              </a:ext>
            </a:extLst>
          </p:cNvPr>
          <p:cNvSpPr txBox="1"/>
          <p:nvPr/>
        </p:nvSpPr>
        <p:spPr>
          <a:xfrm>
            <a:off x="4710918" y="2405190"/>
            <a:ext cx="2903066"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1821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65921" y="190380"/>
            <a:ext cx="8840337" cy="651717"/>
          </a:xfrm>
          <a:prstGeom prst="rect">
            <a:avLst/>
          </a:prstGeom>
          <a:noFill/>
        </p:spPr>
        <p:txBody>
          <a:bodyPr wrap="square">
            <a:spAutoFit/>
          </a:bodyPr>
          <a:lstStyle/>
          <a:p>
            <a:pPr marL="0" marR="0" algn="just">
              <a:lnSpc>
                <a:spcPct val="106000"/>
              </a:lnSpc>
              <a:spcBef>
                <a:spcPts val="0"/>
              </a:spcBef>
              <a:spcAft>
                <a:spcPts val="800"/>
              </a:spcAft>
            </a:pP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IV.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Viết</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3E2C0419-D529-43D4-992E-1C89A5ED90E8}"/>
              </a:ext>
            </a:extLst>
          </p:cNvPr>
          <p:cNvSpPr/>
          <p:nvPr/>
        </p:nvSpPr>
        <p:spPr>
          <a:xfrm>
            <a:off x="1711337" y="846693"/>
            <a:ext cx="8065374" cy="1125579"/>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10: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7,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p>
        </p:txBody>
      </p:sp>
      <p:pic>
        <p:nvPicPr>
          <p:cNvPr id="5" name="Hình ảnh 4">
            <a:extLst>
              <a:ext uri="{FF2B5EF4-FFF2-40B4-BE49-F238E27FC236}">
                <a16:creationId xmlns:a16="http://schemas.microsoft.com/office/drawing/2014/main" id="{5FEC10DA-7750-9EE5-4423-9E1F26AF4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4334" y="898039"/>
            <a:ext cx="1746503" cy="916282"/>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graphicFrame>
        <p:nvGraphicFramePr>
          <p:cNvPr id="7" name="Bảng 6">
            <a:extLst>
              <a:ext uri="{FF2B5EF4-FFF2-40B4-BE49-F238E27FC236}">
                <a16:creationId xmlns:a16="http://schemas.microsoft.com/office/drawing/2014/main" id="{D193FCDC-07A9-9941-1762-7A987B890541}"/>
              </a:ext>
            </a:extLst>
          </p:cNvPr>
          <p:cNvGraphicFramePr>
            <a:graphicFrameLocks noGrp="1"/>
          </p:cNvGraphicFramePr>
          <p:nvPr>
            <p:extLst>
              <p:ext uri="{D42A27DB-BD31-4B8C-83A1-F6EECF244321}">
                <p14:modId xmlns:p14="http://schemas.microsoft.com/office/powerpoint/2010/main" val="44195381"/>
              </p:ext>
            </p:extLst>
          </p:nvPr>
        </p:nvGraphicFramePr>
        <p:xfrm>
          <a:off x="2060988" y="2573871"/>
          <a:ext cx="8836597" cy="3840480"/>
        </p:xfrm>
        <a:graphic>
          <a:graphicData uri="http://schemas.openxmlformats.org/drawingml/2006/table">
            <a:tbl>
              <a:tblPr firstRow="1" firstCol="1" bandRow="1">
                <a:tableStyleId>{5C22544A-7EE6-4342-B048-85BDC9FD1C3A}</a:tableStyleId>
              </a:tblPr>
              <a:tblGrid>
                <a:gridCol w="1965274">
                  <a:extLst>
                    <a:ext uri="{9D8B030D-6E8A-4147-A177-3AD203B41FA5}">
                      <a16:colId xmlns:a16="http://schemas.microsoft.com/office/drawing/2014/main" val="299926772"/>
                    </a:ext>
                  </a:extLst>
                </a:gridCol>
                <a:gridCol w="6871323">
                  <a:extLst>
                    <a:ext uri="{9D8B030D-6E8A-4147-A177-3AD203B41FA5}">
                      <a16:colId xmlns:a16="http://schemas.microsoft.com/office/drawing/2014/main" val="2973028095"/>
                    </a:ext>
                  </a:extLst>
                </a:gridCol>
              </a:tblGrid>
              <a:tr h="483678">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II)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62252188"/>
                  </a:ext>
                </a:extLst>
              </a:tr>
              <a:tr h="241839">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tránh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32822"/>
                  </a:ext>
                </a:extLst>
              </a:tr>
              <a:tr h="725518">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lửng</a:t>
                      </a:r>
                      <a:r>
                        <a:rPr lang="en-US" sz="2800" dirty="0">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7720770"/>
                  </a:ext>
                </a:extLst>
              </a:tr>
              <a:tr h="241839">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7060509"/>
                  </a:ext>
                </a:extLst>
              </a:tr>
              <a:tr h="241839">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Bài 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1815954"/>
                  </a:ext>
                </a:extLst>
              </a:tr>
              <a:tr h="241839">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10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3604755"/>
                  </a:ext>
                </a:extLst>
              </a:tr>
            </a:tbl>
          </a:graphicData>
        </a:graphic>
      </p:graphicFrame>
      <p:sp>
        <p:nvSpPr>
          <p:cNvPr id="9" name="Hộp Văn bản 8">
            <a:extLst>
              <a:ext uri="{FF2B5EF4-FFF2-40B4-BE49-F238E27FC236}">
                <a16:creationId xmlns:a16="http://schemas.microsoft.com/office/drawing/2014/main" id="{FF5E5F2C-8CC0-1954-51F1-66C46C040913}"/>
              </a:ext>
            </a:extLst>
          </p:cNvPr>
          <p:cNvSpPr txBox="1"/>
          <p:nvPr/>
        </p:nvSpPr>
        <p:spPr>
          <a:xfrm>
            <a:off x="4644467" y="1936160"/>
            <a:ext cx="2903066" cy="548099"/>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0939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5662" cy="6858000"/>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478604" y="1282213"/>
            <a:ext cx="9997922" cy="838178"/>
          </a:xfrm>
          <a:prstGeom prst="rect">
            <a:avLst/>
          </a:prstGeom>
          <a:noFill/>
        </p:spPr>
        <p:txBody>
          <a:bodyPr wrap="square">
            <a:spAutoFit/>
          </a:bodyPr>
          <a:lstStyle/>
          <a:p>
            <a:pPr marL="0" marR="0" algn="just">
              <a:lnSpc>
                <a:spcPct val="106000"/>
              </a:lnSpc>
              <a:spcBef>
                <a:spcPts val="0"/>
              </a:spcBef>
              <a:spcAft>
                <a:spcPts val="800"/>
              </a:spcAft>
            </a:pPr>
            <a:r>
              <a:rPr lang="en-US" sz="48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TỰ ĐÁNH GIÁ CUỐI HỌC KÌ II</a:t>
            </a:r>
            <a:endParaRPr lang="en-US" sz="48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CA056C06-1348-60AA-059C-E7E2E38D1D64}"/>
              </a:ext>
            </a:extLst>
          </p:cNvPr>
          <p:cNvSpPr txBox="1"/>
          <p:nvPr/>
        </p:nvSpPr>
        <p:spPr>
          <a:xfrm>
            <a:off x="-2724944" y="8666825"/>
            <a:ext cx="6121400" cy="369332"/>
          </a:xfrm>
          <a:prstGeom prst="rect">
            <a:avLst/>
          </a:prstGeom>
          <a:noFill/>
        </p:spPr>
        <p:txBody>
          <a:bodyPr wrap="square">
            <a:spAutoFit/>
          </a:bodyPr>
          <a:lstStyle/>
          <a:p>
            <a:r>
              <a:rPr lang="en-US" sz="1800" dirty="0">
                <a:effectLst/>
                <a:latin typeface="Times New Roman" panose="02020603050405020304" pitchFamily="18" charset="0"/>
                <a:ea typeface="Times New Roman" panose="02020603050405020304" pitchFamily="18" charset="0"/>
              </a:rPr>
              <a:t>.</a:t>
            </a:r>
            <a:r>
              <a:rPr lang="en-US" sz="1800" dirty="0">
                <a:solidFill>
                  <a:srgbClr val="0D0D0D"/>
                </a:solidFill>
                <a:effectLst/>
                <a:latin typeface="Times New Roman" panose="02020603050405020304" pitchFamily="18" charset="0"/>
                <a:ea typeface="Calibri" panose="020F0502020204030204" pitchFamily="34" charset="0"/>
              </a:rPr>
              <a:t> </a:t>
            </a:r>
            <a:endParaRPr lang="en-US" dirty="0"/>
          </a:p>
        </p:txBody>
      </p:sp>
      <p:pic>
        <p:nvPicPr>
          <p:cNvPr id="5" name="Hình ảnh 4">
            <a:extLst>
              <a:ext uri="{FF2B5EF4-FFF2-40B4-BE49-F238E27FC236}">
                <a16:creationId xmlns:a16="http://schemas.microsoft.com/office/drawing/2014/main" id="{C7BF902D-56CD-23DA-708C-6A8EB5E6A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100" y="2092788"/>
            <a:ext cx="3886200" cy="3886200"/>
          </a:xfrm>
          <a:prstGeom prst="rect">
            <a:avLst/>
          </a:prstGeom>
        </p:spPr>
      </p:pic>
    </p:spTree>
    <p:extLst>
      <p:ext uri="{BB962C8B-B14F-4D97-AF65-F5344CB8AC3E}">
        <p14:creationId xmlns:p14="http://schemas.microsoft.com/office/powerpoint/2010/main" val="1466184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267315"/>
            <a:ext cx="8840337" cy="651717"/>
          </a:xfrm>
          <a:prstGeom prst="rect">
            <a:avLst/>
          </a:prstGeom>
          <a:noFill/>
        </p:spPr>
        <p:txBody>
          <a:bodyPr wrap="square">
            <a:spAutoFit/>
          </a:bodyPr>
          <a:lstStyle/>
          <a:p>
            <a:pPr marL="0" marR="0" algn="just">
              <a:lnSpc>
                <a:spcPct val="106000"/>
              </a:lnSpc>
              <a:spcBef>
                <a:spcPts val="0"/>
              </a:spcBef>
              <a:spcAft>
                <a:spcPts val="800"/>
              </a:spcAft>
            </a:pP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Định</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hướng</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đánh</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giá</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3E2C0419-D529-43D4-992E-1C89A5ED90E8}"/>
              </a:ext>
            </a:extLst>
          </p:cNvPr>
          <p:cNvSpPr/>
          <p:nvPr/>
        </p:nvSpPr>
        <p:spPr>
          <a:xfrm>
            <a:off x="2168848" y="1458308"/>
            <a:ext cx="8840337" cy="955705"/>
          </a:xfrm>
          <a:prstGeom prst="wedgeRoundRectCallout">
            <a:avLst>
              <a:gd name="adj1" fmla="val -54279"/>
              <a:gd name="adj2" fmla="val 40201"/>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8000"/>
                </a:solidFill>
                <a:latin typeface="Times New Roman" panose="02020603050405020304" pitchFamily="18" charset="0"/>
                <a:cs typeface="Times New Roman" panose="02020603050405020304" pitchFamily="18" charset="0"/>
              </a:rPr>
              <a:t>Yêu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cầu</a:t>
            </a:r>
            <a:r>
              <a:rPr lang="en-US" sz="2800" b="1" dirty="0">
                <a:solidFill>
                  <a:srgbClr val="008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Định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hướng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dirty="0">
                <a:solidFill>
                  <a:schemeClr val="tx1"/>
                </a:solidFill>
                <a:latin typeface="Times New Roman" panose="02020603050405020304" pitchFamily="18" charset="0"/>
                <a:cs typeface="Times New Roman" panose="02020603050405020304" pitchFamily="18" charset="0"/>
              </a:rPr>
              <a:t> (SGK/Tr 97).</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2" name="Hình ảnh 11">
            <a:extLst>
              <a:ext uri="{FF2B5EF4-FFF2-40B4-BE49-F238E27FC236}">
                <a16:creationId xmlns:a16="http://schemas.microsoft.com/office/drawing/2014/main" id="{EF998CE4-7B8F-005F-C300-5F69EDA35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00" y="2953289"/>
            <a:ext cx="1968148" cy="3725228"/>
          </a:xfrm>
          <a:prstGeom prst="rect">
            <a:avLst/>
          </a:prstGeom>
        </p:spPr>
      </p:pic>
      <p:pic>
        <p:nvPicPr>
          <p:cNvPr id="5" name="Hình ảnh 4">
            <a:extLst>
              <a:ext uri="{FF2B5EF4-FFF2-40B4-BE49-F238E27FC236}">
                <a16:creationId xmlns:a16="http://schemas.microsoft.com/office/drawing/2014/main" id="{5FEC10DA-7750-9EE5-4423-9E1F26AF4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783" y="3525478"/>
            <a:ext cx="4927949" cy="2585390"/>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spTree>
    <p:extLst>
      <p:ext uri="{BB962C8B-B14F-4D97-AF65-F5344CB8AC3E}">
        <p14:creationId xmlns:p14="http://schemas.microsoft.com/office/powerpoint/2010/main" val="4027960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267315"/>
            <a:ext cx="8840337" cy="651717"/>
          </a:xfrm>
          <a:prstGeom prst="rect">
            <a:avLst/>
          </a:prstGeom>
          <a:noFill/>
        </p:spPr>
        <p:txBody>
          <a:bodyPr wrap="square">
            <a:spAutoFit/>
          </a:bodyPr>
          <a:lstStyle/>
          <a:p>
            <a:pPr marL="0" marR="0" algn="just">
              <a:lnSpc>
                <a:spcPct val="106000"/>
              </a:lnSpc>
              <a:spcBef>
                <a:spcPts val="0"/>
              </a:spcBef>
              <a:spcAft>
                <a:spcPts val="800"/>
              </a:spcAft>
            </a:pP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Định</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hướng</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đánh</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giá</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sp>
        <p:nvSpPr>
          <p:cNvPr id="7" name="Hộp Văn bản 6">
            <a:extLst>
              <a:ext uri="{FF2B5EF4-FFF2-40B4-BE49-F238E27FC236}">
                <a16:creationId xmlns:a16="http://schemas.microsoft.com/office/drawing/2014/main" id="{CDB5AAFE-353A-A564-FABD-F37EBEE1A2B1}"/>
              </a:ext>
            </a:extLst>
          </p:cNvPr>
          <p:cNvSpPr txBox="1"/>
          <p:nvPr/>
        </p:nvSpPr>
        <p:spPr>
          <a:xfrm>
            <a:off x="1312683" y="983213"/>
            <a:ext cx="6207550" cy="613245"/>
          </a:xfrm>
          <a:prstGeom prst="rect">
            <a:avLst/>
          </a:prstGeom>
          <a:noFill/>
        </p:spPr>
        <p:txBody>
          <a:bodyPr wrap="square">
            <a:spAutoFit/>
          </a:bodyPr>
          <a:lstStyle/>
          <a:p>
            <a:pPr marL="342900" marR="0" lvl="0" indent="-342900">
              <a:lnSpc>
                <a:spcPct val="115000"/>
              </a:lnSpc>
              <a:spcBef>
                <a:spcPts val="0"/>
              </a:spcBef>
              <a:spcAft>
                <a:spcPts val="0"/>
              </a:spcAft>
              <a:buFont typeface="+mj-lt"/>
              <a:buAutoNum type="arabicPeriod"/>
            </a:pPr>
            <a:r>
              <a:rPr lang="en-US" sz="3200" b="1" dirty="0" err="1">
                <a:solidFill>
                  <a:srgbClr val="008000"/>
                </a:solidFill>
                <a:effectLst/>
                <a:latin typeface="Times New Roman" panose="02020603050405020304" pitchFamily="18" charset="0"/>
                <a:ea typeface="Times New Roman" panose="02020603050405020304" pitchFamily="18" charset="0"/>
              </a:rPr>
              <a:t>Về</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nội</a:t>
            </a:r>
            <a:r>
              <a:rPr lang="en-US" sz="3200" b="1" dirty="0">
                <a:solidFill>
                  <a:srgbClr val="008000"/>
                </a:solidFill>
                <a:effectLst/>
                <a:latin typeface="Times New Roman" panose="02020603050405020304" pitchFamily="18" charset="0"/>
                <a:ea typeface="Times New Roman" panose="02020603050405020304" pitchFamily="18" charset="0"/>
              </a:rPr>
              <a:t> dung</a:t>
            </a:r>
            <a:endParaRPr lang="en-US" sz="3200" dirty="0">
              <a:solidFill>
                <a:srgbClr val="008000"/>
              </a:solidFill>
              <a:effectLst/>
              <a:latin typeface="Times New Roman" panose="02020603050405020304" pitchFamily="18" charset="0"/>
              <a:ea typeface="Times New Roman" panose="02020603050405020304" pitchFamily="18" charset="0"/>
            </a:endParaRPr>
          </a:p>
        </p:txBody>
      </p:sp>
      <p:sp>
        <p:nvSpPr>
          <p:cNvPr id="8" name="Hình chữ nhật: Góc Tròn 7">
            <a:extLst>
              <a:ext uri="{FF2B5EF4-FFF2-40B4-BE49-F238E27FC236}">
                <a16:creationId xmlns:a16="http://schemas.microsoft.com/office/drawing/2014/main" id="{E224214D-9929-83AB-F75E-6D4B08DEAD7C}"/>
              </a:ext>
            </a:extLst>
          </p:cNvPr>
          <p:cNvSpPr/>
          <p:nvPr/>
        </p:nvSpPr>
        <p:spPr>
          <a:xfrm>
            <a:off x="1755278" y="2034634"/>
            <a:ext cx="9101936" cy="979677"/>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0"/>
              </a:spcBef>
              <a:spcAft>
                <a:spcPts val="0"/>
              </a:spcAft>
              <a:buSzPts val="1400"/>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hiểu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9" name="Hình chữ nhật: Góc Tròn 8">
            <a:extLst>
              <a:ext uri="{FF2B5EF4-FFF2-40B4-BE49-F238E27FC236}">
                <a16:creationId xmlns:a16="http://schemas.microsoft.com/office/drawing/2014/main" id="{9D897500-AF55-ABAA-E208-8468AEC00CDE}"/>
              </a:ext>
            </a:extLst>
          </p:cNvPr>
          <p:cNvSpPr/>
          <p:nvPr/>
        </p:nvSpPr>
        <p:spPr>
          <a:xfrm>
            <a:off x="1755278" y="3387065"/>
            <a:ext cx="9641727" cy="105042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0"/>
              </a:spcBef>
              <a:spcAft>
                <a:spcPts val="0"/>
              </a:spcAft>
              <a:buSzPts val="1400"/>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huống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liệu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khích</a:t>
            </a:r>
            <a:r>
              <a:rPr lang="en-US" sz="2800" dirty="0">
                <a:solidFill>
                  <a:srgbClr val="0D0D0D"/>
                </a:solidFill>
                <a:latin typeface="Times New Roman" panose="02020603050405020304" pitchFamily="18" charset="0"/>
                <a:ea typeface="Times New Roman" panose="02020603050405020304" pitchFamily="18" charset="0"/>
              </a:rPr>
              <a:t> HS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tưởng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184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5407" y="2590801"/>
            <a:ext cx="1831512" cy="1976205"/>
          </a:xfrm>
          <a:prstGeom prst="rect">
            <a:avLst/>
          </a:prstGeom>
        </p:spPr>
      </p:pic>
      <p:sp>
        <p:nvSpPr>
          <p:cNvPr id="6" name="Rectangle 5"/>
          <p:cNvSpPr/>
          <p:nvPr/>
        </p:nvSpPr>
        <p:spPr>
          <a:xfrm>
            <a:off x="3103682" y="1809750"/>
            <a:ext cx="172918" cy="43964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itchFamily="18" charset="0"/>
              <a:cs typeface="Times New Roman" pitchFamily="18" charset="0"/>
            </a:endParaRPr>
          </a:p>
        </p:txBody>
      </p:sp>
      <p:sp>
        <p:nvSpPr>
          <p:cNvPr id="7" name="Rounded Rectangle 6"/>
          <p:cNvSpPr/>
          <p:nvPr/>
        </p:nvSpPr>
        <p:spPr>
          <a:xfrm>
            <a:off x="622570" y="453631"/>
            <a:ext cx="10749063" cy="1537547"/>
          </a:xfrm>
          <a:prstGeom prst="round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000" dirty="0">
              <a:latin typeface="Times New Roman" pitchFamily="18" charset="0"/>
              <a:cs typeface="Times New Roman" pitchFamily="18" charset="0"/>
            </a:endParaRPr>
          </a:p>
        </p:txBody>
      </p:sp>
      <p:sp>
        <p:nvSpPr>
          <p:cNvPr id="8" name="Rectangle 7"/>
          <p:cNvSpPr/>
          <p:nvPr/>
        </p:nvSpPr>
        <p:spPr>
          <a:xfrm>
            <a:off x="3289300" y="2228850"/>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b="1" dirty="0" err="1">
                <a:solidFill>
                  <a:schemeClr val="bg1"/>
                </a:solidFill>
                <a:latin typeface="Times New Roman" panose="02020603050405020304" pitchFamily="18" charset="0"/>
                <a:ea typeface="Times New Roman" panose="02020603050405020304" pitchFamily="18" charset="0"/>
              </a:rPr>
              <a:t>Nói</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giảm</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nói</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tránh</a:t>
            </a:r>
            <a:endParaRPr lang="en-US" sz="3600" b="1" dirty="0">
              <a:solidFill>
                <a:schemeClr val="bg1"/>
              </a:solidFill>
              <a:latin typeface="Arial" pitchFamily="34" charset="0"/>
              <a:cs typeface="Arial" pitchFamily="34" charset="0"/>
            </a:endParaRPr>
          </a:p>
        </p:txBody>
      </p:sp>
      <p:sp>
        <p:nvSpPr>
          <p:cNvPr id="9" name="Rectangle 8"/>
          <p:cNvSpPr/>
          <p:nvPr/>
        </p:nvSpPr>
        <p:spPr>
          <a:xfrm>
            <a:off x="3289300" y="3257550"/>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ctr">
              <a:spcBef>
                <a:spcPts val="0"/>
              </a:spcBef>
              <a:spcAft>
                <a:spcPts val="1200"/>
              </a:spcAft>
            </a:pPr>
            <a:r>
              <a:rPr lang="en-US" sz="3600" b="1" dirty="0" err="1">
                <a:solidFill>
                  <a:schemeClr val="bg1"/>
                </a:solidFill>
                <a:latin typeface="Times New Roman" panose="02020603050405020304" pitchFamily="18" charset="0"/>
                <a:ea typeface="Times New Roman" panose="02020603050405020304" pitchFamily="18" charset="0"/>
              </a:rPr>
              <a:t>Tương</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phản</a:t>
            </a:r>
            <a:endParaRPr lang="en-US" sz="3600" b="1" dirty="0">
              <a:solidFill>
                <a:schemeClr val="bg1"/>
              </a:solidFill>
              <a:latin typeface="Times New Roman" panose="02020603050405020304" pitchFamily="18" charset="0"/>
              <a:ea typeface="Times New Roman" panose="02020603050405020304" pitchFamily="18" charset="0"/>
            </a:endParaRPr>
          </a:p>
        </p:txBody>
      </p:sp>
      <p:sp>
        <p:nvSpPr>
          <p:cNvPr id="10" name="Oval 9"/>
          <p:cNvSpPr/>
          <p:nvPr/>
        </p:nvSpPr>
        <p:spPr>
          <a:xfrm>
            <a:off x="2971800" y="2285094"/>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Times New Roman" pitchFamily="18" charset="0"/>
                <a:cs typeface="Times New Roman" pitchFamily="18" charset="0"/>
              </a:rPr>
              <a:t>A</a:t>
            </a:r>
          </a:p>
        </p:txBody>
      </p:sp>
      <p:sp>
        <p:nvSpPr>
          <p:cNvPr id="11" name="Oval 10"/>
          <p:cNvSpPr/>
          <p:nvPr/>
        </p:nvSpPr>
        <p:spPr>
          <a:xfrm>
            <a:off x="2971800" y="3301094"/>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Times New Roman" pitchFamily="18" charset="0"/>
                <a:cs typeface="Times New Roman" pitchFamily="18" charset="0"/>
              </a:rPr>
              <a:t>B</a:t>
            </a:r>
          </a:p>
        </p:txBody>
      </p:sp>
      <p:sp>
        <p:nvSpPr>
          <p:cNvPr id="12" name="Rectangle 11"/>
          <p:cNvSpPr/>
          <p:nvPr/>
        </p:nvSpPr>
        <p:spPr>
          <a:xfrm>
            <a:off x="3289300" y="4260850"/>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ctr">
              <a:spcBef>
                <a:spcPts val="0"/>
              </a:spcBef>
              <a:spcAft>
                <a:spcPts val="1200"/>
              </a:spcAft>
            </a:pPr>
            <a:r>
              <a:rPr lang="en-US" sz="3600" b="1" dirty="0" err="1">
                <a:solidFill>
                  <a:schemeClr val="bg1"/>
                </a:solidFill>
                <a:latin typeface="Times New Roman" panose="02020603050405020304" pitchFamily="18" charset="0"/>
                <a:ea typeface="Times New Roman" panose="02020603050405020304" pitchFamily="18" charset="0"/>
              </a:rPr>
              <a:t>Liệt</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kê</a:t>
            </a:r>
            <a:endParaRPr lang="en-US" sz="3600" b="1" dirty="0">
              <a:solidFill>
                <a:schemeClr val="bg1"/>
              </a:solidFill>
              <a:latin typeface="Times New Roman" panose="02020603050405020304" pitchFamily="18" charset="0"/>
              <a:ea typeface="Times New Roman" panose="02020603050405020304" pitchFamily="18" charset="0"/>
            </a:endParaRPr>
          </a:p>
        </p:txBody>
      </p:sp>
      <p:sp>
        <p:nvSpPr>
          <p:cNvPr id="13" name="Oval 12"/>
          <p:cNvSpPr/>
          <p:nvPr/>
        </p:nvSpPr>
        <p:spPr>
          <a:xfrm>
            <a:off x="2971800" y="4342494"/>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Times New Roman" pitchFamily="18" charset="0"/>
                <a:cs typeface="Times New Roman" pitchFamily="18" charset="0"/>
              </a:rPr>
              <a:t>C</a:t>
            </a:r>
          </a:p>
        </p:txBody>
      </p:sp>
      <p:sp>
        <p:nvSpPr>
          <p:cNvPr id="14" name="TextBox 13"/>
          <p:cNvSpPr txBox="1"/>
          <p:nvPr/>
        </p:nvSpPr>
        <p:spPr>
          <a:xfrm>
            <a:off x="766052" y="631890"/>
            <a:ext cx="10659895" cy="1077218"/>
          </a:xfrm>
          <a:prstGeom prst="rect">
            <a:avLst/>
          </a:prstGeom>
          <a:noFill/>
        </p:spPr>
        <p:txBody>
          <a:bodyPr wrap="square" rtlCol="0">
            <a:spAutoFit/>
          </a:bodyPr>
          <a:lstStyle/>
          <a:p>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hỏi</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 4: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tục</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ngữ</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Thuận</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vợ</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thuận</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chồng</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tát</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Biển</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Đông</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cũng</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cạn</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sử</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dụng</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phép</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tu</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từ</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gì</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nổi</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bật</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1">
            <a:extLst>
              <a:ext uri="{FF2B5EF4-FFF2-40B4-BE49-F238E27FC236}">
                <a16:creationId xmlns:a16="http://schemas.microsoft.com/office/drawing/2014/main" id="{1141F83E-4414-000A-B64F-E344B28E789A}"/>
              </a:ext>
            </a:extLst>
          </p:cNvPr>
          <p:cNvSpPr/>
          <p:nvPr/>
        </p:nvSpPr>
        <p:spPr>
          <a:xfrm>
            <a:off x="3289300" y="5451410"/>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ctr">
              <a:spcBef>
                <a:spcPts val="0"/>
              </a:spcBef>
              <a:spcAft>
                <a:spcPts val="1200"/>
              </a:spcAft>
            </a:pPr>
            <a:r>
              <a:rPr lang="en-US" sz="3600" b="1" dirty="0" err="1">
                <a:solidFill>
                  <a:schemeClr val="bg1"/>
                </a:solidFill>
                <a:latin typeface="Times New Roman" panose="02020603050405020304" pitchFamily="18" charset="0"/>
                <a:ea typeface="Times New Roman" panose="02020603050405020304" pitchFamily="18" charset="0"/>
              </a:rPr>
              <a:t>Nói</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quá</a:t>
            </a:r>
            <a:endParaRPr lang="en-US" sz="3600" b="1" dirty="0">
              <a:solidFill>
                <a:schemeClr val="bg1"/>
              </a:solidFill>
            </a:endParaRPr>
          </a:p>
        </p:txBody>
      </p:sp>
      <p:sp>
        <p:nvSpPr>
          <p:cNvPr id="3" name="Oval 12">
            <a:extLst>
              <a:ext uri="{FF2B5EF4-FFF2-40B4-BE49-F238E27FC236}">
                <a16:creationId xmlns:a16="http://schemas.microsoft.com/office/drawing/2014/main" id="{F42023DC-C592-AD7F-7A71-F73AFD8FCD4A}"/>
              </a:ext>
            </a:extLst>
          </p:cNvPr>
          <p:cNvSpPr/>
          <p:nvPr/>
        </p:nvSpPr>
        <p:spPr>
          <a:xfrm>
            <a:off x="2971800" y="5518720"/>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Times New Roman" pitchFamily="18" charset="0"/>
                <a:cs typeface="Times New Roman" pitchFamily="18" charset="0"/>
              </a:rPr>
              <a:t>D</a:t>
            </a:r>
          </a:p>
        </p:txBody>
      </p:sp>
      <p:pic>
        <p:nvPicPr>
          <p:cNvPr id="15" name="Picture 2">
            <a:extLst>
              <a:ext uri="{FF2B5EF4-FFF2-40B4-BE49-F238E27FC236}">
                <a16:creationId xmlns:a16="http://schemas.microsoft.com/office/drawing/2014/main" id="{E4C3A60E-7966-E5DB-9888-830E30FE7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416" y="3770020"/>
            <a:ext cx="2388413" cy="2097143"/>
          </a:xfrm>
          <a:prstGeom prst="rect">
            <a:avLst/>
          </a:prstGeom>
        </p:spPr>
      </p:pic>
    </p:spTree>
    <p:extLst>
      <p:ext uri="{BB962C8B-B14F-4D97-AF65-F5344CB8AC3E}">
        <p14:creationId xmlns:p14="http://schemas.microsoft.com/office/powerpoint/2010/main" val="128611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4000"/>
                            </p:stCondLst>
                            <p:childTnLst>
                              <p:par>
                                <p:cTn id="49" presetID="49" presetClass="entr" presetSubtype="0" decel="10000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 calcmode="lin" valueType="num">
                                      <p:cBhvr>
                                        <p:cTn id="53" dur="500" fill="hold"/>
                                        <p:tgtEl>
                                          <p:spTgt spid="3"/>
                                        </p:tgtEl>
                                        <p:attrNameLst>
                                          <p:attrName>style.rotation</p:attrName>
                                        </p:attrNameLst>
                                      </p:cBhvr>
                                      <p:tavLst>
                                        <p:tav tm="0">
                                          <p:val>
                                            <p:fltVal val="360"/>
                                          </p:val>
                                        </p:tav>
                                        <p:tav tm="100000">
                                          <p:val>
                                            <p:fltVal val="0"/>
                                          </p:val>
                                        </p:tav>
                                      </p:tavLst>
                                    </p:anim>
                                    <p:animEffect transition="in" filter="fade">
                                      <p:cBhvr>
                                        <p:cTn id="54" dur="500"/>
                                        <p:tgtEl>
                                          <p:spTgt spid="3"/>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left)">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3"/>
                                        </p:tgtEl>
                                      </p:cBhvr>
                                    </p:animEffect>
                                    <p:set>
                                      <p:cBhvr>
                                        <p:cTn id="78" dur="1" fill="hold">
                                          <p:stCondLst>
                                            <p:cond delay="499"/>
                                          </p:stCondLst>
                                        </p:cTn>
                                        <p:tgtEl>
                                          <p:spTgt spid="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P spid="2" grpId="0" animBg="1"/>
      <p:bldP spid="2" grpId="1" animBg="1"/>
      <p:bldP spid="3" grpId="0" animBg="1"/>
      <p:bldP spid="3"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267315"/>
            <a:ext cx="8840337" cy="651717"/>
          </a:xfrm>
          <a:prstGeom prst="rect">
            <a:avLst/>
          </a:prstGeom>
          <a:noFill/>
        </p:spPr>
        <p:txBody>
          <a:bodyPr wrap="square">
            <a:spAutoFit/>
          </a:bodyPr>
          <a:lstStyle/>
          <a:p>
            <a:pPr marL="0" marR="0" algn="just">
              <a:lnSpc>
                <a:spcPct val="106000"/>
              </a:lnSpc>
              <a:spcBef>
                <a:spcPts val="0"/>
              </a:spcBef>
              <a:spcAft>
                <a:spcPts val="800"/>
              </a:spcAft>
            </a:pP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Định</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hướng</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đánh</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giá</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sp>
        <p:nvSpPr>
          <p:cNvPr id="7" name="Hộp Văn bản 6">
            <a:extLst>
              <a:ext uri="{FF2B5EF4-FFF2-40B4-BE49-F238E27FC236}">
                <a16:creationId xmlns:a16="http://schemas.microsoft.com/office/drawing/2014/main" id="{CDB5AAFE-353A-A564-FABD-F37EBEE1A2B1}"/>
              </a:ext>
            </a:extLst>
          </p:cNvPr>
          <p:cNvSpPr txBox="1"/>
          <p:nvPr/>
        </p:nvSpPr>
        <p:spPr>
          <a:xfrm>
            <a:off x="1384448" y="880151"/>
            <a:ext cx="6207550" cy="584775"/>
          </a:xfrm>
          <a:prstGeom prst="rect">
            <a:avLst/>
          </a:prstGeom>
          <a:noFill/>
        </p:spPr>
        <p:txBody>
          <a:bodyPr wrap="square">
            <a:spAutoFit/>
          </a:bodyPr>
          <a:lstStyle/>
          <a:p>
            <a:pPr marL="0" marR="0">
              <a:spcBef>
                <a:spcPts val="0"/>
              </a:spcBef>
              <a:spcAft>
                <a:spcPts val="0"/>
              </a:spcAft>
            </a:pPr>
            <a:r>
              <a:rPr lang="en-US" sz="3200" b="1" dirty="0">
                <a:solidFill>
                  <a:srgbClr val="008000"/>
                </a:solidFill>
                <a:effectLst/>
                <a:latin typeface="Times New Roman" panose="02020603050405020304" pitchFamily="18" charset="0"/>
                <a:ea typeface="Times New Roman" panose="02020603050405020304" pitchFamily="18" charset="0"/>
              </a:rPr>
              <a:t>2. </a:t>
            </a:r>
            <a:r>
              <a:rPr lang="en-US" sz="3200" b="1" dirty="0" err="1">
                <a:solidFill>
                  <a:srgbClr val="008000"/>
                </a:solidFill>
                <a:effectLst/>
                <a:latin typeface="Times New Roman" panose="02020603050405020304" pitchFamily="18" charset="0"/>
                <a:ea typeface="Times New Roman" panose="02020603050405020304" pitchFamily="18" charset="0"/>
              </a:rPr>
              <a:t>Về</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hình</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thức</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8" name="Hình chữ nhật: Góc Tròn 7">
            <a:extLst>
              <a:ext uri="{FF2B5EF4-FFF2-40B4-BE49-F238E27FC236}">
                <a16:creationId xmlns:a16="http://schemas.microsoft.com/office/drawing/2014/main" id="{E224214D-9929-83AB-F75E-6D4B08DEAD7C}"/>
              </a:ext>
            </a:extLst>
          </p:cNvPr>
          <p:cNvSpPr/>
          <p:nvPr/>
        </p:nvSpPr>
        <p:spPr>
          <a:xfrm>
            <a:off x="1755278" y="2034634"/>
            <a:ext cx="8359683" cy="58477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hỏi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ngắn</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9" name="Hình chữ nhật: Góc Tròn 8">
            <a:extLst>
              <a:ext uri="{FF2B5EF4-FFF2-40B4-BE49-F238E27FC236}">
                <a16:creationId xmlns:a16="http://schemas.microsoft.com/office/drawing/2014/main" id="{9D897500-AF55-ABAA-E208-8468AEC00CDE}"/>
              </a:ext>
            </a:extLst>
          </p:cNvPr>
          <p:cNvSpPr/>
          <p:nvPr/>
        </p:nvSpPr>
        <p:spPr>
          <a:xfrm>
            <a:off x="1755278" y="3688284"/>
            <a:ext cx="9208095" cy="105042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0"/>
              </a:spcBef>
              <a:spcAft>
                <a:spcPts val="0"/>
              </a:spcAft>
              <a:buSzPts val="1400"/>
            </a:pP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kiểu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biểu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luận</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4287846A-5856-E93C-E85E-4CE9E2FB2137}"/>
              </a:ext>
            </a:extLst>
          </p:cNvPr>
          <p:cNvSpPr txBox="1"/>
          <p:nvPr/>
        </p:nvSpPr>
        <p:spPr>
          <a:xfrm>
            <a:off x="1384448" y="1423174"/>
            <a:ext cx="6207550" cy="523220"/>
          </a:xfrm>
          <a:prstGeom prst="rect">
            <a:avLst/>
          </a:prstGeom>
          <a:noFill/>
        </p:spPr>
        <p:txBody>
          <a:bodyPr wrap="square">
            <a:spAutoFit/>
          </a:bodyPr>
          <a:lstStyle/>
          <a:p>
            <a:pPr marL="0" marR="0">
              <a:spcBef>
                <a:spcPts val="0"/>
              </a:spcBef>
              <a:spcAft>
                <a:spcPts val="0"/>
              </a:spcAft>
            </a:pPr>
            <a:r>
              <a:rPr lang="en-US" sz="2800" b="1" dirty="0">
                <a:solidFill>
                  <a:srgbClr val="00CC00"/>
                </a:solidFill>
                <a:effectLst/>
                <a:latin typeface="Times New Roman" panose="02020603050405020304" pitchFamily="18" charset="0"/>
                <a:ea typeface="Times New Roman" panose="02020603050405020304" pitchFamily="18" charset="0"/>
              </a:rPr>
              <a:t>a. </a:t>
            </a:r>
            <a:r>
              <a:rPr lang="en-US" sz="2800" b="1" dirty="0" err="1">
                <a:solidFill>
                  <a:srgbClr val="00CC00"/>
                </a:solidFill>
                <a:latin typeface="Times New Roman" panose="02020603050405020304" pitchFamily="18" charset="0"/>
                <a:ea typeface="Times New Roman" panose="02020603050405020304" pitchFamily="18" charset="0"/>
              </a:rPr>
              <a:t>Đọc</a:t>
            </a:r>
            <a:r>
              <a:rPr lang="en-US" sz="2800" b="1" dirty="0">
                <a:solidFill>
                  <a:srgbClr val="00CC00"/>
                </a:solidFill>
                <a:latin typeface="Times New Roman" panose="02020603050405020304" pitchFamily="18" charset="0"/>
                <a:ea typeface="Times New Roman" panose="02020603050405020304" pitchFamily="18" charset="0"/>
              </a:rPr>
              <a:t> </a:t>
            </a:r>
            <a:r>
              <a:rPr lang="en-US" sz="2800" b="1" dirty="0" err="1">
                <a:solidFill>
                  <a:srgbClr val="00CC00"/>
                </a:solidFill>
                <a:latin typeface="Times New Roman" panose="02020603050405020304" pitchFamily="18" charset="0"/>
                <a:ea typeface="Times New Roman" panose="02020603050405020304" pitchFamily="18" charset="0"/>
              </a:rPr>
              <a:t>hiểu</a:t>
            </a:r>
            <a:r>
              <a:rPr lang="en-US" sz="2800" b="1" dirty="0">
                <a:solidFill>
                  <a:srgbClr val="00CC00"/>
                </a:solidFill>
                <a:latin typeface="Times New Roman" panose="02020603050405020304" pitchFamily="18" charset="0"/>
                <a:ea typeface="Times New Roman" panose="02020603050405020304" pitchFamily="18" charset="0"/>
              </a:rPr>
              <a:t> </a:t>
            </a:r>
            <a:r>
              <a:rPr lang="en-US" sz="2800" b="1" dirty="0" err="1">
                <a:solidFill>
                  <a:srgbClr val="00CC00"/>
                </a:solidFill>
                <a:latin typeface="Times New Roman" panose="02020603050405020304" pitchFamily="18" charset="0"/>
                <a:ea typeface="Times New Roman" panose="02020603050405020304" pitchFamily="18" charset="0"/>
              </a:rPr>
              <a:t>văn</a:t>
            </a:r>
            <a:r>
              <a:rPr lang="en-US" sz="2800" b="1" dirty="0">
                <a:solidFill>
                  <a:srgbClr val="00CC00"/>
                </a:solidFill>
                <a:latin typeface="Times New Roman" panose="02020603050405020304" pitchFamily="18" charset="0"/>
                <a:ea typeface="Times New Roman" panose="02020603050405020304" pitchFamily="18" charset="0"/>
              </a:rPr>
              <a:t> </a:t>
            </a:r>
            <a:r>
              <a:rPr lang="en-US" sz="2800" b="1" dirty="0" err="1">
                <a:solidFill>
                  <a:srgbClr val="00CC00"/>
                </a:solidFill>
                <a:latin typeface="Times New Roman" panose="02020603050405020304" pitchFamily="18" charset="0"/>
                <a:ea typeface="Times New Roman" panose="02020603050405020304" pitchFamily="18" charset="0"/>
              </a:rPr>
              <a:t>bản</a:t>
            </a:r>
            <a:endParaRPr lang="en-US" sz="2400" dirty="0">
              <a:solidFill>
                <a:srgbClr val="00CC00"/>
              </a:solidFill>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DD1EA308-7727-8BC0-ABD9-D7A657C5A562}"/>
              </a:ext>
            </a:extLst>
          </p:cNvPr>
          <p:cNvSpPr txBox="1"/>
          <p:nvPr/>
        </p:nvSpPr>
        <p:spPr>
          <a:xfrm>
            <a:off x="1459862" y="2775605"/>
            <a:ext cx="6207550" cy="523220"/>
          </a:xfrm>
          <a:prstGeom prst="rect">
            <a:avLst/>
          </a:prstGeom>
          <a:noFill/>
        </p:spPr>
        <p:txBody>
          <a:bodyPr wrap="square">
            <a:spAutoFit/>
          </a:bodyPr>
          <a:lstStyle/>
          <a:p>
            <a:pPr marL="0" marR="0">
              <a:spcBef>
                <a:spcPts val="0"/>
              </a:spcBef>
              <a:spcAft>
                <a:spcPts val="0"/>
              </a:spcAft>
            </a:pPr>
            <a:r>
              <a:rPr lang="en-US" sz="2800" b="1" dirty="0">
                <a:solidFill>
                  <a:srgbClr val="00CC00"/>
                </a:solidFill>
                <a:latin typeface="Times New Roman" panose="02020603050405020304" pitchFamily="18" charset="0"/>
                <a:ea typeface="Times New Roman" panose="02020603050405020304" pitchFamily="18" charset="0"/>
              </a:rPr>
              <a:t>b. </a:t>
            </a:r>
            <a:r>
              <a:rPr lang="en-US" sz="2800" b="1" dirty="0" err="1">
                <a:solidFill>
                  <a:srgbClr val="00CC00"/>
                </a:solidFill>
                <a:latin typeface="Times New Roman" panose="02020603050405020304" pitchFamily="18" charset="0"/>
                <a:ea typeface="Times New Roman" panose="02020603050405020304" pitchFamily="18" charset="0"/>
              </a:rPr>
              <a:t>Viết</a:t>
            </a:r>
            <a:endParaRPr lang="en-US" sz="2400" dirty="0">
              <a:solidFill>
                <a:srgbClr val="00CC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1667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267315"/>
            <a:ext cx="8840337" cy="651717"/>
          </a:xfrm>
          <a:prstGeom prst="rect">
            <a:avLst/>
          </a:prstGeom>
          <a:noFill/>
        </p:spPr>
        <p:txBody>
          <a:bodyPr wrap="square">
            <a:spAutoFit/>
          </a:bodyPr>
          <a:lstStyle/>
          <a:p>
            <a:pPr marL="0" marR="0" algn="just">
              <a:lnSpc>
                <a:spcPct val="106000"/>
              </a:lnSpc>
              <a:spcBef>
                <a:spcPts val="0"/>
              </a:spcBef>
              <a:spcAft>
                <a:spcPts val="800"/>
              </a:spcAft>
            </a:pP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Tự</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đánh</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giá</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cuối</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kì</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3E2C0419-D529-43D4-992E-1C89A5ED90E8}"/>
              </a:ext>
            </a:extLst>
          </p:cNvPr>
          <p:cNvSpPr/>
          <p:nvPr/>
        </p:nvSpPr>
        <p:spPr>
          <a:xfrm>
            <a:off x="2168848" y="1458308"/>
            <a:ext cx="9037297" cy="1595977"/>
          </a:xfrm>
          <a:prstGeom prst="wedgeRoundRectCallout">
            <a:avLst>
              <a:gd name="adj1" fmla="val -54279"/>
              <a:gd name="adj2" fmla="val 40201"/>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800" b="1" dirty="0" err="1">
                <a:solidFill>
                  <a:schemeClr val="tx1"/>
                </a:solidFill>
                <a:latin typeface="Times New Roman" panose="02020603050405020304" pitchFamily="18" charset="0"/>
                <a:cs typeface="Times New Roman" panose="02020603050405020304" pitchFamily="18" charset="0"/>
              </a:rPr>
              <a:t>Yêu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cầu</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rPr>
              <a:t>L</a:t>
            </a:r>
            <a:r>
              <a:rPr lang="en-US" sz="2800" dirty="0" err="1">
                <a:solidFill>
                  <a:schemeClr val="tx1"/>
                </a:solidFill>
                <a:latin typeface="Times New Roman" panose="02020603050405020304" pitchFamily="18" charset="0"/>
                <a:ea typeface="Times New Roman" panose="02020603050405020304" pitchFamily="18" charset="0"/>
              </a:rPr>
              <a:t>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việc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hoàn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thành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hỏi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1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10 </a:t>
            </a:r>
            <a:r>
              <a:rPr lang="en-US" sz="2800" b="1" dirty="0" err="1">
                <a:solidFill>
                  <a:schemeClr val="tx1"/>
                </a:solidFill>
                <a:latin typeface="Times New Roman" panose="02020603050405020304" pitchFamily="18" charset="0"/>
                <a:ea typeface="Times New Roman" panose="02020603050405020304" pitchFamily="18" charset="0"/>
              </a:rPr>
              <a:t>phần</a:t>
            </a:r>
            <a:r>
              <a:rPr lang="en-US" sz="2800" b="1" dirty="0">
                <a:solidFill>
                  <a:schemeClr val="tx1"/>
                </a:solidFill>
                <a:latin typeface="Times New Roman" panose="02020603050405020304" pitchFamily="18" charset="0"/>
                <a:ea typeface="Times New Roman" panose="02020603050405020304" pitchFamily="18" charset="0"/>
              </a:rPr>
              <a:t> I. </a:t>
            </a:r>
            <a:r>
              <a:rPr lang="en-US" sz="2800" b="1" dirty="0" err="1">
                <a:solidFill>
                  <a:schemeClr val="tx1"/>
                </a:solidFill>
                <a:latin typeface="Times New Roman" panose="02020603050405020304" pitchFamily="18" charset="0"/>
                <a:ea typeface="Times New Roman" panose="02020603050405020304" pitchFamily="18" charset="0"/>
              </a:rPr>
              <a:t>Đọc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hiểu</a:t>
            </a:r>
            <a:r>
              <a:rPr lang="en-US" sz="2800" dirty="0">
                <a:solidFill>
                  <a:schemeClr val="tx1"/>
                </a:solidFill>
                <a:latin typeface="Times New Roman" panose="02020603050405020304" pitchFamily="18" charset="0"/>
                <a:ea typeface="Times New Roman" panose="02020603050405020304" pitchFamily="18" charset="0"/>
              </a:rPr>
              <a:t> (Tr 98, 99, 100/SGK) </a:t>
            </a:r>
            <a:r>
              <a:rPr lang="en-US" sz="2800" dirty="0" err="1">
                <a:solidFill>
                  <a:schemeClr val="tx1"/>
                </a:solidFill>
                <a:latin typeface="Times New Roman" panose="02020603050405020304" pitchFamily="18" charset="0"/>
                <a:ea typeface="Times New Roman" panose="02020603050405020304" pitchFamily="18" charset="0"/>
              </a:rPr>
              <a:t>vào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Phiếu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tập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gian</a:t>
            </a:r>
            <a:r>
              <a:rPr lang="en-US" sz="2800" dirty="0">
                <a:solidFill>
                  <a:schemeClr val="tx1"/>
                </a:solidFill>
                <a:latin typeface="Times New Roman" panose="02020603050405020304" pitchFamily="18" charset="0"/>
                <a:ea typeface="Times New Roman" panose="02020603050405020304" pitchFamily="18" charset="0"/>
              </a:rPr>
              <a:t>: 25 </a:t>
            </a:r>
            <a:r>
              <a:rPr lang="en-US" sz="2800" dirty="0" err="1">
                <a:solidFill>
                  <a:schemeClr val="tx1"/>
                </a:solidFill>
                <a:latin typeface="Times New Roman" panose="02020603050405020304" pitchFamily="18" charset="0"/>
                <a:ea typeface="Times New Roman" panose="02020603050405020304" pitchFamily="18" charset="0"/>
              </a:rPr>
              <a:t>phút</a:t>
            </a:r>
            <a:r>
              <a:rPr lang="en-US" sz="28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id="{EF998CE4-7B8F-005F-C300-5F69EDA35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700" y="2953289"/>
            <a:ext cx="1968148" cy="3725228"/>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3020" y="3593561"/>
            <a:ext cx="2813125" cy="3142397"/>
          </a:xfrm>
          <a:prstGeom prst="rect">
            <a:avLst/>
          </a:prstGeom>
        </p:spPr>
      </p:pic>
      <p:pic>
        <p:nvPicPr>
          <p:cNvPr id="10" name="y2mate.com - ĐẾM NGƯỢC 25 PHÚT25 MINUTES COUNTDOWN TIMER with lofi musicThời gian của phương pháp học pomodoro_360p">
            <a:hlinkClick r:id="" action="ppaction://media"/>
            <a:extLst>
              <a:ext uri="{FF2B5EF4-FFF2-40B4-BE49-F238E27FC236}">
                <a16:creationId xmlns:a16="http://schemas.microsoft.com/office/drawing/2014/main" id="{230CEE80-F2F9-1B72-1CAE-728206DEE7D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921550" y="3922353"/>
            <a:ext cx="4171506" cy="2346472"/>
          </a:xfrm>
          <a:prstGeom prst="rect">
            <a:avLst/>
          </a:prstGeom>
        </p:spPr>
      </p:pic>
      <p:sp>
        <p:nvSpPr>
          <p:cNvPr id="13" name="Hộp Văn bản 12">
            <a:extLst>
              <a:ext uri="{FF2B5EF4-FFF2-40B4-BE49-F238E27FC236}">
                <a16:creationId xmlns:a16="http://schemas.microsoft.com/office/drawing/2014/main" id="{EA3FFC6A-347E-69BB-E7F3-7936604764AC}"/>
              </a:ext>
            </a:extLst>
          </p:cNvPr>
          <p:cNvSpPr txBox="1"/>
          <p:nvPr/>
        </p:nvSpPr>
        <p:spPr>
          <a:xfrm>
            <a:off x="1390454" y="830841"/>
            <a:ext cx="6167336" cy="613245"/>
          </a:xfrm>
          <a:prstGeom prst="rect">
            <a:avLst/>
          </a:prstGeom>
          <a:noFill/>
        </p:spPr>
        <p:txBody>
          <a:bodyPr wrap="square">
            <a:spAutoFit/>
          </a:bodyPr>
          <a:lstStyle/>
          <a:p>
            <a:pPr marL="0" marR="0">
              <a:lnSpc>
                <a:spcPct val="115000"/>
              </a:lnSpc>
              <a:spcBef>
                <a:spcPts val="0"/>
              </a:spcBef>
              <a:spcAft>
                <a:spcPts val="0"/>
              </a:spcAft>
            </a:pPr>
            <a:r>
              <a:rPr lang="en-US" sz="3200" b="1" dirty="0" err="1">
                <a:solidFill>
                  <a:srgbClr val="008000"/>
                </a:solidFill>
                <a:effectLst/>
                <a:latin typeface="Times New Roman" panose="02020603050405020304" pitchFamily="18" charset="0"/>
                <a:ea typeface="Times New Roman" panose="02020603050405020304" pitchFamily="18" charset="0"/>
              </a:rPr>
              <a:t>Phần</a:t>
            </a:r>
            <a:r>
              <a:rPr lang="en-US" sz="3200" b="1" dirty="0">
                <a:solidFill>
                  <a:srgbClr val="008000"/>
                </a:solidFill>
                <a:effectLst/>
                <a:latin typeface="Times New Roman" panose="02020603050405020304" pitchFamily="18" charset="0"/>
                <a:ea typeface="Times New Roman" panose="02020603050405020304" pitchFamily="18" charset="0"/>
              </a:rPr>
              <a:t> 1. </a:t>
            </a:r>
            <a:r>
              <a:rPr lang="en-US" sz="3200" b="1" dirty="0" err="1">
                <a:solidFill>
                  <a:srgbClr val="008000"/>
                </a:solidFill>
                <a:effectLst/>
                <a:latin typeface="Times New Roman" panose="02020603050405020304" pitchFamily="18" charset="0"/>
                <a:ea typeface="Times New Roman" panose="02020603050405020304" pitchFamily="18" charset="0"/>
              </a:rPr>
              <a:t>Đọc</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hiểu</a:t>
            </a:r>
            <a:endParaRPr lang="en-US" sz="3200" dirty="0">
              <a:solidFill>
                <a:srgbClr val="008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5320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25938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0"/>
                </p:tgtEl>
              </p:cMediaNode>
            </p:video>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0"/>
                                        </p:tgtEl>
                                      </p:cBhvr>
                                    </p:cmd>
                                  </p:childTnLst>
                                </p:cTn>
                              </p:par>
                            </p:childTnLst>
                          </p:cTn>
                        </p:par>
                      </p:childTnLst>
                    </p:cTn>
                  </p:par>
                </p:childTnLst>
              </p:cTn>
              <p:nextCondLst>
                <p:cond evt="onClick" delay="0">
                  <p:tgtEl>
                    <p:spTgt spid="10"/>
                  </p:tgtEl>
                </p:cond>
              </p:nextCondLst>
            </p:seq>
          </p:childTnLst>
        </p:cTn>
      </p:par>
    </p:tnLst>
    <p:bldLst>
      <p:bldP spid="11" grpId="0" animBg="1"/>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267315"/>
            <a:ext cx="8840337" cy="651717"/>
          </a:xfrm>
          <a:prstGeom prst="rect">
            <a:avLst/>
          </a:prstGeom>
          <a:noFill/>
        </p:spPr>
        <p:txBody>
          <a:bodyPr wrap="square">
            <a:spAutoFit/>
          </a:bodyPr>
          <a:lstStyle/>
          <a:p>
            <a:pPr marL="0" marR="0" algn="just">
              <a:lnSpc>
                <a:spcPct val="106000"/>
              </a:lnSpc>
              <a:spcBef>
                <a:spcPts val="0"/>
              </a:spcBef>
              <a:spcAft>
                <a:spcPts val="800"/>
              </a:spcAft>
            </a:pP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Tự</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đánh</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giá</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cuối</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kì</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765" y="4745301"/>
            <a:ext cx="1652018" cy="1845384"/>
          </a:xfrm>
          <a:prstGeom prst="rect">
            <a:avLst/>
          </a:prstGeom>
        </p:spPr>
      </p:pic>
      <p:sp>
        <p:nvSpPr>
          <p:cNvPr id="7" name="Hộp Văn bản 6">
            <a:extLst>
              <a:ext uri="{FF2B5EF4-FFF2-40B4-BE49-F238E27FC236}">
                <a16:creationId xmlns:a16="http://schemas.microsoft.com/office/drawing/2014/main" id="{9117E5CF-0A2E-CF1D-8BA9-34702C9EEA16}"/>
              </a:ext>
            </a:extLst>
          </p:cNvPr>
          <p:cNvSpPr txBox="1"/>
          <p:nvPr/>
        </p:nvSpPr>
        <p:spPr>
          <a:xfrm>
            <a:off x="1371600" y="919032"/>
            <a:ext cx="6167336" cy="613245"/>
          </a:xfrm>
          <a:prstGeom prst="rect">
            <a:avLst/>
          </a:prstGeom>
          <a:noFill/>
        </p:spPr>
        <p:txBody>
          <a:bodyPr wrap="square">
            <a:spAutoFit/>
          </a:bodyPr>
          <a:lstStyle/>
          <a:p>
            <a:pPr marL="0" marR="0">
              <a:lnSpc>
                <a:spcPct val="115000"/>
              </a:lnSpc>
              <a:spcBef>
                <a:spcPts val="0"/>
              </a:spcBef>
              <a:spcAft>
                <a:spcPts val="0"/>
              </a:spcAft>
            </a:pPr>
            <a:r>
              <a:rPr lang="en-US" sz="3200" b="1" dirty="0" err="1">
                <a:solidFill>
                  <a:srgbClr val="008000"/>
                </a:solidFill>
                <a:effectLst/>
                <a:latin typeface="Times New Roman" panose="02020603050405020304" pitchFamily="18" charset="0"/>
                <a:ea typeface="Times New Roman" panose="02020603050405020304" pitchFamily="18" charset="0"/>
              </a:rPr>
              <a:t>Phần</a:t>
            </a:r>
            <a:r>
              <a:rPr lang="en-US" sz="3200" b="1" dirty="0">
                <a:solidFill>
                  <a:srgbClr val="008000"/>
                </a:solidFill>
                <a:effectLst/>
                <a:latin typeface="Times New Roman" panose="02020603050405020304" pitchFamily="18" charset="0"/>
                <a:ea typeface="Times New Roman" panose="02020603050405020304" pitchFamily="18" charset="0"/>
              </a:rPr>
              <a:t> 1. </a:t>
            </a:r>
            <a:r>
              <a:rPr lang="en-US" sz="3200" b="1" dirty="0" err="1">
                <a:solidFill>
                  <a:srgbClr val="008000"/>
                </a:solidFill>
                <a:effectLst/>
                <a:latin typeface="Times New Roman" panose="02020603050405020304" pitchFamily="18" charset="0"/>
                <a:ea typeface="Times New Roman" panose="02020603050405020304" pitchFamily="18" charset="0"/>
              </a:rPr>
              <a:t>Đọc</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hiểu</a:t>
            </a:r>
            <a:endParaRPr lang="en-US" sz="3200" dirty="0">
              <a:solidFill>
                <a:srgbClr val="008000"/>
              </a:solidFill>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29A73DB6-02E1-4DCC-DADD-30B464157175}"/>
              </a:ext>
            </a:extLst>
          </p:cNvPr>
          <p:cNvSpPr txBox="1"/>
          <p:nvPr/>
        </p:nvSpPr>
        <p:spPr>
          <a:xfrm>
            <a:off x="1558426" y="1527145"/>
            <a:ext cx="6167336" cy="548099"/>
          </a:xfrm>
          <a:prstGeom prst="rect">
            <a:avLst/>
          </a:prstGeom>
          <a:noFill/>
        </p:spPr>
        <p:txBody>
          <a:bodyPr wrap="square">
            <a:spAutoFit/>
          </a:bodyPr>
          <a:lstStyle/>
          <a:p>
            <a:pPr marL="0" marR="0">
              <a:lnSpc>
                <a:spcPct val="115000"/>
              </a:lnSpc>
              <a:spcBef>
                <a:spcPts val="0"/>
              </a:spcBef>
              <a:spcAft>
                <a:spcPts val="0"/>
              </a:spcAft>
            </a:pPr>
            <a:r>
              <a:rPr lang="en-US" sz="2800" b="1" dirty="0">
                <a:solidFill>
                  <a:srgbClr val="00CC00"/>
                </a:solidFill>
                <a:effectLst/>
                <a:latin typeface="Times New Roman" panose="02020603050405020304" pitchFamily="18" charset="0"/>
                <a:ea typeface="Times New Roman" panose="02020603050405020304" pitchFamily="18" charset="0"/>
              </a:rPr>
              <a:t>a)</a:t>
            </a:r>
            <a:endParaRPr lang="en-US" sz="2800" dirty="0">
              <a:solidFill>
                <a:srgbClr val="00CC00"/>
              </a:solidFill>
              <a:effectLst/>
              <a:latin typeface="Times New Roman" panose="02020603050405020304" pitchFamily="18" charset="0"/>
              <a:ea typeface="Times New Roman" panose="02020603050405020304" pitchFamily="18" charset="0"/>
            </a:endParaRPr>
          </a:p>
        </p:txBody>
      </p:sp>
      <p:graphicFrame>
        <p:nvGraphicFramePr>
          <p:cNvPr id="14" name="Bảng 13">
            <a:extLst>
              <a:ext uri="{FF2B5EF4-FFF2-40B4-BE49-F238E27FC236}">
                <a16:creationId xmlns:a16="http://schemas.microsoft.com/office/drawing/2014/main" id="{389CD98E-65D7-5623-C336-3F99A567F9F4}"/>
              </a:ext>
            </a:extLst>
          </p:cNvPr>
          <p:cNvGraphicFramePr>
            <a:graphicFrameLocks noGrp="1"/>
          </p:cNvGraphicFramePr>
          <p:nvPr/>
        </p:nvGraphicFramePr>
        <p:xfrm>
          <a:off x="1875375" y="2343902"/>
          <a:ext cx="4220626" cy="3159506"/>
        </p:xfrm>
        <a:graphic>
          <a:graphicData uri="http://schemas.openxmlformats.org/drawingml/2006/table">
            <a:tbl>
              <a:tblPr firstRow="1" firstCol="1" bandRow="1">
                <a:tableStyleId>{5C22544A-7EE6-4342-B048-85BDC9FD1C3A}</a:tableStyleId>
              </a:tblPr>
              <a:tblGrid>
                <a:gridCol w="1675221">
                  <a:extLst>
                    <a:ext uri="{9D8B030D-6E8A-4147-A177-3AD203B41FA5}">
                      <a16:colId xmlns:a16="http://schemas.microsoft.com/office/drawing/2014/main" val="458540187"/>
                    </a:ext>
                  </a:extLst>
                </a:gridCol>
                <a:gridCol w="2545405">
                  <a:extLst>
                    <a:ext uri="{9D8B030D-6E8A-4147-A177-3AD203B41FA5}">
                      <a16:colId xmlns:a16="http://schemas.microsoft.com/office/drawing/2014/main" val="3670278690"/>
                    </a:ext>
                  </a:extLst>
                </a:gridCol>
              </a:tblGrid>
              <a:tr h="385653">
                <a:tc>
                  <a:txBody>
                    <a:bodyPr/>
                    <a:lstStyle/>
                    <a:p>
                      <a:pPr marL="0" marR="0" algn="ctr">
                        <a:lnSpc>
                          <a:spcPct val="115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899346039"/>
                  </a:ext>
                </a:extLst>
              </a:tr>
              <a:tr h="184768">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B</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8868909"/>
                  </a:ext>
                </a:extLst>
              </a:tr>
              <a:tr h="184768">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A</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9182251"/>
                  </a:ext>
                </a:extLst>
              </a:tr>
              <a:tr h="184768">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C</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1624455"/>
                  </a:ext>
                </a:extLst>
              </a:tr>
              <a:tr h="184768">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A</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0381489"/>
                  </a:ext>
                </a:extLst>
              </a:tr>
              <a:tr h="184768">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B</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2748595"/>
                  </a:ext>
                </a:extLst>
              </a:tr>
              <a:tr h="184768">
                <a:tc>
                  <a:txBody>
                    <a:bodyPr/>
                    <a:lstStyle/>
                    <a:p>
                      <a:pPr marL="0" marR="0" algn="ctr">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D</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4255222"/>
                  </a:ext>
                </a:extLst>
              </a:tr>
            </a:tbl>
          </a:graphicData>
        </a:graphic>
      </p:graphicFrame>
      <p:sp>
        <p:nvSpPr>
          <p:cNvPr id="15" name="Hộp Văn bản 14">
            <a:extLst>
              <a:ext uri="{FF2B5EF4-FFF2-40B4-BE49-F238E27FC236}">
                <a16:creationId xmlns:a16="http://schemas.microsoft.com/office/drawing/2014/main" id="{EE03CBB9-7567-A0DF-EA4F-4A97193A43BF}"/>
              </a:ext>
            </a:extLst>
          </p:cNvPr>
          <p:cNvSpPr txBox="1"/>
          <p:nvPr/>
        </p:nvSpPr>
        <p:spPr>
          <a:xfrm>
            <a:off x="7583090" y="1525229"/>
            <a:ext cx="6167336" cy="548099"/>
          </a:xfrm>
          <a:prstGeom prst="rect">
            <a:avLst/>
          </a:prstGeom>
          <a:noFill/>
        </p:spPr>
        <p:txBody>
          <a:bodyPr wrap="square">
            <a:spAutoFit/>
          </a:bodyPr>
          <a:lstStyle/>
          <a:p>
            <a:pPr marL="0" marR="0">
              <a:lnSpc>
                <a:spcPct val="115000"/>
              </a:lnSpc>
              <a:spcBef>
                <a:spcPts val="0"/>
              </a:spcBef>
              <a:spcAft>
                <a:spcPts val="0"/>
              </a:spcAft>
            </a:pPr>
            <a:r>
              <a:rPr lang="en-US" sz="2800" b="1" dirty="0">
                <a:solidFill>
                  <a:srgbClr val="00CC00"/>
                </a:solidFill>
                <a:effectLst/>
                <a:latin typeface="Times New Roman" panose="02020603050405020304" pitchFamily="18" charset="0"/>
                <a:ea typeface="Times New Roman" panose="02020603050405020304" pitchFamily="18" charset="0"/>
              </a:rPr>
              <a:t>b)</a:t>
            </a:r>
            <a:endParaRPr lang="en-US" sz="2800" dirty="0">
              <a:solidFill>
                <a:srgbClr val="00CC00"/>
              </a:solidFill>
              <a:effectLst/>
              <a:latin typeface="Times New Roman" panose="02020603050405020304" pitchFamily="18" charset="0"/>
              <a:ea typeface="Times New Roman" panose="02020603050405020304" pitchFamily="18" charset="0"/>
            </a:endParaRPr>
          </a:p>
        </p:txBody>
      </p:sp>
      <p:graphicFrame>
        <p:nvGraphicFramePr>
          <p:cNvPr id="17" name="Bảng 16">
            <a:extLst>
              <a:ext uri="{FF2B5EF4-FFF2-40B4-BE49-F238E27FC236}">
                <a16:creationId xmlns:a16="http://schemas.microsoft.com/office/drawing/2014/main" id="{6915E49A-235A-7AEE-C8EF-4FEA03848B2A}"/>
              </a:ext>
            </a:extLst>
          </p:cNvPr>
          <p:cNvGraphicFramePr>
            <a:graphicFrameLocks noGrp="1"/>
          </p:cNvGraphicFramePr>
          <p:nvPr/>
        </p:nvGraphicFramePr>
        <p:xfrm>
          <a:off x="7658174" y="2227615"/>
          <a:ext cx="3542026" cy="1805432"/>
        </p:xfrm>
        <a:graphic>
          <a:graphicData uri="http://schemas.openxmlformats.org/drawingml/2006/table">
            <a:tbl>
              <a:tblPr firstRow="1" firstCol="1" bandRow="1">
                <a:tableStyleId>{5C22544A-7EE6-4342-B048-85BDC9FD1C3A}</a:tableStyleId>
              </a:tblPr>
              <a:tblGrid>
                <a:gridCol w="1393080">
                  <a:extLst>
                    <a:ext uri="{9D8B030D-6E8A-4147-A177-3AD203B41FA5}">
                      <a16:colId xmlns:a16="http://schemas.microsoft.com/office/drawing/2014/main" val="3336663153"/>
                    </a:ext>
                  </a:extLst>
                </a:gridCol>
                <a:gridCol w="2148946">
                  <a:extLst>
                    <a:ext uri="{9D8B030D-6E8A-4147-A177-3AD203B41FA5}">
                      <a16:colId xmlns:a16="http://schemas.microsoft.com/office/drawing/2014/main" val="3423449636"/>
                    </a:ext>
                  </a:extLst>
                </a:gridCol>
              </a:tblGrid>
              <a:tr h="0">
                <a:tc>
                  <a:txBody>
                    <a:bodyPr/>
                    <a:lstStyle/>
                    <a:p>
                      <a:pPr marL="0" marR="0" algn="ctr">
                        <a:lnSpc>
                          <a:spcPct val="115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395142830"/>
                  </a:ext>
                </a:extLst>
              </a:tr>
              <a:tr h="0">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A</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909472"/>
                  </a:ext>
                </a:extLst>
              </a:tr>
              <a:tr h="0">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B</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1877362"/>
                  </a:ext>
                </a:extLst>
              </a:tr>
              <a:tr h="0">
                <a:tc>
                  <a:txBody>
                    <a:bodyPr/>
                    <a:lstStyle/>
                    <a:p>
                      <a:pPr marL="0" marR="0" algn="ctr">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9</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C</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4110430"/>
                  </a:ext>
                </a:extLst>
              </a:tr>
            </a:tbl>
          </a:graphicData>
        </a:graphic>
      </p:graphicFrame>
    </p:spTree>
    <p:extLst>
      <p:ext uri="{BB962C8B-B14F-4D97-AF65-F5344CB8AC3E}">
        <p14:creationId xmlns:p14="http://schemas.microsoft.com/office/powerpoint/2010/main" val="364735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267315"/>
            <a:ext cx="8840337" cy="651717"/>
          </a:xfrm>
          <a:prstGeom prst="rect">
            <a:avLst/>
          </a:prstGeom>
          <a:noFill/>
        </p:spPr>
        <p:txBody>
          <a:bodyPr wrap="square">
            <a:spAutoFit/>
          </a:bodyPr>
          <a:lstStyle/>
          <a:p>
            <a:pPr marL="0" marR="0" algn="just">
              <a:lnSpc>
                <a:spcPct val="106000"/>
              </a:lnSpc>
              <a:spcBef>
                <a:spcPts val="0"/>
              </a:spcBef>
              <a:spcAft>
                <a:spcPts val="800"/>
              </a:spcAft>
            </a:pP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Tự</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đánh</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giá</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cuối</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kì</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765" y="4745301"/>
            <a:ext cx="1652018" cy="1845384"/>
          </a:xfrm>
          <a:prstGeom prst="rect">
            <a:avLst/>
          </a:prstGeom>
        </p:spPr>
      </p:pic>
      <p:sp>
        <p:nvSpPr>
          <p:cNvPr id="7" name="Hộp Văn bản 6">
            <a:extLst>
              <a:ext uri="{FF2B5EF4-FFF2-40B4-BE49-F238E27FC236}">
                <a16:creationId xmlns:a16="http://schemas.microsoft.com/office/drawing/2014/main" id="{9117E5CF-0A2E-CF1D-8BA9-34702C9EEA16}"/>
              </a:ext>
            </a:extLst>
          </p:cNvPr>
          <p:cNvSpPr txBox="1"/>
          <p:nvPr/>
        </p:nvSpPr>
        <p:spPr>
          <a:xfrm>
            <a:off x="1371600" y="919032"/>
            <a:ext cx="6167336" cy="613245"/>
          </a:xfrm>
          <a:prstGeom prst="rect">
            <a:avLst/>
          </a:prstGeom>
          <a:noFill/>
        </p:spPr>
        <p:txBody>
          <a:bodyPr wrap="square">
            <a:spAutoFit/>
          </a:bodyPr>
          <a:lstStyle/>
          <a:p>
            <a:pPr marL="0" marR="0">
              <a:lnSpc>
                <a:spcPct val="115000"/>
              </a:lnSpc>
              <a:spcBef>
                <a:spcPts val="0"/>
              </a:spcBef>
              <a:spcAft>
                <a:spcPts val="0"/>
              </a:spcAft>
            </a:pPr>
            <a:r>
              <a:rPr lang="en-US" sz="3200" b="1" dirty="0" err="1">
                <a:solidFill>
                  <a:srgbClr val="008000"/>
                </a:solidFill>
                <a:effectLst/>
                <a:latin typeface="Times New Roman" panose="02020603050405020304" pitchFamily="18" charset="0"/>
                <a:ea typeface="Times New Roman" panose="02020603050405020304" pitchFamily="18" charset="0"/>
              </a:rPr>
              <a:t>Phần</a:t>
            </a:r>
            <a:r>
              <a:rPr lang="en-US" sz="3200" b="1" dirty="0">
                <a:solidFill>
                  <a:srgbClr val="008000"/>
                </a:solidFill>
                <a:effectLst/>
                <a:latin typeface="Times New Roman" panose="02020603050405020304" pitchFamily="18" charset="0"/>
                <a:ea typeface="Times New Roman" panose="02020603050405020304" pitchFamily="18" charset="0"/>
              </a:rPr>
              <a:t> 1. </a:t>
            </a:r>
            <a:r>
              <a:rPr lang="en-US" sz="3200" b="1" dirty="0" err="1">
                <a:solidFill>
                  <a:srgbClr val="008000"/>
                </a:solidFill>
                <a:effectLst/>
                <a:latin typeface="Times New Roman" panose="02020603050405020304" pitchFamily="18" charset="0"/>
                <a:ea typeface="Times New Roman" panose="02020603050405020304" pitchFamily="18" charset="0"/>
              </a:rPr>
              <a:t>Đọc</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hiểu</a:t>
            </a:r>
            <a:endParaRPr lang="en-US" sz="3200" dirty="0">
              <a:solidFill>
                <a:srgbClr val="008000"/>
              </a:solidFill>
              <a:effectLst/>
              <a:latin typeface="Times New Roman" panose="02020603050405020304" pitchFamily="18" charset="0"/>
              <a:ea typeface="Times New Roman" panose="02020603050405020304" pitchFamily="18" charset="0"/>
            </a:endParaRPr>
          </a:p>
        </p:txBody>
      </p:sp>
      <p:sp>
        <p:nvSpPr>
          <p:cNvPr id="5" name="Hình chữ nhật: Góc Tròn 4">
            <a:extLst>
              <a:ext uri="{FF2B5EF4-FFF2-40B4-BE49-F238E27FC236}">
                <a16:creationId xmlns:a16="http://schemas.microsoft.com/office/drawing/2014/main" id="{74BAD3E7-96A3-165D-631D-71629612EEE0}"/>
              </a:ext>
            </a:extLst>
          </p:cNvPr>
          <p:cNvSpPr/>
          <p:nvPr/>
        </p:nvSpPr>
        <p:spPr>
          <a:xfrm>
            <a:off x="1697787" y="1657224"/>
            <a:ext cx="9735996" cy="1430854"/>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10. </a:t>
            </a:r>
            <a:r>
              <a:rPr lang="vi-VN" sz="2800" dirty="0">
                <a:solidFill>
                  <a:schemeClr val="tx1"/>
                </a:solidFill>
                <a:latin typeface="Times New Roman" panose="02020603050405020304" pitchFamily="18" charset="0"/>
                <a:cs typeface="Times New Roman" panose="02020603050405020304" pitchFamily="18" charset="0"/>
              </a:rPr>
              <a:t>Tại sao có thể nói: “Kết quả học tập của các bạn quyết định chính tương lai của đất nước này.”? Viết vào vở câu trả lời ngắn gọn của em</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057C9DE2-BAF8-A595-7FED-367839FA8F33}"/>
              </a:ext>
            </a:extLst>
          </p:cNvPr>
          <p:cNvSpPr txBox="1"/>
          <p:nvPr/>
        </p:nvSpPr>
        <p:spPr>
          <a:xfrm>
            <a:off x="1925425" y="3329529"/>
            <a:ext cx="9280720" cy="2831544"/>
          </a:xfrm>
          <a:prstGeom prst="rect">
            <a:avLst/>
          </a:prstGeom>
          <a:noFill/>
          <a:ln w="38100">
            <a:solidFill>
              <a:srgbClr val="00FF00"/>
            </a:solidFill>
          </a:ln>
        </p:spPr>
        <p:txBody>
          <a:bodyPr wrap="square">
            <a:spAutoFit/>
          </a:bodyPr>
          <a:lstStyle/>
          <a:p>
            <a:pPr marL="30480" marR="30480" algn="just">
              <a:spcBef>
                <a:spcPts val="0"/>
              </a:spcBef>
              <a:spcAft>
                <a:spcPts val="1200"/>
              </a:spcAft>
            </a:pPr>
            <a:r>
              <a:rPr lang="vi-VN" sz="2800" b="1" dirty="0">
                <a:solidFill>
                  <a:srgbClr val="000000"/>
                </a:solidFill>
                <a:effectLst/>
                <a:latin typeface="Times New Roman" panose="02020603050405020304" pitchFamily="18" charset="0"/>
                <a:ea typeface="Times New Roman" panose="02020603050405020304" pitchFamily="18" charset="0"/>
              </a:rPr>
              <a:t>Trả lời: </a:t>
            </a:r>
            <a:endParaRPr lang="en-US" sz="2800" b="1" dirty="0">
              <a:solidFill>
                <a:srgbClr val="000000"/>
              </a:solidFill>
              <a:latin typeface="Times New Roman" panose="02020603050405020304" pitchFamily="18" charset="0"/>
              <a:ea typeface="Times New Roman" panose="02020603050405020304" pitchFamily="18" charset="0"/>
            </a:endParaRPr>
          </a:p>
          <a:p>
            <a:pPr marL="30480" marR="30480" algn="just">
              <a:spcBef>
                <a:spcPts val="0"/>
              </a:spcBef>
              <a:spcAft>
                <a:spcPts val="1200"/>
              </a:spcAft>
            </a:pPr>
            <a:r>
              <a:rPr lang="vi-VN" sz="2800" dirty="0">
                <a:solidFill>
                  <a:srgbClr val="000000"/>
                </a:solidFill>
                <a:effectLst/>
                <a:latin typeface="Times New Roman" panose="02020603050405020304" pitchFamily="18" charset="0"/>
                <a:ea typeface="Times New Roman" panose="02020603050405020304" pitchFamily="18" charset="0"/>
              </a:rPr>
              <a:t>Một đất nước có phát triển, có mạnh mẽ tiến lên sánh vai với các cường quốc năm châu được hay không là nhờ sự nỗ lực và cố gắng học tập hết mình của các bạn trẻ. Chính vì vậy nếu muốn quốc gia dân tộc mình ngày cành lớn mạnh và phát triển chúng ta không có còn đường nào khác ngoài học tập</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89219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267315"/>
            <a:ext cx="8840337" cy="651717"/>
          </a:xfrm>
          <a:prstGeom prst="rect">
            <a:avLst/>
          </a:prstGeom>
          <a:noFill/>
        </p:spPr>
        <p:txBody>
          <a:bodyPr wrap="square">
            <a:spAutoFit/>
          </a:bodyPr>
          <a:lstStyle/>
          <a:p>
            <a:pPr marL="0" marR="0" algn="just">
              <a:lnSpc>
                <a:spcPct val="106000"/>
              </a:lnSpc>
              <a:spcBef>
                <a:spcPts val="0"/>
              </a:spcBef>
              <a:spcAft>
                <a:spcPts val="800"/>
              </a:spcAft>
            </a:pP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Tự</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đánh</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giá</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cuối</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kì</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3E2C0419-D529-43D4-992E-1C89A5ED90E8}"/>
              </a:ext>
            </a:extLst>
          </p:cNvPr>
          <p:cNvSpPr/>
          <p:nvPr/>
        </p:nvSpPr>
        <p:spPr>
          <a:xfrm>
            <a:off x="1944862" y="1736854"/>
            <a:ext cx="9520389" cy="3725228"/>
          </a:xfrm>
          <a:prstGeom prst="wedgeRoundRectCallout">
            <a:avLst>
              <a:gd name="adj1" fmla="val -54279"/>
              <a:gd name="adj2" fmla="val 40201"/>
              <a:gd name="adj3" fmla="val 16667"/>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8000"/>
                </a:solidFill>
                <a:latin typeface="Times New Roman" panose="02020603050405020304" pitchFamily="18" charset="0"/>
                <a:cs typeface="Times New Roman" panose="02020603050405020304" pitchFamily="18" charset="0"/>
              </a:rPr>
              <a:t>Yêu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cầu</a:t>
            </a:r>
            <a:r>
              <a:rPr lang="en-US" sz="2800" b="1" dirty="0">
                <a:solidFill>
                  <a:srgbClr val="008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ngắn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khoảng</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b="1" dirty="0" err="1">
                <a:solidFill>
                  <a:srgbClr val="00CC00"/>
                </a:solidFill>
                <a:latin typeface="Times New Roman" panose="02020603050405020304" pitchFamily="18" charset="0"/>
                <a:cs typeface="Times New Roman" panose="02020603050405020304" pitchFamily="18" charset="0"/>
              </a:rPr>
              <a:t>Đề</a:t>
            </a:r>
            <a:r>
              <a:rPr lang="en-US" sz="2800" b="1" dirty="0">
                <a:solidFill>
                  <a:srgbClr val="00CC00"/>
                </a:solidFill>
                <a:latin typeface="Times New Roman" panose="02020603050405020304" pitchFamily="18" charset="0"/>
                <a:cs typeface="Times New Roman" panose="02020603050405020304" pitchFamily="18" charset="0"/>
              </a:rPr>
              <a:t> 1:</a:t>
            </a:r>
            <a:r>
              <a:rPr lang="en-US" sz="2800" dirty="0">
                <a:solidFill>
                  <a:srgbClr val="00CC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yêu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7</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2.</a:t>
            </a:r>
          </a:p>
          <a:p>
            <a:pPr algn="just"/>
            <a:r>
              <a:rPr lang="en-US" sz="2800" b="1" dirty="0" err="1">
                <a:solidFill>
                  <a:srgbClr val="00CC00"/>
                </a:solidFill>
                <a:latin typeface="Times New Roman" panose="02020603050405020304" pitchFamily="18" charset="0"/>
                <a:cs typeface="Times New Roman" panose="02020603050405020304" pitchFamily="18" charset="0"/>
              </a:rPr>
              <a:t>Đề</a:t>
            </a:r>
            <a:r>
              <a:rPr lang="en-US" sz="2800" b="1" dirty="0">
                <a:solidFill>
                  <a:srgbClr val="00CC00"/>
                </a:solidFill>
                <a:latin typeface="Times New Roman" panose="02020603050405020304" pitchFamily="18" charset="0"/>
                <a:cs typeface="Times New Roman" panose="02020603050405020304" pitchFamily="18" charset="0"/>
              </a:rPr>
              <a:t> 2:</a:t>
            </a:r>
            <a:r>
              <a:rPr lang="en-US" sz="2800" dirty="0">
                <a:solidFill>
                  <a:srgbClr val="00CC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mùa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nêu</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tỏ</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2" name="Hình ảnh 11">
            <a:extLst>
              <a:ext uri="{FF2B5EF4-FFF2-40B4-BE49-F238E27FC236}">
                <a16:creationId xmlns:a16="http://schemas.microsoft.com/office/drawing/2014/main" id="{EF998CE4-7B8F-005F-C300-5F69EDA35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00" y="2953289"/>
            <a:ext cx="1968148" cy="3725228"/>
          </a:xfrm>
          <a:prstGeom prst="rect">
            <a:avLst/>
          </a:prstGeom>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7103" y="5462082"/>
            <a:ext cx="1968148" cy="2198517"/>
          </a:xfrm>
          <a:prstGeom prst="rect">
            <a:avLst/>
          </a:prstGeom>
        </p:spPr>
      </p:pic>
      <p:sp>
        <p:nvSpPr>
          <p:cNvPr id="8" name="Hộp Văn bản 7">
            <a:extLst>
              <a:ext uri="{FF2B5EF4-FFF2-40B4-BE49-F238E27FC236}">
                <a16:creationId xmlns:a16="http://schemas.microsoft.com/office/drawing/2014/main" id="{6764774F-5AC6-C9D4-E339-234603CF71C6}"/>
              </a:ext>
            </a:extLst>
          </p:cNvPr>
          <p:cNvSpPr txBox="1"/>
          <p:nvPr/>
        </p:nvSpPr>
        <p:spPr>
          <a:xfrm>
            <a:off x="1371600" y="919032"/>
            <a:ext cx="6167336" cy="613245"/>
          </a:xfrm>
          <a:prstGeom prst="rect">
            <a:avLst/>
          </a:prstGeom>
          <a:noFill/>
        </p:spPr>
        <p:txBody>
          <a:bodyPr wrap="square">
            <a:spAutoFit/>
          </a:bodyPr>
          <a:lstStyle/>
          <a:p>
            <a:pPr marL="0" marR="0">
              <a:lnSpc>
                <a:spcPct val="115000"/>
              </a:lnSpc>
              <a:spcBef>
                <a:spcPts val="0"/>
              </a:spcBef>
              <a:spcAft>
                <a:spcPts val="0"/>
              </a:spcAft>
            </a:pPr>
            <a:r>
              <a:rPr lang="en-US" sz="3200" b="1" dirty="0" err="1">
                <a:solidFill>
                  <a:srgbClr val="008000"/>
                </a:solidFill>
                <a:effectLst/>
                <a:latin typeface="Times New Roman" panose="02020603050405020304" pitchFamily="18" charset="0"/>
                <a:ea typeface="Times New Roman" panose="02020603050405020304" pitchFamily="18" charset="0"/>
              </a:rPr>
              <a:t>Phần</a:t>
            </a:r>
            <a:r>
              <a:rPr lang="en-US" sz="3200" b="1" dirty="0">
                <a:solidFill>
                  <a:srgbClr val="008000"/>
                </a:solidFill>
                <a:effectLst/>
                <a:latin typeface="Times New Roman" panose="02020603050405020304" pitchFamily="18" charset="0"/>
                <a:ea typeface="Times New Roman" panose="02020603050405020304" pitchFamily="18" charset="0"/>
              </a:rPr>
              <a:t> 2. </a:t>
            </a:r>
            <a:r>
              <a:rPr lang="en-US" sz="3200" b="1" dirty="0" err="1">
                <a:solidFill>
                  <a:srgbClr val="008000"/>
                </a:solidFill>
                <a:effectLst/>
                <a:latin typeface="Times New Roman" panose="02020603050405020304" pitchFamily="18" charset="0"/>
                <a:ea typeface="Times New Roman" panose="02020603050405020304" pitchFamily="18" charset="0"/>
              </a:rPr>
              <a:t>Viết</a:t>
            </a:r>
            <a:endParaRPr lang="en-US" sz="3200" dirty="0">
              <a:solidFill>
                <a:srgbClr val="008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6640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Hộp Văn bản 5">
            <a:extLst>
              <a:ext uri="{FF2B5EF4-FFF2-40B4-BE49-F238E27FC236}">
                <a16:creationId xmlns:a16="http://schemas.microsoft.com/office/drawing/2014/main" id="{2707433C-D5CF-3BAB-C04B-18BA5864ED24}"/>
              </a:ext>
            </a:extLst>
          </p:cNvPr>
          <p:cNvSpPr txBox="1"/>
          <p:nvPr/>
        </p:nvSpPr>
        <p:spPr>
          <a:xfrm>
            <a:off x="1184774" y="267315"/>
            <a:ext cx="8840337" cy="651717"/>
          </a:xfrm>
          <a:prstGeom prst="rect">
            <a:avLst/>
          </a:prstGeom>
          <a:noFill/>
        </p:spPr>
        <p:txBody>
          <a:bodyPr wrap="square">
            <a:spAutoFit/>
          </a:bodyPr>
          <a:lstStyle/>
          <a:p>
            <a:pPr marL="0" marR="0" algn="just">
              <a:lnSpc>
                <a:spcPct val="106000"/>
              </a:lnSpc>
              <a:spcBef>
                <a:spcPts val="0"/>
              </a:spcBef>
              <a:spcAft>
                <a:spcPts val="800"/>
              </a:spcAft>
            </a:pP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Tự</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đánh</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giá</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cuối</a:t>
            </a:r>
            <a:r>
              <a:rPr lang="en-US" sz="3600" b="1"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rPr>
              <a:t>kì</a:t>
            </a:r>
            <a:endParaRPr lang="en-US" sz="3600" dirty="0">
              <a:solidFill>
                <a:schemeClr val="bg1"/>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7103" y="5462082"/>
            <a:ext cx="1968148" cy="2198517"/>
          </a:xfrm>
          <a:prstGeom prst="rect">
            <a:avLst/>
          </a:prstGeom>
        </p:spPr>
      </p:pic>
      <p:sp>
        <p:nvSpPr>
          <p:cNvPr id="8" name="Hộp Văn bản 7">
            <a:extLst>
              <a:ext uri="{FF2B5EF4-FFF2-40B4-BE49-F238E27FC236}">
                <a16:creationId xmlns:a16="http://schemas.microsoft.com/office/drawing/2014/main" id="{6764774F-5AC6-C9D4-E339-234603CF71C6}"/>
              </a:ext>
            </a:extLst>
          </p:cNvPr>
          <p:cNvSpPr txBox="1"/>
          <p:nvPr/>
        </p:nvSpPr>
        <p:spPr>
          <a:xfrm>
            <a:off x="1371600" y="919032"/>
            <a:ext cx="6167336" cy="613245"/>
          </a:xfrm>
          <a:prstGeom prst="rect">
            <a:avLst/>
          </a:prstGeom>
          <a:noFill/>
        </p:spPr>
        <p:txBody>
          <a:bodyPr wrap="square">
            <a:spAutoFit/>
          </a:bodyPr>
          <a:lstStyle/>
          <a:p>
            <a:pPr marL="0" marR="0">
              <a:lnSpc>
                <a:spcPct val="115000"/>
              </a:lnSpc>
              <a:spcBef>
                <a:spcPts val="0"/>
              </a:spcBef>
              <a:spcAft>
                <a:spcPts val="0"/>
              </a:spcAft>
            </a:pPr>
            <a:r>
              <a:rPr lang="en-US" sz="3200" b="1" dirty="0" err="1">
                <a:solidFill>
                  <a:srgbClr val="008000"/>
                </a:solidFill>
                <a:effectLst/>
                <a:latin typeface="Times New Roman" panose="02020603050405020304" pitchFamily="18" charset="0"/>
                <a:ea typeface="Times New Roman" panose="02020603050405020304" pitchFamily="18" charset="0"/>
              </a:rPr>
              <a:t>Phần</a:t>
            </a:r>
            <a:r>
              <a:rPr lang="en-US" sz="3200" b="1" dirty="0">
                <a:solidFill>
                  <a:srgbClr val="008000"/>
                </a:solidFill>
                <a:effectLst/>
                <a:latin typeface="Times New Roman" panose="02020603050405020304" pitchFamily="18" charset="0"/>
                <a:ea typeface="Times New Roman" panose="02020603050405020304" pitchFamily="18" charset="0"/>
              </a:rPr>
              <a:t> 2. </a:t>
            </a:r>
            <a:r>
              <a:rPr lang="en-US" sz="3200" b="1" dirty="0" err="1">
                <a:solidFill>
                  <a:srgbClr val="008000"/>
                </a:solidFill>
                <a:effectLst/>
                <a:latin typeface="Times New Roman" panose="02020603050405020304" pitchFamily="18" charset="0"/>
                <a:ea typeface="Times New Roman" panose="02020603050405020304" pitchFamily="18" charset="0"/>
              </a:rPr>
              <a:t>Viết</a:t>
            </a:r>
            <a:endParaRPr lang="en-US" sz="3200" dirty="0">
              <a:solidFill>
                <a:srgbClr val="008000"/>
              </a:solidFill>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C8F2B5A8-DDCD-2715-B425-80209C76BC8D}"/>
              </a:ext>
            </a:extLst>
          </p:cNvPr>
          <p:cNvSpPr txBox="1"/>
          <p:nvPr/>
        </p:nvSpPr>
        <p:spPr>
          <a:xfrm>
            <a:off x="1371600" y="1474113"/>
            <a:ext cx="6207550" cy="548099"/>
          </a:xfrm>
          <a:prstGeom prst="rect">
            <a:avLst/>
          </a:prstGeom>
          <a:noFill/>
        </p:spPr>
        <p:txBody>
          <a:bodyPr wrap="square">
            <a:spAutoFit/>
          </a:bodyPr>
          <a:lstStyle/>
          <a:p>
            <a:pPr marL="0" marR="0">
              <a:lnSpc>
                <a:spcPct val="115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rPr>
              <a:t>Hướng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dẫn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viết</a:t>
            </a:r>
            <a:r>
              <a:rPr lang="en-US" sz="2800" b="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7" name="Hình chữ nhật: Góc Tròn 16">
            <a:extLst>
              <a:ext uri="{FF2B5EF4-FFF2-40B4-BE49-F238E27FC236}">
                <a16:creationId xmlns:a16="http://schemas.microsoft.com/office/drawing/2014/main" id="{73373636-86E7-E2CB-2AF5-A15A5C311635}"/>
              </a:ext>
            </a:extLst>
          </p:cNvPr>
          <p:cNvSpPr/>
          <p:nvPr/>
        </p:nvSpPr>
        <p:spPr>
          <a:xfrm>
            <a:off x="1680913" y="2091273"/>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1.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1</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510497" y="2735128"/>
            <a:ext cx="6215604" cy="523220"/>
          </a:xfrm>
          <a:prstGeom prst="rect">
            <a:avLst/>
          </a:prstGeom>
          <a:noFill/>
        </p:spPr>
        <p:txBody>
          <a:bodyPr wrap="square">
            <a:spAutoFit/>
          </a:bodyPr>
          <a:lstStyle/>
          <a:p>
            <a:pPr marL="342900" marR="0" lvl="0" indent="-342900" algn="just">
              <a:spcBef>
                <a:spcPts val="0"/>
              </a:spcBef>
              <a:spcAft>
                <a:spcPts val="1200"/>
              </a:spcAft>
              <a:buFont typeface="+mj-lt"/>
              <a:buAutoNum type="alphaLcPeriod"/>
            </a:pPr>
            <a:r>
              <a:rPr lang="en-US" sz="2800" b="1" dirty="0" err="1">
                <a:solidFill>
                  <a:srgbClr val="00CC00"/>
                </a:solidFill>
                <a:effectLst/>
                <a:latin typeface="Times New Roman" panose="02020603050405020304" pitchFamily="18" charset="0"/>
                <a:ea typeface="Times New Roman" panose="02020603050405020304" pitchFamily="18" charset="0"/>
              </a:rPr>
              <a:t>Bước</a:t>
            </a:r>
            <a:r>
              <a:rPr lang="en-US" sz="2800" b="1" dirty="0">
                <a:solidFill>
                  <a:srgbClr val="00CC00"/>
                </a:solidFill>
                <a:effectLst/>
                <a:latin typeface="Times New Roman" panose="02020603050405020304" pitchFamily="18" charset="0"/>
                <a:ea typeface="Times New Roman" panose="02020603050405020304" pitchFamily="18" charset="0"/>
              </a:rPr>
              <a:t> 1: </a:t>
            </a:r>
            <a:r>
              <a:rPr lang="en-US" sz="2800" b="1" dirty="0" err="1">
                <a:solidFill>
                  <a:srgbClr val="000000"/>
                </a:solidFill>
                <a:effectLst/>
                <a:latin typeface="Times New Roman" panose="02020603050405020304" pitchFamily="18" charset="0"/>
                <a:ea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trước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viết</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0" name="Hình chữ nhật: Góc Chéo Tròn 19">
            <a:extLst>
              <a:ext uri="{FF2B5EF4-FFF2-40B4-BE49-F238E27FC236}">
                <a16:creationId xmlns:a16="http://schemas.microsoft.com/office/drawing/2014/main" id="{982B9EF5-889C-E318-EF71-63ADE011F3BC}"/>
              </a:ext>
            </a:extLst>
          </p:cNvPr>
          <p:cNvSpPr/>
          <p:nvPr/>
        </p:nvSpPr>
        <p:spPr>
          <a:xfrm>
            <a:off x="1680913" y="3506320"/>
            <a:ext cx="5686764" cy="523221"/>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200"/>
              </a:spcAft>
              <a:buSzPts val="1400"/>
            </a:pP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Kiểu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Biểu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cảm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1" name="Hình chữ nhật: Góc Chéo Tròn 20">
            <a:extLst>
              <a:ext uri="{FF2B5EF4-FFF2-40B4-BE49-F238E27FC236}">
                <a16:creationId xmlns:a16="http://schemas.microsoft.com/office/drawing/2014/main" id="{FF437C1A-870C-285C-FA85-2E31280DC80C}"/>
              </a:ext>
            </a:extLst>
          </p:cNvPr>
          <p:cNvSpPr/>
          <p:nvPr/>
        </p:nvSpPr>
        <p:spPr>
          <a:xfrm>
            <a:off x="1663942" y="4277513"/>
            <a:ext cx="8619149" cy="523220"/>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buSzPts val="1400"/>
            </a:pP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tượng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MS Mincho" panose="02020609040205080304" pitchFamily="49" charset="-128"/>
              </a:rPr>
              <a:t>một</a:t>
            </a:r>
            <a:r>
              <a:rPr lang="en-US" sz="2800" dirty="0">
                <a:solidFill>
                  <a:schemeClr val="bg1"/>
                </a:solidFill>
                <a:latin typeface="Times New Roman" panose="02020603050405020304" pitchFamily="18" charset="0"/>
                <a:ea typeface="MS Mincho" panose="02020609040205080304" pitchFamily="49" charset="-128"/>
              </a:rPr>
              <a:t> </a:t>
            </a:r>
            <a:r>
              <a:rPr lang="en-US" sz="2800" dirty="0" err="1">
                <a:solidFill>
                  <a:schemeClr val="bg1"/>
                </a:solidFill>
                <a:latin typeface="Times New Roman" panose="02020603050405020304" pitchFamily="18" charset="0"/>
                <a:ea typeface="MS Mincho" panose="02020609040205080304" pitchFamily="49" charset="-128"/>
              </a:rPr>
              <a:t>bài</a:t>
            </a:r>
            <a:r>
              <a:rPr lang="en-US" sz="2800" dirty="0">
                <a:solidFill>
                  <a:schemeClr val="bg1"/>
                </a:solidFill>
                <a:latin typeface="Times New Roman" panose="02020603050405020304" pitchFamily="18" charset="0"/>
                <a:ea typeface="MS Mincho" panose="02020609040205080304" pitchFamily="49" charset="-128"/>
              </a:rPr>
              <a:t> </a:t>
            </a:r>
            <a:r>
              <a:rPr lang="en-US" sz="2800" dirty="0" err="1">
                <a:solidFill>
                  <a:schemeClr val="bg1"/>
                </a:solidFill>
                <a:latin typeface="Times New Roman" panose="02020603050405020304" pitchFamily="18" charset="0"/>
                <a:ea typeface="MS Mincho" panose="02020609040205080304" pitchFamily="49" charset="-128"/>
              </a:rPr>
              <a:t>thơ</a:t>
            </a:r>
            <a:r>
              <a:rPr lang="en-US" sz="2800" dirty="0">
                <a:solidFill>
                  <a:schemeClr val="bg1"/>
                </a:solidFill>
                <a:latin typeface="Times New Roman" panose="02020603050405020304" pitchFamily="18" charset="0"/>
                <a:ea typeface="MS Mincho" panose="02020609040205080304" pitchFamily="49" charset="-128"/>
              </a:rPr>
              <a:t> </a:t>
            </a:r>
            <a:r>
              <a:rPr lang="en-US" sz="2800" dirty="0" err="1">
                <a:solidFill>
                  <a:schemeClr val="bg1"/>
                </a:solidFill>
                <a:latin typeface="Times New Roman" panose="02020603050405020304" pitchFamily="18" charset="0"/>
                <a:ea typeface="Times New Roman" panose="02020603050405020304" pitchFamily="18" charset="0"/>
              </a:rPr>
              <a:t>đã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học</a:t>
            </a:r>
            <a:r>
              <a:rPr lang="en-US" sz="2800" dirty="0">
                <a:solidFill>
                  <a:schemeClr val="bg1"/>
                </a:solidFill>
                <a:latin typeface="Times New Roman" panose="02020603050405020304" pitchFamily="18" charset="0"/>
                <a:ea typeface="Times New Roman" panose="02020603050405020304" pitchFamily="18" charset="0"/>
              </a:rPr>
              <a:t> ở </a:t>
            </a:r>
            <a:r>
              <a:rPr lang="en-US" sz="2800" dirty="0" err="1">
                <a:solidFill>
                  <a:schemeClr val="bg1"/>
                </a:solidFill>
                <a:latin typeface="Times New Roman" panose="02020603050405020304" pitchFamily="18" charset="0"/>
                <a:ea typeface="Times New Roman" panose="02020603050405020304" pitchFamily="18" charset="0"/>
              </a:rPr>
              <a:t>sách</a:t>
            </a:r>
            <a:r>
              <a:rPr lang="en-US" sz="2800"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Ngữ</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văn</a:t>
            </a:r>
            <a:r>
              <a:rPr lang="en-US" sz="2800" i="1" dirty="0">
                <a:solidFill>
                  <a:schemeClr val="bg1"/>
                </a:solidFill>
                <a:latin typeface="Times New Roman" panose="02020603050405020304" pitchFamily="18" charset="0"/>
                <a:ea typeface="Times New Roman" panose="02020603050405020304" pitchFamily="18" charset="0"/>
              </a:rPr>
              <a:t> 7</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tập</a:t>
            </a:r>
            <a:r>
              <a:rPr lang="en-US" sz="2800" dirty="0">
                <a:solidFill>
                  <a:schemeClr val="bg1"/>
                </a:solidFill>
                <a:latin typeface="Times New Roman" panose="02020603050405020304" pitchFamily="18" charset="0"/>
                <a:ea typeface="Times New Roman" panose="02020603050405020304" pitchFamily="18" charset="0"/>
              </a:rPr>
              <a:t> 2</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2" name="Hình chữ nhật: Góc Chéo Tròn 21">
            <a:extLst>
              <a:ext uri="{FF2B5EF4-FFF2-40B4-BE49-F238E27FC236}">
                <a16:creationId xmlns:a16="http://schemas.microsoft.com/office/drawing/2014/main" id="{A92A2229-48C2-2031-57B5-FBC7EAB540DB}"/>
              </a:ext>
            </a:extLst>
          </p:cNvPr>
          <p:cNvSpPr/>
          <p:nvPr/>
        </p:nvSpPr>
        <p:spPr>
          <a:xfrm>
            <a:off x="1623823" y="5098805"/>
            <a:ext cx="4128796" cy="523220"/>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200"/>
              </a:spcAft>
              <a:buSzPts val="1400"/>
            </a:pP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thức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ngắn</a:t>
            </a:r>
            <a:endParaRPr lang="en-US" sz="24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2632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animBg="1"/>
      <p:bldP spid="21" grpId="0" animBg="1"/>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25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1.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1</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416493" y="800232"/>
            <a:ext cx="6215604" cy="523220"/>
          </a:xfrm>
          <a:prstGeom prst="rect">
            <a:avLst/>
          </a:prstGeom>
          <a:noFill/>
        </p:spPr>
        <p:txBody>
          <a:bodyPr wrap="square">
            <a:spAutoFit/>
          </a:bodyPr>
          <a:lstStyle/>
          <a:p>
            <a:pPr marL="342900" marR="0" lvl="0" indent="-342900" algn="just">
              <a:spcBef>
                <a:spcPts val="0"/>
              </a:spcBef>
              <a:spcAft>
                <a:spcPts val="1200"/>
              </a:spcAft>
              <a:buFont typeface="+mj-lt"/>
              <a:buAutoNum type="alphaLcPeriod"/>
            </a:pPr>
            <a:r>
              <a:rPr lang="en-US" sz="2800" b="1" dirty="0" err="1">
                <a:solidFill>
                  <a:srgbClr val="00CC00"/>
                </a:solidFill>
                <a:effectLst/>
                <a:latin typeface="Times New Roman" panose="02020603050405020304" pitchFamily="18" charset="0"/>
                <a:ea typeface="Times New Roman" panose="02020603050405020304" pitchFamily="18" charset="0"/>
              </a:rPr>
              <a:t>Bước</a:t>
            </a:r>
            <a:r>
              <a:rPr lang="en-US" sz="2800" b="1" dirty="0">
                <a:solidFill>
                  <a:srgbClr val="00CC00"/>
                </a:solidFill>
                <a:effectLst/>
                <a:latin typeface="Times New Roman" panose="02020603050405020304" pitchFamily="18" charset="0"/>
                <a:ea typeface="Times New Roman" panose="02020603050405020304" pitchFamily="18" charset="0"/>
              </a:rPr>
              <a:t> 1: </a:t>
            </a:r>
            <a:r>
              <a:rPr lang="en-US" sz="2800" b="1" dirty="0" err="1">
                <a:solidFill>
                  <a:srgbClr val="000000"/>
                </a:solidFill>
                <a:effectLst/>
                <a:latin typeface="Times New Roman" panose="02020603050405020304" pitchFamily="18" charset="0"/>
                <a:ea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trước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viết</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0" name="Hình chữ nhật: Góc Chéo Tròn 19">
            <a:extLst>
              <a:ext uri="{FF2B5EF4-FFF2-40B4-BE49-F238E27FC236}">
                <a16:creationId xmlns:a16="http://schemas.microsoft.com/office/drawing/2014/main" id="{982B9EF5-889C-E318-EF71-63ADE011F3BC}"/>
              </a:ext>
            </a:extLst>
          </p:cNvPr>
          <p:cNvSpPr/>
          <p:nvPr/>
        </p:nvSpPr>
        <p:spPr>
          <a:xfrm>
            <a:off x="1680913" y="1396587"/>
            <a:ext cx="3238328" cy="523221"/>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buSzPts val="1400"/>
            </a:pPr>
            <a:r>
              <a:rPr lang="en-US" sz="2800" b="1" dirty="0">
                <a:solidFill>
                  <a:schemeClr val="bg1"/>
                </a:solidFill>
                <a:latin typeface="Times New Roman" panose="02020603050405020304" pitchFamily="18" charset="0"/>
                <a:ea typeface="MS Mincho" panose="02020609040205080304" pitchFamily="49" charset="-128"/>
              </a:rPr>
              <a:t>- </a:t>
            </a:r>
            <a:r>
              <a:rPr lang="vi-VN" sz="2800" b="1" dirty="0">
                <a:solidFill>
                  <a:schemeClr val="bg1"/>
                </a:solidFill>
                <a:latin typeface="Times New Roman" panose="02020603050405020304" pitchFamily="18" charset="0"/>
                <a:ea typeface="MS Mincho" panose="02020609040205080304" pitchFamily="49" charset="-128"/>
              </a:rPr>
              <a:t>Lựa chọn bài thơ</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 name="Hình chữ nhật: Góc Tròn 1">
            <a:extLst>
              <a:ext uri="{FF2B5EF4-FFF2-40B4-BE49-F238E27FC236}">
                <a16:creationId xmlns:a16="http://schemas.microsoft.com/office/drawing/2014/main" id="{C1109523-DB1B-D6D8-7488-65E36A02B4BE}"/>
              </a:ext>
            </a:extLst>
          </p:cNvPr>
          <p:cNvSpPr/>
          <p:nvPr/>
        </p:nvSpPr>
        <p:spPr>
          <a:xfrm>
            <a:off x="1680913" y="2158866"/>
            <a:ext cx="8562682" cy="52322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MS Mincho" panose="02020609040205080304" pitchFamily="49" charset="-128"/>
              </a:rPr>
              <a:t>+ </a:t>
            </a:r>
            <a:r>
              <a:rPr lang="vi-VN" sz="2800" dirty="0">
                <a:solidFill>
                  <a:srgbClr val="0D0D0D"/>
                </a:solidFill>
                <a:latin typeface="Times New Roman" panose="02020603050405020304" pitchFamily="18" charset="0"/>
                <a:ea typeface="MS Mincho" panose="02020609040205080304" pitchFamily="49" charset="-128"/>
              </a:rPr>
              <a:t>Xác định mục đích viết: ghi lại cảm xúc về một bài thơ </a:t>
            </a:r>
            <a:endParaRPr lang="en-US" sz="2400" dirty="0">
              <a:latin typeface="Times New Roman" panose="02020603050405020304" pitchFamily="18" charset="0"/>
              <a:ea typeface="Times New Roman" panose="02020603050405020304" pitchFamily="18" charset="0"/>
            </a:endParaRPr>
          </a:p>
        </p:txBody>
      </p:sp>
      <p:sp>
        <p:nvSpPr>
          <p:cNvPr id="5" name="Hình chữ nhật: Góc Tròn 4">
            <a:extLst>
              <a:ext uri="{FF2B5EF4-FFF2-40B4-BE49-F238E27FC236}">
                <a16:creationId xmlns:a16="http://schemas.microsoft.com/office/drawing/2014/main" id="{C2C048F5-D93A-1962-EA7D-4814551D2991}"/>
              </a:ext>
            </a:extLst>
          </p:cNvPr>
          <p:cNvSpPr/>
          <p:nvPr/>
        </p:nvSpPr>
        <p:spPr>
          <a:xfrm>
            <a:off x="1692175" y="2921144"/>
            <a:ext cx="9513970" cy="96795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D0D0D"/>
                </a:solidFill>
                <a:latin typeface="Times New Roman" panose="02020603050405020304" pitchFamily="18" charset="0"/>
                <a:ea typeface="MS Mincho" panose="02020609040205080304" pitchFamily="49" charset="-128"/>
              </a:rPr>
              <a:t>+ Đối tượng: một bài thơ </a:t>
            </a:r>
            <a:r>
              <a:rPr lang="vi-VN" sz="2800" dirty="0">
                <a:solidFill>
                  <a:srgbClr val="0D0D0D"/>
                </a:solidFill>
                <a:latin typeface="Times New Roman" panose="02020603050405020304" pitchFamily="18" charset="0"/>
                <a:ea typeface="Times New Roman" panose="02020603050405020304" pitchFamily="18" charset="0"/>
              </a:rPr>
              <a:t>đã học ở sách </a:t>
            </a:r>
            <a:r>
              <a:rPr lang="vi-VN" sz="2800" i="1" dirty="0">
                <a:solidFill>
                  <a:srgbClr val="0D0D0D"/>
                </a:solidFill>
                <a:latin typeface="Times New Roman" panose="02020603050405020304" pitchFamily="18" charset="0"/>
                <a:ea typeface="Times New Roman" panose="02020603050405020304" pitchFamily="18" charset="0"/>
              </a:rPr>
              <a:t>Ngữ văn 7</a:t>
            </a:r>
            <a:r>
              <a:rPr lang="vi-VN" sz="2800" dirty="0">
                <a:solidFill>
                  <a:srgbClr val="0D0D0D"/>
                </a:solidFill>
                <a:latin typeface="Times New Roman" panose="02020603050405020304" pitchFamily="18" charset="0"/>
                <a:ea typeface="Times New Roman" panose="02020603050405020304" pitchFamily="18" charset="0"/>
              </a:rPr>
              <a:t>, tập 2</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chọn</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một</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trong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ba</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bài</a:t>
            </a:r>
            <a:r>
              <a:rPr lang="en-US" sz="2800" dirty="0">
                <a:solidFill>
                  <a:srgbClr val="0D0D0D"/>
                </a:solidFill>
                <a:latin typeface="Times New Roman" panose="02020603050405020304" pitchFamily="18" charset="0"/>
                <a:ea typeface="MS Mincho" panose="02020609040205080304" pitchFamily="49" charset="-128"/>
              </a:rPr>
              <a:t>: </a:t>
            </a:r>
            <a:r>
              <a:rPr lang="en-US" sz="2800" i="1" dirty="0" err="1">
                <a:solidFill>
                  <a:srgbClr val="0D0D0D"/>
                </a:solidFill>
                <a:latin typeface="Times New Roman" panose="02020603050405020304" pitchFamily="18" charset="0"/>
                <a:ea typeface="MS Mincho" panose="02020609040205080304" pitchFamily="49" charset="-128"/>
              </a:rPr>
              <a:t>Mây</a:t>
            </a:r>
            <a:r>
              <a:rPr lang="en-US" sz="2800" i="1" dirty="0">
                <a:solidFill>
                  <a:srgbClr val="0D0D0D"/>
                </a:solidFill>
                <a:latin typeface="Times New Roman" panose="02020603050405020304" pitchFamily="18" charset="0"/>
                <a:ea typeface="MS Mincho" panose="02020609040205080304" pitchFamily="49" charset="-128"/>
              </a:rPr>
              <a:t> </a:t>
            </a:r>
            <a:r>
              <a:rPr lang="en-US" sz="2800" i="1" dirty="0" err="1">
                <a:solidFill>
                  <a:srgbClr val="0D0D0D"/>
                </a:solidFill>
                <a:latin typeface="Times New Roman" panose="02020603050405020304" pitchFamily="18" charset="0"/>
                <a:ea typeface="MS Mincho" panose="02020609040205080304" pitchFamily="49" charset="-128"/>
              </a:rPr>
              <a:t>và</a:t>
            </a:r>
            <a:r>
              <a:rPr lang="en-US" sz="2800" i="1" dirty="0">
                <a:solidFill>
                  <a:srgbClr val="0D0D0D"/>
                </a:solidFill>
                <a:latin typeface="Times New Roman" panose="02020603050405020304" pitchFamily="18" charset="0"/>
                <a:ea typeface="MS Mincho" panose="02020609040205080304" pitchFamily="49" charset="-128"/>
              </a:rPr>
              <a:t> </a:t>
            </a:r>
            <a:r>
              <a:rPr lang="en-US" sz="2800" i="1" dirty="0" err="1">
                <a:solidFill>
                  <a:srgbClr val="0D0D0D"/>
                </a:solidFill>
                <a:latin typeface="Times New Roman" panose="02020603050405020304" pitchFamily="18" charset="0"/>
                <a:ea typeface="MS Mincho" panose="02020609040205080304" pitchFamily="49" charset="-128"/>
              </a:rPr>
              <a:t>sóng</a:t>
            </a:r>
            <a:r>
              <a:rPr lang="en-US" sz="2800" i="1" dirty="0">
                <a:solidFill>
                  <a:srgbClr val="0D0D0D"/>
                </a:solidFill>
                <a:latin typeface="Times New Roman" panose="02020603050405020304" pitchFamily="18" charset="0"/>
                <a:ea typeface="MS Mincho" panose="02020609040205080304" pitchFamily="49" charset="-128"/>
              </a:rPr>
              <a:t>; </a:t>
            </a:r>
            <a:r>
              <a:rPr lang="en-US" sz="2800" i="1" dirty="0" err="1">
                <a:solidFill>
                  <a:srgbClr val="0D0D0D"/>
                </a:solidFill>
                <a:latin typeface="Times New Roman" panose="02020603050405020304" pitchFamily="18" charset="0"/>
                <a:ea typeface="MS Mincho" panose="02020609040205080304" pitchFamily="49" charset="-128"/>
              </a:rPr>
              <a:t>Những</a:t>
            </a:r>
            <a:r>
              <a:rPr lang="en-US" sz="2800" i="1" dirty="0">
                <a:solidFill>
                  <a:srgbClr val="0D0D0D"/>
                </a:solidFill>
                <a:latin typeface="Times New Roman" panose="02020603050405020304" pitchFamily="18" charset="0"/>
                <a:ea typeface="MS Mincho" panose="02020609040205080304" pitchFamily="49" charset="-128"/>
              </a:rPr>
              <a:t> </a:t>
            </a:r>
            <a:r>
              <a:rPr lang="en-US" sz="2800" i="1" dirty="0" err="1">
                <a:solidFill>
                  <a:srgbClr val="0D0D0D"/>
                </a:solidFill>
                <a:latin typeface="Times New Roman" panose="02020603050405020304" pitchFamily="18" charset="0"/>
                <a:ea typeface="MS Mincho" panose="02020609040205080304" pitchFamily="49" charset="-128"/>
              </a:rPr>
              <a:t>cánh</a:t>
            </a:r>
            <a:r>
              <a:rPr lang="en-US" sz="2800" i="1" dirty="0">
                <a:solidFill>
                  <a:srgbClr val="0D0D0D"/>
                </a:solidFill>
                <a:latin typeface="Times New Roman" panose="02020603050405020304" pitchFamily="18" charset="0"/>
                <a:ea typeface="MS Mincho" panose="02020609040205080304" pitchFamily="49" charset="-128"/>
              </a:rPr>
              <a:t> </a:t>
            </a:r>
            <a:r>
              <a:rPr lang="en-US" sz="2800" i="1" dirty="0" err="1">
                <a:solidFill>
                  <a:srgbClr val="0D0D0D"/>
                </a:solidFill>
                <a:latin typeface="Times New Roman" panose="02020603050405020304" pitchFamily="18" charset="0"/>
                <a:ea typeface="MS Mincho" panose="02020609040205080304" pitchFamily="49" charset="-128"/>
              </a:rPr>
              <a:t>buồm</a:t>
            </a:r>
            <a:r>
              <a:rPr lang="en-US" sz="2800" i="1" dirty="0">
                <a:solidFill>
                  <a:srgbClr val="0D0D0D"/>
                </a:solidFill>
                <a:latin typeface="Times New Roman" panose="02020603050405020304" pitchFamily="18" charset="0"/>
                <a:ea typeface="MS Mincho" panose="02020609040205080304" pitchFamily="49" charset="-128"/>
              </a:rPr>
              <a:t>; </a:t>
            </a:r>
            <a:r>
              <a:rPr lang="en-US" sz="2800" i="1" dirty="0" err="1">
                <a:solidFill>
                  <a:srgbClr val="0D0D0D"/>
                </a:solidFill>
                <a:latin typeface="Times New Roman" panose="02020603050405020304" pitchFamily="18" charset="0"/>
                <a:ea typeface="MS Mincho" panose="02020609040205080304" pitchFamily="49" charset="-128"/>
              </a:rPr>
              <a:t>Mẹ</a:t>
            </a:r>
            <a:r>
              <a:rPr lang="en-US" sz="2800" i="1" dirty="0">
                <a:solidFill>
                  <a:srgbClr val="0D0D0D"/>
                </a:solidFill>
                <a:latin typeface="Times New Roman" panose="02020603050405020304" pitchFamily="18" charset="0"/>
                <a:ea typeface="MS Mincho" panose="02020609040205080304" pitchFamily="49" charset="-128"/>
              </a:rPr>
              <a:t> </a:t>
            </a:r>
            <a:r>
              <a:rPr lang="en-US" sz="2800" i="1" dirty="0" err="1">
                <a:solidFill>
                  <a:srgbClr val="0D0D0D"/>
                </a:solidFill>
                <a:latin typeface="Times New Roman" panose="02020603050405020304" pitchFamily="18" charset="0"/>
                <a:ea typeface="MS Mincho" panose="02020609040205080304" pitchFamily="49" charset="-128"/>
              </a:rPr>
              <a:t>và</a:t>
            </a:r>
            <a:r>
              <a:rPr lang="en-US" sz="2800" i="1" dirty="0">
                <a:solidFill>
                  <a:srgbClr val="0D0D0D"/>
                </a:solidFill>
                <a:latin typeface="Times New Roman" panose="02020603050405020304" pitchFamily="18" charset="0"/>
                <a:ea typeface="MS Mincho" panose="02020609040205080304" pitchFamily="49" charset="-128"/>
              </a:rPr>
              <a:t> </a:t>
            </a:r>
            <a:r>
              <a:rPr lang="en-US" sz="2800" i="1" dirty="0" err="1">
                <a:solidFill>
                  <a:srgbClr val="0D0D0D"/>
                </a:solidFill>
                <a:latin typeface="Times New Roman" panose="02020603050405020304" pitchFamily="18" charset="0"/>
                <a:ea typeface="MS Mincho" panose="02020609040205080304" pitchFamily="49" charset="-128"/>
              </a:rPr>
              <a:t>quả</a:t>
            </a:r>
            <a:r>
              <a:rPr lang="en-US" sz="2800" dirty="0">
                <a:solidFill>
                  <a:srgbClr val="0D0D0D"/>
                </a:solidFill>
                <a:latin typeface="Times New Roman" panose="02020603050405020304" pitchFamily="18" charset="0"/>
                <a:ea typeface="MS Mincho" panose="02020609040205080304" pitchFamily="49" charset="-128"/>
              </a:rPr>
              <a:t>)</a:t>
            </a:r>
            <a:endParaRPr lang="en-US" sz="2400" dirty="0">
              <a:latin typeface="Times New Roman" panose="02020603050405020304" pitchFamily="18" charset="0"/>
              <a:ea typeface="Times New Roman" panose="02020603050405020304" pitchFamily="18" charset="0"/>
            </a:endParaRPr>
          </a:p>
        </p:txBody>
      </p:sp>
      <p:sp>
        <p:nvSpPr>
          <p:cNvPr id="10" name="Hình chữ nhật: Góc Tròn 9">
            <a:extLst>
              <a:ext uri="{FF2B5EF4-FFF2-40B4-BE49-F238E27FC236}">
                <a16:creationId xmlns:a16="http://schemas.microsoft.com/office/drawing/2014/main" id="{1CDC25D7-3D15-BF9B-9290-357474803594}"/>
              </a:ext>
            </a:extLst>
          </p:cNvPr>
          <p:cNvSpPr/>
          <p:nvPr/>
        </p:nvSpPr>
        <p:spPr>
          <a:xfrm>
            <a:off x="1692175" y="4113257"/>
            <a:ext cx="9525232" cy="1348156"/>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D0D0D"/>
                </a:solidFill>
                <a:latin typeface="Times New Roman" panose="02020603050405020304" pitchFamily="18" charset="0"/>
                <a:ea typeface="MS Mincho" panose="02020609040205080304" pitchFamily="49" charset="-128"/>
              </a:rPr>
              <a:t>+ Lựa chọn bài thơ: </a:t>
            </a:r>
            <a:r>
              <a:rPr lang="vi-VN" sz="2800" dirty="0">
                <a:solidFill>
                  <a:srgbClr val="0D0D0D"/>
                </a:solidFill>
                <a:latin typeface="Times New Roman" panose="02020603050405020304" pitchFamily="18" charset="0"/>
                <a:ea typeface="Times New Roman" panose="02020603050405020304" pitchFamily="18" charset="0"/>
              </a:rPr>
              <a:t>Đọc kĩ lại bài thơ để hiểu (đọc lại bài thơ 3,4 lần, vừa đọc vừa nghĩ đến hình ảnh, yếu tố miêu tả, ngôn từ để hình dung, xác định được cảm xúc của bản thân</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097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5"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25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1.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1</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416493" y="800232"/>
            <a:ext cx="6215604" cy="523220"/>
          </a:xfrm>
          <a:prstGeom prst="rect">
            <a:avLst/>
          </a:prstGeom>
          <a:noFill/>
        </p:spPr>
        <p:txBody>
          <a:bodyPr wrap="square">
            <a:spAutoFit/>
          </a:bodyPr>
          <a:lstStyle/>
          <a:p>
            <a:r>
              <a:rPr lang="vi-VN" sz="2800" b="1" dirty="0">
                <a:solidFill>
                  <a:srgbClr val="00CC00"/>
                </a:solidFill>
                <a:latin typeface="Times New Roman" panose="02020603050405020304" pitchFamily="18" charset="0"/>
                <a:ea typeface="MS Mincho" panose="02020609040205080304" pitchFamily="49" charset="-128"/>
              </a:rPr>
              <a:t>b. Bước 2:</a:t>
            </a:r>
            <a:r>
              <a:rPr lang="vi-VN" sz="2800" dirty="0">
                <a:solidFill>
                  <a:srgbClr val="00CC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Tìm ý, lập dàn ý</a:t>
            </a:r>
            <a:endParaRPr lang="en-US" sz="2400" dirty="0">
              <a:latin typeface="Times New Roman" panose="02020603050405020304" pitchFamily="18" charset="0"/>
              <a:ea typeface="Times New Roman" panose="02020603050405020304" pitchFamily="18" charset="0"/>
            </a:endParaRPr>
          </a:p>
        </p:txBody>
      </p:sp>
      <p:sp>
        <p:nvSpPr>
          <p:cNvPr id="20" name="Hình chữ nhật: Góc Chéo Tròn 19">
            <a:extLst>
              <a:ext uri="{FF2B5EF4-FFF2-40B4-BE49-F238E27FC236}">
                <a16:creationId xmlns:a16="http://schemas.microsoft.com/office/drawing/2014/main" id="{982B9EF5-889C-E318-EF71-63ADE011F3BC}"/>
              </a:ext>
            </a:extLst>
          </p:cNvPr>
          <p:cNvSpPr/>
          <p:nvPr/>
        </p:nvSpPr>
        <p:spPr>
          <a:xfrm>
            <a:off x="1680913" y="1396587"/>
            <a:ext cx="1687320" cy="523221"/>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386840" algn="l"/>
              </a:tabLst>
            </a:pPr>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Tìm</a:t>
            </a:r>
            <a:r>
              <a:rPr lang="en-US" sz="2800" b="1" dirty="0">
                <a:solidFill>
                  <a:schemeClr val="bg1"/>
                </a:solidFill>
                <a:latin typeface="Times New Roman" panose="02020603050405020304" pitchFamily="18" charset="0"/>
                <a:ea typeface="MS Mincho" panose="02020609040205080304" pitchFamily="49" charset="-128"/>
              </a:rPr>
              <a:t> ý:</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 name="Hình chữ nhật: Góc Tròn 1">
            <a:extLst>
              <a:ext uri="{FF2B5EF4-FFF2-40B4-BE49-F238E27FC236}">
                <a16:creationId xmlns:a16="http://schemas.microsoft.com/office/drawing/2014/main" id="{C1109523-DB1B-D6D8-7488-65E36A02B4BE}"/>
              </a:ext>
            </a:extLst>
          </p:cNvPr>
          <p:cNvSpPr/>
          <p:nvPr/>
        </p:nvSpPr>
        <p:spPr>
          <a:xfrm>
            <a:off x="1680912" y="2158865"/>
            <a:ext cx="10067391" cy="134815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buSzPts val="1400"/>
            </a:pPr>
            <a:r>
              <a:rPr lang="en-US" sz="2800" dirty="0">
                <a:solidFill>
                  <a:schemeClr val="tx1"/>
                </a:solidFill>
                <a:latin typeface="Times New Roman" panose="02020603050405020304" pitchFamily="18" charset="0"/>
                <a:ea typeface="Times New Roman" panose="02020603050405020304" pitchFamily="18" charset="0"/>
              </a:rPr>
              <a:t>- </a:t>
            </a:r>
            <a:r>
              <a:rPr lang="vi-VN" sz="2800" dirty="0">
                <a:solidFill>
                  <a:schemeClr val="tx1"/>
                </a:solidFill>
                <a:latin typeface="Times New Roman" panose="02020603050405020304" pitchFamily="18" charset="0"/>
                <a:ea typeface="Times New Roman" panose="02020603050405020304" pitchFamily="18" charset="0"/>
              </a:rPr>
              <a:t>Có cảm xúc về vấn đề gì (nội dung hay hình thức nghệ thuật, một câu, khổ, đoạn hay cả bài thơ)?</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Vấn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góp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phần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hiện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ấn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tượng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điều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thơ</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muốn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nói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sao</a:t>
            </a:r>
            <a:r>
              <a:rPr lang="en-US" sz="28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5" name="Hình chữ nhật: Góc Tròn 4">
            <a:extLst>
              <a:ext uri="{FF2B5EF4-FFF2-40B4-BE49-F238E27FC236}">
                <a16:creationId xmlns:a16="http://schemas.microsoft.com/office/drawing/2014/main" id="{C2C048F5-D93A-1962-EA7D-4814551D2991}"/>
              </a:ext>
            </a:extLst>
          </p:cNvPr>
          <p:cNvSpPr/>
          <p:nvPr/>
        </p:nvSpPr>
        <p:spPr>
          <a:xfrm>
            <a:off x="1674575" y="3647253"/>
            <a:ext cx="9262109" cy="572507"/>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buSzPts val="1400"/>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Cảm xúc như thế nào (</a:t>
            </a:r>
            <a:r>
              <a:rPr lang="en-US" sz="2800" dirty="0">
                <a:solidFill>
                  <a:srgbClr val="000000"/>
                </a:solidFill>
                <a:latin typeface="Times New Roman" panose="02020603050405020304" pitchFamily="18" charset="0"/>
                <a:ea typeface="Times New Roman" panose="02020603050405020304" pitchFamily="18" charset="0"/>
              </a:rPr>
              <a:t>x</a:t>
            </a:r>
            <a:r>
              <a:rPr lang="vi-VN" sz="2800" dirty="0">
                <a:solidFill>
                  <a:srgbClr val="000000"/>
                </a:solidFill>
                <a:latin typeface="Times New Roman" panose="02020603050405020304" pitchFamily="18" charset="0"/>
                <a:ea typeface="Times New Roman" panose="02020603050405020304" pitchFamily="18" charset="0"/>
              </a:rPr>
              <a:t>úc động, vui thích, buồn, hân hoan...?</a:t>
            </a:r>
            <a:endParaRPr lang="en-US" sz="2400" dirty="0">
              <a:latin typeface="Times New Roman" panose="02020603050405020304" pitchFamily="18" charset="0"/>
              <a:ea typeface="Times New Roman" panose="02020603050405020304" pitchFamily="18" charset="0"/>
            </a:endParaRPr>
          </a:p>
        </p:txBody>
      </p:sp>
      <p:sp>
        <p:nvSpPr>
          <p:cNvPr id="10" name="Hình chữ nhật: Góc Tròn 9">
            <a:extLst>
              <a:ext uri="{FF2B5EF4-FFF2-40B4-BE49-F238E27FC236}">
                <a16:creationId xmlns:a16="http://schemas.microsoft.com/office/drawing/2014/main" id="{1CDC25D7-3D15-BF9B-9290-357474803594}"/>
              </a:ext>
            </a:extLst>
          </p:cNvPr>
          <p:cNvSpPr/>
          <p:nvPr/>
        </p:nvSpPr>
        <p:spPr>
          <a:xfrm>
            <a:off x="1968148" y="4601028"/>
            <a:ext cx="6526830" cy="490883"/>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200"/>
              </a:spcAft>
              <a:buSzPts val="1400"/>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Điều gì đã mang lại cảm xúc đó? Vì sao?</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292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 grpId="0" animBg="1"/>
      <p:bldP spid="5"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25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1.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1</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416493" y="800232"/>
            <a:ext cx="6215604" cy="523220"/>
          </a:xfrm>
          <a:prstGeom prst="rect">
            <a:avLst/>
          </a:prstGeom>
          <a:noFill/>
        </p:spPr>
        <p:txBody>
          <a:bodyPr wrap="square">
            <a:spAutoFit/>
          </a:bodyPr>
          <a:lstStyle/>
          <a:p>
            <a:r>
              <a:rPr lang="vi-VN" sz="2800" b="1" dirty="0">
                <a:solidFill>
                  <a:srgbClr val="00CC00"/>
                </a:solidFill>
                <a:latin typeface="Times New Roman" panose="02020603050405020304" pitchFamily="18" charset="0"/>
                <a:ea typeface="MS Mincho" panose="02020609040205080304" pitchFamily="49" charset="-128"/>
              </a:rPr>
              <a:t>b. Bước 2:</a:t>
            </a:r>
            <a:r>
              <a:rPr lang="vi-VN" sz="2800" dirty="0">
                <a:solidFill>
                  <a:srgbClr val="00CC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Tìm ý, lập dàn ý</a:t>
            </a:r>
            <a:endParaRPr lang="en-US" sz="2400" dirty="0">
              <a:latin typeface="Times New Roman" panose="02020603050405020304" pitchFamily="18" charset="0"/>
              <a:ea typeface="Times New Roman" panose="02020603050405020304" pitchFamily="18" charset="0"/>
            </a:endParaRPr>
          </a:p>
        </p:txBody>
      </p:sp>
      <p:sp>
        <p:nvSpPr>
          <p:cNvPr id="20" name="Hình chữ nhật: Góc Chéo Tròn 19">
            <a:extLst>
              <a:ext uri="{FF2B5EF4-FFF2-40B4-BE49-F238E27FC236}">
                <a16:creationId xmlns:a16="http://schemas.microsoft.com/office/drawing/2014/main" id="{982B9EF5-889C-E318-EF71-63ADE011F3BC}"/>
              </a:ext>
            </a:extLst>
          </p:cNvPr>
          <p:cNvSpPr/>
          <p:nvPr/>
        </p:nvSpPr>
        <p:spPr>
          <a:xfrm>
            <a:off x="1680913" y="1396587"/>
            <a:ext cx="9525232" cy="856283"/>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dirty="0">
                <a:solidFill>
                  <a:schemeClr val="bg1"/>
                </a:solidFill>
                <a:latin typeface="Times New Roman" panose="02020603050405020304" pitchFamily="18" charset="0"/>
                <a:ea typeface="Times New Roman" panose="02020603050405020304" pitchFamily="18" charset="0"/>
              </a:rPr>
              <a:t>* Lập dàn ý bằng cách dựa vào các ý đã tìm được, sắp xếp lại theo ba phần lớn của đoạn văn, gồm:</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 name="Hình chữ nhật: Góc Tròn 1">
            <a:extLst>
              <a:ext uri="{FF2B5EF4-FFF2-40B4-BE49-F238E27FC236}">
                <a16:creationId xmlns:a16="http://schemas.microsoft.com/office/drawing/2014/main" id="{C1109523-DB1B-D6D8-7488-65E36A02B4BE}"/>
              </a:ext>
            </a:extLst>
          </p:cNvPr>
          <p:cNvSpPr/>
          <p:nvPr/>
        </p:nvSpPr>
        <p:spPr>
          <a:xfrm>
            <a:off x="1693965" y="2451290"/>
            <a:ext cx="9593413" cy="97771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vi-VN" sz="2800" b="1" dirty="0">
                <a:solidFill>
                  <a:srgbClr val="0D0D0D"/>
                </a:solidFill>
                <a:latin typeface="Times New Roman" panose="02020603050405020304" pitchFamily="18" charset="0"/>
                <a:ea typeface="Times New Roman" panose="02020603050405020304" pitchFamily="18" charset="0"/>
              </a:rPr>
              <a:t>+ </a:t>
            </a:r>
            <a:r>
              <a:rPr lang="vi-VN" sz="2800" b="1" u="sng" dirty="0">
                <a:solidFill>
                  <a:srgbClr val="0D0D0D"/>
                </a:solidFill>
                <a:latin typeface="Times New Roman" panose="02020603050405020304" pitchFamily="18" charset="0"/>
                <a:ea typeface="Times New Roman" panose="02020603050405020304" pitchFamily="18" charset="0"/>
              </a:rPr>
              <a:t>Mở bài:</a:t>
            </a:r>
            <a:r>
              <a:rPr lang="vi-VN" sz="2800" b="1"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Giới thiệu nhan 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a:t>
            </a:r>
            <a:r>
              <a:rPr lang="vi-VN" sz="2800" dirty="0">
                <a:solidFill>
                  <a:srgbClr val="0D0D0D"/>
                </a:solidFill>
                <a:latin typeface="Times New Roman" panose="02020603050405020304" pitchFamily="18" charset="0"/>
                <a:ea typeface="Times New Roman" panose="02020603050405020304" pitchFamily="18" charset="0"/>
              </a:rPr>
              <a:t> tác giả và cảm xúc chung về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5" name="Hình chữ nhật: Góc Tròn 4">
            <a:extLst>
              <a:ext uri="{FF2B5EF4-FFF2-40B4-BE49-F238E27FC236}">
                <a16:creationId xmlns:a16="http://schemas.microsoft.com/office/drawing/2014/main" id="{C2C048F5-D93A-1962-EA7D-4814551D2991}"/>
              </a:ext>
            </a:extLst>
          </p:cNvPr>
          <p:cNvSpPr/>
          <p:nvPr/>
        </p:nvSpPr>
        <p:spPr>
          <a:xfrm>
            <a:off x="1680913" y="3628665"/>
            <a:ext cx="9690413" cy="120592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vi-VN" sz="2800" b="1" dirty="0">
                <a:solidFill>
                  <a:srgbClr val="0D0D0D"/>
                </a:solidFill>
                <a:latin typeface="Times New Roman" panose="02020603050405020304" pitchFamily="18" charset="0"/>
                <a:ea typeface="Times New Roman" panose="02020603050405020304" pitchFamily="18" charset="0"/>
              </a:rPr>
              <a:t>+ </a:t>
            </a:r>
            <a:r>
              <a:rPr lang="vi-VN" sz="2800" b="1" u="sng" dirty="0">
                <a:solidFill>
                  <a:srgbClr val="0D0D0D"/>
                </a:solidFill>
                <a:latin typeface="Times New Roman" panose="02020603050405020304" pitchFamily="18" charset="0"/>
                <a:ea typeface="Times New Roman" panose="02020603050405020304" pitchFamily="18" charset="0"/>
              </a:rPr>
              <a:t>Thân bài:</a:t>
            </a:r>
            <a:r>
              <a:rPr lang="vi-VN" sz="2800" b="1"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Trình bày cảm xúc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nghĩ</a:t>
            </a:r>
            <a:r>
              <a:rPr lang="vi-VN" sz="2800" dirty="0">
                <a:solidFill>
                  <a:srgbClr val="0D0D0D"/>
                </a:solidFill>
                <a:latin typeface="Times New Roman" panose="02020603050405020304" pitchFamily="18" charset="0"/>
                <a:ea typeface="Times New Roman" panose="02020603050405020304" pitchFamily="18" charset="0"/>
              </a:rPr>
              <a:t> của em về </a:t>
            </a:r>
            <a:r>
              <a:rPr lang="vi-VN" sz="2800" dirty="0">
                <a:solidFill>
                  <a:srgbClr val="000000"/>
                </a:solidFill>
                <a:latin typeface="Times New Roman" panose="02020603050405020304" pitchFamily="18" charset="0"/>
                <a:ea typeface="Times New Roman" panose="02020603050405020304" pitchFamily="18" charset="0"/>
              </a:rPr>
              <a:t>nội dung, hình thức nghệ thuật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vi-VN" sz="2800" dirty="0">
                <a:solidFill>
                  <a:srgbClr val="0D0D0D"/>
                </a:solidFill>
                <a:latin typeface="Times New Roman" panose="02020603050405020304" pitchFamily="18" charset="0"/>
                <a:ea typeface="Times New Roman" panose="02020603050405020304" pitchFamily="18" charset="0"/>
              </a:rPr>
              <a:t> bài thơ; làm rõ cảm xúc bằng những hình ảnh, từ ngữ được trích từ bài thơ.</a:t>
            </a:r>
            <a:endParaRPr lang="en-US" sz="2400" dirty="0">
              <a:latin typeface="Times New Roman" panose="02020603050405020304" pitchFamily="18" charset="0"/>
              <a:ea typeface="Times New Roman" panose="02020603050405020304" pitchFamily="18" charset="0"/>
            </a:endParaRPr>
          </a:p>
        </p:txBody>
      </p:sp>
      <p:sp>
        <p:nvSpPr>
          <p:cNvPr id="10" name="Hình chữ nhật: Góc Tròn 9">
            <a:extLst>
              <a:ext uri="{FF2B5EF4-FFF2-40B4-BE49-F238E27FC236}">
                <a16:creationId xmlns:a16="http://schemas.microsoft.com/office/drawing/2014/main" id="{1CDC25D7-3D15-BF9B-9290-357474803594}"/>
              </a:ext>
            </a:extLst>
          </p:cNvPr>
          <p:cNvSpPr/>
          <p:nvPr/>
        </p:nvSpPr>
        <p:spPr>
          <a:xfrm>
            <a:off x="1885685" y="5265169"/>
            <a:ext cx="8673348" cy="941208"/>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386840" algn="l"/>
              </a:tabLst>
            </a:pPr>
            <a:r>
              <a:rPr lang="en-US" sz="2800" b="1" u="sng" dirty="0">
                <a:solidFill>
                  <a:srgbClr val="0D0D0D"/>
                </a:solidFill>
                <a:latin typeface="Times New Roman" panose="02020603050405020304" pitchFamily="18" charset="0"/>
                <a:ea typeface="Times New Roman" panose="02020603050405020304" pitchFamily="18" charset="0"/>
              </a:rPr>
              <a:t>+ </a:t>
            </a:r>
            <a:r>
              <a:rPr lang="en-US" sz="2800" b="1" u="sng" dirty="0" err="1">
                <a:solidFill>
                  <a:srgbClr val="0D0D0D"/>
                </a:solidFill>
                <a:latin typeface="Times New Roman" panose="02020603050405020304" pitchFamily="18" charset="0"/>
                <a:ea typeface="Times New Roman" panose="02020603050405020304" pitchFamily="18" charset="0"/>
              </a:rPr>
              <a:t>Kết</a:t>
            </a:r>
            <a:r>
              <a:rPr lang="en-US" sz="2800" b="1" u="sng" dirty="0">
                <a:solidFill>
                  <a:srgbClr val="0D0D0D"/>
                </a:solidFill>
                <a:latin typeface="Times New Roman" panose="02020603050405020304" pitchFamily="18" charset="0"/>
                <a:ea typeface="Times New Roman" panose="02020603050405020304" pitchFamily="18" charset="0"/>
              </a:rPr>
              <a:t> </a:t>
            </a:r>
            <a:r>
              <a:rPr lang="en-US" sz="2800" b="1" u="sng" dirty="0" err="1">
                <a:solidFill>
                  <a:srgbClr val="0D0D0D"/>
                </a:solidFill>
                <a:latin typeface="Times New Roman" panose="02020603050405020304" pitchFamily="18" charset="0"/>
                <a:ea typeface="Times New Roman" panose="02020603050405020304" pitchFamily="18" charset="0"/>
              </a:rPr>
              <a:t>bài</a:t>
            </a:r>
            <a:r>
              <a:rPr lang="en-US" sz="2800" b="1" u="sng"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định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nghĩa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a:t>
            </a:r>
            <a:r>
              <a:rPr lang="en-US" sz="2800" b="1" dirty="0">
                <a:solidFill>
                  <a:srgbClr val="0D0D0D"/>
                </a:solidFill>
                <a:latin typeface="Times New Roman" panose="02020603050405020304" pitchFamily="18" charset="0"/>
                <a:ea typeface="MS Mincho" panose="02020609040205080304" pitchFamily="49" charset="-128"/>
              </a:rPr>
              <a:t> - </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1058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 grpId="0" animBg="1"/>
      <p:bldP spid="5"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65769"/>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25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1.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1</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416493" y="800232"/>
            <a:ext cx="6215604" cy="523220"/>
          </a:xfrm>
          <a:prstGeom prst="rect">
            <a:avLst/>
          </a:prstGeom>
          <a:noFill/>
        </p:spPr>
        <p:txBody>
          <a:bodyPr wrap="square">
            <a:spAutoFit/>
          </a:bodyPr>
          <a:lstStyle/>
          <a:p>
            <a:pPr>
              <a:tabLst>
                <a:tab pos="1386840" algn="l"/>
              </a:tabLst>
            </a:pPr>
            <a:r>
              <a:rPr lang="en-US" sz="2800" b="1" dirty="0">
                <a:solidFill>
                  <a:srgbClr val="00CC00"/>
                </a:solidFill>
                <a:latin typeface="Times New Roman" panose="02020603050405020304" pitchFamily="18" charset="0"/>
                <a:ea typeface="Times New Roman" panose="02020603050405020304" pitchFamily="18" charset="0"/>
              </a:rPr>
              <a:t>c. </a:t>
            </a:r>
            <a:r>
              <a:rPr lang="en-US" sz="2800" b="1" dirty="0" err="1">
                <a:solidFill>
                  <a:srgbClr val="00CC00"/>
                </a:solidFill>
                <a:latin typeface="Times New Roman" panose="02020603050405020304" pitchFamily="18" charset="0"/>
                <a:ea typeface="Times New Roman" panose="02020603050405020304" pitchFamily="18" charset="0"/>
              </a:rPr>
              <a:t>Bước</a:t>
            </a:r>
            <a:r>
              <a:rPr lang="en-US" sz="2800" b="1" dirty="0">
                <a:solidFill>
                  <a:srgbClr val="00CC00"/>
                </a:solidFill>
                <a:latin typeface="Times New Roman" panose="02020603050405020304" pitchFamily="18" charset="0"/>
                <a:ea typeface="Times New Roman" panose="02020603050405020304" pitchFamily="18" charset="0"/>
              </a:rPr>
              <a:t> 3: </a:t>
            </a:r>
            <a:r>
              <a:rPr lang="en-US" sz="2800" b="1" dirty="0" err="1">
                <a:latin typeface="Times New Roman" panose="02020603050405020304" pitchFamily="18" charset="0"/>
                <a:ea typeface="Times New Roman" panose="02020603050405020304" pitchFamily="18" charset="0"/>
              </a:rPr>
              <a:t>Viết</a:t>
            </a:r>
            <a:endParaRPr lang="en-US" sz="2400" dirty="0">
              <a:latin typeface="Times New Roman" panose="02020603050405020304" pitchFamily="18" charset="0"/>
              <a:ea typeface="Times New Roman" panose="02020603050405020304" pitchFamily="18" charset="0"/>
            </a:endParaRPr>
          </a:p>
        </p:txBody>
      </p:sp>
      <p:sp>
        <p:nvSpPr>
          <p:cNvPr id="20" name="Hình chữ nhật: Góc Chéo Tròn 19">
            <a:extLst>
              <a:ext uri="{FF2B5EF4-FFF2-40B4-BE49-F238E27FC236}">
                <a16:creationId xmlns:a16="http://schemas.microsoft.com/office/drawing/2014/main" id="{982B9EF5-889C-E318-EF71-63ADE011F3BC}"/>
              </a:ext>
            </a:extLst>
          </p:cNvPr>
          <p:cNvSpPr/>
          <p:nvPr/>
        </p:nvSpPr>
        <p:spPr>
          <a:xfrm>
            <a:off x="1680913" y="1396588"/>
            <a:ext cx="5090948" cy="602490"/>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b="1" dirty="0">
                <a:solidFill>
                  <a:schemeClr val="bg1"/>
                </a:solidFill>
                <a:latin typeface="Times New Roman" panose="02020603050405020304" pitchFamily="18" charset="0"/>
                <a:ea typeface="Times New Roman" panose="02020603050405020304" pitchFamily="18" charset="0"/>
              </a:rPr>
              <a:t>Khi </a:t>
            </a:r>
            <a:r>
              <a:rPr lang="en-US" sz="2800" b="1" dirty="0" err="1">
                <a:solidFill>
                  <a:schemeClr val="bg1"/>
                </a:solidFill>
                <a:latin typeface="Times New Roman" panose="02020603050405020304" pitchFamily="18" charset="0"/>
                <a:ea typeface="Times New Roman" panose="02020603050405020304" pitchFamily="18" charset="0"/>
              </a:rPr>
              <a:t>viết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bài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các</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em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cần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lưu</a:t>
            </a:r>
            <a:r>
              <a:rPr lang="en-US" sz="2800" b="1" dirty="0">
                <a:solidFill>
                  <a:schemeClr val="bg1"/>
                </a:solidFill>
                <a:latin typeface="Times New Roman" panose="02020603050405020304" pitchFamily="18" charset="0"/>
                <a:ea typeface="Times New Roman" panose="02020603050405020304" pitchFamily="18" charset="0"/>
              </a:rPr>
              <a:t> ý:</a:t>
            </a:r>
            <a:endParaRPr lang="en-US" sz="2400" b="1" dirty="0">
              <a:solidFill>
                <a:schemeClr val="bg1"/>
              </a:solidFill>
              <a:latin typeface="Times New Roman" panose="02020603050405020304" pitchFamily="18" charset="0"/>
              <a:ea typeface="Times New Roman" panose="02020603050405020304" pitchFamily="18" charset="0"/>
            </a:endParaRPr>
          </a:p>
        </p:txBody>
      </p:sp>
      <p:sp>
        <p:nvSpPr>
          <p:cNvPr id="2" name="Hình chữ nhật: Góc Tròn 1">
            <a:extLst>
              <a:ext uri="{FF2B5EF4-FFF2-40B4-BE49-F238E27FC236}">
                <a16:creationId xmlns:a16="http://schemas.microsoft.com/office/drawing/2014/main" id="{C1109523-DB1B-D6D8-7488-65E36A02B4BE}"/>
              </a:ext>
            </a:extLst>
          </p:cNvPr>
          <p:cNvSpPr/>
          <p:nvPr/>
        </p:nvSpPr>
        <p:spPr>
          <a:xfrm>
            <a:off x="1680913" y="2239446"/>
            <a:ext cx="4600818" cy="60249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5" name="Hình chữ nhật: Góc Tròn 4">
            <a:extLst>
              <a:ext uri="{FF2B5EF4-FFF2-40B4-BE49-F238E27FC236}">
                <a16:creationId xmlns:a16="http://schemas.microsoft.com/office/drawing/2014/main" id="{C2C048F5-D93A-1962-EA7D-4814551D2991}"/>
              </a:ext>
            </a:extLst>
          </p:cNvPr>
          <p:cNvSpPr/>
          <p:nvPr/>
        </p:nvSpPr>
        <p:spPr>
          <a:xfrm>
            <a:off x="1680913" y="3116869"/>
            <a:ext cx="8673348" cy="941208"/>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0" name="Hình chữ nhật: Góc Tròn 9">
            <a:extLst>
              <a:ext uri="{FF2B5EF4-FFF2-40B4-BE49-F238E27FC236}">
                <a16:creationId xmlns:a16="http://schemas.microsoft.com/office/drawing/2014/main" id="{1CDC25D7-3D15-BF9B-9290-357474803594}"/>
              </a:ext>
            </a:extLst>
          </p:cNvPr>
          <p:cNvSpPr/>
          <p:nvPr/>
        </p:nvSpPr>
        <p:spPr>
          <a:xfrm>
            <a:off x="1680913" y="4432089"/>
            <a:ext cx="5933098" cy="58632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đúng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65890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1801" y="3810000"/>
            <a:ext cx="1386251" cy="1080100"/>
          </a:xfrm>
          <a:prstGeom prst="rect">
            <a:avLst/>
          </a:prstGeom>
        </p:spPr>
      </p:pic>
      <p:sp>
        <p:nvSpPr>
          <p:cNvPr id="5" name="Rectangle 4"/>
          <p:cNvSpPr/>
          <p:nvPr/>
        </p:nvSpPr>
        <p:spPr>
          <a:xfrm>
            <a:off x="3498707" y="2400199"/>
            <a:ext cx="166465" cy="349107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999242" y="445727"/>
            <a:ext cx="10322350" cy="1447800"/>
          </a:xfrm>
          <a:prstGeom prst="round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latin typeface="Arial" pitchFamily="34" charset="0"/>
              <a:cs typeface="Arial" pitchFamily="34" charset="0"/>
            </a:endParaRPr>
          </a:p>
        </p:txBody>
      </p:sp>
      <p:sp>
        <p:nvSpPr>
          <p:cNvPr id="7" name="Rectangle 6"/>
          <p:cNvSpPr/>
          <p:nvPr/>
        </p:nvSpPr>
        <p:spPr>
          <a:xfrm>
            <a:off x="3680998" y="2400199"/>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3680998" y="3428899"/>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endParaRPr lang="en-US" sz="2800" b="1" dirty="0">
              <a:latin typeface="Times New Roman" panose="02020603050405020304" pitchFamily="18" charset="0"/>
              <a:cs typeface="Times New Roman" panose="02020603050405020304" pitchFamily="18" charset="0"/>
            </a:endParaRPr>
          </a:p>
        </p:txBody>
      </p:sp>
      <p:sp>
        <p:nvSpPr>
          <p:cNvPr id="9" name="Oval 8"/>
          <p:cNvSpPr/>
          <p:nvPr/>
        </p:nvSpPr>
        <p:spPr>
          <a:xfrm>
            <a:off x="3261900" y="2441929"/>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10" name="Oval 9"/>
          <p:cNvSpPr/>
          <p:nvPr/>
        </p:nvSpPr>
        <p:spPr>
          <a:xfrm>
            <a:off x="3261900" y="3457929"/>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11" name="Rectangle 10"/>
          <p:cNvSpPr/>
          <p:nvPr/>
        </p:nvSpPr>
        <p:spPr>
          <a:xfrm>
            <a:off x="3680998" y="4432199"/>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a:t>
            </a:r>
          </a:p>
        </p:txBody>
      </p:sp>
      <p:sp>
        <p:nvSpPr>
          <p:cNvPr id="12" name="Oval 11"/>
          <p:cNvSpPr/>
          <p:nvPr/>
        </p:nvSpPr>
        <p:spPr>
          <a:xfrm>
            <a:off x="3261900" y="4499329"/>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3" name="TextBox 12"/>
          <p:cNvSpPr txBox="1"/>
          <p:nvPr/>
        </p:nvSpPr>
        <p:spPr>
          <a:xfrm>
            <a:off x="1153213" y="385422"/>
            <a:ext cx="10014407" cy="1569660"/>
          </a:xfrm>
          <a:prstGeom prst="rect">
            <a:avLst/>
          </a:prstGeom>
          <a:noFill/>
        </p:spPr>
        <p:txBody>
          <a:bodyPr wrap="square" rtlCol="0">
            <a:spAutoFit/>
          </a:bodyPr>
          <a:lstStyle/>
          <a:p>
            <a:pPr marR="0" lvl="0" algn="just">
              <a:spcBef>
                <a:spcPts val="0"/>
              </a:spcBef>
              <a:spcAft>
                <a:spcPts val="1200"/>
              </a:spcAft>
            </a:pPr>
            <a:r>
              <a:rPr lang="en-US" sz="3200" b="1" dirty="0" err="1">
                <a:solidFill>
                  <a:srgbClr val="00B050"/>
                </a:solidFill>
                <a:latin typeface="Times New Roman" panose="02020603050405020304" pitchFamily="18" charset="0"/>
                <a:cs typeface="Times New Roman" panose="02020603050405020304" pitchFamily="18" charset="0"/>
              </a:rPr>
              <a:t>Câu</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hỏi</a:t>
            </a:r>
            <a:r>
              <a:rPr lang="en-US" sz="3200" b="1" dirty="0">
                <a:solidFill>
                  <a:srgbClr val="00B050"/>
                </a:solidFill>
                <a:latin typeface="Times New Roman" panose="02020603050405020304" pitchFamily="18" charset="0"/>
                <a:cs typeface="Times New Roman" panose="02020603050405020304" pitchFamily="18" charset="0"/>
              </a:rPr>
              <a:t> 5: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buồm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Hoàng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2" name="Rectangle 10">
            <a:extLst>
              <a:ext uri="{FF2B5EF4-FFF2-40B4-BE49-F238E27FC236}">
                <a16:creationId xmlns:a16="http://schemas.microsoft.com/office/drawing/2014/main" id="{6B32CC06-3C4C-A900-3C99-5C7C37F78A6A}"/>
              </a:ext>
            </a:extLst>
          </p:cNvPr>
          <p:cNvSpPr/>
          <p:nvPr/>
        </p:nvSpPr>
        <p:spPr>
          <a:xfrm>
            <a:off x="3680998" y="5433955"/>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endParaRPr lang="en-US" sz="2800" b="1" dirty="0">
              <a:latin typeface="Times New Roman" panose="02020603050405020304" pitchFamily="18" charset="0"/>
              <a:cs typeface="Times New Roman" panose="02020603050405020304" pitchFamily="18" charset="0"/>
            </a:endParaRPr>
          </a:p>
        </p:txBody>
      </p:sp>
      <p:sp>
        <p:nvSpPr>
          <p:cNvPr id="14" name="Oval 11">
            <a:extLst>
              <a:ext uri="{FF2B5EF4-FFF2-40B4-BE49-F238E27FC236}">
                <a16:creationId xmlns:a16="http://schemas.microsoft.com/office/drawing/2014/main" id="{10863742-E511-0789-0533-B6FF4AC33A21}"/>
              </a:ext>
            </a:extLst>
          </p:cNvPr>
          <p:cNvSpPr/>
          <p:nvPr/>
        </p:nvSpPr>
        <p:spPr>
          <a:xfrm>
            <a:off x="3261900" y="5433955"/>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pic>
        <p:nvPicPr>
          <p:cNvPr id="15" name="Picture 4">
            <a:hlinkClick r:id="rId4" action="ppaction://hlinksldjump"/>
            <a:extLst>
              <a:ext uri="{FF2B5EF4-FFF2-40B4-BE49-F238E27FC236}">
                <a16:creationId xmlns:a16="http://schemas.microsoft.com/office/drawing/2014/main" id="{B3F0BDD5-4A58-5D37-03C5-7F40B729C115}"/>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37936" y="4070451"/>
            <a:ext cx="3394364" cy="2431942"/>
          </a:xfrm>
          <a:prstGeom prst="rect">
            <a:avLst/>
          </a:prstGeom>
        </p:spPr>
      </p:pic>
    </p:spTree>
    <p:extLst>
      <p:ext uri="{BB962C8B-B14F-4D97-AF65-F5344CB8AC3E}">
        <p14:creationId xmlns:p14="http://schemas.microsoft.com/office/powerpoint/2010/main" val="185319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 calcmode="lin" valueType="num">
                                      <p:cBhvr>
                                        <p:cTn id="31" dur="500" fill="hold"/>
                                        <p:tgtEl>
                                          <p:spTgt spid="10"/>
                                        </p:tgtEl>
                                        <p:attrNameLst>
                                          <p:attrName>style.rotation</p:attrName>
                                        </p:attrNameLst>
                                      </p:cBhvr>
                                      <p:tavLst>
                                        <p:tav tm="0">
                                          <p:val>
                                            <p:fltVal val="360"/>
                                          </p:val>
                                        </p:tav>
                                        <p:tav tm="100000">
                                          <p:val>
                                            <p:fltVal val="0"/>
                                          </p:val>
                                        </p:tav>
                                      </p:tavLst>
                                    </p:anim>
                                    <p:animEffect transition="in" filter="fade">
                                      <p:cBhvr>
                                        <p:cTn id="32" dur="500"/>
                                        <p:tgtEl>
                                          <p:spTgt spid="10"/>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 calcmode="lin" valueType="num">
                                      <p:cBhvr>
                                        <p:cTn id="42" dur="500" fill="hold"/>
                                        <p:tgtEl>
                                          <p:spTgt spid="12"/>
                                        </p:tgtEl>
                                        <p:attrNameLst>
                                          <p:attrName>style.rotation</p:attrName>
                                        </p:attrNameLst>
                                      </p:cBhvr>
                                      <p:tavLst>
                                        <p:tav tm="0">
                                          <p:val>
                                            <p:fltVal val="360"/>
                                          </p:val>
                                        </p:tav>
                                        <p:tav tm="100000">
                                          <p:val>
                                            <p:fltVal val="0"/>
                                          </p:val>
                                        </p:tav>
                                      </p:tavLst>
                                    </p:anim>
                                    <p:animEffect transition="in" filter="fade">
                                      <p:cBhvr>
                                        <p:cTn id="43" dur="500"/>
                                        <p:tgtEl>
                                          <p:spTgt spid="12"/>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5000"/>
                            </p:stCondLst>
                            <p:childTnLst>
                              <p:par>
                                <p:cTn id="49" presetID="49" presetClass="entr" presetSubtype="0" decel="10000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 calcmode="lin" valueType="num">
                                      <p:cBhvr>
                                        <p:cTn id="53" dur="500" fill="hold"/>
                                        <p:tgtEl>
                                          <p:spTgt spid="14"/>
                                        </p:tgtEl>
                                        <p:attrNameLst>
                                          <p:attrName>style.rotation</p:attrName>
                                        </p:attrNameLst>
                                      </p:cBhvr>
                                      <p:tavLst>
                                        <p:tav tm="0">
                                          <p:val>
                                            <p:fltVal val="360"/>
                                          </p:val>
                                        </p:tav>
                                        <p:tav tm="100000">
                                          <p:val>
                                            <p:fltVal val="0"/>
                                          </p:val>
                                        </p:tav>
                                      </p:tavLst>
                                    </p:anim>
                                    <p:animEffect transition="in" filter="fade">
                                      <p:cBhvr>
                                        <p:cTn id="54" dur="500"/>
                                        <p:tgtEl>
                                          <p:spTgt spid="14"/>
                                        </p:tgtEl>
                                      </p:cBhvr>
                                    </p:animEffect>
                                  </p:childTnLst>
                                </p:cTn>
                              </p:par>
                            </p:childTnLst>
                          </p:cTn>
                        </p:par>
                        <p:par>
                          <p:cTn id="55" fill="hold">
                            <p:stCondLst>
                              <p:cond delay="5500"/>
                            </p:stCondLst>
                            <p:childTnLst>
                              <p:par>
                                <p:cTn id="56" presetID="22" presetClass="entr" presetSubtype="8"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left)">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6" presetClass="exit" presetSubtype="21" fill="hold" grpId="1" nodeType="withEffect">
                                  <p:stCondLst>
                                    <p:cond delay="0"/>
                                  </p:stCondLst>
                                  <p:childTnLst>
                                    <p:animEffect transition="out" filter="barn(inVertic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6" presetClass="exit" presetSubtype="21" fill="hold" grpId="1" nodeType="withEffect">
                                  <p:stCondLst>
                                    <p:cond delay="0"/>
                                  </p:stCondLst>
                                  <p:childTnLst>
                                    <p:animEffect transition="out" filter="barn(inVertical)">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p:bldP spid="2" grpId="0" animBg="1"/>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25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3373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1.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1</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478440" y="1104936"/>
            <a:ext cx="8204585" cy="523220"/>
          </a:xfrm>
          <a:prstGeom prst="rect">
            <a:avLst/>
          </a:prstGeom>
          <a:noFill/>
        </p:spPr>
        <p:txBody>
          <a:bodyPr wrap="square">
            <a:spAutoFit/>
          </a:bodyPr>
          <a:lstStyle/>
          <a:p>
            <a:r>
              <a:rPr lang="vi-VN" sz="2800" b="1" dirty="0">
                <a:solidFill>
                  <a:srgbClr val="00CC00"/>
                </a:solidFill>
                <a:latin typeface="Times New Roman" panose="02020603050405020304" pitchFamily="18" charset="0"/>
                <a:ea typeface="MS Mincho" panose="02020609040205080304" pitchFamily="49" charset="-128"/>
              </a:rPr>
              <a:t>d. Bước 4: </a:t>
            </a:r>
            <a:r>
              <a:rPr lang="vi-VN" sz="2800" b="1" dirty="0">
                <a:latin typeface="Times New Roman" panose="02020603050405020304" pitchFamily="18" charset="0"/>
                <a:ea typeface="MS Mincho" panose="02020609040205080304" pitchFamily="49" charset="-128"/>
              </a:rPr>
              <a:t>Xem lại và chỉnh sửa, rút kinh nghiệm.</a:t>
            </a:r>
            <a:endParaRPr lang="en-US" sz="2400" dirty="0">
              <a:latin typeface="Times New Roman" panose="02020603050405020304" pitchFamily="18" charset="0"/>
              <a:ea typeface="Times New Roman" panose="02020603050405020304" pitchFamily="18" charset="0"/>
            </a:endParaRPr>
          </a:p>
        </p:txBody>
      </p:sp>
      <p:sp>
        <p:nvSpPr>
          <p:cNvPr id="2" name="Hình chữ nhật: Góc Tròn 1">
            <a:extLst>
              <a:ext uri="{FF2B5EF4-FFF2-40B4-BE49-F238E27FC236}">
                <a16:creationId xmlns:a16="http://schemas.microsoft.com/office/drawing/2014/main" id="{C1109523-DB1B-D6D8-7488-65E36A02B4BE}"/>
              </a:ext>
            </a:extLst>
          </p:cNvPr>
          <p:cNvSpPr/>
          <p:nvPr/>
        </p:nvSpPr>
        <p:spPr>
          <a:xfrm>
            <a:off x="1569326" y="2067151"/>
            <a:ext cx="9053348" cy="922854"/>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386840" algn="l"/>
              </a:tabLst>
            </a:pP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Đọc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kĩ</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bài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viết</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của</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mình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và</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khoanh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tròn</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những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lỗi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chính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tả</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lỗi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sử</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dụng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từ</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ngữ</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nếu</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có</a:t>
            </a:r>
            <a:r>
              <a:rPr lang="en-US" sz="2800" dirty="0">
                <a:solidFill>
                  <a:srgbClr val="0D0D0D"/>
                </a:solidFill>
                <a:latin typeface="Times New Roman" panose="02020603050405020304" pitchFamily="18" charset="0"/>
                <a:ea typeface="MS Mincho" panose="02020609040205080304" pitchFamily="49" charset="-128"/>
              </a:rPr>
              <a:t>). Sau </a:t>
            </a:r>
            <a:r>
              <a:rPr lang="en-US" sz="2800" dirty="0" err="1">
                <a:solidFill>
                  <a:srgbClr val="0D0D0D"/>
                </a:solidFill>
                <a:latin typeface="Times New Roman" panose="02020603050405020304" pitchFamily="18" charset="0"/>
                <a:ea typeface="MS Mincho" panose="02020609040205080304" pitchFamily="49" charset="-128"/>
              </a:rPr>
              <a:t>đó</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sửa</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lại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các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lỗi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đó</a:t>
            </a:r>
            <a:r>
              <a:rPr lang="en-US" sz="2800" dirty="0">
                <a:solidFill>
                  <a:srgbClr val="0D0D0D"/>
                </a:solidFill>
                <a:latin typeface="Times New Roman" panose="02020603050405020304" pitchFamily="18" charset="0"/>
                <a:ea typeface="MS Mincho" panose="02020609040205080304" pitchFamily="49" charset="-128"/>
              </a:rPr>
              <a:t>.</a:t>
            </a:r>
            <a:endParaRPr lang="en-US" sz="2400" dirty="0">
              <a:latin typeface="Times New Roman" panose="02020603050405020304" pitchFamily="18" charset="0"/>
              <a:ea typeface="Times New Roman" panose="02020603050405020304" pitchFamily="18" charset="0"/>
            </a:endParaRPr>
          </a:p>
        </p:txBody>
      </p:sp>
      <p:sp>
        <p:nvSpPr>
          <p:cNvPr id="10" name="Hình chữ nhật: Góc Tròn 9">
            <a:extLst>
              <a:ext uri="{FF2B5EF4-FFF2-40B4-BE49-F238E27FC236}">
                <a16:creationId xmlns:a16="http://schemas.microsoft.com/office/drawing/2014/main" id="{1CDC25D7-3D15-BF9B-9290-357474803594}"/>
              </a:ext>
            </a:extLst>
          </p:cNvPr>
          <p:cNvSpPr/>
          <p:nvPr/>
        </p:nvSpPr>
        <p:spPr>
          <a:xfrm>
            <a:off x="1416492" y="3429000"/>
            <a:ext cx="9981000" cy="922854"/>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Gạch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chân</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những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câu</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sai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ngữ</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pháp</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bằng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cách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phân</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tích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cấu</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trúc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ngữ</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pháp</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và</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sửa</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lại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cho</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đúng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nếu</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có</a:t>
            </a:r>
            <a:r>
              <a:rPr lang="en-US" sz="2800" dirty="0">
                <a:solidFill>
                  <a:srgbClr val="0D0D0D"/>
                </a:solidFill>
                <a:latin typeface="Times New Roman" panose="02020603050405020304" pitchFamily="18" charset="0"/>
                <a:ea typeface="MS Mincho" panose="02020609040205080304" pitchFamily="49" charset="-128"/>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3074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25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2.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2</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478440" y="851141"/>
            <a:ext cx="6215604" cy="523220"/>
          </a:xfrm>
          <a:prstGeom prst="rect">
            <a:avLst/>
          </a:prstGeom>
          <a:noFill/>
        </p:spPr>
        <p:txBody>
          <a:bodyPr wrap="square">
            <a:spAutoFit/>
          </a:bodyPr>
          <a:lstStyle/>
          <a:p>
            <a:r>
              <a:rPr lang="en-US" sz="2800" b="1" dirty="0">
                <a:solidFill>
                  <a:srgbClr val="00CC00"/>
                </a:solidFill>
                <a:latin typeface="Times New Roman" panose="02020603050405020304" pitchFamily="18" charset="0"/>
                <a:ea typeface="MS Mincho" panose="02020609040205080304" pitchFamily="49" charset="-128"/>
              </a:rPr>
              <a:t>a</a:t>
            </a:r>
            <a:r>
              <a:rPr lang="vi-VN" sz="2800" b="1" dirty="0">
                <a:solidFill>
                  <a:srgbClr val="00CC00"/>
                </a:solidFill>
                <a:latin typeface="Times New Roman" panose="02020603050405020304" pitchFamily="18" charset="0"/>
                <a:ea typeface="MS Mincho" panose="02020609040205080304" pitchFamily="49" charset="-128"/>
              </a:rPr>
              <a:t>. Bước </a:t>
            </a:r>
            <a:r>
              <a:rPr lang="en-US" sz="2800" b="1" dirty="0">
                <a:solidFill>
                  <a:srgbClr val="00CC00"/>
                </a:solidFill>
                <a:latin typeface="Times New Roman" panose="02020603050405020304" pitchFamily="18" charset="0"/>
                <a:ea typeface="MS Mincho" panose="02020609040205080304" pitchFamily="49" charset="-128"/>
              </a:rPr>
              <a:t>1</a:t>
            </a:r>
            <a:r>
              <a:rPr lang="vi-VN" sz="2800" b="1" dirty="0">
                <a:solidFill>
                  <a:srgbClr val="00CC00"/>
                </a:solidFill>
                <a:latin typeface="Times New Roman" panose="02020603050405020304" pitchFamily="18" charset="0"/>
                <a:ea typeface="MS Mincho" panose="02020609040205080304" pitchFamily="49" charset="-128"/>
              </a:rPr>
              <a:t>:</a:t>
            </a:r>
            <a:r>
              <a:rPr lang="vi-VN" sz="2800" dirty="0">
                <a:solidFill>
                  <a:srgbClr val="00CC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Chuẩn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bị</a:t>
            </a:r>
            <a:endParaRPr lang="en-US" sz="2400" dirty="0">
              <a:latin typeface="Times New Roman" panose="02020603050405020304" pitchFamily="18" charset="0"/>
              <a:ea typeface="Times New Roman" panose="02020603050405020304" pitchFamily="18" charset="0"/>
            </a:endParaRPr>
          </a:p>
        </p:txBody>
      </p:sp>
      <p:sp>
        <p:nvSpPr>
          <p:cNvPr id="20" name="Hình chữ nhật: Góc Chéo Tròn 19">
            <a:extLst>
              <a:ext uri="{FF2B5EF4-FFF2-40B4-BE49-F238E27FC236}">
                <a16:creationId xmlns:a16="http://schemas.microsoft.com/office/drawing/2014/main" id="{982B9EF5-889C-E318-EF71-63ADE011F3BC}"/>
              </a:ext>
            </a:extLst>
          </p:cNvPr>
          <p:cNvSpPr/>
          <p:nvPr/>
        </p:nvSpPr>
        <p:spPr>
          <a:xfrm>
            <a:off x="1680913" y="1396587"/>
            <a:ext cx="9525232" cy="856283"/>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Times New Roman" panose="02020603050405020304" pitchFamily="18" charset="0"/>
              </a:rPr>
              <a:t>- Đọc và xác định yêu cầu của đề 2 về kiểu bài, nội dung và dung lượng bài viết</a:t>
            </a:r>
            <a:r>
              <a:rPr lang="en-US" sz="2800" b="1" dirty="0">
                <a:solidFill>
                  <a:schemeClr val="bg1"/>
                </a:solidFill>
                <a:latin typeface="Times New Roman" panose="02020603050405020304" pitchFamily="18" charset="0"/>
                <a:ea typeface="Times New Roman" panose="02020603050405020304" pitchFamily="18" charset="0"/>
              </a:rPr>
              <a:t>:</a:t>
            </a:r>
            <a:endParaRPr lang="en-US" sz="2400" b="1" dirty="0">
              <a:solidFill>
                <a:schemeClr val="bg1"/>
              </a:solidFill>
              <a:latin typeface="Times New Roman" panose="02020603050405020304" pitchFamily="18" charset="0"/>
              <a:ea typeface="Times New Roman" panose="02020603050405020304" pitchFamily="18" charset="0"/>
            </a:endParaRPr>
          </a:p>
        </p:txBody>
      </p:sp>
      <p:sp>
        <p:nvSpPr>
          <p:cNvPr id="2" name="Hình chữ nhật: Góc Tròn 1">
            <a:extLst>
              <a:ext uri="{FF2B5EF4-FFF2-40B4-BE49-F238E27FC236}">
                <a16:creationId xmlns:a16="http://schemas.microsoft.com/office/drawing/2014/main" id="{C1109523-DB1B-D6D8-7488-65E36A02B4BE}"/>
              </a:ext>
            </a:extLst>
          </p:cNvPr>
          <p:cNvSpPr/>
          <p:nvPr/>
        </p:nvSpPr>
        <p:spPr>
          <a:xfrm>
            <a:off x="1693965" y="2451290"/>
            <a:ext cx="9593413" cy="97771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2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sống</a:t>
            </a:r>
            <a:endParaRPr lang="en-US" sz="2400" dirty="0">
              <a:latin typeface="Times New Roman" panose="02020603050405020304" pitchFamily="18" charset="0"/>
              <a:ea typeface="Times New Roman" panose="02020603050405020304" pitchFamily="18" charset="0"/>
            </a:endParaRPr>
          </a:p>
        </p:txBody>
      </p:sp>
      <p:sp>
        <p:nvSpPr>
          <p:cNvPr id="5" name="Hình chữ nhật: Góc Tròn 4">
            <a:extLst>
              <a:ext uri="{FF2B5EF4-FFF2-40B4-BE49-F238E27FC236}">
                <a16:creationId xmlns:a16="http://schemas.microsoft.com/office/drawing/2014/main" id="{C2C048F5-D93A-1962-EA7D-4814551D2991}"/>
              </a:ext>
            </a:extLst>
          </p:cNvPr>
          <p:cNvSpPr/>
          <p:nvPr/>
        </p:nvSpPr>
        <p:spPr>
          <a:xfrm>
            <a:off x="1680913" y="3804494"/>
            <a:ext cx="9981000" cy="120592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Nội</a:t>
            </a:r>
            <a:r>
              <a:rPr lang="en-US" sz="2800" b="1" dirty="0">
                <a:solidFill>
                  <a:srgbClr val="0D0D0D"/>
                </a:solidFill>
                <a:latin typeface="Times New Roman" panose="02020603050405020304" pitchFamily="18" charset="0"/>
                <a:ea typeface="Times New Roman" panose="02020603050405020304" pitchFamily="18" charset="0"/>
              </a:rPr>
              <a:t> dung: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hay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ăn mặc, sinh hoạt giản dị hằng ngày là biểu hiện của lối sống lạc hậu, quê mùa </a:t>
            </a:r>
            <a:endParaRPr lang="en-US" sz="2400" dirty="0">
              <a:latin typeface="Times New Roman" panose="02020603050405020304" pitchFamily="18" charset="0"/>
              <a:ea typeface="Times New Roman" panose="02020603050405020304" pitchFamily="18" charset="0"/>
            </a:endParaRPr>
          </a:p>
        </p:txBody>
      </p:sp>
      <p:sp>
        <p:nvSpPr>
          <p:cNvPr id="10" name="Hình chữ nhật: Góc Tròn 9">
            <a:extLst>
              <a:ext uri="{FF2B5EF4-FFF2-40B4-BE49-F238E27FC236}">
                <a16:creationId xmlns:a16="http://schemas.microsoft.com/office/drawing/2014/main" id="{1CDC25D7-3D15-BF9B-9290-357474803594}"/>
              </a:ext>
            </a:extLst>
          </p:cNvPr>
          <p:cNvSpPr/>
          <p:nvPr/>
        </p:nvSpPr>
        <p:spPr>
          <a:xfrm>
            <a:off x="1885685" y="5265169"/>
            <a:ext cx="4713898" cy="666008"/>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Dung </a:t>
            </a:r>
            <a:r>
              <a:rPr lang="en-US" sz="2800" dirty="0" err="1">
                <a:solidFill>
                  <a:srgbClr val="0D0D0D"/>
                </a:solidFill>
                <a:latin typeface="Times New Roman" panose="02020603050405020304" pitchFamily="18" charset="0"/>
                <a:ea typeface="Times New Roman" panose="02020603050405020304" pitchFamily="18" charset="0"/>
              </a:rPr>
              <a:t>lượng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khoảng</a:t>
            </a:r>
            <a:r>
              <a:rPr lang="en-US" sz="2800" dirty="0">
                <a:solidFill>
                  <a:srgbClr val="0D0D0D"/>
                </a:solidFill>
                <a:latin typeface="Times New Roman" panose="02020603050405020304" pitchFamily="18" charset="0"/>
                <a:ea typeface="Times New Roman" panose="02020603050405020304" pitchFamily="18" charset="0"/>
              </a:rPr>
              <a:t> 2 </a:t>
            </a:r>
            <a:r>
              <a:rPr lang="en-US" sz="2800" dirty="0" err="1">
                <a:solidFill>
                  <a:srgbClr val="0D0D0D"/>
                </a:solidFill>
                <a:latin typeface="Times New Roman" panose="02020603050405020304" pitchFamily="18" charset="0"/>
                <a:ea typeface="Times New Roman" panose="02020603050405020304" pitchFamily="18" charset="0"/>
              </a:rPr>
              <a:t>trang</a:t>
            </a:r>
            <a:endParaRPr lang="en-US" sz="2400" dirty="0">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84A6AC7A-F559-E44F-5119-A8495A01D925}"/>
              </a:ext>
            </a:extLst>
          </p:cNvPr>
          <p:cNvSpPr txBox="1"/>
          <p:nvPr/>
        </p:nvSpPr>
        <p:spPr>
          <a:xfrm>
            <a:off x="2448339" y="6738265"/>
            <a:ext cx="6407426" cy="2450543"/>
          </a:xfrm>
          <a:prstGeom prst="rect">
            <a:avLst/>
          </a:prstGeom>
          <a:noFill/>
        </p:spPr>
        <p:txBody>
          <a:bodyPr wrap="square">
            <a:spAutoFit/>
          </a:bodyPr>
          <a:lstStyle/>
          <a:p>
            <a:pPr marL="0" marR="0">
              <a:lnSpc>
                <a:spcPct val="115000"/>
              </a:lnSpc>
              <a:spcBef>
                <a:spcPts val="0"/>
              </a:spcBef>
              <a:spcAft>
                <a:spcPts val="0"/>
              </a:spcAft>
            </a:pPr>
            <a:r>
              <a:rPr lang="en-US" sz="1800" b="1" dirty="0">
                <a:solidFill>
                  <a:srgbClr val="0070C0"/>
                </a:solidFill>
                <a:effectLst/>
                <a:highlight>
                  <a:srgbClr val="00FF00"/>
                </a:highlight>
                <a:latin typeface="Times New Roman" panose="02020603050405020304" pitchFamily="18" charset="0"/>
                <a:ea typeface="Times New Roman" panose="02020603050405020304" pitchFamily="18" charset="0"/>
              </a:rPr>
              <a:t>2. </a:t>
            </a:r>
            <a:r>
              <a:rPr lang="en-US" sz="1800" b="1" dirty="0" err="1">
                <a:solidFill>
                  <a:srgbClr val="0070C0"/>
                </a:solidFill>
                <a:effectLst/>
                <a:highlight>
                  <a:srgbClr val="00FF00"/>
                </a:highlight>
                <a:latin typeface="Times New Roman" panose="02020603050405020304" pitchFamily="18" charset="0"/>
                <a:ea typeface="Times New Roman" panose="02020603050405020304" pitchFamily="18" charset="0"/>
              </a:rPr>
              <a:t>Đề</a:t>
            </a:r>
            <a:r>
              <a:rPr lang="en-US" sz="1800" b="1" dirty="0">
                <a:solidFill>
                  <a:srgbClr val="0070C0"/>
                </a:solidFill>
                <a:effectLst/>
                <a:highlight>
                  <a:srgbClr val="00FF00"/>
                </a:highlight>
                <a:latin typeface="Times New Roman" panose="02020603050405020304" pitchFamily="18" charset="0"/>
                <a:ea typeface="Times New Roman" panose="02020603050405020304" pitchFamily="18" charset="0"/>
              </a:rPr>
              <a:t> 2</a:t>
            </a:r>
            <a:endParaRPr lang="en-US" sz="1600" dirty="0">
              <a:effectLst/>
              <a:latin typeface="Times New Roman" panose="02020603050405020304" pitchFamily="18" charset="0"/>
              <a:ea typeface="Times New Roman" panose="02020603050405020304" pitchFamily="18" charset="0"/>
            </a:endParaRPr>
          </a:p>
          <a:p>
            <a:pPr marL="0" marR="0">
              <a:lnSpc>
                <a:spcPct val="115000"/>
              </a:lnSpc>
            </a:pPr>
            <a:r>
              <a:rPr lang="en-US" sz="1800" b="1" dirty="0">
                <a:solidFill>
                  <a:srgbClr val="0D0D0D"/>
                </a:solidFill>
                <a:effectLst/>
                <a:latin typeface="Times New Roman" panose="02020603050405020304" pitchFamily="18" charset="0"/>
                <a:ea typeface="MS Mincho" panose="02020609040205080304" pitchFamily="49" charset="-128"/>
              </a:rPr>
              <a:t> </a:t>
            </a:r>
            <a:r>
              <a:rPr lang="en-US" sz="1800" b="1" dirty="0" err="1">
                <a:solidFill>
                  <a:srgbClr val="FF0000"/>
                </a:solidFill>
                <a:effectLst/>
                <a:latin typeface="Times New Roman" panose="02020603050405020304" pitchFamily="18" charset="0"/>
                <a:ea typeface="MS Mincho" panose="02020609040205080304" pitchFamily="49" charset="-128"/>
              </a:rPr>
              <a:t>Bước</a:t>
            </a:r>
            <a:r>
              <a:rPr lang="en-US" sz="1800" b="1" dirty="0">
                <a:solidFill>
                  <a:srgbClr val="FF0000"/>
                </a:solidFill>
                <a:effectLst/>
                <a:latin typeface="Times New Roman" panose="02020603050405020304" pitchFamily="18" charset="0"/>
                <a:ea typeface="MS Mincho" panose="02020609040205080304" pitchFamily="49" charset="-128"/>
              </a:rPr>
              <a:t> 1: </a:t>
            </a:r>
            <a:r>
              <a:rPr lang="en-US" sz="1800" b="1" dirty="0" err="1">
                <a:solidFill>
                  <a:srgbClr val="0D0D0D"/>
                </a:solidFill>
                <a:effectLst/>
                <a:latin typeface="Times New Roman" panose="02020603050405020304" pitchFamily="18" charset="0"/>
                <a:ea typeface="MS Mincho" panose="02020609040205080304" pitchFamily="49" charset="-128"/>
              </a:rPr>
              <a:t>Chuẩn</a:t>
            </a:r>
            <a:r>
              <a:rPr lang="en-US" sz="1800" b="1" dirty="0">
                <a:solidFill>
                  <a:srgbClr val="0D0D0D"/>
                </a:solidFill>
                <a:effectLst/>
                <a:latin typeface="Times New Roman" panose="02020603050405020304" pitchFamily="18" charset="0"/>
                <a:ea typeface="MS Mincho" panose="02020609040205080304" pitchFamily="49" charset="-128"/>
              </a:rPr>
              <a:t> </a:t>
            </a:r>
            <a:r>
              <a:rPr lang="en-US" sz="1800" b="1" dirty="0" err="1">
                <a:solidFill>
                  <a:srgbClr val="0D0D0D"/>
                </a:solidFill>
                <a:effectLst/>
                <a:latin typeface="Times New Roman" panose="02020603050405020304" pitchFamily="18" charset="0"/>
                <a:ea typeface="MS Mincho" panose="02020609040205080304" pitchFamily="49" charset="-128"/>
              </a:rPr>
              <a:t>bị</a:t>
            </a:r>
            <a:endParaRPr lang="en-US" sz="16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1200"/>
              </a:spcAft>
            </a:pPr>
            <a:r>
              <a:rPr lang="vi-VN" sz="1800" dirty="0">
                <a:solidFill>
                  <a:srgbClr val="0D0D0D"/>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262255" algn="l"/>
              </a:tabLst>
            </a:pP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Tìm hiểu về </a:t>
            </a:r>
            <a:r>
              <a:rPr lang="en-US" sz="1800" dirty="0" err="1">
                <a:solidFill>
                  <a:srgbClr val="000000"/>
                </a:solidFill>
                <a:effectLst/>
                <a:latin typeface="Times New Roman" panose="02020603050405020304" pitchFamily="18" charset="0"/>
                <a:ea typeface="Times New Roman" panose="02020603050405020304" pitchFamily="18" charset="0"/>
              </a:rPr>
              <a:t>lối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dị</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gì</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Biểu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dị</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hằng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ngày</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262255" algn="l"/>
              </a:tabLst>
            </a:pP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Tìm hiểu và ghi lại những thông tin về </a:t>
            </a:r>
            <a:r>
              <a:rPr lang="en-US" sz="1800" dirty="0" err="1">
                <a:solidFill>
                  <a:srgbClr val="000000"/>
                </a:solidFill>
                <a:effectLst/>
                <a:latin typeface="Times New Roman" panose="02020603050405020304" pitchFamily="18" charset="0"/>
                <a:ea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dị</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mặc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hoạt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761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 grpId="0" animBg="1"/>
      <p:bldP spid="5"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25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2.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2</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478440" y="851141"/>
            <a:ext cx="6215604" cy="523220"/>
          </a:xfrm>
          <a:prstGeom prst="rect">
            <a:avLst/>
          </a:prstGeom>
          <a:noFill/>
        </p:spPr>
        <p:txBody>
          <a:bodyPr wrap="square">
            <a:spAutoFit/>
          </a:bodyPr>
          <a:lstStyle/>
          <a:p>
            <a:r>
              <a:rPr lang="en-US" sz="2800" b="1" dirty="0">
                <a:solidFill>
                  <a:srgbClr val="00CC00"/>
                </a:solidFill>
                <a:latin typeface="Times New Roman" panose="02020603050405020304" pitchFamily="18" charset="0"/>
                <a:ea typeface="MS Mincho" panose="02020609040205080304" pitchFamily="49" charset="-128"/>
              </a:rPr>
              <a:t>a</a:t>
            </a:r>
            <a:r>
              <a:rPr lang="vi-VN" sz="2800" b="1" dirty="0">
                <a:solidFill>
                  <a:srgbClr val="00CC00"/>
                </a:solidFill>
                <a:latin typeface="Times New Roman" panose="02020603050405020304" pitchFamily="18" charset="0"/>
                <a:ea typeface="MS Mincho" panose="02020609040205080304" pitchFamily="49" charset="-128"/>
              </a:rPr>
              <a:t>. Bước </a:t>
            </a:r>
            <a:r>
              <a:rPr lang="en-US" sz="2800" b="1" dirty="0">
                <a:solidFill>
                  <a:srgbClr val="00CC00"/>
                </a:solidFill>
                <a:latin typeface="Times New Roman" panose="02020603050405020304" pitchFamily="18" charset="0"/>
                <a:ea typeface="MS Mincho" panose="02020609040205080304" pitchFamily="49" charset="-128"/>
              </a:rPr>
              <a:t>1</a:t>
            </a:r>
            <a:r>
              <a:rPr lang="vi-VN" sz="2800" b="1" dirty="0">
                <a:solidFill>
                  <a:srgbClr val="00CC00"/>
                </a:solidFill>
                <a:latin typeface="Times New Roman" panose="02020603050405020304" pitchFamily="18" charset="0"/>
                <a:ea typeface="MS Mincho" panose="02020609040205080304" pitchFamily="49" charset="-128"/>
              </a:rPr>
              <a:t>:</a:t>
            </a:r>
            <a:r>
              <a:rPr lang="vi-VN" sz="2800" dirty="0">
                <a:solidFill>
                  <a:srgbClr val="00CC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Chuẩn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bị</a:t>
            </a:r>
            <a:endParaRPr lang="en-US" sz="2400" dirty="0">
              <a:latin typeface="Times New Roman" panose="02020603050405020304" pitchFamily="18" charset="0"/>
              <a:ea typeface="Times New Roman" panose="02020603050405020304" pitchFamily="18" charset="0"/>
            </a:endParaRPr>
          </a:p>
        </p:txBody>
      </p:sp>
      <p:sp>
        <p:nvSpPr>
          <p:cNvPr id="20" name="Hình chữ nhật: Góc Chéo Tròn 19">
            <a:extLst>
              <a:ext uri="{FF2B5EF4-FFF2-40B4-BE49-F238E27FC236}">
                <a16:creationId xmlns:a16="http://schemas.microsoft.com/office/drawing/2014/main" id="{982B9EF5-889C-E318-EF71-63ADE011F3BC}"/>
              </a:ext>
            </a:extLst>
          </p:cNvPr>
          <p:cNvSpPr/>
          <p:nvPr/>
        </p:nvSpPr>
        <p:spPr>
          <a:xfrm>
            <a:off x="1740547" y="1904540"/>
            <a:ext cx="9525232" cy="1200839"/>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62255" algn="l"/>
              </a:tabLst>
            </a:pPr>
            <a:r>
              <a:rPr lang="en-US" sz="2800" b="1"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Tìm hiểu về </a:t>
            </a:r>
            <a:r>
              <a:rPr lang="en-US" sz="2800" b="1" dirty="0" err="1">
                <a:solidFill>
                  <a:schemeClr val="bg1"/>
                </a:solidFill>
                <a:latin typeface="Times New Roman" panose="02020603050405020304" pitchFamily="18" charset="0"/>
                <a:ea typeface="Times New Roman" panose="02020603050405020304" pitchFamily="18" charset="0"/>
              </a:rPr>
              <a:t>lối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sống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giản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dị</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là</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gì</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Biểu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hiện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của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lối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sống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giản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dị</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trong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cuộc</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sống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hằng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ngày</a:t>
            </a:r>
            <a:r>
              <a:rPr lang="en-US" sz="2800" b="1" dirty="0">
                <a:solidFill>
                  <a:schemeClr val="bg1"/>
                </a:solidFill>
                <a:latin typeface="Times New Roman" panose="02020603050405020304" pitchFamily="18" charset="0"/>
                <a:ea typeface="Times New Roman" panose="02020603050405020304" pitchFamily="18" charset="0"/>
              </a:rPr>
              <a:t>.</a:t>
            </a:r>
            <a:endParaRPr lang="en-US" sz="2400" b="1" dirty="0">
              <a:solidFill>
                <a:schemeClr val="bg1"/>
              </a:solidFill>
              <a:latin typeface="Times New Roman" panose="02020603050405020304" pitchFamily="18" charset="0"/>
              <a:ea typeface="Times New Roman" panose="02020603050405020304" pitchFamily="18" charset="0"/>
            </a:endParaRPr>
          </a:p>
        </p:txBody>
      </p:sp>
      <p:sp>
        <p:nvSpPr>
          <p:cNvPr id="6" name="Hình chữ nhật: Góc Chéo Tròn 5">
            <a:extLst>
              <a:ext uri="{FF2B5EF4-FFF2-40B4-BE49-F238E27FC236}">
                <a16:creationId xmlns:a16="http://schemas.microsoft.com/office/drawing/2014/main" id="{F69AB1F8-1A73-2824-30D5-50AA750D3DEA}"/>
              </a:ext>
            </a:extLst>
          </p:cNvPr>
          <p:cNvSpPr/>
          <p:nvPr/>
        </p:nvSpPr>
        <p:spPr>
          <a:xfrm>
            <a:off x="1780304" y="3468583"/>
            <a:ext cx="9219000" cy="1200839"/>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62255" algn="l"/>
              </a:tabLst>
            </a:pPr>
            <a:r>
              <a:rPr lang="en-US" sz="2800" b="1"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Tìm hiểu và ghi lại những thông tin về </a:t>
            </a:r>
            <a:r>
              <a:rPr lang="en-US" sz="2800" b="1" dirty="0" err="1">
                <a:solidFill>
                  <a:schemeClr val="bg1"/>
                </a:solidFill>
                <a:latin typeface="Times New Roman" panose="02020603050405020304" pitchFamily="18" charset="0"/>
                <a:ea typeface="Times New Roman" panose="02020603050405020304" pitchFamily="18" charset="0"/>
              </a:rPr>
              <a:t>sự</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giản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dị</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trong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ăn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mặc</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sinh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hoạt</a:t>
            </a:r>
            <a:endParaRPr lang="en-US" sz="2400" b="1"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343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25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2.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2</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478440" y="851141"/>
            <a:ext cx="6215604" cy="523220"/>
          </a:xfrm>
          <a:prstGeom prst="rect">
            <a:avLst/>
          </a:prstGeom>
          <a:noFill/>
        </p:spPr>
        <p:txBody>
          <a:bodyPr wrap="square">
            <a:spAutoFit/>
          </a:bodyPr>
          <a:lstStyle/>
          <a:p>
            <a:r>
              <a:rPr lang="en-US" sz="2800" b="1" dirty="0">
                <a:solidFill>
                  <a:srgbClr val="00CC00"/>
                </a:solidFill>
                <a:latin typeface="Times New Roman" panose="02020603050405020304" pitchFamily="18" charset="0"/>
                <a:ea typeface="MS Mincho" panose="02020609040205080304" pitchFamily="49" charset="-128"/>
              </a:rPr>
              <a:t>b</a:t>
            </a:r>
            <a:r>
              <a:rPr lang="vi-VN" sz="2800" b="1" dirty="0">
                <a:solidFill>
                  <a:srgbClr val="00CC00"/>
                </a:solidFill>
                <a:latin typeface="Times New Roman" panose="02020603050405020304" pitchFamily="18" charset="0"/>
                <a:ea typeface="MS Mincho" panose="02020609040205080304" pitchFamily="49" charset="-128"/>
              </a:rPr>
              <a:t>. Bước </a:t>
            </a:r>
            <a:r>
              <a:rPr lang="en-US" sz="2800" b="1" dirty="0">
                <a:solidFill>
                  <a:srgbClr val="00CC00"/>
                </a:solidFill>
                <a:latin typeface="Times New Roman" panose="02020603050405020304" pitchFamily="18" charset="0"/>
                <a:ea typeface="MS Mincho" panose="02020609040205080304" pitchFamily="49" charset="-128"/>
              </a:rPr>
              <a:t>2</a:t>
            </a:r>
            <a:r>
              <a:rPr lang="vi-VN" sz="2800" b="1" dirty="0">
                <a:solidFill>
                  <a:srgbClr val="00CC00"/>
                </a:solidFill>
                <a:latin typeface="Times New Roman" panose="02020603050405020304" pitchFamily="18" charset="0"/>
                <a:ea typeface="MS Mincho" panose="02020609040205080304" pitchFamily="49" charset="-128"/>
              </a:rPr>
              <a:t>:</a:t>
            </a:r>
            <a:r>
              <a:rPr lang="vi-VN" sz="2800" dirty="0">
                <a:solidFill>
                  <a:srgbClr val="00CC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ý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lập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dàn</a:t>
            </a:r>
            <a:r>
              <a:rPr lang="en-US" sz="2800" b="1" dirty="0">
                <a:solidFill>
                  <a:srgbClr val="000000"/>
                </a:solidFill>
                <a:latin typeface="Times New Roman" panose="02020603050405020304" pitchFamily="18" charset="0"/>
                <a:ea typeface="Times New Roman" panose="02020603050405020304" pitchFamily="18" charset="0"/>
              </a:rPr>
              <a:t> ý</a:t>
            </a:r>
            <a:endParaRPr lang="en-US" sz="2400" dirty="0">
              <a:latin typeface="Times New Roman" panose="02020603050405020304" pitchFamily="18" charset="0"/>
              <a:ea typeface="Times New Roman" panose="02020603050405020304" pitchFamily="18" charset="0"/>
            </a:endParaRPr>
          </a:p>
        </p:txBody>
      </p:sp>
      <p:sp>
        <p:nvSpPr>
          <p:cNvPr id="20" name="Hình chữ nhật: Góc Chéo Tròn 19">
            <a:extLst>
              <a:ext uri="{FF2B5EF4-FFF2-40B4-BE49-F238E27FC236}">
                <a16:creationId xmlns:a16="http://schemas.microsoft.com/office/drawing/2014/main" id="{982B9EF5-889C-E318-EF71-63ADE011F3BC}"/>
              </a:ext>
            </a:extLst>
          </p:cNvPr>
          <p:cNvSpPr/>
          <p:nvPr/>
        </p:nvSpPr>
        <p:spPr>
          <a:xfrm>
            <a:off x="1680913" y="1579289"/>
            <a:ext cx="5117452" cy="701385"/>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 HS  </a:t>
            </a:r>
            <a:r>
              <a:rPr lang="en-US" sz="3200" b="1" dirty="0" err="1">
                <a:latin typeface="Times New Roman" panose="02020603050405020304" pitchFamily="18" charset="0"/>
                <a:cs typeface="Times New Roman" panose="02020603050405020304" pitchFamily="18" charset="0"/>
              </a:rPr>
              <a:t>điền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ý:</a:t>
            </a:r>
          </a:p>
        </p:txBody>
      </p:sp>
      <p:graphicFrame>
        <p:nvGraphicFramePr>
          <p:cNvPr id="21" name="Bảng 20">
            <a:extLst>
              <a:ext uri="{FF2B5EF4-FFF2-40B4-BE49-F238E27FC236}">
                <a16:creationId xmlns:a16="http://schemas.microsoft.com/office/drawing/2014/main" id="{483BDE93-931F-D498-BF7F-1648B3E0F1D8}"/>
              </a:ext>
            </a:extLst>
          </p:cNvPr>
          <p:cNvGraphicFramePr>
            <a:graphicFrameLocks noGrp="1"/>
          </p:cNvGraphicFramePr>
          <p:nvPr/>
        </p:nvGraphicFramePr>
        <p:xfrm>
          <a:off x="3336981" y="2793963"/>
          <a:ext cx="6708168" cy="2731281"/>
        </p:xfrm>
        <a:graphic>
          <a:graphicData uri="http://schemas.openxmlformats.org/drawingml/2006/table">
            <a:tbl>
              <a:tblPr firstRow="1" firstCol="1" bandRow="1">
                <a:tableStyleId>{5C22544A-7EE6-4342-B048-85BDC9FD1C3A}</a:tableStyleId>
              </a:tblPr>
              <a:tblGrid>
                <a:gridCol w="4531476">
                  <a:extLst>
                    <a:ext uri="{9D8B030D-6E8A-4147-A177-3AD203B41FA5}">
                      <a16:colId xmlns:a16="http://schemas.microsoft.com/office/drawing/2014/main" val="1574552245"/>
                    </a:ext>
                  </a:extLst>
                </a:gridCol>
                <a:gridCol w="2176692">
                  <a:extLst>
                    <a:ext uri="{9D8B030D-6E8A-4147-A177-3AD203B41FA5}">
                      <a16:colId xmlns:a16="http://schemas.microsoft.com/office/drawing/2014/main" val="105016981"/>
                    </a:ext>
                  </a:extLst>
                </a:gridCol>
              </a:tblGrid>
              <a:tr h="1024401">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2109281"/>
                  </a:ext>
                </a:extLst>
              </a:tr>
              <a:tr h="1285742">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cs typeface="Times New Roman" panose="02020603050405020304" pitchFamily="18" charset="0"/>
                        </a:rPr>
                        <a:t>?</a:t>
                      </a:r>
                    </a:p>
                    <a:p>
                      <a:pPr marL="0" marR="0" lvl="0" indent="0" algn="just">
                        <a:lnSpc>
                          <a:spcPct val="100000"/>
                        </a:lnSpc>
                        <a:spcBef>
                          <a:spcPts val="0"/>
                        </a:spcBef>
                        <a:spcAft>
                          <a:spcPts val="0"/>
                        </a:spcAft>
                        <a:buSzPts val="1400"/>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lẽ</a:t>
                      </a:r>
                      <a:r>
                        <a:rPr lang="en-US" sz="2800" dirty="0">
                          <a:effectLst/>
                          <a:latin typeface="Times New Roman" panose="02020603050405020304" pitchFamily="18" charset="0"/>
                          <a:cs typeface="Times New Roman" panose="02020603050405020304" pitchFamily="18" charset="0"/>
                        </a:rPr>
                        <a:t> ?</a:t>
                      </a:r>
                    </a:p>
                    <a:p>
                      <a:pPr marL="0" marR="0" lvl="0" indent="0" algn="just">
                        <a:lnSpc>
                          <a:spcPct val="100000"/>
                        </a:lnSpc>
                        <a:spcBef>
                          <a:spcPts val="0"/>
                        </a:spcBef>
                        <a:spcAft>
                          <a:spcPts val="0"/>
                        </a:spcAft>
                        <a:buSzPts val="1400"/>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0157150"/>
                  </a:ext>
                </a:extLst>
              </a:tr>
            </a:tbl>
          </a:graphicData>
        </a:graphic>
      </p:graphicFrame>
    </p:spTree>
    <p:extLst>
      <p:ext uri="{BB962C8B-B14F-4D97-AF65-F5344CB8AC3E}">
        <p14:creationId xmlns:p14="http://schemas.microsoft.com/office/powerpoint/2010/main" val="48299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25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2.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2</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478440" y="851141"/>
            <a:ext cx="6215604" cy="523220"/>
          </a:xfrm>
          <a:prstGeom prst="rect">
            <a:avLst/>
          </a:prstGeom>
          <a:noFill/>
        </p:spPr>
        <p:txBody>
          <a:bodyPr wrap="square">
            <a:spAutoFit/>
          </a:bodyPr>
          <a:lstStyle/>
          <a:p>
            <a:r>
              <a:rPr lang="en-US" sz="2800" b="1" dirty="0">
                <a:solidFill>
                  <a:srgbClr val="00CC00"/>
                </a:solidFill>
                <a:latin typeface="Times New Roman" panose="02020603050405020304" pitchFamily="18" charset="0"/>
                <a:ea typeface="MS Mincho" panose="02020609040205080304" pitchFamily="49" charset="-128"/>
              </a:rPr>
              <a:t>b</a:t>
            </a:r>
            <a:r>
              <a:rPr lang="vi-VN" sz="2800" b="1" dirty="0">
                <a:solidFill>
                  <a:srgbClr val="00CC00"/>
                </a:solidFill>
                <a:latin typeface="Times New Roman" panose="02020603050405020304" pitchFamily="18" charset="0"/>
                <a:ea typeface="MS Mincho" panose="02020609040205080304" pitchFamily="49" charset="-128"/>
              </a:rPr>
              <a:t>. Bước </a:t>
            </a:r>
            <a:r>
              <a:rPr lang="en-US" sz="2800" b="1" dirty="0">
                <a:solidFill>
                  <a:srgbClr val="00CC00"/>
                </a:solidFill>
                <a:latin typeface="Times New Roman" panose="02020603050405020304" pitchFamily="18" charset="0"/>
                <a:ea typeface="MS Mincho" panose="02020609040205080304" pitchFamily="49" charset="-128"/>
              </a:rPr>
              <a:t>2</a:t>
            </a:r>
            <a:r>
              <a:rPr lang="vi-VN" sz="2800" b="1" dirty="0">
                <a:solidFill>
                  <a:srgbClr val="00CC00"/>
                </a:solidFill>
                <a:latin typeface="Times New Roman" panose="02020603050405020304" pitchFamily="18" charset="0"/>
                <a:ea typeface="MS Mincho" panose="02020609040205080304" pitchFamily="49" charset="-128"/>
              </a:rPr>
              <a:t>:</a:t>
            </a:r>
            <a:r>
              <a:rPr lang="vi-VN" sz="2800" dirty="0">
                <a:solidFill>
                  <a:srgbClr val="00CC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ý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lập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dàn</a:t>
            </a:r>
            <a:r>
              <a:rPr lang="en-US" sz="2800" b="1" dirty="0">
                <a:solidFill>
                  <a:srgbClr val="000000"/>
                </a:solidFill>
                <a:latin typeface="Times New Roman" panose="02020603050405020304" pitchFamily="18" charset="0"/>
                <a:ea typeface="Times New Roman" panose="02020603050405020304" pitchFamily="18" charset="0"/>
              </a:rPr>
              <a:t> ý</a:t>
            </a:r>
            <a:endParaRPr lang="en-US" sz="2400" dirty="0">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E0A6628E-3B79-4D25-2A6E-F50ACC838373}"/>
              </a:ext>
            </a:extLst>
          </p:cNvPr>
          <p:cNvSpPr txBox="1"/>
          <p:nvPr/>
        </p:nvSpPr>
        <p:spPr>
          <a:xfrm>
            <a:off x="1478440" y="1443664"/>
            <a:ext cx="10008951" cy="954107"/>
          </a:xfrm>
          <a:prstGeom prst="rect">
            <a:avLst/>
          </a:prstGeom>
          <a:noFill/>
        </p:spPr>
        <p:txBody>
          <a:bodyPr wrap="square">
            <a:spAutoFit/>
          </a:bodyPr>
          <a:lstStyle/>
          <a:p>
            <a:pPr marL="0" marR="0"/>
            <a:r>
              <a:rPr lang="vi-VN" sz="2800" b="1" i="1" dirty="0">
                <a:solidFill>
                  <a:srgbClr val="000000"/>
                </a:solidFill>
                <a:effectLst/>
                <a:latin typeface="Times New Roman" panose="02020603050405020304" pitchFamily="18" charset="0"/>
                <a:ea typeface="Times New Roman" panose="02020603050405020304" pitchFamily="18" charset="0"/>
              </a:rPr>
              <a:t>- Lập dàn ý bằng cách dựa vào các ý đã tìm được, sắp xếp lại theo ba phần lớn của bài văn, gồm:</a:t>
            </a:r>
            <a:endParaRPr lang="en-US" sz="2400" dirty="0">
              <a:effectLst/>
              <a:latin typeface="Times New Roman" panose="02020603050405020304" pitchFamily="18" charset="0"/>
              <a:ea typeface="Times New Roman" panose="02020603050405020304" pitchFamily="18" charset="0"/>
            </a:endParaRPr>
          </a:p>
        </p:txBody>
      </p:sp>
      <p:sp>
        <p:nvSpPr>
          <p:cNvPr id="10" name="Hình chữ nhật: Góc Chéo Tròn 9">
            <a:extLst>
              <a:ext uri="{FF2B5EF4-FFF2-40B4-BE49-F238E27FC236}">
                <a16:creationId xmlns:a16="http://schemas.microsoft.com/office/drawing/2014/main" id="{7F6F0827-23BD-7BED-0809-DAC6D2AD9B8E}"/>
              </a:ext>
            </a:extLst>
          </p:cNvPr>
          <p:cNvSpPr/>
          <p:nvPr/>
        </p:nvSpPr>
        <p:spPr>
          <a:xfrm>
            <a:off x="1720299" y="2508900"/>
            <a:ext cx="1968148" cy="459588"/>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62255" algn="l"/>
              </a:tabLst>
            </a:pP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Mở</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bài</a:t>
            </a:r>
            <a:r>
              <a:rPr lang="en-US" sz="2800" b="1" dirty="0">
                <a:solidFill>
                  <a:schemeClr val="bg1"/>
                </a:solidFill>
                <a:latin typeface="Times New Roman" panose="02020603050405020304" pitchFamily="18" charset="0"/>
                <a:ea typeface="Times New Roman" panose="02020603050405020304" pitchFamily="18" charset="0"/>
              </a:rPr>
              <a:t>:</a:t>
            </a:r>
            <a:endParaRPr lang="en-US" sz="2400" b="1" dirty="0">
              <a:solidFill>
                <a:schemeClr val="bg1"/>
              </a:solidFill>
              <a:latin typeface="Times New Roman" panose="02020603050405020304" pitchFamily="18" charset="0"/>
              <a:ea typeface="Times New Roman" panose="02020603050405020304" pitchFamily="18" charset="0"/>
            </a:endParaRPr>
          </a:p>
        </p:txBody>
      </p:sp>
      <p:sp>
        <p:nvSpPr>
          <p:cNvPr id="11" name="Hình chữ nhật: Góc Tròn 10">
            <a:extLst>
              <a:ext uri="{FF2B5EF4-FFF2-40B4-BE49-F238E27FC236}">
                <a16:creationId xmlns:a16="http://schemas.microsoft.com/office/drawing/2014/main" id="{26434B67-5581-848C-C947-7299025D1DA3}"/>
              </a:ext>
            </a:extLst>
          </p:cNvPr>
          <p:cNvSpPr/>
          <p:nvPr/>
        </p:nvSpPr>
        <p:spPr>
          <a:xfrm>
            <a:off x="1694264" y="3256106"/>
            <a:ext cx="9657653" cy="135091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Nêu vấn đề cần bàn luận: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vi-VN" sz="2800" dirty="0">
                <a:solidFill>
                  <a:srgbClr val="000000"/>
                </a:solidFill>
                <a:latin typeface="Times New Roman" panose="02020603050405020304" pitchFamily="18" charset="0"/>
                <a:ea typeface="Times New Roman" panose="02020603050405020304" pitchFamily="18" charset="0"/>
              </a:rPr>
              <a:t> là một phẩm chất cao quý mà còn là lối sống, lối ứng xử in đậm trong văn hóa của người Việt</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3" name="Hình chữ nhật: Góc Tròn 12">
            <a:extLst>
              <a:ext uri="{FF2B5EF4-FFF2-40B4-BE49-F238E27FC236}">
                <a16:creationId xmlns:a16="http://schemas.microsoft.com/office/drawing/2014/main" id="{2973D2CE-E5DD-A1BD-5A14-892E0F1EAC54}"/>
              </a:ext>
            </a:extLst>
          </p:cNvPr>
          <p:cNvSpPr/>
          <p:nvPr/>
        </p:nvSpPr>
        <p:spPr>
          <a:xfrm>
            <a:off x="1799812" y="4850233"/>
            <a:ext cx="8934449" cy="112263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Dẫn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dắt</a:t>
            </a:r>
            <a:r>
              <a:rPr lang="en-US" sz="2800" b="1" dirty="0">
                <a:solidFill>
                  <a:srgbClr val="000000"/>
                </a:solidFill>
                <a:latin typeface="Times New Roman" panose="02020603050405020304" pitchFamily="18" charset="0"/>
                <a:ea typeface="Times New Roman" panose="02020603050405020304" pitchFamily="18" charset="0"/>
              </a:rPr>
              <a:t> ý </a:t>
            </a:r>
            <a:r>
              <a:rPr lang="en-US" sz="2800" b="1" dirty="0" err="1">
                <a:solidFill>
                  <a:srgbClr val="000000"/>
                </a:solidFill>
                <a:latin typeface="Times New Roman" panose="02020603050405020304" pitchFamily="18" charset="0"/>
                <a:ea typeface="Times New Roman" panose="02020603050405020304" pitchFamily="18" charset="0"/>
              </a:rPr>
              <a:t>kiến</a:t>
            </a:r>
            <a:r>
              <a:rPr lang="en-US" sz="2800" b="1"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Có ý kiến cho rằng: ăn mặc sinh hoạt hằng ngày giản dị là biểu hiện của lối sống quê mùa lạc hậu.</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4237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P spid="10" grpId="0" animBg="1"/>
      <p:bldP spid="11" grpId="0" animBg="1"/>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530" y="462678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2.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2</a:t>
            </a:r>
          </a:p>
        </p:txBody>
      </p:sp>
      <p:sp>
        <p:nvSpPr>
          <p:cNvPr id="10" name="Hình chữ nhật: Góc Chéo Tròn 9">
            <a:extLst>
              <a:ext uri="{FF2B5EF4-FFF2-40B4-BE49-F238E27FC236}">
                <a16:creationId xmlns:a16="http://schemas.microsoft.com/office/drawing/2014/main" id="{7F6F0827-23BD-7BED-0809-DAC6D2AD9B8E}"/>
              </a:ext>
            </a:extLst>
          </p:cNvPr>
          <p:cNvSpPr/>
          <p:nvPr/>
        </p:nvSpPr>
        <p:spPr>
          <a:xfrm>
            <a:off x="1548492" y="982475"/>
            <a:ext cx="10008951" cy="920101"/>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Thân bài</a:t>
            </a:r>
            <a:r>
              <a:rPr lang="vi-VN" sz="2800" dirty="0">
                <a:solidFill>
                  <a:schemeClr val="bg1"/>
                </a:solidFill>
                <a:latin typeface="Times New Roman" panose="02020603050405020304" pitchFamily="18" charset="0"/>
                <a:ea typeface="Times New Roman" panose="02020603050405020304" pitchFamily="18" charset="0"/>
              </a:rPr>
              <a:t>: Lần lượt trình bày ý kiến  theo một </a:t>
            </a:r>
            <a:r>
              <a:rPr lang="vi-VN" sz="2800" dirty="0" err="1">
                <a:solidFill>
                  <a:schemeClr val="bg1"/>
                </a:solidFill>
                <a:latin typeface="Times New Roman" panose="02020603050405020304" pitchFamily="18" charset="0"/>
                <a:ea typeface="Times New Roman" panose="02020603050405020304" pitchFamily="18" charset="0"/>
              </a:rPr>
              <a:t>tr</a:t>
            </a:r>
            <a:r>
              <a:rPr lang="en-US" sz="2800" dirty="0">
                <a:solidFill>
                  <a:schemeClr val="bg1"/>
                </a:solidFill>
                <a:latin typeface="Times New Roman" panose="02020603050405020304" pitchFamily="18" charset="0"/>
                <a:ea typeface="Times New Roman" panose="02020603050405020304" pitchFamily="18" charset="0"/>
              </a:rPr>
              <a:t>ì</a:t>
            </a:r>
            <a:r>
              <a:rPr lang="vi-VN" sz="2800" dirty="0" err="1">
                <a:solidFill>
                  <a:schemeClr val="bg1"/>
                </a:solidFill>
                <a:latin typeface="Times New Roman" panose="02020603050405020304" pitchFamily="18" charset="0"/>
                <a:ea typeface="Times New Roman" panose="02020603050405020304" pitchFamily="18" charset="0"/>
              </a:rPr>
              <a:t>nh</a:t>
            </a:r>
            <a:r>
              <a:rPr lang="vi-VN" sz="2800" dirty="0">
                <a:solidFill>
                  <a:schemeClr val="bg1"/>
                </a:solidFill>
                <a:latin typeface="Times New Roman" panose="02020603050405020304" pitchFamily="18" charset="0"/>
                <a:ea typeface="Times New Roman" panose="02020603050405020304" pitchFamily="18" charset="0"/>
              </a:rPr>
              <a:t> tự nhất định để làm sáng tỏ vấn đề đã nêu ở mở bài:</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1" name="Hình chữ nhật: Góc Tròn 10">
            <a:extLst>
              <a:ext uri="{FF2B5EF4-FFF2-40B4-BE49-F238E27FC236}">
                <a16:creationId xmlns:a16="http://schemas.microsoft.com/office/drawing/2014/main" id="{26434B67-5581-848C-C947-7299025D1DA3}"/>
              </a:ext>
            </a:extLst>
          </p:cNvPr>
          <p:cNvSpPr/>
          <p:nvPr/>
        </p:nvSpPr>
        <p:spPr>
          <a:xfrm>
            <a:off x="1799811" y="2186714"/>
            <a:ext cx="8934449" cy="482773"/>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3" name="Hình chữ nhật 12">
            <a:extLst>
              <a:ext uri="{FF2B5EF4-FFF2-40B4-BE49-F238E27FC236}">
                <a16:creationId xmlns:a16="http://schemas.microsoft.com/office/drawing/2014/main" id="{2973D2CE-E5DD-A1BD-5A14-892E0F1EAC54}"/>
              </a:ext>
            </a:extLst>
          </p:cNvPr>
          <p:cNvSpPr/>
          <p:nvPr/>
        </p:nvSpPr>
        <p:spPr>
          <a:xfrm>
            <a:off x="1478440" y="3354848"/>
            <a:ext cx="10071892" cy="254386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0000"/>
                </a:solidFill>
                <a:latin typeface="Times New Roman" panose="02020603050405020304" pitchFamily="18" charset="0"/>
                <a:ea typeface="Times New Roman" panose="02020603050405020304" pitchFamily="18" charset="0"/>
              </a:rPr>
              <a:t>Giản dị là một lối sống không trọng vật chất của con người. Giản dị biểu hiện ở lối sống đơn giản, không cầu kì, xa hoa, không phô trương hay lãng phí của cải vật chất. Giản dị còn thể hiện ở tinh thần yêu chuộng cuộc sống bình dị, gần gũi với thiên nhiên. Giản dị còn biểu hiện ở lời ăn tiếng nói hiền hòa, điềm đạm, có tình, có nghĩa của con người. Lạc hậu là bị tụt lùi lại phía sau, không theo kịp đà phát triển chung của xã hội. Sống quê mùa lạc hậu sẽ khiến cho con người không phát triển bản thân, không nắm bắt được những xu thế của xã hội hiện đại</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8699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530" y="462678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2.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2</a:t>
            </a:r>
          </a:p>
        </p:txBody>
      </p:sp>
      <p:sp>
        <p:nvSpPr>
          <p:cNvPr id="6" name="Hộp Văn bản 5">
            <a:extLst>
              <a:ext uri="{FF2B5EF4-FFF2-40B4-BE49-F238E27FC236}">
                <a16:creationId xmlns:a16="http://schemas.microsoft.com/office/drawing/2014/main" id="{1B7C2BB4-F298-1A55-D0EE-0BFF4B519803}"/>
              </a:ext>
            </a:extLst>
          </p:cNvPr>
          <p:cNvSpPr txBox="1"/>
          <p:nvPr/>
        </p:nvSpPr>
        <p:spPr>
          <a:xfrm>
            <a:off x="2389418" y="8670546"/>
            <a:ext cx="9482286" cy="3600986"/>
          </a:xfrm>
          <a:prstGeom prst="rect">
            <a:avLst/>
          </a:prstGeom>
          <a:noFill/>
        </p:spPr>
        <p:txBody>
          <a:bodyPr wrap="square">
            <a:spAutoFit/>
          </a:bodyPr>
          <a:lstStyle/>
          <a:p>
            <a:pPr marL="118110" marR="30480" algn="just">
              <a:spcBef>
                <a:spcPts val="0"/>
              </a:spcBef>
              <a:spcAft>
                <a:spcPts val="120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Trong giao tiếp: Một người giản dị thường không khoa trương, không dùng lời lẽ xa hoa, bóng bẩy. Lời nói của họ đơn giản, ngắn gọn, dễ hiểu, truyền đạt đúng và đầy đủ thông tin mà họ muốn nói. </a:t>
            </a:r>
            <a:endParaRPr lang="en-US" sz="1600" dirty="0">
              <a:effectLst/>
              <a:latin typeface="Times New Roman" panose="02020603050405020304" pitchFamily="18" charset="0"/>
              <a:ea typeface="Times New Roman" panose="02020603050405020304" pitchFamily="18" charset="0"/>
            </a:endParaRPr>
          </a:p>
          <a:p>
            <a:pPr marL="118110" marR="30480" algn="just">
              <a:spcBef>
                <a:spcPts val="0"/>
              </a:spcBef>
              <a:spcAft>
                <a:spcPts val="120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Trong ăn mặc</a:t>
            </a: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 họ ít khi cầu kì. Cuộc sống giản đơn như đồng quê cây cỏ. Ăn uống đối với họ cũng hết sức đạm bạc. Họ cũng không thích những bộ trang phục lòe loạt, kiểu cách. Trang phục của họ thường rất bình dị, hòa hợp với hoàn cảnh xung quanh. </a:t>
            </a:r>
            <a:endParaRPr lang="en-US" sz="1600" dirty="0">
              <a:effectLst/>
              <a:latin typeface="Times New Roman" panose="02020603050405020304" pitchFamily="18" charset="0"/>
              <a:ea typeface="Times New Roman" panose="02020603050405020304" pitchFamily="18" charset="0"/>
            </a:endParaRPr>
          </a:p>
          <a:p>
            <a:pPr marL="118110" marR="30480" algn="just">
              <a:spcBef>
                <a:spcPts val="0"/>
              </a:spcBef>
              <a:spcAft>
                <a:spcPts val="120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Trong công việc, họ cầu tiến nhưng không quá tham vọng. Họ sẵn sàng đối đầu với khó khăn thử thách để hoàn thành tốt công việc. Ít khi nào ta thấy họ bỏ cuộc hay chấp nhận thất bại một cách dễ dàng.</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247015" algn="l"/>
              </a:tabLst>
            </a:pPr>
            <a:r>
              <a:rPr lang="vi-VN" sz="1800"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dirty="0">
                <a:solidFill>
                  <a:srgbClr val="000000"/>
                </a:solidFill>
                <a:effectLst/>
                <a:latin typeface="Times New Roman" panose="02020603050405020304" pitchFamily="18" charset="0"/>
                <a:ea typeface="Times New Roman" panose="02020603050405020304" pitchFamily="18" charset="0"/>
              </a:rPr>
              <a:t>* </a:t>
            </a:r>
            <a:r>
              <a:rPr lang="vi-VN" sz="1800" b="1" dirty="0">
                <a:solidFill>
                  <a:srgbClr val="000000"/>
                </a:solidFill>
                <a:effectLst/>
                <a:latin typeface="Times New Roman" panose="02020603050405020304" pitchFamily="18" charset="0"/>
                <a:ea typeface="Times New Roman" panose="02020603050405020304" pitchFamily="18" charset="0"/>
              </a:rPr>
              <a:t>Kết bài:</a:t>
            </a:r>
            <a:r>
              <a:rPr lang="vi-VN" sz="1800" dirty="0">
                <a:solidFill>
                  <a:srgbClr val="000000"/>
                </a:solidFill>
                <a:effectLst/>
                <a:latin typeface="Times New Roman" panose="02020603050405020304" pitchFamily="18" charset="0"/>
                <a:ea typeface="Times New Roman" panose="02020603050405020304" pitchFamily="18" charset="0"/>
              </a:rPr>
              <a:t> Khẳng định lại ý kiến của em về cần phải biết sống giản dị. Đó là lối sống đẹp</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10" name="Hình chữ nhật: Góc Chéo Tròn 9">
            <a:extLst>
              <a:ext uri="{FF2B5EF4-FFF2-40B4-BE49-F238E27FC236}">
                <a16:creationId xmlns:a16="http://schemas.microsoft.com/office/drawing/2014/main" id="{7F6F0827-23BD-7BED-0809-DAC6D2AD9B8E}"/>
              </a:ext>
            </a:extLst>
          </p:cNvPr>
          <p:cNvSpPr/>
          <p:nvPr/>
        </p:nvSpPr>
        <p:spPr>
          <a:xfrm>
            <a:off x="1548492" y="982475"/>
            <a:ext cx="10008951" cy="920101"/>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Thân bài</a:t>
            </a:r>
            <a:r>
              <a:rPr lang="vi-VN" sz="2800" dirty="0">
                <a:solidFill>
                  <a:schemeClr val="bg1"/>
                </a:solidFill>
                <a:latin typeface="Times New Roman" panose="02020603050405020304" pitchFamily="18" charset="0"/>
                <a:ea typeface="Times New Roman" panose="02020603050405020304" pitchFamily="18" charset="0"/>
              </a:rPr>
              <a:t>: Lần lượt trình bày ý kiến  theo một </a:t>
            </a:r>
            <a:r>
              <a:rPr lang="vi-VN" sz="2800" dirty="0" err="1">
                <a:solidFill>
                  <a:schemeClr val="bg1"/>
                </a:solidFill>
                <a:latin typeface="Times New Roman" panose="02020603050405020304" pitchFamily="18" charset="0"/>
                <a:ea typeface="Times New Roman" panose="02020603050405020304" pitchFamily="18" charset="0"/>
              </a:rPr>
              <a:t>tr</a:t>
            </a:r>
            <a:r>
              <a:rPr lang="en-US" sz="2800" dirty="0">
                <a:solidFill>
                  <a:schemeClr val="bg1"/>
                </a:solidFill>
                <a:latin typeface="Times New Roman" panose="02020603050405020304" pitchFamily="18" charset="0"/>
                <a:ea typeface="Times New Roman" panose="02020603050405020304" pitchFamily="18" charset="0"/>
              </a:rPr>
              <a:t>ì</a:t>
            </a:r>
            <a:r>
              <a:rPr lang="vi-VN" sz="2800" dirty="0" err="1">
                <a:solidFill>
                  <a:schemeClr val="bg1"/>
                </a:solidFill>
                <a:latin typeface="Times New Roman" panose="02020603050405020304" pitchFamily="18" charset="0"/>
                <a:ea typeface="Times New Roman" panose="02020603050405020304" pitchFamily="18" charset="0"/>
              </a:rPr>
              <a:t>nh</a:t>
            </a:r>
            <a:r>
              <a:rPr lang="vi-VN" sz="2800" dirty="0">
                <a:solidFill>
                  <a:schemeClr val="bg1"/>
                </a:solidFill>
                <a:latin typeface="Times New Roman" panose="02020603050405020304" pitchFamily="18" charset="0"/>
                <a:ea typeface="Times New Roman" panose="02020603050405020304" pitchFamily="18" charset="0"/>
              </a:rPr>
              <a:t> tự nhất định để làm sáng tỏ vấn đề đã nêu ở mở bài:</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1" name="Hình chữ nhật: Góc Tròn 10">
            <a:extLst>
              <a:ext uri="{FF2B5EF4-FFF2-40B4-BE49-F238E27FC236}">
                <a16:creationId xmlns:a16="http://schemas.microsoft.com/office/drawing/2014/main" id="{26434B67-5581-848C-C947-7299025D1DA3}"/>
              </a:ext>
            </a:extLst>
          </p:cNvPr>
          <p:cNvSpPr/>
          <p:nvPr/>
        </p:nvSpPr>
        <p:spPr>
          <a:xfrm>
            <a:off x="1478440" y="2186714"/>
            <a:ext cx="10079003" cy="975586"/>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spcBef>
                <a:spcPts val="0"/>
              </a:spcBef>
              <a:spcAft>
                <a:spcPts val="1200"/>
              </a:spcAft>
              <a:buSzPts val="1400"/>
            </a:pPr>
            <a:r>
              <a:rPr lang="en-US" sz="2800" dirty="0">
                <a:solidFill>
                  <a:srgbClr val="000000"/>
                </a:solidFill>
                <a:latin typeface="Times New Roman" panose="02020603050405020304" pitchFamily="18" charset="0"/>
                <a:ea typeface="Times New Roman" panose="02020603050405020304" pitchFamily="18" charset="0"/>
              </a:rPr>
              <a:t>- Quan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hay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3" name="Hình chữ nhật 12">
            <a:extLst>
              <a:ext uri="{FF2B5EF4-FFF2-40B4-BE49-F238E27FC236}">
                <a16:creationId xmlns:a16="http://schemas.microsoft.com/office/drawing/2014/main" id="{2973D2CE-E5DD-A1BD-5A14-892E0F1EAC54}"/>
              </a:ext>
            </a:extLst>
          </p:cNvPr>
          <p:cNvSpPr/>
          <p:nvPr/>
        </p:nvSpPr>
        <p:spPr>
          <a:xfrm>
            <a:off x="1366281" y="3579861"/>
            <a:ext cx="10071892" cy="254386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8110" marR="30480" algn="just">
              <a:spcBef>
                <a:spcPts val="0"/>
              </a:spcBef>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Sống giản dị không đồng nghĩa với việc sống lạc hậu, quê mùa nên ý kiến trên hoàn toàn không chính xác. Người giản dị không những giản dị trong cách xây dựng không gian sống. Họ còn giản dị cả trong lời nói, ăn mặc, công việc và ứng xử. Người giản dị thường ăn nói điềm đạm, ứng xử lịch sự, nhã nhặn. Họ ít khi có lời gắt gỏng hay xung đột với ai. Họ lấy nghĩa tình làm nguyên tắc ứng xử của mình. Những bất đồng ít khi trở thành xung đột, dĩ hòa vi quý. </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6429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530" y="462678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2.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2</a:t>
            </a:r>
          </a:p>
        </p:txBody>
      </p:sp>
      <p:sp>
        <p:nvSpPr>
          <p:cNvPr id="10" name="Hình chữ nhật: Góc Chéo Tròn 9">
            <a:extLst>
              <a:ext uri="{FF2B5EF4-FFF2-40B4-BE49-F238E27FC236}">
                <a16:creationId xmlns:a16="http://schemas.microsoft.com/office/drawing/2014/main" id="{7F6F0827-23BD-7BED-0809-DAC6D2AD9B8E}"/>
              </a:ext>
            </a:extLst>
          </p:cNvPr>
          <p:cNvSpPr/>
          <p:nvPr/>
        </p:nvSpPr>
        <p:spPr>
          <a:xfrm>
            <a:off x="1548492" y="982475"/>
            <a:ext cx="10008951" cy="920101"/>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Thân bài</a:t>
            </a:r>
            <a:r>
              <a:rPr lang="vi-VN" sz="2800" dirty="0">
                <a:solidFill>
                  <a:schemeClr val="bg1"/>
                </a:solidFill>
                <a:latin typeface="Times New Roman" panose="02020603050405020304" pitchFamily="18" charset="0"/>
                <a:ea typeface="Times New Roman" panose="02020603050405020304" pitchFamily="18" charset="0"/>
              </a:rPr>
              <a:t>: Lần lượt trình bày ý kiến  theo một </a:t>
            </a:r>
            <a:r>
              <a:rPr lang="vi-VN" sz="2800" dirty="0" err="1">
                <a:solidFill>
                  <a:schemeClr val="bg1"/>
                </a:solidFill>
                <a:latin typeface="Times New Roman" panose="02020603050405020304" pitchFamily="18" charset="0"/>
                <a:ea typeface="Times New Roman" panose="02020603050405020304" pitchFamily="18" charset="0"/>
              </a:rPr>
              <a:t>tr</a:t>
            </a:r>
            <a:r>
              <a:rPr lang="en-US" sz="2800" dirty="0">
                <a:solidFill>
                  <a:schemeClr val="bg1"/>
                </a:solidFill>
                <a:latin typeface="Times New Roman" panose="02020603050405020304" pitchFamily="18" charset="0"/>
                <a:ea typeface="Times New Roman" panose="02020603050405020304" pitchFamily="18" charset="0"/>
              </a:rPr>
              <a:t>ì</a:t>
            </a:r>
            <a:r>
              <a:rPr lang="vi-VN" sz="2800" dirty="0" err="1">
                <a:solidFill>
                  <a:schemeClr val="bg1"/>
                </a:solidFill>
                <a:latin typeface="Times New Roman" panose="02020603050405020304" pitchFamily="18" charset="0"/>
                <a:ea typeface="Times New Roman" panose="02020603050405020304" pitchFamily="18" charset="0"/>
              </a:rPr>
              <a:t>nh</a:t>
            </a:r>
            <a:r>
              <a:rPr lang="vi-VN" sz="2800" dirty="0">
                <a:solidFill>
                  <a:schemeClr val="bg1"/>
                </a:solidFill>
                <a:latin typeface="Times New Roman" panose="02020603050405020304" pitchFamily="18" charset="0"/>
                <a:ea typeface="Times New Roman" panose="02020603050405020304" pitchFamily="18" charset="0"/>
              </a:rPr>
              <a:t> tự nhất định để làm sáng tỏ vấn đề đã nêu ở mở bài:</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1" name="Hình chữ nhật: Góc Tròn 10">
            <a:extLst>
              <a:ext uri="{FF2B5EF4-FFF2-40B4-BE49-F238E27FC236}">
                <a16:creationId xmlns:a16="http://schemas.microsoft.com/office/drawing/2014/main" id="{26434B67-5581-848C-C947-7299025D1DA3}"/>
              </a:ext>
            </a:extLst>
          </p:cNvPr>
          <p:cNvSpPr/>
          <p:nvPr/>
        </p:nvSpPr>
        <p:spPr>
          <a:xfrm>
            <a:off x="1478440" y="2186714"/>
            <a:ext cx="10079003" cy="975586"/>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spcBef>
                <a:spcPts val="0"/>
              </a:spcBef>
              <a:spcAft>
                <a:spcPts val="1200"/>
              </a:spcAft>
              <a:buSzPts val="1400"/>
            </a:pPr>
            <a:r>
              <a:rPr lang="en-US" sz="2800" dirty="0">
                <a:solidFill>
                  <a:srgbClr val="000000"/>
                </a:solidFill>
                <a:latin typeface="Times New Roman" panose="02020603050405020304" pitchFamily="18" charset="0"/>
                <a:ea typeface="Times New Roman" panose="02020603050405020304" pitchFamily="18" charset="0"/>
              </a:rPr>
              <a:t>- Quan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hay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3" name="Hình chữ nhật 12">
            <a:extLst>
              <a:ext uri="{FF2B5EF4-FFF2-40B4-BE49-F238E27FC236}">
                <a16:creationId xmlns:a16="http://schemas.microsoft.com/office/drawing/2014/main" id="{2973D2CE-E5DD-A1BD-5A14-892E0F1EAC54}"/>
              </a:ext>
            </a:extLst>
          </p:cNvPr>
          <p:cNvSpPr/>
          <p:nvPr/>
        </p:nvSpPr>
        <p:spPr>
          <a:xfrm>
            <a:off x="1366281" y="3389516"/>
            <a:ext cx="10191162" cy="121742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8110" marR="30480" algn="just">
              <a:spcBef>
                <a:spcPts val="0"/>
              </a:spcBef>
              <a:spcAft>
                <a:spcPts val="1200"/>
              </a:spcAft>
            </a:pPr>
            <a:r>
              <a:rPr lang="en-US" sz="2800" b="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Trong giao tiếp: </a:t>
            </a:r>
            <a:r>
              <a:rPr lang="vi-VN" sz="2800" dirty="0">
                <a:solidFill>
                  <a:srgbClr val="000000"/>
                </a:solidFill>
                <a:latin typeface="Times New Roman" panose="02020603050405020304" pitchFamily="18" charset="0"/>
                <a:ea typeface="Times New Roman" panose="02020603050405020304" pitchFamily="18" charset="0"/>
              </a:rPr>
              <a:t>Một người giản dị thường không khoa trương, không dùng lời lẽ xa hoa, bóng bẩy. Lời nói của họ đơn giản, ngắn gọn, dễ hiểu, truyền đạt đúng và đầy đủ thông tin mà họ muốn nói. </a:t>
            </a:r>
            <a:endParaRPr lang="en-US" sz="2400" dirty="0">
              <a:latin typeface="Times New Roman" panose="02020603050405020304" pitchFamily="18" charset="0"/>
              <a:ea typeface="Times New Roman" panose="02020603050405020304" pitchFamily="18" charset="0"/>
            </a:endParaRPr>
          </a:p>
        </p:txBody>
      </p:sp>
      <p:sp>
        <p:nvSpPr>
          <p:cNvPr id="2" name="Hình chữ nhật 1">
            <a:extLst>
              <a:ext uri="{FF2B5EF4-FFF2-40B4-BE49-F238E27FC236}">
                <a16:creationId xmlns:a16="http://schemas.microsoft.com/office/drawing/2014/main" id="{121A41BE-8E11-CDD2-4A00-F36933DD802A}"/>
              </a:ext>
            </a:extLst>
          </p:cNvPr>
          <p:cNvSpPr/>
          <p:nvPr/>
        </p:nvSpPr>
        <p:spPr>
          <a:xfrm>
            <a:off x="1435096" y="5041781"/>
            <a:ext cx="9699284" cy="121742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8110" marR="30480" algn="just">
              <a:spcBef>
                <a:spcPts val="0"/>
              </a:spcBef>
              <a:spcAft>
                <a:spcPts val="1200"/>
              </a:spcAft>
            </a:pPr>
            <a:r>
              <a:rPr lang="en-US" sz="2800" b="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Trong ăn mặc</a:t>
            </a:r>
            <a:r>
              <a:rPr lang="en-US" sz="2800" b="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họ ít khi cầu kì. Cuộc sống giản đơn như đồng quê cây cỏ. Ăn uống đối với họ cũng hết sức đạm bạc. Họ cũng không thích những bộ trang phục lòe loạt, kiểu cách. Trang phục của họ thường rất bình dị, hòa hợp với hoàn cảnh xung quanh. </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8171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530" y="462678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2.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2</a:t>
            </a:r>
          </a:p>
        </p:txBody>
      </p:sp>
      <p:sp>
        <p:nvSpPr>
          <p:cNvPr id="10" name="Hình chữ nhật: Góc Chéo Tròn 9">
            <a:extLst>
              <a:ext uri="{FF2B5EF4-FFF2-40B4-BE49-F238E27FC236}">
                <a16:creationId xmlns:a16="http://schemas.microsoft.com/office/drawing/2014/main" id="{7F6F0827-23BD-7BED-0809-DAC6D2AD9B8E}"/>
              </a:ext>
            </a:extLst>
          </p:cNvPr>
          <p:cNvSpPr/>
          <p:nvPr/>
        </p:nvSpPr>
        <p:spPr>
          <a:xfrm>
            <a:off x="1548492" y="982475"/>
            <a:ext cx="10008951" cy="920101"/>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Thân bài</a:t>
            </a:r>
            <a:r>
              <a:rPr lang="vi-VN" sz="2800" dirty="0">
                <a:solidFill>
                  <a:schemeClr val="bg1"/>
                </a:solidFill>
                <a:latin typeface="Times New Roman" panose="02020603050405020304" pitchFamily="18" charset="0"/>
                <a:ea typeface="Times New Roman" panose="02020603050405020304" pitchFamily="18" charset="0"/>
              </a:rPr>
              <a:t>: Lần lượt trình bày ý kiến  theo một </a:t>
            </a:r>
            <a:r>
              <a:rPr lang="vi-VN" sz="2800" dirty="0" err="1">
                <a:solidFill>
                  <a:schemeClr val="bg1"/>
                </a:solidFill>
                <a:latin typeface="Times New Roman" panose="02020603050405020304" pitchFamily="18" charset="0"/>
                <a:ea typeface="Times New Roman" panose="02020603050405020304" pitchFamily="18" charset="0"/>
              </a:rPr>
              <a:t>tr</a:t>
            </a:r>
            <a:r>
              <a:rPr lang="en-US" sz="2800" dirty="0">
                <a:solidFill>
                  <a:schemeClr val="bg1"/>
                </a:solidFill>
                <a:latin typeface="Times New Roman" panose="02020603050405020304" pitchFamily="18" charset="0"/>
                <a:ea typeface="Times New Roman" panose="02020603050405020304" pitchFamily="18" charset="0"/>
              </a:rPr>
              <a:t>ì</a:t>
            </a:r>
            <a:r>
              <a:rPr lang="vi-VN" sz="2800" dirty="0" err="1">
                <a:solidFill>
                  <a:schemeClr val="bg1"/>
                </a:solidFill>
                <a:latin typeface="Times New Roman" panose="02020603050405020304" pitchFamily="18" charset="0"/>
                <a:ea typeface="Times New Roman" panose="02020603050405020304" pitchFamily="18" charset="0"/>
              </a:rPr>
              <a:t>nh</a:t>
            </a:r>
            <a:r>
              <a:rPr lang="vi-VN" sz="2800" dirty="0">
                <a:solidFill>
                  <a:schemeClr val="bg1"/>
                </a:solidFill>
                <a:latin typeface="Times New Roman" panose="02020603050405020304" pitchFamily="18" charset="0"/>
                <a:ea typeface="Times New Roman" panose="02020603050405020304" pitchFamily="18" charset="0"/>
              </a:rPr>
              <a:t> tự nhất định để làm sáng tỏ vấn đề đã nêu ở mở bài:</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1" name="Hình chữ nhật: Góc Tròn 10">
            <a:extLst>
              <a:ext uri="{FF2B5EF4-FFF2-40B4-BE49-F238E27FC236}">
                <a16:creationId xmlns:a16="http://schemas.microsoft.com/office/drawing/2014/main" id="{26434B67-5581-848C-C947-7299025D1DA3}"/>
              </a:ext>
            </a:extLst>
          </p:cNvPr>
          <p:cNvSpPr/>
          <p:nvPr/>
        </p:nvSpPr>
        <p:spPr>
          <a:xfrm>
            <a:off x="1478440" y="2186714"/>
            <a:ext cx="10079003" cy="975586"/>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spcBef>
                <a:spcPts val="0"/>
              </a:spcBef>
              <a:spcAft>
                <a:spcPts val="1200"/>
              </a:spcAft>
              <a:buSzPts val="1400"/>
            </a:pPr>
            <a:r>
              <a:rPr lang="en-US" sz="2800" dirty="0">
                <a:solidFill>
                  <a:srgbClr val="000000"/>
                </a:solidFill>
                <a:latin typeface="Times New Roman" panose="02020603050405020304" pitchFamily="18" charset="0"/>
                <a:ea typeface="Times New Roman" panose="02020603050405020304" pitchFamily="18" charset="0"/>
              </a:rPr>
              <a:t>- Quan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hay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3" name="Hình chữ nhật 12">
            <a:extLst>
              <a:ext uri="{FF2B5EF4-FFF2-40B4-BE49-F238E27FC236}">
                <a16:creationId xmlns:a16="http://schemas.microsoft.com/office/drawing/2014/main" id="{2973D2CE-E5DD-A1BD-5A14-892E0F1EAC54}"/>
              </a:ext>
            </a:extLst>
          </p:cNvPr>
          <p:cNvSpPr/>
          <p:nvPr/>
        </p:nvSpPr>
        <p:spPr>
          <a:xfrm>
            <a:off x="1289863" y="3551191"/>
            <a:ext cx="10322136" cy="158533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8110" marR="30480" algn="just">
              <a:spcBef>
                <a:spcPts val="0"/>
              </a:spcBef>
              <a:spcAft>
                <a:spcPts val="1200"/>
              </a:spcAft>
            </a:pPr>
            <a:r>
              <a:rPr lang="en-US" sz="2800" b="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Trong công 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H</a:t>
            </a:r>
            <a:r>
              <a:rPr lang="vi-VN" sz="2800" dirty="0">
                <a:solidFill>
                  <a:srgbClr val="000000"/>
                </a:solidFill>
                <a:latin typeface="Times New Roman" panose="02020603050405020304" pitchFamily="18" charset="0"/>
                <a:ea typeface="Times New Roman" panose="02020603050405020304" pitchFamily="18" charset="0"/>
              </a:rPr>
              <a:t>ọ cầu tiến nhưng không quá tham vọng. Họ sẵn sàng đối đầu với khó khăn thử thách để hoàn thành tốt công việc. Ít khi nào ta thấy họ bỏ cuộc hay chấp nhận thất bại một cách dễ dàng.</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513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25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2.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2</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478440" y="851141"/>
            <a:ext cx="6215604" cy="523220"/>
          </a:xfrm>
          <a:prstGeom prst="rect">
            <a:avLst/>
          </a:prstGeom>
          <a:noFill/>
        </p:spPr>
        <p:txBody>
          <a:bodyPr wrap="square">
            <a:spAutoFit/>
          </a:bodyPr>
          <a:lstStyle/>
          <a:p>
            <a:r>
              <a:rPr lang="en-US" sz="2800" b="1" dirty="0">
                <a:solidFill>
                  <a:srgbClr val="00CC00"/>
                </a:solidFill>
                <a:latin typeface="Times New Roman" panose="02020603050405020304" pitchFamily="18" charset="0"/>
                <a:ea typeface="MS Mincho" panose="02020609040205080304" pitchFamily="49" charset="-128"/>
              </a:rPr>
              <a:t>b</a:t>
            </a:r>
            <a:r>
              <a:rPr lang="vi-VN" sz="2800" b="1" dirty="0">
                <a:solidFill>
                  <a:srgbClr val="00CC00"/>
                </a:solidFill>
                <a:latin typeface="Times New Roman" panose="02020603050405020304" pitchFamily="18" charset="0"/>
                <a:ea typeface="MS Mincho" panose="02020609040205080304" pitchFamily="49" charset="-128"/>
              </a:rPr>
              <a:t>. Bước </a:t>
            </a:r>
            <a:r>
              <a:rPr lang="en-US" sz="2800" b="1" dirty="0">
                <a:solidFill>
                  <a:srgbClr val="00CC00"/>
                </a:solidFill>
                <a:latin typeface="Times New Roman" panose="02020603050405020304" pitchFamily="18" charset="0"/>
                <a:ea typeface="MS Mincho" panose="02020609040205080304" pitchFamily="49" charset="-128"/>
              </a:rPr>
              <a:t>2</a:t>
            </a:r>
            <a:r>
              <a:rPr lang="vi-VN" sz="2800" b="1" dirty="0">
                <a:solidFill>
                  <a:srgbClr val="00CC00"/>
                </a:solidFill>
                <a:latin typeface="Times New Roman" panose="02020603050405020304" pitchFamily="18" charset="0"/>
                <a:ea typeface="MS Mincho" panose="02020609040205080304" pitchFamily="49" charset="-128"/>
              </a:rPr>
              <a:t>:</a:t>
            </a:r>
            <a:r>
              <a:rPr lang="vi-VN" sz="2800" dirty="0">
                <a:solidFill>
                  <a:srgbClr val="00CC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ý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lập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dàn</a:t>
            </a:r>
            <a:r>
              <a:rPr lang="en-US" sz="2800" b="1" dirty="0">
                <a:solidFill>
                  <a:srgbClr val="000000"/>
                </a:solidFill>
                <a:latin typeface="Times New Roman" panose="02020603050405020304" pitchFamily="18" charset="0"/>
                <a:ea typeface="Times New Roman" panose="02020603050405020304" pitchFamily="18" charset="0"/>
              </a:rPr>
              <a:t> ý</a:t>
            </a:r>
            <a:endParaRPr lang="en-US" sz="2400" dirty="0">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E0A6628E-3B79-4D25-2A6E-F50ACC838373}"/>
              </a:ext>
            </a:extLst>
          </p:cNvPr>
          <p:cNvSpPr txBox="1"/>
          <p:nvPr/>
        </p:nvSpPr>
        <p:spPr>
          <a:xfrm>
            <a:off x="1478440" y="1443664"/>
            <a:ext cx="10008951" cy="954107"/>
          </a:xfrm>
          <a:prstGeom prst="rect">
            <a:avLst/>
          </a:prstGeom>
          <a:noFill/>
        </p:spPr>
        <p:txBody>
          <a:bodyPr wrap="square">
            <a:spAutoFit/>
          </a:bodyPr>
          <a:lstStyle/>
          <a:p>
            <a:pPr marL="0" marR="0"/>
            <a:r>
              <a:rPr lang="vi-VN" sz="2800" b="1" i="1" dirty="0">
                <a:solidFill>
                  <a:srgbClr val="000000"/>
                </a:solidFill>
                <a:effectLst/>
                <a:latin typeface="Times New Roman" panose="02020603050405020304" pitchFamily="18" charset="0"/>
                <a:ea typeface="Times New Roman" panose="02020603050405020304" pitchFamily="18" charset="0"/>
              </a:rPr>
              <a:t>- Lập dàn ý bằng cách dựa vào các ý đã tìm được, sắp xếp lại theo ba phần lớn của bài văn, gồm:</a:t>
            </a:r>
            <a:endParaRPr lang="en-US" sz="2400" dirty="0">
              <a:effectLst/>
              <a:latin typeface="Times New Roman" panose="02020603050405020304" pitchFamily="18" charset="0"/>
              <a:ea typeface="Times New Roman" panose="02020603050405020304" pitchFamily="18" charset="0"/>
            </a:endParaRPr>
          </a:p>
        </p:txBody>
      </p:sp>
      <p:sp>
        <p:nvSpPr>
          <p:cNvPr id="10" name="Hình chữ nhật: Góc Chéo Tròn 9">
            <a:extLst>
              <a:ext uri="{FF2B5EF4-FFF2-40B4-BE49-F238E27FC236}">
                <a16:creationId xmlns:a16="http://schemas.microsoft.com/office/drawing/2014/main" id="{7F6F0827-23BD-7BED-0809-DAC6D2AD9B8E}"/>
              </a:ext>
            </a:extLst>
          </p:cNvPr>
          <p:cNvSpPr/>
          <p:nvPr/>
        </p:nvSpPr>
        <p:spPr>
          <a:xfrm>
            <a:off x="1720299" y="2508900"/>
            <a:ext cx="1968148" cy="459588"/>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62255" algn="l"/>
              </a:tabLst>
            </a:pP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Kết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bài</a:t>
            </a:r>
            <a:r>
              <a:rPr lang="en-US" sz="2800" b="1" dirty="0">
                <a:solidFill>
                  <a:schemeClr val="bg1"/>
                </a:solidFill>
                <a:latin typeface="Times New Roman" panose="02020603050405020304" pitchFamily="18" charset="0"/>
                <a:ea typeface="Times New Roman" panose="02020603050405020304" pitchFamily="18" charset="0"/>
              </a:rPr>
              <a:t>:</a:t>
            </a:r>
            <a:endParaRPr lang="en-US" sz="2400" b="1" dirty="0">
              <a:solidFill>
                <a:schemeClr val="bg1"/>
              </a:solidFill>
              <a:latin typeface="Times New Roman" panose="02020603050405020304" pitchFamily="18" charset="0"/>
              <a:ea typeface="Times New Roman" panose="02020603050405020304" pitchFamily="18" charset="0"/>
            </a:endParaRPr>
          </a:p>
        </p:txBody>
      </p:sp>
      <p:sp>
        <p:nvSpPr>
          <p:cNvPr id="11" name="Hình chữ nhật: Góc Tròn 10">
            <a:extLst>
              <a:ext uri="{FF2B5EF4-FFF2-40B4-BE49-F238E27FC236}">
                <a16:creationId xmlns:a16="http://schemas.microsoft.com/office/drawing/2014/main" id="{26434B67-5581-848C-C947-7299025D1DA3}"/>
              </a:ext>
            </a:extLst>
          </p:cNvPr>
          <p:cNvSpPr/>
          <p:nvPr/>
        </p:nvSpPr>
        <p:spPr>
          <a:xfrm>
            <a:off x="1694264" y="3256106"/>
            <a:ext cx="9172519" cy="112263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47015" algn="l"/>
              </a:tabLst>
            </a:pPr>
            <a:r>
              <a:rPr lang="vi-VN" sz="2800" dirty="0">
                <a:solidFill>
                  <a:srgbClr val="000000"/>
                </a:solidFill>
                <a:latin typeface="Times New Roman" panose="02020603050405020304" pitchFamily="18" charset="0"/>
                <a:ea typeface="Times New Roman" panose="02020603050405020304" pitchFamily="18" charset="0"/>
              </a:rPr>
              <a:t> Khẳng định lại ý kiến của em về cần phải biết sống giản dị. Đó là lối sống đẹp</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350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1801" y="3810000"/>
            <a:ext cx="1386251" cy="1080100"/>
          </a:xfrm>
          <a:prstGeom prst="rect">
            <a:avLst/>
          </a:prstGeom>
        </p:spPr>
      </p:pic>
      <p:sp>
        <p:nvSpPr>
          <p:cNvPr id="5" name="Rectangle 4"/>
          <p:cNvSpPr/>
          <p:nvPr/>
        </p:nvSpPr>
        <p:spPr>
          <a:xfrm>
            <a:off x="3267517" y="2609262"/>
            <a:ext cx="157506" cy="35101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itchFamily="34" charset="0"/>
              <a:cs typeface="Arial" pitchFamily="34" charset="0"/>
            </a:endParaRPr>
          </a:p>
        </p:txBody>
      </p:sp>
      <p:sp>
        <p:nvSpPr>
          <p:cNvPr id="6" name="Rounded Rectangle 5"/>
          <p:cNvSpPr/>
          <p:nvPr/>
        </p:nvSpPr>
        <p:spPr>
          <a:xfrm>
            <a:off x="1225484" y="602591"/>
            <a:ext cx="9888717" cy="1490159"/>
          </a:xfrm>
          <a:prstGeom prst="round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latin typeface="Arial" pitchFamily="34" charset="0"/>
              <a:cs typeface="Arial" pitchFamily="34" charset="0"/>
            </a:endParaRPr>
          </a:p>
        </p:txBody>
      </p:sp>
      <p:sp>
        <p:nvSpPr>
          <p:cNvPr id="7" name="Rectangle 6"/>
          <p:cNvSpPr/>
          <p:nvPr/>
        </p:nvSpPr>
        <p:spPr>
          <a:xfrm>
            <a:off x="3445328" y="2609262"/>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solidFill>
                  <a:schemeClr val="bg1"/>
                </a:solidFill>
                <a:latin typeface="Times New Roman" panose="02020603050405020304" pitchFamily="18" charset="0"/>
                <a:ea typeface="MS Mincho" panose="02020609040205080304" pitchFamily="49" charset="-128"/>
              </a:rPr>
              <a:t>Thơ</a:t>
            </a:r>
            <a:r>
              <a:rPr lang="en-US" sz="4000" b="1" dirty="0">
                <a:solidFill>
                  <a:schemeClr val="bg1"/>
                </a:solidFill>
                <a:latin typeface="Times New Roman" panose="02020603050405020304" pitchFamily="18" charset="0"/>
                <a:ea typeface="MS Mincho" panose="02020609040205080304" pitchFamily="49" charset="-128"/>
              </a:rPr>
              <a:t> 4 </a:t>
            </a:r>
            <a:r>
              <a:rPr lang="en-US" sz="4000" b="1" dirty="0" err="1">
                <a:solidFill>
                  <a:schemeClr val="bg1"/>
                </a:solidFill>
                <a:latin typeface="Times New Roman" panose="02020603050405020304" pitchFamily="18" charset="0"/>
                <a:ea typeface="MS Mincho" panose="02020609040205080304" pitchFamily="49" charset="-128"/>
              </a:rPr>
              <a:t>chữ</a:t>
            </a:r>
            <a:endParaRPr lang="en-US" sz="4000" b="1" dirty="0">
              <a:solidFill>
                <a:schemeClr val="bg1"/>
              </a:solidFill>
              <a:latin typeface="Arial" pitchFamily="34" charset="0"/>
              <a:cs typeface="Arial" pitchFamily="34" charset="0"/>
            </a:endParaRPr>
          </a:p>
        </p:txBody>
      </p:sp>
      <p:sp>
        <p:nvSpPr>
          <p:cNvPr id="8" name="Rectangle 7"/>
          <p:cNvSpPr/>
          <p:nvPr/>
        </p:nvSpPr>
        <p:spPr>
          <a:xfrm>
            <a:off x="3445328" y="3637962"/>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ctr">
              <a:spcBef>
                <a:spcPts val="0"/>
              </a:spcBef>
              <a:spcAft>
                <a:spcPts val="1200"/>
              </a:spcAft>
            </a:pPr>
            <a:r>
              <a:rPr lang="en-US" sz="4000" b="1" dirty="0" err="1">
                <a:solidFill>
                  <a:schemeClr val="bg1"/>
                </a:solidFill>
                <a:latin typeface="Times New Roman" panose="02020603050405020304" pitchFamily="18" charset="0"/>
                <a:ea typeface="MS Mincho" panose="02020609040205080304" pitchFamily="49" charset="-128"/>
              </a:rPr>
              <a:t>Thơ</a:t>
            </a:r>
            <a:r>
              <a:rPr lang="en-US" sz="4000" b="1" dirty="0">
                <a:solidFill>
                  <a:schemeClr val="bg1"/>
                </a:solidFill>
                <a:latin typeface="Times New Roman" panose="02020603050405020304" pitchFamily="18" charset="0"/>
                <a:ea typeface="MS Mincho" panose="02020609040205080304" pitchFamily="49" charset="-128"/>
              </a:rPr>
              <a:t> 5 </a:t>
            </a:r>
            <a:r>
              <a:rPr lang="en-US" sz="4000" b="1" dirty="0" err="1">
                <a:solidFill>
                  <a:schemeClr val="bg1"/>
                </a:solidFill>
                <a:latin typeface="Times New Roman" panose="02020603050405020304" pitchFamily="18" charset="0"/>
                <a:ea typeface="MS Mincho" panose="02020609040205080304" pitchFamily="49" charset="-128"/>
              </a:rPr>
              <a:t>chữ</a:t>
            </a:r>
            <a:endParaRPr lang="en-US" sz="3600" b="1" dirty="0">
              <a:solidFill>
                <a:schemeClr val="bg1"/>
              </a:solidFill>
              <a:latin typeface="Times New Roman" panose="02020603050405020304" pitchFamily="18" charset="0"/>
              <a:ea typeface="MS Mincho" panose="02020609040205080304" pitchFamily="49" charset="-128"/>
            </a:endParaRPr>
          </a:p>
        </p:txBody>
      </p:sp>
      <p:sp>
        <p:nvSpPr>
          <p:cNvPr id="9" name="Oval 8"/>
          <p:cNvSpPr/>
          <p:nvPr/>
        </p:nvSpPr>
        <p:spPr>
          <a:xfrm>
            <a:off x="3026230" y="26509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A</a:t>
            </a:r>
          </a:p>
        </p:txBody>
      </p:sp>
      <p:sp>
        <p:nvSpPr>
          <p:cNvPr id="10" name="Oval 9"/>
          <p:cNvSpPr/>
          <p:nvPr/>
        </p:nvSpPr>
        <p:spPr>
          <a:xfrm>
            <a:off x="3026230" y="36669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B</a:t>
            </a:r>
          </a:p>
        </p:txBody>
      </p:sp>
      <p:sp>
        <p:nvSpPr>
          <p:cNvPr id="11" name="Rectangle 10"/>
          <p:cNvSpPr/>
          <p:nvPr/>
        </p:nvSpPr>
        <p:spPr>
          <a:xfrm>
            <a:off x="3445328" y="4641262"/>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ctr">
              <a:spcBef>
                <a:spcPts val="0"/>
              </a:spcBef>
              <a:spcAft>
                <a:spcPts val="1200"/>
              </a:spcAft>
            </a:pPr>
            <a:r>
              <a:rPr lang="en-US" sz="4000" b="1" dirty="0" err="1">
                <a:solidFill>
                  <a:schemeClr val="bg1"/>
                </a:solidFill>
                <a:latin typeface="Times New Roman" panose="02020603050405020304" pitchFamily="18" charset="0"/>
                <a:ea typeface="MS Mincho" panose="02020609040205080304" pitchFamily="49" charset="-128"/>
              </a:rPr>
              <a:t>Thơ</a:t>
            </a:r>
            <a:r>
              <a:rPr lang="en-US" sz="4000" b="1" dirty="0">
                <a:solidFill>
                  <a:schemeClr val="bg1"/>
                </a:solidFill>
                <a:latin typeface="Times New Roman" panose="02020603050405020304" pitchFamily="18" charset="0"/>
                <a:ea typeface="MS Mincho" panose="02020609040205080304" pitchFamily="49" charset="-128"/>
              </a:rPr>
              <a:t> </a:t>
            </a:r>
            <a:r>
              <a:rPr lang="en-US" sz="4000" b="1" dirty="0" err="1">
                <a:solidFill>
                  <a:schemeClr val="bg1"/>
                </a:solidFill>
                <a:latin typeface="Times New Roman" panose="02020603050405020304" pitchFamily="18" charset="0"/>
                <a:ea typeface="MS Mincho" panose="02020609040205080304" pitchFamily="49" charset="-128"/>
              </a:rPr>
              <a:t>lục</a:t>
            </a:r>
            <a:r>
              <a:rPr lang="en-US" sz="4000" b="1" dirty="0">
                <a:solidFill>
                  <a:schemeClr val="bg1"/>
                </a:solidFill>
                <a:latin typeface="Times New Roman" panose="02020603050405020304" pitchFamily="18" charset="0"/>
                <a:ea typeface="MS Mincho" panose="02020609040205080304" pitchFamily="49" charset="-128"/>
              </a:rPr>
              <a:t> </a:t>
            </a:r>
            <a:r>
              <a:rPr lang="en-US" sz="4000" b="1" dirty="0" err="1">
                <a:solidFill>
                  <a:schemeClr val="bg1"/>
                </a:solidFill>
                <a:latin typeface="Times New Roman" panose="02020603050405020304" pitchFamily="18" charset="0"/>
                <a:ea typeface="MS Mincho" panose="02020609040205080304" pitchFamily="49" charset="-128"/>
              </a:rPr>
              <a:t>bát</a:t>
            </a:r>
            <a:endParaRPr lang="en-US" sz="3600" b="1" dirty="0">
              <a:solidFill>
                <a:schemeClr val="bg1"/>
              </a:solidFill>
              <a:latin typeface="Times New Roman" panose="02020603050405020304" pitchFamily="18" charset="0"/>
              <a:ea typeface="MS Mincho" panose="02020609040205080304" pitchFamily="49" charset="-128"/>
            </a:endParaRPr>
          </a:p>
        </p:txBody>
      </p:sp>
      <p:sp>
        <p:nvSpPr>
          <p:cNvPr id="12" name="Oval 11"/>
          <p:cNvSpPr/>
          <p:nvPr/>
        </p:nvSpPr>
        <p:spPr>
          <a:xfrm>
            <a:off x="3026230" y="47083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C</a:t>
            </a:r>
          </a:p>
        </p:txBody>
      </p:sp>
      <p:sp>
        <p:nvSpPr>
          <p:cNvPr id="13" name="TextBox 12"/>
          <p:cNvSpPr txBox="1"/>
          <p:nvPr/>
        </p:nvSpPr>
        <p:spPr>
          <a:xfrm>
            <a:off x="1294614" y="723770"/>
            <a:ext cx="9888717" cy="1154162"/>
          </a:xfrm>
          <a:prstGeom prst="rect">
            <a:avLst/>
          </a:prstGeom>
          <a:noFill/>
        </p:spPr>
        <p:txBody>
          <a:bodyPr wrap="square" rtlCol="0">
            <a:spAutoFit/>
          </a:bodyPr>
          <a:lstStyle/>
          <a:p>
            <a:pPr algn="just">
              <a:spcAft>
                <a:spcPts val="600"/>
              </a:spcAft>
            </a:pPr>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hỏi</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 6: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Bài</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thơ</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Những</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cánh</a:t>
            </a:r>
            <a:r>
              <a:rPr lang="en-US" sz="3200" b="1"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000000"/>
                </a:solidFill>
                <a:latin typeface="Tahoma" panose="020B0604030504040204" pitchFamily="34" charset="0"/>
                <a:ea typeface="Tahoma" panose="020B0604030504040204" pitchFamily="34" charset="0"/>
                <a:cs typeface="Tahoma" panose="020B0604030504040204" pitchFamily="34" charset="0"/>
              </a:rPr>
              <a:t>buồm</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a:p>
            <a:pPr algn="just">
              <a:spcAft>
                <a:spcPts val="600"/>
              </a:spcAft>
            </a:pP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Mây</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sóng</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được</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sáng</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tác</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theo</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thể</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thơ</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0">
            <a:extLst>
              <a:ext uri="{FF2B5EF4-FFF2-40B4-BE49-F238E27FC236}">
                <a16:creationId xmlns:a16="http://schemas.microsoft.com/office/drawing/2014/main" id="{6B32CC06-3C4C-A900-3C99-5C7C37F78A6A}"/>
              </a:ext>
            </a:extLst>
          </p:cNvPr>
          <p:cNvSpPr/>
          <p:nvPr/>
        </p:nvSpPr>
        <p:spPr>
          <a:xfrm>
            <a:off x="3432628" y="5573512"/>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R="0" lvl="0" algn="ctr">
              <a:spcBef>
                <a:spcPts val="0"/>
              </a:spcBef>
              <a:spcAft>
                <a:spcPts val="1200"/>
              </a:spcAft>
            </a:pPr>
            <a:r>
              <a:rPr lang="en-US" sz="4000" b="1" dirty="0" err="1">
                <a:solidFill>
                  <a:schemeClr val="bg1"/>
                </a:solidFill>
                <a:latin typeface="Times New Roman" panose="02020603050405020304" pitchFamily="18" charset="0"/>
                <a:ea typeface="MS Mincho" panose="02020609040205080304" pitchFamily="49" charset="-128"/>
              </a:rPr>
              <a:t>Thơ</a:t>
            </a:r>
            <a:r>
              <a:rPr lang="en-US" sz="4000" b="1" dirty="0">
                <a:solidFill>
                  <a:schemeClr val="bg1"/>
                </a:solidFill>
                <a:latin typeface="Times New Roman" panose="02020603050405020304" pitchFamily="18" charset="0"/>
                <a:ea typeface="MS Mincho" panose="02020609040205080304" pitchFamily="49" charset="-128"/>
              </a:rPr>
              <a:t> </a:t>
            </a:r>
            <a:r>
              <a:rPr lang="en-US" sz="4000" b="1" dirty="0" err="1">
                <a:solidFill>
                  <a:schemeClr val="bg1"/>
                </a:solidFill>
                <a:latin typeface="Times New Roman" panose="02020603050405020304" pitchFamily="18" charset="0"/>
                <a:ea typeface="MS Mincho" panose="02020609040205080304" pitchFamily="49" charset="-128"/>
              </a:rPr>
              <a:t>tự</a:t>
            </a:r>
            <a:r>
              <a:rPr lang="en-US" sz="4000" b="1" dirty="0">
                <a:solidFill>
                  <a:schemeClr val="bg1"/>
                </a:solidFill>
                <a:latin typeface="Times New Roman" panose="02020603050405020304" pitchFamily="18" charset="0"/>
                <a:ea typeface="MS Mincho" panose="02020609040205080304" pitchFamily="49" charset="-128"/>
              </a:rPr>
              <a:t> do</a:t>
            </a:r>
            <a:endParaRPr lang="en-US" sz="3600" b="1" dirty="0">
              <a:solidFill>
                <a:schemeClr val="bg1"/>
              </a:solidFill>
              <a:latin typeface="Times New Roman" panose="02020603050405020304" pitchFamily="18" charset="0"/>
              <a:ea typeface="MS Mincho" panose="02020609040205080304" pitchFamily="49" charset="-128"/>
            </a:endParaRPr>
          </a:p>
        </p:txBody>
      </p:sp>
      <p:sp>
        <p:nvSpPr>
          <p:cNvPr id="14" name="Oval 11">
            <a:extLst>
              <a:ext uri="{FF2B5EF4-FFF2-40B4-BE49-F238E27FC236}">
                <a16:creationId xmlns:a16="http://schemas.microsoft.com/office/drawing/2014/main" id="{10863742-E511-0789-0533-B6FF4AC33A21}"/>
              </a:ext>
            </a:extLst>
          </p:cNvPr>
          <p:cNvSpPr/>
          <p:nvPr/>
        </p:nvSpPr>
        <p:spPr>
          <a:xfrm>
            <a:off x="3026230" y="5643018"/>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D</a:t>
            </a:r>
          </a:p>
        </p:txBody>
      </p:sp>
      <p:pic>
        <p:nvPicPr>
          <p:cNvPr id="15" name="Picture 2">
            <a:extLst>
              <a:ext uri="{FF2B5EF4-FFF2-40B4-BE49-F238E27FC236}">
                <a16:creationId xmlns:a16="http://schemas.microsoft.com/office/drawing/2014/main" id="{5EFBCFC7-7582-13CC-0FF6-EE12A9B05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818" y="4025312"/>
            <a:ext cx="2388413" cy="2097143"/>
          </a:xfrm>
          <a:prstGeom prst="rect">
            <a:avLst/>
          </a:prstGeom>
        </p:spPr>
      </p:pic>
    </p:spTree>
    <p:extLst>
      <p:ext uri="{BB962C8B-B14F-4D97-AF65-F5344CB8AC3E}">
        <p14:creationId xmlns:p14="http://schemas.microsoft.com/office/powerpoint/2010/main" val="586021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 calcmode="lin" valueType="num">
                                      <p:cBhvr>
                                        <p:cTn id="31" dur="500" fill="hold"/>
                                        <p:tgtEl>
                                          <p:spTgt spid="10"/>
                                        </p:tgtEl>
                                        <p:attrNameLst>
                                          <p:attrName>style.rotation</p:attrName>
                                        </p:attrNameLst>
                                      </p:cBhvr>
                                      <p:tavLst>
                                        <p:tav tm="0">
                                          <p:val>
                                            <p:fltVal val="360"/>
                                          </p:val>
                                        </p:tav>
                                        <p:tav tm="100000">
                                          <p:val>
                                            <p:fltVal val="0"/>
                                          </p:val>
                                        </p:tav>
                                      </p:tavLst>
                                    </p:anim>
                                    <p:animEffect transition="in" filter="fade">
                                      <p:cBhvr>
                                        <p:cTn id="32" dur="500"/>
                                        <p:tgtEl>
                                          <p:spTgt spid="10"/>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 calcmode="lin" valueType="num">
                                      <p:cBhvr>
                                        <p:cTn id="42" dur="500" fill="hold"/>
                                        <p:tgtEl>
                                          <p:spTgt spid="12"/>
                                        </p:tgtEl>
                                        <p:attrNameLst>
                                          <p:attrName>style.rotation</p:attrName>
                                        </p:attrNameLst>
                                      </p:cBhvr>
                                      <p:tavLst>
                                        <p:tav tm="0">
                                          <p:val>
                                            <p:fltVal val="360"/>
                                          </p:val>
                                        </p:tav>
                                        <p:tav tm="100000">
                                          <p:val>
                                            <p:fltVal val="0"/>
                                          </p:val>
                                        </p:tav>
                                      </p:tavLst>
                                    </p:anim>
                                    <p:animEffect transition="in" filter="fade">
                                      <p:cBhvr>
                                        <p:cTn id="43" dur="500"/>
                                        <p:tgtEl>
                                          <p:spTgt spid="12"/>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5000"/>
                            </p:stCondLst>
                            <p:childTnLst>
                              <p:par>
                                <p:cTn id="49" presetID="49" presetClass="entr" presetSubtype="0" decel="10000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 calcmode="lin" valueType="num">
                                      <p:cBhvr>
                                        <p:cTn id="53" dur="500" fill="hold"/>
                                        <p:tgtEl>
                                          <p:spTgt spid="14"/>
                                        </p:tgtEl>
                                        <p:attrNameLst>
                                          <p:attrName>style.rotation</p:attrName>
                                        </p:attrNameLst>
                                      </p:cBhvr>
                                      <p:tavLst>
                                        <p:tav tm="0">
                                          <p:val>
                                            <p:fltVal val="360"/>
                                          </p:val>
                                        </p:tav>
                                        <p:tav tm="100000">
                                          <p:val>
                                            <p:fltVal val="0"/>
                                          </p:val>
                                        </p:tav>
                                      </p:tavLst>
                                    </p:anim>
                                    <p:animEffect transition="in" filter="fade">
                                      <p:cBhvr>
                                        <p:cTn id="54" dur="500"/>
                                        <p:tgtEl>
                                          <p:spTgt spid="14"/>
                                        </p:tgtEl>
                                      </p:cBhvr>
                                    </p:animEffect>
                                  </p:childTnLst>
                                </p:cTn>
                              </p:par>
                            </p:childTnLst>
                          </p:cTn>
                        </p:par>
                        <p:par>
                          <p:cTn id="55" fill="hold">
                            <p:stCondLst>
                              <p:cond delay="5500"/>
                            </p:stCondLst>
                            <p:childTnLst>
                              <p:par>
                                <p:cTn id="56" presetID="22" presetClass="entr" presetSubtype="8"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left)">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6" presetClass="exit" presetSubtype="21" fill="hold" grpId="1" nodeType="withEffect">
                                  <p:stCondLst>
                                    <p:cond delay="0"/>
                                  </p:stCondLst>
                                  <p:childTnLst>
                                    <p:animEffect transition="out" filter="barn(inVertic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6" presetClass="exit" presetSubtype="21" fill="hold" grpId="1" nodeType="withEffect">
                                  <p:stCondLst>
                                    <p:cond delay="0"/>
                                  </p:stCondLst>
                                  <p:childTnLst>
                                    <p:animEffect transition="out" filter="barn(inVertical)">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p:bldP spid="2" grpId="0" animBg="1"/>
      <p:bldP spid="1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25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2.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2</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478440" y="851141"/>
            <a:ext cx="6215604" cy="523220"/>
          </a:xfrm>
          <a:prstGeom prst="rect">
            <a:avLst/>
          </a:prstGeom>
          <a:noFill/>
        </p:spPr>
        <p:txBody>
          <a:bodyPr wrap="square">
            <a:spAutoFit/>
          </a:bodyPr>
          <a:lstStyle/>
          <a:p>
            <a:r>
              <a:rPr lang="en-US" sz="2800" b="1" dirty="0">
                <a:solidFill>
                  <a:srgbClr val="00CC00"/>
                </a:solidFill>
                <a:latin typeface="Times New Roman" panose="02020603050405020304" pitchFamily="18" charset="0"/>
                <a:ea typeface="MS Mincho" panose="02020609040205080304" pitchFamily="49" charset="-128"/>
              </a:rPr>
              <a:t>b</a:t>
            </a:r>
            <a:r>
              <a:rPr lang="vi-VN" sz="2800" b="1" dirty="0">
                <a:solidFill>
                  <a:srgbClr val="00CC00"/>
                </a:solidFill>
                <a:latin typeface="Times New Roman" panose="02020603050405020304" pitchFamily="18" charset="0"/>
                <a:ea typeface="MS Mincho" panose="02020609040205080304" pitchFamily="49" charset="-128"/>
              </a:rPr>
              <a:t>. Bước </a:t>
            </a:r>
            <a:r>
              <a:rPr lang="en-US" sz="2800" b="1" dirty="0">
                <a:solidFill>
                  <a:srgbClr val="00CC00"/>
                </a:solidFill>
                <a:latin typeface="Times New Roman" panose="02020603050405020304" pitchFamily="18" charset="0"/>
                <a:ea typeface="MS Mincho" panose="02020609040205080304" pitchFamily="49" charset="-128"/>
              </a:rPr>
              <a:t>2</a:t>
            </a:r>
            <a:r>
              <a:rPr lang="vi-VN" sz="2800" b="1" dirty="0">
                <a:solidFill>
                  <a:srgbClr val="00CC00"/>
                </a:solidFill>
                <a:latin typeface="Times New Roman" panose="02020603050405020304" pitchFamily="18" charset="0"/>
                <a:ea typeface="MS Mincho" panose="02020609040205080304" pitchFamily="49" charset="-128"/>
              </a:rPr>
              <a:t>:</a:t>
            </a:r>
            <a:r>
              <a:rPr lang="vi-VN" sz="2800" dirty="0">
                <a:solidFill>
                  <a:srgbClr val="00CC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ý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lập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dàn</a:t>
            </a:r>
            <a:r>
              <a:rPr lang="en-US" sz="2800" b="1" dirty="0">
                <a:solidFill>
                  <a:srgbClr val="000000"/>
                </a:solidFill>
                <a:latin typeface="Times New Roman" panose="02020603050405020304" pitchFamily="18" charset="0"/>
                <a:ea typeface="Times New Roman" panose="02020603050405020304" pitchFamily="18" charset="0"/>
              </a:rPr>
              <a:t> ý</a:t>
            </a:r>
            <a:endParaRPr lang="en-US" sz="2400" dirty="0">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E0A6628E-3B79-4D25-2A6E-F50ACC838373}"/>
              </a:ext>
            </a:extLst>
          </p:cNvPr>
          <p:cNvSpPr txBox="1"/>
          <p:nvPr/>
        </p:nvSpPr>
        <p:spPr>
          <a:xfrm>
            <a:off x="1478440" y="1443664"/>
            <a:ext cx="10008951" cy="954107"/>
          </a:xfrm>
          <a:prstGeom prst="rect">
            <a:avLst/>
          </a:prstGeom>
          <a:noFill/>
        </p:spPr>
        <p:txBody>
          <a:bodyPr wrap="square">
            <a:spAutoFit/>
          </a:bodyPr>
          <a:lstStyle/>
          <a:p>
            <a:pPr marL="0" marR="0"/>
            <a:r>
              <a:rPr lang="vi-VN" sz="2800" b="1" i="1" dirty="0">
                <a:solidFill>
                  <a:srgbClr val="000000"/>
                </a:solidFill>
                <a:effectLst/>
                <a:latin typeface="Times New Roman" panose="02020603050405020304" pitchFamily="18" charset="0"/>
                <a:ea typeface="Times New Roman" panose="02020603050405020304" pitchFamily="18" charset="0"/>
              </a:rPr>
              <a:t>- Lập dàn ý bằng cách dựa vào các ý đã tìm được, sắp xếp lại theo ba phần lớn của bài văn, gồm:</a:t>
            </a:r>
            <a:endParaRPr lang="en-US" sz="2400" dirty="0">
              <a:effectLst/>
              <a:latin typeface="Times New Roman" panose="02020603050405020304" pitchFamily="18" charset="0"/>
              <a:ea typeface="Times New Roman" panose="02020603050405020304" pitchFamily="18" charset="0"/>
            </a:endParaRPr>
          </a:p>
        </p:txBody>
      </p:sp>
      <p:sp>
        <p:nvSpPr>
          <p:cNvPr id="10" name="Hình chữ nhật: Góc Chéo Tròn 9">
            <a:extLst>
              <a:ext uri="{FF2B5EF4-FFF2-40B4-BE49-F238E27FC236}">
                <a16:creationId xmlns:a16="http://schemas.microsoft.com/office/drawing/2014/main" id="{7F6F0827-23BD-7BED-0809-DAC6D2AD9B8E}"/>
              </a:ext>
            </a:extLst>
          </p:cNvPr>
          <p:cNvSpPr/>
          <p:nvPr/>
        </p:nvSpPr>
        <p:spPr>
          <a:xfrm>
            <a:off x="1720299" y="2508900"/>
            <a:ext cx="1968148" cy="459588"/>
          </a:xfrm>
          <a:prstGeom prst="round2DiagRect">
            <a:avLst>
              <a:gd name="adj1" fmla="val 50000"/>
              <a:gd name="adj2" fmla="val 0"/>
            </a:avLst>
          </a:prstGeom>
          <a:gradFill flip="none" rotWithShape="1">
            <a:gsLst>
              <a:gs pos="58000">
                <a:srgbClr val="00B05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62255" algn="l"/>
              </a:tabLst>
            </a:pP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Kết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bài</a:t>
            </a:r>
            <a:r>
              <a:rPr lang="en-US" sz="2800" b="1" dirty="0">
                <a:solidFill>
                  <a:schemeClr val="bg1"/>
                </a:solidFill>
                <a:latin typeface="Times New Roman" panose="02020603050405020304" pitchFamily="18" charset="0"/>
                <a:ea typeface="Times New Roman" panose="02020603050405020304" pitchFamily="18" charset="0"/>
              </a:rPr>
              <a:t>:</a:t>
            </a:r>
            <a:endParaRPr lang="en-US" sz="2400" b="1" dirty="0">
              <a:solidFill>
                <a:schemeClr val="bg1"/>
              </a:solidFill>
              <a:latin typeface="Times New Roman" panose="02020603050405020304" pitchFamily="18" charset="0"/>
              <a:ea typeface="Times New Roman" panose="02020603050405020304" pitchFamily="18" charset="0"/>
            </a:endParaRPr>
          </a:p>
        </p:txBody>
      </p:sp>
      <p:sp>
        <p:nvSpPr>
          <p:cNvPr id="11" name="Hình chữ nhật: Góc Tròn 10">
            <a:extLst>
              <a:ext uri="{FF2B5EF4-FFF2-40B4-BE49-F238E27FC236}">
                <a16:creationId xmlns:a16="http://schemas.microsoft.com/office/drawing/2014/main" id="{26434B67-5581-848C-C947-7299025D1DA3}"/>
              </a:ext>
            </a:extLst>
          </p:cNvPr>
          <p:cNvSpPr/>
          <p:nvPr/>
        </p:nvSpPr>
        <p:spPr>
          <a:xfrm>
            <a:off x="1694264" y="3256106"/>
            <a:ext cx="9172519" cy="112263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47015" algn="l"/>
              </a:tabLst>
            </a:pPr>
            <a:r>
              <a:rPr lang="vi-VN" sz="2800" dirty="0">
                <a:solidFill>
                  <a:srgbClr val="000000"/>
                </a:solidFill>
                <a:latin typeface="Times New Roman" panose="02020603050405020304" pitchFamily="18" charset="0"/>
                <a:ea typeface="Times New Roman" panose="02020603050405020304" pitchFamily="18" charset="0"/>
              </a:rPr>
              <a:t> Khẳng định lại ý kiến của em về cần phải biết sống giản dị. Đó là lối sống đẹp</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590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B90C99A-CCF6-1789-1B19-D94067D698E7}"/>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8381"/>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Hình ảnh 2">
            <a:extLst>
              <a:ext uri="{FF2B5EF4-FFF2-40B4-BE49-F238E27FC236}">
                <a16:creationId xmlns:a16="http://schemas.microsoft.com/office/drawing/2014/main" id="{B05083E0-B47B-9DF4-F760-F281D78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145" y="5363737"/>
            <a:ext cx="1129385" cy="1494263"/>
          </a:xfrm>
          <a:prstGeom prst="rect">
            <a:avLst/>
          </a:prstGeom>
        </p:spPr>
      </p:pic>
      <p:pic>
        <p:nvPicPr>
          <p:cNvPr id="9" name="Hình ảnh 8">
            <a:extLst>
              <a:ext uri="{FF2B5EF4-FFF2-40B4-BE49-F238E27FC236}">
                <a16:creationId xmlns:a16="http://schemas.microsoft.com/office/drawing/2014/main" id="{4207829B-D65A-1F65-0D40-DB49EBFF7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252"/>
            <a:ext cx="1968148" cy="2198517"/>
          </a:xfrm>
          <a:prstGeom prst="rect">
            <a:avLst/>
          </a:prstGeom>
        </p:spPr>
      </p:pic>
      <p:sp>
        <p:nvSpPr>
          <p:cNvPr id="17" name="Hình chữ nhật: Góc Tròn 16">
            <a:extLst>
              <a:ext uri="{FF2B5EF4-FFF2-40B4-BE49-F238E27FC236}">
                <a16:creationId xmlns:a16="http://schemas.microsoft.com/office/drawing/2014/main" id="{73373636-86E7-E2CB-2AF5-A15A5C311635}"/>
              </a:ext>
            </a:extLst>
          </p:cNvPr>
          <p:cNvSpPr/>
          <p:nvPr/>
        </p:nvSpPr>
        <p:spPr>
          <a:xfrm>
            <a:off x="1478440" y="233739"/>
            <a:ext cx="1374804" cy="548099"/>
          </a:xfrm>
          <a:prstGeom prst="roundRect">
            <a:avLst/>
          </a:prstGeom>
          <a:gradFill flip="none" rotWithShape="1">
            <a:gsLst>
              <a:gs pos="58000">
                <a:srgbClr val="008000"/>
              </a:gs>
              <a:gs pos="100000">
                <a:srgbClr val="00CC00"/>
              </a:gs>
            </a:gsLst>
            <a:path path="circle">
              <a:fillToRect l="50000" t="50000" r="50000" b="50000"/>
            </a:path>
            <a:tileRect/>
          </a:gra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2. </a:t>
            </a:r>
            <a:r>
              <a:rPr lang="en-US" sz="2800" b="1" dirty="0" err="1">
                <a:solidFill>
                  <a:schemeClr val="bg1"/>
                </a:solidFill>
                <a:latin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cs typeface="Times New Roman" panose="02020603050405020304" pitchFamily="18" charset="0"/>
              </a:rPr>
              <a:t> 2</a:t>
            </a:r>
          </a:p>
        </p:txBody>
      </p:sp>
      <p:sp>
        <p:nvSpPr>
          <p:cNvPr id="19" name="Hộp Văn bản 18">
            <a:extLst>
              <a:ext uri="{FF2B5EF4-FFF2-40B4-BE49-F238E27FC236}">
                <a16:creationId xmlns:a16="http://schemas.microsoft.com/office/drawing/2014/main" id="{2ACD4735-FDB1-3E0C-1E92-9696B2E874B0}"/>
              </a:ext>
            </a:extLst>
          </p:cNvPr>
          <p:cNvSpPr txBox="1"/>
          <p:nvPr/>
        </p:nvSpPr>
        <p:spPr>
          <a:xfrm>
            <a:off x="1478440" y="809586"/>
            <a:ext cx="6215604" cy="523220"/>
          </a:xfrm>
          <a:prstGeom prst="rect">
            <a:avLst/>
          </a:prstGeom>
          <a:noFill/>
        </p:spPr>
        <p:txBody>
          <a:bodyPr wrap="square">
            <a:spAutoFit/>
          </a:bodyPr>
          <a:lstStyle/>
          <a:p>
            <a:r>
              <a:rPr lang="en-US" sz="2800" b="1" dirty="0">
                <a:solidFill>
                  <a:srgbClr val="00CC00"/>
                </a:solidFill>
                <a:latin typeface="Times New Roman" panose="02020603050405020304" pitchFamily="18" charset="0"/>
                <a:ea typeface="MS Mincho" panose="02020609040205080304" pitchFamily="49" charset="-128"/>
              </a:rPr>
              <a:t>c.</a:t>
            </a:r>
            <a:r>
              <a:rPr lang="vi-VN" sz="2800" b="1" dirty="0">
                <a:solidFill>
                  <a:srgbClr val="00CC00"/>
                </a:solidFill>
                <a:latin typeface="Times New Roman" panose="02020603050405020304" pitchFamily="18" charset="0"/>
                <a:ea typeface="MS Mincho" panose="02020609040205080304" pitchFamily="49" charset="-128"/>
              </a:rPr>
              <a:t> Bước </a:t>
            </a:r>
            <a:r>
              <a:rPr lang="en-US" sz="2800" b="1" dirty="0">
                <a:solidFill>
                  <a:srgbClr val="00CC00"/>
                </a:solidFill>
                <a:latin typeface="Times New Roman" panose="02020603050405020304" pitchFamily="18" charset="0"/>
                <a:ea typeface="MS Mincho" panose="02020609040205080304" pitchFamily="49" charset="-128"/>
              </a:rPr>
              <a:t>3</a:t>
            </a:r>
            <a:r>
              <a:rPr lang="vi-VN" sz="2800" b="1" dirty="0">
                <a:solidFill>
                  <a:srgbClr val="00CC00"/>
                </a:solidFill>
                <a:latin typeface="Times New Roman" panose="02020603050405020304" pitchFamily="18" charset="0"/>
                <a:ea typeface="MS Mincho" panose="02020609040205080304" pitchFamily="49" charset="-128"/>
              </a:rPr>
              <a:t>:</a:t>
            </a:r>
            <a:r>
              <a:rPr lang="vi-VN" sz="2800" dirty="0">
                <a:solidFill>
                  <a:srgbClr val="00CC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Viết</a:t>
            </a:r>
            <a:endParaRPr lang="en-US" sz="2400" dirty="0">
              <a:latin typeface="Times New Roman" panose="02020603050405020304" pitchFamily="18" charset="0"/>
              <a:ea typeface="Times New Roman" panose="02020603050405020304" pitchFamily="18" charset="0"/>
            </a:endParaRPr>
          </a:p>
        </p:txBody>
      </p:sp>
      <p:sp>
        <p:nvSpPr>
          <p:cNvPr id="7" name="Hình chữ nhật: Góc Tròn 6">
            <a:extLst>
              <a:ext uri="{FF2B5EF4-FFF2-40B4-BE49-F238E27FC236}">
                <a16:creationId xmlns:a16="http://schemas.microsoft.com/office/drawing/2014/main" id="{A0FEC50E-FE03-B71C-A11E-EECAFF4BA144}"/>
              </a:ext>
            </a:extLst>
          </p:cNvPr>
          <p:cNvSpPr/>
          <p:nvPr/>
        </p:nvSpPr>
        <p:spPr>
          <a:xfrm>
            <a:off x="1725266" y="1479539"/>
            <a:ext cx="7025666" cy="561318"/>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dirty="0" err="1">
                <a:solidFill>
                  <a:schemeClr val="tx1"/>
                </a:solidFill>
                <a:latin typeface="Times New Roman" panose="02020603050405020304" pitchFamily="18" charset="0"/>
                <a:ea typeface="Times New Roman" panose="02020603050405020304" pitchFamily="18" charset="0"/>
              </a:rPr>
              <a:t>Dựa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dàn</a:t>
            </a:r>
            <a:r>
              <a:rPr lang="en-US" sz="2800" dirty="0">
                <a:solidFill>
                  <a:schemeClr val="tx1"/>
                </a:solidFill>
                <a:latin typeface="Times New Roman" panose="02020603050405020304" pitchFamily="18" charset="0"/>
                <a:ea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rPr>
              <a:t>viết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thành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hoàn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chỉnh</a:t>
            </a:r>
            <a:r>
              <a:rPr lang="en-US" sz="28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CF1D515F-5281-2B5F-84FE-4B48360C6B69}"/>
              </a:ext>
            </a:extLst>
          </p:cNvPr>
          <p:cNvSpPr txBox="1"/>
          <p:nvPr/>
        </p:nvSpPr>
        <p:spPr>
          <a:xfrm>
            <a:off x="1496346" y="2121476"/>
            <a:ext cx="6578882" cy="523220"/>
          </a:xfrm>
          <a:prstGeom prst="rect">
            <a:avLst/>
          </a:prstGeom>
          <a:noFill/>
        </p:spPr>
        <p:txBody>
          <a:bodyPr wrap="square">
            <a:spAutoFit/>
          </a:bodyPr>
          <a:lstStyle/>
          <a:p>
            <a:r>
              <a:rPr lang="en-US" sz="2800" b="1" dirty="0">
                <a:solidFill>
                  <a:srgbClr val="00CC00"/>
                </a:solidFill>
                <a:latin typeface="Times New Roman" panose="02020603050405020304" pitchFamily="18" charset="0"/>
                <a:ea typeface="MS Mincho" panose="02020609040205080304" pitchFamily="49" charset="-128"/>
              </a:rPr>
              <a:t>d.</a:t>
            </a:r>
            <a:r>
              <a:rPr lang="vi-VN" sz="2800" b="1" dirty="0">
                <a:solidFill>
                  <a:srgbClr val="00CC00"/>
                </a:solidFill>
                <a:latin typeface="Times New Roman" panose="02020603050405020304" pitchFamily="18" charset="0"/>
                <a:ea typeface="MS Mincho" panose="02020609040205080304" pitchFamily="49" charset="-128"/>
              </a:rPr>
              <a:t> Bước </a:t>
            </a:r>
            <a:r>
              <a:rPr lang="en-US" sz="2800" b="1" dirty="0">
                <a:solidFill>
                  <a:srgbClr val="00CC00"/>
                </a:solidFill>
                <a:latin typeface="Times New Roman" panose="02020603050405020304" pitchFamily="18" charset="0"/>
                <a:ea typeface="MS Mincho" panose="02020609040205080304" pitchFamily="49" charset="-128"/>
              </a:rPr>
              <a:t>4</a:t>
            </a:r>
            <a:r>
              <a:rPr lang="vi-VN" sz="2800" b="1" dirty="0">
                <a:solidFill>
                  <a:srgbClr val="00CC00"/>
                </a:solidFill>
                <a:latin typeface="Times New Roman" panose="02020603050405020304" pitchFamily="18" charset="0"/>
                <a:ea typeface="MS Mincho" panose="02020609040205080304" pitchFamily="49" charset="-128"/>
              </a:rPr>
              <a:t>:</a:t>
            </a:r>
            <a:r>
              <a:rPr lang="vi-VN" sz="2800" dirty="0">
                <a:solidFill>
                  <a:srgbClr val="00CC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Kiểm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chỉnh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sửa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viết</a:t>
            </a:r>
            <a:endParaRPr lang="en-US" sz="2400" dirty="0">
              <a:latin typeface="Times New Roman" panose="02020603050405020304" pitchFamily="18" charset="0"/>
              <a:ea typeface="Times New Roman" panose="02020603050405020304" pitchFamily="18" charset="0"/>
            </a:endParaRPr>
          </a:p>
        </p:txBody>
      </p:sp>
      <p:sp>
        <p:nvSpPr>
          <p:cNvPr id="10" name="Hình chữ nhật: Góc Tròn 9">
            <a:extLst>
              <a:ext uri="{FF2B5EF4-FFF2-40B4-BE49-F238E27FC236}">
                <a16:creationId xmlns:a16="http://schemas.microsoft.com/office/drawing/2014/main" id="{2C867500-2A77-172C-2788-C6E0E169DDF1}"/>
              </a:ext>
            </a:extLst>
          </p:cNvPr>
          <p:cNvSpPr/>
          <p:nvPr/>
        </p:nvSpPr>
        <p:spPr>
          <a:xfrm>
            <a:off x="1703416" y="2758549"/>
            <a:ext cx="9011008" cy="978422"/>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386840" algn="l"/>
              </a:tabLst>
            </a:pP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Đọc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kĩ</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bài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viết</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của</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mình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và</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khoanh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tròn</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những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lỗi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chính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tả</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lỗi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sử</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dụng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từ</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ngữ</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nếu</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có</a:t>
            </a:r>
            <a:r>
              <a:rPr lang="en-US" sz="2800" dirty="0">
                <a:solidFill>
                  <a:srgbClr val="0D0D0D"/>
                </a:solidFill>
                <a:latin typeface="Times New Roman" panose="02020603050405020304" pitchFamily="18" charset="0"/>
                <a:ea typeface="MS Mincho" panose="02020609040205080304" pitchFamily="49" charset="-128"/>
              </a:rPr>
              <a:t>). Sau </a:t>
            </a:r>
            <a:r>
              <a:rPr lang="en-US" sz="2800" dirty="0" err="1">
                <a:solidFill>
                  <a:srgbClr val="0D0D0D"/>
                </a:solidFill>
                <a:latin typeface="Times New Roman" panose="02020603050405020304" pitchFamily="18" charset="0"/>
                <a:ea typeface="MS Mincho" panose="02020609040205080304" pitchFamily="49" charset="-128"/>
              </a:rPr>
              <a:t>đó</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sửa</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lại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các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lỗi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đó</a:t>
            </a:r>
            <a:r>
              <a:rPr lang="en-US" sz="2800" dirty="0">
                <a:solidFill>
                  <a:srgbClr val="0D0D0D"/>
                </a:solidFill>
                <a:latin typeface="Times New Roman" panose="02020603050405020304" pitchFamily="18" charset="0"/>
                <a:ea typeface="MS Mincho" panose="02020609040205080304" pitchFamily="49" charset="-128"/>
              </a:rPr>
              <a:t>.</a:t>
            </a:r>
            <a:endParaRPr lang="en-US" sz="2400" dirty="0">
              <a:latin typeface="Times New Roman" panose="02020603050405020304" pitchFamily="18" charset="0"/>
              <a:ea typeface="Times New Roman" panose="02020603050405020304" pitchFamily="18" charset="0"/>
            </a:endParaRPr>
          </a:p>
        </p:txBody>
      </p:sp>
      <p:sp>
        <p:nvSpPr>
          <p:cNvPr id="11" name="Hình chữ nhật: Góc Tròn 10">
            <a:extLst>
              <a:ext uri="{FF2B5EF4-FFF2-40B4-BE49-F238E27FC236}">
                <a16:creationId xmlns:a16="http://schemas.microsoft.com/office/drawing/2014/main" id="{3FBA2DCC-8B73-5222-A80D-FAF27209B005}"/>
              </a:ext>
            </a:extLst>
          </p:cNvPr>
          <p:cNvSpPr/>
          <p:nvPr/>
        </p:nvSpPr>
        <p:spPr>
          <a:xfrm>
            <a:off x="1982389" y="4073114"/>
            <a:ext cx="9654009" cy="978422"/>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Gạch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chân</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những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câu</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sai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ngữ</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pháp</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bằng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cách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phân</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tích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cấu</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trúc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ngữ</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pháp</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và</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sửa</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lại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cho</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đúng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nếu</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có</a:t>
            </a:r>
            <a:r>
              <a:rPr lang="en-US" sz="2800" dirty="0">
                <a:solidFill>
                  <a:srgbClr val="0D0D0D"/>
                </a:solidFill>
                <a:latin typeface="Times New Roman" panose="02020603050405020304" pitchFamily="18" charset="0"/>
                <a:ea typeface="MS Mincho" panose="02020609040205080304" pitchFamily="49" charset="-128"/>
              </a:rPr>
              <a:t>).</a:t>
            </a:r>
            <a:endParaRPr lang="en-US" sz="2400" dirty="0">
              <a:latin typeface="Times New Roman" panose="02020603050405020304" pitchFamily="18" charset="0"/>
              <a:ea typeface="Times New Roman" panose="02020603050405020304" pitchFamily="18" charset="0"/>
            </a:endParaRPr>
          </a:p>
        </p:txBody>
      </p:sp>
      <p:sp>
        <p:nvSpPr>
          <p:cNvPr id="12" name="Hình chữ nhật: Góc Tròn 11">
            <a:extLst>
              <a:ext uri="{FF2B5EF4-FFF2-40B4-BE49-F238E27FC236}">
                <a16:creationId xmlns:a16="http://schemas.microsoft.com/office/drawing/2014/main" id="{F9B18018-5732-888E-55FC-4AF88A680780}"/>
              </a:ext>
            </a:extLst>
          </p:cNvPr>
          <p:cNvSpPr/>
          <p:nvPr/>
        </p:nvSpPr>
        <p:spPr>
          <a:xfrm>
            <a:off x="1982389" y="5421999"/>
            <a:ext cx="4898962" cy="606338"/>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Dùng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bảng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kiểm</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để</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sửa</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chữa</a:t>
            </a:r>
            <a:r>
              <a:rPr lang="en-US" sz="2800" dirty="0">
                <a:solidFill>
                  <a:srgbClr val="0D0D0D"/>
                </a:solidFill>
                <a:latin typeface="Times New Roman" panose="02020603050405020304" pitchFamily="18" charset="0"/>
                <a:ea typeface="MS Mincho" panose="02020609040205080304" pitchFamily="49" charset="-128"/>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039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animBg="1"/>
      <p:bldP spid="8" grpId="0"/>
      <p:bldP spid="10" grpId="0" animBg="1"/>
      <p:bldP spid="11"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B505756C-A6AE-CD19-A802-472563940F9B}"/>
              </a:ext>
            </a:extLst>
          </p:cNvPr>
          <p:cNvSpPr txBox="1"/>
          <p:nvPr/>
        </p:nvSpPr>
        <p:spPr>
          <a:xfrm>
            <a:off x="1669774" y="19108"/>
            <a:ext cx="9687339" cy="1043619"/>
          </a:xfrm>
          <a:prstGeom prst="rect">
            <a:avLst/>
          </a:prstGeom>
          <a:noFill/>
        </p:spPr>
        <p:txBody>
          <a:bodyPr wrap="square">
            <a:spAutoFit/>
          </a:bodyPr>
          <a:lstStyle/>
          <a:p>
            <a:pPr marL="0" marR="0" algn="ctr">
              <a:lnSpc>
                <a:spcPct val="115000"/>
              </a:lnSpc>
              <a:spcBef>
                <a:spcPts val="0"/>
              </a:spcBef>
              <a:spcAft>
                <a:spcPts val="0"/>
              </a:spcAft>
            </a:pPr>
            <a:r>
              <a:rPr lang="vi-VN" sz="2800" b="1" i="1" dirty="0">
                <a:solidFill>
                  <a:srgbClr val="008000"/>
                </a:solidFill>
                <a:effectLst/>
                <a:latin typeface="Times New Roman" panose="02020603050405020304" pitchFamily="18" charset="0"/>
                <a:ea typeface="Times New Roman" panose="02020603050405020304" pitchFamily="18" charset="0"/>
              </a:rPr>
              <a:t>Bảng kiểm </a:t>
            </a:r>
            <a:r>
              <a:rPr lang="en-US" sz="2800" b="1" i="1" dirty="0" err="1">
                <a:solidFill>
                  <a:srgbClr val="008000"/>
                </a:solidFill>
                <a:effectLst/>
                <a:latin typeface="Times New Roman" panose="02020603050405020304" pitchFamily="18" charset="0"/>
                <a:ea typeface="Times New Roman" panose="02020603050405020304" pitchFamily="18" charset="0"/>
              </a:rPr>
              <a:t>đề</a:t>
            </a:r>
            <a:r>
              <a:rPr lang="en-US" sz="2800" b="1" i="1" dirty="0">
                <a:solidFill>
                  <a:srgbClr val="008000"/>
                </a:solidFill>
                <a:effectLst/>
                <a:latin typeface="Times New Roman" panose="02020603050405020304" pitchFamily="18" charset="0"/>
                <a:ea typeface="Times New Roman" panose="02020603050405020304" pitchFamily="18" charset="0"/>
              </a:rPr>
              <a:t> 01 </a:t>
            </a:r>
            <a:r>
              <a:rPr lang="en-US" sz="2800" b="1" dirty="0">
                <a:solidFill>
                  <a:srgbClr val="FF0000"/>
                </a:solidFill>
                <a:effectLst/>
                <a:latin typeface="Times New Roman" panose="02020603050405020304" pitchFamily="18" charset="0"/>
                <a:ea typeface="Times New Roman" panose="02020603050405020304" pitchFamily="18" charset="0"/>
              </a:rPr>
              <a:t>BẢNG KIỂM BÀI VĂN GHI LẠI CẢM XÚC, SUY NGHĨ  SAU KHI ĐỌC MỘT BÀI THƠ</a:t>
            </a:r>
            <a:endParaRPr lang="en-US" sz="2400" dirty="0">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D6F814DA-E9CE-4E28-DBC5-0C0B6A62E0BD}"/>
              </a:ext>
            </a:extLst>
          </p:cNvPr>
          <p:cNvGraphicFramePr>
            <a:graphicFrameLocks noGrp="1"/>
          </p:cNvGraphicFramePr>
          <p:nvPr/>
        </p:nvGraphicFramePr>
        <p:xfrm>
          <a:off x="516836" y="1018758"/>
          <a:ext cx="11357112" cy="5760720"/>
        </p:xfrm>
        <a:graphic>
          <a:graphicData uri="http://schemas.openxmlformats.org/drawingml/2006/table">
            <a:tbl>
              <a:tblPr firstRow="1" firstCol="1" bandRow="1" bandCol="1">
                <a:tableStyleId>{5C22544A-7EE6-4342-B048-85BDC9FD1C3A}</a:tableStyleId>
              </a:tblPr>
              <a:tblGrid>
                <a:gridCol w="1921564">
                  <a:extLst>
                    <a:ext uri="{9D8B030D-6E8A-4147-A177-3AD203B41FA5}">
                      <a16:colId xmlns:a16="http://schemas.microsoft.com/office/drawing/2014/main" val="829573135"/>
                    </a:ext>
                  </a:extLst>
                </a:gridCol>
                <a:gridCol w="7779026">
                  <a:extLst>
                    <a:ext uri="{9D8B030D-6E8A-4147-A177-3AD203B41FA5}">
                      <a16:colId xmlns:a16="http://schemas.microsoft.com/office/drawing/2014/main" val="2186225151"/>
                    </a:ext>
                  </a:extLst>
                </a:gridCol>
                <a:gridCol w="1656522">
                  <a:extLst>
                    <a:ext uri="{9D8B030D-6E8A-4147-A177-3AD203B41FA5}">
                      <a16:colId xmlns:a16="http://schemas.microsoft.com/office/drawing/2014/main" val="399334675"/>
                    </a:ext>
                  </a:extLst>
                </a:gridCol>
              </a:tblGrid>
              <a:tr h="412948">
                <a:tc>
                  <a:txBody>
                    <a:bodyPr/>
                    <a:lstStyle/>
                    <a:p>
                      <a:pPr marL="0" marR="0" algn="ctr">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Các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phần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văn</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gn="ctr">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Nội</a:t>
                      </a:r>
                      <a:r>
                        <a:rPr lang="en-US" sz="2700" dirty="0">
                          <a:effectLst/>
                          <a:latin typeface="Times New Roman" panose="02020603050405020304" pitchFamily="18" charset="0"/>
                          <a:cs typeface="Times New Roman" panose="02020603050405020304" pitchFamily="18" charset="0"/>
                        </a:rPr>
                        <a:t> dung </a:t>
                      </a:r>
                      <a:r>
                        <a:rPr lang="en-US" sz="2700" dirty="0" err="1">
                          <a:effectLst/>
                          <a:latin typeface="Times New Roman" panose="02020603050405020304" pitchFamily="18" charset="0"/>
                          <a:cs typeface="Times New Roman" panose="02020603050405020304" pitchFamily="18" charset="0"/>
                        </a:rPr>
                        <a:t>kiểm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tra</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gn="ctr">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Đạt</a:t>
                      </a:r>
                      <a:r>
                        <a:rPr lang="en-US" sz="2700" dirty="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Chưa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đạt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3653829318"/>
                  </a:ext>
                </a:extLst>
              </a:tr>
              <a:tr h="206474">
                <a:tc rowSpan="2">
                  <a:txBody>
                    <a:bodyPr/>
                    <a:lstStyle/>
                    <a:p>
                      <a:pPr marL="0" marR="0" algn="ctr">
                        <a:lnSpc>
                          <a:spcPct val="100000"/>
                        </a:lnSpc>
                        <a:spcBef>
                          <a:spcPts val="0"/>
                        </a:spcBef>
                        <a:spcAft>
                          <a:spcPts val="0"/>
                        </a:spcAft>
                        <a:tabLst>
                          <a:tab pos="1386840" algn="l"/>
                        </a:tabLst>
                      </a:pPr>
                      <a:r>
                        <a:rPr lang="en-US" sz="2700"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Mở</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bài</a:t>
                      </a:r>
                      <a:endParaRPr lang="en-US" sz="27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Mở</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bằng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một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đoạn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văn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ngắn</a:t>
                      </a:r>
                      <a:r>
                        <a:rPr lang="en-US" sz="2700" dirty="0">
                          <a:effectLst/>
                          <a:latin typeface="Times New Roman" panose="02020603050405020304" pitchFamily="18" charset="0"/>
                          <a:cs typeface="Times New Roman" panose="02020603050405020304" pitchFamily="18" charset="0"/>
                        </a:rPr>
                        <a:t> (2-3 </a:t>
                      </a:r>
                      <a:r>
                        <a:rPr lang="en-US" sz="2700" dirty="0" err="1">
                          <a:effectLst/>
                          <a:latin typeface="Times New Roman" panose="02020603050405020304" pitchFamily="18" charset="0"/>
                          <a:cs typeface="Times New Roman" panose="02020603050405020304" pitchFamily="18" charset="0"/>
                        </a:rPr>
                        <a:t>câu</a:t>
                      </a:r>
                      <a:r>
                        <a:rPr lang="en-US" sz="2700" dirty="0">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1289067"/>
                  </a:ext>
                </a:extLst>
              </a:tr>
              <a:tr h="412948">
                <a:tc vMerge="1">
                  <a:txBody>
                    <a:bodyPr/>
                    <a:lstStyle/>
                    <a:p>
                      <a:pPr marL="0" marR="0" algn="ctr">
                        <a:lnSpc>
                          <a:spcPct val="100000"/>
                        </a:lnSpc>
                        <a:spcBef>
                          <a:spcPts val="0"/>
                        </a:spcBef>
                        <a:spcAft>
                          <a:spcPts val="0"/>
                        </a:spcAft>
                        <a:tabLst>
                          <a:tab pos="1386840" algn="l"/>
                        </a:tabLst>
                      </a:pP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Nêu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nhan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đề</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tên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giả</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và</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cảm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xúc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khái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quát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yếu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tố</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nội</a:t>
                      </a:r>
                      <a:r>
                        <a:rPr lang="en-US" sz="2700" dirty="0">
                          <a:effectLst/>
                          <a:latin typeface="Times New Roman" panose="02020603050405020304" pitchFamily="18" charset="0"/>
                          <a:cs typeface="Times New Roman" panose="02020603050405020304" pitchFamily="18" charset="0"/>
                        </a:rPr>
                        <a:t> dung, </a:t>
                      </a:r>
                      <a:r>
                        <a:rPr lang="en-US" sz="2700" dirty="0" err="1">
                          <a:effectLst/>
                          <a:latin typeface="Times New Roman" panose="02020603050405020304" pitchFamily="18" charset="0"/>
                          <a:cs typeface="Times New Roman" panose="02020603050405020304" pitchFamily="18" charset="0"/>
                        </a:rPr>
                        <a:t>hạy</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nghệ</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thuật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thơ</a:t>
                      </a:r>
                      <a:r>
                        <a:rPr lang="en-US" sz="2700" dirty="0">
                          <a:effectLst/>
                          <a:latin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313332"/>
                  </a:ext>
                </a:extLst>
              </a:tr>
              <a:tr h="412948">
                <a:tc rowSpan="3">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Thân bài</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00000"/>
                        </a:lnSpc>
                        <a:spcBef>
                          <a:spcPts val="0"/>
                        </a:spcBef>
                        <a:spcAft>
                          <a:spcPts val="0"/>
                        </a:spcAft>
                      </a:pPr>
                      <a:r>
                        <a:rPr lang="en-US" sz="2700">
                          <a:effectLst/>
                          <a:latin typeface="Times New Roman" panose="02020603050405020304" pitchFamily="18" charset="0"/>
                          <a:cs typeface="Times New Roman" panose="02020603050405020304" pitchFamily="18" charset="0"/>
                        </a:rPr>
                        <a:t>Trình bày cảm xúc về bài thơ theo một trình tự hợp lí bằng một số câu.</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9738765"/>
                  </a:ext>
                </a:extLst>
              </a:tr>
              <a:tr h="412948">
                <a:tc vMerge="1">
                  <a:txBody>
                    <a:bodyPr/>
                    <a:lstStyle/>
                    <a:p>
                      <a:endParaRPr lang="en-US"/>
                    </a:p>
                  </a:txBody>
                  <a:tcPr/>
                </a:tc>
                <a:tc>
                  <a:txBody>
                    <a:bodyPr/>
                    <a:lstStyle/>
                    <a:p>
                      <a:pPr marL="0" marR="0">
                        <a:lnSpc>
                          <a:spcPct val="100000"/>
                        </a:lnSpc>
                        <a:spcBef>
                          <a:spcPts val="0"/>
                        </a:spcBef>
                        <a:spcAft>
                          <a:spcPts val="0"/>
                        </a:spcAft>
                      </a:pPr>
                      <a:r>
                        <a:rPr lang="en-US" sz="2700">
                          <a:effectLst/>
                          <a:latin typeface="Times New Roman" panose="02020603050405020304" pitchFamily="18" charset="0"/>
                          <a:cs typeface="Times New Roman" panose="02020603050405020304" pitchFamily="18" charset="0"/>
                        </a:rPr>
                        <a:t>Trích một số từ ngữ, hình ảnh gợi cảm xúc trong bài thơ.</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5854517"/>
                  </a:ext>
                </a:extLst>
              </a:tr>
              <a:tr h="412948">
                <a:tc vMerge="1">
                  <a:txBody>
                    <a:bodyPr/>
                    <a:lstStyle/>
                    <a:p>
                      <a:endParaRPr lang="en-US"/>
                    </a:p>
                  </a:txBody>
                  <a:tcPr/>
                </a:tc>
                <a:tc>
                  <a:txBody>
                    <a:bodyPr/>
                    <a:lstStyle/>
                    <a:p>
                      <a:pPr marL="0" marR="0">
                        <a:lnSpc>
                          <a:spcPct val="100000"/>
                        </a:lnSpc>
                        <a:spcBef>
                          <a:spcPts val="0"/>
                        </a:spcBef>
                        <a:spcAft>
                          <a:spcPts val="0"/>
                        </a:spcAft>
                      </a:pPr>
                      <a:r>
                        <a:rPr lang="en-US" sz="2700" dirty="0" err="1">
                          <a:effectLst/>
                          <a:latin typeface="Times New Roman" panose="02020603050405020304" pitchFamily="18" charset="0"/>
                          <a:cs typeface="Times New Roman" panose="02020603050405020304" pitchFamily="18" charset="0"/>
                        </a:rPr>
                        <a:t>Sử</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dụng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một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số</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từ</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ngữ</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để</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tạo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sự</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liên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kết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chặt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chẽ</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giữa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câu</a:t>
                      </a:r>
                      <a:r>
                        <a:rPr lang="en-US" sz="2700" dirty="0">
                          <a:effectLst/>
                          <a:latin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428305"/>
                  </a:ext>
                </a:extLst>
              </a:tr>
              <a:tr h="412948">
                <a:tc rowSpan="2">
                  <a:txBody>
                    <a:bodyPr/>
                    <a:lstStyle/>
                    <a:p>
                      <a:pPr marL="0" marR="0" algn="ctr">
                        <a:lnSpc>
                          <a:spcPct val="100000"/>
                        </a:lnSpc>
                        <a:spcBef>
                          <a:spcPts val="0"/>
                        </a:spcBef>
                        <a:spcAft>
                          <a:spcPts val="0"/>
                        </a:spcAft>
                        <a:tabLst>
                          <a:tab pos="1386840" algn="l"/>
                        </a:tabLst>
                      </a:pPr>
                      <a:r>
                        <a:rPr lang="en-US" sz="2700"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Kết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bài</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00000"/>
                        </a:lnSpc>
                        <a:spcBef>
                          <a:spcPts val="0"/>
                        </a:spcBef>
                        <a:spcAft>
                          <a:spcPts val="0"/>
                        </a:spcAft>
                      </a:pPr>
                      <a:r>
                        <a:rPr lang="en-US" sz="2700">
                          <a:effectLst/>
                          <a:latin typeface="Times New Roman" panose="02020603050405020304" pitchFamily="18" charset="0"/>
                          <a:cs typeface="Times New Roman" panose="02020603050405020304" pitchFamily="18" charset="0"/>
                        </a:rPr>
                        <a:t>Khẳng định lại cảm xúc và ý nghĩa của bài thơ với bản thân.</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5932958"/>
                  </a:ext>
                </a:extLst>
              </a:tr>
              <a:tr h="206474">
                <a:tc vMerge="1">
                  <a:txBody>
                    <a:bodyPr/>
                    <a:lstStyle/>
                    <a:p>
                      <a:endParaRPr lang="en-US"/>
                    </a:p>
                  </a:txBody>
                  <a:tcPr/>
                </a:tc>
                <a:tc>
                  <a:txBody>
                    <a:bodyPr/>
                    <a:lstStyle/>
                    <a:p>
                      <a:pPr marL="0" marR="0">
                        <a:lnSpc>
                          <a:spcPct val="100000"/>
                        </a:lnSpc>
                        <a:spcBef>
                          <a:spcPts val="0"/>
                        </a:spcBef>
                        <a:spcAft>
                          <a:spcPts val="0"/>
                        </a:spcAft>
                      </a:pPr>
                      <a:r>
                        <a:rPr lang="en-US" sz="2700">
                          <a:effectLst/>
                          <a:latin typeface="Times New Roman" panose="02020603050405020304" pitchFamily="18" charset="0"/>
                          <a:cs typeface="Times New Roman" panose="02020603050405020304" pitchFamily="18" charset="0"/>
                        </a:rPr>
                        <a:t>Kết bài bằng một đoạn văn.</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7684339"/>
                  </a:ext>
                </a:extLst>
              </a:tr>
            </a:tbl>
          </a:graphicData>
        </a:graphic>
      </p:graphicFrame>
    </p:spTree>
    <p:extLst>
      <p:ext uri="{BB962C8B-B14F-4D97-AF65-F5344CB8AC3E}">
        <p14:creationId xmlns:p14="http://schemas.microsoft.com/office/powerpoint/2010/main" val="1817558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B505756C-A6AE-CD19-A802-472563940F9B}"/>
              </a:ext>
            </a:extLst>
          </p:cNvPr>
          <p:cNvSpPr txBox="1"/>
          <p:nvPr/>
        </p:nvSpPr>
        <p:spPr>
          <a:xfrm>
            <a:off x="1696278" y="366010"/>
            <a:ext cx="9687339" cy="548099"/>
          </a:xfrm>
          <a:prstGeom prst="rect">
            <a:avLst/>
          </a:prstGeom>
          <a:noFill/>
        </p:spPr>
        <p:txBody>
          <a:bodyPr wrap="square">
            <a:spAutoFit/>
          </a:bodyPr>
          <a:lstStyle/>
          <a:p>
            <a:pPr marL="0" marR="0" algn="ctr">
              <a:lnSpc>
                <a:spcPct val="115000"/>
              </a:lnSpc>
              <a:spcBef>
                <a:spcPts val="0"/>
              </a:spcBef>
              <a:spcAft>
                <a:spcPts val="0"/>
              </a:spcAft>
            </a:pPr>
            <a:r>
              <a:rPr lang="vi-VN" sz="2800" b="1" i="1" dirty="0">
                <a:solidFill>
                  <a:srgbClr val="008000"/>
                </a:solidFill>
                <a:effectLst/>
                <a:latin typeface="Times New Roman" panose="02020603050405020304" pitchFamily="18" charset="0"/>
                <a:ea typeface="Times New Roman" panose="02020603050405020304" pitchFamily="18" charset="0"/>
              </a:rPr>
              <a:t>Bảng kiểm </a:t>
            </a:r>
            <a:r>
              <a:rPr lang="en-US" sz="2800" b="1" i="1" dirty="0" err="1">
                <a:solidFill>
                  <a:srgbClr val="008000"/>
                </a:solidFill>
                <a:effectLst/>
                <a:latin typeface="Times New Roman" panose="02020603050405020304" pitchFamily="18" charset="0"/>
                <a:ea typeface="Times New Roman" panose="02020603050405020304" pitchFamily="18" charset="0"/>
              </a:rPr>
              <a:t>đề</a:t>
            </a:r>
            <a:r>
              <a:rPr lang="en-US" sz="2800" b="1" i="1" dirty="0">
                <a:solidFill>
                  <a:srgbClr val="008000"/>
                </a:solidFill>
                <a:effectLst/>
                <a:latin typeface="Times New Roman" panose="02020603050405020304" pitchFamily="18" charset="0"/>
                <a:ea typeface="Times New Roman" panose="02020603050405020304" pitchFamily="18" charset="0"/>
              </a:rPr>
              <a:t> 02 </a:t>
            </a:r>
            <a:r>
              <a:rPr lang="en-US" sz="2800" b="1" dirty="0" err="1">
                <a:solidFill>
                  <a:srgbClr val="FF0000"/>
                </a:solidFill>
                <a:effectLst/>
                <a:latin typeface="Times New Roman" panose="02020603050405020304" pitchFamily="18" charset="0"/>
                <a:ea typeface="Times New Roman" panose="02020603050405020304" pitchFamily="18" charset="0"/>
              </a:rPr>
              <a:t>Bàn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một</a:t>
            </a:r>
            <a:r>
              <a:rPr lang="en-US" sz="2800" b="1" dirty="0">
                <a:solidFill>
                  <a:srgbClr val="FF0000"/>
                </a:solidFill>
                <a:effectLst/>
                <a:latin typeface="Times New Roman" panose="02020603050405020304" pitchFamily="18" charset="0"/>
                <a:ea typeface="Times New Roman" panose="02020603050405020304" pitchFamily="18" charset="0"/>
              </a:rPr>
              <a:t> ý </a:t>
            </a:r>
            <a:r>
              <a:rPr lang="en-US" sz="2800" b="1" dirty="0" err="1">
                <a:solidFill>
                  <a:srgbClr val="FF0000"/>
                </a:solidFill>
                <a:effectLst/>
                <a:latin typeface="Times New Roman" panose="02020603050405020304" pitchFamily="18" charset="0"/>
                <a:ea typeface="Times New Roman" panose="02020603050405020304" pitchFamily="18" charset="0"/>
              </a:rPr>
              <a:t>kiến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về</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đời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sống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giản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dị</a:t>
            </a:r>
            <a:endParaRPr lang="en-US" sz="2400" dirty="0">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D6F814DA-E9CE-4E28-DBC5-0C0B6A62E0BD}"/>
              </a:ext>
            </a:extLst>
          </p:cNvPr>
          <p:cNvGraphicFramePr>
            <a:graphicFrameLocks noGrp="1"/>
          </p:cNvGraphicFramePr>
          <p:nvPr/>
        </p:nvGraphicFramePr>
        <p:xfrm>
          <a:off x="450574" y="1351723"/>
          <a:ext cx="11582399" cy="5140267"/>
        </p:xfrm>
        <a:graphic>
          <a:graphicData uri="http://schemas.openxmlformats.org/drawingml/2006/table">
            <a:tbl>
              <a:tblPr firstRow="1" firstCol="1" bandRow="1" bandCol="1">
                <a:tableStyleId>{5C22544A-7EE6-4342-B048-85BDC9FD1C3A}</a:tableStyleId>
              </a:tblPr>
              <a:tblGrid>
                <a:gridCol w="1986711">
                  <a:extLst>
                    <a:ext uri="{9D8B030D-6E8A-4147-A177-3AD203B41FA5}">
                      <a16:colId xmlns:a16="http://schemas.microsoft.com/office/drawing/2014/main" val="829573135"/>
                    </a:ext>
                  </a:extLst>
                </a:gridCol>
                <a:gridCol w="7978924">
                  <a:extLst>
                    <a:ext uri="{9D8B030D-6E8A-4147-A177-3AD203B41FA5}">
                      <a16:colId xmlns:a16="http://schemas.microsoft.com/office/drawing/2014/main" val="2186225151"/>
                    </a:ext>
                  </a:extLst>
                </a:gridCol>
                <a:gridCol w="1616764">
                  <a:extLst>
                    <a:ext uri="{9D8B030D-6E8A-4147-A177-3AD203B41FA5}">
                      <a16:colId xmlns:a16="http://schemas.microsoft.com/office/drawing/2014/main" val="399334675"/>
                    </a:ext>
                  </a:extLst>
                </a:gridCol>
              </a:tblGrid>
              <a:tr h="198782">
                <a:tc>
                  <a:txBody>
                    <a:bodyPr/>
                    <a:lstStyle/>
                    <a:p>
                      <a:pPr marL="0" marR="0" algn="ctr">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Các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phần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văn</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gn="ctr">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Nội</a:t>
                      </a:r>
                      <a:r>
                        <a:rPr lang="en-US" sz="2700" dirty="0">
                          <a:effectLst/>
                          <a:latin typeface="Times New Roman" panose="02020603050405020304" pitchFamily="18" charset="0"/>
                          <a:cs typeface="Times New Roman" panose="02020603050405020304" pitchFamily="18" charset="0"/>
                        </a:rPr>
                        <a:t> dung </a:t>
                      </a:r>
                      <a:r>
                        <a:rPr lang="en-US" sz="2700" dirty="0" err="1">
                          <a:effectLst/>
                          <a:latin typeface="Times New Roman" panose="02020603050405020304" pitchFamily="18" charset="0"/>
                          <a:cs typeface="Times New Roman" panose="02020603050405020304" pitchFamily="18" charset="0"/>
                        </a:rPr>
                        <a:t>kiểm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tra</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gn="ctr">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Đạt</a:t>
                      </a:r>
                      <a:r>
                        <a:rPr lang="en-US" sz="2700" dirty="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Chưa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đạt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3653829318"/>
                  </a:ext>
                </a:extLst>
              </a:tr>
              <a:tr h="431731">
                <a:tc rowSpan="2">
                  <a:txBody>
                    <a:bodyPr/>
                    <a:lstStyle/>
                    <a:p>
                      <a:pPr marL="0" marR="0" algn="ctr">
                        <a:lnSpc>
                          <a:spcPct val="100000"/>
                        </a:lnSpc>
                        <a:spcBef>
                          <a:spcPts val="0"/>
                        </a:spcBef>
                        <a:spcAft>
                          <a:spcPts val="0"/>
                        </a:spcAft>
                        <a:tabLst>
                          <a:tab pos="1386840" algn="l"/>
                        </a:tabLst>
                      </a:pPr>
                      <a:r>
                        <a:rPr lang="en-US" sz="2700"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Mở</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bài</a:t>
                      </a:r>
                      <a:endParaRPr lang="en-US" sz="27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00000"/>
                        </a:lnSpc>
                        <a:spcBef>
                          <a:spcPts val="0"/>
                        </a:spcBef>
                        <a:spcAft>
                          <a:spcPts val="0"/>
                        </a:spcAft>
                      </a:pPr>
                      <a:r>
                        <a:rPr lang="vi-VN" sz="2800" dirty="0">
                          <a:effectLst/>
                          <a:latin typeface="+mj-lt"/>
                        </a:rPr>
                        <a:t>Dùng ngôi kể thứ </a:t>
                      </a:r>
                      <a:r>
                        <a:rPr lang="vi-VN" sz="2800" dirty="0" err="1">
                          <a:effectLst/>
                          <a:latin typeface="+mj-lt"/>
                        </a:rPr>
                        <a:t>nh</a:t>
                      </a:r>
                      <a:r>
                        <a:rPr lang="en-US" sz="2800" dirty="0" err="1">
                          <a:effectLst/>
                          <a:latin typeface="Times New Roman" panose="02020603050405020304" pitchFamily="18" charset="0"/>
                          <a:cs typeface="Times New Roman" panose="02020603050405020304" pitchFamily="18" charset="0"/>
                        </a:rPr>
                        <a:t>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tỏ</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1289067"/>
                  </a:ext>
                </a:extLst>
              </a:tr>
              <a:tr h="863461">
                <a:tc vMerge="1">
                  <a:txBody>
                    <a:bodyPr/>
                    <a:lstStyle/>
                    <a:p>
                      <a:pPr marL="0" marR="0" algn="ctr">
                        <a:lnSpc>
                          <a:spcPct val="100000"/>
                        </a:lnSpc>
                        <a:spcBef>
                          <a:spcPts val="0"/>
                        </a:spcBef>
                        <a:spcAft>
                          <a:spcPts val="0"/>
                        </a:spcAft>
                        <a:tabLst>
                          <a:tab pos="1386840" algn="l"/>
                        </a:tabLst>
                      </a:pP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Giới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kiến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313332"/>
                  </a:ext>
                </a:extLst>
              </a:tr>
              <a:tr h="863461">
                <a:tc rowSpan="3">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Thân bài</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Dẫn dắt chuyển ý, gợi sự tò mò, hấp dẫn với người đọc.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9738765"/>
                  </a:ext>
                </a:extLst>
              </a:tr>
              <a:tr h="431731">
                <a:tc vMerge="1">
                  <a:txBody>
                    <a:bodyPr/>
                    <a:lstStyle/>
                    <a:p>
                      <a:endParaRPr lang="en-US"/>
                    </a:p>
                  </a:txBody>
                  <a:tcPr/>
                </a:tc>
                <a:tc>
                  <a:txBody>
                    <a:bodyPr/>
                    <a:lstStyle/>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5854517"/>
                  </a:ext>
                </a:extLst>
              </a:tr>
              <a:tr h="863461">
                <a:tc vMerge="1">
                  <a:txBody>
                    <a:bodyPr/>
                    <a:lstStyle/>
                    <a:p>
                      <a:endParaRPr lang="en-US"/>
                    </a:p>
                  </a:txBody>
                  <a:tcPr/>
                </a:tc>
                <a:tc>
                  <a:txBody>
                    <a:bodyPr/>
                    <a:lstStyle/>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tỏ</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vi-VN"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428305"/>
                  </a:ext>
                </a:extLst>
              </a:tr>
              <a:tr h="431731">
                <a:tc rowSpan="2">
                  <a:txBody>
                    <a:bodyPr/>
                    <a:lstStyle/>
                    <a:p>
                      <a:pPr marL="0" marR="0" algn="ctr">
                        <a:lnSpc>
                          <a:spcPct val="100000"/>
                        </a:lnSpc>
                        <a:spcBef>
                          <a:spcPts val="0"/>
                        </a:spcBef>
                        <a:spcAft>
                          <a:spcPts val="0"/>
                        </a:spcAft>
                        <a:tabLst>
                          <a:tab pos="1386840" algn="l"/>
                        </a:tabLst>
                      </a:pPr>
                      <a:r>
                        <a:rPr lang="en-US" sz="2700"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1386840" algn="l"/>
                        </a:tabLst>
                      </a:pPr>
                      <a:r>
                        <a:rPr lang="en-US" sz="2700" dirty="0" err="1">
                          <a:effectLst/>
                          <a:latin typeface="Times New Roman" panose="02020603050405020304" pitchFamily="18" charset="0"/>
                          <a:cs typeface="Times New Roman" panose="02020603050405020304" pitchFamily="18" charset="0"/>
                        </a:rPr>
                        <a:t>Kết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bài</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5932958"/>
                  </a:ext>
                </a:extLst>
              </a:tr>
              <a:tr h="431731">
                <a:tc vMerge="1">
                  <a:txBody>
                    <a:bodyPr/>
                    <a:lstStyle/>
                    <a:p>
                      <a:endParaRPr lang="en-US"/>
                    </a:p>
                  </a:txBody>
                  <a:tcPr/>
                </a:tc>
                <a:tc>
                  <a:txBody>
                    <a:bodyPr/>
                    <a:lstStyle/>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bởi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7684339"/>
                  </a:ext>
                </a:extLst>
              </a:tr>
            </a:tbl>
          </a:graphicData>
        </a:graphic>
      </p:graphicFrame>
    </p:spTree>
    <p:extLst>
      <p:ext uri="{BB962C8B-B14F-4D97-AF65-F5344CB8AC3E}">
        <p14:creationId xmlns:p14="http://schemas.microsoft.com/office/powerpoint/2010/main" val="189451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F503C19B-748A-535E-5107-878EEAA3A3CD}"/>
              </a:ext>
            </a:extLst>
          </p:cNvPr>
          <p:cNvSpPr txBox="1"/>
          <p:nvPr/>
        </p:nvSpPr>
        <p:spPr>
          <a:xfrm>
            <a:off x="3761132" y="1410528"/>
            <a:ext cx="8191500" cy="2416880"/>
          </a:xfrm>
          <a:prstGeom prst="rect">
            <a:avLst/>
          </a:prstGeom>
          <a:noFill/>
          <a:ln w="38100">
            <a:solidFill>
              <a:srgbClr val="00CC00"/>
            </a:solidFill>
          </a:ln>
        </p:spPr>
        <p:txBody>
          <a:bodyPr wrap="square">
            <a:spAutoFit/>
          </a:bodyPr>
          <a:lstStyle/>
          <a:p>
            <a:pPr marL="0" marR="0" algn="ctr">
              <a:lnSpc>
                <a:spcPct val="106000"/>
              </a:lnSpc>
              <a:spcBef>
                <a:spcPts val="0"/>
              </a:spcBef>
              <a:spcAft>
                <a:spcPts val="800"/>
              </a:spcAft>
            </a:pPr>
            <a:r>
              <a:rPr lang="vi-VN" sz="2800" b="1" dirty="0">
                <a:solidFill>
                  <a:srgbClr val="FF0000"/>
                </a:solidFill>
                <a:effectLst/>
                <a:latin typeface="+mj-lt"/>
                <a:ea typeface="Calibri" panose="020F0502020204030204" pitchFamily="34" charset="0"/>
                <a:cs typeface="Times New Roman" panose="02020603050405020304" pitchFamily="18" charset="0"/>
              </a:rPr>
              <a:t>HƯỚNG DẪN TỰ HỌC</a:t>
            </a:r>
            <a:endParaRPr lang="en-US" sz="2800" dirty="0">
              <a:effectLst/>
              <a:latin typeface="+mj-lt"/>
              <a:ea typeface="Calibri" panose="020F0502020204030204" pitchFamily="34" charset="0"/>
              <a:cs typeface="Times New Roman" panose="02020603050405020304" pitchFamily="18" charset="0"/>
            </a:endParaRPr>
          </a:p>
          <a:p>
            <a:pPr marL="0" marR="0">
              <a:lnSpc>
                <a:spcPct val="115000"/>
              </a:lnSpc>
              <a:spcBef>
                <a:spcPts val="0"/>
              </a:spcBef>
              <a:spcAft>
                <a:spcPts val="1200"/>
              </a:spcAft>
            </a:pPr>
            <a:r>
              <a:rPr lang="vi-VN" sz="2800" dirty="0">
                <a:solidFill>
                  <a:srgbClr val="0D0D0D"/>
                </a:solidFill>
                <a:effectLst/>
                <a:latin typeface="+mj-lt"/>
                <a:ea typeface="Times New Roman" panose="02020603050405020304" pitchFamily="18" charset="0"/>
              </a:rPr>
              <a:t>1.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II.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II.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 100/SGK)</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II.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38700E28-FFD7-9BB5-0082-9D76A0CAE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 y="1629458"/>
            <a:ext cx="4419600" cy="5124450"/>
          </a:xfrm>
          <a:prstGeom prst="rect">
            <a:avLst/>
          </a:prstGeom>
        </p:spPr>
      </p:pic>
    </p:spTree>
    <p:extLst>
      <p:ext uri="{BB962C8B-B14F-4D97-AF65-F5344CB8AC3E}">
        <p14:creationId xmlns:p14="http://schemas.microsoft.com/office/powerpoint/2010/main" val="36782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19926" r="20382"/>
          <a:stretch/>
        </p:blipFill>
        <p:spPr>
          <a:xfrm>
            <a:off x="-66422" y="4226393"/>
            <a:ext cx="2167010" cy="259404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1801" y="3810000"/>
            <a:ext cx="1386251" cy="1080100"/>
          </a:xfrm>
          <a:prstGeom prst="rect">
            <a:avLst/>
          </a:prstGeom>
        </p:spPr>
      </p:pic>
      <p:sp>
        <p:nvSpPr>
          <p:cNvPr id="5" name="Rectangle 4"/>
          <p:cNvSpPr/>
          <p:nvPr/>
        </p:nvSpPr>
        <p:spPr>
          <a:xfrm>
            <a:off x="3285538" y="2574525"/>
            <a:ext cx="121463" cy="35510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itchFamily="34" charset="0"/>
              <a:cs typeface="Arial" pitchFamily="34" charset="0"/>
            </a:endParaRPr>
          </a:p>
        </p:txBody>
      </p:sp>
      <p:sp>
        <p:nvSpPr>
          <p:cNvPr id="6" name="Rounded Rectangle 5"/>
          <p:cNvSpPr/>
          <p:nvPr/>
        </p:nvSpPr>
        <p:spPr>
          <a:xfrm>
            <a:off x="2403835" y="894762"/>
            <a:ext cx="7886793" cy="1447800"/>
          </a:xfrm>
          <a:prstGeom prst="round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latin typeface="Arial" pitchFamily="34" charset="0"/>
              <a:cs typeface="Arial" pitchFamily="34" charset="0"/>
            </a:endParaRPr>
          </a:p>
        </p:txBody>
      </p:sp>
      <p:sp>
        <p:nvSpPr>
          <p:cNvPr id="7" name="Rectangle 6"/>
          <p:cNvSpPr/>
          <p:nvPr/>
        </p:nvSpPr>
        <p:spPr>
          <a:xfrm>
            <a:off x="3445328" y="2609262"/>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latin typeface="Times New Roman" panose="02020603050405020304" pitchFamily="18" charset="0"/>
                <a:ea typeface="Times New Roman" panose="02020603050405020304" pitchFamily="18" charset="0"/>
              </a:rPr>
              <a:t>Uông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Ngọc</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Dậu</a:t>
            </a:r>
            <a:endParaRPr lang="en-US" sz="4000" b="1" dirty="0">
              <a:latin typeface="Arial" pitchFamily="34" charset="0"/>
              <a:cs typeface="Arial" pitchFamily="34" charset="0"/>
            </a:endParaRPr>
          </a:p>
        </p:txBody>
      </p:sp>
      <p:sp>
        <p:nvSpPr>
          <p:cNvPr id="8" name="Rectangle 7"/>
          <p:cNvSpPr/>
          <p:nvPr/>
        </p:nvSpPr>
        <p:spPr>
          <a:xfrm>
            <a:off x="3445328" y="3637962"/>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latin typeface="Times New Roman" panose="02020603050405020304" pitchFamily="18" charset="0"/>
                <a:ea typeface="Times New Roman" panose="02020603050405020304" pitchFamily="18" charset="0"/>
              </a:rPr>
              <a:t>Phạm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Văn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Đồng</a:t>
            </a:r>
            <a:endParaRPr lang="en-US" sz="4000" b="1" dirty="0">
              <a:latin typeface="Arial" pitchFamily="34" charset="0"/>
              <a:cs typeface="Arial" pitchFamily="34" charset="0"/>
            </a:endParaRPr>
          </a:p>
        </p:txBody>
      </p:sp>
      <p:sp>
        <p:nvSpPr>
          <p:cNvPr id="9" name="Oval 8"/>
          <p:cNvSpPr/>
          <p:nvPr/>
        </p:nvSpPr>
        <p:spPr>
          <a:xfrm>
            <a:off x="3026230" y="26509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A</a:t>
            </a:r>
          </a:p>
        </p:txBody>
      </p:sp>
      <p:sp>
        <p:nvSpPr>
          <p:cNvPr id="10" name="Oval 9"/>
          <p:cNvSpPr/>
          <p:nvPr/>
        </p:nvSpPr>
        <p:spPr>
          <a:xfrm>
            <a:off x="3026230" y="36669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B</a:t>
            </a:r>
          </a:p>
        </p:txBody>
      </p:sp>
      <p:sp>
        <p:nvSpPr>
          <p:cNvPr id="11" name="Rectangle 10"/>
          <p:cNvSpPr/>
          <p:nvPr/>
        </p:nvSpPr>
        <p:spPr>
          <a:xfrm>
            <a:off x="3445328" y="4641262"/>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latin typeface="Times New Roman" panose="02020603050405020304" pitchFamily="18" charset="0"/>
                <a:ea typeface="Times New Roman" panose="02020603050405020304" pitchFamily="18" charset="0"/>
              </a:rPr>
              <a:t>Thép Mới</a:t>
            </a:r>
            <a:endParaRPr lang="en-US" sz="4000" b="1" dirty="0">
              <a:latin typeface="Arial" pitchFamily="34" charset="0"/>
              <a:cs typeface="Arial" pitchFamily="34" charset="0"/>
            </a:endParaRPr>
          </a:p>
        </p:txBody>
      </p:sp>
      <p:sp>
        <p:nvSpPr>
          <p:cNvPr id="12" name="Oval 11"/>
          <p:cNvSpPr/>
          <p:nvPr/>
        </p:nvSpPr>
        <p:spPr>
          <a:xfrm>
            <a:off x="3026230" y="47083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C</a:t>
            </a:r>
          </a:p>
        </p:txBody>
      </p:sp>
      <p:sp>
        <p:nvSpPr>
          <p:cNvPr id="13" name="TextBox 12"/>
          <p:cNvSpPr txBox="1"/>
          <p:nvPr/>
        </p:nvSpPr>
        <p:spPr>
          <a:xfrm>
            <a:off x="2555545" y="1070311"/>
            <a:ext cx="7645398" cy="1200329"/>
          </a:xfrm>
          <a:prstGeom prst="rect">
            <a:avLst/>
          </a:prstGeom>
          <a:noFill/>
        </p:spPr>
        <p:txBody>
          <a:bodyPr wrap="square" rtlCol="0">
            <a:spAutoFit/>
          </a:bodyPr>
          <a:lstStyle/>
          <a:p>
            <a:pPr algn="just"/>
            <a:r>
              <a:rPr lang="en-US" sz="3600" b="1" dirty="0" err="1">
                <a:solidFill>
                  <a:srgbClr val="00B050"/>
                </a:solidFill>
                <a:latin typeface="Times New Roman" panose="02020603050405020304" pitchFamily="18" charset="0"/>
                <a:ea typeface="AvantGarde" pitchFamily="2" charset="0"/>
                <a:cs typeface="Times New Roman" panose="02020603050405020304" pitchFamily="18" charset="0"/>
              </a:rPr>
              <a:t>Câu</a:t>
            </a:r>
            <a:r>
              <a:rPr lang="en-US" sz="3600" b="1" dirty="0">
                <a:solidFill>
                  <a:srgbClr val="00B050"/>
                </a:solidFill>
                <a:latin typeface="Times New Roman" panose="02020603050405020304" pitchFamily="18" charset="0"/>
                <a:ea typeface="AvantGarde" pitchFamily="2" charset="0"/>
                <a:cs typeface="Times New Roman" panose="02020603050405020304" pitchFamily="18" charset="0"/>
              </a:rPr>
              <a:t> </a:t>
            </a:r>
            <a:r>
              <a:rPr lang="en-US" sz="3600" b="1" dirty="0" err="1">
                <a:solidFill>
                  <a:srgbClr val="00B050"/>
                </a:solidFill>
                <a:latin typeface="Times New Roman" panose="02020603050405020304" pitchFamily="18" charset="0"/>
                <a:ea typeface="AvantGarde" pitchFamily="2" charset="0"/>
                <a:cs typeface="Times New Roman" panose="02020603050405020304" pitchFamily="18" charset="0"/>
              </a:rPr>
              <a:t>hỏi</a:t>
            </a:r>
            <a:r>
              <a:rPr lang="en-US" sz="3600" b="1" dirty="0">
                <a:solidFill>
                  <a:srgbClr val="00B050"/>
                </a:solidFill>
                <a:latin typeface="Times New Roman" panose="02020603050405020304" pitchFamily="18" charset="0"/>
                <a:ea typeface="AvantGarde" pitchFamily="2" charset="0"/>
                <a:cs typeface="Times New Roman" panose="02020603050405020304" pitchFamily="18" charset="0"/>
              </a:rPr>
              <a:t> 7: </a:t>
            </a:r>
            <a:r>
              <a:rPr lang="vi-VN" sz="3600" b="1" dirty="0">
                <a:latin typeface="Times New Roman" panose="02020603050405020304" pitchFamily="18" charset="0"/>
                <a:ea typeface="Times New Roman" panose="02020603050405020304" pitchFamily="18" charset="0"/>
                <a:cs typeface="Times New Roman" panose="02020603050405020304" pitchFamily="18" charset="0"/>
              </a:rPr>
              <a:t>Ai là tác giả của</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ngồi</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đợi</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hiên</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a:t>
            </a:r>
            <a:r>
              <a:rPr lang="vi-VN" sz="36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0">
            <a:extLst>
              <a:ext uri="{FF2B5EF4-FFF2-40B4-BE49-F238E27FC236}">
                <a16:creationId xmlns:a16="http://schemas.microsoft.com/office/drawing/2014/main" id="{6B32CC06-3C4C-A900-3C99-5C7C37F78A6A}"/>
              </a:ext>
            </a:extLst>
          </p:cNvPr>
          <p:cNvSpPr/>
          <p:nvPr/>
        </p:nvSpPr>
        <p:spPr>
          <a:xfrm>
            <a:off x="3445328" y="5523417"/>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latin typeface="Times New Roman" panose="02020603050405020304" pitchFamily="18" charset="0"/>
                <a:ea typeface="Times New Roman" panose="02020603050405020304" pitchFamily="18" charset="0"/>
              </a:rPr>
              <a:t>Huỳnh</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Như</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Phương</a:t>
            </a:r>
            <a:endParaRPr lang="en-US" sz="4000" b="1" dirty="0">
              <a:latin typeface="Arial" pitchFamily="34" charset="0"/>
              <a:cs typeface="Arial" pitchFamily="34" charset="0"/>
            </a:endParaRPr>
          </a:p>
        </p:txBody>
      </p:sp>
      <p:sp>
        <p:nvSpPr>
          <p:cNvPr id="14" name="Oval 11">
            <a:extLst>
              <a:ext uri="{FF2B5EF4-FFF2-40B4-BE49-F238E27FC236}">
                <a16:creationId xmlns:a16="http://schemas.microsoft.com/office/drawing/2014/main" id="{10863742-E511-0789-0533-B6FF4AC33A21}"/>
              </a:ext>
            </a:extLst>
          </p:cNvPr>
          <p:cNvSpPr/>
          <p:nvPr/>
        </p:nvSpPr>
        <p:spPr>
          <a:xfrm>
            <a:off x="3026230" y="5643018"/>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latin typeface="Arial" pitchFamily="34" charset="0"/>
                <a:cs typeface="Arial" pitchFamily="34" charset="0"/>
              </a:rPr>
              <a:t>D</a:t>
            </a:r>
          </a:p>
        </p:txBody>
      </p:sp>
    </p:spTree>
    <p:extLst>
      <p:ext uri="{BB962C8B-B14F-4D97-AF65-F5344CB8AC3E}">
        <p14:creationId xmlns:p14="http://schemas.microsoft.com/office/powerpoint/2010/main" val="2935544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 calcmode="lin" valueType="num">
                                      <p:cBhvr>
                                        <p:cTn id="31" dur="500" fill="hold"/>
                                        <p:tgtEl>
                                          <p:spTgt spid="10"/>
                                        </p:tgtEl>
                                        <p:attrNameLst>
                                          <p:attrName>style.rotation</p:attrName>
                                        </p:attrNameLst>
                                      </p:cBhvr>
                                      <p:tavLst>
                                        <p:tav tm="0">
                                          <p:val>
                                            <p:fltVal val="360"/>
                                          </p:val>
                                        </p:tav>
                                        <p:tav tm="100000">
                                          <p:val>
                                            <p:fltVal val="0"/>
                                          </p:val>
                                        </p:tav>
                                      </p:tavLst>
                                    </p:anim>
                                    <p:animEffect transition="in" filter="fade">
                                      <p:cBhvr>
                                        <p:cTn id="32" dur="500"/>
                                        <p:tgtEl>
                                          <p:spTgt spid="10"/>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 calcmode="lin" valueType="num">
                                      <p:cBhvr>
                                        <p:cTn id="42" dur="500" fill="hold"/>
                                        <p:tgtEl>
                                          <p:spTgt spid="12"/>
                                        </p:tgtEl>
                                        <p:attrNameLst>
                                          <p:attrName>style.rotation</p:attrName>
                                        </p:attrNameLst>
                                      </p:cBhvr>
                                      <p:tavLst>
                                        <p:tav tm="0">
                                          <p:val>
                                            <p:fltVal val="360"/>
                                          </p:val>
                                        </p:tav>
                                        <p:tav tm="100000">
                                          <p:val>
                                            <p:fltVal val="0"/>
                                          </p:val>
                                        </p:tav>
                                      </p:tavLst>
                                    </p:anim>
                                    <p:animEffect transition="in" filter="fade">
                                      <p:cBhvr>
                                        <p:cTn id="43" dur="500"/>
                                        <p:tgtEl>
                                          <p:spTgt spid="12"/>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5000"/>
                            </p:stCondLst>
                            <p:childTnLst>
                              <p:par>
                                <p:cTn id="49" presetID="49" presetClass="entr" presetSubtype="0" decel="10000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 calcmode="lin" valueType="num">
                                      <p:cBhvr>
                                        <p:cTn id="53" dur="500" fill="hold"/>
                                        <p:tgtEl>
                                          <p:spTgt spid="14"/>
                                        </p:tgtEl>
                                        <p:attrNameLst>
                                          <p:attrName>style.rotation</p:attrName>
                                        </p:attrNameLst>
                                      </p:cBhvr>
                                      <p:tavLst>
                                        <p:tav tm="0">
                                          <p:val>
                                            <p:fltVal val="360"/>
                                          </p:val>
                                        </p:tav>
                                        <p:tav tm="100000">
                                          <p:val>
                                            <p:fltVal val="0"/>
                                          </p:val>
                                        </p:tav>
                                      </p:tavLst>
                                    </p:anim>
                                    <p:animEffect transition="in" filter="fade">
                                      <p:cBhvr>
                                        <p:cTn id="54" dur="500"/>
                                        <p:tgtEl>
                                          <p:spTgt spid="14"/>
                                        </p:tgtEl>
                                      </p:cBhvr>
                                    </p:animEffect>
                                  </p:childTnLst>
                                </p:cTn>
                              </p:par>
                            </p:childTnLst>
                          </p:cTn>
                        </p:par>
                        <p:par>
                          <p:cTn id="55" fill="hold">
                            <p:stCondLst>
                              <p:cond delay="5500"/>
                            </p:stCondLst>
                            <p:childTnLst>
                              <p:par>
                                <p:cTn id="56" presetID="22" presetClass="entr" presetSubtype="8"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left)">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6" presetClass="exit" presetSubtype="21" fill="hold" grpId="1" nodeType="withEffect">
                                  <p:stCondLst>
                                    <p:cond delay="0"/>
                                  </p:stCondLst>
                                  <p:childTnLst>
                                    <p:animEffect transition="out" filter="barn(inVertic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6" presetClass="exit" presetSubtype="21" fill="hold" grpId="1" nodeType="withEffect">
                                  <p:stCondLst>
                                    <p:cond delay="0"/>
                                  </p:stCondLst>
                                  <p:childTnLst>
                                    <p:animEffect transition="out" filter="barn(inVertical)">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p:bldP spid="2" grpId="0" animBg="1"/>
      <p:bldP spid="1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8966</Words>
  <Application>Microsoft Office PowerPoint</Application>
  <PresentationFormat>Màn hình rộng</PresentationFormat>
  <Paragraphs>889</Paragraphs>
  <Slides>84</Slides>
  <Notes>6</Notes>
  <HiddenSlides>0</HiddenSlides>
  <MMClips>1</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84</vt:i4>
      </vt:variant>
    </vt:vector>
  </HeadingPairs>
  <TitlesOfParts>
    <vt:vector size="92" baseType="lpstr">
      <vt:lpstr>Algerian</vt:lpstr>
      <vt:lpstr>Arial</vt:lpstr>
      <vt:lpstr>Arial Black</vt:lpstr>
      <vt:lpstr>Calibri</vt:lpstr>
      <vt:lpstr>Calibri Light</vt:lpstr>
      <vt:lpstr>Tahoma</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Thúy Mai</cp:lastModifiedBy>
  <cp:revision>6</cp:revision>
  <dcterms:created xsi:type="dcterms:W3CDTF">2023-02-08T02:56:49Z</dcterms:created>
  <dcterms:modified xsi:type="dcterms:W3CDTF">2023-02-08T11:15:02Z</dcterms:modified>
</cp:coreProperties>
</file>