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8" r:id="rId2"/>
    <p:sldId id="369" r:id="rId3"/>
    <p:sldId id="391" r:id="rId4"/>
    <p:sldId id="392" r:id="rId5"/>
    <p:sldId id="393" r:id="rId6"/>
    <p:sldId id="395" r:id="rId7"/>
    <p:sldId id="473" r:id="rId8"/>
    <p:sldId id="477" r:id="rId9"/>
    <p:sldId id="474" r:id="rId10"/>
    <p:sldId id="390" r:id="rId11"/>
    <p:sldId id="451" r:id="rId12"/>
    <p:sldId id="452" r:id="rId13"/>
    <p:sldId id="457" r:id="rId14"/>
    <p:sldId id="458" r:id="rId15"/>
    <p:sldId id="462" r:id="rId16"/>
    <p:sldId id="475" r:id="rId17"/>
    <p:sldId id="476" r:id="rId18"/>
    <p:sldId id="464" r:id="rId19"/>
    <p:sldId id="467" r:id="rId20"/>
    <p:sldId id="470" r:id="rId21"/>
    <p:sldId id="468" r:id="rId22"/>
    <p:sldId id="478" r:id="rId23"/>
    <p:sldId id="472" r:id="rId24"/>
    <p:sldId id="271" r:id="rId25"/>
    <p:sldId id="480" r:id="rId26"/>
    <p:sldId id="479" r:id="rId27"/>
    <p:sldId id="481" r:id="rId28"/>
    <p:sldId id="482" r:id="rId29"/>
    <p:sldId id="366" r:id="rId30"/>
    <p:sldId id="263" r:id="rId31"/>
    <p:sldId id="447" r:id="rId32"/>
    <p:sldId id="258" r:id="rId33"/>
    <p:sldId id="259" r:id="rId34"/>
    <p:sldId id="260" r:id="rId35"/>
    <p:sldId id="261" r:id="rId36"/>
    <p:sldId id="367" r:id="rId37"/>
    <p:sldId id="303" r:id="rId38"/>
    <p:sldId id="44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18.jpg"/><Relationship Id="rId10" Type="http://schemas.openxmlformats.org/officeDocument/2006/relationships/image" Target="../media/image25.png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slide" Target="slide36.xml"/><Relationship Id="rId26" Type="http://schemas.openxmlformats.org/officeDocument/2006/relationships/image" Target="../media/image76.png"/><Relationship Id="rId3" Type="http://schemas.openxmlformats.org/officeDocument/2006/relationships/image" Target="../media/image60.png"/><Relationship Id="rId21" Type="http://schemas.openxmlformats.org/officeDocument/2006/relationships/image" Target="../media/image72.png"/><Relationship Id="rId7" Type="http://schemas.openxmlformats.org/officeDocument/2006/relationships/image" Target="../media/image64.png"/><Relationship Id="rId12" Type="http://schemas.openxmlformats.org/officeDocument/2006/relationships/slide" Target="slide34.xml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2" Type="http://schemas.openxmlformats.org/officeDocument/2006/relationships/image" Target="../media/image57.jpeg"/><Relationship Id="rId16" Type="http://schemas.openxmlformats.org/officeDocument/2006/relationships/slide" Target="slide35.xml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32" Type="http://schemas.openxmlformats.org/officeDocument/2006/relationships/slide" Target="slide37.xml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openxmlformats.org/officeDocument/2006/relationships/image" Target="../media/image53.png"/><Relationship Id="rId28" Type="http://schemas.openxmlformats.org/officeDocument/2006/relationships/image" Target="../media/image78.png"/><Relationship Id="rId10" Type="http://schemas.openxmlformats.org/officeDocument/2006/relationships/image" Target="../media/image50.png"/><Relationship Id="rId19" Type="http://schemas.openxmlformats.org/officeDocument/2006/relationships/image" Target="../media/image70.png"/><Relationship Id="rId31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slide" Target="slide32.xml"/><Relationship Id="rId14" Type="http://schemas.openxmlformats.org/officeDocument/2006/relationships/slide" Target="slide33.xml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9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7.jpe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èm Bor.mn - Giải Pháp Tối Ưu Cho Rèm Cửa">
            <a:extLst>
              <a:ext uri="{FF2B5EF4-FFF2-40B4-BE49-F238E27FC236}">
                <a16:creationId xmlns:a16="http://schemas.microsoft.com/office/drawing/2014/main" id="{792928AF-9F64-BBAA-5936-BFC88361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" b="102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ADD8D-78B0-9C83-E795-8FE72409C103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F7D3F5-6BC7-8977-0C14-2E8A22E0E2CB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A1622-9894-EAA0-58E9-0AE5B7AFF33E}"/>
              </a:ext>
            </a:extLst>
          </p:cNvPr>
          <p:cNvSpPr/>
          <p:nvPr/>
        </p:nvSpPr>
        <p:spPr>
          <a:xfrm>
            <a:off x="1143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89236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D98AF8-60DC-1313-16DD-CEBBAB04D7B7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BCDBCD-674E-F1B1-D688-A0C4FA58A51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</TotalTime>
  <Words>2276</Words>
  <Application>Microsoft Office PowerPoint</Application>
  <PresentationFormat>On-screen Show (4:3)</PresentationFormat>
  <Paragraphs>222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This MC</cp:lastModifiedBy>
  <cp:revision>130</cp:revision>
  <dcterms:created xsi:type="dcterms:W3CDTF">2022-06-17T13:18:04Z</dcterms:created>
  <dcterms:modified xsi:type="dcterms:W3CDTF">2023-09-13T15:01:57Z</dcterms:modified>
</cp:coreProperties>
</file>