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4" r:id="rId18"/>
    <p:sldId id="345" r:id="rId19"/>
    <p:sldId id="343" r:id="rId20"/>
    <p:sldId id="346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46"/>
    <a:srgbClr val="E90A33"/>
    <a:srgbClr val="E2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3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90665B81-3369-44E2-8D6B-B76F3135E70A}"/>
    <pc:docChg chg="undo custSel addSld delSld modSld sldOrd modMainMaster">
      <pc:chgData name="Thúy Mai" userId="222f1c7e07c9bd7a" providerId="LiveId" clId="{90665B81-3369-44E2-8D6B-B76F3135E70A}" dt="2022-05-22T05:31:46.546" v="1818" actId="20577"/>
      <pc:docMkLst>
        <pc:docMk/>
      </pc:docMkLst>
      <pc:sldChg chg="addSp modSp mod modTransition modAnim">
        <pc:chgData name="Thúy Mai" userId="222f1c7e07c9bd7a" providerId="LiveId" clId="{90665B81-3369-44E2-8D6B-B76F3135E70A}" dt="2022-05-22T05:16:15.165" v="1716" actId="207"/>
        <pc:sldMkLst>
          <pc:docMk/>
          <pc:sldMk cId="769675095" sldId="257"/>
        </pc:sldMkLst>
        <pc:spChg chg="mod">
          <ac:chgData name="Thúy Mai" userId="222f1c7e07c9bd7a" providerId="LiveId" clId="{90665B81-3369-44E2-8D6B-B76F3135E70A}" dt="2022-05-22T05:16:15.165" v="1716" actId="207"/>
          <ac:spMkLst>
            <pc:docMk/>
            <pc:sldMk cId="769675095" sldId="257"/>
            <ac:spMk id="2" creationId="{00000000-0000-0000-0000-000000000000}"/>
          </ac:spMkLst>
        </pc:spChg>
        <pc:spChg chg="mod">
          <ac:chgData name="Thúy Mai" userId="222f1c7e07c9bd7a" providerId="LiveId" clId="{90665B81-3369-44E2-8D6B-B76F3135E70A}" dt="2022-05-22T05:15:59.535" v="1714" actId="1076"/>
          <ac:spMkLst>
            <pc:docMk/>
            <pc:sldMk cId="769675095" sldId="257"/>
            <ac:spMk id="3" creationId="{00000000-0000-0000-0000-000000000000}"/>
          </ac:spMkLst>
        </pc:spChg>
        <pc:picChg chg="add mod ord">
          <ac:chgData name="Thúy Mai" userId="222f1c7e07c9bd7a" providerId="LiveId" clId="{90665B81-3369-44E2-8D6B-B76F3135E70A}" dt="2022-05-22T05:14:51.694" v="1706" actId="167"/>
          <ac:picMkLst>
            <pc:docMk/>
            <pc:sldMk cId="769675095" sldId="257"/>
            <ac:picMk id="5" creationId="{ACC646A2-6C64-801F-6AA6-D1FDF1F6A091}"/>
          </ac:picMkLst>
        </pc:picChg>
      </pc:sldChg>
      <pc:sldChg chg="addSp delSp modSp del mod">
        <pc:chgData name="Thúy Mai" userId="222f1c7e07c9bd7a" providerId="LiveId" clId="{90665B81-3369-44E2-8D6B-B76F3135E70A}" dt="2022-05-22T01:31:24.712" v="658" actId="47"/>
        <pc:sldMkLst>
          <pc:docMk/>
          <pc:sldMk cId="4212159908" sldId="258"/>
        </pc:sldMkLst>
        <pc:spChg chg="add del mod">
          <ac:chgData name="Thúy Mai" userId="222f1c7e07c9bd7a" providerId="LiveId" clId="{90665B81-3369-44E2-8D6B-B76F3135E70A}" dt="2022-05-22T01:14:21.653" v="586" actId="478"/>
          <ac:spMkLst>
            <pc:docMk/>
            <pc:sldMk cId="4212159908" sldId="258"/>
            <ac:spMk id="2" creationId="{9D851CF4-BCE8-E701-EE30-D750C1419140}"/>
          </ac:spMkLst>
        </pc:spChg>
      </pc:sldChg>
      <pc:sldChg chg="addSp delSp modSp mod delAnim modAnim">
        <pc:chgData name="Thúy Mai" userId="222f1c7e07c9bd7a" providerId="LiveId" clId="{90665B81-3369-44E2-8D6B-B76F3135E70A}" dt="2022-05-22T05:16:43.439" v="1717"/>
        <pc:sldMkLst>
          <pc:docMk/>
          <pc:sldMk cId="299901974" sldId="260"/>
        </pc:sldMkLst>
        <pc:spChg chg="mod">
          <ac:chgData name="Thúy Mai" userId="222f1c7e07c9bd7a" providerId="LiveId" clId="{90665B81-3369-44E2-8D6B-B76F3135E70A}" dt="2022-05-21T09:31:06.741" v="97" actId="1076"/>
          <ac:spMkLst>
            <pc:docMk/>
            <pc:sldMk cId="299901974" sldId="260"/>
            <ac:spMk id="10" creationId="{7AF6853A-49B4-5245-7666-FB8FF016B8F4}"/>
          </ac:spMkLst>
        </pc:spChg>
        <pc:spChg chg="mod">
          <ac:chgData name="Thúy Mai" userId="222f1c7e07c9bd7a" providerId="LiveId" clId="{90665B81-3369-44E2-8D6B-B76F3135E70A}" dt="2022-05-21T09:32:39.299" v="121" actId="207"/>
          <ac:spMkLst>
            <pc:docMk/>
            <pc:sldMk cId="299901974" sldId="260"/>
            <ac:spMk id="12" creationId="{627168ED-839F-1359-3E39-9C9459BF4E38}"/>
          </ac:spMkLst>
        </pc:spChg>
        <pc:spChg chg="mod">
          <ac:chgData name="Thúy Mai" userId="222f1c7e07c9bd7a" providerId="LiveId" clId="{90665B81-3369-44E2-8D6B-B76F3135E70A}" dt="2022-05-22T01:32:30.389" v="763" actId="14100"/>
          <ac:spMkLst>
            <pc:docMk/>
            <pc:sldMk cId="299901974" sldId="260"/>
            <ac:spMk id="14" creationId="{761421B1-1906-4F8E-BF53-DF1E9D07C1F2}"/>
          </ac:spMkLst>
        </pc:spChg>
        <pc:spChg chg="add mod">
          <ac:chgData name="Thúy Mai" userId="222f1c7e07c9bd7a" providerId="LiveId" clId="{90665B81-3369-44E2-8D6B-B76F3135E70A}" dt="2022-05-21T09:32:44.239" v="122" actId="1076"/>
          <ac:spMkLst>
            <pc:docMk/>
            <pc:sldMk cId="299901974" sldId="260"/>
            <ac:spMk id="17" creationId="{134E3699-12A8-A9BE-8BD7-48E5E16E1544}"/>
          </ac:spMkLst>
        </pc:spChg>
        <pc:picChg chg="del mod">
          <ac:chgData name="Thúy Mai" userId="222f1c7e07c9bd7a" providerId="LiveId" clId="{90665B81-3369-44E2-8D6B-B76F3135E70A}" dt="2022-05-21T09:32:05.157" v="113" actId="478"/>
          <ac:picMkLst>
            <pc:docMk/>
            <pc:sldMk cId="299901974" sldId="260"/>
            <ac:picMk id="11" creationId="{A2539866-DA31-E8EE-5E82-9AF75013990D}"/>
          </ac:picMkLst>
        </pc:picChg>
        <pc:picChg chg="add mod">
          <ac:chgData name="Thúy Mai" userId="222f1c7e07c9bd7a" providerId="LiveId" clId="{90665B81-3369-44E2-8D6B-B76F3135E70A}" dt="2022-05-21T09:29:55.569" v="56" actId="1076"/>
          <ac:picMkLst>
            <pc:docMk/>
            <pc:sldMk cId="299901974" sldId="260"/>
            <ac:picMk id="13" creationId="{C15E6C65-EFB7-84BD-B60E-E7A04C7239CD}"/>
          </ac:picMkLst>
        </pc:picChg>
        <pc:picChg chg="add mod">
          <ac:chgData name="Thúy Mai" userId="222f1c7e07c9bd7a" providerId="LiveId" clId="{90665B81-3369-44E2-8D6B-B76F3135E70A}" dt="2022-05-21T09:30:12.672" v="61" actId="1076"/>
          <ac:picMkLst>
            <pc:docMk/>
            <pc:sldMk cId="299901974" sldId="260"/>
            <ac:picMk id="16" creationId="{5C5C7C35-3603-50A0-0422-3A796ED7BB2C}"/>
          </ac:picMkLst>
        </pc:picChg>
        <pc:picChg chg="add mod">
          <ac:chgData name="Thúy Mai" userId="222f1c7e07c9bd7a" providerId="LiveId" clId="{90665B81-3369-44E2-8D6B-B76F3135E70A}" dt="2022-05-21T09:32:12.924" v="116" actId="1076"/>
          <ac:picMkLst>
            <pc:docMk/>
            <pc:sldMk cId="299901974" sldId="260"/>
            <ac:picMk id="20" creationId="{1CF6C174-6B7E-4BF8-4578-C4BB51D00411}"/>
          </ac:picMkLst>
        </pc:picChg>
      </pc:sldChg>
      <pc:sldChg chg="del">
        <pc:chgData name="Thúy Mai" userId="222f1c7e07c9bd7a" providerId="LiveId" clId="{90665B81-3369-44E2-8D6B-B76F3135E70A}" dt="2022-05-21T09:01:04.221" v="0" actId="47"/>
        <pc:sldMkLst>
          <pc:docMk/>
          <pc:sldMk cId="51071123" sldId="318"/>
        </pc:sldMkLst>
      </pc:sldChg>
      <pc:sldChg chg="addSp delSp modSp add mod delAnim modAnim">
        <pc:chgData name="Thúy Mai" userId="222f1c7e07c9bd7a" providerId="LiveId" clId="{90665B81-3369-44E2-8D6B-B76F3135E70A}" dt="2022-05-22T01:31:40.349" v="659"/>
        <pc:sldMkLst>
          <pc:docMk/>
          <pc:sldMk cId="2919990382" sldId="329"/>
        </pc:sldMkLst>
        <pc:spChg chg="mod">
          <ac:chgData name="Thúy Mai" userId="222f1c7e07c9bd7a" providerId="LiveId" clId="{90665B81-3369-44E2-8D6B-B76F3135E70A}" dt="2022-05-21T09:36:50.541" v="212" actId="14100"/>
          <ac:spMkLst>
            <pc:docMk/>
            <pc:sldMk cId="2919990382" sldId="329"/>
            <ac:spMk id="2" creationId="{00000000-0000-0000-0000-000000000000}"/>
          </ac:spMkLst>
        </pc:spChg>
        <pc:spChg chg="add del mod">
          <ac:chgData name="Thúy Mai" userId="222f1c7e07c9bd7a" providerId="LiveId" clId="{90665B81-3369-44E2-8D6B-B76F3135E70A}" dt="2022-05-21T09:59:44.994" v="581" actId="478"/>
          <ac:spMkLst>
            <pc:docMk/>
            <pc:sldMk cId="2919990382" sldId="329"/>
            <ac:spMk id="6" creationId="{4D8CF8BE-4866-C993-030E-11E9ACD3F459}"/>
          </ac:spMkLst>
        </pc:spChg>
        <pc:spChg chg="add del mod">
          <ac:chgData name="Thúy Mai" userId="222f1c7e07c9bd7a" providerId="LiveId" clId="{90665B81-3369-44E2-8D6B-B76F3135E70A}" dt="2022-05-22T01:14:27.801" v="587" actId="478"/>
          <ac:spMkLst>
            <pc:docMk/>
            <pc:sldMk cId="2919990382" sldId="329"/>
            <ac:spMk id="6" creationId="{AB84F0AC-6043-AC35-06BB-B250B260E0ED}"/>
          </ac:spMkLst>
        </pc:spChg>
        <pc:spChg chg="add del mod">
          <ac:chgData name="Thúy Mai" userId="222f1c7e07c9bd7a" providerId="LiveId" clId="{90665B81-3369-44E2-8D6B-B76F3135E70A}" dt="2022-05-22T01:24:26.152" v="612" actId="478"/>
          <ac:spMkLst>
            <pc:docMk/>
            <pc:sldMk cId="2919990382" sldId="329"/>
            <ac:spMk id="11" creationId="{2B14FE60-C2A5-4447-3C38-70FF6A7E053A}"/>
          </ac:spMkLst>
        </pc:spChg>
        <pc:spChg chg="add del mod">
          <ac:chgData name="Thúy Mai" userId="222f1c7e07c9bd7a" providerId="LiveId" clId="{90665B81-3369-44E2-8D6B-B76F3135E70A}" dt="2022-05-22T01:25:00.882" v="618" actId="478"/>
          <ac:spMkLst>
            <pc:docMk/>
            <pc:sldMk cId="2919990382" sldId="329"/>
            <ac:spMk id="14" creationId="{8BE0F8BA-D159-5083-8633-5EECC75FC575}"/>
          </ac:spMkLst>
        </pc:spChg>
        <pc:spChg chg="add del mod">
          <ac:chgData name="Thúy Mai" userId="222f1c7e07c9bd7a" providerId="LiveId" clId="{90665B81-3369-44E2-8D6B-B76F3135E70A}" dt="2022-05-22T01:26:01.686" v="622" actId="478"/>
          <ac:spMkLst>
            <pc:docMk/>
            <pc:sldMk cId="2919990382" sldId="329"/>
            <ac:spMk id="15" creationId="{800B6B59-B9E6-1DBA-AAD4-F6B05C45E1E7}"/>
          </ac:spMkLst>
        </pc:spChg>
        <pc:spChg chg="mod">
          <ac:chgData name="Thúy Mai" userId="222f1c7e07c9bd7a" providerId="LiveId" clId="{90665B81-3369-44E2-8D6B-B76F3135E70A}" dt="2022-05-21T09:36:21.943" v="204" actId="1076"/>
          <ac:spMkLst>
            <pc:docMk/>
            <pc:sldMk cId="2919990382" sldId="329"/>
            <ac:spMk id="16" creationId="{00000000-0000-0000-0000-000000000000}"/>
          </ac:spMkLst>
        </pc:spChg>
        <pc:spChg chg="mod">
          <ac:chgData name="Thúy Mai" userId="222f1c7e07c9bd7a" providerId="LiveId" clId="{90665B81-3369-44E2-8D6B-B76F3135E70A}" dt="2022-05-21T09:36:42.359" v="210" actId="14100"/>
          <ac:spMkLst>
            <pc:docMk/>
            <pc:sldMk cId="2919990382" sldId="329"/>
            <ac:spMk id="17" creationId="{00000000-0000-0000-0000-000000000000}"/>
          </ac:spMkLst>
        </pc:spChg>
        <pc:spChg chg="mod">
          <ac:chgData name="Thúy Mai" userId="222f1c7e07c9bd7a" providerId="LiveId" clId="{90665B81-3369-44E2-8D6B-B76F3135E70A}" dt="2022-05-21T09:36:34.234" v="208" actId="1076"/>
          <ac:spMkLst>
            <pc:docMk/>
            <pc:sldMk cId="2919990382" sldId="329"/>
            <ac:spMk id="18" creationId="{00000000-0000-0000-0000-000000000000}"/>
          </ac:spMkLst>
        </pc:spChg>
        <pc:spChg chg="mod">
          <ac:chgData name="Thúy Mai" userId="222f1c7e07c9bd7a" providerId="LiveId" clId="{90665B81-3369-44E2-8D6B-B76F3135E70A}" dt="2022-05-21T09:36:27.729" v="206" actId="1076"/>
          <ac:spMkLst>
            <pc:docMk/>
            <pc:sldMk cId="2919990382" sldId="329"/>
            <ac:spMk id="19" creationId="{00000000-0000-0000-0000-000000000000}"/>
          </ac:spMkLst>
        </pc:spChg>
        <pc:spChg chg="del">
          <ac:chgData name="Thúy Mai" userId="222f1c7e07c9bd7a" providerId="LiveId" clId="{90665B81-3369-44E2-8D6B-B76F3135E70A}" dt="2022-05-21T09:26:15.558" v="8" actId="478"/>
          <ac:spMkLst>
            <pc:docMk/>
            <pc:sldMk cId="2919990382" sldId="329"/>
            <ac:spMk id="20" creationId="{00000000-0000-0000-0000-000000000000}"/>
          </ac:spMkLst>
        </pc:spChg>
        <pc:spChg chg="add del mod">
          <ac:chgData name="Thúy Mai" userId="222f1c7e07c9bd7a" providerId="LiveId" clId="{90665B81-3369-44E2-8D6B-B76F3135E70A}" dt="2022-05-22T01:27:26.486" v="650" actId="478"/>
          <ac:spMkLst>
            <pc:docMk/>
            <pc:sldMk cId="2919990382" sldId="329"/>
            <ac:spMk id="20" creationId="{4E8B7E9C-7D4C-1AD7-26F6-7B47983FD2C9}"/>
          </ac:spMkLst>
        </pc:spChg>
        <pc:spChg chg="add mod">
          <ac:chgData name="Thúy Mai" userId="222f1c7e07c9bd7a" providerId="LiveId" clId="{90665B81-3369-44E2-8D6B-B76F3135E70A}" dt="2022-05-22T01:31:40.349" v="659"/>
          <ac:spMkLst>
            <pc:docMk/>
            <pc:sldMk cId="2919990382" sldId="329"/>
            <ac:spMk id="22" creationId="{63900CD0-0D4D-3CF7-752F-496B494E71CF}"/>
          </ac:spMkLst>
        </pc:spChg>
        <pc:picChg chg="add del mod">
          <ac:chgData name="Thúy Mai" userId="222f1c7e07c9bd7a" providerId="LiveId" clId="{90665B81-3369-44E2-8D6B-B76F3135E70A}" dt="2022-05-22T01:27:12.801" v="645" actId="1076"/>
          <ac:picMkLst>
            <pc:docMk/>
            <pc:sldMk cId="2919990382" sldId="329"/>
            <ac:picMk id="3" creationId="{00000000-0000-0000-0000-000000000000}"/>
          </ac:picMkLst>
        </pc:picChg>
        <pc:picChg chg="mod">
          <ac:chgData name="Thúy Mai" userId="222f1c7e07c9bd7a" providerId="LiveId" clId="{90665B81-3369-44E2-8D6B-B76F3135E70A}" dt="2022-05-22T01:14:39.713" v="589" actId="14100"/>
          <ac:picMkLst>
            <pc:docMk/>
            <pc:sldMk cId="2919990382" sldId="329"/>
            <ac:picMk id="4" creationId="{00000000-0000-0000-0000-000000000000}"/>
          </ac:picMkLst>
        </pc:picChg>
        <pc:picChg chg="mod modCrop">
          <ac:chgData name="Thúy Mai" userId="222f1c7e07c9bd7a" providerId="LiveId" clId="{90665B81-3369-44E2-8D6B-B76F3135E70A}" dt="2022-05-22T01:14:55.668" v="591" actId="732"/>
          <ac:picMkLst>
            <pc:docMk/>
            <pc:sldMk cId="2919990382" sldId="329"/>
            <ac:picMk id="5" creationId="{00000000-0000-0000-0000-000000000000}"/>
          </ac:picMkLst>
        </pc:picChg>
        <pc:picChg chg="mod">
          <ac:chgData name="Thúy Mai" userId="222f1c7e07c9bd7a" providerId="LiveId" clId="{90665B81-3369-44E2-8D6B-B76F3135E70A}" dt="2022-05-21T09:36:19.357" v="203" actId="1076"/>
          <ac:picMkLst>
            <pc:docMk/>
            <pc:sldMk cId="2919990382" sldId="329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6:13.870" v="7" actId="478"/>
          <ac:picMkLst>
            <pc:docMk/>
            <pc:sldMk cId="2919990382" sldId="329"/>
            <ac:picMk id="11" creationId="{00000000-0000-0000-0000-000000000000}"/>
          </ac:picMkLst>
        </pc:picChg>
        <pc:picChg chg="mod">
          <ac:chgData name="Thúy Mai" userId="222f1c7e07c9bd7a" providerId="LiveId" clId="{90665B81-3369-44E2-8D6B-B76F3135E70A}" dt="2022-05-21T09:36:31.751" v="207" actId="1076"/>
          <ac:picMkLst>
            <pc:docMk/>
            <pc:sldMk cId="2919990382" sldId="329"/>
            <ac:picMk id="12" creationId="{00000000-0000-0000-0000-000000000000}"/>
          </ac:picMkLst>
        </pc:picChg>
        <pc:picChg chg="mod">
          <ac:chgData name="Thúy Mai" userId="222f1c7e07c9bd7a" providerId="LiveId" clId="{90665B81-3369-44E2-8D6B-B76F3135E70A}" dt="2022-05-21T09:36:24.899" v="205" actId="1076"/>
          <ac:picMkLst>
            <pc:docMk/>
            <pc:sldMk cId="2919990382" sldId="329"/>
            <ac:picMk id="13" creationId="{00000000-0000-0000-0000-000000000000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13.455" v="1812" actId="207"/>
        <pc:sldMkLst>
          <pc:docMk/>
          <pc:sldMk cId="3638239909" sldId="330"/>
        </pc:sldMkLst>
        <pc:spChg chg="del">
          <ac:chgData name="Thúy Mai" userId="222f1c7e07c9bd7a" providerId="LiveId" clId="{90665B81-3369-44E2-8D6B-B76F3135E70A}" dt="2022-05-21T09:23:04.136" v="4" actId="478"/>
          <ac:spMkLst>
            <pc:docMk/>
            <pc:sldMk cId="3638239909" sldId="330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19.413" v="14" actId="478"/>
          <ac:spMkLst>
            <pc:docMk/>
            <pc:sldMk cId="3638239909" sldId="330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14.801" v="13" actId="478"/>
          <ac:spMkLst>
            <pc:docMk/>
            <pc:sldMk cId="3638239909" sldId="330"/>
            <ac:spMk id="5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24.959" v="17" actId="478"/>
          <ac:spMkLst>
            <pc:docMk/>
            <pc:sldMk cId="3638239909" sldId="330"/>
            <ac:spMk id="8" creationId="{00000000-0000-0000-0000-000000000000}"/>
          </ac:spMkLst>
        </pc:spChg>
        <pc:spChg chg="mod">
          <ac:chgData name="Thúy Mai" userId="222f1c7e07c9bd7a" providerId="LiveId" clId="{90665B81-3369-44E2-8D6B-B76F3135E70A}" dt="2022-05-22T05:29:24.614" v="1810" actId="122"/>
          <ac:spMkLst>
            <pc:docMk/>
            <pc:sldMk cId="3638239909" sldId="330"/>
            <ac:spMk id="10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13.455" v="1812" actId="207"/>
          <ac:spMkLst>
            <pc:docMk/>
            <pc:sldMk cId="3638239909" sldId="330"/>
            <ac:spMk id="14" creationId="{575FE7DC-9CC4-6F56-42BA-78C624B30EF3}"/>
          </ac:spMkLst>
        </pc:spChg>
        <pc:spChg chg="add mod">
          <ac:chgData name="Thúy Mai" userId="222f1c7e07c9bd7a" providerId="LiveId" clId="{90665B81-3369-44E2-8D6B-B76F3135E70A}" dt="2022-05-22T05:26:50.517" v="1791" actId="208"/>
          <ac:spMkLst>
            <pc:docMk/>
            <pc:sldMk cId="3638239909" sldId="330"/>
            <ac:spMk id="15" creationId="{D4F48692-D1EB-C8A6-FFFE-F06C60031222}"/>
          </ac:spMkLst>
        </pc:spChg>
        <pc:graphicFrameChg chg="add del mod">
          <ac:chgData name="Thúy Mai" userId="222f1c7e07c9bd7a" providerId="LiveId" clId="{90665B81-3369-44E2-8D6B-B76F3135E70A}" dt="2022-05-21T09:33:41.517" v="171"/>
          <ac:graphicFrameMkLst>
            <pc:docMk/>
            <pc:sldMk cId="3638239909" sldId="330"/>
            <ac:graphicFrameMk id="11" creationId="{F4DD8A4E-1A1B-01DF-413C-DA8AFE6B5475}"/>
          </ac:graphicFrameMkLst>
        </pc:graphicFrameChg>
        <pc:graphicFrameChg chg="add del mod">
          <ac:chgData name="Thúy Mai" userId="222f1c7e07c9bd7a" providerId="LiveId" clId="{90665B81-3369-44E2-8D6B-B76F3135E70A}" dt="2022-05-21T09:35:05.350" v="189"/>
          <ac:graphicFrameMkLst>
            <pc:docMk/>
            <pc:sldMk cId="3638239909" sldId="330"/>
            <ac:graphicFrameMk id="12" creationId="{EABCA79A-F5CD-C49F-EF8B-48CC6F01F7A9}"/>
          </ac:graphicFrameMkLst>
        </pc:graphicFrameChg>
        <pc:picChg chg="del">
          <ac:chgData name="Thúy Mai" userId="222f1c7e07c9bd7a" providerId="LiveId" clId="{90665B81-3369-44E2-8D6B-B76F3135E70A}" dt="2022-05-21T09:27:21.351" v="15" actId="478"/>
          <ac:picMkLst>
            <pc:docMk/>
            <pc:sldMk cId="3638239909" sldId="330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22.763" v="16" actId="478"/>
          <ac:picMkLst>
            <pc:docMk/>
            <pc:sldMk cId="3638239909" sldId="330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26.381" v="18" actId="478"/>
          <ac:picMkLst>
            <pc:docMk/>
            <pc:sldMk cId="3638239909" sldId="330"/>
            <ac:picMk id="9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4:09.451" v="546" actId="1076"/>
          <ac:picMkLst>
            <pc:docMk/>
            <pc:sldMk cId="3638239909" sldId="330"/>
            <ac:picMk id="16" creationId="{E519A679-1086-1A93-4CC5-88D2162DCE37}"/>
          </ac:picMkLst>
        </pc:picChg>
        <pc:picChg chg="add mod">
          <ac:chgData name="Thúy Mai" userId="222f1c7e07c9bd7a" providerId="LiveId" clId="{90665B81-3369-44E2-8D6B-B76F3135E70A}" dt="2022-05-21T09:54:11.220" v="547" actId="1076"/>
          <ac:picMkLst>
            <pc:docMk/>
            <pc:sldMk cId="3638239909" sldId="330"/>
            <ac:picMk id="18" creationId="{764A36C7-2B8C-542B-C6FE-CDB74B865BD7}"/>
          </ac:picMkLst>
        </pc:picChg>
      </pc:sldChg>
      <pc:sldChg chg="addSp delSp modSp add mod ord delAnim modAnim">
        <pc:chgData name="Thúy Mai" userId="222f1c7e07c9bd7a" providerId="LiveId" clId="{90665B81-3369-44E2-8D6B-B76F3135E70A}" dt="2022-05-22T05:31:18.109" v="1813" actId="207"/>
        <pc:sldMkLst>
          <pc:docMk/>
          <pc:sldMk cId="1748404232" sldId="331"/>
        </pc:sldMkLst>
        <pc:spChg chg="del">
          <ac:chgData name="Thúy Mai" userId="222f1c7e07c9bd7a" providerId="LiveId" clId="{90665B81-3369-44E2-8D6B-B76F3135E70A}" dt="2022-05-21T09:27:30.455" v="19" actId="478"/>
          <ac:spMkLst>
            <pc:docMk/>
            <pc:sldMk cId="1748404232" sldId="331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40.064" v="21" actId="478"/>
          <ac:spMkLst>
            <pc:docMk/>
            <pc:sldMk cId="1748404232" sldId="331"/>
            <ac:spMk id="5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44.876" v="24" actId="478"/>
          <ac:spMkLst>
            <pc:docMk/>
            <pc:sldMk cId="1748404232" sldId="331"/>
            <ac:spMk id="8" creationId="{00000000-0000-0000-0000-000000000000}"/>
          </ac:spMkLst>
        </pc:spChg>
        <pc:spChg chg="mod">
          <ac:chgData name="Thúy Mai" userId="222f1c7e07c9bd7a" providerId="LiveId" clId="{90665B81-3369-44E2-8D6B-B76F3135E70A}" dt="2022-05-22T05:29:29.138" v="1811" actId="122"/>
          <ac:spMkLst>
            <pc:docMk/>
            <pc:sldMk cId="1748404232" sldId="331"/>
            <ac:spMk id="10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18.109" v="1813" actId="207"/>
          <ac:spMkLst>
            <pc:docMk/>
            <pc:sldMk cId="1748404232" sldId="331"/>
            <ac:spMk id="11" creationId="{DE179FEC-2DDC-891F-4035-CEF72C97A571}"/>
          </ac:spMkLst>
        </pc:spChg>
        <pc:spChg chg="add mod">
          <ac:chgData name="Thúy Mai" userId="222f1c7e07c9bd7a" providerId="LiveId" clId="{90665B81-3369-44E2-8D6B-B76F3135E70A}" dt="2022-05-22T05:27:14.704" v="1794" actId="208"/>
          <ac:spMkLst>
            <pc:docMk/>
            <pc:sldMk cId="1748404232" sldId="331"/>
            <ac:spMk id="12" creationId="{36BAE934-EA85-68D8-47A2-6DD8F098A1E8}"/>
          </ac:spMkLst>
        </pc:spChg>
        <pc:graphicFrameChg chg="add del mod">
          <ac:chgData name="Thúy Mai" userId="222f1c7e07c9bd7a" providerId="LiveId" clId="{90665B81-3369-44E2-8D6B-B76F3135E70A}" dt="2022-05-21T09:39:24.552" v="251"/>
          <ac:graphicFrameMkLst>
            <pc:docMk/>
            <pc:sldMk cId="1748404232" sldId="331"/>
            <ac:graphicFrameMk id="2" creationId="{CE8E01D2-DDE5-0B92-5A7D-30BDDE31B344}"/>
          </ac:graphicFrameMkLst>
        </pc:graphicFrameChg>
        <pc:graphicFrameChg chg="add del mod">
          <ac:chgData name="Thúy Mai" userId="222f1c7e07c9bd7a" providerId="LiveId" clId="{90665B81-3369-44E2-8D6B-B76F3135E70A}" dt="2022-05-21T09:41:53.181" v="307"/>
          <ac:graphicFrameMkLst>
            <pc:docMk/>
            <pc:sldMk cId="1748404232" sldId="331"/>
            <ac:graphicFrameMk id="14" creationId="{6F649F6D-BBEC-F4F1-6D15-EA43AE572446}"/>
          </ac:graphicFrameMkLst>
        </pc:graphicFrameChg>
        <pc:picChg chg="del">
          <ac:chgData name="Thúy Mai" userId="222f1c7e07c9bd7a" providerId="LiveId" clId="{90665B81-3369-44E2-8D6B-B76F3135E70A}" dt="2022-05-21T09:27:37.427" v="20" actId="478"/>
          <ac:picMkLst>
            <pc:docMk/>
            <pc:sldMk cId="1748404232" sldId="331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41.565" v="22" actId="478"/>
          <ac:picMkLst>
            <pc:docMk/>
            <pc:sldMk cId="1748404232" sldId="331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43.292" v="23" actId="478"/>
          <ac:picMkLst>
            <pc:docMk/>
            <pc:sldMk cId="1748404232" sldId="331"/>
            <ac:picMk id="9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4:30.500" v="550" actId="1076"/>
          <ac:picMkLst>
            <pc:docMk/>
            <pc:sldMk cId="1748404232" sldId="331"/>
            <ac:picMk id="13" creationId="{200A2C17-A698-0046-5FAD-ADA4C6599278}"/>
          </ac:picMkLst>
        </pc:picChg>
        <pc:picChg chg="add mod">
          <ac:chgData name="Thúy Mai" userId="222f1c7e07c9bd7a" providerId="LiveId" clId="{90665B81-3369-44E2-8D6B-B76F3135E70A}" dt="2022-05-21T09:54:24.774" v="548"/>
          <ac:picMkLst>
            <pc:docMk/>
            <pc:sldMk cId="1748404232" sldId="331"/>
            <ac:picMk id="15" creationId="{8279C432-F19E-F83E-4DE7-9F4831153899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22.532" v="1814" actId="207"/>
        <pc:sldMkLst>
          <pc:docMk/>
          <pc:sldMk cId="223674152" sldId="332"/>
        </pc:sldMkLst>
        <pc:spChg chg="del">
          <ac:chgData name="Thúy Mai" userId="222f1c7e07c9bd7a" providerId="LiveId" clId="{90665B81-3369-44E2-8D6B-B76F3135E70A}" dt="2022-05-21T09:43:43.416" v="349" actId="478"/>
          <ac:spMkLst>
            <pc:docMk/>
            <pc:sldMk cId="223674152" sldId="332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52.349" v="27" actId="478"/>
          <ac:spMkLst>
            <pc:docMk/>
            <pc:sldMk cId="223674152" sldId="332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55.917" v="29" actId="478"/>
          <ac:spMkLst>
            <pc:docMk/>
            <pc:sldMk cId="223674152" sldId="332"/>
            <ac:spMk id="5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48.693" v="25" actId="478"/>
          <ac:spMkLst>
            <pc:docMk/>
            <pc:sldMk cId="223674152" sldId="332"/>
            <ac:spMk id="8" creationId="{00000000-0000-0000-0000-000000000000}"/>
          </ac:spMkLst>
        </pc:spChg>
        <pc:spChg chg="mod">
          <ac:chgData name="Thúy Mai" userId="222f1c7e07c9bd7a" providerId="LiveId" clId="{90665B81-3369-44E2-8D6B-B76F3135E70A}" dt="2022-05-22T05:27:38.926" v="1796" actId="207"/>
          <ac:spMkLst>
            <pc:docMk/>
            <pc:sldMk cId="223674152" sldId="332"/>
            <ac:spMk id="10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22.532" v="1814" actId="207"/>
          <ac:spMkLst>
            <pc:docMk/>
            <pc:sldMk cId="223674152" sldId="332"/>
            <ac:spMk id="11" creationId="{315469E6-BBF8-27C9-9F7A-FA39C9F13204}"/>
          </ac:spMkLst>
        </pc:spChg>
        <pc:spChg chg="add mod">
          <ac:chgData name="Thúy Mai" userId="222f1c7e07c9bd7a" providerId="LiveId" clId="{90665B81-3369-44E2-8D6B-B76F3135E70A}" dt="2022-05-22T05:27:47.704" v="1797" actId="208"/>
          <ac:spMkLst>
            <pc:docMk/>
            <pc:sldMk cId="223674152" sldId="332"/>
            <ac:spMk id="12" creationId="{EE76AA3E-4C3E-1B9B-DEB5-AAAD6F8EC33D}"/>
          </ac:spMkLst>
        </pc:spChg>
        <pc:spChg chg="add del mod">
          <ac:chgData name="Thúy Mai" userId="222f1c7e07c9bd7a" providerId="LiveId" clId="{90665B81-3369-44E2-8D6B-B76F3135E70A}" dt="2022-05-21T09:43:50.407" v="351" actId="478"/>
          <ac:spMkLst>
            <pc:docMk/>
            <pc:sldMk cId="223674152" sldId="332"/>
            <ac:spMk id="13" creationId="{A19CABE9-69FB-7749-EE93-ECAF727AEAE6}"/>
          </ac:spMkLst>
        </pc:spChg>
        <pc:graphicFrameChg chg="add del mod">
          <ac:chgData name="Thúy Mai" userId="222f1c7e07c9bd7a" providerId="LiveId" clId="{90665B81-3369-44E2-8D6B-B76F3135E70A}" dt="2022-05-21T09:43:09.395" v="319"/>
          <ac:graphicFrameMkLst>
            <pc:docMk/>
            <pc:sldMk cId="223674152" sldId="332"/>
            <ac:graphicFrameMk id="15" creationId="{9FA7B135-9ADC-689C-E2AC-3B982F82B4D4}"/>
          </ac:graphicFrameMkLst>
        </pc:graphicFrameChg>
        <pc:graphicFrameChg chg="add del mod">
          <ac:chgData name="Thúy Mai" userId="222f1c7e07c9bd7a" providerId="LiveId" clId="{90665B81-3369-44E2-8D6B-B76F3135E70A}" dt="2022-05-21T09:44:18.610" v="354"/>
          <ac:graphicFrameMkLst>
            <pc:docMk/>
            <pc:sldMk cId="223674152" sldId="332"/>
            <ac:graphicFrameMk id="16" creationId="{4751619C-8D80-C1F7-261C-D76D26777B03}"/>
          </ac:graphicFrameMkLst>
        </pc:graphicFrameChg>
        <pc:picChg chg="del">
          <ac:chgData name="Thúy Mai" userId="222f1c7e07c9bd7a" providerId="LiveId" clId="{90665B81-3369-44E2-8D6B-B76F3135E70A}" dt="2022-05-21T09:27:53.767" v="28" actId="478"/>
          <ac:picMkLst>
            <pc:docMk/>
            <pc:sldMk cId="223674152" sldId="332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57.278" v="30" actId="478"/>
          <ac:picMkLst>
            <pc:docMk/>
            <pc:sldMk cId="223674152" sldId="332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50.556" v="26" actId="478"/>
          <ac:picMkLst>
            <pc:docMk/>
            <pc:sldMk cId="223674152" sldId="332"/>
            <ac:picMk id="9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4:47.531" v="555" actId="1076"/>
          <ac:picMkLst>
            <pc:docMk/>
            <pc:sldMk cId="223674152" sldId="332"/>
            <ac:picMk id="14" creationId="{BC440D00-8F83-B1EA-E2A1-1A8AA4E36C06}"/>
          </ac:picMkLst>
        </pc:picChg>
        <pc:picChg chg="add mod">
          <ac:chgData name="Thúy Mai" userId="222f1c7e07c9bd7a" providerId="LiveId" clId="{90665B81-3369-44E2-8D6B-B76F3135E70A}" dt="2022-05-21T09:54:38.827" v="552"/>
          <ac:picMkLst>
            <pc:docMk/>
            <pc:sldMk cId="223674152" sldId="332"/>
            <ac:picMk id="17" creationId="{5E56FD6F-B685-4279-6FF5-E6C5986A5ADB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29.615" v="1815" actId="207"/>
        <pc:sldMkLst>
          <pc:docMk/>
          <pc:sldMk cId="1911079689" sldId="333"/>
        </pc:sldMkLst>
        <pc:spChg chg="del">
          <ac:chgData name="Thúy Mai" userId="222f1c7e07c9bd7a" providerId="LiveId" clId="{90665B81-3369-44E2-8D6B-B76F3135E70A}" dt="2022-05-21T09:28:10.812" v="35" actId="478"/>
          <ac:spMkLst>
            <pc:docMk/>
            <pc:sldMk cId="1911079689" sldId="333"/>
            <ac:spMk id="8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08.496" v="34" actId="478"/>
          <ac:spMkLst>
            <pc:docMk/>
            <pc:sldMk cId="1911079689" sldId="333"/>
            <ac:spMk id="9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01.707" v="31" actId="478"/>
          <ac:spMkLst>
            <pc:docMk/>
            <pc:sldMk cId="1911079689" sldId="333"/>
            <ac:spMk id="12" creationId="{00000000-0000-0000-0000-000000000000}"/>
          </ac:spMkLst>
        </pc:spChg>
        <pc:spChg chg="mod">
          <ac:chgData name="Thúy Mai" userId="222f1c7e07c9bd7a" providerId="LiveId" clId="{90665B81-3369-44E2-8D6B-B76F3135E70A}" dt="2022-05-22T05:28:09.173" v="1799" actId="207"/>
          <ac:spMkLst>
            <pc:docMk/>
            <pc:sldMk cId="1911079689" sldId="333"/>
            <ac:spMk id="14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29.615" v="1815" actId="207"/>
          <ac:spMkLst>
            <pc:docMk/>
            <pc:sldMk cId="1911079689" sldId="333"/>
            <ac:spMk id="15" creationId="{D1A6ECC8-E152-4959-14F9-C63BF018B3EB}"/>
          </ac:spMkLst>
        </pc:spChg>
        <pc:spChg chg="add mod">
          <ac:chgData name="Thúy Mai" userId="222f1c7e07c9bd7a" providerId="LiveId" clId="{90665B81-3369-44E2-8D6B-B76F3135E70A}" dt="2022-05-22T05:28:15.037" v="1800" actId="208"/>
          <ac:spMkLst>
            <pc:docMk/>
            <pc:sldMk cId="1911079689" sldId="333"/>
            <ac:spMk id="16" creationId="{051142B7-2122-C93A-0EC3-A51A32E458C5}"/>
          </ac:spMkLst>
        </pc:spChg>
        <pc:graphicFrameChg chg="add del mod">
          <ac:chgData name="Thúy Mai" userId="222f1c7e07c9bd7a" providerId="LiveId" clId="{90665B81-3369-44E2-8D6B-B76F3135E70A}" dt="2022-05-21T09:45:02.504" v="366"/>
          <ac:graphicFrameMkLst>
            <pc:docMk/>
            <pc:sldMk cId="1911079689" sldId="333"/>
            <ac:graphicFrameMk id="2" creationId="{6D96CDE9-E92A-7647-92FB-64CC220D67FF}"/>
          </ac:graphicFrameMkLst>
        </pc:graphicFrameChg>
        <pc:graphicFrameChg chg="add del mod">
          <ac:chgData name="Thúy Mai" userId="222f1c7e07c9bd7a" providerId="LiveId" clId="{90665B81-3369-44E2-8D6B-B76F3135E70A}" dt="2022-05-21T09:45:41.791" v="423"/>
          <ac:graphicFrameMkLst>
            <pc:docMk/>
            <pc:sldMk cId="1911079689" sldId="333"/>
            <ac:graphicFrameMk id="4" creationId="{38C087E4-B446-392B-C138-E835425C43BA}"/>
          </ac:graphicFrameMkLst>
        </pc:graphicFrameChg>
        <pc:picChg chg="del">
          <ac:chgData name="Thúy Mai" userId="222f1c7e07c9bd7a" providerId="LiveId" clId="{90665B81-3369-44E2-8D6B-B76F3135E70A}" dt="2022-05-21T09:28:12.491" v="36" actId="478"/>
          <ac:picMkLst>
            <pc:docMk/>
            <pc:sldMk cId="1911079689" sldId="333"/>
            <ac:picMk id="10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07.033" v="33" actId="478"/>
          <ac:picMkLst>
            <pc:docMk/>
            <pc:sldMk cId="1911079689" sldId="333"/>
            <ac:picMk id="11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03.771" v="32" actId="478"/>
          <ac:picMkLst>
            <pc:docMk/>
            <pc:sldMk cId="1911079689" sldId="333"/>
            <ac:picMk id="13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41:08.534" v="297" actId="571"/>
          <ac:picMkLst>
            <pc:docMk/>
            <pc:sldMk cId="1911079689" sldId="333"/>
            <ac:picMk id="17" creationId="{2A7A1EBA-600F-0AB7-48C9-73D50F11BB09}"/>
          </ac:picMkLst>
        </pc:picChg>
        <pc:picChg chg="add mod">
          <ac:chgData name="Thúy Mai" userId="222f1c7e07c9bd7a" providerId="LiveId" clId="{90665B81-3369-44E2-8D6B-B76F3135E70A}" dt="2022-05-21T09:55:06.349" v="560" actId="1076"/>
          <ac:picMkLst>
            <pc:docMk/>
            <pc:sldMk cId="1911079689" sldId="333"/>
            <ac:picMk id="18" creationId="{54B32CAD-52B8-25AD-4BA8-545A8F57B5F7}"/>
          </ac:picMkLst>
        </pc:picChg>
        <pc:picChg chg="add mod">
          <ac:chgData name="Thúy Mai" userId="222f1c7e07c9bd7a" providerId="LiveId" clId="{90665B81-3369-44E2-8D6B-B76F3135E70A}" dt="2022-05-21T09:54:51.220" v="556"/>
          <ac:picMkLst>
            <pc:docMk/>
            <pc:sldMk cId="1911079689" sldId="333"/>
            <ac:picMk id="19" creationId="{858C3375-1FB9-1D1B-7E68-54D3C3F1F9DF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36.233" v="1816" actId="207"/>
        <pc:sldMkLst>
          <pc:docMk/>
          <pc:sldMk cId="2189267935" sldId="334"/>
        </pc:sldMkLst>
        <pc:spChg chg="del mod">
          <ac:chgData name="Thúy Mai" userId="222f1c7e07c9bd7a" providerId="LiveId" clId="{90665B81-3369-44E2-8D6B-B76F3135E70A}" dt="2022-05-21T09:47:28.559" v="478" actId="478"/>
          <ac:spMkLst>
            <pc:docMk/>
            <pc:sldMk cId="2189267935" sldId="334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21.132" v="40" actId="478"/>
          <ac:spMkLst>
            <pc:docMk/>
            <pc:sldMk cId="2189267935" sldId="334"/>
            <ac:spMk id="3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23.203" v="41" actId="478"/>
          <ac:spMkLst>
            <pc:docMk/>
            <pc:sldMk cId="2189267935" sldId="334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16.045" v="37" actId="478"/>
          <ac:spMkLst>
            <pc:docMk/>
            <pc:sldMk cId="2189267935" sldId="334"/>
            <ac:spMk id="7" creationId="{00000000-0000-0000-0000-000000000000}"/>
          </ac:spMkLst>
        </pc:spChg>
        <pc:spChg chg="mod">
          <ac:chgData name="Thúy Mai" userId="222f1c7e07c9bd7a" providerId="LiveId" clId="{90665B81-3369-44E2-8D6B-B76F3135E70A}" dt="2022-05-22T05:28:31.853" v="1802" actId="207"/>
          <ac:spMkLst>
            <pc:docMk/>
            <pc:sldMk cId="2189267935" sldId="334"/>
            <ac:spMk id="9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36.233" v="1816" actId="207"/>
          <ac:spMkLst>
            <pc:docMk/>
            <pc:sldMk cId="2189267935" sldId="334"/>
            <ac:spMk id="11" creationId="{1A078BD8-08A9-E0FC-2883-F53AF9932292}"/>
          </ac:spMkLst>
        </pc:spChg>
        <pc:spChg chg="add mod">
          <ac:chgData name="Thúy Mai" userId="222f1c7e07c9bd7a" providerId="LiveId" clId="{90665B81-3369-44E2-8D6B-B76F3135E70A}" dt="2022-05-22T05:28:38.339" v="1803" actId="208"/>
          <ac:spMkLst>
            <pc:docMk/>
            <pc:sldMk cId="2189267935" sldId="334"/>
            <ac:spMk id="12" creationId="{A2448709-2554-9C70-E144-1875FD864159}"/>
          </ac:spMkLst>
        </pc:spChg>
        <pc:graphicFrameChg chg="add del mod">
          <ac:chgData name="Thúy Mai" userId="222f1c7e07c9bd7a" providerId="LiveId" clId="{90665B81-3369-44E2-8D6B-B76F3135E70A}" dt="2022-05-21T09:46:58.212" v="452"/>
          <ac:graphicFrameMkLst>
            <pc:docMk/>
            <pc:sldMk cId="2189267935" sldId="334"/>
            <ac:graphicFrameMk id="14" creationId="{C9C83258-0705-F8D1-F42B-D4EC79962AC4}"/>
          </ac:graphicFrameMkLst>
        </pc:graphicFrameChg>
        <pc:graphicFrameChg chg="add del mod">
          <ac:chgData name="Thúy Mai" userId="222f1c7e07c9bd7a" providerId="LiveId" clId="{90665B81-3369-44E2-8D6B-B76F3135E70A}" dt="2022-05-21T09:47:47.559" v="482"/>
          <ac:graphicFrameMkLst>
            <pc:docMk/>
            <pc:sldMk cId="2189267935" sldId="334"/>
            <ac:graphicFrameMk id="15" creationId="{F5FE4728-C4D1-9868-4FF4-B1E3D23EA3D0}"/>
          </ac:graphicFrameMkLst>
        </pc:graphicFrameChg>
        <pc:picChg chg="del">
          <ac:chgData name="Thúy Mai" userId="222f1c7e07c9bd7a" providerId="LiveId" clId="{90665B81-3369-44E2-8D6B-B76F3135E70A}" dt="2022-05-21T09:28:19.697" v="39" actId="478"/>
          <ac:picMkLst>
            <pc:docMk/>
            <pc:sldMk cId="2189267935" sldId="334"/>
            <ac:picMk id="5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24.576" v="42" actId="478"/>
          <ac:picMkLst>
            <pc:docMk/>
            <pc:sldMk cId="2189267935" sldId="334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17.960" v="38" actId="478"/>
          <ac:picMkLst>
            <pc:docMk/>
            <pc:sldMk cId="2189267935" sldId="334"/>
            <ac:picMk id="8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5:17.756" v="564" actId="1076"/>
          <ac:picMkLst>
            <pc:docMk/>
            <pc:sldMk cId="2189267935" sldId="334"/>
            <ac:picMk id="13" creationId="{2A8D8371-B8E4-BE81-4EA8-3D335FBF5D49}"/>
          </ac:picMkLst>
        </pc:picChg>
        <pc:picChg chg="add mod">
          <ac:chgData name="Thúy Mai" userId="222f1c7e07c9bd7a" providerId="LiveId" clId="{90665B81-3369-44E2-8D6B-B76F3135E70A}" dt="2022-05-21T09:55:09.109" v="561"/>
          <ac:picMkLst>
            <pc:docMk/>
            <pc:sldMk cId="2189267935" sldId="334"/>
            <ac:picMk id="16" creationId="{91C161B5-2574-8318-91F8-FDC8B952C1C5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46.546" v="1818" actId="20577"/>
        <pc:sldMkLst>
          <pc:docMk/>
          <pc:sldMk cId="3272690717" sldId="335"/>
        </pc:sldMkLst>
        <pc:spChg chg="del mod">
          <ac:chgData name="Thúy Mai" userId="222f1c7e07c9bd7a" providerId="LiveId" clId="{90665B81-3369-44E2-8D6B-B76F3135E70A}" dt="2022-05-21T09:48:50.520" v="523" actId="478"/>
          <ac:spMkLst>
            <pc:docMk/>
            <pc:sldMk cId="3272690717" sldId="335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37.543" v="48" actId="478"/>
          <ac:spMkLst>
            <pc:docMk/>
            <pc:sldMk cId="3272690717" sldId="335"/>
            <ac:spMk id="3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34.169" v="46" actId="478"/>
          <ac:spMkLst>
            <pc:docMk/>
            <pc:sldMk cId="3272690717" sldId="335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28.708" v="43" actId="478"/>
          <ac:spMkLst>
            <pc:docMk/>
            <pc:sldMk cId="3272690717" sldId="335"/>
            <ac:spMk id="7" creationId="{00000000-0000-0000-0000-000000000000}"/>
          </ac:spMkLst>
        </pc:spChg>
        <pc:spChg chg="mod">
          <ac:chgData name="Thúy Mai" userId="222f1c7e07c9bd7a" providerId="LiveId" clId="{90665B81-3369-44E2-8D6B-B76F3135E70A}" dt="2022-05-22T05:28:55.417" v="1805" actId="207"/>
          <ac:spMkLst>
            <pc:docMk/>
            <pc:sldMk cId="3272690717" sldId="335"/>
            <ac:spMk id="9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46.546" v="1818" actId="20577"/>
          <ac:spMkLst>
            <pc:docMk/>
            <pc:sldMk cId="3272690717" sldId="335"/>
            <ac:spMk id="11" creationId="{8115E831-709C-ED78-A2E9-5ED251B97AEF}"/>
          </ac:spMkLst>
        </pc:spChg>
        <pc:spChg chg="add mod">
          <ac:chgData name="Thúy Mai" userId="222f1c7e07c9bd7a" providerId="LiveId" clId="{90665B81-3369-44E2-8D6B-B76F3135E70A}" dt="2022-05-22T05:29:13.348" v="1808" actId="14100"/>
          <ac:spMkLst>
            <pc:docMk/>
            <pc:sldMk cId="3272690717" sldId="335"/>
            <ac:spMk id="12" creationId="{ADBEBE43-6C1D-3CA3-ACB0-50993502C516}"/>
          </ac:spMkLst>
        </pc:spChg>
        <pc:graphicFrameChg chg="add del mod">
          <ac:chgData name="Thúy Mai" userId="222f1c7e07c9bd7a" providerId="LiveId" clId="{90665B81-3369-44E2-8D6B-B76F3135E70A}" dt="2022-05-21T09:48:28.672" v="500"/>
          <ac:graphicFrameMkLst>
            <pc:docMk/>
            <pc:sldMk cId="3272690717" sldId="335"/>
            <ac:graphicFrameMk id="14" creationId="{01FE516E-09A9-FDDB-9F86-F052C179723E}"/>
          </ac:graphicFrameMkLst>
        </pc:graphicFrameChg>
        <pc:graphicFrameChg chg="add del mod">
          <ac:chgData name="Thúy Mai" userId="222f1c7e07c9bd7a" providerId="LiveId" clId="{90665B81-3369-44E2-8D6B-B76F3135E70A}" dt="2022-05-21T09:49:16.604" v="527"/>
          <ac:graphicFrameMkLst>
            <pc:docMk/>
            <pc:sldMk cId="3272690717" sldId="335"/>
            <ac:graphicFrameMk id="15" creationId="{5DA325DE-F370-0FD7-4EEC-D8EA04EDEF86}"/>
          </ac:graphicFrameMkLst>
        </pc:graphicFrameChg>
        <pc:picChg chg="del">
          <ac:chgData name="Thúy Mai" userId="222f1c7e07c9bd7a" providerId="LiveId" clId="{90665B81-3369-44E2-8D6B-B76F3135E70A}" dt="2022-05-21T09:28:35.937" v="47" actId="478"/>
          <ac:picMkLst>
            <pc:docMk/>
            <pc:sldMk cId="3272690717" sldId="335"/>
            <ac:picMk id="5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31.523" v="45" actId="478"/>
          <ac:picMkLst>
            <pc:docMk/>
            <pc:sldMk cId="3272690717" sldId="335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30.032" v="44" actId="478"/>
          <ac:picMkLst>
            <pc:docMk/>
            <pc:sldMk cId="3272690717" sldId="335"/>
            <ac:picMk id="8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5:41.852" v="570" actId="1076"/>
          <ac:picMkLst>
            <pc:docMk/>
            <pc:sldMk cId="3272690717" sldId="335"/>
            <ac:picMk id="13" creationId="{C34D27F6-32C6-0C71-E42E-3DC3ECB49DA4}"/>
          </ac:picMkLst>
        </pc:picChg>
        <pc:picChg chg="add del mod">
          <ac:chgData name="Thúy Mai" userId="222f1c7e07c9bd7a" providerId="LiveId" clId="{90665B81-3369-44E2-8D6B-B76F3135E70A}" dt="2022-05-21T09:51:42.291" v="540" actId="478"/>
          <ac:picMkLst>
            <pc:docMk/>
            <pc:sldMk cId="3272690717" sldId="335"/>
            <ac:picMk id="17" creationId="{0B6C4DD0-847A-2598-A3B8-A3FFBA566DA9}"/>
          </ac:picMkLst>
        </pc:picChg>
        <pc:picChg chg="add mod">
          <ac:chgData name="Thúy Mai" userId="222f1c7e07c9bd7a" providerId="LiveId" clId="{90665B81-3369-44E2-8D6B-B76F3135E70A}" dt="2022-05-21T09:55:42.963" v="571"/>
          <ac:picMkLst>
            <pc:docMk/>
            <pc:sldMk cId="3272690717" sldId="335"/>
            <ac:picMk id="18" creationId="{BD375E31-6BD5-B3B5-C96A-55EBC7E521FE}"/>
          </ac:picMkLst>
        </pc:picChg>
      </pc:sldChg>
      <pc:sldChg chg="addSp delSp modSp add mod">
        <pc:chgData name="Thúy Mai" userId="222f1c7e07c9bd7a" providerId="LiveId" clId="{90665B81-3369-44E2-8D6B-B76F3135E70A}" dt="2022-05-22T01:39:47.504" v="782" actId="1076"/>
        <pc:sldMkLst>
          <pc:docMk/>
          <pc:sldMk cId="1242711209" sldId="336"/>
        </pc:sldMkLst>
        <pc:spChg chg="del">
          <ac:chgData name="Thúy Mai" userId="222f1c7e07c9bd7a" providerId="LiveId" clId="{90665B81-3369-44E2-8D6B-B76F3135E70A}" dt="2022-05-22T01:33:46.565" v="764" actId="478"/>
          <ac:spMkLst>
            <pc:docMk/>
            <pc:sldMk cId="1242711209" sldId="336"/>
            <ac:spMk id="10" creationId="{7AF6853A-49B4-5245-7666-FB8FF016B8F4}"/>
          </ac:spMkLst>
        </pc:spChg>
        <pc:spChg chg="del">
          <ac:chgData name="Thúy Mai" userId="222f1c7e07c9bd7a" providerId="LiveId" clId="{90665B81-3369-44E2-8D6B-B76F3135E70A}" dt="2022-05-22T01:33:50.257" v="765" actId="478"/>
          <ac:spMkLst>
            <pc:docMk/>
            <pc:sldMk cId="1242711209" sldId="336"/>
            <ac:spMk id="12" creationId="{627168ED-839F-1359-3E39-9C9459BF4E38}"/>
          </ac:spMkLst>
        </pc:spChg>
        <pc:spChg chg="mod">
          <ac:chgData name="Thúy Mai" userId="222f1c7e07c9bd7a" providerId="LiveId" clId="{90665B81-3369-44E2-8D6B-B76F3135E70A}" dt="2022-05-22T01:32:07.819" v="721" actId="20577"/>
          <ac:spMkLst>
            <pc:docMk/>
            <pc:sldMk cId="1242711209" sldId="336"/>
            <ac:spMk id="14" creationId="{761421B1-1906-4F8E-BF53-DF1E9D07C1F2}"/>
          </ac:spMkLst>
        </pc:spChg>
        <pc:spChg chg="del">
          <ac:chgData name="Thúy Mai" userId="222f1c7e07c9bd7a" providerId="LiveId" clId="{90665B81-3369-44E2-8D6B-B76F3135E70A}" dt="2022-05-22T01:33:54.336" v="767" actId="478"/>
          <ac:spMkLst>
            <pc:docMk/>
            <pc:sldMk cId="1242711209" sldId="336"/>
            <ac:spMk id="17" creationId="{134E3699-12A8-A9BE-8BD7-48E5E16E1544}"/>
          </ac:spMkLst>
        </pc:spChg>
        <pc:picChg chg="add mod">
          <ac:chgData name="Thúy Mai" userId="222f1c7e07c9bd7a" providerId="LiveId" clId="{90665B81-3369-44E2-8D6B-B76F3135E70A}" dt="2022-05-22T01:38:24.688" v="778" actId="1076"/>
          <ac:picMkLst>
            <pc:docMk/>
            <pc:sldMk cId="1242711209" sldId="336"/>
            <ac:picMk id="3" creationId="{C9D8CBB7-CCCC-87CE-757C-E84DD121EAF0}"/>
          </ac:picMkLst>
        </pc:picChg>
        <pc:picChg chg="add mod">
          <ac:chgData name="Thúy Mai" userId="222f1c7e07c9bd7a" providerId="LiveId" clId="{90665B81-3369-44E2-8D6B-B76F3135E70A}" dt="2022-05-22T01:39:47.504" v="782" actId="1076"/>
          <ac:picMkLst>
            <pc:docMk/>
            <pc:sldMk cId="1242711209" sldId="336"/>
            <ac:picMk id="5" creationId="{D39A369E-AD7C-F941-2C02-FE5917B24476}"/>
          </ac:picMkLst>
        </pc:picChg>
        <pc:picChg chg="del">
          <ac:chgData name="Thúy Mai" userId="222f1c7e07c9bd7a" providerId="LiveId" clId="{90665B81-3369-44E2-8D6B-B76F3135E70A}" dt="2022-05-22T01:31:50.999" v="660" actId="478"/>
          <ac:picMkLst>
            <pc:docMk/>
            <pc:sldMk cId="1242711209" sldId="336"/>
            <ac:picMk id="6" creationId="{44AAF404-EF78-8675-799E-8D6C000D0D4A}"/>
          </ac:picMkLst>
        </pc:picChg>
        <pc:picChg chg="del mod">
          <ac:chgData name="Thúy Mai" userId="222f1c7e07c9bd7a" providerId="LiveId" clId="{90665B81-3369-44E2-8D6B-B76F3135E70A}" dt="2022-05-22T01:38:18.181" v="776" actId="478"/>
          <ac:picMkLst>
            <pc:docMk/>
            <pc:sldMk cId="1242711209" sldId="336"/>
            <ac:picMk id="13" creationId="{C15E6C65-EFB7-84BD-B60E-E7A04C7239CD}"/>
          </ac:picMkLst>
        </pc:picChg>
        <pc:picChg chg="del mod">
          <ac:chgData name="Thúy Mai" userId="222f1c7e07c9bd7a" providerId="LiveId" clId="{90665B81-3369-44E2-8D6B-B76F3135E70A}" dt="2022-05-22T01:38:00.772" v="774" actId="478"/>
          <ac:picMkLst>
            <pc:docMk/>
            <pc:sldMk cId="1242711209" sldId="336"/>
            <ac:picMk id="16" creationId="{5C5C7C35-3603-50A0-0422-3A796ED7BB2C}"/>
          </ac:picMkLst>
        </pc:picChg>
        <pc:picChg chg="del">
          <ac:chgData name="Thúy Mai" userId="222f1c7e07c9bd7a" providerId="LiveId" clId="{90665B81-3369-44E2-8D6B-B76F3135E70A}" dt="2022-05-22T01:33:51.899" v="766" actId="478"/>
          <ac:picMkLst>
            <pc:docMk/>
            <pc:sldMk cId="1242711209" sldId="336"/>
            <ac:picMk id="20" creationId="{1CF6C174-6B7E-4BF8-4578-C4BB51D00411}"/>
          </ac:picMkLst>
        </pc:picChg>
      </pc:sldChg>
      <pc:sldChg chg="add del">
        <pc:chgData name="Thúy Mai" userId="222f1c7e07c9bd7a" providerId="LiveId" clId="{90665B81-3369-44E2-8D6B-B76F3135E70A}" dt="2022-05-21T09:36:01.807" v="202" actId="47"/>
        <pc:sldMkLst>
          <pc:docMk/>
          <pc:sldMk cId="1316983281" sldId="336"/>
        </pc:sldMkLst>
      </pc:sldChg>
      <pc:sldChg chg="add del">
        <pc:chgData name="Thúy Mai" userId="222f1c7e07c9bd7a" providerId="LiveId" clId="{90665B81-3369-44E2-8D6B-B76F3135E70A}" dt="2022-05-21T09:26:33.811" v="12" actId="47"/>
        <pc:sldMkLst>
          <pc:docMk/>
          <pc:sldMk cId="3454006197" sldId="336"/>
        </pc:sldMkLst>
      </pc:sldChg>
      <pc:sldChg chg="addSp delSp modSp new mod setBg modAnim">
        <pc:chgData name="Thúy Mai" userId="222f1c7e07c9bd7a" providerId="LiveId" clId="{90665B81-3369-44E2-8D6B-B76F3135E70A}" dt="2022-05-22T05:20:10.735" v="1747"/>
        <pc:sldMkLst>
          <pc:docMk/>
          <pc:sldMk cId="2521943106" sldId="337"/>
        </pc:sldMkLst>
        <pc:spChg chg="del">
          <ac:chgData name="Thúy Mai" userId="222f1c7e07c9bd7a" providerId="LiveId" clId="{90665B81-3369-44E2-8D6B-B76F3135E70A}" dt="2022-05-22T01:42:27.229" v="784" actId="478"/>
          <ac:spMkLst>
            <pc:docMk/>
            <pc:sldMk cId="2521943106" sldId="337"/>
            <ac:spMk id="2" creationId="{F20D5DE1-E561-3FFC-B0A4-6F475290B23C}"/>
          </ac:spMkLst>
        </pc:spChg>
        <pc:spChg chg="del">
          <ac:chgData name="Thúy Mai" userId="222f1c7e07c9bd7a" providerId="LiveId" clId="{90665B81-3369-44E2-8D6B-B76F3135E70A}" dt="2022-05-22T01:42:29.421" v="785" actId="478"/>
          <ac:spMkLst>
            <pc:docMk/>
            <pc:sldMk cId="2521943106" sldId="337"/>
            <ac:spMk id="3" creationId="{AB3A34C9-B003-3B7C-1983-9CC155939E44}"/>
          </ac:spMkLst>
        </pc:spChg>
        <pc:spChg chg="add mod">
          <ac:chgData name="Thúy Mai" userId="222f1c7e07c9bd7a" providerId="LiveId" clId="{90665B81-3369-44E2-8D6B-B76F3135E70A}" dt="2022-05-22T01:51:10.420" v="873" actId="207"/>
          <ac:spMkLst>
            <pc:docMk/>
            <pc:sldMk cId="2521943106" sldId="337"/>
            <ac:spMk id="6" creationId="{65FD9F11-8FA1-5F85-6B21-4B9154C4F649}"/>
          </ac:spMkLst>
        </pc:spChg>
        <pc:spChg chg="add mod">
          <ac:chgData name="Thúy Mai" userId="222f1c7e07c9bd7a" providerId="LiveId" clId="{90665B81-3369-44E2-8D6B-B76F3135E70A}" dt="2022-05-22T01:51:03.909" v="872" actId="207"/>
          <ac:spMkLst>
            <pc:docMk/>
            <pc:sldMk cId="2521943106" sldId="337"/>
            <ac:spMk id="8" creationId="{E738CE7C-2C4D-20B7-566D-822698B59DE0}"/>
          </ac:spMkLst>
        </pc:spChg>
        <pc:spChg chg="add mod">
          <ac:chgData name="Thúy Mai" userId="222f1c7e07c9bd7a" providerId="LiveId" clId="{90665B81-3369-44E2-8D6B-B76F3135E70A}" dt="2022-05-22T01:47:11.857" v="859" actId="1076"/>
          <ac:spMkLst>
            <pc:docMk/>
            <pc:sldMk cId="2521943106" sldId="337"/>
            <ac:spMk id="11" creationId="{EAA8CF80-C327-C52A-F97C-D0D926967ED9}"/>
          </ac:spMkLst>
        </pc:spChg>
        <pc:spChg chg="add del mod">
          <ac:chgData name="Thúy Mai" userId="222f1c7e07c9bd7a" providerId="LiveId" clId="{90665B81-3369-44E2-8D6B-B76F3135E70A}" dt="2022-05-22T01:44:32.761" v="815" actId="478"/>
          <ac:spMkLst>
            <pc:docMk/>
            <pc:sldMk cId="2521943106" sldId="337"/>
            <ac:spMk id="12" creationId="{A86121EF-4541-DC79-26B8-4CB3180FCE4A}"/>
          </ac:spMkLst>
        </pc:spChg>
        <pc:spChg chg="add mod">
          <ac:chgData name="Thúy Mai" userId="222f1c7e07c9bd7a" providerId="LiveId" clId="{90665B81-3369-44E2-8D6B-B76F3135E70A}" dt="2022-05-22T01:51:21.874" v="875" actId="1076"/>
          <ac:spMkLst>
            <pc:docMk/>
            <pc:sldMk cId="2521943106" sldId="337"/>
            <ac:spMk id="13" creationId="{76885A6C-1C58-E263-F767-A0FEF4F1245C}"/>
          </ac:spMkLst>
        </pc:spChg>
        <pc:spChg chg="add mod">
          <ac:chgData name="Thúy Mai" userId="222f1c7e07c9bd7a" providerId="LiveId" clId="{90665B81-3369-44E2-8D6B-B76F3135E70A}" dt="2022-05-22T01:47:08.825" v="858" actId="1076"/>
          <ac:spMkLst>
            <pc:docMk/>
            <pc:sldMk cId="2521943106" sldId="337"/>
            <ac:spMk id="15" creationId="{29D849C7-9E64-8B1C-06F7-CE93DC4C1D93}"/>
          </ac:spMkLst>
        </pc:spChg>
        <pc:spChg chg="add del mod">
          <ac:chgData name="Thúy Mai" userId="222f1c7e07c9bd7a" providerId="LiveId" clId="{90665B81-3369-44E2-8D6B-B76F3135E70A}" dt="2022-05-22T01:47:03.336" v="856" actId="478"/>
          <ac:spMkLst>
            <pc:docMk/>
            <pc:sldMk cId="2521943106" sldId="337"/>
            <ac:spMk id="16" creationId="{CD66ED1C-2D76-41B3-6403-7C6FC86B2798}"/>
          </ac:spMkLst>
        </pc:spChg>
        <pc:graphicFrameChg chg="add del mod">
          <ac:chgData name="Thúy Mai" userId="222f1c7e07c9bd7a" providerId="LiveId" clId="{90665B81-3369-44E2-8D6B-B76F3135E70A}" dt="2022-05-22T01:42:30.897" v="788"/>
          <ac:graphicFrameMkLst>
            <pc:docMk/>
            <pc:sldMk cId="2521943106" sldId="337"/>
            <ac:graphicFrameMk id="4" creationId="{EC9C36D3-205F-2411-437E-F5B7B993DDBA}"/>
          </ac:graphicFrameMkLst>
        </pc:graphicFrameChg>
        <pc:graphicFrameChg chg="add del mod">
          <ac:chgData name="Thúy Mai" userId="222f1c7e07c9bd7a" providerId="LiveId" clId="{90665B81-3369-44E2-8D6B-B76F3135E70A}" dt="2022-05-22T01:43:30.562" v="804"/>
          <ac:graphicFrameMkLst>
            <pc:docMk/>
            <pc:sldMk cId="2521943106" sldId="337"/>
            <ac:graphicFrameMk id="9" creationId="{F228CBB8-6EDE-9BD3-9EC4-219462CBE183}"/>
          </ac:graphicFrameMkLst>
        </pc:graphicFrameChg>
        <pc:cxnChg chg="add mod">
          <ac:chgData name="Thúy Mai" userId="222f1c7e07c9bd7a" providerId="LiveId" clId="{90665B81-3369-44E2-8D6B-B76F3135E70A}" dt="2022-05-22T01:51:21.874" v="875" actId="1076"/>
          <ac:cxnSpMkLst>
            <pc:docMk/>
            <pc:sldMk cId="2521943106" sldId="337"/>
            <ac:cxnSpMk id="18" creationId="{CC915B43-69E8-4E62-76F8-132EE42D4110}"/>
          </ac:cxnSpMkLst>
        </pc:cxnChg>
        <pc:cxnChg chg="add mod">
          <ac:chgData name="Thúy Mai" userId="222f1c7e07c9bd7a" providerId="LiveId" clId="{90665B81-3369-44E2-8D6B-B76F3135E70A}" dt="2022-05-22T01:51:21.874" v="875" actId="1076"/>
          <ac:cxnSpMkLst>
            <pc:docMk/>
            <pc:sldMk cId="2521943106" sldId="337"/>
            <ac:cxnSpMk id="21" creationId="{0539C734-8DB0-FC06-8818-3BBED458E355}"/>
          </ac:cxnSpMkLst>
        </pc:cxnChg>
      </pc:sldChg>
      <pc:sldChg chg="addSp delSp modSp new mod modAnim">
        <pc:chgData name="Thúy Mai" userId="222f1c7e07c9bd7a" providerId="LiveId" clId="{90665B81-3369-44E2-8D6B-B76F3135E70A}" dt="2022-05-22T05:25:28.985" v="1785" actId="1076"/>
        <pc:sldMkLst>
          <pc:docMk/>
          <pc:sldMk cId="2888229792" sldId="338"/>
        </pc:sldMkLst>
        <pc:spChg chg="del">
          <ac:chgData name="Thúy Mai" userId="222f1c7e07c9bd7a" providerId="LiveId" clId="{90665B81-3369-44E2-8D6B-B76F3135E70A}" dt="2022-05-22T01:59:12.200" v="879" actId="478"/>
          <ac:spMkLst>
            <pc:docMk/>
            <pc:sldMk cId="2888229792" sldId="338"/>
            <ac:spMk id="2" creationId="{055A82A6-01F2-963C-96F0-1F4AA21F9C3B}"/>
          </ac:spMkLst>
        </pc:spChg>
        <pc:spChg chg="del">
          <ac:chgData name="Thúy Mai" userId="222f1c7e07c9bd7a" providerId="LiveId" clId="{90665B81-3369-44E2-8D6B-B76F3135E70A}" dt="2022-05-22T01:59:14.046" v="880" actId="478"/>
          <ac:spMkLst>
            <pc:docMk/>
            <pc:sldMk cId="2888229792" sldId="338"/>
            <ac:spMk id="3" creationId="{E1FFD02B-DABB-7381-6F1A-7416A72F30F2}"/>
          </ac:spMkLst>
        </pc:spChg>
        <pc:spChg chg="add mod">
          <ac:chgData name="Thúy Mai" userId="222f1c7e07c9bd7a" providerId="LiveId" clId="{90665B81-3369-44E2-8D6B-B76F3135E70A}" dt="2022-05-22T01:59:58.502" v="885" actId="1076"/>
          <ac:spMkLst>
            <pc:docMk/>
            <pc:sldMk cId="2888229792" sldId="338"/>
            <ac:spMk id="5" creationId="{8854523A-8451-8CCA-3C77-D40A1E5AC779}"/>
          </ac:spMkLst>
        </pc:spChg>
        <pc:spChg chg="add mod">
          <ac:chgData name="Thúy Mai" userId="222f1c7e07c9bd7a" providerId="LiveId" clId="{90665B81-3369-44E2-8D6B-B76F3135E70A}" dt="2022-05-22T01:59:48.249" v="883"/>
          <ac:spMkLst>
            <pc:docMk/>
            <pc:sldMk cId="2888229792" sldId="338"/>
            <ac:spMk id="6" creationId="{66532540-4CE3-DAFD-9F63-E08093D6874E}"/>
          </ac:spMkLst>
        </pc:spChg>
        <pc:spChg chg="add del mod">
          <ac:chgData name="Thúy Mai" userId="222f1c7e07c9bd7a" providerId="LiveId" clId="{90665B81-3369-44E2-8D6B-B76F3135E70A}" dt="2022-05-22T02:03:52.149" v="922" actId="478"/>
          <ac:spMkLst>
            <pc:docMk/>
            <pc:sldMk cId="2888229792" sldId="338"/>
            <ac:spMk id="9" creationId="{4D1E5FB5-44F5-1EB7-A985-A632F7FB65DC}"/>
          </ac:spMkLst>
        </pc:spChg>
        <pc:spChg chg="add mod">
          <ac:chgData name="Thúy Mai" userId="222f1c7e07c9bd7a" providerId="LiveId" clId="{90665B81-3369-44E2-8D6B-B76F3135E70A}" dt="2022-05-22T05:25:28.985" v="1785" actId="1076"/>
          <ac:spMkLst>
            <pc:docMk/>
            <pc:sldMk cId="2888229792" sldId="338"/>
            <ac:spMk id="10" creationId="{C96ECE55-486D-CB49-BE40-16C7054D66EA}"/>
          </ac:spMkLst>
        </pc:spChg>
        <pc:spChg chg="add mod">
          <ac:chgData name="Thúy Mai" userId="222f1c7e07c9bd7a" providerId="LiveId" clId="{90665B81-3369-44E2-8D6B-B76F3135E70A}" dt="2022-05-22T02:04:11.749" v="928" actId="1076"/>
          <ac:spMkLst>
            <pc:docMk/>
            <pc:sldMk cId="2888229792" sldId="338"/>
            <ac:spMk id="11" creationId="{24548854-9DAE-8DD6-516A-433D7A5B0C27}"/>
          </ac:spMkLst>
        </pc:spChg>
        <pc:spChg chg="add mod">
          <ac:chgData name="Thúy Mai" userId="222f1c7e07c9bd7a" providerId="LiveId" clId="{90665B81-3369-44E2-8D6B-B76F3135E70A}" dt="2022-05-22T02:04:05.421" v="927" actId="20577"/>
          <ac:spMkLst>
            <pc:docMk/>
            <pc:sldMk cId="2888229792" sldId="338"/>
            <ac:spMk id="12" creationId="{86BC66C9-4A65-D5AC-DA86-9A481DB34661}"/>
          </ac:spMkLst>
        </pc:spChg>
        <pc:graphicFrameChg chg="add del mod">
          <ac:chgData name="Thúy Mai" userId="222f1c7e07c9bd7a" providerId="LiveId" clId="{90665B81-3369-44E2-8D6B-B76F3135E70A}" dt="2022-05-22T02:01:07.932" v="888"/>
          <ac:graphicFrameMkLst>
            <pc:docMk/>
            <pc:sldMk cId="2888229792" sldId="338"/>
            <ac:graphicFrameMk id="7" creationId="{CD2BC38B-62D6-4FDD-D8C8-4C37B95FDD74}"/>
          </ac:graphicFrameMkLst>
        </pc:graphicFrameChg>
      </pc:sldChg>
      <pc:sldChg chg="addSp delSp modSp new mod modAnim">
        <pc:chgData name="Thúy Mai" userId="222f1c7e07c9bd7a" providerId="LiveId" clId="{90665B81-3369-44E2-8D6B-B76F3135E70A}" dt="2022-05-22T05:20:56.089" v="1753"/>
        <pc:sldMkLst>
          <pc:docMk/>
          <pc:sldMk cId="711184614" sldId="339"/>
        </pc:sldMkLst>
        <pc:spChg chg="del">
          <ac:chgData name="Thúy Mai" userId="222f1c7e07c9bd7a" providerId="LiveId" clId="{90665B81-3369-44E2-8D6B-B76F3135E70A}" dt="2022-05-22T02:04:56.464" v="931" actId="478"/>
          <ac:spMkLst>
            <pc:docMk/>
            <pc:sldMk cId="711184614" sldId="339"/>
            <ac:spMk id="2" creationId="{F24BDBCD-11BB-0FA1-175D-F1EF528A27AD}"/>
          </ac:spMkLst>
        </pc:spChg>
        <pc:spChg chg="del">
          <ac:chgData name="Thúy Mai" userId="222f1c7e07c9bd7a" providerId="LiveId" clId="{90665B81-3369-44E2-8D6B-B76F3135E70A}" dt="2022-05-22T02:04:58.310" v="932" actId="478"/>
          <ac:spMkLst>
            <pc:docMk/>
            <pc:sldMk cId="711184614" sldId="339"/>
            <ac:spMk id="3" creationId="{6B292F8C-F490-28CA-B39F-CA6D28D08F1C}"/>
          </ac:spMkLst>
        </pc:spChg>
        <pc:spChg chg="add mod">
          <ac:chgData name="Thúy Mai" userId="222f1c7e07c9bd7a" providerId="LiveId" clId="{90665B81-3369-44E2-8D6B-B76F3135E70A}" dt="2022-05-22T02:16:54.911" v="1077" actId="207"/>
          <ac:spMkLst>
            <pc:docMk/>
            <pc:sldMk cId="711184614" sldId="339"/>
            <ac:spMk id="6" creationId="{A89EBA64-9242-984A-86AD-6C2913F00A08}"/>
          </ac:spMkLst>
        </pc:spChg>
        <pc:spChg chg="add mod">
          <ac:chgData name="Thúy Mai" userId="222f1c7e07c9bd7a" providerId="LiveId" clId="{90665B81-3369-44E2-8D6B-B76F3135E70A}" dt="2022-05-22T02:16:03.186" v="1065" actId="164"/>
          <ac:spMkLst>
            <pc:docMk/>
            <pc:sldMk cId="711184614" sldId="339"/>
            <ac:spMk id="7" creationId="{D8625EF6-8B2B-5475-0B0F-69439B4BD016}"/>
          </ac:spMkLst>
        </pc:spChg>
        <pc:spChg chg="add mod">
          <ac:chgData name="Thúy Mai" userId="222f1c7e07c9bd7a" providerId="LiveId" clId="{90665B81-3369-44E2-8D6B-B76F3135E70A}" dt="2022-05-22T05:20:45.773" v="1750" actId="1076"/>
          <ac:spMkLst>
            <pc:docMk/>
            <pc:sldMk cId="711184614" sldId="339"/>
            <ac:spMk id="14" creationId="{A221E241-D1B7-280E-3B30-3A217B845902}"/>
          </ac:spMkLst>
        </pc:spChg>
        <pc:spChg chg="add mod">
          <ac:chgData name="Thúy Mai" userId="222f1c7e07c9bd7a" providerId="LiveId" clId="{90665B81-3369-44E2-8D6B-B76F3135E70A}" dt="2022-05-22T02:16:51.519" v="1076" actId="207"/>
          <ac:spMkLst>
            <pc:docMk/>
            <pc:sldMk cId="711184614" sldId="339"/>
            <ac:spMk id="16" creationId="{5747812D-37E9-74BB-3D70-E92ABA57C08C}"/>
          </ac:spMkLst>
        </pc:spChg>
        <pc:spChg chg="add mod">
          <ac:chgData name="Thúy Mai" userId="222f1c7e07c9bd7a" providerId="LiveId" clId="{90665B81-3369-44E2-8D6B-B76F3135E70A}" dt="2022-05-22T05:20:41.669" v="1749" actId="1076"/>
          <ac:spMkLst>
            <pc:docMk/>
            <pc:sldMk cId="711184614" sldId="339"/>
            <ac:spMk id="18" creationId="{FA4BE3A9-F07B-7EE3-F768-F9CD52307B6C}"/>
          </ac:spMkLst>
        </pc:spChg>
        <pc:spChg chg="add mod">
          <ac:chgData name="Thúy Mai" userId="222f1c7e07c9bd7a" providerId="LiveId" clId="{90665B81-3369-44E2-8D6B-B76F3135E70A}" dt="2022-05-22T05:20:41.669" v="1749" actId="1076"/>
          <ac:spMkLst>
            <pc:docMk/>
            <pc:sldMk cId="711184614" sldId="339"/>
            <ac:spMk id="20" creationId="{607357CC-96B4-4A3B-4FD0-8B20071C5245}"/>
          </ac:spMkLst>
        </pc:spChg>
        <pc:grpChg chg="add mod">
          <ac:chgData name="Thúy Mai" userId="222f1c7e07c9bd7a" providerId="LiveId" clId="{90665B81-3369-44E2-8D6B-B76F3135E70A}" dt="2022-05-22T02:16:03.186" v="1065" actId="164"/>
          <ac:grpSpMkLst>
            <pc:docMk/>
            <pc:sldMk cId="711184614" sldId="339"/>
            <ac:grpSpMk id="21" creationId="{DFD2B376-BC3B-8713-8799-9F77B23F281C}"/>
          </ac:grpSpMkLst>
        </pc:grpChg>
        <pc:graphicFrameChg chg="add del mod">
          <ac:chgData name="Thúy Mai" userId="222f1c7e07c9bd7a" providerId="LiveId" clId="{90665B81-3369-44E2-8D6B-B76F3135E70A}" dt="2022-05-22T02:04:59.033" v="935"/>
          <ac:graphicFrameMkLst>
            <pc:docMk/>
            <pc:sldMk cId="711184614" sldId="339"/>
            <ac:graphicFrameMk id="4" creationId="{6F171DE6-9141-E4F9-FFC7-7DD845122324}"/>
          </ac:graphicFrameMkLst>
        </pc:graphicFrameChg>
        <pc:graphicFrameChg chg="add del mod">
          <ac:chgData name="Thúy Mai" userId="222f1c7e07c9bd7a" providerId="LiveId" clId="{90665B81-3369-44E2-8D6B-B76F3135E70A}" dt="2022-05-22T02:11:03.012" v="1003"/>
          <ac:graphicFrameMkLst>
            <pc:docMk/>
            <pc:sldMk cId="711184614" sldId="339"/>
            <ac:graphicFrameMk id="12" creationId="{1A3518DB-3C1C-E9A7-F533-867FF1F5E732}"/>
          </ac:graphicFrameMkLst>
        </pc:graphicFrameChg>
        <pc:picChg chg="add del mod">
          <ac:chgData name="Thúy Mai" userId="222f1c7e07c9bd7a" providerId="LiveId" clId="{90665B81-3369-44E2-8D6B-B76F3135E70A}" dt="2022-05-22T02:08:01.433" v="983" actId="478"/>
          <ac:picMkLst>
            <pc:docMk/>
            <pc:sldMk cId="711184614" sldId="339"/>
            <ac:picMk id="9" creationId="{6075DE29-B0E8-B1E2-AC20-B11D83266871}"/>
          </ac:picMkLst>
        </pc:picChg>
        <pc:picChg chg="add mod">
          <ac:chgData name="Thúy Mai" userId="222f1c7e07c9bd7a" providerId="LiveId" clId="{90665B81-3369-44E2-8D6B-B76F3135E70A}" dt="2022-05-22T02:16:03.186" v="1065" actId="164"/>
          <ac:picMkLst>
            <pc:docMk/>
            <pc:sldMk cId="711184614" sldId="339"/>
            <ac:picMk id="11" creationId="{264C9A9B-BC54-41CE-C50E-CD04F64AEB82}"/>
          </ac:picMkLst>
        </pc:picChg>
      </pc:sldChg>
      <pc:sldChg chg="addSp delSp modSp new mod modAnim">
        <pc:chgData name="Thúy Mai" userId="222f1c7e07c9bd7a" providerId="LiveId" clId="{90665B81-3369-44E2-8D6B-B76F3135E70A}" dt="2022-05-22T05:21:30.246" v="1763"/>
        <pc:sldMkLst>
          <pc:docMk/>
          <pc:sldMk cId="4030877954" sldId="340"/>
        </pc:sldMkLst>
        <pc:spChg chg="del">
          <ac:chgData name="Thúy Mai" userId="222f1c7e07c9bd7a" providerId="LiveId" clId="{90665B81-3369-44E2-8D6B-B76F3135E70A}" dt="2022-05-22T02:14:39.658" v="1048" actId="478"/>
          <ac:spMkLst>
            <pc:docMk/>
            <pc:sldMk cId="4030877954" sldId="340"/>
            <ac:spMk id="2" creationId="{A26A61BB-9A22-EB88-16FE-0A8C02B3FE88}"/>
          </ac:spMkLst>
        </pc:spChg>
        <pc:spChg chg="del">
          <ac:chgData name="Thúy Mai" userId="222f1c7e07c9bd7a" providerId="LiveId" clId="{90665B81-3369-44E2-8D6B-B76F3135E70A}" dt="2022-05-22T02:14:38.043" v="1047" actId="478"/>
          <ac:spMkLst>
            <pc:docMk/>
            <pc:sldMk cId="4030877954" sldId="340"/>
            <ac:spMk id="3" creationId="{FEC5BDF7-9735-79BB-6E59-CF2F9096D7A7}"/>
          </ac:spMkLst>
        </pc:spChg>
        <pc:spChg chg="add del mod">
          <ac:chgData name="Thúy Mai" userId="222f1c7e07c9bd7a" providerId="LiveId" clId="{90665B81-3369-44E2-8D6B-B76F3135E70A}" dt="2022-05-22T02:15:50.578" v="1062" actId="478"/>
          <ac:spMkLst>
            <pc:docMk/>
            <pc:sldMk cId="4030877954" sldId="340"/>
            <ac:spMk id="7" creationId="{EAEBA9BA-8155-E100-B3E9-5613E7CAD2AD}"/>
          </ac:spMkLst>
        </pc:spChg>
        <pc:spChg chg="add del mod">
          <ac:chgData name="Thúy Mai" userId="222f1c7e07c9bd7a" providerId="LiveId" clId="{90665B81-3369-44E2-8D6B-B76F3135E70A}" dt="2022-05-22T02:15:35.935" v="1060"/>
          <ac:spMkLst>
            <pc:docMk/>
            <pc:sldMk cId="4030877954" sldId="340"/>
            <ac:spMk id="8" creationId="{220D5706-4E05-D184-C7F6-2AB8CB60E166}"/>
          </ac:spMkLst>
        </pc:spChg>
        <pc:spChg chg="add del mod">
          <ac:chgData name="Thúy Mai" userId="222f1c7e07c9bd7a" providerId="LiveId" clId="{90665B81-3369-44E2-8D6B-B76F3135E70A}" dt="2022-05-22T02:15:35.935" v="1060"/>
          <ac:spMkLst>
            <pc:docMk/>
            <pc:sldMk cId="4030877954" sldId="340"/>
            <ac:spMk id="9" creationId="{18E1F3D9-6922-F2EC-B881-484316150999}"/>
          </ac:spMkLst>
        </pc:spChg>
        <pc:spChg chg="mod">
          <ac:chgData name="Thúy Mai" userId="222f1c7e07c9bd7a" providerId="LiveId" clId="{90665B81-3369-44E2-8D6B-B76F3135E70A}" dt="2022-05-22T02:16:59.520" v="1078" actId="207"/>
          <ac:spMkLst>
            <pc:docMk/>
            <pc:sldMk cId="4030877954" sldId="340"/>
            <ac:spMk id="11" creationId="{88E07070-528E-9A20-47E5-699AD12785E8}"/>
          </ac:spMkLst>
        </pc:spChg>
        <pc:spChg chg="mod">
          <ac:chgData name="Thúy Mai" userId="222f1c7e07c9bd7a" providerId="LiveId" clId="{90665B81-3369-44E2-8D6B-B76F3135E70A}" dt="2022-05-22T02:16:07.641" v="1066"/>
          <ac:spMkLst>
            <pc:docMk/>
            <pc:sldMk cId="4030877954" sldId="340"/>
            <ac:spMk id="12" creationId="{22FB1E98-3234-9EFD-FFC4-1F46E3DC728E}"/>
          </ac:spMkLst>
        </pc:spChg>
        <pc:spChg chg="add mod">
          <ac:chgData name="Thúy Mai" userId="222f1c7e07c9bd7a" providerId="LiveId" clId="{90665B81-3369-44E2-8D6B-B76F3135E70A}" dt="2022-05-22T02:16:43.766" v="1075" actId="207"/>
          <ac:spMkLst>
            <pc:docMk/>
            <pc:sldMk cId="4030877954" sldId="340"/>
            <ac:spMk id="16" creationId="{29ABFAA6-B918-1470-CA50-7B2D499DF71F}"/>
          </ac:spMkLst>
        </pc:spChg>
        <pc:spChg chg="add del mod">
          <ac:chgData name="Thúy Mai" userId="222f1c7e07c9bd7a" providerId="LiveId" clId="{90665B81-3369-44E2-8D6B-B76F3135E70A}" dt="2022-05-22T02:27:19.666" v="1194" actId="478"/>
          <ac:spMkLst>
            <pc:docMk/>
            <pc:sldMk cId="4030877954" sldId="340"/>
            <ac:spMk id="19" creationId="{39B87B54-5322-A404-DD0C-67B9B92ED150}"/>
          </ac:spMkLst>
        </pc:spChg>
        <pc:spChg chg="add del mod">
          <ac:chgData name="Thúy Mai" userId="222f1c7e07c9bd7a" providerId="LiveId" clId="{90665B81-3369-44E2-8D6B-B76F3135E70A}" dt="2022-05-22T02:21:09.448" v="1158" actId="1076"/>
          <ac:spMkLst>
            <pc:docMk/>
            <pc:sldMk cId="4030877954" sldId="340"/>
            <ac:spMk id="20" creationId="{2EBFBA3B-047B-D52D-A837-3EB825B1AE49}"/>
          </ac:spMkLst>
        </pc:spChg>
        <pc:spChg chg="add mod">
          <ac:chgData name="Thúy Mai" userId="222f1c7e07c9bd7a" providerId="LiveId" clId="{90665B81-3369-44E2-8D6B-B76F3135E70A}" dt="2022-05-22T02:23:18.774" v="1171" actId="20577"/>
          <ac:spMkLst>
            <pc:docMk/>
            <pc:sldMk cId="4030877954" sldId="340"/>
            <ac:spMk id="23" creationId="{F03F5610-CDB8-1ABF-A8DA-2C35C7A6FD3E}"/>
          </ac:spMkLst>
        </pc:spChg>
        <pc:spChg chg="add mod">
          <ac:chgData name="Thúy Mai" userId="222f1c7e07c9bd7a" providerId="LiveId" clId="{90665B81-3369-44E2-8D6B-B76F3135E70A}" dt="2022-05-22T02:23:18.998" v="1172" actId="20577"/>
          <ac:spMkLst>
            <pc:docMk/>
            <pc:sldMk cId="4030877954" sldId="340"/>
            <ac:spMk id="25" creationId="{C7AEC6F4-B317-F1A9-80EF-BA133D3B4F7E}"/>
          </ac:spMkLst>
        </pc:spChg>
        <pc:spChg chg="add mod">
          <ac:chgData name="Thúy Mai" userId="222f1c7e07c9bd7a" providerId="LiveId" clId="{90665B81-3369-44E2-8D6B-B76F3135E70A}" dt="2022-05-22T02:23:20.725" v="1174" actId="20577"/>
          <ac:spMkLst>
            <pc:docMk/>
            <pc:sldMk cId="4030877954" sldId="340"/>
            <ac:spMk id="27" creationId="{5F6EE58D-3FF0-DE4E-885D-ABD7A8E05F4A}"/>
          </ac:spMkLst>
        </pc:spChg>
        <pc:spChg chg="add del mod">
          <ac:chgData name="Thúy Mai" userId="222f1c7e07c9bd7a" providerId="LiveId" clId="{90665B81-3369-44E2-8D6B-B76F3135E70A}" dt="2022-05-22T02:21:49.448" v="1164" actId="478"/>
          <ac:spMkLst>
            <pc:docMk/>
            <pc:sldMk cId="4030877954" sldId="340"/>
            <ac:spMk id="28" creationId="{2633195E-0904-7E93-7C8D-07DA696EC403}"/>
          </ac:spMkLst>
        </pc:spChg>
        <pc:grpChg chg="add mod">
          <ac:chgData name="Thúy Mai" userId="222f1c7e07c9bd7a" providerId="LiveId" clId="{90665B81-3369-44E2-8D6B-B76F3135E70A}" dt="2022-05-22T02:16:13.922" v="1067" actId="1076"/>
          <ac:grpSpMkLst>
            <pc:docMk/>
            <pc:sldMk cId="4030877954" sldId="340"/>
            <ac:grpSpMk id="10" creationId="{10F1011A-9628-C237-BE86-01B4EA9E0477}"/>
          </ac:grpSpMkLst>
        </pc:grpChg>
        <pc:graphicFrameChg chg="add del mod">
          <ac:chgData name="Thúy Mai" userId="222f1c7e07c9bd7a" providerId="LiveId" clId="{90665B81-3369-44E2-8D6B-B76F3135E70A}" dt="2022-05-22T02:14:41.657" v="1051"/>
          <ac:graphicFrameMkLst>
            <pc:docMk/>
            <pc:sldMk cId="4030877954" sldId="340"/>
            <ac:graphicFrameMk id="4" creationId="{4934A485-4C69-4BBC-BEA4-BB5B41A82B1A}"/>
          </ac:graphicFrameMkLst>
        </pc:graphicFrameChg>
        <pc:graphicFrameChg chg="add del mod modGraphic">
          <ac:chgData name="Thúy Mai" userId="222f1c7e07c9bd7a" providerId="LiveId" clId="{90665B81-3369-44E2-8D6B-B76F3135E70A}" dt="2022-05-22T02:15:55.491" v="1064" actId="478"/>
          <ac:graphicFrameMkLst>
            <pc:docMk/>
            <pc:sldMk cId="4030877954" sldId="340"/>
            <ac:graphicFrameMk id="5" creationId="{FBFF2E77-D658-3F92-BD6F-CC7D6F52CB0B}"/>
          </ac:graphicFrameMkLst>
        </pc:graphicFrameChg>
        <pc:graphicFrameChg chg="add del mod">
          <ac:chgData name="Thúy Mai" userId="222f1c7e07c9bd7a" providerId="LiveId" clId="{90665B81-3369-44E2-8D6B-B76F3135E70A}" dt="2022-05-22T02:16:31.007" v="1070"/>
          <ac:graphicFrameMkLst>
            <pc:docMk/>
            <pc:sldMk cId="4030877954" sldId="340"/>
            <ac:graphicFrameMk id="14" creationId="{E33F150E-2C2F-12FB-0899-4515DDCEF297}"/>
          </ac:graphicFrameMkLst>
        </pc:graphicFrameChg>
        <pc:graphicFrameChg chg="add del mod">
          <ac:chgData name="Thúy Mai" userId="222f1c7e07c9bd7a" providerId="LiveId" clId="{90665B81-3369-44E2-8D6B-B76F3135E70A}" dt="2022-05-22T02:17:13.212" v="1081"/>
          <ac:graphicFrameMkLst>
            <pc:docMk/>
            <pc:sldMk cId="4030877954" sldId="340"/>
            <ac:graphicFrameMk id="17" creationId="{C848B48A-C042-B6D8-F650-E3CCC5F6D75D}"/>
          </ac:graphicFrameMkLst>
        </pc:graphicFrameChg>
        <pc:graphicFrameChg chg="add del mod">
          <ac:chgData name="Thúy Mai" userId="222f1c7e07c9bd7a" providerId="LiveId" clId="{90665B81-3369-44E2-8D6B-B76F3135E70A}" dt="2022-05-22T02:18:55.707" v="1104"/>
          <ac:graphicFrameMkLst>
            <pc:docMk/>
            <pc:sldMk cId="4030877954" sldId="340"/>
            <ac:graphicFrameMk id="21" creationId="{FFF2A820-2EA2-6785-7A81-5C50EE02721A}"/>
          </ac:graphicFrameMkLst>
        </pc:graphicFrameChg>
        <pc:picChg chg="mod">
          <ac:chgData name="Thúy Mai" userId="222f1c7e07c9bd7a" providerId="LiveId" clId="{90665B81-3369-44E2-8D6B-B76F3135E70A}" dt="2022-05-22T02:16:07.641" v="1066"/>
          <ac:picMkLst>
            <pc:docMk/>
            <pc:sldMk cId="4030877954" sldId="340"/>
            <ac:picMk id="13" creationId="{CF219B5D-F2A9-DB54-06BE-A1476A537705}"/>
          </ac:picMkLst>
        </pc:picChg>
      </pc:sldChg>
      <pc:sldChg chg="addSp delSp modSp new mod modAnim">
        <pc:chgData name="Thúy Mai" userId="222f1c7e07c9bd7a" providerId="LiveId" clId="{90665B81-3369-44E2-8D6B-B76F3135E70A}" dt="2022-05-22T05:21:48.983" v="1767"/>
        <pc:sldMkLst>
          <pc:docMk/>
          <pc:sldMk cId="1735842213" sldId="341"/>
        </pc:sldMkLst>
        <pc:spChg chg="del">
          <ac:chgData name="Thúy Mai" userId="222f1c7e07c9bd7a" providerId="LiveId" clId="{90665B81-3369-44E2-8D6B-B76F3135E70A}" dt="2022-05-22T02:28:23.050" v="1202" actId="478"/>
          <ac:spMkLst>
            <pc:docMk/>
            <pc:sldMk cId="1735842213" sldId="341"/>
            <ac:spMk id="2" creationId="{51C7D46D-0D9A-A474-5C9D-2E30939EF671}"/>
          </ac:spMkLst>
        </pc:spChg>
        <pc:spChg chg="del">
          <ac:chgData name="Thúy Mai" userId="222f1c7e07c9bd7a" providerId="LiveId" clId="{90665B81-3369-44E2-8D6B-B76F3135E70A}" dt="2022-05-22T02:28:19.274" v="1196" actId="478"/>
          <ac:spMkLst>
            <pc:docMk/>
            <pc:sldMk cId="1735842213" sldId="341"/>
            <ac:spMk id="3" creationId="{9C84D509-352C-916E-6E64-8E9D2F6B6EB7}"/>
          </ac:spMkLst>
        </pc:spChg>
        <pc:spChg chg="add del mod">
          <ac:chgData name="Thúy Mai" userId="222f1c7e07c9bd7a" providerId="LiveId" clId="{90665B81-3369-44E2-8D6B-B76F3135E70A}" dt="2022-05-22T02:35:28.996" v="1222" actId="478"/>
          <ac:spMkLst>
            <pc:docMk/>
            <pc:sldMk cId="1735842213" sldId="341"/>
            <ac:spMk id="6" creationId="{ADE3EE53-BD8E-D2BD-86B8-FE7B41C00662}"/>
          </ac:spMkLst>
        </pc:spChg>
        <pc:spChg chg="mod">
          <ac:chgData name="Thúy Mai" userId="222f1c7e07c9bd7a" providerId="LiveId" clId="{90665B81-3369-44E2-8D6B-B76F3135E70A}" dt="2022-05-22T02:28:36.831" v="1203"/>
          <ac:spMkLst>
            <pc:docMk/>
            <pc:sldMk cId="1735842213" sldId="341"/>
            <ac:spMk id="8" creationId="{FBCC9509-71FF-D8C3-7ABD-D175E2857ECD}"/>
          </ac:spMkLst>
        </pc:spChg>
        <pc:spChg chg="mod">
          <ac:chgData name="Thúy Mai" userId="222f1c7e07c9bd7a" providerId="LiveId" clId="{90665B81-3369-44E2-8D6B-B76F3135E70A}" dt="2022-05-22T02:28:36.831" v="1203"/>
          <ac:spMkLst>
            <pc:docMk/>
            <pc:sldMk cId="1735842213" sldId="341"/>
            <ac:spMk id="9" creationId="{98F07EC6-349D-BDDD-1A11-B9862FF27BC2}"/>
          </ac:spMkLst>
        </pc:spChg>
        <pc:spChg chg="add mod">
          <ac:chgData name="Thúy Mai" userId="222f1c7e07c9bd7a" providerId="LiveId" clId="{90665B81-3369-44E2-8D6B-B76F3135E70A}" dt="2022-05-22T02:34:30.969" v="1205" actId="14100"/>
          <ac:spMkLst>
            <pc:docMk/>
            <pc:sldMk cId="1735842213" sldId="341"/>
            <ac:spMk id="11" creationId="{7FA66D26-6B19-E4C0-B449-CBCD8AA8265D}"/>
          </ac:spMkLst>
        </pc:spChg>
        <pc:spChg chg="add mod">
          <ac:chgData name="Thúy Mai" userId="222f1c7e07c9bd7a" providerId="LiveId" clId="{90665B81-3369-44E2-8D6B-B76F3135E70A}" dt="2022-05-22T02:34:46.620" v="1209" actId="113"/>
          <ac:spMkLst>
            <pc:docMk/>
            <pc:sldMk cId="1735842213" sldId="341"/>
            <ac:spMk id="12" creationId="{C89573CC-68E3-BAE0-B1F4-5E67872FB091}"/>
          </ac:spMkLst>
        </pc:spChg>
        <pc:spChg chg="add mod">
          <ac:chgData name="Thúy Mai" userId="222f1c7e07c9bd7a" providerId="LiveId" clId="{90665B81-3369-44E2-8D6B-B76F3135E70A}" dt="2022-05-22T02:37:17.205" v="1238" actId="207"/>
          <ac:spMkLst>
            <pc:docMk/>
            <pc:sldMk cId="1735842213" sldId="341"/>
            <ac:spMk id="14" creationId="{5C8432C5-C129-B6A0-12DF-2157258A0669}"/>
          </ac:spMkLst>
        </pc:spChg>
        <pc:spChg chg="add mod">
          <ac:chgData name="Thúy Mai" userId="222f1c7e07c9bd7a" providerId="LiveId" clId="{90665B81-3369-44E2-8D6B-B76F3135E70A}" dt="2022-05-22T02:37:20.985" v="1239" actId="207"/>
          <ac:spMkLst>
            <pc:docMk/>
            <pc:sldMk cId="1735842213" sldId="341"/>
            <ac:spMk id="16" creationId="{BFE661B3-118F-C12A-9373-75EA595FD4AA}"/>
          </ac:spMkLst>
        </pc:spChg>
        <pc:spChg chg="add mod">
          <ac:chgData name="Thúy Mai" userId="222f1c7e07c9bd7a" providerId="LiveId" clId="{90665B81-3369-44E2-8D6B-B76F3135E70A}" dt="2022-05-22T02:37:24.407" v="1240" actId="207"/>
          <ac:spMkLst>
            <pc:docMk/>
            <pc:sldMk cId="1735842213" sldId="341"/>
            <ac:spMk id="18" creationId="{A330CCD3-2DB6-AA52-84D9-07D9371F4922}"/>
          </ac:spMkLst>
        </pc:spChg>
        <pc:grpChg chg="add mod">
          <ac:chgData name="Thúy Mai" userId="222f1c7e07c9bd7a" providerId="LiveId" clId="{90665B81-3369-44E2-8D6B-B76F3135E70A}" dt="2022-05-22T02:28:36.831" v="1203"/>
          <ac:grpSpMkLst>
            <pc:docMk/>
            <pc:sldMk cId="1735842213" sldId="341"/>
            <ac:grpSpMk id="7" creationId="{CFAFD9C7-CD30-4F60-DE1D-DAD825F45E71}"/>
          </ac:grpSpMkLst>
        </pc:grpChg>
        <pc:graphicFrameChg chg="add del mod">
          <ac:chgData name="Thúy Mai" userId="222f1c7e07c9bd7a" providerId="LiveId" clId="{90665B81-3369-44E2-8D6B-B76F3135E70A}" dt="2022-05-22T02:28:20.250" v="1199"/>
          <ac:graphicFrameMkLst>
            <pc:docMk/>
            <pc:sldMk cId="1735842213" sldId="341"/>
            <ac:graphicFrameMk id="4" creationId="{B522EA69-839B-C653-AF40-016DA57BC8EE}"/>
          </ac:graphicFrameMkLst>
        </pc:graphicFrameChg>
        <pc:picChg chg="mod">
          <ac:chgData name="Thúy Mai" userId="222f1c7e07c9bd7a" providerId="LiveId" clId="{90665B81-3369-44E2-8D6B-B76F3135E70A}" dt="2022-05-22T02:28:36.831" v="1203"/>
          <ac:picMkLst>
            <pc:docMk/>
            <pc:sldMk cId="1735842213" sldId="341"/>
            <ac:picMk id="10" creationId="{791FDE9B-DB92-70F8-6826-684D013F2012}"/>
          </ac:picMkLst>
        </pc:picChg>
      </pc:sldChg>
      <pc:sldChg chg="addSp delSp modSp new mod">
        <pc:chgData name="Thúy Mai" userId="222f1c7e07c9bd7a" providerId="LiveId" clId="{90665B81-3369-44E2-8D6B-B76F3135E70A}" dt="2022-05-22T02:51:45.925" v="1292" actId="207"/>
        <pc:sldMkLst>
          <pc:docMk/>
          <pc:sldMk cId="3772325332" sldId="342"/>
        </pc:sldMkLst>
        <pc:spChg chg="del">
          <ac:chgData name="Thúy Mai" userId="222f1c7e07c9bd7a" providerId="LiveId" clId="{90665B81-3369-44E2-8D6B-B76F3135E70A}" dt="2022-05-22T02:44:30.497" v="1242" actId="478"/>
          <ac:spMkLst>
            <pc:docMk/>
            <pc:sldMk cId="3772325332" sldId="342"/>
            <ac:spMk id="2" creationId="{139863EE-174A-EE74-45F3-CD5D8531282F}"/>
          </ac:spMkLst>
        </pc:spChg>
        <pc:spChg chg="del">
          <ac:chgData name="Thúy Mai" userId="222f1c7e07c9bd7a" providerId="LiveId" clId="{90665B81-3369-44E2-8D6B-B76F3135E70A}" dt="2022-05-22T02:44:32.431" v="1243" actId="478"/>
          <ac:spMkLst>
            <pc:docMk/>
            <pc:sldMk cId="3772325332" sldId="342"/>
            <ac:spMk id="3" creationId="{052E70D8-DE0D-EA72-2139-236939745D92}"/>
          </ac:spMkLst>
        </pc:spChg>
        <pc:graphicFrameChg chg="add del mod">
          <ac:chgData name="Thúy Mai" userId="222f1c7e07c9bd7a" providerId="LiveId" clId="{90665B81-3369-44E2-8D6B-B76F3135E70A}" dt="2022-05-22T02:44:33.455" v="1246"/>
          <ac:graphicFrameMkLst>
            <pc:docMk/>
            <pc:sldMk cId="3772325332" sldId="342"/>
            <ac:graphicFrameMk id="4" creationId="{090828FB-2090-4D0A-B306-F9C3103DDA7D}"/>
          </ac:graphicFrameMkLst>
        </pc:graphicFrameChg>
        <pc:graphicFrameChg chg="add mod modGraphic">
          <ac:chgData name="Thúy Mai" userId="222f1c7e07c9bd7a" providerId="LiveId" clId="{90665B81-3369-44E2-8D6B-B76F3135E70A}" dt="2022-05-22T02:51:45.925" v="1292" actId="207"/>
          <ac:graphicFrameMkLst>
            <pc:docMk/>
            <pc:sldMk cId="3772325332" sldId="342"/>
            <ac:graphicFrameMk id="5" creationId="{9BE83725-56A3-74CA-61BD-1E780FBD67C2}"/>
          </ac:graphicFrameMkLst>
        </pc:graphicFrameChg>
      </pc:sldChg>
      <pc:sldChg chg="addSp delSp modSp new mod modAnim">
        <pc:chgData name="Thúy Mai" userId="222f1c7e07c9bd7a" providerId="LiveId" clId="{90665B81-3369-44E2-8D6B-B76F3135E70A}" dt="2022-05-22T05:23:22.174" v="1781"/>
        <pc:sldMkLst>
          <pc:docMk/>
          <pc:sldMk cId="1408415268" sldId="343"/>
        </pc:sldMkLst>
        <pc:spChg chg="del">
          <ac:chgData name="Thúy Mai" userId="222f1c7e07c9bd7a" providerId="LiveId" clId="{90665B81-3369-44E2-8D6B-B76F3135E70A}" dt="2022-05-22T04:13:46.353" v="1410" actId="478"/>
          <ac:spMkLst>
            <pc:docMk/>
            <pc:sldMk cId="1408415268" sldId="343"/>
            <ac:spMk id="2" creationId="{65EA4B5B-6377-2D33-406E-5EA0CB8C6DC2}"/>
          </ac:spMkLst>
        </pc:spChg>
        <pc:spChg chg="del">
          <ac:chgData name="Thúy Mai" userId="222f1c7e07c9bd7a" providerId="LiveId" clId="{90665B81-3369-44E2-8D6B-B76F3135E70A}" dt="2022-05-22T04:13:48.464" v="1411" actId="478"/>
          <ac:spMkLst>
            <pc:docMk/>
            <pc:sldMk cId="1408415268" sldId="343"/>
            <ac:spMk id="3" creationId="{F272EDD9-87DC-B5F3-98F6-56248931FDE2}"/>
          </ac:spMkLst>
        </pc:spChg>
        <pc:spChg chg="add del mod">
          <ac:chgData name="Thúy Mai" userId="222f1c7e07c9bd7a" providerId="LiveId" clId="{90665B81-3369-44E2-8D6B-B76F3135E70A}" dt="2022-05-22T04:18:33.115" v="1475" actId="478"/>
          <ac:spMkLst>
            <pc:docMk/>
            <pc:sldMk cId="1408415268" sldId="343"/>
            <ac:spMk id="6" creationId="{7FFF7D4C-24DE-5DE7-AB98-7F4A08C09765}"/>
          </ac:spMkLst>
        </pc:spChg>
        <pc:spChg chg="add del mod">
          <ac:chgData name="Thúy Mai" userId="222f1c7e07c9bd7a" providerId="LiveId" clId="{90665B81-3369-44E2-8D6B-B76F3135E70A}" dt="2022-05-22T04:16:39.184" v="1443" actId="478"/>
          <ac:spMkLst>
            <pc:docMk/>
            <pc:sldMk cId="1408415268" sldId="343"/>
            <ac:spMk id="8" creationId="{FA8909A3-A898-AA6F-2EC4-0DC70642F4B9}"/>
          </ac:spMkLst>
        </pc:spChg>
        <pc:spChg chg="add mod">
          <ac:chgData name="Thúy Mai" userId="222f1c7e07c9bd7a" providerId="LiveId" clId="{90665B81-3369-44E2-8D6B-B76F3135E70A}" dt="2022-05-22T04:25:02.965" v="1550" actId="1076"/>
          <ac:spMkLst>
            <pc:docMk/>
            <pc:sldMk cId="1408415268" sldId="343"/>
            <ac:spMk id="9" creationId="{DABD4A1E-C8A5-8C1A-F314-1D6B517DFA1F}"/>
          </ac:spMkLst>
        </pc:spChg>
        <pc:spChg chg="mod">
          <ac:chgData name="Thúy Mai" userId="222f1c7e07c9bd7a" providerId="LiveId" clId="{90665B81-3369-44E2-8D6B-B76F3135E70A}" dt="2022-05-22T04:16:22.003" v="1438"/>
          <ac:spMkLst>
            <pc:docMk/>
            <pc:sldMk cId="1408415268" sldId="343"/>
            <ac:spMk id="11" creationId="{B30F0AEA-8434-29F4-E143-1FE8CF60E337}"/>
          </ac:spMkLst>
        </pc:spChg>
        <pc:spChg chg="add mod">
          <ac:chgData name="Thúy Mai" userId="222f1c7e07c9bd7a" providerId="LiveId" clId="{90665B81-3369-44E2-8D6B-B76F3135E70A}" dt="2022-05-22T04:27:19.963" v="1588" actId="1076"/>
          <ac:spMkLst>
            <pc:docMk/>
            <pc:sldMk cId="1408415268" sldId="343"/>
            <ac:spMk id="13" creationId="{0B4FC980-062B-6DC6-875B-1FAC3B8EE0EB}"/>
          </ac:spMkLst>
        </pc:spChg>
        <pc:spChg chg="add mod">
          <ac:chgData name="Thúy Mai" userId="222f1c7e07c9bd7a" providerId="LiveId" clId="{90665B81-3369-44E2-8D6B-B76F3135E70A}" dt="2022-05-22T04:27:24.975" v="1589" actId="1076"/>
          <ac:spMkLst>
            <pc:docMk/>
            <pc:sldMk cId="1408415268" sldId="343"/>
            <ac:spMk id="15" creationId="{F932A301-B848-EFC4-4639-9B039BA88A4A}"/>
          </ac:spMkLst>
        </pc:spChg>
        <pc:spChg chg="add mod">
          <ac:chgData name="Thúy Mai" userId="222f1c7e07c9bd7a" providerId="LiveId" clId="{90665B81-3369-44E2-8D6B-B76F3135E70A}" dt="2022-05-22T04:27:29.493" v="1590" actId="1076"/>
          <ac:spMkLst>
            <pc:docMk/>
            <pc:sldMk cId="1408415268" sldId="343"/>
            <ac:spMk id="17" creationId="{61EAAAD3-8F91-51A2-3415-D3AEF77B0E8A}"/>
          </ac:spMkLst>
        </pc:spChg>
        <pc:spChg chg="add mod">
          <ac:chgData name="Thúy Mai" userId="222f1c7e07c9bd7a" providerId="LiveId" clId="{90665B81-3369-44E2-8D6B-B76F3135E70A}" dt="2022-05-22T04:27:40.561" v="1593" actId="1076"/>
          <ac:spMkLst>
            <pc:docMk/>
            <pc:sldMk cId="1408415268" sldId="343"/>
            <ac:spMk id="19" creationId="{93C8BEEE-1BC1-2095-73AC-F857BD1FB95E}"/>
          </ac:spMkLst>
        </pc:spChg>
        <pc:spChg chg="add mod">
          <ac:chgData name="Thúy Mai" userId="222f1c7e07c9bd7a" providerId="LiveId" clId="{90665B81-3369-44E2-8D6B-B76F3135E70A}" dt="2022-05-22T04:27:37.170" v="1592" actId="1076"/>
          <ac:spMkLst>
            <pc:docMk/>
            <pc:sldMk cId="1408415268" sldId="343"/>
            <ac:spMk id="21" creationId="{E7D0E3DE-C567-92DA-288F-8C8ECA2DC1F6}"/>
          </ac:spMkLst>
        </pc:spChg>
        <pc:spChg chg="add mod">
          <ac:chgData name="Thúy Mai" userId="222f1c7e07c9bd7a" providerId="LiveId" clId="{90665B81-3369-44E2-8D6B-B76F3135E70A}" dt="2022-05-22T04:20:28.849" v="1503" actId="571"/>
          <ac:spMkLst>
            <pc:docMk/>
            <pc:sldMk cId="1408415268" sldId="343"/>
            <ac:spMk id="22" creationId="{1D4A0351-E9D9-70C1-360B-1D5E396BEB99}"/>
          </ac:spMkLst>
        </pc:spChg>
        <pc:spChg chg="add mod">
          <ac:chgData name="Thúy Mai" userId="222f1c7e07c9bd7a" providerId="LiveId" clId="{90665B81-3369-44E2-8D6B-B76F3135E70A}" dt="2022-05-22T04:20:28.849" v="1503" actId="571"/>
          <ac:spMkLst>
            <pc:docMk/>
            <pc:sldMk cId="1408415268" sldId="343"/>
            <ac:spMk id="23" creationId="{EB296115-27F0-36BD-4C5D-29BF03E1CF17}"/>
          </ac:spMkLst>
        </pc:spChg>
        <pc:spChg chg="add mod">
          <ac:chgData name="Thúy Mai" userId="222f1c7e07c9bd7a" providerId="LiveId" clId="{90665B81-3369-44E2-8D6B-B76F3135E70A}" dt="2022-05-22T04:30:34.897" v="1598" actId="1076"/>
          <ac:spMkLst>
            <pc:docMk/>
            <pc:sldMk cId="1408415268" sldId="343"/>
            <ac:spMk id="46" creationId="{608F16B8-3182-4A9C-704F-F14F012C5556}"/>
          </ac:spMkLst>
        </pc:spChg>
        <pc:spChg chg="add mod">
          <ac:chgData name="Thúy Mai" userId="222f1c7e07c9bd7a" providerId="LiveId" clId="{90665B81-3369-44E2-8D6B-B76F3135E70A}" dt="2022-05-22T04:30:39.994" v="1599" actId="1076"/>
          <ac:spMkLst>
            <pc:docMk/>
            <pc:sldMk cId="1408415268" sldId="343"/>
            <ac:spMk id="47" creationId="{2AEC6221-0F5B-E369-146C-1649C3B5F845}"/>
          </ac:spMkLst>
        </pc:spChg>
        <pc:grpChg chg="add mod">
          <ac:chgData name="Thúy Mai" userId="222f1c7e07c9bd7a" providerId="LiveId" clId="{90665B81-3369-44E2-8D6B-B76F3135E70A}" dt="2022-05-22T04:24:59.310" v="1549" actId="14100"/>
          <ac:grpSpMkLst>
            <pc:docMk/>
            <pc:sldMk cId="1408415268" sldId="343"/>
            <ac:grpSpMk id="10" creationId="{E098225D-0B19-55CC-F043-4A5B510A0664}"/>
          </ac:grpSpMkLst>
        </pc:grpChg>
        <pc:graphicFrameChg chg="add del mod">
          <ac:chgData name="Thúy Mai" userId="222f1c7e07c9bd7a" providerId="LiveId" clId="{90665B81-3369-44E2-8D6B-B76F3135E70A}" dt="2022-05-22T04:13:49.849" v="1414"/>
          <ac:graphicFrameMkLst>
            <pc:docMk/>
            <pc:sldMk cId="1408415268" sldId="343"/>
            <ac:graphicFrameMk id="4" creationId="{9FF14580-028A-3FE7-921F-C09986D1ED29}"/>
          </ac:graphicFrameMkLst>
        </pc:graphicFrameChg>
        <pc:picChg chg="mod">
          <ac:chgData name="Thúy Mai" userId="222f1c7e07c9bd7a" providerId="LiveId" clId="{90665B81-3369-44E2-8D6B-B76F3135E70A}" dt="2022-05-22T04:16:22.003" v="1438"/>
          <ac:picMkLst>
            <pc:docMk/>
            <pc:sldMk cId="1408415268" sldId="343"/>
            <ac:picMk id="12" creationId="{021A88BF-4B38-A9BD-D75F-12EC244F63AB}"/>
          </ac:picMkLst>
        </pc:picChg>
        <pc:cxnChg chg="add mod">
          <ac:chgData name="Thúy Mai" userId="222f1c7e07c9bd7a" providerId="LiveId" clId="{90665B81-3369-44E2-8D6B-B76F3135E70A}" dt="2022-05-22T04:27:24.975" v="1589" actId="1076"/>
          <ac:cxnSpMkLst>
            <pc:docMk/>
            <pc:sldMk cId="1408415268" sldId="343"/>
            <ac:cxnSpMk id="25" creationId="{B3026023-8ECB-095A-E535-05AAA4F24422}"/>
          </ac:cxnSpMkLst>
        </pc:cxnChg>
        <pc:cxnChg chg="add mod">
          <ac:chgData name="Thúy Mai" userId="222f1c7e07c9bd7a" providerId="LiveId" clId="{90665B81-3369-44E2-8D6B-B76F3135E70A}" dt="2022-05-22T04:27:29.493" v="1590" actId="1076"/>
          <ac:cxnSpMkLst>
            <pc:docMk/>
            <pc:sldMk cId="1408415268" sldId="343"/>
            <ac:cxnSpMk id="26" creationId="{5C26AB2C-2682-2D68-CFCE-E8350CC0BF61}"/>
          </ac:cxnSpMkLst>
        </pc:cxnChg>
        <pc:cxnChg chg="add mod">
          <ac:chgData name="Thúy Mai" userId="222f1c7e07c9bd7a" providerId="LiveId" clId="{90665B81-3369-44E2-8D6B-B76F3135E70A}" dt="2022-05-22T04:27:40.561" v="1593" actId="1076"/>
          <ac:cxnSpMkLst>
            <pc:docMk/>
            <pc:sldMk cId="1408415268" sldId="343"/>
            <ac:cxnSpMk id="29" creationId="{025BB725-10BD-B298-E1C0-E87A7B20C3EE}"/>
          </ac:cxnSpMkLst>
        </pc:cxnChg>
        <pc:cxnChg chg="add mod">
          <ac:chgData name="Thúy Mai" userId="222f1c7e07c9bd7a" providerId="LiveId" clId="{90665B81-3369-44E2-8D6B-B76F3135E70A}" dt="2022-05-22T04:27:37.170" v="1592" actId="1076"/>
          <ac:cxnSpMkLst>
            <pc:docMk/>
            <pc:sldMk cId="1408415268" sldId="343"/>
            <ac:cxnSpMk id="31" creationId="{4887688F-D26C-8213-57B8-1A395831F9A0}"/>
          </ac:cxnSpMkLst>
        </pc:cxnChg>
        <pc:cxnChg chg="add mod">
          <ac:chgData name="Thúy Mai" userId="222f1c7e07c9bd7a" providerId="LiveId" clId="{90665B81-3369-44E2-8D6B-B76F3135E70A}" dt="2022-05-22T04:30:48.494" v="1602" actId="14100"/>
          <ac:cxnSpMkLst>
            <pc:docMk/>
            <pc:sldMk cId="1408415268" sldId="343"/>
            <ac:cxnSpMk id="58" creationId="{893F40AA-9CE8-6BF1-0B6C-1C520643F73B}"/>
          </ac:cxnSpMkLst>
        </pc:cxnChg>
        <pc:cxnChg chg="add mod">
          <ac:chgData name="Thúy Mai" userId="222f1c7e07c9bd7a" providerId="LiveId" clId="{90665B81-3369-44E2-8D6B-B76F3135E70A}" dt="2022-05-22T04:30:55.496" v="1605" actId="14100"/>
          <ac:cxnSpMkLst>
            <pc:docMk/>
            <pc:sldMk cId="1408415268" sldId="343"/>
            <ac:cxnSpMk id="61" creationId="{EDCFB838-9D5A-2DEB-E607-B0E96B936654}"/>
          </ac:cxnSpMkLst>
        </pc:cxnChg>
      </pc:sldChg>
      <pc:sldChg chg="addSp delSp modSp add mod modAnim">
        <pc:chgData name="Thúy Mai" userId="222f1c7e07c9bd7a" providerId="LiveId" clId="{90665B81-3369-44E2-8D6B-B76F3135E70A}" dt="2022-05-22T05:21:59.902" v="1768"/>
        <pc:sldMkLst>
          <pc:docMk/>
          <pc:sldMk cId="3060792702" sldId="344"/>
        </pc:sldMkLst>
        <pc:spChg chg="mod">
          <ac:chgData name="Thúy Mai" userId="222f1c7e07c9bd7a" providerId="LiveId" clId="{90665B81-3369-44E2-8D6B-B76F3135E70A}" dt="2022-05-22T02:53:44.380" v="1331" actId="1076"/>
          <ac:spMkLst>
            <pc:docMk/>
            <pc:sldMk cId="3060792702" sldId="344"/>
            <ac:spMk id="14" creationId="{761421B1-1906-4F8E-BF53-DF1E9D07C1F2}"/>
          </ac:spMkLst>
        </pc:spChg>
        <pc:picChg chg="del">
          <ac:chgData name="Thúy Mai" userId="222f1c7e07c9bd7a" providerId="LiveId" clId="{90665B81-3369-44E2-8D6B-B76F3135E70A}" dt="2022-05-22T02:53:48.477" v="1332" actId="478"/>
          <ac:picMkLst>
            <pc:docMk/>
            <pc:sldMk cId="3060792702" sldId="344"/>
            <ac:picMk id="3" creationId="{C9D8CBB7-CCCC-87CE-757C-E84DD121EAF0}"/>
          </ac:picMkLst>
        </pc:picChg>
        <pc:picChg chg="add del mod">
          <ac:chgData name="Thúy Mai" userId="222f1c7e07c9bd7a" providerId="LiveId" clId="{90665B81-3369-44E2-8D6B-B76F3135E70A}" dt="2022-05-22T04:37:18.427" v="1626" actId="478"/>
          <ac:picMkLst>
            <pc:docMk/>
            <pc:sldMk cId="3060792702" sldId="344"/>
            <ac:picMk id="4" creationId="{83308BE3-62DB-4EF7-71F4-C0C5ACB52F46}"/>
          </ac:picMkLst>
        </pc:picChg>
        <pc:picChg chg="del">
          <ac:chgData name="Thúy Mai" userId="222f1c7e07c9bd7a" providerId="LiveId" clId="{90665B81-3369-44E2-8D6B-B76F3135E70A}" dt="2022-05-22T02:53:50.494" v="1333" actId="478"/>
          <ac:picMkLst>
            <pc:docMk/>
            <pc:sldMk cId="3060792702" sldId="344"/>
            <ac:picMk id="5" creationId="{D39A369E-AD7C-F941-2C02-FE5917B24476}"/>
          </ac:picMkLst>
        </pc:picChg>
        <pc:picChg chg="add mod">
          <ac:chgData name="Thúy Mai" userId="222f1c7e07c9bd7a" providerId="LiveId" clId="{90665B81-3369-44E2-8D6B-B76F3135E70A}" dt="2022-05-22T02:57:01.862" v="1341" actId="688"/>
          <ac:picMkLst>
            <pc:docMk/>
            <pc:sldMk cId="3060792702" sldId="344"/>
            <ac:picMk id="7" creationId="{8692449A-01B4-A293-CDA4-CB626369C52E}"/>
          </ac:picMkLst>
        </pc:picChg>
        <pc:picChg chg="add mod">
          <ac:chgData name="Thúy Mai" userId="222f1c7e07c9bd7a" providerId="LiveId" clId="{90665B81-3369-44E2-8D6B-B76F3135E70A}" dt="2022-05-22T04:37:30.339" v="1629" actId="1076"/>
          <ac:picMkLst>
            <pc:docMk/>
            <pc:sldMk cId="3060792702" sldId="344"/>
            <ac:picMk id="10" creationId="{FF260FAF-0FFF-7484-0F9D-8D209193FAA0}"/>
          </ac:picMkLst>
        </pc:picChg>
      </pc:sldChg>
      <pc:sldChg chg="addSp delSp modSp new mod modAnim">
        <pc:chgData name="Thúy Mai" userId="222f1c7e07c9bd7a" providerId="LiveId" clId="{90665B81-3369-44E2-8D6B-B76F3135E70A}" dt="2022-05-22T05:22:19.900" v="1771"/>
        <pc:sldMkLst>
          <pc:docMk/>
          <pc:sldMk cId="1013750837" sldId="345"/>
        </pc:sldMkLst>
        <pc:spChg chg="del">
          <ac:chgData name="Thúy Mai" userId="222f1c7e07c9bd7a" providerId="LiveId" clId="{90665B81-3369-44E2-8D6B-B76F3135E70A}" dt="2022-05-22T03:20:53.105" v="1343" actId="478"/>
          <ac:spMkLst>
            <pc:docMk/>
            <pc:sldMk cId="1013750837" sldId="345"/>
            <ac:spMk id="2" creationId="{6E4D44E4-4A8B-3927-F18A-DFC96F6AE482}"/>
          </ac:spMkLst>
        </pc:spChg>
        <pc:spChg chg="del">
          <ac:chgData name="Thúy Mai" userId="222f1c7e07c9bd7a" providerId="LiveId" clId="{90665B81-3369-44E2-8D6B-B76F3135E70A}" dt="2022-05-22T03:21:13.691" v="1353" actId="478"/>
          <ac:spMkLst>
            <pc:docMk/>
            <pc:sldMk cId="1013750837" sldId="345"/>
            <ac:spMk id="3" creationId="{2B0130EE-47C2-F398-199F-5A6197E57404}"/>
          </ac:spMkLst>
        </pc:spChg>
        <pc:spChg chg="add mod">
          <ac:chgData name="Thúy Mai" userId="222f1c7e07c9bd7a" providerId="LiveId" clId="{90665B81-3369-44E2-8D6B-B76F3135E70A}" dt="2022-05-22T03:21:44.579" v="1358" actId="113"/>
          <ac:spMkLst>
            <pc:docMk/>
            <pc:sldMk cId="1013750837" sldId="345"/>
            <ac:spMk id="6" creationId="{1F508A96-7FF7-2D3E-1428-E40B7B874483}"/>
          </ac:spMkLst>
        </pc:spChg>
        <pc:spChg chg="del mod">
          <ac:chgData name="Thúy Mai" userId="222f1c7e07c9bd7a" providerId="LiveId" clId="{90665B81-3369-44E2-8D6B-B76F3135E70A}" dt="2022-05-22T03:21:28.515" v="1355" actId="478"/>
          <ac:spMkLst>
            <pc:docMk/>
            <pc:sldMk cId="1013750837" sldId="345"/>
            <ac:spMk id="8" creationId="{BA6DFE33-5936-B325-4523-569E22BF4CDC}"/>
          </ac:spMkLst>
        </pc:spChg>
        <pc:spChg chg="mod">
          <ac:chgData name="Thúy Mai" userId="222f1c7e07c9bd7a" providerId="LiveId" clId="{90665B81-3369-44E2-8D6B-B76F3135E70A}" dt="2022-05-22T03:21:24.469" v="1354"/>
          <ac:spMkLst>
            <pc:docMk/>
            <pc:sldMk cId="1013750837" sldId="345"/>
            <ac:spMk id="9" creationId="{FC2BB403-8766-BA7C-F99B-41402793A147}"/>
          </ac:spMkLst>
        </pc:spChg>
        <pc:spChg chg="add mod">
          <ac:chgData name="Thúy Mai" userId="222f1c7e07c9bd7a" providerId="LiveId" clId="{90665B81-3369-44E2-8D6B-B76F3135E70A}" dt="2022-05-22T04:12:56.138" v="1408" actId="1076"/>
          <ac:spMkLst>
            <pc:docMk/>
            <pc:sldMk cId="1013750837" sldId="345"/>
            <ac:spMk id="13" creationId="{F940654A-A9A8-6CEF-18CF-DB55D86A1213}"/>
          </ac:spMkLst>
        </pc:spChg>
        <pc:spChg chg="add mod">
          <ac:chgData name="Thúy Mai" userId="222f1c7e07c9bd7a" providerId="LiveId" clId="{90665B81-3369-44E2-8D6B-B76F3135E70A}" dt="2022-05-22T04:12:59.060" v="1409" actId="1076"/>
          <ac:spMkLst>
            <pc:docMk/>
            <pc:sldMk cId="1013750837" sldId="345"/>
            <ac:spMk id="16" creationId="{092EFFC6-985B-A188-20A6-C48E6815C763}"/>
          </ac:spMkLst>
        </pc:spChg>
        <pc:spChg chg="add mod">
          <ac:chgData name="Thúy Mai" userId="222f1c7e07c9bd7a" providerId="LiveId" clId="{90665B81-3369-44E2-8D6B-B76F3135E70A}" dt="2022-05-22T04:12:13.955" v="1401" actId="1076"/>
          <ac:spMkLst>
            <pc:docMk/>
            <pc:sldMk cId="1013750837" sldId="345"/>
            <ac:spMk id="18" creationId="{5BD8C477-0EE7-FAE3-36B3-B08DD1747B6F}"/>
          </ac:spMkLst>
        </pc:spChg>
        <pc:grpChg chg="add mod">
          <ac:chgData name="Thúy Mai" userId="222f1c7e07c9bd7a" providerId="LiveId" clId="{90665B81-3369-44E2-8D6B-B76F3135E70A}" dt="2022-05-22T03:21:50.334" v="1359" actId="14100"/>
          <ac:grpSpMkLst>
            <pc:docMk/>
            <pc:sldMk cId="1013750837" sldId="345"/>
            <ac:grpSpMk id="7" creationId="{F465039B-BFA0-D045-A0F8-81FA35366EB8}"/>
          </ac:grpSpMkLst>
        </pc:grpChg>
        <pc:graphicFrameChg chg="add del mod">
          <ac:chgData name="Thúy Mai" userId="222f1c7e07c9bd7a" providerId="LiveId" clId="{90665B81-3369-44E2-8D6B-B76F3135E70A}" dt="2022-05-22T03:20:54.024" v="1346"/>
          <ac:graphicFrameMkLst>
            <pc:docMk/>
            <pc:sldMk cId="1013750837" sldId="345"/>
            <ac:graphicFrameMk id="4" creationId="{5D9E5372-8186-6191-9112-399BC2A36F0B}"/>
          </ac:graphicFrameMkLst>
        </pc:graphicFrameChg>
        <pc:graphicFrameChg chg="add del mod">
          <ac:chgData name="Thúy Mai" userId="222f1c7e07c9bd7a" providerId="LiveId" clId="{90665B81-3369-44E2-8D6B-B76F3135E70A}" dt="2022-05-22T03:22:48.640" v="1362"/>
          <ac:graphicFrameMkLst>
            <pc:docMk/>
            <pc:sldMk cId="1013750837" sldId="345"/>
            <ac:graphicFrameMk id="11" creationId="{17698D6F-68B5-B9D8-1EB1-4DE8A413148E}"/>
          </ac:graphicFrameMkLst>
        </pc:graphicFrameChg>
        <pc:graphicFrameChg chg="add del mod">
          <ac:chgData name="Thúy Mai" userId="222f1c7e07c9bd7a" providerId="LiveId" clId="{90665B81-3369-44E2-8D6B-B76F3135E70A}" dt="2022-05-22T03:23:08.755" v="1370"/>
          <ac:graphicFrameMkLst>
            <pc:docMk/>
            <pc:sldMk cId="1013750837" sldId="345"/>
            <ac:graphicFrameMk id="14" creationId="{A8AD2DD5-755F-2903-0AA4-51593E7011B4}"/>
          </ac:graphicFrameMkLst>
        </pc:graphicFrameChg>
        <pc:picChg chg="mod">
          <ac:chgData name="Thúy Mai" userId="222f1c7e07c9bd7a" providerId="LiveId" clId="{90665B81-3369-44E2-8D6B-B76F3135E70A}" dt="2022-05-22T03:21:24.469" v="1354"/>
          <ac:picMkLst>
            <pc:docMk/>
            <pc:sldMk cId="1013750837" sldId="345"/>
            <ac:picMk id="10" creationId="{FBC6BC8D-1534-C9FD-051D-3E49B7248A8E}"/>
          </ac:picMkLst>
        </pc:picChg>
      </pc:sldChg>
      <pc:sldChg chg="addSp delSp modSp new mod modAnim">
        <pc:chgData name="Thúy Mai" userId="222f1c7e07c9bd7a" providerId="LiveId" clId="{90665B81-3369-44E2-8D6B-B76F3135E70A}" dt="2022-05-22T05:22:37.423" v="1774"/>
        <pc:sldMkLst>
          <pc:docMk/>
          <pc:sldMk cId="2271774284" sldId="346"/>
        </pc:sldMkLst>
        <pc:spChg chg="del">
          <ac:chgData name="Thúy Mai" userId="222f1c7e07c9bd7a" providerId="LiveId" clId="{90665B81-3369-44E2-8D6B-B76F3135E70A}" dt="2022-05-22T04:23:18.005" v="1534" actId="478"/>
          <ac:spMkLst>
            <pc:docMk/>
            <pc:sldMk cId="2271774284" sldId="346"/>
            <ac:spMk id="2" creationId="{0C37A688-62B8-ADB1-CD7B-6BC26F7AC794}"/>
          </ac:spMkLst>
        </pc:spChg>
        <pc:spChg chg="del">
          <ac:chgData name="Thúy Mai" userId="222f1c7e07c9bd7a" providerId="LiveId" clId="{90665B81-3369-44E2-8D6B-B76F3135E70A}" dt="2022-05-22T04:23:19.813" v="1535" actId="478"/>
          <ac:spMkLst>
            <pc:docMk/>
            <pc:sldMk cId="2271774284" sldId="346"/>
            <ac:spMk id="3" creationId="{F6CD033E-1693-FE83-F9A5-7BBF6FAF1C21}"/>
          </ac:spMkLst>
        </pc:spChg>
        <pc:spChg chg="add del mod">
          <ac:chgData name="Thúy Mai" userId="222f1c7e07c9bd7a" providerId="LiveId" clId="{90665B81-3369-44E2-8D6B-B76F3135E70A}" dt="2022-05-22T04:31:23.800" v="1609" actId="478"/>
          <ac:spMkLst>
            <pc:docMk/>
            <pc:sldMk cId="2271774284" sldId="346"/>
            <ac:spMk id="6" creationId="{7568BCFC-19F5-F964-59BE-E886A9092FC3}"/>
          </ac:spMkLst>
        </pc:spChg>
        <pc:spChg chg="add mod">
          <ac:chgData name="Thúy Mai" userId="222f1c7e07c9bd7a" providerId="LiveId" clId="{90665B81-3369-44E2-8D6B-B76F3135E70A}" dt="2022-05-22T04:23:36.433" v="1541"/>
          <ac:spMkLst>
            <pc:docMk/>
            <pc:sldMk cId="2271774284" sldId="346"/>
            <ac:spMk id="7" creationId="{9911E0EC-9D4C-B209-3E23-67D5F0CF54D5}"/>
          </ac:spMkLst>
        </pc:spChg>
        <pc:spChg chg="mod">
          <ac:chgData name="Thúy Mai" userId="222f1c7e07c9bd7a" providerId="LiveId" clId="{90665B81-3369-44E2-8D6B-B76F3135E70A}" dt="2022-05-22T04:23:36.433" v="1541"/>
          <ac:spMkLst>
            <pc:docMk/>
            <pc:sldMk cId="2271774284" sldId="346"/>
            <ac:spMk id="9" creationId="{4F5168DD-F11C-0B94-CAB3-B39CA0EF1A33}"/>
          </ac:spMkLst>
        </pc:spChg>
        <pc:spChg chg="add del mod">
          <ac:chgData name="Thúy Mai" userId="222f1c7e07c9bd7a" providerId="LiveId" clId="{90665B81-3369-44E2-8D6B-B76F3135E70A}" dt="2022-05-22T04:31:21.302" v="1608" actId="478"/>
          <ac:spMkLst>
            <pc:docMk/>
            <pc:sldMk cId="2271774284" sldId="346"/>
            <ac:spMk id="12" creationId="{CF475DEA-5B63-92F6-9781-53403CC26380}"/>
          </ac:spMkLst>
        </pc:spChg>
        <pc:spChg chg="add mod">
          <ac:chgData name="Thúy Mai" userId="222f1c7e07c9bd7a" providerId="LiveId" clId="{90665B81-3369-44E2-8D6B-B76F3135E70A}" dt="2022-05-22T04:32:10.409" v="1620" actId="1076"/>
          <ac:spMkLst>
            <pc:docMk/>
            <pc:sldMk cId="2271774284" sldId="346"/>
            <ac:spMk id="14" creationId="{DE0E8367-E51F-0EC4-7218-D0A9C82BD865}"/>
          </ac:spMkLst>
        </pc:spChg>
        <pc:grpChg chg="add mod">
          <ac:chgData name="Thúy Mai" userId="222f1c7e07c9bd7a" providerId="LiveId" clId="{90665B81-3369-44E2-8D6B-B76F3135E70A}" dt="2022-05-22T04:23:36.433" v="1541"/>
          <ac:grpSpMkLst>
            <pc:docMk/>
            <pc:sldMk cId="2271774284" sldId="346"/>
            <ac:grpSpMk id="8" creationId="{C04DE593-253C-6367-CC96-1A4411A1960F}"/>
          </ac:grpSpMkLst>
        </pc:grpChg>
        <pc:graphicFrameChg chg="add del mod">
          <ac:chgData name="Thúy Mai" userId="222f1c7e07c9bd7a" providerId="LiveId" clId="{90665B81-3369-44E2-8D6B-B76F3135E70A}" dt="2022-05-22T04:23:21.678" v="1538"/>
          <ac:graphicFrameMkLst>
            <pc:docMk/>
            <pc:sldMk cId="2271774284" sldId="346"/>
            <ac:graphicFrameMk id="4" creationId="{FE0982E3-F8C4-9F7E-7FA5-58FD45C815E8}"/>
          </ac:graphicFrameMkLst>
        </pc:graphicFrameChg>
        <pc:picChg chg="mod">
          <ac:chgData name="Thúy Mai" userId="222f1c7e07c9bd7a" providerId="LiveId" clId="{90665B81-3369-44E2-8D6B-B76F3135E70A}" dt="2022-05-22T04:23:36.433" v="1541"/>
          <ac:picMkLst>
            <pc:docMk/>
            <pc:sldMk cId="2271774284" sldId="346"/>
            <ac:picMk id="10" creationId="{D280A342-35B8-2F6F-0588-AC4944C08551}"/>
          </ac:picMkLst>
        </pc:picChg>
        <pc:picChg chg="add del mod">
          <ac:chgData name="Thúy Mai" userId="222f1c7e07c9bd7a" providerId="LiveId" clId="{90665B81-3369-44E2-8D6B-B76F3135E70A}" dt="2022-05-22T04:37:37.491" v="1630" actId="478"/>
          <ac:picMkLst>
            <pc:docMk/>
            <pc:sldMk cId="2271774284" sldId="346"/>
            <ac:picMk id="15" creationId="{C3967C32-14DD-56D2-08F0-E2EA2D56183A}"/>
          </ac:picMkLst>
        </pc:picChg>
        <pc:picChg chg="add mod">
          <ac:chgData name="Thúy Mai" userId="222f1c7e07c9bd7a" providerId="LiveId" clId="{90665B81-3369-44E2-8D6B-B76F3135E70A}" dt="2022-05-22T04:37:51.627" v="1634" actId="1076"/>
          <ac:picMkLst>
            <pc:docMk/>
            <pc:sldMk cId="2271774284" sldId="346"/>
            <ac:picMk id="17" creationId="{8533E676-8A74-178B-A77A-560FB6A1EFAA}"/>
          </ac:picMkLst>
        </pc:picChg>
      </pc:sldChg>
      <pc:sldChg chg="addSp delSp modSp new del mod">
        <pc:chgData name="Thúy Mai" userId="222f1c7e07c9bd7a" providerId="LiveId" clId="{90665B81-3369-44E2-8D6B-B76F3135E70A}" dt="2022-05-22T05:12:47.816" v="1698" actId="47"/>
        <pc:sldMkLst>
          <pc:docMk/>
          <pc:sldMk cId="991041231" sldId="347"/>
        </pc:sldMkLst>
        <pc:spChg chg="del">
          <ac:chgData name="Thúy Mai" userId="222f1c7e07c9bd7a" providerId="LiveId" clId="{90665B81-3369-44E2-8D6B-B76F3135E70A}" dt="2022-05-22T05:11:14.217" v="1696" actId="478"/>
          <ac:spMkLst>
            <pc:docMk/>
            <pc:sldMk cId="991041231" sldId="347"/>
            <ac:spMk id="2" creationId="{364C7E67-2254-44E3-28D1-2C4E7841D5D2}"/>
          </ac:spMkLst>
        </pc:spChg>
        <pc:spChg chg="del">
          <ac:chgData name="Thúy Mai" userId="222f1c7e07c9bd7a" providerId="LiveId" clId="{90665B81-3369-44E2-8D6B-B76F3135E70A}" dt="2022-05-22T05:11:16.165" v="1697" actId="478"/>
          <ac:spMkLst>
            <pc:docMk/>
            <pc:sldMk cId="991041231" sldId="347"/>
            <ac:spMk id="3" creationId="{10A475FB-7240-55FC-8DCC-EBB28EDF5E2F}"/>
          </ac:spMkLst>
        </pc:spChg>
        <pc:spChg chg="add">
          <ac:chgData name="Thúy Mai" userId="222f1c7e07c9bd7a" providerId="LiveId" clId="{90665B81-3369-44E2-8D6B-B76F3135E70A}" dt="2022-05-22T05:11:11.229" v="1695"/>
          <ac:spMkLst>
            <pc:docMk/>
            <pc:sldMk cId="991041231" sldId="347"/>
            <ac:spMk id="5" creationId="{033A83B7-4540-327F-3D3F-486BBE8CE52C}"/>
          </ac:spMkLst>
        </pc:spChg>
      </pc:sldChg>
      <pc:sldChg chg="addSp delSp modSp add mod modAnim">
        <pc:chgData name="Thúy Mai" userId="222f1c7e07c9bd7a" providerId="LiveId" clId="{90665B81-3369-44E2-8D6B-B76F3135E70A}" dt="2022-05-22T05:23:55.405" v="1783"/>
        <pc:sldMkLst>
          <pc:docMk/>
          <pc:sldMk cId="54359404" sldId="348"/>
        </pc:sldMkLst>
        <pc:spChg chg="add mod">
          <ac:chgData name="Thúy Mai" userId="222f1c7e07c9bd7a" providerId="LiveId" clId="{90665B81-3369-44E2-8D6B-B76F3135E70A}" dt="2022-05-22T05:08:58.981" v="1693" actId="113"/>
          <ac:spMkLst>
            <pc:docMk/>
            <pc:sldMk cId="54359404" sldId="348"/>
            <ac:spMk id="13" creationId="{61AD78DF-6964-37A5-D682-E959A4D21AFD}"/>
          </ac:spMkLst>
        </pc:spChg>
        <pc:spChg chg="mod">
          <ac:chgData name="Thúy Mai" userId="222f1c7e07c9bd7a" providerId="LiveId" clId="{90665B81-3369-44E2-8D6B-B76F3135E70A}" dt="2022-05-22T04:43:29.684" v="1680" actId="1076"/>
          <ac:spMkLst>
            <pc:docMk/>
            <pc:sldMk cId="54359404" sldId="348"/>
            <ac:spMk id="14" creationId="{761421B1-1906-4F8E-BF53-DF1E9D07C1F2}"/>
          </ac:spMkLst>
        </pc:spChg>
        <pc:graphicFrameChg chg="add del mod">
          <ac:chgData name="Thúy Mai" userId="222f1c7e07c9bd7a" providerId="LiveId" clId="{90665B81-3369-44E2-8D6B-B76F3135E70A}" dt="2022-05-22T04:42:52.899" v="1674"/>
          <ac:graphicFrameMkLst>
            <pc:docMk/>
            <pc:sldMk cId="54359404" sldId="348"/>
            <ac:graphicFrameMk id="6" creationId="{FF749009-0C7F-AD25-3290-1019285FAC8A}"/>
          </ac:graphicFrameMkLst>
        </pc:graphicFrameChg>
        <pc:picChg chg="add del mod">
          <ac:chgData name="Thúy Mai" userId="222f1c7e07c9bd7a" providerId="LiveId" clId="{90665B81-3369-44E2-8D6B-B76F3135E70A}" dt="2022-05-22T04:39:52.583" v="1665" actId="478"/>
          <ac:picMkLst>
            <pc:docMk/>
            <pc:sldMk cId="54359404" sldId="348"/>
            <ac:picMk id="3" creationId="{C956C092-E001-AAE9-3671-FB6AB61EDCFF}"/>
          </ac:picMkLst>
        </pc:picChg>
        <pc:picChg chg="add mod">
          <ac:chgData name="Thúy Mai" userId="222f1c7e07c9bd7a" providerId="LiveId" clId="{90665B81-3369-44E2-8D6B-B76F3135E70A}" dt="2022-05-22T04:40:26.883" v="1670" actId="1076"/>
          <ac:picMkLst>
            <pc:docMk/>
            <pc:sldMk cId="54359404" sldId="348"/>
            <ac:picMk id="5" creationId="{1F74B04B-5A1F-A7DF-C866-6BCF3EB6900D}"/>
          </ac:picMkLst>
        </pc:picChg>
        <pc:picChg chg="del">
          <ac:chgData name="Thúy Mai" userId="222f1c7e07c9bd7a" providerId="LiveId" clId="{90665B81-3369-44E2-8D6B-B76F3135E70A}" dt="2022-05-22T04:38:29.151" v="1661" actId="478"/>
          <ac:picMkLst>
            <pc:docMk/>
            <pc:sldMk cId="54359404" sldId="348"/>
            <ac:picMk id="7" creationId="{8692449A-01B4-A293-CDA4-CB626369C52E}"/>
          </ac:picMkLst>
        </pc:picChg>
        <pc:picChg chg="del">
          <ac:chgData name="Thúy Mai" userId="222f1c7e07c9bd7a" providerId="LiveId" clId="{90665B81-3369-44E2-8D6B-B76F3135E70A}" dt="2022-05-22T04:40:28.182" v="1671" actId="478"/>
          <ac:picMkLst>
            <pc:docMk/>
            <pc:sldMk cId="54359404" sldId="348"/>
            <ac:picMk id="10" creationId="{FF260FAF-0FFF-7484-0F9D-8D209193FAA0}"/>
          </ac:picMkLst>
        </pc:picChg>
        <pc:picChg chg="add mod">
          <ac:chgData name="Thúy Mai" userId="222f1c7e07c9bd7a" providerId="LiveId" clId="{90665B81-3369-44E2-8D6B-B76F3135E70A}" dt="2022-05-22T05:08:07.226" v="1683" actId="1076"/>
          <ac:picMkLst>
            <pc:docMk/>
            <pc:sldMk cId="54359404" sldId="348"/>
            <ac:picMk id="12" creationId="{F572B715-77CE-9B9E-B23B-03A3F81044D7}"/>
          </ac:picMkLst>
        </pc:picChg>
      </pc:sldChg>
      <pc:sldMasterChg chg="setBg modSldLayout">
        <pc:chgData name="Thúy Mai" userId="222f1c7e07c9bd7a" providerId="LiveId" clId="{90665B81-3369-44E2-8D6B-B76F3135E70A}" dt="2022-05-22T05:20:10.735" v="1747"/>
        <pc:sldMasterMkLst>
          <pc:docMk/>
          <pc:sldMasterMk cId="1564140434" sldId="2147483648"/>
        </pc:sldMasterMkLst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2627415127" sldId="2147483649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265180388" sldId="2147483650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672921110" sldId="2147483651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1931227473" sldId="2147483652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330255747" sldId="2147483653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1970865379" sldId="2147483654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438911840" sldId="2147483655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744382277" sldId="2147483656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802424124" sldId="2147483657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193771667" sldId="2147483658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403530971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817-4600-4C7D-B609-0E3DA3204C7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DE7D-CD59-4125-A599-C7484F5A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hoa để tới câu hỏi. Tại slide câu hỏi, click vào hoa để quay về</a:t>
            </a:r>
          </a:p>
          <a:p>
            <a:pPr marL="228600" indent="-228600">
              <a:buAutoNum type="arabicPeriod"/>
            </a:pPr>
            <a:r>
              <a:rPr lang="en-US" baseline="0"/>
              <a:t>Click vào nền hoặc nhấn enter để ra hình ảnh các bạn nhỏ tặng quà cô ngày 20/11</a:t>
            </a:r>
          </a:p>
          <a:p>
            <a:pPr marL="228600" indent="-228600">
              <a:buAutoNum type="arabicPeriod"/>
            </a:pPr>
            <a:r>
              <a:rPr lang="en-US" baseline="0"/>
              <a:t>Click vào hình 4 bạn nhỏ để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 B C ĐỂ RA ĐÁP ÁN ĐÚNG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28E775-3D75-5944-33CE-671CFCD59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CACA267-774D-18E8-8209-9B75AA17F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43A877-756F-90FD-8CC2-077D0F8A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49B1AC-3EC4-5355-9417-2F7F6C75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6437C7-57F0-063B-D6EA-B5114C4A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B88886-3304-47F5-819F-92E709CA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EE68A99-90E4-984B-A72A-73CB94176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B5CC5C-3289-1C1E-4E42-AC3BD009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CACABD-3756-1D20-C26A-89EDCB0F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582030-3617-1582-6E38-934F6A91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FDA3D14-7A21-BB0A-2170-CD8C60042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7B2A7FB-9EBD-5F64-4E5E-490ADC8F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10B168-2803-7BE8-8575-A9D55B65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C006B9-91E4-A9E9-0E67-E97C1F2C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B2EAA2-DACC-96D0-3396-FFD9D357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F3EC18-C0F3-AF74-2426-4884A8DE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0B247E-3CBE-048E-25EE-DE8065DC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5FCB18-1CA3-3FC8-2883-198AFE33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743F9-767C-7B69-2D51-1F65F092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0F2F5A-FF05-1BB8-0A1D-CA341B82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D55F94-6D23-2CD9-B2E1-1F9A915C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04863A-3C02-A038-0888-8F3C7136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337242-2920-9822-DC13-F09FD3BB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297BAA-F0AC-C110-D856-A4D413E2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BABDFA-63DF-1F70-0BB6-C5ACDF08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E22CE5-7F14-9516-9944-C49B1FAE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585D19-86C9-4716-9A5C-19CE1F04D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F9B6A0C-D311-0482-FB2D-552365D4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1D0747-C96C-3D8C-2207-2961CAC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298F8F2-D62E-1566-6B49-08381EB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B4C059-3179-20D0-F1C1-7E74694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ABF398-B739-4CA9-F993-F285D60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3CEE55-3773-E190-C52E-A6568F1BB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8F1AFC-C6BA-6A42-7197-83FD3790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A42CCBC-A1BF-5FB1-D854-B6CCD67E0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D6C4677-3A1F-FA13-F6E9-403A1E0C9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4AFD872-7DBE-018E-23EB-6A103029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C1E9587-7688-7BEF-79F1-4FE1A13D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9E04E76-15E6-8F38-24CF-E41E3963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667EFE-3F9B-131B-29B4-323E6221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6D25B84-E8E7-B18B-21C6-42B8B3C8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1C75D9C-3B41-3F4B-4C37-1A411B6A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2F0336-0161-F037-CCF7-11DC43B2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08E8878-0228-EB10-7E55-C98D75C8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A9F6650-308E-6414-41E8-70E374AD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2FA92D5-51E7-238A-FC7B-1C2B8833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ED79FF-2FE3-508F-5DEE-6ED9FBBD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A0B921-BCDF-567C-EEAC-6E72F6C9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099204D-E88A-AB85-6D8E-0BF0C680B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4DC177-4B84-5077-391A-6F150A24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C6AF5A-6AF4-CC36-5821-C021845B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B0C89CD-5678-2E8C-494D-61A44E0A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745885-3748-D6C1-7FED-EF455FB4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48A1827-C69C-C867-D5F2-B2B433257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D291D32-1DC8-1CA7-4660-F6D65BEA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691AD6-941F-6F39-B761-B233051C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C573F27-4099-D814-15F1-206CAB27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FC2CAB-3984-4CCB-9BEC-23777CBE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E2E9F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5E3EF67-401F-3703-9E50-9B385F1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3177F3-A7CD-DCFB-8E7C-4D786810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394B45-7CED-5412-75A3-24475C88A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1ABC-0F53-4C0B-9462-5458838803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ED42FA-B51E-78C1-C6BA-BDD65218D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4EB83F-7C2C-2860-7693-8B10402E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1.wdp"/><Relationship Id="rId24" Type="http://schemas.openxmlformats.org/officeDocument/2006/relationships/image" Target="../media/image14.png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slide" Target="slide9.xml"/><Relationship Id="rId14" Type="http://schemas.openxmlformats.org/officeDocument/2006/relationships/slide" Target="slide5.xml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CC646A2-6C64-801F-6AA6-D1FDF1F6A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0"/>
            <a:ext cx="12005388" cy="7031333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19284" y="2245678"/>
            <a:ext cx="8340046" cy="1828800"/>
          </a:xfrm>
        </p:spPr>
        <p:txBody>
          <a:bodyPr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VỀ </a:t>
            </a:r>
            <a:b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VẤN ĐỀ TRONG ĐỜI SỐNG</a:t>
            </a:r>
            <a:endParaRPr lang="en-US" sz="45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655182" y="1212044"/>
            <a:ext cx="3068250" cy="483638"/>
          </a:xfrm>
        </p:spPr>
        <p:txBody>
          <a:bodyPr rtlCol="0"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rgbClr val="A72C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A72C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12: </a:t>
            </a:r>
            <a:r>
              <a:rPr lang="pl-PL" sz="3200" b="1" dirty="0">
                <a:solidFill>
                  <a:srgbClr val="A72C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</a:t>
            </a:r>
            <a:endParaRPr lang="en-US" sz="3200" dirty="0">
              <a:solidFill>
                <a:srgbClr val="A72C1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4" y="1001096"/>
            <a:ext cx="6576915" cy="657691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9A369E-AD7C-F941-2C02-FE5917B2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61" y="2292997"/>
            <a:ext cx="2585747" cy="17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5FD9F11-8FA1-5F85-6B21-4B9154C4F649}"/>
              </a:ext>
            </a:extLst>
          </p:cNvPr>
          <p:cNvSpPr txBox="1"/>
          <p:nvPr/>
        </p:nvSpPr>
        <p:spPr>
          <a:xfrm>
            <a:off x="1359937" y="1281659"/>
            <a:ext cx="245628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38CE7C-2C4D-20B7-566D-822698B59DE0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AA8CF80-C327-C52A-F97C-D0D926967ED9}"/>
              </a:ext>
            </a:extLst>
          </p:cNvPr>
          <p:cNvSpPr txBox="1"/>
          <p:nvPr/>
        </p:nvSpPr>
        <p:spPr>
          <a:xfrm>
            <a:off x="5035639" y="2344130"/>
            <a:ext cx="6838681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êu lên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suy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600" b="1" dirty="0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6885A6C-1C58-E263-F767-A0FEF4F1245C}"/>
              </a:ext>
            </a:extLst>
          </p:cNvPr>
          <p:cNvSpPr/>
          <p:nvPr/>
        </p:nvSpPr>
        <p:spPr>
          <a:xfrm>
            <a:off x="352592" y="3582321"/>
            <a:ext cx="4172755" cy="12019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9D849C7-9E64-8B1C-06F7-CE93DC4C1D93}"/>
              </a:ext>
            </a:extLst>
          </p:cNvPr>
          <p:cNvSpPr txBox="1"/>
          <p:nvPr/>
        </p:nvSpPr>
        <p:spPr>
          <a:xfrm>
            <a:off x="5204148" y="4888611"/>
            <a:ext cx="6837598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 ra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nghe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CC915B43-69E8-4E62-76F8-132EE42D4110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4525347" y="2790406"/>
            <a:ext cx="510292" cy="13929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0539C734-8DB0-FC06-8818-3BBED458E355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525347" y="4183315"/>
            <a:ext cx="678801" cy="11515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854523A-8451-8CCA-3C77-D40A1E5AC779}"/>
              </a:ext>
            </a:extLst>
          </p:cNvPr>
          <p:cNvSpPr txBox="1"/>
          <p:nvPr/>
        </p:nvSpPr>
        <p:spPr>
          <a:xfrm>
            <a:off x="1219978" y="1201219"/>
            <a:ext cx="6097554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532540-4CE3-DAFD-9F63-E08093D6874E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iểm Kết Thúc 9">
            <a:extLst>
              <a:ext uri="{FF2B5EF4-FFF2-40B4-BE49-F238E27FC236}">
                <a16:creationId xmlns:a16="http://schemas.microsoft.com/office/drawing/2014/main" id="{C96ECE55-486D-CB49-BE40-16C7054D66EA}"/>
              </a:ext>
            </a:extLst>
          </p:cNvPr>
          <p:cNvSpPr/>
          <p:nvPr/>
        </p:nvSpPr>
        <p:spPr>
          <a:xfrm>
            <a:off x="1465297" y="2442288"/>
            <a:ext cx="4059740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iểm Kết Thúc 10">
            <a:extLst>
              <a:ext uri="{FF2B5EF4-FFF2-40B4-BE49-F238E27FC236}">
                <a16:creationId xmlns:a16="http://schemas.microsoft.com/office/drawing/2014/main" id="{24548854-9DAE-8DD6-516A-433D7A5B0C27}"/>
              </a:ext>
            </a:extLst>
          </p:cNvPr>
          <p:cNvSpPr/>
          <p:nvPr/>
        </p:nvSpPr>
        <p:spPr>
          <a:xfrm>
            <a:off x="6945474" y="2442288"/>
            <a:ext cx="3937174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cho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iểm Kết Thúc 11">
            <a:extLst>
              <a:ext uri="{FF2B5EF4-FFF2-40B4-BE49-F238E27FC236}">
                <a16:creationId xmlns:a16="http://schemas.microsoft.com/office/drawing/2014/main" id="{86BC66C9-4A65-D5AC-DA86-9A481DB34661}"/>
              </a:ext>
            </a:extLst>
          </p:cNvPr>
          <p:cNvSpPr/>
          <p:nvPr/>
        </p:nvSpPr>
        <p:spPr>
          <a:xfrm>
            <a:off x="4037822" y="4539343"/>
            <a:ext cx="5531181" cy="1957194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tranh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Nhóm 20">
            <a:extLst>
              <a:ext uri="{FF2B5EF4-FFF2-40B4-BE49-F238E27FC236}">
                <a16:creationId xmlns:a16="http://schemas.microsoft.com/office/drawing/2014/main" id="{DFD2B376-BC3B-8713-8799-9F77B23F281C}"/>
              </a:ext>
            </a:extLst>
          </p:cNvPr>
          <p:cNvGrpSpPr/>
          <p:nvPr/>
        </p:nvGrpSpPr>
        <p:grpSpPr>
          <a:xfrm>
            <a:off x="241605" y="290143"/>
            <a:ext cx="11421661" cy="2603988"/>
            <a:chOff x="241605" y="290143"/>
            <a:chExt cx="11421661" cy="2603988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89EBA64-9242-984A-86AD-6C2913F00A08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ông cô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Đoàn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ộn: Ngang 6">
              <a:extLst>
                <a:ext uri="{FF2B5EF4-FFF2-40B4-BE49-F238E27FC236}">
                  <a16:creationId xmlns:a16="http://schemas.microsoft.com/office/drawing/2014/main" id="{D8625EF6-8B2B-5475-0B0F-69439B4BD016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64C9A9B-BC54-41CE-C50E-CD04F64A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221E241-D1B7-280E-3B30-3A217B845902}"/>
              </a:ext>
            </a:extLst>
          </p:cNvPr>
          <p:cNvSpPr txBox="1"/>
          <p:nvPr/>
        </p:nvSpPr>
        <p:spPr>
          <a:xfrm>
            <a:off x="1662234" y="5290239"/>
            <a:ext cx="8241264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thiết kế bài trình 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47812D-37E9-74BB-3D70-E92ABA57C08C}"/>
              </a:ext>
            </a:extLst>
          </p:cNvPr>
          <p:cNvSpPr txBox="1"/>
          <p:nvPr/>
        </p:nvSpPr>
        <p:spPr>
          <a:xfrm>
            <a:off x="716124" y="2931454"/>
            <a:ext cx="210172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A4BE3A9-F07B-7EE3-F768-F9CD52307B6C}"/>
              </a:ext>
            </a:extLst>
          </p:cNvPr>
          <p:cNvSpPr txBox="1"/>
          <p:nvPr/>
        </p:nvSpPr>
        <p:spPr>
          <a:xfrm>
            <a:off x="1662234" y="3702260"/>
            <a:ext cx="6097554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nội dung của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 đã 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07357CC-96B4-4A3B-4FD0-8B20071C5245}"/>
              </a:ext>
            </a:extLst>
          </p:cNvPr>
          <p:cNvSpPr txBox="1"/>
          <p:nvPr/>
        </p:nvSpPr>
        <p:spPr>
          <a:xfrm>
            <a:off x="1662234" y="4437771"/>
            <a:ext cx="8698463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nội dung thể hiện lòng yêu nước trong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10F1011A-9628-C237-BE86-01B4EA9E0477}"/>
              </a:ext>
            </a:extLst>
          </p:cNvPr>
          <p:cNvGrpSpPr/>
          <p:nvPr/>
        </p:nvGrpSpPr>
        <p:grpSpPr>
          <a:xfrm>
            <a:off x="385169" y="196837"/>
            <a:ext cx="11421661" cy="2603988"/>
            <a:chOff x="241605" y="290143"/>
            <a:chExt cx="11421661" cy="2603988"/>
          </a:xfrm>
        </p:grpSpPr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E07070-528E-9A20-47E5-699AD12785E8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văn bản đã học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 đàn ông cô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 giữa 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(Đoàn Giỏi),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 đường xứ 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ộn: Ngang 11">
              <a:extLst>
                <a:ext uri="{FF2B5EF4-FFF2-40B4-BE49-F238E27FC236}">
                  <a16:creationId xmlns:a16="http://schemas.microsoft.com/office/drawing/2014/main" id="{22FB1E98-3234-9EFD-FFC4-1F46E3DC728E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CF219B5D-F2A9-DB54-06BE-A1476A53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9ABFAA6-B918-1470-CA50-7B2D499DF71F}"/>
              </a:ext>
            </a:extLst>
          </p:cNvPr>
          <p:cNvSpPr txBox="1"/>
          <p:nvPr/>
        </p:nvSpPr>
        <p:spPr>
          <a:xfrm>
            <a:off x="1095483" y="2818105"/>
            <a:ext cx="6097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9">
            <a:extLst>
              <a:ext uri="{FF2B5EF4-FFF2-40B4-BE49-F238E27FC236}">
                <a16:creationId xmlns:a16="http://schemas.microsoft.com/office/drawing/2014/main" id="{2EBFBA3B-047B-D52D-A837-3EB825B1AE49}"/>
              </a:ext>
            </a:extLst>
          </p:cNvPr>
          <p:cNvSpPr/>
          <p:nvPr/>
        </p:nvSpPr>
        <p:spPr>
          <a:xfrm>
            <a:off x="1247879" y="4118693"/>
            <a:ext cx="1632857" cy="156918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03F5610-CDB8-1ABF-A8DA-2C35C7A6FD3E}"/>
              </a:ext>
            </a:extLst>
          </p:cNvPr>
          <p:cNvSpPr txBox="1"/>
          <p:nvPr/>
        </p:nvSpPr>
        <p:spPr>
          <a:xfrm>
            <a:off x="3729912" y="5801530"/>
            <a:ext cx="6944308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 do tại sao đó là biểu hiện của lòng yêu 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7AEC6F4-B317-F1A9-80EF-BA133D3B4F7E}"/>
              </a:ext>
            </a:extLst>
          </p:cNvPr>
          <p:cNvSpPr txBox="1"/>
          <p:nvPr/>
        </p:nvSpPr>
        <p:spPr>
          <a:xfrm>
            <a:off x="3664596" y="4489475"/>
            <a:ext cx="7429501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các văn bản nêu trong bài tập liên quan tới lòng yêu 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F6EE58D-3FF0-DE4E-885D-ABD7A8E05F4A}"/>
              </a:ext>
            </a:extLst>
          </p:cNvPr>
          <p:cNvSpPr txBox="1"/>
          <p:nvPr/>
        </p:nvSpPr>
        <p:spPr>
          <a:xfrm>
            <a:off x="3664597" y="3453440"/>
            <a:ext cx="7429502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 yêu nước biểu hiện cụ thể trong mỗi văn 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8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3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id="{CFAFD9C7-CD30-4F60-DE1D-DAD825F45E71}"/>
              </a:ext>
            </a:extLst>
          </p:cNvPr>
          <p:cNvGrpSpPr/>
          <p:nvPr/>
        </p:nvGrpSpPr>
        <p:grpSpPr>
          <a:xfrm>
            <a:off x="385169" y="196837"/>
            <a:ext cx="11421661" cy="2603988"/>
            <a:chOff x="241605" y="290143"/>
            <a:chExt cx="11421661" cy="260398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FBCC9509-71FF-D8C3-7ABD-D175E2857ECD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ông cô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Đoàn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98F07EC6-349D-BDDD-1A11-B9862FF27BC2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791FDE9B-DB92-70F8-6826-684D013F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FA66D26-6B19-E4C0-B449-CBCD8AA8265D}"/>
              </a:ext>
            </a:extLst>
          </p:cNvPr>
          <p:cNvSpPr txBox="1"/>
          <p:nvPr/>
        </p:nvSpPr>
        <p:spPr>
          <a:xfrm>
            <a:off x="1095483" y="2818105"/>
            <a:ext cx="35791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C89573CC-68E3-BAE0-B1F4-5E67872FB091}"/>
              </a:ext>
            </a:extLst>
          </p:cNvPr>
          <p:cNvSpPr/>
          <p:nvPr/>
        </p:nvSpPr>
        <p:spPr>
          <a:xfrm>
            <a:off x="1247879" y="4118693"/>
            <a:ext cx="1632857" cy="156918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32C5-C129-B6A0-12DF-2157258A0669}"/>
              </a:ext>
            </a:extLst>
          </p:cNvPr>
          <p:cNvSpPr txBox="1"/>
          <p:nvPr/>
        </p:nvSpPr>
        <p:spPr>
          <a:xfrm>
            <a:off x="3225000" y="3449771"/>
            <a:ext cx="5191212" cy="10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vấn đề cần trình bày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E661B3-118F-C12A-9373-75EA595FD4AA}"/>
              </a:ext>
            </a:extLst>
          </p:cNvPr>
          <p:cNvSpPr txBox="1"/>
          <p:nvPr/>
        </p:nvSpPr>
        <p:spPr>
          <a:xfrm>
            <a:off x="3225000" y="4355901"/>
            <a:ext cx="7523865" cy="10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chính: 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cách hiểu về lòng yêu nước thể hiện ở mỗi văn 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330CCD3-2DB6-AA52-84D9-07D9371F4922}"/>
              </a:ext>
            </a:extLst>
          </p:cNvPr>
          <p:cNvSpPr txBox="1"/>
          <p:nvPr/>
        </p:nvSpPr>
        <p:spPr>
          <a:xfrm>
            <a:off x="3225000" y="5669851"/>
            <a:ext cx="7523865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liên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58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9BE83725-56A3-74CA-61BD-1E780FBD6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08158"/>
              </p:ext>
            </p:extLst>
          </p:nvPr>
        </p:nvGraphicFramePr>
        <p:xfrm>
          <a:off x="270587" y="41559"/>
          <a:ext cx="11821886" cy="6774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022">
                  <a:extLst>
                    <a:ext uri="{9D8B030D-6E8A-4147-A177-3AD203B41FA5}">
                      <a16:colId xmlns:a16="http://schemas.microsoft.com/office/drawing/2014/main" val="461419685"/>
                    </a:ext>
                  </a:extLst>
                </a:gridCol>
                <a:gridCol w="387471">
                  <a:extLst>
                    <a:ext uri="{9D8B030D-6E8A-4147-A177-3AD203B41FA5}">
                      <a16:colId xmlns:a16="http://schemas.microsoft.com/office/drawing/2014/main" val="4155119178"/>
                    </a:ext>
                  </a:extLst>
                </a:gridCol>
                <a:gridCol w="341341">
                  <a:extLst>
                    <a:ext uri="{9D8B030D-6E8A-4147-A177-3AD203B41FA5}">
                      <a16:colId xmlns:a16="http://schemas.microsoft.com/office/drawing/2014/main" val="3010333708"/>
                    </a:ext>
                  </a:extLst>
                </a:gridCol>
                <a:gridCol w="293417">
                  <a:extLst>
                    <a:ext uri="{9D8B030D-6E8A-4147-A177-3AD203B41FA5}">
                      <a16:colId xmlns:a16="http://schemas.microsoft.com/office/drawing/2014/main" val="3341699875"/>
                    </a:ext>
                  </a:extLst>
                </a:gridCol>
                <a:gridCol w="10534635">
                  <a:extLst>
                    <a:ext uri="{9D8B030D-6E8A-4147-A177-3AD203B41FA5}">
                      <a16:colId xmlns:a16="http://schemas.microsoft.com/office/drawing/2014/main" val="594190841"/>
                    </a:ext>
                  </a:extLst>
                </a:gridCol>
              </a:tblGrid>
              <a:tr h="43617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67566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10293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81492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Tập trình bày thử để làm chủ nội dung trình bày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933344"/>
                  </a:ext>
                </a:extLst>
              </a:tr>
              <a:tr h="37805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vi-VN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02906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(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081166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nhưng không đọc lại văn bản đã chuẩn bị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129993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Giọng nói đủ to, rõ ràng để tất cả người nghe đều có thể tiếp nhận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thông tin.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73880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trôi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ngôn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066640"/>
                  </a:ext>
                </a:extLst>
              </a:tr>
              <a:tr h="791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Sử dụng ngôn ngữ nói kết hợp điệu bộ, cử chỉ và sự biểu cảm qua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mặt, ánh mắt phù hợp với nội dung trình bày.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167039"/>
                  </a:ext>
                </a:extLst>
              </a:tr>
              <a:tr h="491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Tương tác với người nghe thông qua ánh mắt hoặc các câu hỏi gợi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6394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ơn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nghe.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22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32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6096000" y="172341"/>
            <a:ext cx="322188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92449A-01B4-A293-CDA4-CB626369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374">
            <a:off x="-166785" y="1828798"/>
            <a:ext cx="2469891" cy="246989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260FAF-0FFF-7484-0F9D-8D209193F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994327"/>
            <a:ext cx="7932479" cy="5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F508A96-7FF7-2D3E-1428-E40B7B874483}"/>
              </a:ext>
            </a:extLst>
          </p:cNvPr>
          <p:cNvSpPr txBox="1"/>
          <p:nvPr/>
        </p:nvSpPr>
        <p:spPr>
          <a:xfrm>
            <a:off x="1336893" y="622376"/>
            <a:ext cx="10263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465039B-BFA0-D045-A0F8-81FA35366EB8}"/>
              </a:ext>
            </a:extLst>
          </p:cNvPr>
          <p:cNvGrpSpPr/>
          <p:nvPr/>
        </p:nvGrpSpPr>
        <p:grpSpPr>
          <a:xfrm>
            <a:off x="385169" y="196837"/>
            <a:ext cx="11421661" cy="2471718"/>
            <a:chOff x="241605" y="290143"/>
            <a:chExt cx="11421661" cy="2603988"/>
          </a:xfrm>
        </p:grpSpPr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FC2BB403-8766-BA7C-F99B-41402793A147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FBC6BC8D-1534-C9FD-051D-3E49B724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940654A-A9A8-6CEF-18CF-DB55D86A1213}"/>
              </a:ext>
            </a:extLst>
          </p:cNvPr>
          <p:cNvSpPr txBox="1"/>
          <p:nvPr/>
        </p:nvSpPr>
        <p:spPr>
          <a:xfrm>
            <a:off x="622711" y="4077478"/>
            <a:ext cx="2366174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92EFFC6-985B-A188-20A6-C48E6815C763}"/>
              </a:ext>
            </a:extLst>
          </p:cNvPr>
          <p:cNvSpPr txBox="1"/>
          <p:nvPr/>
        </p:nvSpPr>
        <p:spPr>
          <a:xfrm>
            <a:off x="3533344" y="5054815"/>
            <a:ext cx="796395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dung: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COVID-19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quen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BD8C477-0EE7-FAE3-36B3-B08DD1747B6F}"/>
              </a:ext>
            </a:extLst>
          </p:cNvPr>
          <p:cNvSpPr txBox="1"/>
          <p:nvPr/>
        </p:nvSpPr>
        <p:spPr>
          <a:xfrm>
            <a:off x="3524638" y="3235339"/>
            <a:ext cx="8038604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iểu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ABD4A1E-C8A5-8C1A-F314-1D6B517DFA1F}"/>
              </a:ext>
            </a:extLst>
          </p:cNvPr>
          <p:cNvSpPr txBox="1"/>
          <p:nvPr/>
        </p:nvSpPr>
        <p:spPr>
          <a:xfrm>
            <a:off x="1350886" y="477791"/>
            <a:ext cx="10263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C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ovid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E098225D-0B19-55CC-F043-4A5B510A0664}"/>
              </a:ext>
            </a:extLst>
          </p:cNvPr>
          <p:cNvGrpSpPr/>
          <p:nvPr/>
        </p:nvGrpSpPr>
        <p:grpSpPr>
          <a:xfrm>
            <a:off x="577441" y="120260"/>
            <a:ext cx="11421661" cy="2034788"/>
            <a:chOff x="241605" y="290143"/>
            <a:chExt cx="11421661" cy="2603988"/>
          </a:xfrm>
        </p:grpSpPr>
        <p:sp>
          <p:nvSpPr>
            <p:cNvPr id="11" name="Cuộn: Ngang 10">
              <a:extLst>
                <a:ext uri="{FF2B5EF4-FFF2-40B4-BE49-F238E27FC236}">
                  <a16:creationId xmlns:a16="http://schemas.microsoft.com/office/drawing/2014/main" id="{B30F0AEA-8434-29F4-E143-1FE8CF60E337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21A88BF-4B38-A9BD-D75F-12EC244F6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4FC980-062B-6DC6-875B-1FAC3B8EE0EB}"/>
              </a:ext>
            </a:extLst>
          </p:cNvPr>
          <p:cNvSpPr txBox="1"/>
          <p:nvPr/>
        </p:nvSpPr>
        <p:spPr>
          <a:xfrm>
            <a:off x="223502" y="3387466"/>
            <a:ext cx="2960244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932A301-B848-EFC4-4639-9B039BA88A4A}"/>
              </a:ext>
            </a:extLst>
          </p:cNvPr>
          <p:cNvSpPr txBox="1"/>
          <p:nvPr/>
        </p:nvSpPr>
        <p:spPr>
          <a:xfrm>
            <a:off x="3518979" y="2143868"/>
            <a:ext cx="7889315" cy="1292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 dắt, nêu vấn đề nghị luận: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-19 đã buộc con người thay đổi một số thói quen trong cuộc 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1EAAAD3-8F91-51A2-3415-D3AEF77B0E8A}"/>
              </a:ext>
            </a:extLst>
          </p:cNvPr>
          <p:cNvSpPr txBox="1"/>
          <p:nvPr/>
        </p:nvSpPr>
        <p:spPr>
          <a:xfrm>
            <a:off x="3518979" y="3776825"/>
            <a:ext cx="2705877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khai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3C8BEEE-1BC1-2095-73AC-F857BD1FB95E}"/>
              </a:ext>
            </a:extLst>
          </p:cNvPr>
          <p:cNvSpPr txBox="1"/>
          <p:nvPr/>
        </p:nvSpPr>
        <p:spPr>
          <a:xfrm>
            <a:off x="7310784" y="3301844"/>
            <a:ext cx="1553547" cy="4616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7D0E3DE-C567-92DA-288F-8C8ECA2DC1F6}"/>
              </a:ext>
            </a:extLst>
          </p:cNvPr>
          <p:cNvSpPr txBox="1"/>
          <p:nvPr/>
        </p:nvSpPr>
        <p:spPr>
          <a:xfrm>
            <a:off x="7310784" y="3956778"/>
            <a:ext cx="4611655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 luận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 thói quen đã được điều chỉnh theo hướng tích 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B3026023-8ECB-095A-E535-05AAA4F24422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3183746" y="2790199"/>
            <a:ext cx="335233" cy="13820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5C26AB2C-2682-2D68-CFCE-E8350CC0BF61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183746" y="4023047"/>
            <a:ext cx="335233" cy="1492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025BB725-10BD-B298-E1C0-E87A7B20C3E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6224856" y="3532677"/>
            <a:ext cx="1085928" cy="4903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4887688F-D26C-8213-57B8-1A395831F9A0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6224856" y="4023047"/>
            <a:ext cx="1085928" cy="3492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608F16B8-3182-4A9C-704F-F14F012C5556}"/>
              </a:ext>
            </a:extLst>
          </p:cNvPr>
          <p:cNvSpPr txBox="1"/>
          <p:nvPr/>
        </p:nvSpPr>
        <p:spPr>
          <a:xfrm>
            <a:off x="3518979" y="6040949"/>
            <a:ext cx="5087486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ngôn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2AEC6221-0F5B-E369-146C-1649C3B5F845}"/>
              </a:ext>
            </a:extLst>
          </p:cNvPr>
          <p:cNvSpPr txBox="1"/>
          <p:nvPr/>
        </p:nvSpPr>
        <p:spPr>
          <a:xfrm>
            <a:off x="3518979" y="5047313"/>
            <a:ext cx="8430706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hướng thái độ</a:t>
            </a:r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 trọng, lắng nghe, phản hồi tích cực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Đường kết nối Mũi tên Thẳng 57">
            <a:extLst>
              <a:ext uri="{FF2B5EF4-FFF2-40B4-BE49-F238E27FC236}">
                <a16:creationId xmlns:a16="http://schemas.microsoft.com/office/drawing/2014/main" id="{893F40AA-9CE8-6BF1-0B6C-1C520643F73B}"/>
              </a:ext>
            </a:extLst>
          </p:cNvPr>
          <p:cNvCxnSpPr>
            <a:cxnSpLocks/>
            <a:stCxn id="13" idx="3"/>
            <a:endCxn id="47" idx="1"/>
          </p:cNvCxnSpPr>
          <p:nvPr/>
        </p:nvCxnSpPr>
        <p:spPr>
          <a:xfrm>
            <a:off x="3183746" y="4172296"/>
            <a:ext cx="335233" cy="11212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kết nối Mũi tên Thẳng 60">
            <a:extLst>
              <a:ext uri="{FF2B5EF4-FFF2-40B4-BE49-F238E27FC236}">
                <a16:creationId xmlns:a16="http://schemas.microsoft.com/office/drawing/2014/main" id="{EDCFB838-9D5A-2DEB-E607-B0E96B936654}"/>
              </a:ext>
            </a:extLst>
          </p:cNvPr>
          <p:cNvCxnSpPr>
            <a:cxnSpLocks/>
            <a:stCxn id="13" idx="3"/>
            <a:endCxn id="46" idx="1"/>
          </p:cNvCxnSpPr>
          <p:nvPr/>
        </p:nvCxnSpPr>
        <p:spPr>
          <a:xfrm>
            <a:off x="3183746" y="4172296"/>
            <a:ext cx="335233" cy="211487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945018" y="172340"/>
            <a:ext cx="638725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VẤN ĐỀ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sp>
        <p:nvSpPr>
          <p:cNvPr id="10" name="Cuộn: Ngang 9">
            <a:extLst>
              <a:ext uri="{FF2B5EF4-FFF2-40B4-BE49-F238E27FC236}">
                <a16:creationId xmlns:a16="http://schemas.microsoft.com/office/drawing/2014/main" id="{7AF6853A-49B4-5245-7666-FB8FF016B8F4}"/>
              </a:ext>
            </a:extLst>
          </p:cNvPr>
          <p:cNvSpPr/>
          <p:nvPr/>
        </p:nvSpPr>
        <p:spPr>
          <a:xfrm>
            <a:off x="3585456" y="1052567"/>
            <a:ext cx="6160796" cy="5349686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27168ED-839F-1359-3E39-9C9459BF4E38}"/>
              </a:ext>
            </a:extLst>
          </p:cNvPr>
          <p:cNvSpPr/>
          <p:nvPr/>
        </p:nvSpPr>
        <p:spPr>
          <a:xfrm>
            <a:off x="4499722" y="1932793"/>
            <a:ext cx="6869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kern="1800" spc="-75" dirty="0">
                <a:solidFill>
                  <a:srgbClr val="C000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600" dirty="0">
              <a:solidFill>
                <a:srgbClr val="C00000"/>
              </a:solidFill>
              <a:effectLst/>
              <a:latin typeface="Old English Text MT" panose="030409020405080308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15E6C65-EFB7-84BD-B60E-E7A04C72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963" y="2804051"/>
            <a:ext cx="2541037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C5C7C35-3603-50A0-0422-3A796ED7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57" y="5241593"/>
            <a:ext cx="3343724" cy="161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134E3699-12A8-A9BE-8BD7-48E5E16E1544}"/>
              </a:ext>
            </a:extLst>
          </p:cNvPr>
          <p:cNvSpPr/>
          <p:nvPr/>
        </p:nvSpPr>
        <p:spPr>
          <a:xfrm>
            <a:off x="4945018" y="3138745"/>
            <a:ext cx="45190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 HOA TRI THỨC</a:t>
            </a:r>
            <a:endParaRPr lang="en-US" sz="6600" dirty="0">
              <a:solidFill>
                <a:srgbClr val="008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Cartoon Flowers Stock Illustrations – 158,486 Cartoon Flowers Stock  Illustrations, Vectors &amp;amp; Clipart - Dreamstime">
            <a:hlinkClick r:id="rId5" action="ppaction://hlinksldjump"/>
            <a:extLst>
              <a:ext uri="{FF2B5EF4-FFF2-40B4-BE49-F238E27FC236}">
                <a16:creationId xmlns:a16="http://schemas.microsoft.com/office/drawing/2014/main" id="{1CF6C174-6B7E-4BF8-4578-C4BB51D0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211745" y="1416167"/>
            <a:ext cx="1447373" cy="1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11E0EC-9D4C-B209-3E23-67D5F0CF54D5}"/>
              </a:ext>
            </a:extLst>
          </p:cNvPr>
          <p:cNvSpPr txBox="1"/>
          <p:nvPr/>
        </p:nvSpPr>
        <p:spPr>
          <a:xfrm>
            <a:off x="1350886" y="619412"/>
            <a:ext cx="10263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C04DE593-253C-6367-CC96-1A4411A1960F}"/>
              </a:ext>
            </a:extLst>
          </p:cNvPr>
          <p:cNvGrpSpPr/>
          <p:nvPr/>
        </p:nvGrpSpPr>
        <p:grpSpPr>
          <a:xfrm>
            <a:off x="385169" y="196837"/>
            <a:ext cx="11421661" cy="2471718"/>
            <a:chOff x="241605" y="290143"/>
            <a:chExt cx="11421661" cy="2603988"/>
          </a:xfrm>
        </p:grpSpPr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4F5168DD-F11C-0B94-CAB3-B39CA0EF1A33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280A342-35B8-2F6F-0588-AC4944C08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E0E8367-E51F-0EC4-7218-D0A9C82BD865}"/>
              </a:ext>
            </a:extLst>
          </p:cNvPr>
          <p:cNvSpPr txBox="1"/>
          <p:nvPr/>
        </p:nvSpPr>
        <p:spPr>
          <a:xfrm>
            <a:off x="1199264" y="3704253"/>
            <a:ext cx="2775578" cy="1740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533E676-8A74-178B-A77A-560FB6A1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19" y="2668555"/>
            <a:ext cx="4898475" cy="39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965371" y="424268"/>
            <a:ext cx="322188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74B04B-5A1F-A7DF-C866-6BCF3EB69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56" y="671667"/>
            <a:ext cx="2843503" cy="284350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1AD78DF-6964-37A5-D682-E959A4D21AFD}"/>
              </a:ext>
            </a:extLst>
          </p:cNvPr>
          <p:cNvSpPr txBox="1"/>
          <p:nvPr/>
        </p:nvSpPr>
        <p:spPr>
          <a:xfrm>
            <a:off x="3516066" y="1714448"/>
            <a:ext cx="8120496" cy="11462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của em về vấn đề "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người chúng ta cần  sống có trách nhiệm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572B715-77CE-9B9E-B23B-03A3F8104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2529156"/>
            <a:ext cx="6232848" cy="45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98" y="-206841"/>
            <a:ext cx="82976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88890"/>
            <a:ext cx="3204262" cy="5087651"/>
          </a:xfrm>
          <a:prstGeom prst="rect">
            <a:avLst/>
          </a:prstGeom>
        </p:spPr>
      </p:pic>
      <p:pic>
        <p:nvPicPr>
          <p:cNvPr id="7" name="Picture 6" descr="Cartoon Flowers Stock Illustrations – 158,486 Cartoon Flowers Stock  Illustrations, Vectors &amp;amp; Clipart - Dreamstime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5800548" y="3319833"/>
            <a:ext cx="1306106" cy="13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rtoon Flowers Stock Illustrations – 158,486 Cartoon Flowers Stock  Illustrations, Vectors &amp;amp; Clipart - Dreamstime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8024019" y="53340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toon Flowers Stock Illustrations – 158,486 Cartoon Flowers Stock  Illustrations, Vectors &amp;amp; Clipart - Dreamstime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7214035" y="2114549"/>
            <a:ext cx="1381484" cy="13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rtoon Flowers Stock Illustrations – 158,486 Cartoon Flowers Stock  Illustrations, Vectors &amp;amp; Clipart - Dreamstime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9167019" y="1923166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artoon Flowers Stock Illustrations – 158,486 Cartoon Flowers Stock  Illustrations, Vectors &amp;amp; Clipart - Dreamstime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8811130" y="3554829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Flowers Stock Illustrations – 158,486 Cartoon Flowers Stock  Illustrations, Vectors &amp;amp; Clipart - Dreamstime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5410200" y="1282912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00548" y="863730"/>
            <a:ext cx="1259506" cy="317865"/>
          </a:xfrm>
          <a:prstGeom prst="wedgeRoundRectCallout">
            <a:avLst>
              <a:gd name="adj1" fmla="val -18111"/>
              <a:gd name="adj2" fmla="val 14355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điểm tốt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147495" y="2903185"/>
            <a:ext cx="1306106" cy="370073"/>
          </a:xfrm>
          <a:prstGeom prst="wedgeRoundRectCallout">
            <a:avLst>
              <a:gd name="adj1" fmla="val 28517"/>
              <a:gd name="adj2" fmla="val 13298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chăm chỉ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052601" y="672322"/>
            <a:ext cx="1259506" cy="288968"/>
          </a:xfrm>
          <a:prstGeom prst="wedgeRoundRectCallout">
            <a:avLst>
              <a:gd name="adj1" fmla="val -46039"/>
              <a:gd name="adj2" fmla="val 91227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tốt bụng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940519" y="1634800"/>
            <a:ext cx="1145005" cy="288968"/>
          </a:xfrm>
          <a:prstGeom prst="wedgeRoundRectCallout">
            <a:avLst>
              <a:gd name="adj1" fmla="val -26028"/>
              <a:gd name="adj2" fmla="val 100253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biết ơn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386850" y="3222159"/>
            <a:ext cx="1145005" cy="288968"/>
          </a:xfrm>
          <a:prstGeom prst="wedgeRoundRectCallout">
            <a:avLst>
              <a:gd name="adj1" fmla="val -19967"/>
              <a:gd name="adj2" fmla="val 120344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903699" y="1828835"/>
            <a:ext cx="1624893" cy="288968"/>
          </a:xfrm>
          <a:prstGeom prst="wedgeRoundRectCallout">
            <a:avLst>
              <a:gd name="adj1" fmla="val -10417"/>
              <a:gd name="adj2" fmla="val 9523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ngoan ngoãn</a:t>
            </a:r>
          </a:p>
        </p:txBody>
      </p:sp>
      <p:pic>
        <p:nvPicPr>
          <p:cNvPr id="5" name="Picture 4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1" r="-251"/>
          <a:stretch/>
        </p:blipFill>
        <p:spPr>
          <a:xfrm>
            <a:off x="1269862" y="4576639"/>
            <a:ext cx="4990979" cy="2934017"/>
          </a:xfrm>
          <a:prstGeom prst="rect">
            <a:avLst/>
          </a:prstGeom>
        </p:spPr>
      </p:pic>
      <p:pic>
        <p:nvPicPr>
          <p:cNvPr id="8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005681" y="413063"/>
            <a:ext cx="609600" cy="609600"/>
          </a:xfrm>
          <a:prstGeom prst="rect">
            <a:avLst/>
          </a:prstGeom>
        </p:spPr>
      </p:pic>
      <p:sp>
        <p:nvSpPr>
          <p:cNvPr id="22" name="Mặt trời 21">
            <a:hlinkClick r:id="rId22" action="ppaction://hlinksldjump"/>
            <a:extLst>
              <a:ext uri="{FF2B5EF4-FFF2-40B4-BE49-F238E27FC236}">
                <a16:creationId xmlns:a16="http://schemas.microsoft.com/office/drawing/2014/main" id="{63900CD0-0D4D-3CF7-752F-496B494E71CF}"/>
              </a:ext>
            </a:extLst>
          </p:cNvPr>
          <p:cNvSpPr/>
          <p:nvPr/>
        </p:nvSpPr>
        <p:spPr>
          <a:xfrm>
            <a:off x="11411339" y="6186196"/>
            <a:ext cx="559087" cy="5683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3208" numSld="999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10820400" y="12742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87635" y="667557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1: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trình bày ý kiến về một vấn đề cần tạo lập kiểu văn bản nào?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75FE7DC-9CC4-6F56-42BA-78C624B30EF3}"/>
              </a:ext>
            </a:extLst>
          </p:cNvPr>
          <p:cNvSpPr txBox="1"/>
          <p:nvPr/>
        </p:nvSpPr>
        <p:spPr>
          <a:xfrm>
            <a:off x="5100194" y="3429000"/>
            <a:ext cx="6202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5" name="Cuộn: Ngang 14">
            <a:extLst>
              <a:ext uri="{FF2B5EF4-FFF2-40B4-BE49-F238E27FC236}">
                <a16:creationId xmlns:a16="http://schemas.microsoft.com/office/drawing/2014/main" id="{D4F48692-D1EB-C8A6-FFFE-F06C60031222}"/>
              </a:ext>
            </a:extLst>
          </p:cNvPr>
          <p:cNvSpPr/>
          <p:nvPr/>
        </p:nvSpPr>
        <p:spPr>
          <a:xfrm>
            <a:off x="4235793" y="258840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Picture 6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E519A679-1086-1A93-4CC5-88D2162DC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664293" y="227351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64A36C7-2B8C-542B-C6FE-CDB74B86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10892979" y="146591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4103" y="393400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179FEC-2DDC-891F-4035-CEF72C97A571}"/>
              </a:ext>
            </a:extLst>
          </p:cNvPr>
          <p:cNvSpPr txBox="1"/>
          <p:nvPr/>
        </p:nvSpPr>
        <p:spPr>
          <a:xfrm>
            <a:off x="6649075" y="3429000"/>
            <a:ext cx="3260035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36BAE934-EA85-68D8-47A2-6DD8F098A1E8}"/>
              </a:ext>
            </a:extLst>
          </p:cNvPr>
          <p:cNvSpPr/>
          <p:nvPr/>
        </p:nvSpPr>
        <p:spPr>
          <a:xfrm>
            <a:off x="4432313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00A2C17-A698-0046-5FAD-ADA4C6599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4208558" y="2629365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279C432-F19E-F83E-4DE7-9F4831153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11071609" y="152401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3500" y="523548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15469E6-BBF8-27C9-9F7A-FA39C9F13204}"/>
              </a:ext>
            </a:extLst>
          </p:cNvPr>
          <p:cNvSpPr txBox="1"/>
          <p:nvPr/>
        </p:nvSpPr>
        <p:spPr>
          <a:xfrm>
            <a:off x="5871559" y="3667487"/>
            <a:ext cx="4678288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EE76AA3E-4C3E-1B9B-DEB5-AAAD6F8EC33D}"/>
              </a:ext>
            </a:extLst>
          </p:cNvPr>
          <p:cNvSpPr/>
          <p:nvPr/>
        </p:nvSpPr>
        <p:spPr>
          <a:xfrm>
            <a:off x="4540358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BC440D00-8F83-B1EA-E2A1-1A8AA4E3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4202289" y="2837535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E56FD6F-B685-4279-6FF5-E6C5986A5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8747" y="577744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A6ECC8-E152-4959-14F9-C63BF018B3EB}"/>
              </a:ext>
            </a:extLst>
          </p:cNvPr>
          <p:cNvSpPr txBox="1"/>
          <p:nvPr/>
        </p:nvSpPr>
        <p:spPr>
          <a:xfrm>
            <a:off x="4297761" y="3143793"/>
            <a:ext cx="7971994" cy="152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Cuộn: Ngang 15">
            <a:extLst>
              <a:ext uri="{FF2B5EF4-FFF2-40B4-BE49-F238E27FC236}">
                <a16:creationId xmlns:a16="http://schemas.microsoft.com/office/drawing/2014/main" id="{051142B7-2122-C93A-0EC3-A51A32E458C5}"/>
              </a:ext>
            </a:extLst>
          </p:cNvPr>
          <p:cNvSpPr/>
          <p:nvPr/>
        </p:nvSpPr>
        <p:spPr>
          <a:xfrm>
            <a:off x="4088301" y="2603963"/>
            <a:ext cx="7971994" cy="2630510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A7A1EBA-600F-0AB7-48C9-73D50F11B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0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54B32CAD-52B8-25AD-4BA8-545A8F57B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3621531" y="248055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58C3375-1FB9-1D1B-7E68-54D3C3F1F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3500" y="478142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10934700" y="14515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A078BD8-08A9-E0FC-2883-F53AF9932292}"/>
              </a:ext>
            </a:extLst>
          </p:cNvPr>
          <p:cNvSpPr txBox="1"/>
          <p:nvPr/>
        </p:nvSpPr>
        <p:spPr>
          <a:xfrm>
            <a:off x="6387818" y="3509656"/>
            <a:ext cx="6202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ập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2448709-2554-9C70-E144-1875FD864159}"/>
              </a:ext>
            </a:extLst>
          </p:cNvPr>
          <p:cNvSpPr/>
          <p:nvPr/>
        </p:nvSpPr>
        <p:spPr>
          <a:xfrm>
            <a:off x="4310437" y="266932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A8D8371-B8E4-BE81-4EA8-3D335FBF5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3929202" y="257855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1C161B5-2574-8318-91F8-FDC8B952C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053" y="554748"/>
            <a:ext cx="10237177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10961401" y="74532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115E831-709C-ED78-A2E9-5ED251B97AEF}"/>
              </a:ext>
            </a:extLst>
          </p:cNvPr>
          <p:cNvSpPr txBox="1"/>
          <p:nvPr/>
        </p:nvSpPr>
        <p:spPr>
          <a:xfrm>
            <a:off x="4415409" y="3363376"/>
            <a:ext cx="7626761" cy="13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DBEBE43-6C1D-3CA3-ACB0-50993502C516}"/>
              </a:ext>
            </a:extLst>
          </p:cNvPr>
          <p:cNvSpPr/>
          <p:nvPr/>
        </p:nvSpPr>
        <p:spPr>
          <a:xfrm>
            <a:off x="3959157" y="2743973"/>
            <a:ext cx="8083013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C34D27F6-32C6-0C71-E42E-3DC3ECB49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3671420" y="2528170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D375E31-6BD5-B3B5-C96A-55EBC7E52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1277</Words>
  <Application>Microsoft Office PowerPoint</Application>
  <PresentationFormat>Widescreen</PresentationFormat>
  <Paragraphs>132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Rounded MT Bold</vt:lpstr>
      <vt:lpstr>Arial-Rounded</vt:lpstr>
      <vt:lpstr>Calibri</vt:lpstr>
      <vt:lpstr>Calibri Light</vt:lpstr>
      <vt:lpstr>Monotype Corsiva</vt:lpstr>
      <vt:lpstr>Old English Text MT</vt:lpstr>
      <vt:lpstr>Times New Roman</vt:lpstr>
      <vt:lpstr>Chủ đề Office</vt:lpstr>
      <vt:lpstr> TRÌNH BÀY Ý KIẾN VỀ  MỘT VẤN ĐỀ TRONG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TRONG ĐỜI SỐNG</dc:title>
  <dc:creator>Thúy Mai</dc:creator>
  <cp:lastModifiedBy>Admin</cp:lastModifiedBy>
  <cp:revision>19</cp:revision>
  <dcterms:created xsi:type="dcterms:W3CDTF">2022-05-21T08:56:14Z</dcterms:created>
  <dcterms:modified xsi:type="dcterms:W3CDTF">2023-09-19T02:07:29Z</dcterms:modified>
</cp:coreProperties>
</file>