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2" r:id="rId9"/>
    <p:sldId id="281" r:id="rId10"/>
    <p:sldId id="267" r:id="rId11"/>
    <p:sldId id="268" r:id="rId12"/>
    <p:sldId id="269" r:id="rId13"/>
    <p:sldId id="270" r:id="rId14"/>
    <p:sldId id="271" r:id="rId15"/>
    <p:sldId id="284" r:id="rId16"/>
    <p:sldId id="273" r:id="rId17"/>
    <p:sldId id="285" r:id="rId18"/>
    <p:sldId id="275" r:id="rId19"/>
    <p:sldId id="274" r:id="rId20"/>
    <p:sldId id="287" r:id="rId21"/>
    <p:sldId id="276" r:id="rId22"/>
    <p:sldId id="277" r:id="rId23"/>
    <p:sldId id="288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416667-6527-4BFD-97A3-074B35B2FBE2}" v="6" dt="2023-07-19T08:32:31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Hai Yen" userId="1480e111cff81750" providerId="LiveId" clId="{B08E24D6-86EE-413A-A205-C8A50BB98CB6}"/>
    <pc:docChg chg="modSld sldOrd">
      <pc:chgData name="Nguyen Hai Yen" userId="1480e111cff81750" providerId="LiveId" clId="{B08E24D6-86EE-413A-A205-C8A50BB98CB6}" dt="2023-07-19T09:26:59.396" v="1"/>
      <pc:docMkLst>
        <pc:docMk/>
      </pc:docMkLst>
      <pc:sldChg chg="ord">
        <pc:chgData name="Nguyen Hai Yen" userId="1480e111cff81750" providerId="LiveId" clId="{B08E24D6-86EE-413A-A205-C8A50BB98CB6}" dt="2023-07-19T09:26:59.396" v="1"/>
        <pc:sldMkLst>
          <pc:docMk/>
          <pc:sldMk cId="1133894350" sldId="269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B5760-AFFE-493A-86E9-9D341690585A}" type="datetimeFigureOut">
              <a:rPr lang="vi-VN" smtClean="0"/>
              <a:t>13/09/2023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920C1-2316-412E-89C8-F2B26141E0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26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7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0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6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2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5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40.jpg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9.png"/><Relationship Id="rId7" Type="http://schemas.openxmlformats.org/officeDocument/2006/relationships/image" Target="../media/image46.gif"/><Relationship Id="rId12" Type="http://schemas.openxmlformats.org/officeDocument/2006/relationships/image" Target="../media/image50.gif"/><Relationship Id="rId17" Type="http://schemas.openxmlformats.org/officeDocument/2006/relationships/image" Target="../media/image55.png"/><Relationship Id="rId25" Type="http://schemas.openxmlformats.org/officeDocument/2006/relationships/image" Target="../media/image63.gif"/><Relationship Id="rId33" Type="http://schemas.openxmlformats.org/officeDocument/2006/relationships/slide" Target="slide21.xml"/><Relationship Id="rId2" Type="http://schemas.openxmlformats.org/officeDocument/2006/relationships/audio" Target="../media/media3.wav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slide" Target="slide18.xml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65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slide" Target="slide17.xml"/><Relationship Id="rId10" Type="http://schemas.openxmlformats.org/officeDocument/2006/relationships/image" Target="../media/image48.gif"/><Relationship Id="rId19" Type="http://schemas.openxmlformats.org/officeDocument/2006/relationships/image" Target="../media/image57.png"/><Relationship Id="rId31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slide" Target="slide13.xml"/><Relationship Id="rId14" Type="http://schemas.openxmlformats.org/officeDocument/2006/relationships/image" Target="../media/image52.gif"/><Relationship Id="rId22" Type="http://schemas.openxmlformats.org/officeDocument/2006/relationships/image" Target="../media/image60.png"/><Relationship Id="rId27" Type="http://schemas.openxmlformats.org/officeDocument/2006/relationships/image" Target="../media/image64.gif"/><Relationship Id="rId30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126" y="1835419"/>
            <a:ext cx="8741191" cy="97679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378272" y="3282181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3721" y="3652856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 THỊ CHỜ</a:t>
            </a:r>
            <a:endParaRPr lang="vi-VN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9495">
            <a:off x="10000267" y="707601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8377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45288" y="1139225"/>
            <a:ext cx="10764838" cy="4474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18E191-740D-4638-A6BC-2E12351AAC85}"/>
              </a:ext>
            </a:extLst>
          </p:cNvPr>
          <p:cNvSpPr/>
          <p:nvPr/>
        </p:nvSpPr>
        <p:spPr>
          <a:xfrm>
            <a:off x="301052" y="2402522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3F840A3-F0A6-427C-A8D3-E8E22F8F46D4}"/>
              </a:ext>
            </a:extLst>
          </p:cNvPr>
          <p:cNvSpPr/>
          <p:nvPr/>
        </p:nvSpPr>
        <p:spPr>
          <a:xfrm>
            <a:off x="945288" y="1590460"/>
            <a:ext cx="10598728" cy="25687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</a:t>
            </a:r>
            <a:r>
              <a:rPr lang="vi-VN" sz="2800" dirty="0" err="1">
                <a:solidFill>
                  <a:schemeClr val="tx1"/>
                </a:solidFill>
              </a:rPr>
              <a:t>một</a:t>
            </a:r>
            <a:r>
              <a:rPr lang="vi-VN" sz="2800" dirty="0">
                <a:solidFill>
                  <a:schemeClr val="tx1"/>
                </a:solidFill>
              </a:rPr>
              <a:t>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842776"/>
              </p:ext>
            </p:extLst>
          </p:nvPr>
        </p:nvGraphicFramePr>
        <p:xfrm>
          <a:off x="2394544" y="320063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2425680" imgH="406080" progId="Equation.DSMT4">
                  <p:embed/>
                </p:oleObj>
              </mc:Choice>
              <mc:Fallback>
                <p:oleObj name="Equation" r:id="rId3" imgW="2425680" imgH="4060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C5F31502-F242-42EA-816A-C4CAD26B5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4544" y="320063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44" y="1017193"/>
            <a:ext cx="712444" cy="6615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63032E-ADB1-E8D3-D322-E210719FF930}"/>
              </a:ext>
            </a:extLst>
          </p:cNvPr>
          <p:cNvSpPr/>
          <p:nvPr/>
        </p:nvSpPr>
        <p:spPr>
          <a:xfrm>
            <a:off x="589066" y="180154"/>
            <a:ext cx="5324213" cy="5600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Kí hiệu và cách viết tập hợp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31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3BE5B2A-9C17-48A0-8516-DE1BDF7F0CAA}"/>
              </a:ext>
            </a:extLst>
          </p:cNvPr>
          <p:cNvSpPr/>
          <p:nvPr/>
        </p:nvSpPr>
        <p:spPr>
          <a:xfrm>
            <a:off x="102701" y="94841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807878"/>
              </p:ext>
            </p:extLst>
          </p:nvPr>
        </p:nvGraphicFramePr>
        <p:xfrm>
          <a:off x="2065619" y="264118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2286000" imgH="406080" progId="Equation.DSMT4">
                  <p:embed/>
                </p:oleObj>
              </mc:Choice>
              <mc:Fallback>
                <p:oleObj name="Equation" r:id="rId5" imgW="2286000" imgH="406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B7795BA5-E6E3-4FB7-AD9F-5A6DC0E43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5619" y="264118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7">
            <a:extLst>
              <a:ext uri="{FF2B5EF4-FFF2-40B4-BE49-F238E27FC236}">
                <a16:creationId xmlns:a16="http://schemas.microsoft.com/office/drawing/2014/main" xmlns="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1155487" y="3986473"/>
            <a:ext cx="697706" cy="721731"/>
          </a:xfrm>
          <a:prstGeom prst="rect">
            <a:avLst/>
          </a:prstGeom>
        </p:spPr>
      </p:pic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xmlns="" id="{E2B2D637-29A2-4E93-B9E0-366DB3F36172}"/>
              </a:ext>
            </a:extLst>
          </p:cNvPr>
          <p:cNvSpPr/>
          <p:nvPr/>
        </p:nvSpPr>
        <p:spPr>
          <a:xfrm>
            <a:off x="2065619" y="4057033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  <p:pic>
        <p:nvPicPr>
          <p:cNvPr id="3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76058" y="286086"/>
            <a:ext cx="3122431" cy="175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85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591326" y="-383823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113348" y="201258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 / Trang 7):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                             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“NHA TRANG”;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N; H; A; T; R; 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89" y="2159063"/>
            <a:ext cx="9303859" cy="1454727"/>
          </a:xfrm>
          <a:prstGeom prst="rect">
            <a:avLst/>
          </a:prstGeom>
        </p:spPr>
      </p:pic>
      <p:pic>
        <p:nvPicPr>
          <p:cNvPr id="5" name="Đồng hồ đếm ngược 3 phút gây sốc 3 Minutes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7945" y="201258"/>
            <a:ext cx="2469856" cy="13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4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756135" y="611686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695254" y="2496280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90454F3-C90F-4D0F-8123-E64FA7831BE5}"/>
              </a:ext>
            </a:extLst>
          </p:cNvPr>
          <p:cNvSpPr/>
          <p:nvPr/>
        </p:nvSpPr>
        <p:spPr>
          <a:xfrm>
            <a:off x="3556841" y="2724186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1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!!3">
            <a:extLst>
              <a:ext uri="{FF2B5EF4-FFF2-40B4-BE49-F238E27FC236}">
                <a16:creationId xmlns:a16="http://schemas.microsoft.com/office/drawing/2014/main" xmlns="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34" y="267837"/>
            <a:ext cx="2019600" cy="18176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7DCF1A-6ACC-44AC-86B5-73DA7D34CE7C}"/>
              </a:ext>
            </a:extLst>
          </p:cNvPr>
          <p:cNvSpPr/>
          <p:nvPr/>
        </p:nvSpPr>
        <p:spPr>
          <a:xfrm>
            <a:off x="1094550" y="2204673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6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>
            <a:hlinkClick r:id="rId33" action="ppaction://hlinksldjump"/>
          </p:cNvPr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202" y="306092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5266" y="635460"/>
            <a:ext cx="7387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478" y="2599791"/>
            <a:ext cx="377638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 = [1; 2; 3; 4] 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478" y="4407177"/>
            <a:ext cx="3776389" cy="6127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  </a:t>
            </a:r>
            <a:r>
              <a:rPr lang="en-US" sz="3200" dirty="0">
                <a:latin typeface="Times New Roman"/>
                <a:ea typeface="Calibri"/>
              </a:rPr>
              <a:t>A = {1; 2; 3; 4}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3948" y="4407177"/>
            <a:ext cx="372614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 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A = 1; 2; 3;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3948" y="2589601"/>
            <a:ext cx="372614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A = (1; 2; 3; 4)</a:t>
            </a:r>
            <a:endParaRPr lang="vi-VN" sz="3200" kern="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14" y="5256088"/>
            <a:ext cx="1285875" cy="1285875"/>
          </a:xfrm>
          <a:prstGeom prst="rect">
            <a:avLst/>
          </a:prstGeom>
        </p:spPr>
      </p:pic>
      <p:sp>
        <p:nvSpPr>
          <p:cNvPr id="4" name="Hình Bầu dục 3"/>
          <p:cNvSpPr/>
          <p:nvPr/>
        </p:nvSpPr>
        <p:spPr>
          <a:xfrm>
            <a:off x="681444" y="4435134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0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41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42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43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44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45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46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47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48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49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0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1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2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3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4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6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7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8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9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60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61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62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63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64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65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6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7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8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9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70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5457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8197" y="476640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9837" y="578309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1096498" y="3008231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189837" y="4375700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5133577" y="436895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5113059" y="29604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7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Hình Bầu dục 17"/>
          <p:cNvSpPr/>
          <p:nvPr/>
        </p:nvSpPr>
        <p:spPr>
          <a:xfrm>
            <a:off x="938197" y="2999855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0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1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2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3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4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5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6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7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8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9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30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31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32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33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34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35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36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37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38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39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40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1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2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3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4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5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6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7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8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9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0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1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9024975" y="39307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462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11111" y="332965"/>
            <a:ext cx="7796683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4797" y="439949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55704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5899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20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23" name="Hình Bầu dục 22"/>
          <p:cNvSpPr/>
          <p:nvPr/>
        </p:nvSpPr>
        <p:spPr>
          <a:xfrm>
            <a:off x="6852356" y="2703029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5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6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7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8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9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30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31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32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33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34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35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36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37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38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39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40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41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42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43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44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45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6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7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8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9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0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1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2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3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4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5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6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9759811" y="32996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2919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78845" y="633223"/>
            <a:ext cx="7186690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6034" y="782904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3" y="4481650"/>
            <a:ext cx="408010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7710" y="4436910"/>
            <a:ext cx="41890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468" y="3317095"/>
            <a:ext cx="423628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408698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20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23" name="Hình Bầu dục 22"/>
          <p:cNvSpPr/>
          <p:nvPr/>
        </p:nvSpPr>
        <p:spPr>
          <a:xfrm>
            <a:off x="6694312" y="4450872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5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6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7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8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9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30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31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32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33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34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35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36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37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38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39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40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41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42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43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44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45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6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7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8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9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0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1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2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3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4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5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6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9292724" y="37050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952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61" y="1231311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76" y="1217370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2408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12331" y="628144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9346" y="795927"/>
            <a:ext cx="6703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5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1257301" y="3215785"/>
            <a:ext cx="378897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</a:t>
            </a:r>
            <a:r>
              <a:rPr lang="en-US" sz="2800" dirty="0">
                <a:latin typeface="Times New Roman"/>
                <a:ea typeface="Calibri"/>
              </a:rPr>
              <a:t>A = {6; 7; 8; 9}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1286982" y="4435134"/>
            <a:ext cx="375929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A = {6; 7; 8; 9; 10}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6823295" y="4490179"/>
            <a:ext cx="339963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 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A = {6; 7; 8}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6823295" y="3215785"/>
            <a:ext cx="339963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A = {5; 6; 7; 8; 9}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Hình Bầu dục 17"/>
          <p:cNvSpPr/>
          <p:nvPr/>
        </p:nvSpPr>
        <p:spPr>
          <a:xfrm>
            <a:off x="1051702" y="3185007"/>
            <a:ext cx="767644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0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1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2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3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4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5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6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7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8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9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30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31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32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33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34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35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36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37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38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39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40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41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42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3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4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5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6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7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8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9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0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1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9284619" y="4156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123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8" y="324374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8" y="167697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8" y="312727"/>
            <a:ext cx="11080376" cy="60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1" y="163960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xmlns="" id="{B39BB0A4-B5AB-49BA-85FA-6AF983DAC46D}"/>
              </a:ext>
            </a:extLst>
          </p:cNvPr>
          <p:cNvSpPr txBox="1"/>
          <p:nvPr/>
        </p:nvSpPr>
        <p:spPr>
          <a:xfrm>
            <a:off x="364646" y="2140593"/>
            <a:ext cx="5998527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10" y="391070"/>
            <a:ext cx="5092480" cy="4263046"/>
          </a:xfrm>
          <a:prstGeom prst="rect">
            <a:avLst/>
          </a:prstGeom>
        </p:spPr>
      </p:pic>
      <p:sp useBgFill="1">
        <p:nvSpPr>
          <p:cNvPr id="9" name="TextBox 10">
            <a:extLst>
              <a:ext uri="{FF2B5EF4-FFF2-40B4-BE49-F238E27FC236}">
                <a16:creationId xmlns:a16="http://schemas.microsoft.com/office/drawing/2014/main" xmlns="" id="{B39BB0A4-B5AB-49BA-85FA-6AF983DAC46D}"/>
              </a:ext>
            </a:extLst>
          </p:cNvPr>
          <p:cNvSpPr txBox="1"/>
          <p:nvPr/>
        </p:nvSpPr>
        <p:spPr>
          <a:xfrm>
            <a:off x="404446" y="4106504"/>
            <a:ext cx="59189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N?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6" y="391070"/>
            <a:ext cx="2667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Đồng hồ đếm ngược 3 phút gây sốc 3 Minutes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5884" y="524067"/>
            <a:ext cx="2469856" cy="13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7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B9251F-AE44-FCEF-813E-5D96AFDEB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51" y="115415"/>
            <a:ext cx="4485954" cy="3755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A3C79C-1642-E24D-65D8-AD2BFC641B83}"/>
              </a:ext>
            </a:extLst>
          </p:cNvPr>
          <p:cNvSpPr txBox="1"/>
          <p:nvPr/>
        </p:nvSpPr>
        <p:spPr>
          <a:xfrm>
            <a:off x="1459684" y="4194495"/>
            <a:ext cx="10041622" cy="2048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{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Rau;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}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{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Nhựa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Kim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Cao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Nylon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}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2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xmlns="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0031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xmlns="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xmlns="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18" y="1107455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rgbClr val="FF0000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394">
            <a:off x="-366666" y="3759873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0404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xmlns="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xmlns="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xmlns="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xmlns="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xmlns="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xmlns="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7744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1480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0062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76D967D-671E-4EC7-9A53-5C15D39491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52565" y="1882176"/>
            <a:ext cx="4305457" cy="2367281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24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20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xmlns="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xmlns="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xmlns="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xmlns="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xmlns="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12412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39BC8E20-838B-4916-9E76-0694F51E33E6}"/>
              </a:ext>
            </a:extLst>
          </p:cNvPr>
          <p:cNvSpPr txBox="1"/>
          <p:nvPr/>
        </p:nvSpPr>
        <p:spPr>
          <a:xfrm>
            <a:off x="3837530" y="845358"/>
            <a:ext cx="459104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xmlns="" id="{A6E6039C-53DD-416A-9FB2-15D08AB638AE}"/>
              </a:ext>
            </a:extLst>
          </p:cNvPr>
          <p:cNvSpPr/>
          <p:nvPr/>
        </p:nvSpPr>
        <p:spPr>
          <a:xfrm>
            <a:off x="3222974" y="2049732"/>
            <a:ext cx="2787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hợp những cái bàn trong lớp học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31">
            <a:extLst>
              <a:ext uri="{FF2B5EF4-FFF2-40B4-BE49-F238E27FC236}">
                <a16:creationId xmlns:a16="http://schemas.microsoft.com/office/drawing/2014/main" xmlns="" id="{F892C87C-77C1-4A47-8173-2C4D1FA30ADB}"/>
              </a:ext>
            </a:extLst>
          </p:cNvPr>
          <p:cNvSpPr/>
          <p:nvPr/>
        </p:nvSpPr>
        <p:spPr>
          <a:xfrm>
            <a:off x="9848307" y="1967986"/>
            <a:ext cx="22394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hợp các cây trong sân trường.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xmlns="" id="{E8CB44CC-39E7-4971-89C8-2C76DBE72770}"/>
              </a:ext>
            </a:extLst>
          </p:cNvPr>
          <p:cNvSpPr/>
          <p:nvPr/>
        </p:nvSpPr>
        <p:spPr>
          <a:xfrm>
            <a:off x="10000848" y="4758786"/>
            <a:ext cx="2040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hợp học sinh lớp 6E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5">
            <a:extLst>
              <a:ext uri="{FF2B5EF4-FFF2-40B4-BE49-F238E27FC236}">
                <a16:creationId xmlns:a16="http://schemas.microsoft.com/office/drawing/2014/main" xmlns="" id="{4FA72E2D-F8FD-4251-B3DF-ED42C15616BB}"/>
              </a:ext>
            </a:extLst>
          </p:cNvPr>
          <p:cNvSpPr/>
          <p:nvPr/>
        </p:nvSpPr>
        <p:spPr>
          <a:xfrm>
            <a:off x="3349003" y="4808268"/>
            <a:ext cx="3195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số tự nhiên nhỏ hơn 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6" descr="Địa chỉ thanh lý bàn học cũ tại Hà Nội">
            <a:extLst>
              <a:ext uri="{FF2B5EF4-FFF2-40B4-BE49-F238E27FC236}">
                <a16:creationId xmlns:a16="http://schemas.microsoft.com/office/drawing/2014/main" xmlns="" id="{311C145A-20C1-4F99-8A5B-F8AC8499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/>
          <a:stretch>
            <a:fillRect/>
          </a:stretch>
        </p:blipFill>
        <p:spPr bwMode="auto">
          <a:xfrm>
            <a:off x="238303" y="1467970"/>
            <a:ext cx="2752376" cy="1867836"/>
          </a:xfrm>
          <a:custGeom>
            <a:avLst/>
            <a:gdLst>
              <a:gd name="connsiteX0" fmla="*/ 0 w 2293647"/>
              <a:gd name="connsiteY0" fmla="*/ 0 h 1556530"/>
              <a:gd name="connsiteX1" fmla="*/ 2072259 w 2293647"/>
              <a:gd name="connsiteY1" fmla="*/ 0 h 1556530"/>
              <a:gd name="connsiteX2" fmla="*/ 2293647 w 2293647"/>
              <a:gd name="connsiteY2" fmla="*/ 221388 h 1556530"/>
              <a:gd name="connsiteX3" fmla="*/ 2293647 w 2293647"/>
              <a:gd name="connsiteY3" fmla="*/ 1556530 h 1556530"/>
              <a:gd name="connsiteX4" fmla="*/ 250919 w 2293647"/>
              <a:gd name="connsiteY4" fmla="*/ 1556530 h 1556530"/>
              <a:gd name="connsiteX5" fmla="*/ 0 w 2293647"/>
              <a:gd name="connsiteY5" fmla="*/ 1305611 h 155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3647" h="1556530">
                <a:moveTo>
                  <a:pt x="0" y="0"/>
                </a:moveTo>
                <a:lnTo>
                  <a:pt x="2072259" y="0"/>
                </a:lnTo>
                <a:lnTo>
                  <a:pt x="2293647" y="221388"/>
                </a:lnTo>
                <a:lnTo>
                  <a:pt x="2293647" y="1556530"/>
                </a:lnTo>
                <a:lnTo>
                  <a:pt x="250919" y="1556530"/>
                </a:lnTo>
                <a:lnTo>
                  <a:pt x="0" y="1305611"/>
                </a:lnTo>
                <a:close/>
              </a:path>
            </a:pathLst>
          </a:custGeom>
          <a:noFill/>
          <a:ln w="25400">
            <a:solidFill>
              <a:srgbClr val="DA98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7" descr="Vector Cây - Vector tree 1 - Chiều Thứ Bảy">
            <a:extLst>
              <a:ext uri="{FF2B5EF4-FFF2-40B4-BE49-F238E27FC236}">
                <a16:creationId xmlns:a16="http://schemas.microsoft.com/office/drawing/2014/main" xmlns="" id="{BC00EE0E-5FEF-4465-B388-29633BCDA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2" r="11324" b="12921"/>
          <a:stretch>
            <a:fillRect/>
          </a:stretch>
        </p:blipFill>
        <p:spPr bwMode="auto">
          <a:xfrm>
            <a:off x="6856311" y="1614563"/>
            <a:ext cx="2991996" cy="1907177"/>
          </a:xfrm>
          <a:custGeom>
            <a:avLst/>
            <a:gdLst>
              <a:gd name="connsiteX0" fmla="*/ 0 w 2314787"/>
              <a:gd name="connsiteY0" fmla="*/ 0 h 1475506"/>
              <a:gd name="connsiteX1" fmla="*/ 2078809 w 2314787"/>
              <a:gd name="connsiteY1" fmla="*/ 0 h 1475506"/>
              <a:gd name="connsiteX2" fmla="*/ 2314787 w 2314787"/>
              <a:gd name="connsiteY2" fmla="*/ 235978 h 1475506"/>
              <a:gd name="connsiteX3" fmla="*/ 2314787 w 2314787"/>
              <a:gd name="connsiteY3" fmla="*/ 1475506 h 1475506"/>
              <a:gd name="connsiteX4" fmla="*/ 225008 w 2314787"/>
              <a:gd name="connsiteY4" fmla="*/ 1475506 h 1475506"/>
              <a:gd name="connsiteX5" fmla="*/ 0 w 2314787"/>
              <a:gd name="connsiteY5" fmla="*/ 1250498 h 147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4787" h="1475506">
                <a:moveTo>
                  <a:pt x="0" y="0"/>
                </a:moveTo>
                <a:lnTo>
                  <a:pt x="2078809" y="0"/>
                </a:lnTo>
                <a:lnTo>
                  <a:pt x="2314787" y="235978"/>
                </a:lnTo>
                <a:lnTo>
                  <a:pt x="2314787" y="1475506"/>
                </a:lnTo>
                <a:lnTo>
                  <a:pt x="225008" y="1475506"/>
                </a:lnTo>
                <a:lnTo>
                  <a:pt x="0" y="1250498"/>
                </a:lnTo>
                <a:close/>
              </a:path>
            </a:pathLst>
          </a:custGeom>
          <a:noFill/>
          <a:ln w="25400">
            <a:solidFill>
              <a:srgbClr val="DFA15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2" descr="Get Learn 123 for Kids - Microsoft Store">
            <a:extLst>
              <a:ext uri="{FF2B5EF4-FFF2-40B4-BE49-F238E27FC236}">
                <a16:creationId xmlns:a16="http://schemas.microsoft.com/office/drawing/2014/main" xmlns="" id="{5FC2B3BD-CEB5-4642-8328-77A89BC2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1" r="1356" b="9796"/>
          <a:stretch>
            <a:fillRect/>
          </a:stretch>
        </p:blipFill>
        <p:spPr bwMode="auto">
          <a:xfrm>
            <a:off x="378277" y="4117128"/>
            <a:ext cx="2851022" cy="1867836"/>
          </a:xfrm>
          <a:custGeom>
            <a:avLst/>
            <a:gdLst>
              <a:gd name="connsiteX0" fmla="*/ 0 w 2818757"/>
              <a:gd name="connsiteY0" fmla="*/ 0 h 1615733"/>
              <a:gd name="connsiteX1" fmla="*/ 2549463 w 2818757"/>
              <a:gd name="connsiteY1" fmla="*/ 0 h 1615733"/>
              <a:gd name="connsiteX2" fmla="*/ 2818757 w 2818757"/>
              <a:gd name="connsiteY2" fmla="*/ 269294 h 1615733"/>
              <a:gd name="connsiteX3" fmla="*/ 2818757 w 2818757"/>
              <a:gd name="connsiteY3" fmla="*/ 1615733 h 1615733"/>
              <a:gd name="connsiteX4" fmla="*/ 251936 w 2818757"/>
              <a:gd name="connsiteY4" fmla="*/ 1615733 h 1615733"/>
              <a:gd name="connsiteX5" fmla="*/ 0 w 2818757"/>
              <a:gd name="connsiteY5" fmla="*/ 1363797 h 161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8757" h="1615733">
                <a:moveTo>
                  <a:pt x="0" y="0"/>
                </a:moveTo>
                <a:lnTo>
                  <a:pt x="2549463" y="0"/>
                </a:lnTo>
                <a:lnTo>
                  <a:pt x="2818757" y="269294"/>
                </a:lnTo>
                <a:lnTo>
                  <a:pt x="2818757" y="1615733"/>
                </a:lnTo>
                <a:lnTo>
                  <a:pt x="251936" y="1615733"/>
                </a:lnTo>
                <a:lnTo>
                  <a:pt x="0" y="1363797"/>
                </a:lnTo>
                <a:close/>
              </a:path>
            </a:pathLst>
          </a:custGeom>
          <a:noFill/>
          <a:ln w="25400">
            <a:solidFill>
              <a:srgbClr val="F0AE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3" descr="Download Free png Vector Discuss Learning, Recess, Table, Explain ...">
            <a:extLst>
              <a:ext uri="{FF2B5EF4-FFF2-40B4-BE49-F238E27FC236}">
                <a16:creationId xmlns:a16="http://schemas.microsoft.com/office/drawing/2014/main" xmlns="" id="{64767ABE-974A-4135-92DD-E49E2A4B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19550"/>
          <a:stretch>
            <a:fillRect/>
          </a:stretch>
        </p:blipFill>
        <p:spPr bwMode="auto">
          <a:xfrm>
            <a:off x="6856311" y="4289848"/>
            <a:ext cx="3144537" cy="1867836"/>
          </a:xfrm>
          <a:custGeom>
            <a:avLst/>
            <a:gdLst>
              <a:gd name="connsiteX0" fmla="*/ 0 w 2879938"/>
              <a:gd name="connsiteY0" fmla="*/ 0 h 1756571"/>
              <a:gd name="connsiteX1" fmla="*/ 2587170 w 2879938"/>
              <a:gd name="connsiteY1" fmla="*/ 0 h 1756571"/>
              <a:gd name="connsiteX2" fmla="*/ 2879938 w 2879938"/>
              <a:gd name="connsiteY2" fmla="*/ 292768 h 1756571"/>
              <a:gd name="connsiteX3" fmla="*/ 2879938 w 2879938"/>
              <a:gd name="connsiteY3" fmla="*/ 1756571 h 1756571"/>
              <a:gd name="connsiteX4" fmla="*/ 292768 w 2879938"/>
              <a:gd name="connsiteY4" fmla="*/ 1756571 h 1756571"/>
              <a:gd name="connsiteX5" fmla="*/ 0 w 2879938"/>
              <a:gd name="connsiteY5" fmla="*/ 1463803 h 175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938" h="1756571">
                <a:moveTo>
                  <a:pt x="0" y="0"/>
                </a:moveTo>
                <a:lnTo>
                  <a:pt x="2587170" y="0"/>
                </a:lnTo>
                <a:lnTo>
                  <a:pt x="2879938" y="292768"/>
                </a:lnTo>
                <a:lnTo>
                  <a:pt x="2879938" y="1756571"/>
                </a:lnTo>
                <a:lnTo>
                  <a:pt x="292768" y="1756571"/>
                </a:lnTo>
                <a:lnTo>
                  <a:pt x="0" y="1463803"/>
                </a:lnTo>
                <a:close/>
              </a:path>
            </a:pathLst>
          </a:custGeom>
          <a:noFill/>
          <a:ln w="25400">
            <a:solidFill>
              <a:srgbClr val="F0AE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B35C5A-B3A9-C14C-3068-29D71B31260B}"/>
              </a:ext>
            </a:extLst>
          </p:cNvPr>
          <p:cNvSpPr txBox="1"/>
          <p:nvPr/>
        </p:nvSpPr>
        <p:spPr>
          <a:xfrm>
            <a:off x="378277" y="101873"/>
            <a:ext cx="557748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ột số ví dụ về tập hợp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TM04033925[[fn=Giọt nhỏ]]</Template>
  <TotalTime>826</TotalTime>
  <Words>1757</Words>
  <Application>Microsoft Office PowerPoint</Application>
  <PresentationFormat>Custom</PresentationFormat>
  <Paragraphs>297</Paragraphs>
  <Slides>26</Slides>
  <Notes>5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Droplet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Administrator</cp:lastModifiedBy>
  <cp:revision>29</cp:revision>
  <dcterms:created xsi:type="dcterms:W3CDTF">2022-08-12T00:36:40Z</dcterms:created>
  <dcterms:modified xsi:type="dcterms:W3CDTF">2023-09-13T04:35:16Z</dcterms:modified>
</cp:coreProperties>
</file>