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83"/>
  </p:notesMasterIdLst>
  <p:sldIdLst>
    <p:sldId id="378" r:id="rId2"/>
    <p:sldId id="256" r:id="rId3"/>
    <p:sldId id="283" r:id="rId4"/>
    <p:sldId id="260" r:id="rId5"/>
    <p:sldId id="281" r:id="rId6"/>
    <p:sldId id="267" r:id="rId7"/>
    <p:sldId id="268" r:id="rId8"/>
    <p:sldId id="258" r:id="rId9"/>
    <p:sldId id="261" r:id="rId10"/>
    <p:sldId id="262" r:id="rId11"/>
    <p:sldId id="269" r:id="rId12"/>
    <p:sldId id="271" r:id="rId13"/>
    <p:sldId id="301" r:id="rId14"/>
    <p:sldId id="304" r:id="rId15"/>
    <p:sldId id="303" r:id="rId16"/>
    <p:sldId id="273" r:id="rId17"/>
    <p:sldId id="278" r:id="rId18"/>
    <p:sldId id="376" r:id="rId19"/>
    <p:sldId id="377" r:id="rId20"/>
    <p:sldId id="282" r:id="rId21"/>
    <p:sldId id="284" r:id="rId22"/>
    <p:sldId id="285" r:id="rId23"/>
    <p:sldId id="287" r:id="rId24"/>
    <p:sldId id="289" r:id="rId25"/>
    <p:sldId id="288" r:id="rId26"/>
    <p:sldId id="290" r:id="rId27"/>
    <p:sldId id="293" r:id="rId28"/>
    <p:sldId id="294" r:id="rId29"/>
    <p:sldId id="295" r:id="rId30"/>
    <p:sldId id="296" r:id="rId31"/>
    <p:sldId id="298" r:id="rId32"/>
    <p:sldId id="353" r:id="rId33"/>
    <p:sldId id="354" r:id="rId34"/>
    <p:sldId id="307" r:id="rId35"/>
    <p:sldId id="374" r:id="rId36"/>
    <p:sldId id="309" r:id="rId37"/>
    <p:sldId id="351" r:id="rId38"/>
    <p:sldId id="356" r:id="rId39"/>
    <p:sldId id="357" r:id="rId40"/>
    <p:sldId id="358" r:id="rId41"/>
    <p:sldId id="359" r:id="rId42"/>
    <p:sldId id="360" r:id="rId43"/>
    <p:sldId id="361" r:id="rId44"/>
    <p:sldId id="362" r:id="rId45"/>
    <p:sldId id="305" r:id="rId46"/>
    <p:sldId id="364" r:id="rId47"/>
    <p:sldId id="311" r:id="rId48"/>
    <p:sldId id="365" r:id="rId49"/>
    <p:sldId id="368" r:id="rId50"/>
    <p:sldId id="367" r:id="rId51"/>
    <p:sldId id="369" r:id="rId52"/>
    <p:sldId id="370" r:id="rId53"/>
    <p:sldId id="312" r:id="rId54"/>
    <p:sldId id="372" r:id="rId55"/>
    <p:sldId id="373" r:id="rId56"/>
    <p:sldId id="310" r:id="rId57"/>
    <p:sldId id="308" r:id="rId58"/>
    <p:sldId id="313" r:id="rId59"/>
    <p:sldId id="314" r:id="rId60"/>
    <p:sldId id="315" r:id="rId61"/>
    <p:sldId id="317" r:id="rId62"/>
    <p:sldId id="318" r:id="rId63"/>
    <p:sldId id="319" r:id="rId64"/>
    <p:sldId id="320" r:id="rId65"/>
    <p:sldId id="334" r:id="rId66"/>
    <p:sldId id="335" r:id="rId67"/>
    <p:sldId id="336" r:id="rId68"/>
    <p:sldId id="343" r:id="rId69"/>
    <p:sldId id="337" r:id="rId70"/>
    <p:sldId id="338" r:id="rId71"/>
    <p:sldId id="339" r:id="rId72"/>
    <p:sldId id="340" r:id="rId73"/>
    <p:sldId id="341" r:id="rId74"/>
    <p:sldId id="342" r:id="rId75"/>
    <p:sldId id="344" r:id="rId76"/>
    <p:sldId id="346" r:id="rId77"/>
    <p:sldId id="345" r:id="rId78"/>
    <p:sldId id="316" r:id="rId79"/>
    <p:sldId id="347" r:id="rId80"/>
    <p:sldId id="349" r:id="rId81"/>
    <p:sldId id="350"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792" userDrawn="1">
          <p15:clr>
            <a:srgbClr val="A4A3A4"/>
          </p15:clr>
        </p15:guide>
        <p15:guide id="3" pos="25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úy Mai" initials="TM" lastIdx="6" clrIdx="0">
    <p:extLst>
      <p:ext uri="{19B8F6BF-5375-455C-9EA6-DF929625EA0E}">
        <p15:presenceInfo xmlns:p15="http://schemas.microsoft.com/office/powerpoint/2012/main" userId="222f1c7e07c9bd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D805"/>
    <a:srgbClr val="008000"/>
    <a:srgbClr val="1F753A"/>
    <a:srgbClr val="3DAF4F"/>
    <a:srgbClr val="B4EFD6"/>
    <a:srgbClr val="BCD8C0"/>
    <a:srgbClr val="55AA25"/>
    <a:srgbClr val="00A346"/>
    <a:srgbClr val="ADADAD"/>
    <a:srgbClr val="CADB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536" autoAdjust="0"/>
  </p:normalViewPr>
  <p:slideViewPr>
    <p:cSldViewPr snapToGrid="0">
      <p:cViewPr varScale="1">
        <p:scale>
          <a:sx n="61" d="100"/>
          <a:sy n="61" d="100"/>
        </p:scale>
        <p:origin x="1008" y="66"/>
      </p:cViewPr>
      <p:guideLst>
        <p:guide orient="horz" pos="2184"/>
        <p:guide pos="3792"/>
        <p:guide pos="25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06ADFD30-169F-4340-8FB3-4E5864914BC7}"/>
    <pc:docChg chg="undo redo custSel addSld delSld modSld sldOrd modMainMaster">
      <pc:chgData name="Thúy Mai" userId="222f1c7e07c9bd7a" providerId="LiveId" clId="{06ADFD30-169F-4340-8FB3-4E5864914BC7}" dt="2022-08-04T03:42:37.156" v="16016"/>
      <pc:docMkLst>
        <pc:docMk/>
      </pc:docMkLst>
      <pc:sldChg chg="addSp delSp modSp mod modTransition setBg delAnim modAnim">
        <pc:chgData name="Thúy Mai" userId="222f1c7e07c9bd7a" providerId="LiveId" clId="{06ADFD30-169F-4340-8FB3-4E5864914BC7}" dt="2022-04-28T17:20:10.622" v="7246"/>
        <pc:sldMkLst>
          <pc:docMk/>
          <pc:sldMk cId="1304268100" sldId="256"/>
        </pc:sldMkLst>
        <pc:spChg chg="del mod">
          <ac:chgData name="Thúy Mai" userId="222f1c7e07c9bd7a" providerId="LiveId" clId="{06ADFD30-169F-4340-8FB3-4E5864914BC7}" dt="2022-04-28T15:44:06.451" v="6343" actId="478"/>
          <ac:spMkLst>
            <pc:docMk/>
            <pc:sldMk cId="1304268100" sldId="256"/>
            <ac:spMk id="2" creationId="{4139C487-0E8D-4BAE-90C7-2DA9C5A522DF}"/>
          </ac:spMkLst>
        </pc:spChg>
        <pc:spChg chg="add del mod">
          <ac:chgData name="Thúy Mai" userId="222f1c7e07c9bd7a" providerId="LiveId" clId="{06ADFD30-169F-4340-8FB3-4E5864914BC7}" dt="2022-04-28T15:44:10.980" v="6344" actId="478"/>
          <ac:spMkLst>
            <pc:docMk/>
            <pc:sldMk cId="1304268100" sldId="256"/>
            <ac:spMk id="4" creationId="{2BE409C5-1427-19AF-EF20-9D72147F0CC8}"/>
          </ac:spMkLst>
        </pc:spChg>
        <pc:spChg chg="add del mod ord">
          <ac:chgData name="Thúy Mai" userId="222f1c7e07c9bd7a" providerId="LiveId" clId="{06ADFD30-169F-4340-8FB3-4E5864914BC7}" dt="2022-04-28T16:10:10.224" v="6492"/>
          <ac:spMkLst>
            <pc:docMk/>
            <pc:sldMk cId="1304268100" sldId="256"/>
            <ac:spMk id="5" creationId="{714A6AF9-17BF-01A3-C40D-7CC8C0080DED}"/>
          </ac:spMkLst>
        </pc:spChg>
        <pc:spChg chg="add del mod">
          <ac:chgData name="Thúy Mai" userId="222f1c7e07c9bd7a" providerId="LiveId" clId="{06ADFD30-169F-4340-8FB3-4E5864914BC7}" dt="2022-04-28T15:47:17.133" v="6368"/>
          <ac:spMkLst>
            <pc:docMk/>
            <pc:sldMk cId="1304268100" sldId="256"/>
            <ac:spMk id="6" creationId="{0994FBCC-AE46-4BD9-AD63-C8F63D2CC9D0}"/>
          </ac:spMkLst>
        </pc:spChg>
        <pc:spChg chg="add del mod">
          <ac:chgData name="Thúy Mai" userId="222f1c7e07c9bd7a" providerId="LiveId" clId="{06ADFD30-169F-4340-8FB3-4E5864914BC7}" dt="2022-04-27T01:26:31.839" v="3624" actId="478"/>
          <ac:spMkLst>
            <pc:docMk/>
            <pc:sldMk cId="1304268100" sldId="256"/>
            <ac:spMk id="7" creationId="{78DF5887-29A6-4800-8F6E-C207AD6D7B5C}"/>
          </ac:spMkLst>
        </pc:spChg>
        <pc:spChg chg="add del">
          <ac:chgData name="Thúy Mai" userId="222f1c7e07c9bd7a" providerId="LiveId" clId="{06ADFD30-169F-4340-8FB3-4E5864914BC7}" dt="2022-04-27T01:26:36.787" v="3627" actId="478"/>
          <ac:spMkLst>
            <pc:docMk/>
            <pc:sldMk cId="1304268100" sldId="256"/>
            <ac:spMk id="8" creationId="{352654CE-6C71-4C33-86F2-736B4F2B50A2}"/>
          </ac:spMkLst>
        </pc:spChg>
        <pc:spChg chg="add del mod ord">
          <ac:chgData name="Thúy Mai" userId="222f1c7e07c9bd7a" providerId="LiveId" clId="{06ADFD30-169F-4340-8FB3-4E5864914BC7}" dt="2022-04-28T16:15:27.983" v="6552" actId="207"/>
          <ac:spMkLst>
            <pc:docMk/>
            <pc:sldMk cId="1304268100" sldId="256"/>
            <ac:spMk id="9" creationId="{F8AC4D4F-89DB-4163-A36E-554019BB9CBF}"/>
          </ac:spMkLst>
        </pc:spChg>
        <pc:spChg chg="mod">
          <ac:chgData name="Thúy Mai" userId="222f1c7e07c9bd7a" providerId="LiveId" clId="{06ADFD30-169F-4340-8FB3-4E5864914BC7}" dt="2022-04-28T15:46:00.858" v="6357"/>
          <ac:spMkLst>
            <pc:docMk/>
            <pc:sldMk cId="1304268100" sldId="256"/>
            <ac:spMk id="10" creationId="{DA8CBC19-21F7-0F4F-14D9-CCBD60F76CD9}"/>
          </ac:spMkLst>
        </pc:spChg>
        <pc:spChg chg="mod ord">
          <ac:chgData name="Thúy Mai" userId="222f1c7e07c9bd7a" providerId="LiveId" clId="{06ADFD30-169F-4340-8FB3-4E5864914BC7}" dt="2022-04-28T16:09:36.872" v="6489"/>
          <ac:spMkLst>
            <pc:docMk/>
            <pc:sldMk cId="1304268100" sldId="256"/>
            <ac:spMk id="11" creationId="{EC74873A-E8D8-D420-1F0A-A08CAC9DFF3E}"/>
          </ac:spMkLst>
        </pc:spChg>
        <pc:spChg chg="add del mod">
          <ac:chgData name="Thúy Mai" userId="222f1c7e07c9bd7a" providerId="LiveId" clId="{06ADFD30-169F-4340-8FB3-4E5864914BC7}" dt="2022-04-28T16:10:10.224" v="6492"/>
          <ac:spMkLst>
            <pc:docMk/>
            <pc:sldMk cId="1304268100" sldId="256"/>
            <ac:spMk id="13" creationId="{AD791B67-7B5C-DD62-9868-15433D3656F7}"/>
          </ac:spMkLst>
        </pc:spChg>
        <pc:spChg chg="mod">
          <ac:chgData name="Thúy Mai" userId="222f1c7e07c9bd7a" providerId="LiveId" clId="{06ADFD30-169F-4340-8FB3-4E5864914BC7}" dt="2022-04-28T16:13:18.927" v="6535" actId="207"/>
          <ac:spMkLst>
            <pc:docMk/>
            <pc:sldMk cId="1304268100" sldId="256"/>
            <ac:spMk id="14" creationId="{588843E7-EF3F-6B49-BA3F-B9280E92C165}"/>
          </ac:spMkLst>
        </pc:spChg>
        <pc:graphicFrameChg chg="add del mod">
          <ac:chgData name="Thúy Mai" userId="222f1c7e07c9bd7a" providerId="LiveId" clId="{06ADFD30-169F-4340-8FB3-4E5864914BC7}" dt="2022-04-26T11:20:57.792" v="2"/>
          <ac:graphicFrameMkLst>
            <pc:docMk/>
            <pc:sldMk cId="1304268100" sldId="256"/>
            <ac:graphicFrameMk id="4" creationId="{5471BA8A-5CD3-41AA-B7FC-DABEB8B7425B}"/>
          </ac:graphicFrameMkLst>
        </pc:graphicFrameChg>
        <pc:picChg chg="add mod">
          <ac:chgData name="Thúy Mai" userId="222f1c7e07c9bd7a" providerId="LiveId" clId="{06ADFD30-169F-4340-8FB3-4E5864914BC7}" dt="2022-04-28T15:45:01.844" v="6352" actId="14100"/>
          <ac:picMkLst>
            <pc:docMk/>
            <pc:sldMk cId="1304268100" sldId="256"/>
            <ac:picMk id="7" creationId="{EEBA7355-6A6C-0369-A6CC-DD35938025A9}"/>
          </ac:picMkLst>
        </pc:picChg>
        <pc:picChg chg="add del mod">
          <ac:chgData name="Thúy Mai" userId="222f1c7e07c9bd7a" providerId="LiveId" clId="{06ADFD30-169F-4340-8FB3-4E5864914BC7}" dt="2022-04-26T14:14:15.157" v="1263" actId="478"/>
          <ac:picMkLst>
            <pc:docMk/>
            <pc:sldMk cId="1304268100" sldId="256"/>
            <ac:picMk id="8" creationId="{BA24CD30-FD65-4365-997D-97B62E7A3C0D}"/>
          </ac:picMkLst>
        </pc:picChg>
        <pc:picChg chg="add del mod">
          <ac:chgData name="Thúy Mai" userId="222f1c7e07c9bd7a" providerId="LiveId" clId="{06ADFD30-169F-4340-8FB3-4E5864914BC7}" dt="2022-04-26T14:15:02.905" v="1265" actId="478"/>
          <ac:picMkLst>
            <pc:docMk/>
            <pc:sldMk cId="1304268100" sldId="256"/>
            <ac:picMk id="10" creationId="{8AB4C995-9DE9-47C5-B4BF-E541E12DEBA5}"/>
          </ac:picMkLst>
        </pc:picChg>
        <pc:picChg chg="add del mod">
          <ac:chgData name="Thúy Mai" userId="222f1c7e07c9bd7a" providerId="LiveId" clId="{06ADFD30-169F-4340-8FB3-4E5864914BC7}" dt="2022-04-28T15:41:35.527" v="6321" actId="21"/>
          <ac:picMkLst>
            <pc:docMk/>
            <pc:sldMk cId="1304268100" sldId="256"/>
            <ac:picMk id="12" creationId="{DA09795D-0F3C-42A8-A684-4E26EB54CD30}"/>
          </ac:picMkLst>
        </pc:picChg>
      </pc:sldChg>
      <pc:sldChg chg="addSp delSp modSp new mod ord modTransition modAnim">
        <pc:chgData name="Thúy Mai" userId="222f1c7e07c9bd7a" providerId="LiveId" clId="{06ADFD30-169F-4340-8FB3-4E5864914BC7}" dt="2022-04-29T04:19:54.500" v="7488" actId="14100"/>
        <pc:sldMkLst>
          <pc:docMk/>
          <pc:sldMk cId="1362738415" sldId="257"/>
        </pc:sldMkLst>
        <pc:spChg chg="del">
          <ac:chgData name="Thúy Mai" userId="222f1c7e07c9bd7a" providerId="LiveId" clId="{06ADFD30-169F-4340-8FB3-4E5864914BC7}" dt="2022-04-26T11:24:06.319" v="71" actId="478"/>
          <ac:spMkLst>
            <pc:docMk/>
            <pc:sldMk cId="1362738415" sldId="257"/>
            <ac:spMk id="2" creationId="{B37CF31D-5B26-41F1-A7BA-8E644C7A6514}"/>
          </ac:spMkLst>
        </pc:spChg>
        <pc:spChg chg="del">
          <ac:chgData name="Thúy Mai" userId="222f1c7e07c9bd7a" providerId="LiveId" clId="{06ADFD30-169F-4340-8FB3-4E5864914BC7}" dt="2022-04-26T11:24:07.586" v="72" actId="478"/>
          <ac:spMkLst>
            <pc:docMk/>
            <pc:sldMk cId="1362738415" sldId="257"/>
            <ac:spMk id="3" creationId="{402563CF-4AEB-4308-8625-CB1259E59930}"/>
          </ac:spMkLst>
        </pc:spChg>
        <pc:graphicFrameChg chg="add del mod">
          <ac:chgData name="Thúy Mai" userId="222f1c7e07c9bd7a" providerId="LiveId" clId="{06ADFD30-169F-4340-8FB3-4E5864914BC7}" dt="2022-04-26T11:24:08.942" v="75"/>
          <ac:graphicFrameMkLst>
            <pc:docMk/>
            <pc:sldMk cId="1362738415" sldId="257"/>
            <ac:graphicFrameMk id="4" creationId="{AB8C940D-5144-4424-9F32-C4F5E3981322}"/>
          </ac:graphicFrameMkLst>
        </pc:graphicFrameChg>
        <pc:graphicFrameChg chg="add del mod">
          <ac:chgData name="Thúy Mai" userId="222f1c7e07c9bd7a" providerId="LiveId" clId="{06ADFD30-169F-4340-8FB3-4E5864914BC7}" dt="2022-04-26T11:24:32.434" v="84"/>
          <ac:graphicFrameMkLst>
            <pc:docMk/>
            <pc:sldMk cId="1362738415" sldId="257"/>
            <ac:graphicFrameMk id="5" creationId="{CF983CBA-1D2E-4D23-832A-CAAC18CE5155}"/>
          </ac:graphicFrameMkLst>
        </pc:graphicFrameChg>
        <pc:picChg chg="add mod">
          <ac:chgData name="Thúy Mai" userId="222f1c7e07c9bd7a" providerId="LiveId" clId="{06ADFD30-169F-4340-8FB3-4E5864914BC7}" dt="2022-04-29T04:19:48.884" v="7486" actId="14100"/>
          <ac:picMkLst>
            <pc:docMk/>
            <pc:sldMk cId="1362738415" sldId="257"/>
            <ac:picMk id="3" creationId="{C86B1B86-21A6-8525-3977-AAC8FE460260}"/>
          </ac:picMkLst>
        </pc:picChg>
        <pc:picChg chg="add del mod">
          <ac:chgData name="Thúy Mai" userId="222f1c7e07c9bd7a" providerId="LiveId" clId="{06ADFD30-169F-4340-8FB3-4E5864914BC7}" dt="2022-04-29T04:19:34.270" v="7482" actId="478"/>
          <ac:picMkLst>
            <pc:docMk/>
            <pc:sldMk cId="1362738415" sldId="257"/>
            <ac:picMk id="4" creationId="{B021F67F-6614-B6C9-BA70-86D684DD67DF}"/>
          </ac:picMkLst>
        </pc:picChg>
        <pc:picChg chg="add del mod">
          <ac:chgData name="Thúy Mai" userId="222f1c7e07c9bd7a" providerId="LiveId" clId="{06ADFD30-169F-4340-8FB3-4E5864914BC7}" dt="2022-04-26T14:09:46.906" v="1222" actId="478"/>
          <ac:picMkLst>
            <pc:docMk/>
            <pc:sldMk cId="1362738415" sldId="257"/>
            <ac:picMk id="7" creationId="{36B3F635-094F-4FB2-932D-3D90E4600044}"/>
          </ac:picMkLst>
        </pc:picChg>
        <pc:picChg chg="add mod">
          <ac:chgData name="Thúy Mai" userId="222f1c7e07c9bd7a" providerId="LiveId" clId="{06ADFD30-169F-4340-8FB3-4E5864914BC7}" dt="2022-04-28T15:42:03.366" v="6330" actId="14100"/>
          <ac:picMkLst>
            <pc:docMk/>
            <pc:sldMk cId="1362738415" sldId="257"/>
            <ac:picMk id="9" creationId="{F4CCC6B5-22DC-49A5-A102-9A3BC3B0390A}"/>
          </ac:picMkLst>
        </pc:picChg>
        <pc:picChg chg="add mod">
          <ac:chgData name="Thúy Mai" userId="222f1c7e07c9bd7a" providerId="LiveId" clId="{06ADFD30-169F-4340-8FB3-4E5864914BC7}" dt="2022-04-29T04:19:54.500" v="7488" actId="14100"/>
          <ac:picMkLst>
            <pc:docMk/>
            <pc:sldMk cId="1362738415" sldId="257"/>
            <ac:picMk id="11" creationId="{2199A3E8-D3A2-4034-B3FA-64DCA85EC868}"/>
          </ac:picMkLst>
        </pc:picChg>
        <pc:picChg chg="add del mod">
          <ac:chgData name="Thúy Mai" userId="222f1c7e07c9bd7a" providerId="LiveId" clId="{06ADFD30-169F-4340-8FB3-4E5864914BC7}" dt="2022-04-26T14:09:28.315" v="1218" actId="478"/>
          <ac:picMkLst>
            <pc:docMk/>
            <pc:sldMk cId="1362738415" sldId="257"/>
            <ac:picMk id="1026" creationId="{0F9E25A9-EA15-4F13-AB1C-8229DA01D023}"/>
          </ac:picMkLst>
        </pc:picChg>
        <pc:picChg chg="add del mod">
          <ac:chgData name="Thúy Mai" userId="222f1c7e07c9bd7a" providerId="LiveId" clId="{06ADFD30-169F-4340-8FB3-4E5864914BC7}" dt="2022-04-26T14:10:06.038" v="1227" actId="478"/>
          <ac:picMkLst>
            <pc:docMk/>
            <pc:sldMk cId="1362738415" sldId="257"/>
            <ac:picMk id="1027" creationId="{1EC9813A-9447-4C67-9DB6-2B9F5B0E85FA}"/>
          </ac:picMkLst>
        </pc:picChg>
      </pc:sldChg>
      <pc:sldChg chg="addSp delSp modSp new mod modTransition modAnim">
        <pc:chgData name="Thúy Mai" userId="222f1c7e07c9bd7a" providerId="LiveId" clId="{06ADFD30-169F-4340-8FB3-4E5864914BC7}" dt="2022-05-02T11:48:04.315" v="11651" actId="207"/>
        <pc:sldMkLst>
          <pc:docMk/>
          <pc:sldMk cId="1799034581" sldId="258"/>
        </pc:sldMkLst>
        <pc:spChg chg="del">
          <ac:chgData name="Thúy Mai" userId="222f1c7e07c9bd7a" providerId="LiveId" clId="{06ADFD30-169F-4340-8FB3-4E5864914BC7}" dt="2022-04-26T11:25:54.484" v="99" actId="478"/>
          <ac:spMkLst>
            <pc:docMk/>
            <pc:sldMk cId="1799034581" sldId="258"/>
            <ac:spMk id="2" creationId="{666931ED-E773-4DBC-BE32-4295A897FBC7}"/>
          </ac:spMkLst>
        </pc:spChg>
        <pc:spChg chg="del">
          <ac:chgData name="Thúy Mai" userId="222f1c7e07c9bd7a" providerId="LiveId" clId="{06ADFD30-169F-4340-8FB3-4E5864914BC7}" dt="2022-04-26T11:25:55.539" v="100" actId="478"/>
          <ac:spMkLst>
            <pc:docMk/>
            <pc:sldMk cId="1799034581" sldId="258"/>
            <ac:spMk id="3" creationId="{9F284218-6BD8-4702-B433-FE4502922244}"/>
          </ac:spMkLst>
        </pc:spChg>
        <pc:spChg chg="add mod">
          <ac:chgData name="Thúy Mai" userId="222f1c7e07c9bd7a" providerId="LiveId" clId="{06ADFD30-169F-4340-8FB3-4E5864914BC7}" dt="2022-04-28T16:41:31.312" v="6876" actId="1076"/>
          <ac:spMkLst>
            <pc:docMk/>
            <pc:sldMk cId="1799034581" sldId="258"/>
            <ac:spMk id="7" creationId="{FCD0320C-4DC8-422F-BD9A-42077ECC2144}"/>
          </ac:spMkLst>
        </pc:spChg>
        <pc:spChg chg="add mod">
          <ac:chgData name="Thúy Mai" userId="222f1c7e07c9bd7a" providerId="LiveId" clId="{06ADFD30-169F-4340-8FB3-4E5864914BC7}" dt="2022-05-02T11:48:04.315" v="11651" actId="207"/>
          <ac:spMkLst>
            <pc:docMk/>
            <pc:sldMk cId="1799034581" sldId="258"/>
            <ac:spMk id="9" creationId="{070E6CC4-7691-4F18-AA9A-A9B6D80763DF}"/>
          </ac:spMkLst>
        </pc:spChg>
        <pc:graphicFrameChg chg="add del mod">
          <ac:chgData name="Thúy Mai" userId="222f1c7e07c9bd7a" providerId="LiveId" clId="{06ADFD30-169F-4340-8FB3-4E5864914BC7}" dt="2022-04-26T11:25:56.916" v="103"/>
          <ac:graphicFrameMkLst>
            <pc:docMk/>
            <pc:sldMk cId="1799034581" sldId="258"/>
            <ac:graphicFrameMk id="4" creationId="{BB2B6B65-2D98-46A9-BC3A-744E80CB260D}"/>
          </ac:graphicFrameMkLst>
        </pc:graphicFrameChg>
        <pc:graphicFrameChg chg="add mod modGraphic">
          <ac:chgData name="Thúy Mai" userId="222f1c7e07c9bd7a" providerId="LiveId" clId="{06ADFD30-169F-4340-8FB3-4E5864914BC7}" dt="2022-04-29T05:48:21.907" v="8184" actId="1076"/>
          <ac:graphicFrameMkLst>
            <pc:docMk/>
            <pc:sldMk cId="1799034581" sldId="258"/>
            <ac:graphicFrameMk id="5" creationId="{11337565-0335-42CE-B119-C81372888A5E}"/>
          </ac:graphicFrameMkLst>
        </pc:graphicFrameChg>
        <pc:picChg chg="add del mod ord">
          <ac:chgData name="Thúy Mai" userId="222f1c7e07c9bd7a" providerId="LiveId" clId="{06ADFD30-169F-4340-8FB3-4E5864914BC7}" dt="2022-04-28T16:39:23.828" v="6860" actId="478"/>
          <ac:picMkLst>
            <pc:docMk/>
            <pc:sldMk cId="1799034581" sldId="258"/>
            <ac:picMk id="6" creationId="{B171B842-5DC2-405E-BF84-D0C350F177B8}"/>
          </ac:picMkLst>
        </pc:picChg>
      </pc:sldChg>
      <pc:sldChg chg="addSp delSp modSp new del mod ord modAnim">
        <pc:chgData name="Thúy Mai" userId="222f1c7e07c9bd7a" providerId="LiveId" clId="{06ADFD30-169F-4340-8FB3-4E5864914BC7}" dt="2022-04-26T14:28:58.172" v="1456" actId="47"/>
        <pc:sldMkLst>
          <pc:docMk/>
          <pc:sldMk cId="3540174445" sldId="259"/>
        </pc:sldMkLst>
        <pc:spChg chg="del">
          <ac:chgData name="Thúy Mai" userId="222f1c7e07c9bd7a" providerId="LiveId" clId="{06ADFD30-169F-4340-8FB3-4E5864914BC7}" dt="2022-04-26T12:49:35.030" v="324" actId="478"/>
          <ac:spMkLst>
            <pc:docMk/>
            <pc:sldMk cId="3540174445" sldId="259"/>
            <ac:spMk id="2" creationId="{315D657E-E042-4839-9E8A-77F3643A9A0D}"/>
          </ac:spMkLst>
        </pc:spChg>
        <pc:spChg chg="del">
          <ac:chgData name="Thúy Mai" userId="222f1c7e07c9bd7a" providerId="LiveId" clId="{06ADFD30-169F-4340-8FB3-4E5864914BC7}" dt="2022-04-26T12:48:38.356" v="323"/>
          <ac:spMkLst>
            <pc:docMk/>
            <pc:sldMk cId="3540174445" sldId="259"/>
            <ac:spMk id="3" creationId="{B60C1547-FA55-405F-A745-9E4663B51972}"/>
          </ac:spMkLst>
        </pc:spChg>
        <pc:picChg chg="add mod">
          <ac:chgData name="Thúy Mai" userId="222f1c7e07c9bd7a" providerId="LiveId" clId="{06ADFD30-169F-4340-8FB3-4E5864914BC7}" dt="2022-04-26T12:48:38.356" v="323"/>
          <ac:picMkLst>
            <pc:docMk/>
            <pc:sldMk cId="3540174445" sldId="259"/>
            <ac:picMk id="4" creationId="{B5720A6E-0B94-434E-B7C4-4DE53E5F5319}"/>
          </ac:picMkLst>
        </pc:picChg>
      </pc:sldChg>
      <pc:sldChg chg="addSp delSp modSp new mod modTransition setBg delAnim modAnim">
        <pc:chgData name="Thúy Mai" userId="222f1c7e07c9bd7a" providerId="LiveId" clId="{06ADFD30-169F-4340-8FB3-4E5864914BC7}" dt="2022-04-28T16:28:08.008" v="6781" actId="1076"/>
        <pc:sldMkLst>
          <pc:docMk/>
          <pc:sldMk cId="299901974" sldId="260"/>
        </pc:sldMkLst>
        <pc:spChg chg="del mod">
          <ac:chgData name="Thúy Mai" userId="222f1c7e07c9bd7a" providerId="LiveId" clId="{06ADFD30-169F-4340-8FB3-4E5864914BC7}" dt="2022-04-26T14:18:24.080" v="1281" actId="478"/>
          <ac:spMkLst>
            <pc:docMk/>
            <pc:sldMk cId="299901974" sldId="260"/>
            <ac:spMk id="2" creationId="{4FE00BAB-E615-4819-A431-C968A9E68390}"/>
          </ac:spMkLst>
        </pc:spChg>
        <pc:spChg chg="add del mod">
          <ac:chgData name="Thúy Mai" userId="222f1c7e07c9bd7a" providerId="LiveId" clId="{06ADFD30-169F-4340-8FB3-4E5864914BC7}" dt="2022-04-28T15:53:42.689" v="6408"/>
          <ac:spMkLst>
            <pc:docMk/>
            <pc:sldMk cId="299901974" sldId="260"/>
            <ac:spMk id="2" creationId="{BE0911FB-9909-377E-692B-4B36BF66BDBD}"/>
          </ac:spMkLst>
        </pc:spChg>
        <pc:spChg chg="add del mod">
          <ac:chgData name="Thúy Mai" userId="222f1c7e07c9bd7a" providerId="LiveId" clId="{06ADFD30-169F-4340-8FB3-4E5864914BC7}" dt="2022-04-28T15:53:42.689" v="6408"/>
          <ac:spMkLst>
            <pc:docMk/>
            <pc:sldMk cId="299901974" sldId="260"/>
            <ac:spMk id="3" creationId="{9238E721-3353-2B02-72FE-58B2D35C3290}"/>
          </ac:spMkLst>
        </pc:spChg>
        <pc:spChg chg="del">
          <ac:chgData name="Thúy Mai" userId="222f1c7e07c9bd7a" providerId="LiveId" clId="{06ADFD30-169F-4340-8FB3-4E5864914BC7}" dt="2022-04-26T12:52:26.457" v="342" actId="478"/>
          <ac:spMkLst>
            <pc:docMk/>
            <pc:sldMk cId="299901974" sldId="260"/>
            <ac:spMk id="3" creationId="{9FA486FA-CA46-48E5-A29A-F80E85855465}"/>
          </ac:spMkLst>
        </pc:spChg>
        <pc:spChg chg="add del mod">
          <ac:chgData name="Thúy Mai" userId="222f1c7e07c9bd7a" providerId="LiveId" clId="{06ADFD30-169F-4340-8FB3-4E5864914BC7}" dt="2022-04-28T15:58:22.900" v="6445"/>
          <ac:spMkLst>
            <pc:docMk/>
            <pc:sldMk cId="299901974" sldId="260"/>
            <ac:spMk id="4" creationId="{A50156D4-F8E0-46A1-4B61-98669D6CFC32}"/>
          </ac:spMkLst>
        </pc:spChg>
        <pc:spChg chg="add del mod">
          <ac:chgData name="Thúy Mai" userId="222f1c7e07c9bd7a" providerId="LiveId" clId="{06ADFD30-169F-4340-8FB3-4E5864914BC7}" dt="2022-04-26T14:18:25.399" v="1282" actId="478"/>
          <ac:spMkLst>
            <pc:docMk/>
            <pc:sldMk cId="299901974" sldId="260"/>
            <ac:spMk id="6" creationId="{D480B711-E6A0-4A47-B3F2-3A2A8EFE6FBF}"/>
          </ac:spMkLst>
        </pc:spChg>
        <pc:spChg chg="mod">
          <ac:chgData name="Thúy Mai" userId="222f1c7e07c9bd7a" providerId="LiveId" clId="{06ADFD30-169F-4340-8FB3-4E5864914BC7}" dt="2022-04-28T15:53:35.293" v="6407"/>
          <ac:spMkLst>
            <pc:docMk/>
            <pc:sldMk cId="299901974" sldId="260"/>
            <ac:spMk id="7" creationId="{ACF902C4-3A92-960D-676E-A36B0BC08D98}"/>
          </ac:spMkLst>
        </pc:spChg>
        <pc:spChg chg="mod">
          <ac:chgData name="Thúy Mai" userId="222f1c7e07c9bd7a" providerId="LiveId" clId="{06ADFD30-169F-4340-8FB3-4E5864914BC7}" dt="2022-04-28T16:14:15.448" v="6547" actId="207"/>
          <ac:spMkLst>
            <pc:docMk/>
            <pc:sldMk cId="299901974" sldId="260"/>
            <ac:spMk id="8" creationId="{EFF46C95-D8B0-5561-7CE5-E242BDFAD4B2}"/>
          </ac:spMkLst>
        </pc:spChg>
        <pc:spChg chg="add del mod">
          <ac:chgData name="Thúy Mai" userId="222f1c7e07c9bd7a" providerId="LiveId" clId="{06ADFD30-169F-4340-8FB3-4E5864914BC7}" dt="2022-04-28T15:54:03.168" v="6411" actId="478"/>
          <ac:spMkLst>
            <pc:docMk/>
            <pc:sldMk cId="299901974" sldId="260"/>
            <ac:spMk id="9" creationId="{AAACB615-0B48-A5FE-A826-C8EAE1684E08}"/>
          </ac:spMkLst>
        </pc:spChg>
        <pc:spChg chg="add del mod">
          <ac:chgData name="Thúy Mai" userId="222f1c7e07c9bd7a" providerId="LiveId" clId="{06ADFD30-169F-4340-8FB3-4E5864914BC7}" dt="2022-04-28T15:55:07.769" v="6417" actId="478"/>
          <ac:spMkLst>
            <pc:docMk/>
            <pc:sldMk cId="299901974" sldId="260"/>
            <ac:spMk id="11" creationId="{508A8D6B-9109-0DA1-D369-3FEECE29611F}"/>
          </ac:spMkLst>
        </pc:spChg>
        <pc:spChg chg="add del mod">
          <ac:chgData name="Thúy Mai" userId="222f1c7e07c9bd7a" providerId="LiveId" clId="{06ADFD30-169F-4340-8FB3-4E5864914BC7}" dt="2022-04-26T14:30:19.168" v="1464" actId="478"/>
          <ac:spMkLst>
            <pc:docMk/>
            <pc:sldMk cId="299901974" sldId="260"/>
            <ac:spMk id="12" creationId="{0A86420E-3E6B-4E92-8E44-BD8EF2547775}"/>
          </ac:spMkLst>
        </pc:spChg>
        <pc:spChg chg="add del mod">
          <ac:chgData name="Thúy Mai" userId="222f1c7e07c9bd7a" providerId="LiveId" clId="{06ADFD30-169F-4340-8FB3-4E5864914BC7}" dt="2022-04-28T15:58:22.900" v="6445"/>
          <ac:spMkLst>
            <pc:docMk/>
            <pc:sldMk cId="299901974" sldId="260"/>
            <ac:spMk id="12" creationId="{E0011376-5195-6DE5-A3B8-0CC13BC863B5}"/>
          </ac:spMkLst>
        </pc:spChg>
        <pc:spChg chg="mod">
          <ac:chgData name="Thúy Mai" userId="222f1c7e07c9bd7a" providerId="LiveId" clId="{06ADFD30-169F-4340-8FB3-4E5864914BC7}" dt="2022-04-28T15:58:04.682" v="6442"/>
          <ac:spMkLst>
            <pc:docMk/>
            <pc:sldMk cId="299901974" sldId="260"/>
            <ac:spMk id="13" creationId="{9C7996FF-04F4-7637-8C8A-8C8E160E8721}"/>
          </ac:spMkLst>
        </pc:spChg>
        <pc:spChg chg="add mod">
          <ac:chgData name="Thúy Mai" userId="222f1c7e07c9bd7a" providerId="LiveId" clId="{06ADFD30-169F-4340-8FB3-4E5864914BC7}" dt="2022-04-28T16:26:09.014" v="6759" actId="1076"/>
          <ac:spMkLst>
            <pc:docMk/>
            <pc:sldMk cId="299901974" sldId="260"/>
            <ac:spMk id="14" creationId="{761421B1-1906-4F8E-BF53-DF1E9D07C1F2}"/>
          </ac:spMkLst>
        </pc:spChg>
        <pc:spChg chg="mod ord">
          <ac:chgData name="Thúy Mai" userId="222f1c7e07c9bd7a" providerId="LiveId" clId="{06ADFD30-169F-4340-8FB3-4E5864914BC7}" dt="2022-04-28T16:21:05.764" v="6570" actId="2085"/>
          <ac:spMkLst>
            <pc:docMk/>
            <pc:sldMk cId="299901974" sldId="260"/>
            <ac:spMk id="15" creationId="{62F1F112-92EF-61F4-5A3E-85532301C876}"/>
          </ac:spMkLst>
        </pc:spChg>
        <pc:spChg chg="add del mod ord">
          <ac:chgData name="Thúy Mai" userId="222f1c7e07c9bd7a" providerId="LiveId" clId="{06ADFD30-169F-4340-8FB3-4E5864914BC7}" dt="2022-04-28T16:19:30.266" v="6559" actId="478"/>
          <ac:spMkLst>
            <pc:docMk/>
            <pc:sldMk cId="299901974" sldId="260"/>
            <ac:spMk id="17" creationId="{952F1D98-C680-45FC-93CF-267DF29BC16B}"/>
          </ac:spMkLst>
        </pc:spChg>
        <pc:spChg chg="add del mod">
          <ac:chgData name="Thúy Mai" userId="222f1c7e07c9bd7a" providerId="LiveId" clId="{06ADFD30-169F-4340-8FB3-4E5864914BC7}" dt="2022-04-26T16:47:36.653" v="2996" actId="478"/>
          <ac:spMkLst>
            <pc:docMk/>
            <pc:sldMk cId="299901974" sldId="260"/>
            <ac:spMk id="18" creationId="{ED8CD1A9-3E5F-4BB6-A33E-A2C85C75296D}"/>
          </ac:spMkLst>
        </pc:spChg>
        <pc:spChg chg="add mod">
          <ac:chgData name="Thúy Mai" userId="222f1c7e07c9bd7a" providerId="LiveId" clId="{06ADFD30-169F-4340-8FB3-4E5864914BC7}" dt="2022-04-28T16:20:25.334" v="6568" actId="14100"/>
          <ac:spMkLst>
            <pc:docMk/>
            <pc:sldMk cId="299901974" sldId="260"/>
            <ac:spMk id="19" creationId="{D7CDBC88-B427-A7CB-2E10-7D972648A012}"/>
          </ac:spMkLst>
        </pc:spChg>
        <pc:graphicFrameChg chg="add del mod">
          <ac:chgData name="Thúy Mai" userId="222f1c7e07c9bd7a" providerId="LiveId" clId="{06ADFD30-169F-4340-8FB3-4E5864914BC7}" dt="2022-04-26T12:51:38.651" v="335"/>
          <ac:graphicFrameMkLst>
            <pc:docMk/>
            <pc:sldMk cId="299901974" sldId="260"/>
            <ac:graphicFrameMk id="4" creationId="{4CA02ED7-E104-4CB3-A6A3-755CCFC7786B}"/>
          </ac:graphicFrameMkLst>
        </pc:graphicFrameChg>
        <pc:picChg chg="add mod">
          <ac:chgData name="Thúy Mai" userId="222f1c7e07c9bd7a" providerId="LiveId" clId="{06ADFD30-169F-4340-8FB3-4E5864914BC7}" dt="2022-04-28T16:28:08.008" v="6781" actId="1076"/>
          <ac:picMkLst>
            <pc:docMk/>
            <pc:sldMk cId="299901974" sldId="260"/>
            <ac:picMk id="6" creationId="{44AAF404-EF78-8675-799E-8D6C000D0D4A}"/>
          </ac:picMkLst>
        </pc:picChg>
        <pc:picChg chg="add del mod">
          <ac:chgData name="Thúy Mai" userId="222f1c7e07c9bd7a" providerId="LiveId" clId="{06ADFD30-169F-4340-8FB3-4E5864914BC7}" dt="2022-04-26T14:18:42.946" v="1286" actId="478"/>
          <ac:picMkLst>
            <pc:docMk/>
            <pc:sldMk cId="299901974" sldId="260"/>
            <ac:picMk id="8" creationId="{BF5DBEB0-65AE-40F1-9CFC-E732F4D7CE83}"/>
          </ac:picMkLst>
        </pc:picChg>
        <pc:picChg chg="add del mod ord">
          <ac:chgData name="Thúy Mai" userId="222f1c7e07c9bd7a" providerId="LiveId" clId="{06ADFD30-169F-4340-8FB3-4E5864914BC7}" dt="2022-04-28T16:01:20.697" v="6458" actId="478"/>
          <ac:picMkLst>
            <pc:docMk/>
            <pc:sldMk cId="299901974" sldId="260"/>
            <ac:picMk id="10" creationId="{8D7CA616-AA1B-4F3A-9FEE-C9D26D2DABDA}"/>
          </ac:picMkLst>
        </pc:picChg>
        <pc:picChg chg="add del mod modCrop">
          <ac:chgData name="Thúy Mai" userId="222f1c7e07c9bd7a" providerId="LiveId" clId="{06ADFD30-169F-4340-8FB3-4E5864914BC7}" dt="2022-04-26T16:26:07.344" v="2763" actId="478"/>
          <ac:picMkLst>
            <pc:docMk/>
            <pc:sldMk cId="299901974" sldId="260"/>
            <ac:picMk id="11" creationId="{6EF3987D-9584-46A0-8878-8A650D519D1C}"/>
          </ac:picMkLst>
        </pc:picChg>
        <pc:picChg chg="add del mod">
          <ac:chgData name="Thúy Mai" userId="222f1c7e07c9bd7a" providerId="LiveId" clId="{06ADFD30-169F-4340-8FB3-4E5864914BC7}" dt="2022-04-26T16:47:34.596" v="2995" actId="21"/>
          <ac:picMkLst>
            <pc:docMk/>
            <pc:sldMk cId="299901974" sldId="260"/>
            <ac:picMk id="13" creationId="{C43CE28A-DF52-4FDB-9033-E49BC1076890}"/>
          </ac:picMkLst>
        </pc:picChg>
        <pc:picChg chg="add del mod modCrop">
          <ac:chgData name="Thúy Mai" userId="222f1c7e07c9bd7a" providerId="LiveId" clId="{06ADFD30-169F-4340-8FB3-4E5864914BC7}" dt="2022-04-26T16:47:20.616" v="2991" actId="21"/>
          <ac:picMkLst>
            <pc:docMk/>
            <pc:sldMk cId="299901974" sldId="260"/>
            <ac:picMk id="15" creationId="{67489871-28B9-4613-9567-D3101183D58D}"/>
          </ac:picMkLst>
        </pc:picChg>
        <pc:picChg chg="add mod">
          <ac:chgData name="Thúy Mai" userId="222f1c7e07c9bd7a" providerId="LiveId" clId="{06ADFD30-169F-4340-8FB3-4E5864914BC7}" dt="2022-04-28T16:20:26.880" v="6569" actId="1076"/>
          <ac:picMkLst>
            <pc:docMk/>
            <pc:sldMk cId="299901974" sldId="260"/>
            <ac:picMk id="18" creationId="{C280E3F0-5C84-97D8-BF0C-63DDC008BA8E}"/>
          </ac:picMkLst>
        </pc:picChg>
        <pc:picChg chg="add del">
          <ac:chgData name="Thúy Mai" userId="222f1c7e07c9bd7a" providerId="LiveId" clId="{06ADFD30-169F-4340-8FB3-4E5864914BC7}" dt="2022-04-26T14:18:30.699" v="1284" actId="478"/>
          <ac:picMkLst>
            <pc:docMk/>
            <pc:sldMk cId="299901974" sldId="260"/>
            <ac:picMk id="4098" creationId="{35C06E45-5BF2-413D-8313-BDFF52491BD5}"/>
          </ac:picMkLst>
        </pc:picChg>
      </pc:sldChg>
      <pc:sldChg chg="new del ord">
        <pc:chgData name="Thúy Mai" userId="222f1c7e07c9bd7a" providerId="LiveId" clId="{06ADFD30-169F-4340-8FB3-4E5864914BC7}" dt="2022-04-26T12:50:47.956" v="329" actId="47"/>
        <pc:sldMkLst>
          <pc:docMk/>
          <pc:sldMk cId="2586090318" sldId="260"/>
        </pc:sldMkLst>
      </pc:sldChg>
      <pc:sldChg chg="addSp delSp modSp new mod modTransition delAnim modAnim">
        <pc:chgData name="Thúy Mai" userId="222f1c7e07c9bd7a" providerId="LiveId" clId="{06ADFD30-169F-4340-8FB3-4E5864914BC7}" dt="2022-05-04T12:55:20.094" v="13822"/>
        <pc:sldMkLst>
          <pc:docMk/>
          <pc:sldMk cId="2486110666" sldId="261"/>
        </pc:sldMkLst>
        <pc:spChg chg="del">
          <ac:chgData name="Thúy Mai" userId="222f1c7e07c9bd7a" providerId="LiveId" clId="{06ADFD30-169F-4340-8FB3-4E5864914BC7}" dt="2022-04-26T12:52:58.508" v="351" actId="478"/>
          <ac:spMkLst>
            <pc:docMk/>
            <pc:sldMk cId="2486110666" sldId="261"/>
            <ac:spMk id="2" creationId="{546B7BEA-1B35-4555-86F0-058265C09564}"/>
          </ac:spMkLst>
        </pc:spChg>
        <pc:spChg chg="del">
          <ac:chgData name="Thúy Mai" userId="222f1c7e07c9bd7a" providerId="LiveId" clId="{06ADFD30-169F-4340-8FB3-4E5864914BC7}" dt="2022-04-26T12:52:54.284" v="344" actId="478"/>
          <ac:spMkLst>
            <pc:docMk/>
            <pc:sldMk cId="2486110666" sldId="261"/>
            <ac:spMk id="3" creationId="{554828D7-EBC1-451E-9825-B7CE197C5390}"/>
          </ac:spMkLst>
        </pc:spChg>
        <pc:spChg chg="add mod">
          <ac:chgData name="Thúy Mai" userId="222f1c7e07c9bd7a" providerId="LiveId" clId="{06ADFD30-169F-4340-8FB3-4E5864914BC7}" dt="2022-04-28T17:01:32.741" v="7024" actId="1076"/>
          <ac:spMkLst>
            <pc:docMk/>
            <pc:sldMk cId="2486110666" sldId="261"/>
            <ac:spMk id="6" creationId="{1B350A16-ED38-4857-AD4F-E52C6BC67B24}"/>
          </ac:spMkLst>
        </pc:spChg>
        <pc:spChg chg="add mod">
          <ac:chgData name="Thúy Mai" userId="222f1c7e07c9bd7a" providerId="LiveId" clId="{06ADFD30-169F-4340-8FB3-4E5864914BC7}" dt="2022-04-28T17:25:02.905" v="7281" actId="14100"/>
          <ac:spMkLst>
            <pc:docMk/>
            <pc:sldMk cId="2486110666" sldId="261"/>
            <ac:spMk id="7" creationId="{67FF0453-CBCE-493C-8FDA-E54B170A1C27}"/>
          </ac:spMkLst>
        </pc:spChg>
        <pc:spChg chg="add del mod">
          <ac:chgData name="Thúy Mai" userId="222f1c7e07c9bd7a" providerId="LiveId" clId="{06ADFD30-169F-4340-8FB3-4E5864914BC7}" dt="2022-04-26T12:54:37.298" v="378" actId="478"/>
          <ac:spMkLst>
            <pc:docMk/>
            <pc:sldMk cId="2486110666" sldId="261"/>
            <ac:spMk id="10" creationId="{B15395C7-E3F9-49A6-B845-BFE6FFE2D21A}"/>
          </ac:spMkLst>
        </pc:spChg>
        <pc:spChg chg="add del mod">
          <ac:chgData name="Thúy Mai" userId="222f1c7e07c9bd7a" providerId="LiveId" clId="{06ADFD30-169F-4340-8FB3-4E5864914BC7}" dt="2022-04-26T12:55:44.705" v="396" actId="478"/>
          <ac:spMkLst>
            <pc:docMk/>
            <pc:sldMk cId="2486110666" sldId="261"/>
            <ac:spMk id="11" creationId="{9D4B9CAF-7AFD-4FBC-824F-EF5C4B9A155D}"/>
          </ac:spMkLst>
        </pc:spChg>
        <pc:spChg chg="add mod">
          <ac:chgData name="Thúy Mai" userId="222f1c7e07c9bd7a" providerId="LiveId" clId="{06ADFD30-169F-4340-8FB3-4E5864914BC7}" dt="2022-05-04T12:53:55.325" v="13790" actId="14100"/>
          <ac:spMkLst>
            <pc:docMk/>
            <pc:sldMk cId="2486110666" sldId="261"/>
            <ac:spMk id="13" creationId="{95E2FE84-BF9F-4A49-8E1A-D17FCBD0A817}"/>
          </ac:spMkLst>
        </pc:spChg>
        <pc:spChg chg="add del">
          <ac:chgData name="Thúy Mai" userId="222f1c7e07c9bd7a" providerId="LiveId" clId="{06ADFD30-169F-4340-8FB3-4E5864914BC7}" dt="2022-04-26T12:55:32.300" v="392" actId="22"/>
          <ac:spMkLst>
            <pc:docMk/>
            <pc:sldMk cId="2486110666" sldId="261"/>
            <ac:spMk id="15" creationId="{87716752-AEBE-4E82-9A98-4233099922D3}"/>
          </ac:spMkLst>
        </pc:spChg>
        <pc:spChg chg="add del mod">
          <ac:chgData name="Thúy Mai" userId="222f1c7e07c9bd7a" providerId="LiveId" clId="{06ADFD30-169F-4340-8FB3-4E5864914BC7}" dt="2022-04-26T12:56:32.694" v="406" actId="478"/>
          <ac:spMkLst>
            <pc:docMk/>
            <pc:sldMk cId="2486110666" sldId="261"/>
            <ac:spMk id="17" creationId="{DCF6CF52-EF18-44BA-9E90-B516D7476C0D}"/>
          </ac:spMkLst>
        </pc:spChg>
        <pc:spChg chg="add mod">
          <ac:chgData name="Thúy Mai" userId="222f1c7e07c9bd7a" providerId="LiveId" clId="{06ADFD30-169F-4340-8FB3-4E5864914BC7}" dt="2022-05-04T12:54:03.765" v="13793" actId="1076"/>
          <ac:spMkLst>
            <pc:docMk/>
            <pc:sldMk cId="2486110666" sldId="261"/>
            <ac:spMk id="18" creationId="{88F4FB54-E36C-4AF6-87DE-F3570AA869DC}"/>
          </ac:spMkLst>
        </pc:spChg>
        <pc:spChg chg="add del mod">
          <ac:chgData name="Thúy Mai" userId="222f1c7e07c9bd7a" providerId="LiveId" clId="{06ADFD30-169F-4340-8FB3-4E5864914BC7}" dt="2022-04-26T12:57:02.878" v="411"/>
          <ac:spMkLst>
            <pc:docMk/>
            <pc:sldMk cId="2486110666" sldId="261"/>
            <ac:spMk id="21" creationId="{0E93A446-4D76-46F8-AD23-DBFA8B23DE51}"/>
          </ac:spMkLst>
        </pc:spChg>
        <pc:spChg chg="add del mod">
          <ac:chgData name="Thúy Mai" userId="222f1c7e07c9bd7a" providerId="LiveId" clId="{06ADFD30-169F-4340-8FB3-4E5864914BC7}" dt="2022-04-26T12:57:02.878" v="411"/>
          <ac:spMkLst>
            <pc:docMk/>
            <pc:sldMk cId="2486110666" sldId="261"/>
            <ac:spMk id="22" creationId="{46D089FF-DBB7-4861-A0F3-912B01A8E3BC}"/>
          </ac:spMkLst>
        </pc:spChg>
        <pc:spChg chg="add mod">
          <ac:chgData name="Thúy Mai" userId="222f1c7e07c9bd7a" providerId="LiveId" clId="{06ADFD30-169F-4340-8FB3-4E5864914BC7}" dt="2022-05-04T12:53:57.066" v="13791" actId="14100"/>
          <ac:spMkLst>
            <pc:docMk/>
            <pc:sldMk cId="2486110666" sldId="261"/>
            <ac:spMk id="26" creationId="{5AEDEA30-41ED-4E09-B796-86AB2B6E4179}"/>
          </ac:spMkLst>
        </pc:spChg>
        <pc:spChg chg="add del mod">
          <ac:chgData name="Thúy Mai" userId="222f1c7e07c9bd7a" providerId="LiveId" clId="{06ADFD30-169F-4340-8FB3-4E5864914BC7}" dt="2022-05-04T12:52:02.329" v="13748" actId="478"/>
          <ac:spMkLst>
            <pc:docMk/>
            <pc:sldMk cId="2486110666" sldId="261"/>
            <ac:spMk id="31" creationId="{AA2DC503-B5AE-4A11-BF5A-4B07047B1546}"/>
          </ac:spMkLst>
        </pc:spChg>
        <pc:spChg chg="add del mod">
          <ac:chgData name="Thúy Mai" userId="222f1c7e07c9bd7a" providerId="LiveId" clId="{06ADFD30-169F-4340-8FB3-4E5864914BC7}" dt="2022-05-04T12:52:03.827" v="13749" actId="478"/>
          <ac:spMkLst>
            <pc:docMk/>
            <pc:sldMk cId="2486110666" sldId="261"/>
            <ac:spMk id="34" creationId="{6AAFB82B-1AF2-4480-BFED-A906F95DBC1A}"/>
          </ac:spMkLst>
        </pc:spChg>
        <pc:spChg chg="add mod">
          <ac:chgData name="Thúy Mai" userId="222f1c7e07c9bd7a" providerId="LiveId" clId="{06ADFD30-169F-4340-8FB3-4E5864914BC7}" dt="2022-05-04T12:54:01.747" v="13792" actId="1076"/>
          <ac:spMkLst>
            <pc:docMk/>
            <pc:sldMk cId="2486110666" sldId="261"/>
            <ac:spMk id="36" creationId="{BE438E94-5627-4EE1-AF9A-145729924CF4}"/>
          </ac:spMkLst>
        </pc:spChg>
        <pc:spChg chg="add mod">
          <ac:chgData name="Thúy Mai" userId="222f1c7e07c9bd7a" providerId="LiveId" clId="{06ADFD30-169F-4340-8FB3-4E5864914BC7}" dt="2022-05-04T12:53:50.419" v="13788" actId="14100"/>
          <ac:spMkLst>
            <pc:docMk/>
            <pc:sldMk cId="2486110666" sldId="261"/>
            <ac:spMk id="39" creationId="{55DF6F76-9EE9-40C3-AB52-6C6F806BC040}"/>
          </ac:spMkLst>
        </pc:spChg>
        <pc:spChg chg="add mod">
          <ac:chgData name="Thúy Mai" userId="222f1c7e07c9bd7a" providerId="LiveId" clId="{06ADFD30-169F-4340-8FB3-4E5864914BC7}" dt="2022-05-04T12:53:46.216" v="13787" actId="14100"/>
          <ac:spMkLst>
            <pc:docMk/>
            <pc:sldMk cId="2486110666" sldId="261"/>
            <ac:spMk id="42" creationId="{A8DF9714-203A-4DBF-909B-328F3CB28B74}"/>
          </ac:spMkLst>
        </pc:spChg>
        <pc:spChg chg="add del mod">
          <ac:chgData name="Thúy Mai" userId="222f1c7e07c9bd7a" providerId="LiveId" clId="{06ADFD30-169F-4340-8FB3-4E5864914BC7}" dt="2022-05-04T12:52:05.635" v="13750" actId="478"/>
          <ac:spMkLst>
            <pc:docMk/>
            <pc:sldMk cId="2486110666" sldId="261"/>
            <ac:spMk id="43" creationId="{52AFECB5-AF9F-473E-99E9-B0E303021BFE}"/>
          </ac:spMkLst>
        </pc:spChg>
        <pc:spChg chg="add del mod">
          <ac:chgData name="Thúy Mai" userId="222f1c7e07c9bd7a" providerId="LiveId" clId="{06ADFD30-169F-4340-8FB3-4E5864914BC7}" dt="2022-05-04T12:52:07.035" v="13751" actId="478"/>
          <ac:spMkLst>
            <pc:docMk/>
            <pc:sldMk cId="2486110666" sldId="261"/>
            <ac:spMk id="45" creationId="{675CE524-8BE3-4E5F-AF22-93BE68E8BEB5}"/>
          </ac:spMkLst>
        </pc:spChg>
        <pc:spChg chg="add del mod">
          <ac:chgData name="Thúy Mai" userId="222f1c7e07c9bd7a" providerId="LiveId" clId="{06ADFD30-169F-4340-8FB3-4E5864914BC7}" dt="2022-04-26T15:09:55.248" v="1878" actId="478"/>
          <ac:spMkLst>
            <pc:docMk/>
            <pc:sldMk cId="2486110666" sldId="261"/>
            <ac:spMk id="46" creationId="{833D0B61-899E-49BE-AB70-582E30FF833E}"/>
          </ac:spMkLst>
        </pc:spChg>
        <pc:graphicFrameChg chg="add del mod">
          <ac:chgData name="Thúy Mai" userId="222f1c7e07c9bd7a" providerId="LiveId" clId="{06ADFD30-169F-4340-8FB3-4E5864914BC7}" dt="2022-04-26T12:52:55.115" v="347"/>
          <ac:graphicFrameMkLst>
            <pc:docMk/>
            <pc:sldMk cId="2486110666" sldId="261"/>
            <ac:graphicFrameMk id="4" creationId="{E1AACA31-FF23-4536-83AF-9A6A85CFF57E}"/>
          </ac:graphicFrameMkLst>
        </pc:graphicFrameChg>
        <pc:graphicFrameChg chg="add del mod">
          <ac:chgData name="Thúy Mai" userId="222f1c7e07c9bd7a" providerId="LiveId" clId="{06ADFD30-169F-4340-8FB3-4E5864914BC7}" dt="2022-04-26T12:53:45.874" v="362"/>
          <ac:graphicFrameMkLst>
            <pc:docMk/>
            <pc:sldMk cId="2486110666" sldId="261"/>
            <ac:graphicFrameMk id="8" creationId="{897E11D7-1085-44AF-8951-0631EB0AE92D}"/>
          </ac:graphicFrameMkLst>
        </pc:graphicFrameChg>
        <pc:graphicFrameChg chg="add del mod">
          <ac:chgData name="Thúy Mai" userId="222f1c7e07c9bd7a" providerId="LiveId" clId="{06ADFD30-169F-4340-8FB3-4E5864914BC7}" dt="2022-04-26T12:59:16.798" v="453"/>
          <ac:graphicFrameMkLst>
            <pc:docMk/>
            <pc:sldMk cId="2486110666" sldId="261"/>
            <ac:graphicFrameMk id="32" creationId="{380C63F9-DDAC-4841-8809-DD6FE935A3F7}"/>
          </ac:graphicFrameMkLst>
        </pc:graphicFrameChg>
        <pc:graphicFrameChg chg="add del mod">
          <ac:chgData name="Thúy Mai" userId="222f1c7e07c9bd7a" providerId="LiveId" clId="{06ADFD30-169F-4340-8FB3-4E5864914BC7}" dt="2022-04-26T13:57:59.416" v="1134"/>
          <ac:graphicFrameMkLst>
            <pc:docMk/>
            <pc:sldMk cId="2486110666" sldId="261"/>
            <ac:graphicFrameMk id="40" creationId="{FB455594-9BD4-453D-A469-9C08D0B43E21}"/>
          </ac:graphicFrameMkLst>
        </pc:graphicFrameChg>
        <pc:picChg chg="add del mod">
          <ac:chgData name="Thúy Mai" userId="222f1c7e07c9bd7a" providerId="LiveId" clId="{06ADFD30-169F-4340-8FB3-4E5864914BC7}" dt="2022-04-28T16:53:06.236" v="6954" actId="931"/>
          <ac:picMkLst>
            <pc:docMk/>
            <pc:sldMk cId="2486110666" sldId="261"/>
            <ac:picMk id="3" creationId="{691C74F3-5DE3-1DDB-C7CD-2BBE2390AF2C}"/>
          </ac:picMkLst>
        </pc:picChg>
        <pc:picChg chg="add mod">
          <ac:chgData name="Thúy Mai" userId="222f1c7e07c9bd7a" providerId="LiveId" clId="{06ADFD30-169F-4340-8FB3-4E5864914BC7}" dt="2022-04-28T17:07:21.932" v="7122" actId="1076"/>
          <ac:picMkLst>
            <pc:docMk/>
            <pc:sldMk cId="2486110666" sldId="261"/>
            <ac:picMk id="9" creationId="{C225B58B-9178-20C1-0572-80D00397F422}"/>
          </ac:picMkLst>
        </pc:picChg>
        <pc:picChg chg="add del mod">
          <ac:chgData name="Thúy Mai" userId="222f1c7e07c9bd7a" providerId="LiveId" clId="{06ADFD30-169F-4340-8FB3-4E5864914BC7}" dt="2022-04-28T16:43:23.797" v="6880" actId="478"/>
          <ac:picMkLst>
            <pc:docMk/>
            <pc:sldMk cId="2486110666" sldId="261"/>
            <ac:picMk id="16" creationId="{2B89C658-CEA6-4592-B955-4B472626C1DD}"/>
          </ac:picMkLst>
        </pc:picChg>
        <pc:picChg chg="add del mod">
          <ac:chgData name="Thúy Mai" userId="222f1c7e07c9bd7a" providerId="LiveId" clId="{06ADFD30-169F-4340-8FB3-4E5864914BC7}" dt="2022-04-26T15:09:56.455" v="1879" actId="478"/>
          <ac:picMkLst>
            <pc:docMk/>
            <pc:sldMk cId="2486110666" sldId="261"/>
            <ac:picMk id="47" creationId="{BAA2C482-7070-4A2C-B9B7-919EAA58B752}"/>
          </ac:picMkLst>
        </pc:picChg>
        <pc:picChg chg="add del mod">
          <ac:chgData name="Thúy Mai" userId="222f1c7e07c9bd7a" providerId="LiveId" clId="{06ADFD30-169F-4340-8FB3-4E5864914BC7}" dt="2022-04-27T05:20:42.706" v="6186" actId="478"/>
          <ac:picMkLst>
            <pc:docMk/>
            <pc:sldMk cId="2486110666" sldId="261"/>
            <ac:picMk id="49" creationId="{05EA29ED-0B68-42F1-8457-3FFB1F5884D8}"/>
          </ac:picMkLst>
        </pc:picChg>
        <pc:cxnChg chg="add mod">
          <ac:chgData name="Thúy Mai" userId="222f1c7e07c9bd7a" providerId="LiveId" clId="{06ADFD30-169F-4340-8FB3-4E5864914BC7}" dt="2022-05-04T12:54:22.203" v="13796" actId="1582"/>
          <ac:cxnSpMkLst>
            <pc:docMk/>
            <pc:sldMk cId="2486110666" sldId="261"/>
            <ac:cxnSpMk id="3" creationId="{1969B445-6AD6-2705-19BC-229F072E5676}"/>
          </ac:cxnSpMkLst>
        </pc:cxnChg>
        <pc:cxnChg chg="add del mod">
          <ac:chgData name="Thúy Mai" userId="222f1c7e07c9bd7a" providerId="LiveId" clId="{06ADFD30-169F-4340-8FB3-4E5864914BC7}" dt="2022-05-04T12:52:08" v="13752" actId="478"/>
          <ac:cxnSpMkLst>
            <pc:docMk/>
            <pc:sldMk cId="2486110666" sldId="261"/>
            <ac:cxnSpMk id="5" creationId="{7F6DD3D2-C30B-9302-01B8-E51D09DD633E}"/>
          </ac:cxnSpMkLst>
        </pc:cxnChg>
        <pc:cxnChg chg="add mod">
          <ac:chgData name="Thúy Mai" userId="222f1c7e07c9bd7a" providerId="LiveId" clId="{06ADFD30-169F-4340-8FB3-4E5864914BC7}" dt="2022-05-04T12:54:27.021" v="13799" actId="14100"/>
          <ac:cxnSpMkLst>
            <pc:docMk/>
            <pc:sldMk cId="2486110666" sldId="261"/>
            <ac:cxnSpMk id="19" creationId="{BA86B7E1-4A80-EE35-6FBF-8DBA1557D7C3}"/>
          </ac:cxnSpMkLst>
        </pc:cxnChg>
        <pc:cxnChg chg="add del mod">
          <ac:chgData name="Thúy Mai" userId="222f1c7e07c9bd7a" providerId="LiveId" clId="{06ADFD30-169F-4340-8FB3-4E5864914BC7}" dt="2022-04-26T12:57:07.805" v="413" actId="478"/>
          <ac:cxnSpMkLst>
            <pc:docMk/>
            <pc:sldMk cId="2486110666" sldId="261"/>
            <ac:cxnSpMk id="20" creationId="{4E122B9D-6749-4599-A215-660F0D48BB2E}"/>
          </ac:cxnSpMkLst>
        </pc:cxnChg>
        <pc:cxnChg chg="add mod">
          <ac:chgData name="Thúy Mai" userId="222f1c7e07c9bd7a" providerId="LiveId" clId="{06ADFD30-169F-4340-8FB3-4E5864914BC7}" dt="2022-05-04T12:54:32.952" v="13803" actId="14100"/>
          <ac:cxnSpMkLst>
            <pc:docMk/>
            <pc:sldMk cId="2486110666" sldId="261"/>
            <ac:cxnSpMk id="21" creationId="{F65157C9-95F6-27E8-0A4C-4725BF8BBFBF}"/>
          </ac:cxnSpMkLst>
        </pc:cxnChg>
        <pc:cxnChg chg="add del mod">
          <ac:chgData name="Thúy Mai" userId="222f1c7e07c9bd7a" providerId="LiveId" clId="{06ADFD30-169F-4340-8FB3-4E5864914BC7}" dt="2022-04-26T13:54:08.551" v="1030" actId="478"/>
          <ac:cxnSpMkLst>
            <pc:docMk/>
            <pc:sldMk cId="2486110666" sldId="261"/>
            <ac:cxnSpMk id="24" creationId="{6500936D-1DEC-4BA4-9BF3-1E89D8EB9AC2}"/>
          </ac:cxnSpMkLst>
        </pc:cxnChg>
        <pc:cxnChg chg="add mod">
          <ac:chgData name="Thúy Mai" userId="222f1c7e07c9bd7a" providerId="LiveId" clId="{06ADFD30-169F-4340-8FB3-4E5864914BC7}" dt="2022-05-04T12:54:38.348" v="13806" actId="14100"/>
          <ac:cxnSpMkLst>
            <pc:docMk/>
            <pc:sldMk cId="2486110666" sldId="261"/>
            <ac:cxnSpMk id="24" creationId="{DCA306BA-34FA-B990-E153-AB0587E4AB53}"/>
          </ac:cxnSpMkLst>
        </pc:cxnChg>
        <pc:cxnChg chg="add del mod">
          <ac:chgData name="Thúy Mai" userId="222f1c7e07c9bd7a" providerId="LiveId" clId="{06ADFD30-169F-4340-8FB3-4E5864914BC7}" dt="2022-04-26T13:54:09.544" v="1031" actId="478"/>
          <ac:cxnSpMkLst>
            <pc:docMk/>
            <pc:sldMk cId="2486110666" sldId="261"/>
            <ac:cxnSpMk id="27" creationId="{3EF54BE4-FB2B-440C-9EB0-EB681B2F51C4}"/>
          </ac:cxnSpMkLst>
        </pc:cxnChg>
        <pc:cxnChg chg="add del mod">
          <ac:chgData name="Thúy Mai" userId="222f1c7e07c9bd7a" providerId="LiveId" clId="{06ADFD30-169F-4340-8FB3-4E5864914BC7}" dt="2022-04-28T16:46:31.535" v="6892" actId="478"/>
          <ac:cxnSpMkLst>
            <pc:docMk/>
            <pc:sldMk cId="2486110666" sldId="261"/>
            <ac:cxnSpMk id="38" creationId="{9058CDAC-EF85-4BC5-B9A4-30754DC943FC}"/>
          </ac:cxnSpMkLst>
        </pc:cxnChg>
      </pc:sldChg>
      <pc:sldChg chg="addSp delSp modSp new mod modTransition modAnim">
        <pc:chgData name="Thúy Mai" userId="222f1c7e07c9bd7a" providerId="LiveId" clId="{06ADFD30-169F-4340-8FB3-4E5864914BC7}" dt="2022-04-28T17:22:31.601" v="7257" actId="14100"/>
        <pc:sldMkLst>
          <pc:docMk/>
          <pc:sldMk cId="3241993060" sldId="262"/>
        </pc:sldMkLst>
        <pc:spChg chg="del">
          <ac:chgData name="Thúy Mai" userId="222f1c7e07c9bd7a" providerId="LiveId" clId="{06ADFD30-169F-4340-8FB3-4E5864914BC7}" dt="2022-04-26T13:00:22.699" v="468" actId="478"/>
          <ac:spMkLst>
            <pc:docMk/>
            <pc:sldMk cId="3241993060" sldId="262"/>
            <ac:spMk id="2" creationId="{924A1026-6F2A-4534-922F-A1160901D21A}"/>
          </ac:spMkLst>
        </pc:spChg>
        <pc:spChg chg="del">
          <ac:chgData name="Thúy Mai" userId="222f1c7e07c9bd7a" providerId="LiveId" clId="{06ADFD30-169F-4340-8FB3-4E5864914BC7}" dt="2022-04-26T13:00:23.980" v="469" actId="478"/>
          <ac:spMkLst>
            <pc:docMk/>
            <pc:sldMk cId="3241993060" sldId="262"/>
            <ac:spMk id="3" creationId="{77F0157C-ADD5-4D06-9198-30D12FBE389E}"/>
          </ac:spMkLst>
        </pc:spChg>
        <pc:spChg chg="add mod">
          <ac:chgData name="Thúy Mai" userId="222f1c7e07c9bd7a" providerId="LiveId" clId="{06ADFD30-169F-4340-8FB3-4E5864914BC7}" dt="2022-04-28T17:07:51.497" v="7123" actId="1076"/>
          <ac:spMkLst>
            <pc:docMk/>
            <pc:sldMk cId="3241993060" sldId="262"/>
            <ac:spMk id="4" creationId="{CCD41CF9-724A-48F0-AF2B-67105A9A13AD}"/>
          </ac:spMkLst>
        </pc:spChg>
        <pc:spChg chg="add mod">
          <ac:chgData name="Thúy Mai" userId="222f1c7e07c9bd7a" providerId="LiveId" clId="{06ADFD30-169F-4340-8FB3-4E5864914BC7}" dt="2022-04-28T17:22:31.601" v="7257" actId="14100"/>
          <ac:spMkLst>
            <pc:docMk/>
            <pc:sldMk cId="3241993060" sldId="262"/>
            <ac:spMk id="5" creationId="{5E3258DF-75D5-4CBA-BF1B-9A2B40BB9A7E}"/>
          </ac:spMkLst>
        </pc:spChg>
        <pc:spChg chg="add del">
          <ac:chgData name="Thúy Mai" userId="222f1c7e07c9bd7a" providerId="LiveId" clId="{06ADFD30-169F-4340-8FB3-4E5864914BC7}" dt="2022-04-26T14:57:54.543" v="1751" actId="478"/>
          <ac:spMkLst>
            <pc:docMk/>
            <pc:sldMk cId="3241993060" sldId="262"/>
            <ac:spMk id="6" creationId="{6E7951F3-BB83-48A3-AC7C-083817556276}"/>
          </ac:spMkLst>
        </pc:spChg>
        <pc:spChg chg="add del mod">
          <ac:chgData name="Thúy Mai" userId="222f1c7e07c9bd7a" providerId="LiveId" clId="{06ADFD30-169F-4340-8FB3-4E5864914BC7}" dt="2022-04-26T15:02:38.546" v="1770" actId="478"/>
          <ac:spMkLst>
            <pc:docMk/>
            <pc:sldMk cId="3241993060" sldId="262"/>
            <ac:spMk id="7" creationId="{A081FACE-A4EA-4882-B43E-780F5E869E1C}"/>
          </ac:spMkLst>
        </pc:spChg>
        <pc:spChg chg="add del">
          <ac:chgData name="Thúy Mai" userId="222f1c7e07c9bd7a" providerId="LiveId" clId="{06ADFD30-169F-4340-8FB3-4E5864914BC7}" dt="2022-04-26T15:02:07.186" v="1767" actId="478"/>
          <ac:spMkLst>
            <pc:docMk/>
            <pc:sldMk cId="3241993060" sldId="262"/>
            <ac:spMk id="8" creationId="{07755239-A083-4F6D-82DC-12C72524D070}"/>
          </ac:spMkLst>
        </pc:spChg>
        <pc:spChg chg="add mod">
          <ac:chgData name="Thúy Mai" userId="222f1c7e07c9bd7a" providerId="LiveId" clId="{06ADFD30-169F-4340-8FB3-4E5864914BC7}" dt="2022-04-28T17:08:55.541" v="7140" actId="207"/>
          <ac:spMkLst>
            <pc:docMk/>
            <pc:sldMk cId="3241993060" sldId="262"/>
            <ac:spMk id="9" creationId="{116A81B9-6F47-4302-B7F9-04FB08F68804}"/>
          </ac:spMkLst>
        </pc:spChg>
        <pc:spChg chg="add del mod">
          <ac:chgData name="Thúy Mai" userId="222f1c7e07c9bd7a" providerId="LiveId" clId="{06ADFD30-169F-4340-8FB3-4E5864914BC7}" dt="2022-04-26T15:12:05.042" v="1908"/>
          <ac:spMkLst>
            <pc:docMk/>
            <pc:sldMk cId="3241993060" sldId="262"/>
            <ac:spMk id="12" creationId="{C5E11EEE-B508-458D-AAE2-2BD2F80A3CC5}"/>
          </ac:spMkLst>
        </pc:spChg>
        <pc:spChg chg="add del mod">
          <ac:chgData name="Thúy Mai" userId="222f1c7e07c9bd7a" providerId="LiveId" clId="{06ADFD30-169F-4340-8FB3-4E5864914BC7}" dt="2022-04-26T15:12:05.038" v="1906" actId="478"/>
          <ac:spMkLst>
            <pc:docMk/>
            <pc:sldMk cId="3241993060" sldId="262"/>
            <ac:spMk id="15" creationId="{67D5B334-4B4F-45DE-A508-403EBF3099AA}"/>
          </ac:spMkLst>
        </pc:spChg>
        <pc:spChg chg="add del mod">
          <ac:chgData name="Thúy Mai" userId="222f1c7e07c9bd7a" providerId="LiveId" clId="{06ADFD30-169F-4340-8FB3-4E5864914BC7}" dt="2022-04-26T15:10:34.750" v="1884" actId="478"/>
          <ac:spMkLst>
            <pc:docMk/>
            <pc:sldMk cId="3241993060" sldId="262"/>
            <ac:spMk id="21" creationId="{F983D60B-C536-4735-BA83-48C2F222BA39}"/>
          </ac:spMkLst>
        </pc:spChg>
        <pc:spChg chg="add del">
          <ac:chgData name="Thúy Mai" userId="222f1c7e07c9bd7a" providerId="LiveId" clId="{06ADFD30-169F-4340-8FB3-4E5864914BC7}" dt="2022-04-26T15:11:33.835" v="1893" actId="478"/>
          <ac:spMkLst>
            <pc:docMk/>
            <pc:sldMk cId="3241993060" sldId="262"/>
            <ac:spMk id="24" creationId="{ABE936C0-8D0F-4406-ACB6-63CDDF87E043}"/>
          </ac:spMkLst>
        </pc:spChg>
        <pc:spChg chg="add mod">
          <ac:chgData name="Thúy Mai" userId="222f1c7e07c9bd7a" providerId="LiveId" clId="{06ADFD30-169F-4340-8FB3-4E5864914BC7}" dt="2022-04-28T17:09:55.764" v="7153" actId="255"/>
          <ac:spMkLst>
            <pc:docMk/>
            <pc:sldMk cId="3241993060" sldId="262"/>
            <ac:spMk id="25" creationId="{09DD09DD-BA5D-4C7C-9E79-0C4C9BC005D7}"/>
          </ac:spMkLst>
        </pc:spChg>
        <pc:spChg chg="add mod">
          <ac:chgData name="Thúy Mai" userId="222f1c7e07c9bd7a" providerId="LiveId" clId="{06ADFD30-169F-4340-8FB3-4E5864914BC7}" dt="2022-04-28T17:09:50.836" v="7152" actId="255"/>
          <ac:spMkLst>
            <pc:docMk/>
            <pc:sldMk cId="3241993060" sldId="262"/>
            <ac:spMk id="26" creationId="{F52A35FB-F93A-40D8-AAB6-A8C75DCD8159}"/>
          </ac:spMkLst>
        </pc:spChg>
        <pc:spChg chg="add mod">
          <ac:chgData name="Thúy Mai" userId="222f1c7e07c9bd7a" providerId="LiveId" clId="{06ADFD30-169F-4340-8FB3-4E5864914BC7}" dt="2022-04-28T17:09:17.416" v="7147" actId="14100"/>
          <ac:spMkLst>
            <pc:docMk/>
            <pc:sldMk cId="3241993060" sldId="262"/>
            <ac:spMk id="27" creationId="{67630AC1-8E02-43D0-BB00-845F58FD2D9F}"/>
          </ac:spMkLst>
        </pc:spChg>
        <pc:spChg chg="add mod">
          <ac:chgData name="Thúy Mai" userId="222f1c7e07c9bd7a" providerId="LiveId" clId="{06ADFD30-169F-4340-8FB3-4E5864914BC7}" dt="2022-04-28T17:09:05.716" v="7142" actId="207"/>
          <ac:spMkLst>
            <pc:docMk/>
            <pc:sldMk cId="3241993060" sldId="262"/>
            <ac:spMk id="28" creationId="{91E6E866-C0E6-422B-B40F-8C24ADF8E699}"/>
          </ac:spMkLst>
        </pc:spChg>
        <pc:graphicFrameChg chg="add del mod">
          <ac:chgData name="Thúy Mai" userId="222f1c7e07c9bd7a" providerId="LiveId" clId="{06ADFD30-169F-4340-8FB3-4E5864914BC7}" dt="2022-04-26T15:03:42.554" v="1778"/>
          <ac:graphicFrameMkLst>
            <pc:docMk/>
            <pc:sldMk cId="3241993060" sldId="262"/>
            <ac:graphicFrameMk id="10" creationId="{DBF9C0A2-60C6-45CC-9394-E20D0A0B2BED}"/>
          </ac:graphicFrameMkLst>
        </pc:graphicFrameChg>
        <pc:graphicFrameChg chg="add del mod">
          <ac:chgData name="Thúy Mai" userId="222f1c7e07c9bd7a" providerId="LiveId" clId="{06ADFD30-169F-4340-8FB3-4E5864914BC7}" dt="2022-04-26T15:04:25.466" v="1786"/>
          <ac:graphicFrameMkLst>
            <pc:docMk/>
            <pc:sldMk cId="3241993060" sldId="262"/>
            <ac:graphicFrameMk id="13" creationId="{CD58C2EB-CD8B-43DF-8120-2E78836216D4}"/>
          </ac:graphicFrameMkLst>
        </pc:graphicFrameChg>
        <pc:graphicFrameChg chg="add del mod">
          <ac:chgData name="Thúy Mai" userId="222f1c7e07c9bd7a" providerId="LiveId" clId="{06ADFD30-169F-4340-8FB3-4E5864914BC7}" dt="2022-04-26T15:07:12.188" v="1853"/>
          <ac:graphicFrameMkLst>
            <pc:docMk/>
            <pc:sldMk cId="3241993060" sldId="262"/>
            <ac:graphicFrameMk id="18" creationId="{30FBB168-321A-4224-A4E9-2AD1568DFB15}"/>
          </ac:graphicFrameMkLst>
        </pc:graphicFrameChg>
        <pc:graphicFrameChg chg="add del mod">
          <ac:chgData name="Thúy Mai" userId="222f1c7e07c9bd7a" providerId="LiveId" clId="{06ADFD30-169F-4340-8FB3-4E5864914BC7}" dt="2022-04-26T15:07:13.693" v="1856"/>
          <ac:graphicFrameMkLst>
            <pc:docMk/>
            <pc:sldMk cId="3241993060" sldId="262"/>
            <ac:graphicFrameMk id="19" creationId="{03E3DB18-AA79-4F99-BABE-CBB0D7FA95D2}"/>
          </ac:graphicFrameMkLst>
        </pc:graphicFrameChg>
        <pc:picChg chg="add del mod ord">
          <ac:chgData name="Thúy Mai" userId="222f1c7e07c9bd7a" providerId="LiveId" clId="{06ADFD30-169F-4340-8FB3-4E5864914BC7}" dt="2022-04-28T17:01:53.259" v="7028" actId="478"/>
          <ac:picMkLst>
            <pc:docMk/>
            <pc:sldMk cId="3241993060" sldId="262"/>
            <ac:picMk id="10" creationId="{2B7F5EAA-0FEF-4B34-9B27-4F5E83BA0459}"/>
          </ac:picMkLst>
        </pc:picChg>
        <pc:picChg chg="add del mod">
          <ac:chgData name="Thúy Mai" userId="222f1c7e07c9bd7a" providerId="LiveId" clId="{06ADFD30-169F-4340-8FB3-4E5864914BC7}" dt="2022-04-28T17:06:19.938" v="7105" actId="478"/>
          <ac:picMkLst>
            <pc:docMk/>
            <pc:sldMk cId="3241993060" sldId="262"/>
            <ac:picMk id="11" creationId="{83F021A1-6885-F7CD-4528-3111438C7363}"/>
          </ac:picMkLst>
        </pc:picChg>
        <pc:picChg chg="add mod">
          <ac:chgData name="Thúy Mai" userId="222f1c7e07c9bd7a" providerId="LiveId" clId="{06ADFD30-169F-4340-8FB3-4E5864914BC7}" dt="2022-04-28T17:07:15.571" v="7120" actId="1076"/>
          <ac:picMkLst>
            <pc:docMk/>
            <pc:sldMk cId="3241993060" sldId="262"/>
            <ac:picMk id="12" creationId="{048A348E-F428-1957-79E6-E5646886CE40}"/>
          </ac:picMkLst>
        </pc:picChg>
        <pc:picChg chg="add del mod ord">
          <ac:chgData name="Thúy Mai" userId="222f1c7e07c9bd7a" providerId="LiveId" clId="{06ADFD30-169F-4340-8FB3-4E5864914BC7}" dt="2022-04-27T05:21:05.034" v="6192" actId="478"/>
          <ac:picMkLst>
            <pc:docMk/>
            <pc:sldMk cId="3241993060" sldId="262"/>
            <ac:picMk id="29" creationId="{2B3FFF94-1BD3-460B-840C-54BB76A41ADA}"/>
          </ac:picMkLst>
        </pc:picChg>
        <pc:cxnChg chg="add del mod">
          <ac:chgData name="Thúy Mai" userId="222f1c7e07c9bd7a" providerId="LiveId" clId="{06ADFD30-169F-4340-8FB3-4E5864914BC7}" dt="2022-04-26T15:10:33.428" v="1883" actId="478"/>
          <ac:cxnSpMkLst>
            <pc:docMk/>
            <pc:sldMk cId="3241993060" sldId="262"/>
            <ac:cxnSpMk id="17" creationId="{49F45C87-6030-4F77-8A24-966758D71697}"/>
          </ac:cxnSpMkLst>
        </pc:cxnChg>
      </pc:sldChg>
      <pc:sldChg chg="addSp delSp modSp add del mod">
        <pc:chgData name="Thúy Mai" userId="222f1c7e07c9bd7a" providerId="LiveId" clId="{06ADFD30-169F-4340-8FB3-4E5864914BC7}" dt="2022-04-26T14:52:50.134" v="1658" actId="47"/>
        <pc:sldMkLst>
          <pc:docMk/>
          <pc:sldMk cId="3210382252" sldId="263"/>
        </pc:sldMkLst>
        <pc:spChg chg="mod">
          <ac:chgData name="Thúy Mai" userId="222f1c7e07c9bd7a" providerId="LiveId" clId="{06ADFD30-169F-4340-8FB3-4E5864914BC7}" dt="2022-04-26T13:53:56.231" v="1028" actId="1076"/>
          <ac:spMkLst>
            <pc:docMk/>
            <pc:sldMk cId="3210382252" sldId="263"/>
            <ac:spMk id="13" creationId="{95E2FE84-BF9F-4A49-8E1A-D17FCBD0A817}"/>
          </ac:spMkLst>
        </pc:spChg>
        <pc:spChg chg="del mod">
          <ac:chgData name="Thúy Mai" userId="222f1c7e07c9bd7a" providerId="LiveId" clId="{06ADFD30-169F-4340-8FB3-4E5864914BC7}" dt="2022-04-26T13:54:17.172" v="1033" actId="21"/>
          <ac:spMkLst>
            <pc:docMk/>
            <pc:sldMk cId="3210382252" sldId="263"/>
            <ac:spMk id="18" creationId="{88F4FB54-E36C-4AF6-87DE-F3570AA869DC}"/>
          </ac:spMkLst>
        </pc:spChg>
        <pc:spChg chg="mod">
          <ac:chgData name="Thúy Mai" userId="222f1c7e07c9bd7a" providerId="LiveId" clId="{06ADFD30-169F-4340-8FB3-4E5864914BC7}" dt="2022-04-26T13:53:49.277" v="1026" actId="20577"/>
          <ac:spMkLst>
            <pc:docMk/>
            <pc:sldMk cId="3210382252" sldId="263"/>
            <ac:spMk id="26" creationId="{5AEDEA30-41ED-4E09-B796-86AB2B6E4179}"/>
          </ac:spMkLst>
        </pc:spChg>
        <pc:spChg chg="mod">
          <ac:chgData name="Thúy Mai" userId="222f1c7e07c9bd7a" providerId="LiveId" clId="{06ADFD30-169F-4340-8FB3-4E5864914BC7}" dt="2022-04-26T13:52:47.426" v="973" actId="1076"/>
          <ac:spMkLst>
            <pc:docMk/>
            <pc:sldMk cId="3210382252" sldId="263"/>
            <ac:spMk id="34" creationId="{6AAFB82B-1AF2-4480-BFED-A906F95DBC1A}"/>
          </ac:spMkLst>
        </pc:spChg>
        <pc:graphicFrameChg chg="add del mod">
          <ac:chgData name="Thúy Mai" userId="222f1c7e07c9bd7a" providerId="LiveId" clId="{06ADFD30-169F-4340-8FB3-4E5864914BC7}" dt="2022-04-26T13:01:50.657" v="496"/>
          <ac:graphicFrameMkLst>
            <pc:docMk/>
            <pc:sldMk cId="3210382252" sldId="263"/>
            <ac:graphicFrameMk id="2" creationId="{4C2AC8EB-B1CD-48F5-92B7-347899A0CA19}"/>
          </ac:graphicFrameMkLst>
        </pc:graphicFrameChg>
        <pc:graphicFrameChg chg="add del mod">
          <ac:chgData name="Thúy Mai" userId="222f1c7e07c9bd7a" providerId="LiveId" clId="{06ADFD30-169F-4340-8FB3-4E5864914BC7}" dt="2022-04-26T13:32:38.749" v="855"/>
          <ac:graphicFrameMkLst>
            <pc:docMk/>
            <pc:sldMk cId="3210382252" sldId="263"/>
            <ac:graphicFrameMk id="8" creationId="{8231A043-FBEB-4DF2-A101-0AA3FF1C5D47}"/>
          </ac:graphicFrameMkLst>
        </pc:graphicFrameChg>
        <pc:graphicFrameChg chg="add del mod">
          <ac:chgData name="Thúy Mai" userId="222f1c7e07c9bd7a" providerId="LiveId" clId="{06ADFD30-169F-4340-8FB3-4E5864914BC7}" dt="2022-04-26T13:33:02.980" v="864"/>
          <ac:graphicFrameMkLst>
            <pc:docMk/>
            <pc:sldMk cId="3210382252" sldId="263"/>
            <ac:graphicFrameMk id="9" creationId="{F0DB4248-71B7-49DD-B4AC-9BB4339A5235}"/>
          </ac:graphicFrameMkLst>
        </pc:graphicFrameChg>
        <pc:graphicFrameChg chg="add del mod">
          <ac:chgData name="Thúy Mai" userId="222f1c7e07c9bd7a" providerId="LiveId" clId="{06ADFD30-169F-4340-8FB3-4E5864914BC7}" dt="2022-04-26T13:33:23.800" v="871"/>
          <ac:graphicFrameMkLst>
            <pc:docMk/>
            <pc:sldMk cId="3210382252" sldId="263"/>
            <ac:graphicFrameMk id="10" creationId="{56037A02-CC58-4E39-AEC1-783DB22F1644}"/>
          </ac:graphicFrameMkLst>
        </pc:graphicFrameChg>
        <pc:cxnChg chg="mod">
          <ac:chgData name="Thúy Mai" userId="222f1c7e07c9bd7a" providerId="LiveId" clId="{06ADFD30-169F-4340-8FB3-4E5864914BC7}" dt="2022-04-26T13:54:17.172" v="1033" actId="21"/>
          <ac:cxnSpMkLst>
            <pc:docMk/>
            <pc:sldMk cId="3210382252" sldId="263"/>
            <ac:cxnSpMk id="24" creationId="{6500936D-1DEC-4BA4-9BF3-1E89D8EB9AC2}"/>
          </ac:cxnSpMkLst>
        </pc:cxnChg>
        <pc:cxnChg chg="mod">
          <ac:chgData name="Thúy Mai" userId="222f1c7e07c9bd7a" providerId="LiveId" clId="{06ADFD30-169F-4340-8FB3-4E5864914BC7}" dt="2022-04-26T13:02:24.331" v="509" actId="1076"/>
          <ac:cxnSpMkLst>
            <pc:docMk/>
            <pc:sldMk cId="3210382252" sldId="263"/>
            <ac:cxnSpMk id="27" creationId="{3EF54BE4-FB2B-440C-9EB0-EB681B2F51C4}"/>
          </ac:cxnSpMkLst>
        </pc:cxnChg>
      </pc:sldChg>
      <pc:sldChg chg="addSp delSp modSp new del mod ord modAnim">
        <pc:chgData name="Thúy Mai" userId="222f1c7e07c9bd7a" providerId="LiveId" clId="{06ADFD30-169F-4340-8FB3-4E5864914BC7}" dt="2022-04-26T15:23:36.915" v="2056" actId="47"/>
        <pc:sldMkLst>
          <pc:docMk/>
          <pc:sldMk cId="3698375513" sldId="264"/>
        </pc:sldMkLst>
        <pc:spChg chg="del">
          <ac:chgData name="Thúy Mai" userId="222f1c7e07c9bd7a" providerId="LiveId" clId="{06ADFD30-169F-4340-8FB3-4E5864914BC7}" dt="2022-04-26T13:04:28.351" v="511" actId="478"/>
          <ac:spMkLst>
            <pc:docMk/>
            <pc:sldMk cId="3698375513" sldId="264"/>
            <ac:spMk id="2" creationId="{A679A779-8E32-4584-BC86-8F1A15275268}"/>
          </ac:spMkLst>
        </pc:spChg>
        <pc:spChg chg="del">
          <ac:chgData name="Thúy Mai" userId="222f1c7e07c9bd7a" providerId="LiveId" clId="{06ADFD30-169F-4340-8FB3-4E5864914BC7}" dt="2022-04-26T13:04:29.744" v="512" actId="478"/>
          <ac:spMkLst>
            <pc:docMk/>
            <pc:sldMk cId="3698375513" sldId="264"/>
            <ac:spMk id="3" creationId="{CE930F80-D84E-45D1-A565-6C9ED9B69851}"/>
          </ac:spMkLst>
        </pc:spChg>
        <pc:spChg chg="add mod">
          <ac:chgData name="Thúy Mai" userId="222f1c7e07c9bd7a" providerId="LiveId" clId="{06ADFD30-169F-4340-8FB3-4E5864914BC7}" dt="2022-04-26T13:20:34.488" v="723" actId="1076"/>
          <ac:spMkLst>
            <pc:docMk/>
            <pc:sldMk cId="3698375513" sldId="264"/>
            <ac:spMk id="7" creationId="{25510E11-E415-4F75-A051-5CB336E6D093}"/>
          </ac:spMkLst>
        </pc:spChg>
        <pc:graphicFrameChg chg="add del mod">
          <ac:chgData name="Thúy Mai" userId="222f1c7e07c9bd7a" providerId="LiveId" clId="{06ADFD30-169F-4340-8FB3-4E5864914BC7}" dt="2022-04-26T13:04:31.050" v="515"/>
          <ac:graphicFrameMkLst>
            <pc:docMk/>
            <pc:sldMk cId="3698375513" sldId="264"/>
            <ac:graphicFrameMk id="4" creationId="{7CC7532F-A077-4E3F-945D-5FA5D71531CE}"/>
          </ac:graphicFrameMkLst>
        </pc:graphicFrameChg>
        <pc:graphicFrameChg chg="add mod modGraphic">
          <ac:chgData name="Thúy Mai" userId="222f1c7e07c9bd7a" providerId="LiveId" clId="{06ADFD30-169F-4340-8FB3-4E5864914BC7}" dt="2022-04-26T13:24:08.677" v="802" actId="20577"/>
          <ac:graphicFrameMkLst>
            <pc:docMk/>
            <pc:sldMk cId="3698375513" sldId="264"/>
            <ac:graphicFrameMk id="5" creationId="{C3F91041-545F-4976-8000-C1E2869607EF}"/>
          </ac:graphicFrameMkLst>
        </pc:graphicFrameChg>
      </pc:sldChg>
      <pc:sldChg chg="addSp delSp modSp new del mod">
        <pc:chgData name="Thúy Mai" userId="222f1c7e07c9bd7a" providerId="LiveId" clId="{06ADFD30-169F-4340-8FB3-4E5864914BC7}" dt="2022-04-26T14:51:30.136" v="1656" actId="47"/>
        <pc:sldMkLst>
          <pc:docMk/>
          <pc:sldMk cId="2385307779" sldId="265"/>
        </pc:sldMkLst>
        <pc:spChg chg="del">
          <ac:chgData name="Thúy Mai" userId="222f1c7e07c9bd7a" providerId="LiveId" clId="{06ADFD30-169F-4340-8FB3-4E5864914BC7}" dt="2022-04-26T13:04:41.754" v="519" actId="478"/>
          <ac:spMkLst>
            <pc:docMk/>
            <pc:sldMk cId="2385307779" sldId="265"/>
            <ac:spMk id="2" creationId="{2EB1A605-A94B-409A-9D44-65E1E5928CDA}"/>
          </ac:spMkLst>
        </pc:spChg>
        <pc:spChg chg="del">
          <ac:chgData name="Thúy Mai" userId="222f1c7e07c9bd7a" providerId="LiveId" clId="{06ADFD30-169F-4340-8FB3-4E5864914BC7}" dt="2022-04-26T13:04:42.589" v="520" actId="478"/>
          <ac:spMkLst>
            <pc:docMk/>
            <pc:sldMk cId="2385307779" sldId="265"/>
            <ac:spMk id="3" creationId="{A58D1EE5-7442-4052-8550-33864D0E5053}"/>
          </ac:spMkLst>
        </pc:spChg>
        <pc:spChg chg="add del mod">
          <ac:chgData name="Thúy Mai" userId="222f1c7e07c9bd7a" providerId="LiveId" clId="{06ADFD30-169F-4340-8FB3-4E5864914BC7}" dt="2022-04-26T13:41:45.917" v="888" actId="478"/>
          <ac:spMkLst>
            <pc:docMk/>
            <pc:sldMk cId="2385307779" sldId="265"/>
            <ac:spMk id="5" creationId="{536DA953-A8C1-484A-BA3A-3E4859A9A86C}"/>
          </ac:spMkLst>
        </pc:spChg>
        <pc:graphicFrameChg chg="add del mod modGraphic">
          <ac:chgData name="Thúy Mai" userId="222f1c7e07c9bd7a" providerId="LiveId" clId="{06ADFD30-169F-4340-8FB3-4E5864914BC7}" dt="2022-04-26T13:42:36.272" v="901" actId="478"/>
          <ac:graphicFrameMkLst>
            <pc:docMk/>
            <pc:sldMk cId="2385307779" sldId="265"/>
            <ac:graphicFrameMk id="4" creationId="{F019248F-1331-47D8-87D3-5F85619CD3DD}"/>
          </ac:graphicFrameMkLst>
        </pc:graphicFrameChg>
        <pc:graphicFrameChg chg="add del">
          <ac:chgData name="Thúy Mai" userId="222f1c7e07c9bd7a" providerId="LiveId" clId="{06ADFD30-169F-4340-8FB3-4E5864914BC7}" dt="2022-04-26T13:40:45.838" v="880" actId="478"/>
          <ac:graphicFrameMkLst>
            <pc:docMk/>
            <pc:sldMk cId="2385307779" sldId="265"/>
            <ac:graphicFrameMk id="6" creationId="{3284F9F3-8E48-475C-8794-F023356CADE0}"/>
          </ac:graphicFrameMkLst>
        </pc:graphicFrameChg>
        <pc:graphicFrameChg chg="add del">
          <ac:chgData name="Thúy Mai" userId="222f1c7e07c9bd7a" providerId="LiveId" clId="{06ADFD30-169F-4340-8FB3-4E5864914BC7}" dt="2022-04-26T13:41:03.542" v="882" actId="478"/>
          <ac:graphicFrameMkLst>
            <pc:docMk/>
            <pc:sldMk cId="2385307779" sldId="265"/>
            <ac:graphicFrameMk id="7" creationId="{1D3164AC-2D53-4E3F-A619-1A560F25B64C}"/>
          </ac:graphicFrameMkLst>
        </pc:graphicFrameChg>
        <pc:graphicFrameChg chg="add del mod">
          <ac:chgData name="Thúy Mai" userId="222f1c7e07c9bd7a" providerId="LiveId" clId="{06ADFD30-169F-4340-8FB3-4E5864914BC7}" dt="2022-04-26T13:42:39.683" v="902" actId="478"/>
          <ac:graphicFrameMkLst>
            <pc:docMk/>
            <pc:sldMk cId="2385307779" sldId="265"/>
            <ac:graphicFrameMk id="8" creationId="{46F325C9-2BA8-4875-903E-EB307D6AEAB9}"/>
          </ac:graphicFrameMkLst>
        </pc:graphicFrameChg>
        <pc:graphicFrameChg chg="add mod modGraphic">
          <ac:chgData name="Thúy Mai" userId="222f1c7e07c9bd7a" providerId="LiveId" clId="{06ADFD30-169F-4340-8FB3-4E5864914BC7}" dt="2022-04-26T13:43:04.389" v="909" actId="14734"/>
          <ac:graphicFrameMkLst>
            <pc:docMk/>
            <pc:sldMk cId="2385307779" sldId="265"/>
            <ac:graphicFrameMk id="9" creationId="{28C73B34-E3E3-4D6E-8E9C-CF2570DA9DC6}"/>
          </ac:graphicFrameMkLst>
        </pc:graphicFrameChg>
      </pc:sldChg>
      <pc:sldChg chg="addSp delSp modSp new del mod">
        <pc:chgData name="Thúy Mai" userId="222f1c7e07c9bd7a" providerId="LiveId" clId="{06ADFD30-169F-4340-8FB3-4E5864914BC7}" dt="2022-04-26T14:51:27.519" v="1655" actId="47"/>
        <pc:sldMkLst>
          <pc:docMk/>
          <pc:sldMk cId="259694354" sldId="266"/>
        </pc:sldMkLst>
        <pc:spChg chg="del">
          <ac:chgData name="Thúy Mai" userId="222f1c7e07c9bd7a" providerId="LiveId" clId="{06ADFD30-169F-4340-8FB3-4E5864914BC7}" dt="2022-04-26T13:05:41.786" v="533" actId="478"/>
          <ac:spMkLst>
            <pc:docMk/>
            <pc:sldMk cId="259694354" sldId="266"/>
            <ac:spMk id="2" creationId="{E9005269-CE3D-4ED6-8422-0D17BF549C80}"/>
          </ac:spMkLst>
        </pc:spChg>
        <pc:spChg chg="del">
          <ac:chgData name="Thúy Mai" userId="222f1c7e07c9bd7a" providerId="LiveId" clId="{06ADFD30-169F-4340-8FB3-4E5864914BC7}" dt="2022-04-26T13:05:42.884" v="534" actId="478"/>
          <ac:spMkLst>
            <pc:docMk/>
            <pc:sldMk cId="259694354" sldId="266"/>
            <ac:spMk id="3" creationId="{9ACE205A-822E-4A60-80DB-C84919F7D59E}"/>
          </ac:spMkLst>
        </pc:spChg>
        <pc:spChg chg="add mod">
          <ac:chgData name="Thúy Mai" userId="222f1c7e07c9bd7a" providerId="LiveId" clId="{06ADFD30-169F-4340-8FB3-4E5864914BC7}" dt="2022-04-26T13:28:19.883" v="836" actId="1076"/>
          <ac:spMkLst>
            <pc:docMk/>
            <pc:sldMk cId="259694354" sldId="266"/>
            <ac:spMk id="5" creationId="{5A37E7DF-B468-4822-9311-C13D0A0FBFEE}"/>
          </ac:spMkLst>
        </pc:spChg>
        <pc:graphicFrameChg chg="add mod modGraphic">
          <ac:chgData name="Thúy Mai" userId="222f1c7e07c9bd7a" providerId="LiveId" clId="{06ADFD30-169F-4340-8FB3-4E5864914BC7}" dt="2022-04-26T13:29:22.151" v="846" actId="207"/>
          <ac:graphicFrameMkLst>
            <pc:docMk/>
            <pc:sldMk cId="259694354" sldId="266"/>
            <ac:graphicFrameMk id="4" creationId="{11F330AD-BD90-49D4-9D7D-040227B623C9}"/>
          </ac:graphicFrameMkLst>
        </pc:graphicFrameChg>
      </pc:sldChg>
      <pc:sldChg chg="addSp delSp modSp add mod modTransition delAnim modAnim">
        <pc:chgData name="Thúy Mai" userId="222f1c7e07c9bd7a" providerId="LiveId" clId="{06ADFD30-169F-4340-8FB3-4E5864914BC7}" dt="2022-04-29T05:45:23.049" v="8174" actId="122"/>
        <pc:sldMkLst>
          <pc:docMk/>
          <pc:sldMk cId="65206973" sldId="267"/>
        </pc:sldMkLst>
        <pc:spChg chg="add del mod">
          <ac:chgData name="Thúy Mai" userId="222f1c7e07c9bd7a" providerId="LiveId" clId="{06ADFD30-169F-4340-8FB3-4E5864914BC7}" dt="2022-04-26T14:23:10.285" v="1389" actId="478"/>
          <ac:spMkLst>
            <pc:docMk/>
            <pc:sldMk cId="65206973" sldId="267"/>
            <ac:spMk id="3" creationId="{D3684CD4-927B-4A33-89A3-E41B934F6FD1}"/>
          </ac:spMkLst>
        </pc:spChg>
        <pc:spChg chg="add mod">
          <ac:chgData name="Thúy Mai" userId="222f1c7e07c9bd7a" providerId="LiveId" clId="{06ADFD30-169F-4340-8FB3-4E5864914BC7}" dt="2022-04-29T05:45:23.049" v="8174" actId="122"/>
          <ac:spMkLst>
            <pc:docMk/>
            <pc:sldMk cId="65206973" sldId="267"/>
            <ac:spMk id="5" creationId="{8D4B73CD-405E-F9CC-AD05-AC6953B6718D}"/>
          </ac:spMkLst>
        </pc:spChg>
        <pc:spChg chg="add del mod">
          <ac:chgData name="Thúy Mai" userId="222f1c7e07c9bd7a" providerId="LiveId" clId="{06ADFD30-169F-4340-8FB3-4E5864914BC7}" dt="2022-04-28T16:30:52.370" v="6805" actId="478"/>
          <ac:spMkLst>
            <pc:docMk/>
            <pc:sldMk cId="65206973" sldId="267"/>
            <ac:spMk id="7" creationId="{704B9AF5-47AA-4905-80D1-63B8CADF5CAB}"/>
          </ac:spMkLst>
        </pc:spChg>
        <pc:spChg chg="add del mod">
          <ac:chgData name="Thúy Mai" userId="222f1c7e07c9bd7a" providerId="LiveId" clId="{06ADFD30-169F-4340-8FB3-4E5864914BC7}" dt="2022-04-26T14:24:12.837" v="1427" actId="478"/>
          <ac:spMkLst>
            <pc:docMk/>
            <pc:sldMk cId="65206973" sldId="267"/>
            <ac:spMk id="11" creationId="{FAD81CD7-C349-4003-9241-00731EB21D8A}"/>
          </ac:spMkLst>
        </pc:spChg>
        <pc:spChg chg="mod ord">
          <ac:chgData name="Thúy Mai" userId="222f1c7e07c9bd7a" providerId="LiveId" clId="{06ADFD30-169F-4340-8FB3-4E5864914BC7}" dt="2022-04-28T16:39:30.863" v="6861" actId="1076"/>
          <ac:spMkLst>
            <pc:docMk/>
            <pc:sldMk cId="65206973" sldId="267"/>
            <ac:spMk id="12" creationId="{0A86420E-3E6B-4E92-8E44-BD8EF2547775}"/>
          </ac:spMkLst>
        </pc:spChg>
        <pc:graphicFrameChg chg="add del mod">
          <ac:chgData name="Thúy Mai" userId="222f1c7e07c9bd7a" providerId="LiveId" clId="{06ADFD30-169F-4340-8FB3-4E5864914BC7}" dt="2022-04-26T14:23:14.501" v="1395"/>
          <ac:graphicFrameMkLst>
            <pc:docMk/>
            <pc:sldMk cId="65206973" sldId="267"/>
            <ac:graphicFrameMk id="4" creationId="{76E09FB2-EE8A-4EB1-B962-E73E99560A57}"/>
          </ac:graphicFrameMkLst>
        </pc:graphicFrameChg>
        <pc:graphicFrameChg chg="add del mod">
          <ac:chgData name="Thúy Mai" userId="222f1c7e07c9bd7a" providerId="LiveId" clId="{06ADFD30-169F-4340-8FB3-4E5864914BC7}" dt="2022-04-28T16:28:06.108" v="6780"/>
          <ac:graphicFrameMkLst>
            <pc:docMk/>
            <pc:sldMk cId="65206973" sldId="267"/>
            <ac:graphicFrameMk id="4" creationId="{FF52FE22-F383-4EEE-EF5F-5EBBC26FF528}"/>
          </ac:graphicFrameMkLst>
        </pc:graphicFrameChg>
        <pc:graphicFrameChg chg="add del mod">
          <ac:chgData name="Thúy Mai" userId="222f1c7e07c9bd7a" providerId="LiveId" clId="{06ADFD30-169F-4340-8FB3-4E5864914BC7}" dt="2022-04-26T14:23:26.106" v="1398"/>
          <ac:graphicFrameMkLst>
            <pc:docMk/>
            <pc:sldMk cId="65206973" sldId="267"/>
            <ac:graphicFrameMk id="5" creationId="{6F36C893-9519-4567-9A6D-48EC300F86E6}"/>
          </ac:graphicFrameMkLst>
        </pc:graphicFrameChg>
        <pc:picChg chg="add mod">
          <ac:chgData name="Thúy Mai" userId="222f1c7e07c9bd7a" providerId="LiveId" clId="{06ADFD30-169F-4340-8FB3-4E5864914BC7}" dt="2022-04-28T16:27:32.857" v="6770" actId="1076"/>
          <ac:picMkLst>
            <pc:docMk/>
            <pc:sldMk cId="65206973" sldId="267"/>
            <ac:picMk id="3" creationId="{C2B0C21F-B275-45C5-1807-C6BCD0F6F97F}"/>
          </ac:picMkLst>
        </pc:picChg>
        <pc:picChg chg="add mod">
          <ac:chgData name="Thúy Mai" userId="222f1c7e07c9bd7a" providerId="LiveId" clId="{06ADFD30-169F-4340-8FB3-4E5864914BC7}" dt="2022-04-28T16:30:47.438" v="6803" actId="1076"/>
          <ac:picMkLst>
            <pc:docMk/>
            <pc:sldMk cId="65206973" sldId="267"/>
            <ac:picMk id="9" creationId="{5F76DD6A-5161-4D97-A585-333E20905A96}"/>
          </ac:picMkLst>
        </pc:picChg>
        <pc:picChg chg="del mod">
          <ac:chgData name="Thúy Mai" userId="222f1c7e07c9bd7a" providerId="LiveId" clId="{06ADFD30-169F-4340-8FB3-4E5864914BC7}" dt="2022-04-28T16:25:31.218" v="6755" actId="478"/>
          <ac:picMkLst>
            <pc:docMk/>
            <pc:sldMk cId="65206973" sldId="267"/>
            <ac:picMk id="10" creationId="{8D7CA616-AA1B-4F3A-9FEE-C9D26D2DABDA}"/>
          </ac:picMkLst>
        </pc:picChg>
        <pc:picChg chg="add del mod">
          <ac:chgData name="Thúy Mai" userId="222f1c7e07c9bd7a" providerId="LiveId" clId="{06ADFD30-169F-4340-8FB3-4E5864914BC7}" dt="2022-04-28T16:28:21.923" v="6784" actId="478"/>
          <ac:picMkLst>
            <pc:docMk/>
            <pc:sldMk cId="65206973" sldId="267"/>
            <ac:picMk id="11" creationId="{1D340F80-6DC4-53F9-5567-1D271DC5E1F4}"/>
          </ac:picMkLst>
        </pc:picChg>
        <pc:picChg chg="del">
          <ac:chgData name="Thúy Mai" userId="222f1c7e07c9bd7a" providerId="LiveId" clId="{06ADFD30-169F-4340-8FB3-4E5864914BC7}" dt="2022-04-26T14:23:07.923" v="1388" actId="478"/>
          <ac:picMkLst>
            <pc:docMk/>
            <pc:sldMk cId="65206973" sldId="267"/>
            <ac:picMk id="13" creationId="{C43CE28A-DF52-4FDB-9033-E49BC1076890}"/>
          </ac:picMkLst>
        </pc:picChg>
      </pc:sldChg>
      <pc:sldChg chg="addSp delSp modSp new mod modTransition modAnim addCm delCm">
        <pc:chgData name="Thúy Mai" userId="222f1c7e07c9bd7a" providerId="LiveId" clId="{06ADFD30-169F-4340-8FB3-4E5864914BC7}" dt="2022-05-22T06:01:03.197" v="13888" actId="20577"/>
        <pc:sldMkLst>
          <pc:docMk/>
          <pc:sldMk cId="1869585744" sldId="268"/>
        </pc:sldMkLst>
        <pc:spChg chg="del">
          <ac:chgData name="Thúy Mai" userId="222f1c7e07c9bd7a" providerId="LiveId" clId="{06ADFD30-169F-4340-8FB3-4E5864914BC7}" dt="2022-04-26T14:30:48.407" v="1472" actId="478"/>
          <ac:spMkLst>
            <pc:docMk/>
            <pc:sldMk cId="1869585744" sldId="268"/>
            <ac:spMk id="2" creationId="{7B6E00DA-40CA-4340-A704-67DA56909239}"/>
          </ac:spMkLst>
        </pc:spChg>
        <pc:spChg chg="del">
          <ac:chgData name="Thúy Mai" userId="222f1c7e07c9bd7a" providerId="LiveId" clId="{06ADFD30-169F-4340-8FB3-4E5864914BC7}" dt="2022-04-26T14:30:50.915" v="1474" actId="478"/>
          <ac:spMkLst>
            <pc:docMk/>
            <pc:sldMk cId="1869585744" sldId="268"/>
            <ac:spMk id="3" creationId="{18FFD3F8-8742-40FB-B1D9-601182FD8FBD}"/>
          </ac:spMkLst>
        </pc:spChg>
        <pc:spChg chg="add mod">
          <ac:chgData name="Thúy Mai" userId="222f1c7e07c9bd7a" providerId="LiveId" clId="{06ADFD30-169F-4340-8FB3-4E5864914BC7}" dt="2022-04-28T16:36:27.831" v="6845" actId="207"/>
          <ac:spMkLst>
            <pc:docMk/>
            <pc:sldMk cId="1869585744" sldId="268"/>
            <ac:spMk id="4" creationId="{A08D4735-63C1-4F13-B5A7-14243DE4D769}"/>
          </ac:spMkLst>
        </pc:spChg>
        <pc:spChg chg="add mod ord">
          <ac:chgData name="Thúy Mai" userId="222f1c7e07c9bd7a" providerId="LiveId" clId="{06ADFD30-169F-4340-8FB3-4E5864914BC7}" dt="2022-04-28T16:32:25.834" v="6808" actId="167"/>
          <ac:spMkLst>
            <pc:docMk/>
            <pc:sldMk cId="1869585744" sldId="268"/>
            <ac:spMk id="8" creationId="{04456F8A-472B-3E38-CEFE-1AB93F17BBF0}"/>
          </ac:spMkLst>
        </pc:spChg>
        <pc:spChg chg="add mod ord">
          <ac:chgData name="Thúy Mai" userId="222f1c7e07c9bd7a" providerId="LiveId" clId="{06ADFD30-169F-4340-8FB3-4E5864914BC7}" dt="2022-04-28T16:32:25.834" v="6808" actId="167"/>
          <ac:spMkLst>
            <pc:docMk/>
            <pc:sldMk cId="1869585744" sldId="268"/>
            <ac:spMk id="9" creationId="{0FBA6EEB-5020-72FB-4EE9-828D49258747}"/>
          </ac:spMkLst>
        </pc:spChg>
        <pc:spChg chg="add del mod">
          <ac:chgData name="Thúy Mai" userId="222f1c7e07c9bd7a" providerId="LiveId" clId="{06ADFD30-169F-4340-8FB3-4E5864914BC7}" dt="2022-04-28T16:38:05.567" v="6851" actId="478"/>
          <ac:spMkLst>
            <pc:docMk/>
            <pc:sldMk cId="1869585744" sldId="268"/>
            <ac:spMk id="12" creationId="{76F6F55D-2AE2-1B7C-9F1B-B15C9FC7A39E}"/>
          </ac:spMkLst>
        </pc:spChg>
        <pc:spChg chg="add del mod">
          <ac:chgData name="Thúy Mai" userId="222f1c7e07c9bd7a" providerId="LiveId" clId="{06ADFD30-169F-4340-8FB3-4E5864914BC7}" dt="2022-04-28T16:38:38.900" v="6855" actId="478"/>
          <ac:spMkLst>
            <pc:docMk/>
            <pc:sldMk cId="1869585744" sldId="268"/>
            <ac:spMk id="13" creationId="{C38A7156-6C5F-BDA5-77A2-C935E99D320B}"/>
          </ac:spMkLst>
        </pc:spChg>
        <pc:spChg chg="add mod">
          <ac:chgData name="Thúy Mai" userId="222f1c7e07c9bd7a" providerId="LiveId" clId="{06ADFD30-169F-4340-8FB3-4E5864914BC7}" dt="2022-04-28T16:37:05.531" v="6847" actId="207"/>
          <ac:spMkLst>
            <pc:docMk/>
            <pc:sldMk cId="1869585744" sldId="268"/>
            <ac:spMk id="15" creationId="{E4E3C224-3A1E-4BFF-A3FA-67137A99220E}"/>
          </ac:spMkLst>
        </pc:spChg>
        <pc:spChg chg="add mod">
          <ac:chgData name="Thúy Mai" userId="222f1c7e07c9bd7a" providerId="LiveId" clId="{06ADFD30-169F-4340-8FB3-4E5864914BC7}" dt="2022-05-22T06:01:03.197" v="13888" actId="20577"/>
          <ac:spMkLst>
            <pc:docMk/>
            <pc:sldMk cId="1869585744" sldId="268"/>
            <ac:spMk id="17" creationId="{2F29E21E-6095-4BD3-AE29-5C1C4C9A23D4}"/>
          </ac:spMkLst>
        </pc:spChg>
        <pc:spChg chg="add del">
          <ac:chgData name="Thúy Mai" userId="222f1c7e07c9bd7a" providerId="LiveId" clId="{06ADFD30-169F-4340-8FB3-4E5864914BC7}" dt="2022-04-26T14:47:02.720" v="1602" actId="22"/>
          <ac:spMkLst>
            <pc:docMk/>
            <pc:sldMk cId="1869585744" sldId="268"/>
            <ac:spMk id="19" creationId="{83D2D138-B6E4-4107-AEB0-B4FB8A1645BD}"/>
          </ac:spMkLst>
        </pc:spChg>
        <pc:spChg chg="add mod">
          <ac:chgData name="Thúy Mai" userId="222f1c7e07c9bd7a" providerId="LiveId" clId="{06ADFD30-169F-4340-8FB3-4E5864914BC7}" dt="2022-04-28T16:38:36.904" v="6854" actId="207"/>
          <ac:spMkLst>
            <pc:docMk/>
            <pc:sldMk cId="1869585744" sldId="268"/>
            <ac:spMk id="20" creationId="{85B2839B-990C-401F-AE36-758C3E16E26E}"/>
          </ac:spMkLst>
        </pc:spChg>
        <pc:spChg chg="add mod">
          <ac:chgData name="Thúy Mai" userId="222f1c7e07c9bd7a" providerId="LiveId" clId="{06ADFD30-169F-4340-8FB3-4E5864914BC7}" dt="2022-04-28T16:38:36.904" v="6854" actId="207"/>
          <ac:spMkLst>
            <pc:docMk/>
            <pc:sldMk cId="1869585744" sldId="268"/>
            <ac:spMk id="22" creationId="{E6000EFD-2F57-4DF7-8CB9-1AF320790903}"/>
          </ac:spMkLst>
        </pc:spChg>
        <pc:graphicFrameChg chg="add del mod">
          <ac:chgData name="Thúy Mai" userId="222f1c7e07c9bd7a" providerId="LiveId" clId="{06ADFD30-169F-4340-8FB3-4E5864914BC7}" dt="2022-04-26T14:45:02.190" v="1573"/>
          <ac:graphicFrameMkLst>
            <pc:docMk/>
            <pc:sldMk cId="1869585744" sldId="268"/>
            <ac:graphicFrameMk id="16" creationId="{8684E5CE-5B16-4E65-ABAB-2BBB4ED6EC7E}"/>
          </ac:graphicFrameMkLst>
        </pc:graphicFrameChg>
        <pc:graphicFrameChg chg="add del mod">
          <ac:chgData name="Thúy Mai" userId="222f1c7e07c9bd7a" providerId="LiveId" clId="{06ADFD30-169F-4340-8FB3-4E5864914BC7}" dt="2022-04-26T14:48:08.994" v="1617"/>
          <ac:graphicFrameMkLst>
            <pc:docMk/>
            <pc:sldMk cId="1869585744" sldId="268"/>
            <ac:graphicFrameMk id="21" creationId="{C921AC92-9F89-486A-AC72-BE5C82CDF503}"/>
          </ac:graphicFrameMkLst>
        </pc:graphicFrameChg>
        <pc:graphicFrameChg chg="add del mod">
          <ac:chgData name="Thúy Mai" userId="222f1c7e07c9bd7a" providerId="LiveId" clId="{06ADFD30-169F-4340-8FB3-4E5864914BC7}" dt="2022-04-26T14:49:32.294" v="1644"/>
          <ac:graphicFrameMkLst>
            <pc:docMk/>
            <pc:sldMk cId="1869585744" sldId="268"/>
            <ac:graphicFrameMk id="23" creationId="{35B7BCF2-F2C4-4B25-AE29-152B2C767D57}"/>
          </ac:graphicFrameMkLst>
        </pc:graphicFrameChg>
        <pc:picChg chg="add mod">
          <ac:chgData name="Thúy Mai" userId="222f1c7e07c9bd7a" providerId="LiveId" clId="{06ADFD30-169F-4340-8FB3-4E5864914BC7}" dt="2022-04-28T16:35:55.038" v="6843" actId="1076"/>
          <ac:picMkLst>
            <pc:docMk/>
            <pc:sldMk cId="1869585744" sldId="268"/>
            <ac:picMk id="3" creationId="{DE69D012-F883-01C9-12FC-4D01A6F759FA}"/>
          </ac:picMkLst>
        </pc:picChg>
        <pc:picChg chg="add del mod">
          <ac:chgData name="Thúy Mai" userId="222f1c7e07c9bd7a" providerId="LiveId" clId="{06ADFD30-169F-4340-8FB3-4E5864914BC7}" dt="2022-04-26T14:33:03.413" v="1544" actId="478"/>
          <ac:picMkLst>
            <pc:docMk/>
            <pc:sldMk cId="1869585744" sldId="268"/>
            <ac:picMk id="6" creationId="{97AE263C-A748-4B9A-91BF-105286C66450}"/>
          </ac:picMkLst>
        </pc:picChg>
        <pc:picChg chg="add del mod">
          <ac:chgData name="Thúy Mai" userId="222f1c7e07c9bd7a" providerId="LiveId" clId="{06ADFD30-169F-4340-8FB3-4E5864914BC7}" dt="2022-04-26T14:33:13.193" v="1546" actId="478"/>
          <ac:picMkLst>
            <pc:docMk/>
            <pc:sldMk cId="1869585744" sldId="268"/>
            <ac:picMk id="8" creationId="{52BCE9D8-B668-4952-8390-5EE7615FFA28}"/>
          </ac:picMkLst>
        </pc:picChg>
        <pc:picChg chg="add del mod">
          <ac:chgData name="Thúy Mai" userId="222f1c7e07c9bd7a" providerId="LiveId" clId="{06ADFD30-169F-4340-8FB3-4E5864914BC7}" dt="2022-04-26T14:34:07.842" v="1557" actId="478"/>
          <ac:picMkLst>
            <pc:docMk/>
            <pc:sldMk cId="1869585744" sldId="268"/>
            <ac:picMk id="10" creationId="{D9328325-DD18-4FB5-8D81-061BB093466F}"/>
          </ac:picMkLst>
        </pc:picChg>
        <pc:picChg chg="add del mod">
          <ac:chgData name="Thúy Mai" userId="222f1c7e07c9bd7a" providerId="LiveId" clId="{06ADFD30-169F-4340-8FB3-4E5864914BC7}" dt="2022-04-26T14:37:01.090" v="1561" actId="478"/>
          <ac:picMkLst>
            <pc:docMk/>
            <pc:sldMk cId="1869585744" sldId="268"/>
            <ac:picMk id="12" creationId="{6B9FD611-0CB7-4237-AF89-BE99A9BB04BB}"/>
          </ac:picMkLst>
        </pc:picChg>
        <pc:picChg chg="add del mod">
          <ac:chgData name="Thúy Mai" userId="222f1c7e07c9bd7a" providerId="LiveId" clId="{06ADFD30-169F-4340-8FB3-4E5864914BC7}" dt="2022-04-28T16:33:34.275" v="6810" actId="478"/>
          <ac:picMkLst>
            <pc:docMk/>
            <pc:sldMk cId="1869585744" sldId="268"/>
            <ac:picMk id="14" creationId="{11619E70-252A-441C-A9B9-6EB415FA462E}"/>
          </ac:picMkLst>
        </pc:picChg>
      </pc:sldChg>
      <pc:sldChg chg="add del">
        <pc:chgData name="Thúy Mai" userId="222f1c7e07c9bd7a" providerId="LiveId" clId="{06ADFD30-169F-4340-8FB3-4E5864914BC7}" dt="2022-04-26T14:23:14.501" v="1395"/>
        <pc:sldMkLst>
          <pc:docMk/>
          <pc:sldMk cId="3733328132" sldId="268"/>
        </pc:sldMkLst>
      </pc:sldChg>
      <pc:sldChg chg="addSp delSp modSp new mod modTransition addAnim delAnim modAnim addCm delCm">
        <pc:chgData name="Thúy Mai" userId="222f1c7e07c9bd7a" providerId="LiveId" clId="{06ADFD30-169F-4340-8FB3-4E5864914BC7}" dt="2022-05-04T12:51:54.290" v="13747" actId="207"/>
        <pc:sldMkLst>
          <pc:docMk/>
          <pc:sldMk cId="826613858" sldId="269"/>
        </pc:sldMkLst>
        <pc:spChg chg="del">
          <ac:chgData name="Thúy Mai" userId="222f1c7e07c9bd7a" providerId="LiveId" clId="{06ADFD30-169F-4340-8FB3-4E5864914BC7}" dt="2022-04-26T15:14:43.437" v="1940" actId="478"/>
          <ac:spMkLst>
            <pc:docMk/>
            <pc:sldMk cId="826613858" sldId="269"/>
            <ac:spMk id="2" creationId="{8F087AE9-D887-42FC-A60E-8C3414E66B25}"/>
          </ac:spMkLst>
        </pc:spChg>
        <pc:spChg chg="del">
          <ac:chgData name="Thúy Mai" userId="222f1c7e07c9bd7a" providerId="LiveId" clId="{06ADFD30-169F-4340-8FB3-4E5864914BC7}" dt="2022-04-26T15:14:44.888" v="1941" actId="478"/>
          <ac:spMkLst>
            <pc:docMk/>
            <pc:sldMk cId="826613858" sldId="269"/>
            <ac:spMk id="3" creationId="{9D42859C-F055-4E5B-9C97-75DD57F9226E}"/>
          </ac:spMkLst>
        </pc:spChg>
        <pc:spChg chg="add mod">
          <ac:chgData name="Thúy Mai" userId="222f1c7e07c9bd7a" providerId="LiveId" clId="{06ADFD30-169F-4340-8FB3-4E5864914BC7}" dt="2022-04-28T17:11:07.147" v="7163" actId="1076"/>
          <ac:spMkLst>
            <pc:docMk/>
            <pc:sldMk cId="826613858" sldId="269"/>
            <ac:spMk id="4" creationId="{1FCF28AD-FEDA-491E-A1FB-292E882E1134}"/>
          </ac:spMkLst>
        </pc:spChg>
        <pc:spChg chg="add mod">
          <ac:chgData name="Thúy Mai" userId="222f1c7e07c9bd7a" providerId="LiveId" clId="{06ADFD30-169F-4340-8FB3-4E5864914BC7}" dt="2022-04-28T17:22:36.715" v="7258" actId="14100"/>
          <ac:spMkLst>
            <pc:docMk/>
            <pc:sldMk cId="826613858" sldId="269"/>
            <ac:spMk id="5" creationId="{AAF90870-2E1C-42FA-89E1-8AC45703961A}"/>
          </ac:spMkLst>
        </pc:spChg>
        <pc:spChg chg="add mod">
          <ac:chgData name="Thúy Mai" userId="222f1c7e07c9bd7a" providerId="LiveId" clId="{06ADFD30-169F-4340-8FB3-4E5864914BC7}" dt="2022-04-28T17:11:45.015" v="7171" actId="1076"/>
          <ac:spMkLst>
            <pc:docMk/>
            <pc:sldMk cId="826613858" sldId="269"/>
            <ac:spMk id="6" creationId="{B42ABDDE-FB53-457A-984E-D5DC1EE5AD9F}"/>
          </ac:spMkLst>
        </pc:spChg>
        <pc:spChg chg="add del mod">
          <ac:chgData name="Thúy Mai" userId="222f1c7e07c9bd7a" providerId="LiveId" clId="{06ADFD30-169F-4340-8FB3-4E5864914BC7}" dt="2022-04-26T15:17:13.153" v="2004" actId="478"/>
          <ac:spMkLst>
            <pc:docMk/>
            <pc:sldMk cId="826613858" sldId="269"/>
            <ac:spMk id="10" creationId="{FDD5F356-E8B7-47E7-A08C-F6EA64D291B0}"/>
          </ac:spMkLst>
        </pc:spChg>
        <pc:spChg chg="add mod">
          <ac:chgData name="Thúy Mai" userId="222f1c7e07c9bd7a" providerId="LiveId" clId="{06ADFD30-169F-4340-8FB3-4E5864914BC7}" dt="2022-05-04T12:51:49.908" v="13746" actId="207"/>
          <ac:spMkLst>
            <pc:docMk/>
            <pc:sldMk cId="826613858" sldId="269"/>
            <ac:spMk id="11" creationId="{4C4F78C4-8221-4CB1-B7A9-FC9A369ADD6C}"/>
          </ac:spMkLst>
        </pc:spChg>
        <pc:spChg chg="add mod">
          <ac:chgData name="Thúy Mai" userId="222f1c7e07c9bd7a" providerId="LiveId" clId="{06ADFD30-169F-4340-8FB3-4E5864914BC7}" dt="2022-05-04T12:51:54.290" v="13747" actId="207"/>
          <ac:spMkLst>
            <pc:docMk/>
            <pc:sldMk cId="826613858" sldId="269"/>
            <ac:spMk id="12" creationId="{052D1042-26C5-49C4-BD20-F4A3E881D849}"/>
          </ac:spMkLst>
        </pc:spChg>
        <pc:spChg chg="add mod">
          <ac:chgData name="Thúy Mai" userId="222f1c7e07c9bd7a" providerId="LiveId" clId="{06ADFD30-169F-4340-8FB3-4E5864914BC7}" dt="2022-04-29T04:01:23.523" v="7310" actId="207"/>
          <ac:spMkLst>
            <pc:docMk/>
            <pc:sldMk cId="826613858" sldId="269"/>
            <ac:spMk id="13" creationId="{A2227AAD-1564-446C-A1A1-9A17AE39E384}"/>
          </ac:spMkLst>
        </pc:spChg>
        <pc:spChg chg="add del mod">
          <ac:chgData name="Thúy Mai" userId="222f1c7e07c9bd7a" providerId="LiveId" clId="{06ADFD30-169F-4340-8FB3-4E5864914BC7}" dt="2022-04-26T15:18:44.489" v="2034" actId="478"/>
          <ac:spMkLst>
            <pc:docMk/>
            <pc:sldMk cId="826613858" sldId="269"/>
            <ac:spMk id="14" creationId="{44E1DDFE-B1D5-4248-AFD1-CBACF58CB64A}"/>
          </ac:spMkLst>
        </pc:spChg>
        <pc:spChg chg="add del mod">
          <ac:chgData name="Thúy Mai" userId="222f1c7e07c9bd7a" providerId="LiveId" clId="{06ADFD30-169F-4340-8FB3-4E5864914BC7}" dt="2022-04-28T17:12:24.939" v="7187"/>
          <ac:spMkLst>
            <pc:docMk/>
            <pc:sldMk cId="826613858" sldId="269"/>
            <ac:spMk id="14" creationId="{C166B038-47D5-5FAA-F4E6-80A9E6E975CC}"/>
          </ac:spMkLst>
        </pc:spChg>
        <pc:spChg chg="add del mod">
          <ac:chgData name="Thúy Mai" userId="222f1c7e07c9bd7a" providerId="LiveId" clId="{06ADFD30-169F-4340-8FB3-4E5864914BC7}" dt="2022-04-29T04:01:23.523" v="7310" actId="207"/>
          <ac:spMkLst>
            <pc:docMk/>
            <pc:sldMk cId="826613858" sldId="269"/>
            <ac:spMk id="16" creationId="{FF42A1A7-CC61-44AC-800C-E9F42F448E8B}"/>
          </ac:spMkLst>
        </pc:spChg>
        <pc:graphicFrameChg chg="add del mod">
          <ac:chgData name="Thúy Mai" userId="222f1c7e07c9bd7a" providerId="LiveId" clId="{06ADFD30-169F-4340-8FB3-4E5864914BC7}" dt="2022-04-26T15:16:05.316" v="1980"/>
          <ac:graphicFrameMkLst>
            <pc:docMk/>
            <pc:sldMk cId="826613858" sldId="269"/>
            <ac:graphicFrameMk id="7" creationId="{7D33664F-FBF5-4981-9AC3-AF2F8A6AE23F}"/>
          </ac:graphicFrameMkLst>
        </pc:graphicFrameChg>
        <pc:graphicFrameChg chg="add del mod">
          <ac:chgData name="Thúy Mai" userId="222f1c7e07c9bd7a" providerId="LiveId" clId="{06ADFD30-169F-4340-8FB3-4E5864914BC7}" dt="2022-04-26T15:16:06.750" v="1983"/>
          <ac:graphicFrameMkLst>
            <pc:docMk/>
            <pc:sldMk cId="826613858" sldId="269"/>
            <ac:graphicFrameMk id="8" creationId="{DC7AAB05-636E-48A3-AC56-2B5143F5C98A}"/>
          </ac:graphicFrameMkLst>
        </pc:graphicFrameChg>
        <pc:graphicFrameChg chg="add del mod">
          <ac:chgData name="Thúy Mai" userId="222f1c7e07c9bd7a" providerId="LiveId" clId="{06ADFD30-169F-4340-8FB3-4E5864914BC7}" dt="2022-04-26T15:17:04.118" v="1998"/>
          <ac:graphicFrameMkLst>
            <pc:docMk/>
            <pc:sldMk cId="826613858" sldId="269"/>
            <ac:graphicFrameMk id="15" creationId="{8C689F3E-78C6-4267-9070-4F266E5811BA}"/>
          </ac:graphicFrameMkLst>
        </pc:graphicFrameChg>
        <pc:picChg chg="add del mod ord">
          <ac:chgData name="Thúy Mai" userId="222f1c7e07c9bd7a" providerId="LiveId" clId="{06ADFD30-169F-4340-8FB3-4E5864914BC7}" dt="2022-04-28T17:10:31.620" v="7154" actId="478"/>
          <ac:picMkLst>
            <pc:docMk/>
            <pc:sldMk cId="826613858" sldId="269"/>
            <ac:picMk id="10" creationId="{9F3D255C-63E6-48E4-8E20-021D0FC2D118}"/>
          </ac:picMkLst>
        </pc:picChg>
        <pc:picChg chg="add mod">
          <ac:chgData name="Thúy Mai" userId="222f1c7e07c9bd7a" providerId="LiveId" clId="{06ADFD30-169F-4340-8FB3-4E5864914BC7}" dt="2022-04-28T17:13:22.996" v="7203"/>
          <ac:picMkLst>
            <pc:docMk/>
            <pc:sldMk cId="826613858" sldId="269"/>
            <ac:picMk id="15" creationId="{C857D3A7-F5D0-E663-2D72-567DD0157BEC}"/>
          </ac:picMkLst>
        </pc:picChg>
        <pc:picChg chg="add del mod ord">
          <ac:chgData name="Thúy Mai" userId="222f1c7e07c9bd7a" providerId="LiveId" clId="{06ADFD30-169F-4340-8FB3-4E5864914BC7}" dt="2022-04-27T05:21:11.081" v="6195" actId="478"/>
          <ac:picMkLst>
            <pc:docMk/>
            <pc:sldMk cId="826613858" sldId="269"/>
            <ac:picMk id="17" creationId="{D2CC9941-49BD-43E0-BDC9-3723FB01FF21}"/>
          </ac:picMkLst>
        </pc:picChg>
      </pc:sldChg>
      <pc:sldChg chg="addSp delSp modSp new del mod modTransition modAnim">
        <pc:chgData name="Thúy Mai" userId="222f1c7e07c9bd7a" providerId="LiveId" clId="{06ADFD30-169F-4340-8FB3-4E5864914BC7}" dt="2022-05-02T08:33:13.102" v="8556" actId="47"/>
        <pc:sldMkLst>
          <pc:docMk/>
          <pc:sldMk cId="3867110107" sldId="270"/>
        </pc:sldMkLst>
        <pc:spChg chg="del">
          <ac:chgData name="Thúy Mai" userId="222f1c7e07c9bd7a" providerId="LiveId" clId="{06ADFD30-169F-4340-8FB3-4E5864914BC7}" dt="2022-04-26T15:23:41.625" v="2058" actId="478"/>
          <ac:spMkLst>
            <pc:docMk/>
            <pc:sldMk cId="3867110107" sldId="270"/>
            <ac:spMk id="2" creationId="{119C8557-2BA0-46A1-A45A-F5077E78A9C7}"/>
          </ac:spMkLst>
        </pc:spChg>
        <pc:spChg chg="del">
          <ac:chgData name="Thúy Mai" userId="222f1c7e07c9bd7a" providerId="LiveId" clId="{06ADFD30-169F-4340-8FB3-4E5864914BC7}" dt="2022-04-26T15:23:44.082" v="2059" actId="478"/>
          <ac:spMkLst>
            <pc:docMk/>
            <pc:sldMk cId="3867110107" sldId="270"/>
            <ac:spMk id="3" creationId="{B74D9F61-CDE3-45E1-9942-BD56C607C958}"/>
          </ac:spMkLst>
        </pc:spChg>
        <pc:spChg chg="add del mod">
          <ac:chgData name="Thúy Mai" userId="222f1c7e07c9bd7a" providerId="LiveId" clId="{06ADFD30-169F-4340-8FB3-4E5864914BC7}" dt="2022-04-26T15:23:46.799" v="2061" actId="478"/>
          <ac:spMkLst>
            <pc:docMk/>
            <pc:sldMk cId="3867110107" sldId="270"/>
            <ac:spMk id="4" creationId="{7851CB54-2797-4FE4-9A1F-F2A1173CA343}"/>
          </ac:spMkLst>
        </pc:spChg>
        <pc:spChg chg="add mod ord">
          <ac:chgData name="Thúy Mai" userId="222f1c7e07c9bd7a" providerId="LiveId" clId="{06ADFD30-169F-4340-8FB3-4E5864914BC7}" dt="2022-04-29T04:15:45.211" v="7450" actId="166"/>
          <ac:spMkLst>
            <pc:docMk/>
            <pc:sldMk cId="3867110107" sldId="270"/>
            <ac:spMk id="7" creationId="{AE84AE60-980D-4282-97A9-9615F8D62CD1}"/>
          </ac:spMkLst>
        </pc:spChg>
        <pc:spChg chg="add mod">
          <ac:chgData name="Thúy Mai" userId="222f1c7e07c9bd7a" providerId="LiveId" clId="{06ADFD30-169F-4340-8FB3-4E5864914BC7}" dt="2022-04-29T04:00:09.186" v="7304" actId="14100"/>
          <ac:spMkLst>
            <pc:docMk/>
            <pc:sldMk cId="3867110107" sldId="270"/>
            <ac:spMk id="9" creationId="{EE596BA9-B802-4338-A08B-0AC24DA99A74}"/>
          </ac:spMkLst>
        </pc:spChg>
        <pc:graphicFrameChg chg="add del mod">
          <ac:chgData name="Thúy Mai" userId="222f1c7e07c9bd7a" providerId="LiveId" clId="{06ADFD30-169F-4340-8FB3-4E5864914BC7}" dt="2022-04-26T15:24:45.685" v="2071"/>
          <ac:graphicFrameMkLst>
            <pc:docMk/>
            <pc:sldMk cId="3867110107" sldId="270"/>
            <ac:graphicFrameMk id="8" creationId="{2D76BDD0-2099-4106-8D5A-BD5F7D7481A2}"/>
          </ac:graphicFrameMkLst>
        </pc:graphicFrameChg>
        <pc:graphicFrameChg chg="add del mod">
          <ac:chgData name="Thúy Mai" userId="222f1c7e07c9bd7a" providerId="LiveId" clId="{06ADFD30-169F-4340-8FB3-4E5864914BC7}" dt="2022-04-26T15:26:37.831" v="2089"/>
          <ac:graphicFrameMkLst>
            <pc:docMk/>
            <pc:sldMk cId="3867110107" sldId="270"/>
            <ac:graphicFrameMk id="10" creationId="{0D8EC146-073C-4580-8DF8-D94B4E392D97}"/>
          </ac:graphicFrameMkLst>
        </pc:graphicFrameChg>
        <pc:picChg chg="add del mod">
          <ac:chgData name="Thúy Mai" userId="222f1c7e07c9bd7a" providerId="LiveId" clId="{06ADFD30-169F-4340-8FB3-4E5864914BC7}" dt="2022-04-28T17:13:57.131" v="7208" actId="931"/>
          <ac:picMkLst>
            <pc:docMk/>
            <pc:sldMk cId="3867110107" sldId="270"/>
            <ac:picMk id="3" creationId="{B4814AD4-7748-B4C1-4FDE-FAB05B4F1BCE}"/>
          </ac:picMkLst>
        </pc:picChg>
        <pc:picChg chg="add del mod">
          <ac:chgData name="Thúy Mai" userId="222f1c7e07c9bd7a" providerId="LiveId" clId="{06ADFD30-169F-4340-8FB3-4E5864914BC7}" dt="2022-04-29T04:15:36.547" v="7447" actId="1076"/>
          <ac:picMkLst>
            <pc:docMk/>
            <pc:sldMk cId="3867110107" sldId="270"/>
            <ac:picMk id="6" creationId="{AA17016E-2BA4-4EC4-B86F-CAA30FADEEC0}"/>
          </ac:picMkLst>
        </pc:picChg>
        <pc:picChg chg="add del mod">
          <ac:chgData name="Thúy Mai" userId="222f1c7e07c9bd7a" providerId="LiveId" clId="{06ADFD30-169F-4340-8FB3-4E5864914BC7}" dt="2022-04-28T17:21:38.181" v="7248" actId="478"/>
          <ac:picMkLst>
            <pc:docMk/>
            <pc:sldMk cId="3867110107" sldId="270"/>
            <ac:picMk id="8" creationId="{30BDD934-95FA-4D5E-8F54-4FF495A4E61D}"/>
          </ac:picMkLst>
        </pc:picChg>
        <pc:picChg chg="add del mod">
          <ac:chgData name="Thúy Mai" userId="222f1c7e07c9bd7a" providerId="LiveId" clId="{06ADFD30-169F-4340-8FB3-4E5864914BC7}" dt="2022-04-28T17:23:02.356" v="7262" actId="478"/>
          <ac:picMkLst>
            <pc:docMk/>
            <pc:sldMk cId="3867110107" sldId="270"/>
            <ac:picMk id="10" creationId="{9D0693B5-62F6-7446-00AB-67D58F600F7B}"/>
          </ac:picMkLst>
        </pc:picChg>
        <pc:picChg chg="add del mod">
          <ac:chgData name="Thúy Mai" userId="222f1c7e07c9bd7a" providerId="LiveId" clId="{06ADFD30-169F-4340-8FB3-4E5864914BC7}" dt="2022-04-27T05:21:15.785" v="6198" actId="478"/>
          <ac:picMkLst>
            <pc:docMk/>
            <pc:sldMk cId="3867110107" sldId="270"/>
            <ac:picMk id="11" creationId="{1F8137E7-779D-4068-965B-0A742518233E}"/>
          </ac:picMkLst>
        </pc:picChg>
      </pc:sldChg>
      <pc:sldChg chg="addSp delSp modSp new mod modTransition addAnim delAnim modAnim">
        <pc:chgData name="Thúy Mai" userId="222f1c7e07c9bd7a" providerId="LiveId" clId="{06ADFD30-169F-4340-8FB3-4E5864914BC7}" dt="2022-04-29T04:14:24.005" v="7442" actId="207"/>
        <pc:sldMkLst>
          <pc:docMk/>
          <pc:sldMk cId="219904912" sldId="271"/>
        </pc:sldMkLst>
        <pc:spChg chg="add del mod">
          <ac:chgData name="Thúy Mai" userId="222f1c7e07c9bd7a" providerId="LiveId" clId="{06ADFD30-169F-4340-8FB3-4E5864914BC7}" dt="2022-04-29T04:04:47.645" v="7346" actId="478"/>
          <ac:spMkLst>
            <pc:docMk/>
            <pc:sldMk cId="219904912" sldId="271"/>
            <ac:spMk id="2" creationId="{05880730-F193-4C62-964C-7B554A2B8D16}"/>
          </ac:spMkLst>
        </pc:spChg>
        <pc:spChg chg="del">
          <ac:chgData name="Thúy Mai" userId="222f1c7e07c9bd7a" providerId="LiveId" clId="{06ADFD30-169F-4340-8FB3-4E5864914BC7}" dt="2022-04-26T15:27:55.310" v="2104" actId="478"/>
          <ac:spMkLst>
            <pc:docMk/>
            <pc:sldMk cId="219904912" sldId="271"/>
            <ac:spMk id="2" creationId="{8D4FBAF3-5986-4D54-A2D0-8007A518D95F}"/>
          </ac:spMkLst>
        </pc:spChg>
        <pc:spChg chg="del">
          <ac:chgData name="Thúy Mai" userId="222f1c7e07c9bd7a" providerId="LiveId" clId="{06ADFD30-169F-4340-8FB3-4E5864914BC7}" dt="2022-04-26T15:27:56.443" v="2105" actId="478"/>
          <ac:spMkLst>
            <pc:docMk/>
            <pc:sldMk cId="219904912" sldId="271"/>
            <ac:spMk id="3" creationId="{105C8241-4F7E-4EF2-9DE1-DE85D50FBBD4}"/>
          </ac:spMkLst>
        </pc:spChg>
        <pc:spChg chg="add mod">
          <ac:chgData name="Thúy Mai" userId="222f1c7e07c9bd7a" providerId="LiveId" clId="{06ADFD30-169F-4340-8FB3-4E5864914BC7}" dt="2022-04-29T04:08:28.460" v="7391" actId="1076"/>
          <ac:spMkLst>
            <pc:docMk/>
            <pc:sldMk cId="219904912" sldId="271"/>
            <ac:spMk id="4" creationId="{E6DE58F4-1F6A-4A7E-2906-CACC9D545DED}"/>
          </ac:spMkLst>
        </pc:spChg>
        <pc:spChg chg="add del mod">
          <ac:chgData name="Thúy Mai" userId="222f1c7e07c9bd7a" providerId="LiveId" clId="{06ADFD30-169F-4340-8FB3-4E5864914BC7}" dt="2022-04-26T15:28:13.043" v="2107" actId="478"/>
          <ac:spMkLst>
            <pc:docMk/>
            <pc:sldMk cId="219904912" sldId="271"/>
            <ac:spMk id="5" creationId="{690EA8C1-7371-40EC-A0BF-71E17123EAF0}"/>
          </ac:spMkLst>
        </pc:spChg>
        <pc:spChg chg="add mod">
          <ac:chgData name="Thúy Mai" userId="222f1c7e07c9bd7a" providerId="LiveId" clId="{06ADFD30-169F-4340-8FB3-4E5864914BC7}" dt="2022-04-29T04:02:15.662" v="7317" actId="207"/>
          <ac:spMkLst>
            <pc:docMk/>
            <pc:sldMk cId="219904912" sldId="271"/>
            <ac:spMk id="6" creationId="{10379395-110A-49DD-BDCF-CD76B21BF464}"/>
          </ac:spMkLst>
        </pc:spChg>
        <pc:spChg chg="add mod">
          <ac:chgData name="Thúy Mai" userId="222f1c7e07c9bd7a" providerId="LiveId" clId="{06ADFD30-169F-4340-8FB3-4E5864914BC7}" dt="2022-04-29T04:02:07.460" v="7316" actId="14100"/>
          <ac:spMkLst>
            <pc:docMk/>
            <pc:sldMk cId="219904912" sldId="271"/>
            <ac:spMk id="7" creationId="{6033DDBC-D9DB-489E-87E5-306BE2FFF517}"/>
          </ac:spMkLst>
        </pc:spChg>
        <pc:spChg chg="add mod">
          <ac:chgData name="Thúy Mai" userId="222f1c7e07c9bd7a" providerId="LiveId" clId="{06ADFD30-169F-4340-8FB3-4E5864914BC7}" dt="2022-04-29T04:14:24.005" v="7442" actId="207"/>
          <ac:spMkLst>
            <pc:docMk/>
            <pc:sldMk cId="219904912" sldId="271"/>
            <ac:spMk id="8" creationId="{2B4DB557-1C43-ABB9-458C-50F8A9CC72CE}"/>
          </ac:spMkLst>
        </pc:spChg>
        <pc:spChg chg="add del">
          <ac:chgData name="Thúy Mai" userId="222f1c7e07c9bd7a" providerId="LiveId" clId="{06ADFD30-169F-4340-8FB3-4E5864914BC7}" dt="2022-04-26T15:32:36.249" v="2126" actId="478"/>
          <ac:spMkLst>
            <pc:docMk/>
            <pc:sldMk cId="219904912" sldId="271"/>
            <ac:spMk id="9" creationId="{5AFD515F-F9BE-4257-831C-9595E3AC4D5A}"/>
          </ac:spMkLst>
        </pc:spChg>
        <pc:spChg chg="add del">
          <ac:chgData name="Thúy Mai" userId="222f1c7e07c9bd7a" providerId="LiveId" clId="{06ADFD30-169F-4340-8FB3-4E5864914BC7}" dt="2022-04-27T04:46:46.987" v="5815" actId="22"/>
          <ac:spMkLst>
            <pc:docMk/>
            <pc:sldMk cId="219904912" sldId="271"/>
            <ac:spMk id="11" creationId="{CF331414-471E-4CD4-B3DF-787E131059B1}"/>
          </ac:spMkLst>
        </pc:spChg>
        <pc:spChg chg="add del mod">
          <ac:chgData name="Thúy Mai" userId="222f1c7e07c9bd7a" providerId="LiveId" clId="{06ADFD30-169F-4340-8FB3-4E5864914BC7}" dt="2022-04-29T04:06:43.423" v="7369" actId="478"/>
          <ac:spMkLst>
            <pc:docMk/>
            <pc:sldMk cId="219904912" sldId="271"/>
            <ac:spMk id="12" creationId="{D42C594F-1C1A-4E3B-B747-29A1BCC1B617}"/>
          </ac:spMkLst>
        </pc:spChg>
        <pc:spChg chg="add del">
          <ac:chgData name="Thúy Mai" userId="222f1c7e07c9bd7a" providerId="LiveId" clId="{06ADFD30-169F-4340-8FB3-4E5864914BC7}" dt="2022-04-26T15:32:40.544" v="2132" actId="478"/>
          <ac:spMkLst>
            <pc:docMk/>
            <pc:sldMk cId="219904912" sldId="271"/>
            <ac:spMk id="12" creationId="{D430005F-C197-4EA9-975D-A6D482DCF49B}"/>
          </ac:spMkLst>
        </pc:spChg>
        <pc:spChg chg="add mod">
          <ac:chgData name="Thúy Mai" userId="222f1c7e07c9bd7a" providerId="LiveId" clId="{06ADFD30-169F-4340-8FB3-4E5864914BC7}" dt="2022-04-29T04:08:38.187" v="7395" actId="1076"/>
          <ac:spMkLst>
            <pc:docMk/>
            <pc:sldMk cId="219904912" sldId="271"/>
            <ac:spMk id="15" creationId="{E2C0FC44-C68A-4806-82D5-A7D5161DFEF3}"/>
          </ac:spMkLst>
        </pc:spChg>
        <pc:spChg chg="add del mod">
          <ac:chgData name="Thúy Mai" userId="222f1c7e07c9bd7a" providerId="LiveId" clId="{06ADFD30-169F-4340-8FB3-4E5864914BC7}" dt="2022-04-27T04:47:31.099" v="5831" actId="478"/>
          <ac:spMkLst>
            <pc:docMk/>
            <pc:sldMk cId="219904912" sldId="271"/>
            <ac:spMk id="17" creationId="{17CE0D1E-1176-4E4D-BD63-F8F8C1416E49}"/>
          </ac:spMkLst>
        </pc:spChg>
        <pc:spChg chg="add mod">
          <ac:chgData name="Thúy Mai" userId="222f1c7e07c9bd7a" providerId="LiveId" clId="{06ADFD30-169F-4340-8FB3-4E5864914BC7}" dt="2022-04-29T04:08:47.278" v="7399" actId="1076"/>
          <ac:spMkLst>
            <pc:docMk/>
            <pc:sldMk cId="219904912" sldId="271"/>
            <ac:spMk id="17" creationId="{AF245975-5533-66B1-2D0F-F5EF7754DCFE}"/>
          </ac:spMkLst>
        </pc:spChg>
        <pc:spChg chg="add mod">
          <ac:chgData name="Thúy Mai" userId="222f1c7e07c9bd7a" providerId="LiveId" clId="{06ADFD30-169F-4340-8FB3-4E5864914BC7}" dt="2022-04-29T04:08:40.033" v="7396" actId="1076"/>
          <ac:spMkLst>
            <pc:docMk/>
            <pc:sldMk cId="219904912" sldId="271"/>
            <ac:spMk id="19" creationId="{52BD11AB-D89C-4BC5-A497-1E7AE1BA3D70}"/>
          </ac:spMkLst>
        </pc:spChg>
        <pc:spChg chg="add mod">
          <ac:chgData name="Thúy Mai" userId="222f1c7e07c9bd7a" providerId="LiveId" clId="{06ADFD30-169F-4340-8FB3-4E5864914BC7}" dt="2022-04-29T04:14:24.005" v="7442" actId="207"/>
          <ac:spMkLst>
            <pc:docMk/>
            <pc:sldMk cId="219904912" sldId="271"/>
            <ac:spMk id="20" creationId="{8C72728F-EB4A-2C79-31E5-1518AE2D7B21}"/>
          </ac:spMkLst>
        </pc:spChg>
        <pc:spChg chg="add mod">
          <ac:chgData name="Thúy Mai" userId="222f1c7e07c9bd7a" providerId="LiveId" clId="{06ADFD30-169F-4340-8FB3-4E5864914BC7}" dt="2022-04-29T04:14:24.005" v="7442" actId="207"/>
          <ac:spMkLst>
            <pc:docMk/>
            <pc:sldMk cId="219904912" sldId="271"/>
            <ac:spMk id="21" creationId="{D611F4CF-FD47-3263-9BEA-E8124C4D5A17}"/>
          </ac:spMkLst>
        </pc:spChg>
        <pc:spChg chg="add mod">
          <ac:chgData name="Thúy Mai" userId="222f1c7e07c9bd7a" providerId="LiveId" clId="{06ADFD30-169F-4340-8FB3-4E5864914BC7}" dt="2022-04-29T04:09:17.848" v="7408" actId="1076"/>
          <ac:spMkLst>
            <pc:docMk/>
            <pc:sldMk cId="219904912" sldId="271"/>
            <ac:spMk id="22" creationId="{6592DE57-2F6C-40B9-B199-1C0D43A67516}"/>
          </ac:spMkLst>
        </pc:spChg>
        <pc:graphicFrameChg chg="add del mod">
          <ac:chgData name="Thúy Mai" userId="222f1c7e07c9bd7a" providerId="LiveId" clId="{06ADFD30-169F-4340-8FB3-4E5864914BC7}" dt="2022-04-26T15:29:25.975" v="2115"/>
          <ac:graphicFrameMkLst>
            <pc:docMk/>
            <pc:sldMk cId="219904912" sldId="271"/>
            <ac:graphicFrameMk id="8" creationId="{4D2EBC1C-6E14-4DE9-BC13-F49F46DCA765}"/>
          </ac:graphicFrameMkLst>
        </pc:graphicFrameChg>
        <pc:graphicFrameChg chg="add del mod">
          <ac:chgData name="Thúy Mai" userId="222f1c7e07c9bd7a" providerId="LiveId" clId="{06ADFD30-169F-4340-8FB3-4E5864914BC7}" dt="2022-04-26T15:32:38.256" v="2129"/>
          <ac:graphicFrameMkLst>
            <pc:docMk/>
            <pc:sldMk cId="219904912" sldId="271"/>
            <ac:graphicFrameMk id="10" creationId="{3264D246-7F55-4533-A19E-A2DDEEFCE9B4}"/>
          </ac:graphicFrameMkLst>
        </pc:graphicFrameChg>
        <pc:graphicFrameChg chg="add del mod">
          <ac:chgData name="Thúy Mai" userId="222f1c7e07c9bd7a" providerId="LiveId" clId="{06ADFD30-169F-4340-8FB3-4E5864914BC7}" dt="2022-04-26T15:32:49.121" v="2135"/>
          <ac:graphicFrameMkLst>
            <pc:docMk/>
            <pc:sldMk cId="219904912" sldId="271"/>
            <ac:graphicFrameMk id="13" creationId="{D004A20B-1E62-4179-ABBA-05FC07F25C2C}"/>
          </ac:graphicFrameMkLst>
        </pc:graphicFrameChg>
        <pc:graphicFrameChg chg="add del mod">
          <ac:chgData name="Thúy Mai" userId="222f1c7e07c9bd7a" providerId="LiveId" clId="{06ADFD30-169F-4340-8FB3-4E5864914BC7}" dt="2022-04-26T15:39:30.499" v="2162"/>
          <ac:graphicFrameMkLst>
            <pc:docMk/>
            <pc:sldMk cId="219904912" sldId="271"/>
            <ac:graphicFrameMk id="20" creationId="{CF1C54A7-2AC7-40C6-9507-DE1DF34DA2B8}"/>
          </ac:graphicFrameMkLst>
        </pc:graphicFrameChg>
        <pc:picChg chg="add del mod">
          <ac:chgData name="Thúy Mai" userId="222f1c7e07c9bd7a" providerId="LiveId" clId="{06ADFD30-169F-4340-8FB3-4E5864914BC7}" dt="2022-04-26T15:28:13.903" v="2108" actId="478"/>
          <ac:picMkLst>
            <pc:docMk/>
            <pc:sldMk cId="219904912" sldId="271"/>
            <ac:picMk id="4" creationId="{BDDE5C2E-2671-40B2-9A53-27130692D53D}"/>
          </ac:picMkLst>
        </pc:picChg>
        <pc:picChg chg="add mod">
          <ac:chgData name="Thúy Mai" userId="222f1c7e07c9bd7a" providerId="LiveId" clId="{06ADFD30-169F-4340-8FB3-4E5864914BC7}" dt="2022-04-29T04:00:35.399" v="7305"/>
          <ac:picMkLst>
            <pc:docMk/>
            <pc:sldMk cId="219904912" sldId="271"/>
            <ac:picMk id="13" creationId="{7A85E2A8-7A0F-0269-36BF-D7448A47622C}"/>
          </ac:picMkLst>
        </pc:picChg>
        <pc:picChg chg="add del mod ord">
          <ac:chgData name="Thúy Mai" userId="222f1c7e07c9bd7a" providerId="LiveId" clId="{06ADFD30-169F-4340-8FB3-4E5864914BC7}" dt="2022-04-27T05:21:19.272" v="6200" actId="478"/>
          <ac:picMkLst>
            <pc:docMk/>
            <pc:sldMk cId="219904912" sldId="271"/>
            <ac:picMk id="23" creationId="{F328A4E4-0698-44B7-94C1-6C8737F357F2}"/>
          </ac:picMkLst>
        </pc:picChg>
        <pc:picChg chg="add del mod ord">
          <ac:chgData name="Thúy Mai" userId="222f1c7e07c9bd7a" providerId="LiveId" clId="{06ADFD30-169F-4340-8FB3-4E5864914BC7}" dt="2022-04-28T17:17:08.202" v="7217" actId="478"/>
          <ac:picMkLst>
            <pc:docMk/>
            <pc:sldMk cId="219904912" sldId="271"/>
            <ac:picMk id="24" creationId="{3CC51B4C-DDC1-4F44-B2B4-DBBBE4F3C672}"/>
          </ac:picMkLst>
        </pc:picChg>
        <pc:cxnChg chg="add del mod">
          <ac:chgData name="Thúy Mai" userId="222f1c7e07c9bd7a" providerId="LiveId" clId="{06ADFD30-169F-4340-8FB3-4E5864914BC7}" dt="2022-04-29T04:00:58.261" v="7307" actId="478"/>
          <ac:cxnSpMkLst>
            <pc:docMk/>
            <pc:sldMk cId="219904912" sldId="271"/>
            <ac:cxnSpMk id="5" creationId="{187FCF11-FDD0-4C64-AE9F-7A72EB40909F}"/>
          </ac:cxnSpMkLst>
        </pc:cxnChg>
        <pc:cxnChg chg="add del mod">
          <ac:chgData name="Thúy Mai" userId="222f1c7e07c9bd7a" providerId="LiveId" clId="{06ADFD30-169F-4340-8FB3-4E5864914BC7}" dt="2022-04-29T04:01:00.071" v="7308" actId="478"/>
          <ac:cxnSpMkLst>
            <pc:docMk/>
            <pc:sldMk cId="219904912" sldId="271"/>
            <ac:cxnSpMk id="16" creationId="{0E4BC9DA-B085-4DAD-B956-8136C5155A3E}"/>
          </ac:cxnSpMkLst>
        </pc:cxnChg>
        <pc:cxnChg chg="add del mod">
          <ac:chgData name="Thúy Mai" userId="222f1c7e07c9bd7a" providerId="LiveId" clId="{06ADFD30-169F-4340-8FB3-4E5864914BC7}" dt="2022-04-29T04:06:42.340" v="7368" actId="478"/>
          <ac:cxnSpMkLst>
            <pc:docMk/>
            <pc:sldMk cId="219904912" sldId="271"/>
            <ac:cxnSpMk id="18" creationId="{2179171C-F222-492D-8660-1858AA2ECAAE}"/>
          </ac:cxnSpMkLst>
        </pc:cxnChg>
      </pc:sldChg>
      <pc:sldChg chg="addSp delSp modSp new del mod modTransition">
        <pc:chgData name="Thúy Mai" userId="222f1c7e07c9bd7a" providerId="LiveId" clId="{06ADFD30-169F-4340-8FB3-4E5864914BC7}" dt="2022-05-02T08:33:00.596" v="8555" actId="47"/>
        <pc:sldMkLst>
          <pc:docMk/>
          <pc:sldMk cId="4264782293" sldId="272"/>
        </pc:sldMkLst>
        <pc:spChg chg="del">
          <ac:chgData name="Thúy Mai" userId="222f1c7e07c9bd7a" providerId="LiveId" clId="{06ADFD30-169F-4340-8FB3-4E5864914BC7}" dt="2022-04-26T15:40:41.147" v="2171" actId="478"/>
          <ac:spMkLst>
            <pc:docMk/>
            <pc:sldMk cId="4264782293" sldId="272"/>
            <ac:spMk id="2" creationId="{A5CF4D01-3D7F-4C20-934C-08440D3B75B9}"/>
          </ac:spMkLst>
        </pc:spChg>
        <pc:spChg chg="del">
          <ac:chgData name="Thúy Mai" userId="222f1c7e07c9bd7a" providerId="LiveId" clId="{06ADFD30-169F-4340-8FB3-4E5864914BC7}" dt="2022-04-26T15:40:42.628" v="2172" actId="478"/>
          <ac:spMkLst>
            <pc:docMk/>
            <pc:sldMk cId="4264782293" sldId="272"/>
            <ac:spMk id="3" creationId="{7F1F276C-481D-4567-A3FC-0AA96ED9838B}"/>
          </ac:spMkLst>
        </pc:spChg>
        <pc:spChg chg="add mod ord">
          <ac:chgData name="Thúy Mai" userId="222f1c7e07c9bd7a" providerId="LiveId" clId="{06ADFD30-169F-4340-8FB3-4E5864914BC7}" dt="2022-04-29T05:08:49.568" v="7587" actId="1076"/>
          <ac:spMkLst>
            <pc:docMk/>
            <pc:sldMk cId="4264782293" sldId="272"/>
            <ac:spMk id="6" creationId="{F7F489CC-E419-4028-812D-721622D56B46}"/>
          </ac:spMkLst>
        </pc:spChg>
        <pc:graphicFrameChg chg="add del mod">
          <ac:chgData name="Thúy Mai" userId="222f1c7e07c9bd7a" providerId="LiveId" clId="{06ADFD30-169F-4340-8FB3-4E5864914BC7}" dt="2022-04-26T15:40:44.386" v="2175"/>
          <ac:graphicFrameMkLst>
            <pc:docMk/>
            <pc:sldMk cId="4264782293" sldId="272"/>
            <ac:graphicFrameMk id="4" creationId="{2AB1C292-40F8-4E12-B3D7-D2F35E1E64B3}"/>
          </ac:graphicFrameMkLst>
        </pc:graphicFrameChg>
        <pc:picChg chg="add del mod ord">
          <ac:chgData name="Thúy Mai" userId="222f1c7e07c9bd7a" providerId="LiveId" clId="{06ADFD30-169F-4340-8FB3-4E5864914BC7}" dt="2022-04-28T17:22:48.185" v="7259" actId="478"/>
          <ac:picMkLst>
            <pc:docMk/>
            <pc:sldMk cId="4264782293" sldId="272"/>
            <ac:picMk id="4" creationId="{AEB6B88A-F924-45E5-ADE9-256260884DD4}"/>
          </ac:picMkLst>
        </pc:picChg>
        <pc:picChg chg="add del mod">
          <ac:chgData name="Thúy Mai" userId="222f1c7e07c9bd7a" providerId="LiveId" clId="{06ADFD30-169F-4340-8FB3-4E5864914BC7}" dt="2022-04-29T04:13:04.930" v="7433" actId="478"/>
          <ac:picMkLst>
            <pc:docMk/>
            <pc:sldMk cId="4264782293" sldId="272"/>
            <ac:picMk id="5" creationId="{D930C998-19EE-155F-BD2C-839816E0C093}"/>
          </ac:picMkLst>
        </pc:picChg>
        <pc:picChg chg="add del mod">
          <ac:chgData name="Thúy Mai" userId="222f1c7e07c9bd7a" providerId="LiveId" clId="{06ADFD30-169F-4340-8FB3-4E5864914BC7}" dt="2022-04-27T05:21:24.960" v="6203" actId="478"/>
          <ac:picMkLst>
            <pc:docMk/>
            <pc:sldMk cId="4264782293" sldId="272"/>
            <ac:picMk id="7" creationId="{E58C1301-66BF-48C3-8598-402213CC3D29}"/>
          </ac:picMkLst>
        </pc:picChg>
        <pc:picChg chg="add mod">
          <ac:chgData name="Thúy Mai" userId="222f1c7e07c9bd7a" providerId="LiveId" clId="{06ADFD30-169F-4340-8FB3-4E5864914BC7}" dt="2022-04-29T04:13:44.154" v="7441" actId="1076"/>
          <ac:picMkLst>
            <pc:docMk/>
            <pc:sldMk cId="4264782293" sldId="272"/>
            <ac:picMk id="1026" creationId="{F526F91F-D939-DE76-9ABE-16E8C4C5E0FF}"/>
          </ac:picMkLst>
        </pc:picChg>
      </pc:sldChg>
      <pc:sldChg chg="addSp delSp modSp new mod modTransition delAnim modAnim addCm delCm">
        <pc:chgData name="Thúy Mai" userId="222f1c7e07c9bd7a" providerId="LiveId" clId="{06ADFD30-169F-4340-8FB3-4E5864914BC7}" dt="2022-04-29T05:44:41.405" v="8173" actId="207"/>
        <pc:sldMkLst>
          <pc:docMk/>
          <pc:sldMk cId="2480126786" sldId="273"/>
        </pc:sldMkLst>
        <pc:spChg chg="del">
          <ac:chgData name="Thúy Mai" userId="222f1c7e07c9bd7a" providerId="LiveId" clId="{06ADFD30-169F-4340-8FB3-4E5864914BC7}" dt="2022-04-26T15:41:41.817" v="2187" actId="478"/>
          <ac:spMkLst>
            <pc:docMk/>
            <pc:sldMk cId="2480126786" sldId="273"/>
            <ac:spMk id="2" creationId="{6B9EE4CC-23B5-41A9-AFB8-ED036BE0CEB5}"/>
          </ac:spMkLst>
        </pc:spChg>
        <pc:spChg chg="add mod">
          <ac:chgData name="Thúy Mai" userId="222f1c7e07c9bd7a" providerId="LiveId" clId="{06ADFD30-169F-4340-8FB3-4E5864914BC7}" dt="2022-04-29T05:12:34.125" v="7637" actId="1076"/>
          <ac:spMkLst>
            <pc:docMk/>
            <pc:sldMk cId="2480126786" sldId="273"/>
            <ac:spMk id="3" creationId="{2314384D-C485-7FF0-C567-D42F4B63AEA4}"/>
          </ac:spMkLst>
        </pc:spChg>
        <pc:spChg chg="del">
          <ac:chgData name="Thúy Mai" userId="222f1c7e07c9bd7a" providerId="LiveId" clId="{06ADFD30-169F-4340-8FB3-4E5864914BC7}" dt="2022-04-26T15:41:42.881" v="2188" actId="478"/>
          <ac:spMkLst>
            <pc:docMk/>
            <pc:sldMk cId="2480126786" sldId="273"/>
            <ac:spMk id="3" creationId="{4C63D2B0-3C3F-4BC8-B2C7-BB5FC68D92FE}"/>
          </ac:spMkLst>
        </pc:spChg>
        <pc:spChg chg="add del mod">
          <ac:chgData name="Thúy Mai" userId="222f1c7e07c9bd7a" providerId="LiveId" clId="{06ADFD30-169F-4340-8FB3-4E5864914BC7}" dt="2022-04-29T05:01:58.155" v="7521" actId="478"/>
          <ac:spMkLst>
            <pc:docMk/>
            <pc:sldMk cId="2480126786" sldId="273"/>
            <ac:spMk id="4" creationId="{23CC0CDD-3B87-7E9E-A56C-EF2B4D4FC1E6}"/>
          </ac:spMkLst>
        </pc:spChg>
        <pc:spChg chg="add mod">
          <ac:chgData name="Thúy Mai" userId="222f1c7e07c9bd7a" providerId="LiveId" clId="{06ADFD30-169F-4340-8FB3-4E5864914BC7}" dt="2022-04-29T05:00:01.269" v="7505" actId="1076"/>
          <ac:spMkLst>
            <pc:docMk/>
            <pc:sldMk cId="2480126786" sldId="273"/>
            <ac:spMk id="6" creationId="{7E5DA98B-D3CD-4661-BF78-DA1C8457D2EE}"/>
          </ac:spMkLst>
        </pc:spChg>
        <pc:spChg chg="add mod">
          <ac:chgData name="Thúy Mai" userId="222f1c7e07c9bd7a" providerId="LiveId" clId="{06ADFD30-169F-4340-8FB3-4E5864914BC7}" dt="2022-04-29T04:17:38.015" v="7462" actId="207"/>
          <ac:spMkLst>
            <pc:docMk/>
            <pc:sldMk cId="2480126786" sldId="273"/>
            <ac:spMk id="7" creationId="{DA91C0F7-EE14-45FA-9822-E0637FC2A8A4}"/>
          </ac:spMkLst>
        </pc:spChg>
        <pc:spChg chg="add del mod">
          <ac:chgData name="Thúy Mai" userId="222f1c7e07c9bd7a" providerId="LiveId" clId="{06ADFD30-169F-4340-8FB3-4E5864914BC7}" dt="2022-04-29T04:17:26.880" v="7459" actId="478"/>
          <ac:spMkLst>
            <pc:docMk/>
            <pc:sldMk cId="2480126786" sldId="273"/>
            <ac:spMk id="8" creationId="{E5B88309-5FD2-4CEB-92F1-759DE11FB66E}"/>
          </ac:spMkLst>
        </pc:spChg>
        <pc:spChg chg="add mod">
          <ac:chgData name="Thúy Mai" userId="222f1c7e07c9bd7a" providerId="LiveId" clId="{06ADFD30-169F-4340-8FB3-4E5864914BC7}" dt="2022-04-29T05:44:41.405" v="8173" actId="207"/>
          <ac:spMkLst>
            <pc:docMk/>
            <pc:sldMk cId="2480126786" sldId="273"/>
            <ac:spMk id="9" creationId="{E3CE7183-79AE-43D1-997F-6788AC3CCEC7}"/>
          </ac:spMkLst>
        </pc:spChg>
        <pc:spChg chg="add del mod">
          <ac:chgData name="Thúy Mai" userId="222f1c7e07c9bd7a" providerId="LiveId" clId="{06ADFD30-169F-4340-8FB3-4E5864914BC7}" dt="2022-04-29T04:18:34.050" v="7480" actId="478"/>
          <ac:spMkLst>
            <pc:docMk/>
            <pc:sldMk cId="2480126786" sldId="273"/>
            <ac:spMk id="10" creationId="{27F9E68F-AE4B-41DC-AF36-B0CEF49081AB}"/>
          </ac:spMkLst>
        </pc:spChg>
        <pc:spChg chg="add mod">
          <ac:chgData name="Thúy Mai" userId="222f1c7e07c9bd7a" providerId="LiveId" clId="{06ADFD30-169F-4340-8FB3-4E5864914BC7}" dt="2022-04-29T05:44:31.353" v="8169" actId="207"/>
          <ac:spMkLst>
            <pc:docMk/>
            <pc:sldMk cId="2480126786" sldId="273"/>
            <ac:spMk id="11" creationId="{55106A8B-54F8-44CE-B0DB-5123F42515D0}"/>
          </ac:spMkLst>
        </pc:spChg>
        <pc:spChg chg="add mod">
          <ac:chgData name="Thúy Mai" userId="222f1c7e07c9bd7a" providerId="LiveId" clId="{06ADFD30-169F-4340-8FB3-4E5864914BC7}" dt="2022-04-29T05:44:34.092" v="8170" actId="207"/>
          <ac:spMkLst>
            <pc:docMk/>
            <pc:sldMk cId="2480126786" sldId="273"/>
            <ac:spMk id="14" creationId="{815B1B67-D3F4-4CA7-A693-9C9F9EE9DEF7}"/>
          </ac:spMkLst>
        </pc:spChg>
        <pc:spChg chg="add mod">
          <ac:chgData name="Thúy Mai" userId="222f1c7e07c9bd7a" providerId="LiveId" clId="{06ADFD30-169F-4340-8FB3-4E5864914BC7}" dt="2022-04-29T05:44:36.669" v="8171" actId="207"/>
          <ac:spMkLst>
            <pc:docMk/>
            <pc:sldMk cId="2480126786" sldId="273"/>
            <ac:spMk id="16" creationId="{7BEDB7FE-5860-4353-9BD4-906243FD6554}"/>
          </ac:spMkLst>
        </pc:spChg>
        <pc:spChg chg="add mod">
          <ac:chgData name="Thúy Mai" userId="222f1c7e07c9bd7a" providerId="LiveId" clId="{06ADFD30-169F-4340-8FB3-4E5864914BC7}" dt="2022-04-29T05:44:39.159" v="8172" actId="207"/>
          <ac:spMkLst>
            <pc:docMk/>
            <pc:sldMk cId="2480126786" sldId="273"/>
            <ac:spMk id="18" creationId="{EBB06E4F-5980-42AF-8C1C-B4B77A3A149A}"/>
          </ac:spMkLst>
        </pc:spChg>
        <pc:spChg chg="add mod">
          <ac:chgData name="Thúy Mai" userId="222f1c7e07c9bd7a" providerId="LiveId" clId="{06ADFD30-169F-4340-8FB3-4E5864914BC7}" dt="2022-04-29T05:01:52.109" v="7518" actId="1076"/>
          <ac:spMkLst>
            <pc:docMk/>
            <pc:sldMk cId="2480126786" sldId="273"/>
            <ac:spMk id="19" creationId="{00BC0AB7-1BF5-D0D4-E62B-382C7BE8B908}"/>
          </ac:spMkLst>
        </pc:spChg>
        <pc:graphicFrameChg chg="add del mod">
          <ac:chgData name="Thúy Mai" userId="222f1c7e07c9bd7a" providerId="LiveId" clId="{06ADFD30-169F-4340-8FB3-4E5864914BC7}" dt="2022-04-26T15:41:44.392" v="2191"/>
          <ac:graphicFrameMkLst>
            <pc:docMk/>
            <pc:sldMk cId="2480126786" sldId="273"/>
            <ac:graphicFrameMk id="4" creationId="{1816B093-94DC-4D78-8AE8-FE0BEEB12D47}"/>
          </ac:graphicFrameMkLst>
        </pc:graphicFrameChg>
        <pc:picChg chg="add del mod ord">
          <ac:chgData name="Thúy Mai" userId="222f1c7e07c9bd7a" providerId="LiveId" clId="{06ADFD30-169F-4340-8FB3-4E5864914BC7}" dt="2022-04-27T05:21:38.250" v="6206" actId="478"/>
          <ac:picMkLst>
            <pc:docMk/>
            <pc:sldMk cId="2480126786" sldId="273"/>
            <ac:picMk id="12" creationId="{34356D92-49BD-4D80-9603-B43F5269A2CF}"/>
          </ac:picMkLst>
        </pc:picChg>
        <pc:picChg chg="add mod">
          <ac:chgData name="Thúy Mai" userId="222f1c7e07c9bd7a" providerId="LiveId" clId="{06ADFD30-169F-4340-8FB3-4E5864914BC7}" dt="2022-04-28T17:23:22.903" v="7265" actId="14100"/>
          <ac:picMkLst>
            <pc:docMk/>
            <pc:sldMk cId="2480126786" sldId="273"/>
            <ac:picMk id="17" creationId="{756A82C7-FE77-7C60-7410-227CA33C61E5}"/>
          </ac:picMkLst>
        </pc:picChg>
        <pc:picChg chg="add del mod ord">
          <ac:chgData name="Thúy Mai" userId="222f1c7e07c9bd7a" providerId="LiveId" clId="{06ADFD30-169F-4340-8FB3-4E5864914BC7}" dt="2022-04-28T17:23:24.340" v="7266" actId="478"/>
          <ac:picMkLst>
            <pc:docMk/>
            <pc:sldMk cId="2480126786" sldId="273"/>
            <ac:picMk id="37" creationId="{AD20E488-5485-4AD8-9D4B-EA922C54E5EB}"/>
          </ac:picMkLst>
        </pc:picChg>
        <pc:cxnChg chg="add del mod">
          <ac:chgData name="Thúy Mai" userId="222f1c7e07c9bd7a" providerId="LiveId" clId="{06ADFD30-169F-4340-8FB3-4E5864914BC7}" dt="2022-04-29T04:16:44.710" v="7452" actId="478"/>
          <ac:cxnSpMkLst>
            <pc:docMk/>
            <pc:sldMk cId="2480126786" sldId="273"/>
            <ac:cxnSpMk id="13" creationId="{CD77C071-8A40-42DB-A7DA-5DEFCDDB7AFB}"/>
          </ac:cxnSpMkLst>
        </pc:cxnChg>
        <pc:cxnChg chg="add mod">
          <ac:chgData name="Thúy Mai" userId="222f1c7e07c9bd7a" providerId="LiveId" clId="{06ADFD30-169F-4340-8FB3-4E5864914BC7}" dt="2022-04-29T05:20:10.849" v="7935" actId="208"/>
          <ac:cxnSpMkLst>
            <pc:docMk/>
            <pc:sldMk cId="2480126786" sldId="273"/>
            <ac:cxnSpMk id="23" creationId="{67EE4FAE-4325-B0EE-7FE4-8FB4596DA9DB}"/>
          </ac:cxnSpMkLst>
        </pc:cxnChg>
        <pc:cxnChg chg="add mod">
          <ac:chgData name="Thúy Mai" userId="222f1c7e07c9bd7a" providerId="LiveId" clId="{06ADFD30-169F-4340-8FB3-4E5864914BC7}" dt="2022-04-29T05:20:06.670" v="7934" actId="208"/>
          <ac:cxnSpMkLst>
            <pc:docMk/>
            <pc:sldMk cId="2480126786" sldId="273"/>
            <ac:cxnSpMk id="24" creationId="{EEDB87D0-1458-4350-B3C0-982F263798EB}"/>
          </ac:cxnSpMkLst>
        </pc:cxnChg>
        <pc:cxnChg chg="add mod">
          <ac:chgData name="Thúy Mai" userId="222f1c7e07c9bd7a" providerId="LiveId" clId="{06ADFD30-169F-4340-8FB3-4E5864914BC7}" dt="2022-04-29T05:20:06.670" v="7934" actId="208"/>
          <ac:cxnSpMkLst>
            <pc:docMk/>
            <pc:sldMk cId="2480126786" sldId="273"/>
            <ac:cxnSpMk id="28" creationId="{D7D0C0E7-2E1E-44C1-A68C-1F2C926989D3}"/>
          </ac:cxnSpMkLst>
        </pc:cxnChg>
        <pc:cxnChg chg="add mod">
          <ac:chgData name="Thúy Mai" userId="222f1c7e07c9bd7a" providerId="LiveId" clId="{06ADFD30-169F-4340-8FB3-4E5864914BC7}" dt="2022-04-29T05:20:06.670" v="7934" actId="208"/>
          <ac:cxnSpMkLst>
            <pc:docMk/>
            <pc:sldMk cId="2480126786" sldId="273"/>
            <ac:cxnSpMk id="31" creationId="{6A61F30C-D13C-4600-A546-6CB1D611761C}"/>
          </ac:cxnSpMkLst>
        </pc:cxnChg>
        <pc:cxnChg chg="add mod">
          <ac:chgData name="Thúy Mai" userId="222f1c7e07c9bd7a" providerId="LiveId" clId="{06ADFD30-169F-4340-8FB3-4E5864914BC7}" dt="2022-04-29T05:20:06.670" v="7934" actId="208"/>
          <ac:cxnSpMkLst>
            <pc:docMk/>
            <pc:sldMk cId="2480126786" sldId="273"/>
            <ac:cxnSpMk id="34" creationId="{2DACAF8C-15F6-4DAE-9C5B-7F36905BE1B5}"/>
          </ac:cxnSpMkLst>
        </pc:cxnChg>
      </pc:sldChg>
      <pc:sldChg chg="addSp delSp modSp new del mod modTransition">
        <pc:chgData name="Thúy Mai" userId="222f1c7e07c9bd7a" providerId="LiveId" clId="{06ADFD30-169F-4340-8FB3-4E5864914BC7}" dt="2022-05-02T09:04:30.986" v="9340" actId="47"/>
        <pc:sldMkLst>
          <pc:docMk/>
          <pc:sldMk cId="2902687184" sldId="274"/>
        </pc:sldMkLst>
        <pc:spChg chg="del">
          <ac:chgData name="Thúy Mai" userId="222f1c7e07c9bd7a" providerId="LiveId" clId="{06ADFD30-169F-4340-8FB3-4E5864914BC7}" dt="2022-04-26T15:42:46.369" v="2201" actId="478"/>
          <ac:spMkLst>
            <pc:docMk/>
            <pc:sldMk cId="2902687184" sldId="274"/>
            <ac:spMk id="2" creationId="{389211EE-0D10-4679-8F82-6041F9D0CB9C}"/>
          </ac:spMkLst>
        </pc:spChg>
        <pc:spChg chg="del">
          <ac:chgData name="Thúy Mai" userId="222f1c7e07c9bd7a" providerId="LiveId" clId="{06ADFD30-169F-4340-8FB3-4E5864914BC7}" dt="2022-04-26T15:42:47.497" v="2202" actId="478"/>
          <ac:spMkLst>
            <pc:docMk/>
            <pc:sldMk cId="2902687184" sldId="274"/>
            <ac:spMk id="3" creationId="{1E11A270-FE21-4F9D-9279-3A289AE2D239}"/>
          </ac:spMkLst>
        </pc:spChg>
        <pc:spChg chg="add del">
          <ac:chgData name="Thúy Mai" userId="222f1c7e07c9bd7a" providerId="LiveId" clId="{06ADFD30-169F-4340-8FB3-4E5864914BC7}" dt="2022-04-26T15:43:18.970" v="2208" actId="478"/>
          <ac:spMkLst>
            <pc:docMk/>
            <pc:sldMk cId="2902687184" sldId="274"/>
            <ac:spMk id="6" creationId="{298DF2EE-0FDA-4BF5-AB7C-BA822CEA91D5}"/>
          </ac:spMkLst>
        </pc:spChg>
        <pc:spChg chg="add">
          <ac:chgData name="Thúy Mai" userId="222f1c7e07c9bd7a" providerId="LiveId" clId="{06ADFD30-169F-4340-8FB3-4E5864914BC7}" dt="2022-04-26T15:43:27.542" v="2209"/>
          <ac:spMkLst>
            <pc:docMk/>
            <pc:sldMk cId="2902687184" sldId="274"/>
            <ac:spMk id="8" creationId="{5D644B17-C08A-4A1C-B9CE-79F4BDC6E757}"/>
          </ac:spMkLst>
        </pc:spChg>
        <pc:graphicFrameChg chg="add del mod">
          <ac:chgData name="Thúy Mai" userId="222f1c7e07c9bd7a" providerId="LiveId" clId="{06ADFD30-169F-4340-8FB3-4E5864914BC7}" dt="2022-04-26T15:42:49.057" v="2205"/>
          <ac:graphicFrameMkLst>
            <pc:docMk/>
            <pc:sldMk cId="2902687184" sldId="274"/>
            <ac:graphicFrameMk id="4" creationId="{286ACD7B-9699-4B9B-82E2-B4AE4EF73593}"/>
          </ac:graphicFrameMkLst>
        </pc:graphicFrameChg>
        <pc:graphicFrameChg chg="add mod">
          <ac:chgData name="Thúy Mai" userId="222f1c7e07c9bd7a" providerId="LiveId" clId="{06ADFD30-169F-4340-8FB3-4E5864914BC7}" dt="2022-04-26T15:45:01.713" v="2228" actId="14100"/>
          <ac:graphicFrameMkLst>
            <pc:docMk/>
            <pc:sldMk cId="2902687184" sldId="274"/>
            <ac:graphicFrameMk id="9" creationId="{EACCE71E-FBC4-4236-849C-CE6EC36813DC}"/>
          </ac:graphicFrameMkLst>
        </pc:graphicFrameChg>
      </pc:sldChg>
      <pc:sldChg chg="addSp delSp modSp new add del mod modTransition">
        <pc:chgData name="Thúy Mai" userId="222f1c7e07c9bd7a" providerId="LiveId" clId="{06ADFD30-169F-4340-8FB3-4E5864914BC7}" dt="2022-05-02T09:09:48.398" v="9387" actId="47"/>
        <pc:sldMkLst>
          <pc:docMk/>
          <pc:sldMk cId="2425448958" sldId="275"/>
        </pc:sldMkLst>
        <pc:spChg chg="del">
          <ac:chgData name="Thúy Mai" userId="222f1c7e07c9bd7a" providerId="LiveId" clId="{06ADFD30-169F-4340-8FB3-4E5864914BC7}" dt="2022-04-26T15:45:33.139" v="2230" actId="478"/>
          <ac:spMkLst>
            <pc:docMk/>
            <pc:sldMk cId="2425448958" sldId="275"/>
            <ac:spMk id="2" creationId="{6106ABE9-AC5D-457B-AF46-5A8F493B3395}"/>
          </ac:spMkLst>
        </pc:spChg>
        <pc:spChg chg="del">
          <ac:chgData name="Thúy Mai" userId="222f1c7e07c9bd7a" providerId="LiveId" clId="{06ADFD30-169F-4340-8FB3-4E5864914BC7}" dt="2022-04-26T15:45:34.375" v="2231" actId="478"/>
          <ac:spMkLst>
            <pc:docMk/>
            <pc:sldMk cId="2425448958" sldId="275"/>
            <ac:spMk id="3" creationId="{15C642E9-D6FD-4B03-BE72-06F43EDC683D}"/>
          </ac:spMkLst>
        </pc:spChg>
        <pc:spChg chg="add mod">
          <ac:chgData name="Thúy Mai" userId="222f1c7e07c9bd7a" providerId="LiveId" clId="{06ADFD30-169F-4340-8FB3-4E5864914BC7}" dt="2022-04-26T15:45:48.249" v="2236" actId="14100"/>
          <ac:spMkLst>
            <pc:docMk/>
            <pc:sldMk cId="2425448958" sldId="275"/>
            <ac:spMk id="5" creationId="{D2687975-4F34-46D5-947D-3F9B4E9DA18C}"/>
          </ac:spMkLst>
        </pc:spChg>
        <pc:graphicFrameChg chg="add del mod">
          <ac:chgData name="Thúy Mai" userId="222f1c7e07c9bd7a" providerId="LiveId" clId="{06ADFD30-169F-4340-8FB3-4E5864914BC7}" dt="2022-04-26T15:45:36.576" v="2234"/>
          <ac:graphicFrameMkLst>
            <pc:docMk/>
            <pc:sldMk cId="2425448958" sldId="275"/>
            <ac:graphicFrameMk id="4" creationId="{332724EA-28C6-44C8-8625-B6D971864351}"/>
          </ac:graphicFrameMkLst>
        </pc:graphicFrameChg>
        <pc:graphicFrameChg chg="add del mod">
          <ac:chgData name="Thúy Mai" userId="222f1c7e07c9bd7a" providerId="LiveId" clId="{06ADFD30-169F-4340-8FB3-4E5864914BC7}" dt="2022-04-26T15:48:03.207" v="2248" actId="1076"/>
          <ac:graphicFrameMkLst>
            <pc:docMk/>
            <pc:sldMk cId="2425448958" sldId="275"/>
            <ac:graphicFrameMk id="6" creationId="{0E507675-BFDE-4CC8-9EED-0FEF18AC7B3F}"/>
          </ac:graphicFrameMkLst>
        </pc:graphicFrameChg>
      </pc:sldChg>
      <pc:sldChg chg="addSp delSp modSp new add del mod modTransition">
        <pc:chgData name="Thúy Mai" userId="222f1c7e07c9bd7a" providerId="LiveId" clId="{06ADFD30-169F-4340-8FB3-4E5864914BC7}" dt="2022-05-02T09:08:29.569" v="9373" actId="47"/>
        <pc:sldMkLst>
          <pc:docMk/>
          <pc:sldMk cId="2007284571" sldId="276"/>
        </pc:sldMkLst>
        <pc:spChg chg="del">
          <ac:chgData name="Thúy Mai" userId="222f1c7e07c9bd7a" providerId="LiveId" clId="{06ADFD30-169F-4340-8FB3-4E5864914BC7}" dt="2022-04-26T15:51:57.939" v="2250" actId="478"/>
          <ac:spMkLst>
            <pc:docMk/>
            <pc:sldMk cId="2007284571" sldId="276"/>
            <ac:spMk id="2" creationId="{A4878077-0375-43C8-9B66-DFB0653D6A64}"/>
          </ac:spMkLst>
        </pc:spChg>
        <pc:spChg chg="del">
          <ac:chgData name="Thúy Mai" userId="222f1c7e07c9bd7a" providerId="LiveId" clId="{06ADFD30-169F-4340-8FB3-4E5864914BC7}" dt="2022-04-26T15:51:58.792" v="2251" actId="478"/>
          <ac:spMkLst>
            <pc:docMk/>
            <pc:sldMk cId="2007284571" sldId="276"/>
            <ac:spMk id="3" creationId="{5BE81025-7759-420D-A6CF-2994F8B673A2}"/>
          </ac:spMkLst>
        </pc:spChg>
        <pc:spChg chg="add mod">
          <ac:chgData name="Thúy Mai" userId="222f1c7e07c9bd7a" providerId="LiveId" clId="{06ADFD30-169F-4340-8FB3-4E5864914BC7}" dt="2022-04-26T15:52:12.505" v="2256" actId="14100"/>
          <ac:spMkLst>
            <pc:docMk/>
            <pc:sldMk cId="2007284571" sldId="276"/>
            <ac:spMk id="5" creationId="{105E2283-94B3-4867-8E0B-6CDC94283AF4}"/>
          </ac:spMkLst>
        </pc:spChg>
        <pc:graphicFrameChg chg="add del mod">
          <ac:chgData name="Thúy Mai" userId="222f1c7e07c9bd7a" providerId="LiveId" clId="{06ADFD30-169F-4340-8FB3-4E5864914BC7}" dt="2022-04-26T15:52:01.798" v="2254"/>
          <ac:graphicFrameMkLst>
            <pc:docMk/>
            <pc:sldMk cId="2007284571" sldId="276"/>
            <ac:graphicFrameMk id="4" creationId="{5510526E-527E-4051-BAC7-07D36894DAAD}"/>
          </ac:graphicFrameMkLst>
        </pc:graphicFrameChg>
        <pc:graphicFrameChg chg="add mod">
          <ac:chgData name="Thúy Mai" userId="222f1c7e07c9bd7a" providerId="LiveId" clId="{06ADFD30-169F-4340-8FB3-4E5864914BC7}" dt="2022-04-26T15:54:43.168" v="2273" actId="1076"/>
          <ac:graphicFrameMkLst>
            <pc:docMk/>
            <pc:sldMk cId="2007284571" sldId="276"/>
            <ac:graphicFrameMk id="6" creationId="{3D0B26D8-A3E4-42A9-B987-EB44035CF7B7}"/>
          </ac:graphicFrameMkLst>
        </pc:graphicFrameChg>
      </pc:sldChg>
      <pc:sldChg chg="addSp delSp modSp new del mod modTransition">
        <pc:chgData name="Thúy Mai" userId="222f1c7e07c9bd7a" providerId="LiveId" clId="{06ADFD30-169F-4340-8FB3-4E5864914BC7}" dt="2022-05-02T09:10:30.091" v="9393" actId="47"/>
        <pc:sldMkLst>
          <pc:docMk/>
          <pc:sldMk cId="2981322539" sldId="277"/>
        </pc:sldMkLst>
        <pc:spChg chg="del">
          <ac:chgData name="Thúy Mai" userId="222f1c7e07c9bd7a" providerId="LiveId" clId="{06ADFD30-169F-4340-8FB3-4E5864914BC7}" dt="2022-04-26T16:03:02.155" v="2419" actId="478"/>
          <ac:spMkLst>
            <pc:docMk/>
            <pc:sldMk cId="2981322539" sldId="277"/>
            <ac:spMk id="2" creationId="{D832550B-B2D8-42B5-8BD0-4E6ECB2D8B86}"/>
          </ac:spMkLst>
        </pc:spChg>
        <pc:spChg chg="del">
          <ac:chgData name="Thúy Mai" userId="222f1c7e07c9bd7a" providerId="LiveId" clId="{06ADFD30-169F-4340-8FB3-4E5864914BC7}" dt="2022-04-26T16:03:03.398" v="2420" actId="478"/>
          <ac:spMkLst>
            <pc:docMk/>
            <pc:sldMk cId="2981322539" sldId="277"/>
            <ac:spMk id="3" creationId="{1F952271-A49C-4D99-AB3B-E516B1C1CB36}"/>
          </ac:spMkLst>
        </pc:spChg>
        <pc:spChg chg="add mod">
          <ac:chgData name="Thúy Mai" userId="222f1c7e07c9bd7a" providerId="LiveId" clId="{06ADFD30-169F-4340-8FB3-4E5864914BC7}" dt="2022-04-29T05:20:33.652" v="7937" actId="207"/>
          <ac:spMkLst>
            <pc:docMk/>
            <pc:sldMk cId="2981322539" sldId="277"/>
            <ac:spMk id="6" creationId="{DA55BE46-DE5D-4267-BA4E-8B54D6BFA977}"/>
          </ac:spMkLst>
        </pc:spChg>
        <pc:graphicFrameChg chg="add del mod">
          <ac:chgData name="Thúy Mai" userId="222f1c7e07c9bd7a" providerId="LiveId" clId="{06ADFD30-169F-4340-8FB3-4E5864914BC7}" dt="2022-04-26T16:03:05.481" v="2423"/>
          <ac:graphicFrameMkLst>
            <pc:docMk/>
            <pc:sldMk cId="2981322539" sldId="277"/>
            <ac:graphicFrameMk id="4" creationId="{D063783C-1F79-4F11-8B23-948CF75ADF60}"/>
          </ac:graphicFrameMkLst>
        </pc:graphicFrameChg>
        <pc:picChg chg="add del mod">
          <ac:chgData name="Thúy Mai" userId="222f1c7e07c9bd7a" providerId="LiveId" clId="{06ADFD30-169F-4340-8FB3-4E5864914BC7}" dt="2022-04-29T05:06:38.046" v="7571" actId="478"/>
          <ac:picMkLst>
            <pc:docMk/>
            <pc:sldMk cId="2981322539" sldId="277"/>
            <ac:picMk id="3" creationId="{02060945-4523-880E-C609-BD50E22F8797}"/>
          </ac:picMkLst>
        </pc:picChg>
        <pc:picChg chg="add del mod ord">
          <ac:chgData name="Thúy Mai" userId="222f1c7e07c9bd7a" providerId="LiveId" clId="{06ADFD30-169F-4340-8FB3-4E5864914BC7}" dt="2022-04-29T05:03:51.529" v="7564" actId="478"/>
          <ac:picMkLst>
            <pc:docMk/>
            <pc:sldMk cId="2981322539" sldId="277"/>
            <ac:picMk id="4" creationId="{FF980B89-B1C1-4C98-9A00-7D95110AFEA0}"/>
          </ac:picMkLst>
        </pc:picChg>
        <pc:picChg chg="add del mod">
          <ac:chgData name="Thúy Mai" userId="222f1c7e07c9bd7a" providerId="LiveId" clId="{06ADFD30-169F-4340-8FB3-4E5864914BC7}" dt="2022-05-02T09:10:16.410" v="9388" actId="21"/>
          <ac:picMkLst>
            <pc:docMk/>
            <pc:sldMk cId="2981322539" sldId="277"/>
            <ac:picMk id="7" creationId="{5B08455E-CC75-5304-8222-0397EC3FCC40}"/>
          </ac:picMkLst>
        </pc:picChg>
        <pc:picChg chg="add del mod ord">
          <ac:chgData name="Thúy Mai" userId="222f1c7e07c9bd7a" providerId="LiveId" clId="{06ADFD30-169F-4340-8FB3-4E5864914BC7}" dt="2022-04-27T05:21:44.335" v="6209" actId="478"/>
          <ac:picMkLst>
            <pc:docMk/>
            <pc:sldMk cId="2981322539" sldId="277"/>
            <ac:picMk id="7" creationId="{8A91653B-009C-4BDE-8E0F-2D9F2C6C0144}"/>
          </ac:picMkLst>
        </pc:picChg>
        <pc:picChg chg="add del">
          <ac:chgData name="Thúy Mai" userId="222f1c7e07c9bd7a" providerId="LiveId" clId="{06ADFD30-169F-4340-8FB3-4E5864914BC7}" dt="2022-04-29T05:06:19.228" v="7567" actId="478"/>
          <ac:picMkLst>
            <pc:docMk/>
            <pc:sldMk cId="2981322539" sldId="277"/>
            <ac:picMk id="2050" creationId="{1EC25803-E8B4-780D-5844-35E97494D724}"/>
          </ac:picMkLst>
        </pc:picChg>
      </pc:sldChg>
      <pc:sldChg chg="addSp delSp modSp new mod modTransition delAnim modAnim">
        <pc:chgData name="Thúy Mai" userId="222f1c7e07c9bd7a" providerId="LiveId" clId="{06ADFD30-169F-4340-8FB3-4E5864914BC7}" dt="2022-04-27T05:14:28.548" v="6135"/>
        <pc:sldMkLst>
          <pc:docMk/>
          <pc:sldMk cId="1624358843" sldId="278"/>
        </pc:sldMkLst>
        <pc:spChg chg="del">
          <ac:chgData name="Thúy Mai" userId="222f1c7e07c9bd7a" providerId="LiveId" clId="{06ADFD30-169F-4340-8FB3-4E5864914BC7}" dt="2022-04-26T16:06:21.608" v="2709" actId="478"/>
          <ac:spMkLst>
            <pc:docMk/>
            <pc:sldMk cId="1624358843" sldId="278"/>
            <ac:spMk id="2" creationId="{62EC8B16-F053-427D-8B28-34DBEDFC4780}"/>
          </ac:spMkLst>
        </pc:spChg>
        <pc:spChg chg="del">
          <ac:chgData name="Thúy Mai" userId="222f1c7e07c9bd7a" providerId="LiveId" clId="{06ADFD30-169F-4340-8FB3-4E5864914BC7}" dt="2022-04-26T16:06:23.005" v="2710" actId="478"/>
          <ac:spMkLst>
            <pc:docMk/>
            <pc:sldMk cId="1624358843" sldId="278"/>
            <ac:spMk id="3" creationId="{ACB11993-5A75-4D23-A3D7-F90E96544A93}"/>
          </ac:spMkLst>
        </pc:spChg>
        <pc:spChg chg="add del mod">
          <ac:chgData name="Thúy Mai" userId="222f1c7e07c9bd7a" providerId="LiveId" clId="{06ADFD30-169F-4340-8FB3-4E5864914BC7}" dt="2022-04-26T16:08:23.516" v="2737" actId="21"/>
          <ac:spMkLst>
            <pc:docMk/>
            <pc:sldMk cId="1624358843" sldId="278"/>
            <ac:spMk id="5" creationId="{0E6CFCE3-42E6-483A-AFB8-75015FB3B91F}"/>
          </ac:spMkLst>
        </pc:spChg>
        <pc:spChg chg="add del mod">
          <ac:chgData name="Thúy Mai" userId="222f1c7e07c9bd7a" providerId="LiveId" clId="{06ADFD30-169F-4340-8FB3-4E5864914BC7}" dt="2022-04-26T17:02:16.295" v="3050" actId="478"/>
          <ac:spMkLst>
            <pc:docMk/>
            <pc:sldMk cId="1624358843" sldId="278"/>
            <ac:spMk id="8" creationId="{88E10E53-DD75-440E-A1D3-7EBC40A2FE31}"/>
          </ac:spMkLst>
        </pc:spChg>
        <pc:spChg chg="add del mod">
          <ac:chgData name="Thúy Mai" userId="222f1c7e07c9bd7a" providerId="LiveId" clId="{06ADFD30-169F-4340-8FB3-4E5864914BC7}" dt="2022-04-26T17:05:39.660" v="3106" actId="478"/>
          <ac:spMkLst>
            <pc:docMk/>
            <pc:sldMk cId="1624358843" sldId="278"/>
            <ac:spMk id="13" creationId="{21C14D7C-43FA-4774-8758-6033512DB36B}"/>
          </ac:spMkLst>
        </pc:spChg>
        <pc:spChg chg="add del mod">
          <ac:chgData name="Thúy Mai" userId="222f1c7e07c9bd7a" providerId="LiveId" clId="{06ADFD30-169F-4340-8FB3-4E5864914BC7}" dt="2022-04-26T17:09:11.628" v="3146" actId="21"/>
          <ac:spMkLst>
            <pc:docMk/>
            <pc:sldMk cId="1624358843" sldId="278"/>
            <ac:spMk id="18" creationId="{4C70ADAD-E9B0-4604-8EEF-D16A2F574C54}"/>
          </ac:spMkLst>
        </pc:spChg>
        <pc:graphicFrameChg chg="add del mod">
          <ac:chgData name="Thúy Mai" userId="222f1c7e07c9bd7a" providerId="LiveId" clId="{06ADFD30-169F-4340-8FB3-4E5864914BC7}" dt="2022-04-26T16:56:27.606" v="3038"/>
          <ac:graphicFrameMkLst>
            <pc:docMk/>
            <pc:sldMk cId="1624358843" sldId="278"/>
            <ac:graphicFrameMk id="6" creationId="{42F43155-AD21-4A50-B067-F66BF0A0F1C2}"/>
          </ac:graphicFrameMkLst>
        </pc:graphicFrameChg>
        <pc:graphicFrameChg chg="add del mod">
          <ac:chgData name="Thúy Mai" userId="222f1c7e07c9bd7a" providerId="LiveId" clId="{06ADFD30-169F-4340-8FB3-4E5864914BC7}" dt="2022-04-26T17:03:52.418" v="3073"/>
          <ac:graphicFrameMkLst>
            <pc:docMk/>
            <pc:sldMk cId="1624358843" sldId="278"/>
            <ac:graphicFrameMk id="14" creationId="{E51AC884-E154-4623-9681-3B805E05F7A7}"/>
          </ac:graphicFrameMkLst>
        </pc:graphicFrameChg>
        <pc:picChg chg="add mod">
          <ac:chgData name="Thúy Mai" userId="222f1c7e07c9bd7a" providerId="LiveId" clId="{06ADFD30-169F-4340-8FB3-4E5864914BC7}" dt="2022-04-26T17:09:32.636" v="3151" actId="14100"/>
          <ac:picMkLst>
            <pc:docMk/>
            <pc:sldMk cId="1624358843" sldId="278"/>
            <ac:picMk id="10" creationId="{FD1FC654-40CF-4477-B9F5-71C78D0DF2EA}"/>
          </ac:picMkLst>
        </pc:picChg>
        <pc:picChg chg="add mod ord">
          <ac:chgData name="Thúy Mai" userId="222f1c7e07c9bd7a" providerId="LiveId" clId="{06ADFD30-169F-4340-8FB3-4E5864914BC7}" dt="2022-04-26T17:09:30.026" v="3150" actId="1076"/>
          <ac:picMkLst>
            <pc:docMk/>
            <pc:sldMk cId="1624358843" sldId="278"/>
            <ac:picMk id="12" creationId="{9E7E1EEC-7FDE-4299-8838-42C0891B7CD1}"/>
          </ac:picMkLst>
        </pc:picChg>
        <pc:picChg chg="add del mod">
          <ac:chgData name="Thúy Mai" userId="222f1c7e07c9bd7a" providerId="LiveId" clId="{06ADFD30-169F-4340-8FB3-4E5864914BC7}" dt="2022-04-26T17:09:11.628" v="3146" actId="21"/>
          <ac:picMkLst>
            <pc:docMk/>
            <pc:sldMk cId="1624358843" sldId="278"/>
            <ac:picMk id="16" creationId="{A902AD8F-1231-4ABB-B1FB-66CA09DBC4E0}"/>
          </ac:picMkLst>
        </pc:picChg>
      </pc:sldChg>
      <pc:sldChg chg="addSp delSp modSp new del mod modTransition">
        <pc:chgData name="Thúy Mai" userId="222f1c7e07c9bd7a" providerId="LiveId" clId="{06ADFD30-169F-4340-8FB3-4E5864914BC7}" dt="2022-05-02T09:10:31.196" v="9394" actId="47"/>
        <pc:sldMkLst>
          <pc:docMk/>
          <pc:sldMk cId="3756424113" sldId="279"/>
        </pc:sldMkLst>
        <pc:spChg chg="del">
          <ac:chgData name="Thúy Mai" userId="222f1c7e07c9bd7a" providerId="LiveId" clId="{06ADFD30-169F-4340-8FB3-4E5864914BC7}" dt="2022-04-26T16:07:24.601" v="2724" actId="478"/>
          <ac:spMkLst>
            <pc:docMk/>
            <pc:sldMk cId="3756424113" sldId="279"/>
            <ac:spMk id="2" creationId="{CEEBAA02-4F1D-4AB5-B21D-3B96CC9088D2}"/>
          </ac:spMkLst>
        </pc:spChg>
        <pc:spChg chg="del">
          <ac:chgData name="Thúy Mai" userId="222f1c7e07c9bd7a" providerId="LiveId" clId="{06ADFD30-169F-4340-8FB3-4E5864914BC7}" dt="2022-04-26T16:07:13.737" v="2716" actId="478"/>
          <ac:spMkLst>
            <pc:docMk/>
            <pc:sldMk cId="3756424113" sldId="279"/>
            <ac:spMk id="3" creationId="{8B2DF937-F490-40E5-9EB6-A4E160C0ED0A}"/>
          </ac:spMkLst>
        </pc:spChg>
        <pc:spChg chg="add mod">
          <ac:chgData name="Thúy Mai" userId="222f1c7e07c9bd7a" providerId="LiveId" clId="{06ADFD30-169F-4340-8FB3-4E5864914BC7}" dt="2022-04-29T05:20:53.461" v="7939" actId="207"/>
          <ac:spMkLst>
            <pc:docMk/>
            <pc:sldMk cId="3756424113" sldId="279"/>
            <ac:spMk id="6" creationId="{50639D4B-8B72-4875-95F5-C9A4F6182293}"/>
          </ac:spMkLst>
        </pc:spChg>
        <pc:graphicFrameChg chg="add del mod">
          <ac:chgData name="Thúy Mai" userId="222f1c7e07c9bd7a" providerId="LiveId" clId="{06ADFD30-169F-4340-8FB3-4E5864914BC7}" dt="2022-04-26T16:07:15.785" v="2719"/>
          <ac:graphicFrameMkLst>
            <pc:docMk/>
            <pc:sldMk cId="3756424113" sldId="279"/>
            <ac:graphicFrameMk id="4" creationId="{04FEA999-C74D-4216-AD29-A93255486729}"/>
          </ac:graphicFrameMkLst>
        </pc:graphicFrameChg>
        <pc:picChg chg="add mod">
          <ac:chgData name="Thúy Mai" userId="222f1c7e07c9bd7a" providerId="LiveId" clId="{06ADFD30-169F-4340-8FB3-4E5864914BC7}" dt="2022-04-29T05:14:35.294" v="7665" actId="1076"/>
          <ac:picMkLst>
            <pc:docMk/>
            <pc:sldMk cId="3756424113" sldId="279"/>
            <ac:picMk id="3" creationId="{4625B0B4-2270-344C-F464-DE8DDE66DA83}"/>
          </ac:picMkLst>
        </pc:picChg>
        <pc:picChg chg="add del mod ord">
          <ac:chgData name="Thúy Mai" userId="222f1c7e07c9bd7a" providerId="LiveId" clId="{06ADFD30-169F-4340-8FB3-4E5864914BC7}" dt="2022-04-28T17:23:39.667" v="7269" actId="478"/>
          <ac:picMkLst>
            <pc:docMk/>
            <pc:sldMk cId="3756424113" sldId="279"/>
            <ac:picMk id="4" creationId="{9BC7F8A9-2249-4B88-A116-FFA0D3126ABC}"/>
          </ac:picMkLst>
        </pc:picChg>
        <pc:picChg chg="add del mod ord">
          <ac:chgData name="Thúy Mai" userId="222f1c7e07c9bd7a" providerId="LiveId" clId="{06ADFD30-169F-4340-8FB3-4E5864914BC7}" dt="2022-04-27T05:21:49.090" v="6212" actId="478"/>
          <ac:picMkLst>
            <pc:docMk/>
            <pc:sldMk cId="3756424113" sldId="279"/>
            <ac:picMk id="7" creationId="{47B77F3C-4FBF-44D0-8146-1BE89AF56C1C}"/>
          </ac:picMkLst>
        </pc:picChg>
      </pc:sldChg>
      <pc:sldChg chg="addSp delSp modSp new del mod modTransition delAnim modAnim">
        <pc:chgData name="Thúy Mai" userId="222f1c7e07c9bd7a" providerId="LiveId" clId="{06ADFD30-169F-4340-8FB3-4E5864914BC7}" dt="2022-05-02T09:10:36.747" v="9395" actId="47"/>
        <pc:sldMkLst>
          <pc:docMk/>
          <pc:sldMk cId="2788568340" sldId="280"/>
        </pc:sldMkLst>
        <pc:spChg chg="del">
          <ac:chgData name="Thúy Mai" userId="222f1c7e07c9bd7a" providerId="LiveId" clId="{06ADFD30-169F-4340-8FB3-4E5864914BC7}" dt="2022-04-26T16:08:04.089" v="2729" actId="478"/>
          <ac:spMkLst>
            <pc:docMk/>
            <pc:sldMk cId="2788568340" sldId="280"/>
            <ac:spMk id="2" creationId="{D9612358-1853-4DAE-9F5F-7F301CA6A65E}"/>
          </ac:spMkLst>
        </pc:spChg>
        <pc:spChg chg="add mod">
          <ac:chgData name="Thúy Mai" userId="222f1c7e07c9bd7a" providerId="LiveId" clId="{06ADFD30-169F-4340-8FB3-4E5864914BC7}" dt="2022-04-29T05:17:05.192" v="7888" actId="2711"/>
          <ac:spMkLst>
            <pc:docMk/>
            <pc:sldMk cId="2788568340" sldId="280"/>
            <ac:spMk id="2" creationId="{DE08896A-925A-DF81-5F7C-3F335EC5C0D9}"/>
          </ac:spMkLst>
        </pc:spChg>
        <pc:spChg chg="del">
          <ac:chgData name="Thúy Mai" userId="222f1c7e07c9bd7a" providerId="LiveId" clId="{06ADFD30-169F-4340-8FB3-4E5864914BC7}" dt="2022-04-26T16:08:05.198" v="2730" actId="478"/>
          <ac:spMkLst>
            <pc:docMk/>
            <pc:sldMk cId="2788568340" sldId="280"/>
            <ac:spMk id="3" creationId="{A2C4A223-A619-4708-890C-CDFE06F43B06}"/>
          </ac:spMkLst>
        </pc:spChg>
        <pc:spChg chg="add del">
          <ac:chgData name="Thúy Mai" userId="222f1c7e07c9bd7a" providerId="LiveId" clId="{06ADFD30-169F-4340-8FB3-4E5864914BC7}" dt="2022-04-29T05:17:37.767" v="7894" actId="478"/>
          <ac:spMkLst>
            <pc:docMk/>
            <pc:sldMk cId="2788568340" sldId="280"/>
            <ac:spMk id="3" creationId="{CBAA7055-CD6D-8945-121E-768D081CFF8A}"/>
          </ac:spMkLst>
        </pc:spChg>
        <pc:spChg chg="add mod">
          <ac:chgData name="Thúy Mai" userId="222f1c7e07c9bd7a" providerId="LiveId" clId="{06ADFD30-169F-4340-8FB3-4E5864914BC7}" dt="2022-04-29T05:19:02.358" v="7918" actId="1076"/>
          <ac:spMkLst>
            <pc:docMk/>
            <pc:sldMk cId="2788568340" sldId="280"/>
            <ac:spMk id="4" creationId="{0D526D55-7979-00C6-E52F-7A829510C048}"/>
          </ac:spMkLst>
        </pc:spChg>
        <pc:spChg chg="add del mod">
          <ac:chgData name="Thúy Mai" userId="222f1c7e07c9bd7a" providerId="LiveId" clId="{06ADFD30-169F-4340-8FB3-4E5864914BC7}" dt="2022-04-29T05:14:56.408" v="7667" actId="478"/>
          <ac:spMkLst>
            <pc:docMk/>
            <pc:sldMk cId="2788568340" sldId="280"/>
            <ac:spMk id="5" creationId="{4C99FB69-8551-451E-AC9C-1A53E985FDD6}"/>
          </ac:spMkLst>
        </pc:spChg>
        <pc:spChg chg="add del mod">
          <ac:chgData name="Thúy Mai" userId="222f1c7e07c9bd7a" providerId="LiveId" clId="{06ADFD30-169F-4340-8FB3-4E5864914BC7}" dt="2022-04-29T05:18:58.175" v="7916" actId="478"/>
          <ac:spMkLst>
            <pc:docMk/>
            <pc:sldMk cId="2788568340" sldId="280"/>
            <ac:spMk id="6" creationId="{FF4A9B1A-279D-4D11-9BAA-E17BAC999D2D}"/>
          </ac:spMkLst>
        </pc:spChg>
        <pc:spChg chg="add del mod">
          <ac:chgData name="Thúy Mai" userId="222f1c7e07c9bd7a" providerId="LiveId" clId="{06ADFD30-169F-4340-8FB3-4E5864914BC7}" dt="2022-04-27T05:00:50.425" v="6095" actId="478"/>
          <ac:spMkLst>
            <pc:docMk/>
            <pc:sldMk cId="2788568340" sldId="280"/>
            <ac:spMk id="8" creationId="{32212795-47C0-4184-B292-7EFBF664631D}"/>
          </ac:spMkLst>
        </pc:spChg>
        <pc:spChg chg="add mod">
          <ac:chgData name="Thúy Mai" userId="222f1c7e07c9bd7a" providerId="LiveId" clId="{06ADFD30-169F-4340-8FB3-4E5864914BC7}" dt="2022-04-29T05:19:34.697" v="7932" actId="20577"/>
          <ac:spMkLst>
            <pc:docMk/>
            <pc:sldMk cId="2788568340" sldId="280"/>
            <ac:spMk id="9" creationId="{BD2498BA-A4E7-86AB-345C-C3895F1F747D}"/>
          </ac:spMkLst>
        </pc:spChg>
        <pc:picChg chg="add del mod ord">
          <ac:chgData name="Thúy Mai" userId="222f1c7e07c9bd7a" providerId="LiveId" clId="{06ADFD30-169F-4340-8FB3-4E5864914BC7}" dt="2022-04-29T05:09:55.386" v="7602" actId="478"/>
          <ac:picMkLst>
            <pc:docMk/>
            <pc:sldMk cId="2788568340" sldId="280"/>
            <ac:picMk id="7" creationId="{E965CD7B-C5A3-4FBB-B690-0DF7CCE5025D}"/>
          </ac:picMkLst>
        </pc:picChg>
        <pc:picChg chg="add mod">
          <ac:chgData name="Thúy Mai" userId="222f1c7e07c9bd7a" providerId="LiveId" clId="{06ADFD30-169F-4340-8FB3-4E5864914BC7}" dt="2022-04-29T06:05:03.245" v="8379" actId="1076"/>
          <ac:picMkLst>
            <pc:docMk/>
            <pc:sldMk cId="2788568340" sldId="280"/>
            <ac:picMk id="8" creationId="{8C474997-0378-FD7E-8AE2-51B5BF357428}"/>
          </ac:picMkLst>
        </pc:picChg>
        <pc:picChg chg="add del mod ord">
          <ac:chgData name="Thúy Mai" userId="222f1c7e07c9bd7a" providerId="LiveId" clId="{06ADFD30-169F-4340-8FB3-4E5864914BC7}" dt="2022-04-27T05:21:53.731" v="6215" actId="478"/>
          <ac:picMkLst>
            <pc:docMk/>
            <pc:sldMk cId="2788568340" sldId="280"/>
            <ac:picMk id="9" creationId="{F77DB0CD-0FFD-47A1-B126-A1B7E0559380}"/>
          </ac:picMkLst>
        </pc:picChg>
      </pc:sldChg>
      <pc:sldChg chg="addSp delSp modSp new mod modTransition delAnim modAnim">
        <pc:chgData name="Thúy Mai" userId="222f1c7e07c9bd7a" providerId="LiveId" clId="{06ADFD30-169F-4340-8FB3-4E5864914BC7}" dt="2022-05-04T13:09:34.626" v="13842"/>
        <pc:sldMkLst>
          <pc:docMk/>
          <pc:sldMk cId="952128443" sldId="281"/>
        </pc:sldMkLst>
        <pc:spChg chg="del">
          <ac:chgData name="Thúy Mai" userId="222f1c7e07c9bd7a" providerId="LiveId" clId="{06ADFD30-169F-4340-8FB3-4E5864914BC7}" dt="2022-04-26T16:47:24.112" v="2993" actId="478"/>
          <ac:spMkLst>
            <pc:docMk/>
            <pc:sldMk cId="952128443" sldId="281"/>
            <ac:spMk id="2" creationId="{86D9841A-5E9A-4DE2-9894-D7C70696CADE}"/>
          </ac:spMkLst>
        </pc:spChg>
        <pc:spChg chg="add del mod">
          <ac:chgData name="Thúy Mai" userId="222f1c7e07c9bd7a" providerId="LiveId" clId="{06ADFD30-169F-4340-8FB3-4E5864914BC7}" dt="2022-04-27T02:53:54.917" v="4559" actId="478"/>
          <ac:spMkLst>
            <pc:docMk/>
            <pc:sldMk cId="952128443" sldId="281"/>
            <ac:spMk id="3" creationId="{9F7CE7D6-875E-4312-B162-EAC561CC739C}"/>
          </ac:spMkLst>
        </pc:spChg>
        <pc:spChg chg="del">
          <ac:chgData name="Thúy Mai" userId="222f1c7e07c9bd7a" providerId="LiveId" clId="{06ADFD30-169F-4340-8FB3-4E5864914BC7}" dt="2022-04-26T16:47:25.259" v="2994" actId="478"/>
          <ac:spMkLst>
            <pc:docMk/>
            <pc:sldMk cId="952128443" sldId="281"/>
            <ac:spMk id="3" creationId="{C2C5227B-1E52-48A5-AF5A-C71763507142}"/>
          </ac:spMkLst>
        </pc:spChg>
        <pc:picChg chg="add mod">
          <ac:chgData name="Thúy Mai" userId="222f1c7e07c9bd7a" providerId="LiveId" clId="{06ADFD30-169F-4340-8FB3-4E5864914BC7}" dt="2022-05-04T13:09:34.626" v="13842"/>
          <ac:picMkLst>
            <pc:docMk/>
            <pc:sldMk cId="952128443" sldId="281"/>
            <ac:picMk id="4" creationId="{61E07BA5-9E84-4C87-A0F6-6C48913CA574}"/>
          </ac:picMkLst>
        </pc:picChg>
        <pc:picChg chg="add del mod ord">
          <ac:chgData name="Thúy Mai" userId="222f1c7e07c9bd7a" providerId="LiveId" clId="{06ADFD30-169F-4340-8FB3-4E5864914BC7}" dt="2022-04-27T02:53:52.714" v="4558" actId="478"/>
          <ac:picMkLst>
            <pc:docMk/>
            <pc:sldMk cId="952128443" sldId="281"/>
            <ac:picMk id="5" creationId="{5A09B863-9A70-42CF-81AC-A3E4932208CE}"/>
          </ac:picMkLst>
        </pc:picChg>
        <pc:picChg chg="add mod ord">
          <ac:chgData name="Thúy Mai" userId="222f1c7e07c9bd7a" providerId="LiveId" clId="{06ADFD30-169F-4340-8FB3-4E5864914BC7}" dt="2022-04-27T03:06:41.088" v="4564" actId="167"/>
          <ac:picMkLst>
            <pc:docMk/>
            <pc:sldMk cId="952128443" sldId="281"/>
            <ac:picMk id="6" creationId="{21F48040-40B7-4076-9A27-B1E25D8738EA}"/>
          </ac:picMkLst>
        </pc:picChg>
        <pc:picChg chg="add del mod">
          <ac:chgData name="Thúy Mai" userId="222f1c7e07c9bd7a" providerId="LiveId" clId="{06ADFD30-169F-4340-8FB3-4E5864914BC7}" dt="2022-04-27T03:02:28.558" v="4563" actId="478"/>
          <ac:picMkLst>
            <pc:docMk/>
            <pc:sldMk cId="952128443" sldId="281"/>
            <ac:picMk id="7" creationId="{3DA65C19-664A-47EF-AC0C-DBE0862C151B}"/>
          </ac:picMkLst>
        </pc:picChg>
      </pc:sldChg>
      <pc:sldChg chg="addSp delSp modSp new mod modTransition delAnim modAnim">
        <pc:chgData name="Thúy Mai" userId="222f1c7e07c9bd7a" providerId="LiveId" clId="{06ADFD30-169F-4340-8FB3-4E5864914BC7}" dt="2022-04-29T06:16:37.498" v="8540" actId="1076"/>
        <pc:sldMkLst>
          <pc:docMk/>
          <pc:sldMk cId="368357666" sldId="282"/>
        </pc:sldMkLst>
        <pc:spChg chg="del">
          <ac:chgData name="Thúy Mai" userId="222f1c7e07c9bd7a" providerId="LiveId" clId="{06ADFD30-169F-4340-8FB3-4E5864914BC7}" dt="2022-04-26T17:09:52.034" v="3154" actId="478"/>
          <ac:spMkLst>
            <pc:docMk/>
            <pc:sldMk cId="368357666" sldId="282"/>
            <ac:spMk id="2" creationId="{4A8320DA-71DE-45CA-8A2D-702056B10EA0}"/>
          </ac:spMkLst>
        </pc:spChg>
        <pc:spChg chg="del">
          <ac:chgData name="Thúy Mai" userId="222f1c7e07c9bd7a" providerId="LiveId" clId="{06ADFD30-169F-4340-8FB3-4E5864914BC7}" dt="2022-04-26T17:09:53.437" v="3155" actId="478"/>
          <ac:spMkLst>
            <pc:docMk/>
            <pc:sldMk cId="368357666" sldId="282"/>
            <ac:spMk id="3" creationId="{155FFF27-E9E8-45BE-AED5-193B6430FFA2}"/>
          </ac:spMkLst>
        </pc:spChg>
        <pc:spChg chg="add mod ord">
          <ac:chgData name="Thúy Mai" userId="222f1c7e07c9bd7a" providerId="LiveId" clId="{06ADFD30-169F-4340-8FB3-4E5864914BC7}" dt="2022-04-29T05:57:13.795" v="8298" actId="207"/>
          <ac:spMkLst>
            <pc:docMk/>
            <pc:sldMk cId="368357666" sldId="282"/>
            <ac:spMk id="5" creationId="{F4AF0E4C-D9F3-4A68-9D56-D6ED8B2ABF5E}"/>
          </ac:spMkLst>
        </pc:spChg>
        <pc:spChg chg="add mod">
          <ac:chgData name="Thúy Mai" userId="222f1c7e07c9bd7a" providerId="LiveId" clId="{06ADFD30-169F-4340-8FB3-4E5864914BC7}" dt="2022-04-29T05:56:31.493" v="8296" actId="208"/>
          <ac:spMkLst>
            <pc:docMk/>
            <pc:sldMk cId="368357666" sldId="282"/>
            <ac:spMk id="8" creationId="{71A96793-A95F-4845-AF61-695EDB7A0704}"/>
          </ac:spMkLst>
        </pc:spChg>
        <pc:spChg chg="add mod">
          <ac:chgData name="Thúy Mai" userId="222f1c7e07c9bd7a" providerId="LiveId" clId="{06ADFD30-169F-4340-8FB3-4E5864914BC7}" dt="2022-04-29T06:05:46.344" v="8386" actId="688"/>
          <ac:spMkLst>
            <pc:docMk/>
            <pc:sldMk cId="368357666" sldId="282"/>
            <ac:spMk id="10" creationId="{936B9364-65A1-4F2D-9F6E-AC415000A49A}"/>
          </ac:spMkLst>
        </pc:spChg>
        <pc:spChg chg="add mod">
          <ac:chgData name="Thúy Mai" userId="222f1c7e07c9bd7a" providerId="LiveId" clId="{06ADFD30-169F-4340-8FB3-4E5864914BC7}" dt="2022-04-29T06:05:43.500" v="8385" actId="1076"/>
          <ac:spMkLst>
            <pc:docMk/>
            <pc:sldMk cId="368357666" sldId="282"/>
            <ac:spMk id="11" creationId="{FB8A27F4-1C44-4692-AEA8-132FC0548D25}"/>
          </ac:spMkLst>
        </pc:spChg>
        <pc:spChg chg="add del mod">
          <ac:chgData name="Thúy Mai" userId="222f1c7e07c9bd7a" providerId="LiveId" clId="{06ADFD30-169F-4340-8FB3-4E5864914BC7}" dt="2022-04-29T05:58:16.490" v="8305" actId="478"/>
          <ac:spMkLst>
            <pc:docMk/>
            <pc:sldMk cId="368357666" sldId="282"/>
            <ac:spMk id="13" creationId="{4DA4AEAF-D52A-EBC0-C8A5-8758AD176A62}"/>
          </ac:spMkLst>
        </pc:spChg>
        <pc:graphicFrameChg chg="add del mod">
          <ac:chgData name="Thúy Mai" userId="222f1c7e07c9bd7a" providerId="LiveId" clId="{06ADFD30-169F-4340-8FB3-4E5864914BC7}" dt="2022-04-26T17:16:22.618" v="3218"/>
          <ac:graphicFrameMkLst>
            <pc:docMk/>
            <pc:sldMk cId="368357666" sldId="282"/>
            <ac:graphicFrameMk id="12" creationId="{B07D5CF5-9545-4F41-A6FD-B772B998B153}"/>
          </ac:graphicFrameMkLst>
        </pc:graphicFrameChg>
        <pc:picChg chg="add mod">
          <ac:chgData name="Thúy Mai" userId="222f1c7e07c9bd7a" providerId="LiveId" clId="{06ADFD30-169F-4340-8FB3-4E5864914BC7}" dt="2022-04-29T06:16:37.498" v="8540" actId="1076"/>
          <ac:picMkLst>
            <pc:docMk/>
            <pc:sldMk cId="368357666" sldId="282"/>
            <ac:picMk id="3" creationId="{44510AD4-7510-7DAE-8CF4-790BE6E8FD5E}"/>
          </ac:picMkLst>
        </pc:picChg>
        <pc:picChg chg="add del mod">
          <ac:chgData name="Thúy Mai" userId="222f1c7e07c9bd7a" providerId="LiveId" clId="{06ADFD30-169F-4340-8FB3-4E5864914BC7}" dt="2022-04-26T17:10:01.394" v="3158" actId="478"/>
          <ac:picMkLst>
            <pc:docMk/>
            <pc:sldMk cId="368357666" sldId="282"/>
            <ac:picMk id="4" creationId="{CA933B55-3311-4A9A-8A82-93077A42ED65}"/>
          </ac:picMkLst>
        </pc:picChg>
        <pc:picChg chg="add del mod">
          <ac:chgData name="Thúy Mai" userId="222f1c7e07c9bd7a" providerId="LiveId" clId="{06ADFD30-169F-4340-8FB3-4E5864914BC7}" dt="2022-04-27T05:22:03.498" v="6219" actId="478"/>
          <ac:picMkLst>
            <pc:docMk/>
            <pc:sldMk cId="368357666" sldId="282"/>
            <ac:picMk id="6" creationId="{32A01537-8890-43AD-B6AA-6977AA9B20B0}"/>
          </ac:picMkLst>
        </pc:picChg>
        <pc:picChg chg="add del mod">
          <ac:chgData name="Thúy Mai" userId="222f1c7e07c9bd7a" providerId="LiveId" clId="{06ADFD30-169F-4340-8FB3-4E5864914BC7}" dt="2022-04-26T17:12:44.081" v="3175" actId="478"/>
          <ac:picMkLst>
            <pc:docMk/>
            <pc:sldMk cId="368357666" sldId="282"/>
            <ac:picMk id="7" creationId="{984A6547-3482-43AF-A863-2887CA1224F1}"/>
          </ac:picMkLst>
        </pc:picChg>
        <pc:picChg chg="add del mod ord">
          <ac:chgData name="Thúy Mai" userId="222f1c7e07c9bd7a" providerId="LiveId" clId="{06ADFD30-169F-4340-8FB3-4E5864914BC7}" dt="2022-04-29T05:23:59.098" v="7961" actId="478"/>
          <ac:picMkLst>
            <pc:docMk/>
            <pc:sldMk cId="368357666" sldId="282"/>
            <ac:picMk id="7" creationId="{E61CE71C-7E77-4132-B87A-2216CA4C9F07}"/>
          </ac:picMkLst>
        </pc:picChg>
        <pc:picChg chg="add del mod">
          <ac:chgData name="Thúy Mai" userId="222f1c7e07c9bd7a" providerId="LiveId" clId="{06ADFD30-169F-4340-8FB3-4E5864914BC7}" dt="2022-04-27T05:22:07.667" v="6220" actId="478"/>
          <ac:picMkLst>
            <pc:docMk/>
            <pc:sldMk cId="368357666" sldId="282"/>
            <ac:picMk id="9" creationId="{AC069AC8-6DEE-4BA4-8F4E-CB7277D83541}"/>
          </ac:picMkLst>
        </pc:picChg>
        <pc:picChg chg="add del mod">
          <ac:chgData name="Thúy Mai" userId="222f1c7e07c9bd7a" providerId="LiveId" clId="{06ADFD30-169F-4340-8FB3-4E5864914BC7}" dt="2022-04-29T05:23:56.882" v="7960" actId="478"/>
          <ac:picMkLst>
            <pc:docMk/>
            <pc:sldMk cId="368357666" sldId="282"/>
            <ac:picMk id="12" creationId="{50E89F56-4426-49CC-83A0-027E7B78F935}"/>
          </ac:picMkLst>
        </pc:picChg>
      </pc:sldChg>
      <pc:sldChg chg="addSp delSp modSp new mod modTransition setBg delAnim modAnim">
        <pc:chgData name="Thúy Mai" userId="222f1c7e07c9bd7a" providerId="LiveId" clId="{06ADFD30-169F-4340-8FB3-4E5864914BC7}" dt="2022-05-05T13:00:58.066" v="13858"/>
        <pc:sldMkLst>
          <pc:docMk/>
          <pc:sldMk cId="2349039686" sldId="283"/>
        </pc:sldMkLst>
        <pc:spChg chg="del">
          <ac:chgData name="Thúy Mai" userId="222f1c7e07c9bd7a" providerId="LiveId" clId="{06ADFD30-169F-4340-8FB3-4E5864914BC7}" dt="2022-04-27T00:48:02.126" v="3249" actId="478"/>
          <ac:spMkLst>
            <pc:docMk/>
            <pc:sldMk cId="2349039686" sldId="283"/>
            <ac:spMk id="2" creationId="{941985DF-7EBB-4136-80D5-2A53477EF7CC}"/>
          </ac:spMkLst>
        </pc:spChg>
        <pc:spChg chg="del">
          <ac:chgData name="Thúy Mai" userId="222f1c7e07c9bd7a" providerId="LiveId" clId="{06ADFD30-169F-4340-8FB3-4E5864914BC7}" dt="2022-04-27T00:48:04.635" v="3250" actId="478"/>
          <ac:spMkLst>
            <pc:docMk/>
            <pc:sldMk cId="2349039686" sldId="283"/>
            <ac:spMk id="3" creationId="{466401B2-7037-4F41-839F-B577A6E2AAED}"/>
          </ac:spMkLst>
        </pc:spChg>
        <pc:spChg chg="add del mod">
          <ac:chgData name="Thúy Mai" userId="222f1c7e07c9bd7a" providerId="LiveId" clId="{06ADFD30-169F-4340-8FB3-4E5864914BC7}" dt="2022-04-28T15:49:11.903" v="6378" actId="21"/>
          <ac:spMkLst>
            <pc:docMk/>
            <pc:sldMk cId="2349039686" sldId="283"/>
            <ac:spMk id="4" creationId="{167F233D-93E7-4EB8-8413-5F71E7AD9DBC}"/>
          </ac:spMkLst>
        </pc:spChg>
        <pc:spChg chg="add del mod">
          <ac:chgData name="Thúy Mai" userId="222f1c7e07c9bd7a" providerId="LiveId" clId="{06ADFD30-169F-4340-8FB3-4E5864914BC7}" dt="2022-04-27T00:53:28.500" v="3359" actId="478"/>
          <ac:spMkLst>
            <pc:docMk/>
            <pc:sldMk cId="2349039686" sldId="283"/>
            <ac:spMk id="5" creationId="{D873E169-49E0-4D91-A335-C184DA0D6A1D}"/>
          </ac:spMkLst>
        </pc:spChg>
        <pc:spChg chg="add del mod">
          <ac:chgData name="Thúy Mai" userId="222f1c7e07c9bd7a" providerId="LiveId" clId="{06ADFD30-169F-4340-8FB3-4E5864914BC7}" dt="2022-04-27T00:53:51.191" v="3365" actId="478"/>
          <ac:spMkLst>
            <pc:docMk/>
            <pc:sldMk cId="2349039686" sldId="283"/>
            <ac:spMk id="6" creationId="{D9EA4F82-16DE-42B2-9839-92813C0DC92F}"/>
          </ac:spMkLst>
        </pc:spChg>
        <pc:spChg chg="add del mod">
          <ac:chgData name="Thúy Mai" userId="222f1c7e07c9bd7a" providerId="LiveId" clId="{06ADFD30-169F-4340-8FB3-4E5864914BC7}" dt="2022-04-27T00:54:50.014" v="3371"/>
          <ac:spMkLst>
            <pc:docMk/>
            <pc:sldMk cId="2349039686" sldId="283"/>
            <ac:spMk id="7" creationId="{1218654A-1BC8-448E-B393-589FB1D944A6}"/>
          </ac:spMkLst>
        </pc:spChg>
        <pc:spChg chg="add del mod">
          <ac:chgData name="Thúy Mai" userId="222f1c7e07c9bd7a" providerId="LiveId" clId="{06ADFD30-169F-4340-8FB3-4E5864914BC7}" dt="2022-04-27T00:54:50.014" v="3371"/>
          <ac:spMkLst>
            <pc:docMk/>
            <pc:sldMk cId="2349039686" sldId="283"/>
            <ac:spMk id="8" creationId="{550B5000-1578-4BDC-83F7-5B9FA6DF8340}"/>
          </ac:spMkLst>
        </pc:spChg>
        <pc:spChg chg="del mod">
          <ac:chgData name="Thúy Mai" userId="222f1c7e07c9bd7a" providerId="LiveId" clId="{06ADFD30-169F-4340-8FB3-4E5864914BC7}" dt="2022-04-27T00:55:32.660" v="3376"/>
          <ac:spMkLst>
            <pc:docMk/>
            <pc:sldMk cId="2349039686" sldId="283"/>
            <ac:spMk id="9" creationId="{1382DF60-B683-4579-BE4F-88D10B31864C}"/>
          </ac:spMkLst>
        </pc:spChg>
        <pc:spChg chg="add del mod">
          <ac:chgData name="Thúy Mai" userId="222f1c7e07c9bd7a" providerId="LiveId" clId="{06ADFD30-169F-4340-8FB3-4E5864914BC7}" dt="2022-04-27T00:55:32.660" v="3376"/>
          <ac:spMkLst>
            <pc:docMk/>
            <pc:sldMk cId="2349039686" sldId="283"/>
            <ac:spMk id="10" creationId="{A7174D9D-718F-4DAF-9E57-BE2A438C30F9}"/>
          </ac:spMkLst>
        </pc:spChg>
        <pc:spChg chg="mod">
          <ac:chgData name="Thúy Mai" userId="222f1c7e07c9bd7a" providerId="LiveId" clId="{06ADFD30-169F-4340-8FB3-4E5864914BC7}" dt="2022-04-28T16:04:02.851" v="6469" actId="207"/>
          <ac:spMkLst>
            <pc:docMk/>
            <pc:sldMk cId="2349039686" sldId="283"/>
            <ac:spMk id="11" creationId="{542595D4-C879-4542-A16F-B19BF3B4FD66}"/>
          </ac:spMkLst>
        </pc:spChg>
        <pc:spChg chg="add mod">
          <ac:chgData name="Thúy Mai" userId="222f1c7e07c9bd7a" providerId="LiveId" clId="{06ADFD30-169F-4340-8FB3-4E5864914BC7}" dt="2022-04-28T15:49:48.453" v="6384" actId="207"/>
          <ac:spMkLst>
            <pc:docMk/>
            <pc:sldMk cId="2349039686" sldId="283"/>
            <ac:spMk id="12" creationId="{0E4CF1B5-593C-45B3-AB9D-D80A9528DECA}"/>
          </ac:spMkLst>
        </pc:spChg>
        <pc:spChg chg="add mod">
          <ac:chgData name="Thúy Mai" userId="222f1c7e07c9bd7a" providerId="LiveId" clId="{06ADFD30-169F-4340-8FB3-4E5864914BC7}" dt="2022-04-27T01:12:51.890" v="3409" actId="1076"/>
          <ac:spMkLst>
            <pc:docMk/>
            <pc:sldMk cId="2349039686" sldId="283"/>
            <ac:spMk id="14" creationId="{EFABA322-1BBC-45F9-9AB9-F4BAC5A8F216}"/>
          </ac:spMkLst>
        </pc:spChg>
        <pc:spChg chg="add mod">
          <ac:chgData name="Thúy Mai" userId="222f1c7e07c9bd7a" providerId="LiveId" clId="{06ADFD30-169F-4340-8FB3-4E5864914BC7}" dt="2022-04-27T01:13:23.941" v="3416" actId="207"/>
          <ac:spMkLst>
            <pc:docMk/>
            <pc:sldMk cId="2349039686" sldId="283"/>
            <ac:spMk id="15" creationId="{D6184CB2-3C21-49C6-9EC3-25727C44028A}"/>
          </ac:spMkLst>
        </pc:spChg>
        <pc:spChg chg="add mod">
          <ac:chgData name="Thúy Mai" userId="222f1c7e07c9bd7a" providerId="LiveId" clId="{06ADFD30-169F-4340-8FB3-4E5864914BC7}" dt="2022-04-27T01:13:30.661" v="3418" actId="1076"/>
          <ac:spMkLst>
            <pc:docMk/>
            <pc:sldMk cId="2349039686" sldId="283"/>
            <ac:spMk id="16" creationId="{18838E96-2B95-4E22-9907-505B9E1D9E36}"/>
          </ac:spMkLst>
        </pc:spChg>
        <pc:spChg chg="add mod">
          <ac:chgData name="Thúy Mai" userId="222f1c7e07c9bd7a" providerId="LiveId" clId="{06ADFD30-169F-4340-8FB3-4E5864914BC7}" dt="2022-04-28T16:06:37.402" v="6475" actId="207"/>
          <ac:spMkLst>
            <pc:docMk/>
            <pc:sldMk cId="2349039686" sldId="283"/>
            <ac:spMk id="17" creationId="{DB95C84F-EB51-47F0-8277-091A4BF953D5}"/>
          </ac:spMkLst>
        </pc:spChg>
        <pc:spChg chg="add mod">
          <ac:chgData name="Thúy Mai" userId="222f1c7e07c9bd7a" providerId="LiveId" clId="{06ADFD30-169F-4340-8FB3-4E5864914BC7}" dt="2022-04-28T16:06:37.402" v="6475" actId="207"/>
          <ac:spMkLst>
            <pc:docMk/>
            <pc:sldMk cId="2349039686" sldId="283"/>
            <ac:spMk id="18" creationId="{7047DC7A-3CD6-447B-A2D4-A245A371D56C}"/>
          </ac:spMkLst>
        </pc:spChg>
        <pc:spChg chg="add mod">
          <ac:chgData name="Thúy Mai" userId="222f1c7e07c9bd7a" providerId="LiveId" clId="{06ADFD30-169F-4340-8FB3-4E5864914BC7}" dt="2022-04-28T16:06:37.402" v="6475" actId="207"/>
          <ac:spMkLst>
            <pc:docMk/>
            <pc:sldMk cId="2349039686" sldId="283"/>
            <ac:spMk id="19" creationId="{4930E0A9-C37C-4D7F-B11D-41843EEE2BB6}"/>
          </ac:spMkLst>
        </pc:spChg>
        <pc:spChg chg="add mod">
          <ac:chgData name="Thúy Mai" userId="222f1c7e07c9bd7a" providerId="LiveId" clId="{06ADFD30-169F-4340-8FB3-4E5864914BC7}" dt="2022-04-28T16:06:37.402" v="6475" actId="207"/>
          <ac:spMkLst>
            <pc:docMk/>
            <pc:sldMk cId="2349039686" sldId="283"/>
            <ac:spMk id="20" creationId="{6F9B827C-A8BA-47CE-8AC7-919F80630B8C}"/>
          </ac:spMkLst>
        </pc:spChg>
        <pc:spChg chg="add mod">
          <ac:chgData name="Thúy Mai" userId="222f1c7e07c9bd7a" providerId="LiveId" clId="{06ADFD30-169F-4340-8FB3-4E5864914BC7}" dt="2022-04-28T16:06:37.402" v="6475" actId="207"/>
          <ac:spMkLst>
            <pc:docMk/>
            <pc:sldMk cId="2349039686" sldId="283"/>
            <ac:spMk id="21" creationId="{579AF800-230C-4D24-B358-8FDDC73E7134}"/>
          </ac:spMkLst>
        </pc:spChg>
        <pc:spChg chg="add del">
          <ac:chgData name="Thúy Mai" userId="222f1c7e07c9bd7a" providerId="LiveId" clId="{06ADFD30-169F-4340-8FB3-4E5864914BC7}" dt="2022-04-27T01:15:35.945" v="3446" actId="478"/>
          <ac:spMkLst>
            <pc:docMk/>
            <pc:sldMk cId="2349039686" sldId="283"/>
            <ac:spMk id="22" creationId="{8DC4F921-4BEA-481C-B324-FA46FA4D1108}"/>
          </ac:spMkLst>
        </pc:spChg>
        <pc:spChg chg="add mod">
          <ac:chgData name="Thúy Mai" userId="222f1c7e07c9bd7a" providerId="LiveId" clId="{06ADFD30-169F-4340-8FB3-4E5864914BC7}" dt="2022-04-28T16:06:06.211" v="6473" actId="207"/>
          <ac:spMkLst>
            <pc:docMk/>
            <pc:sldMk cId="2349039686" sldId="283"/>
            <ac:spMk id="23" creationId="{7A6BD19D-14D5-4AF1-B2AE-D4D0CABF7282}"/>
          </ac:spMkLst>
        </pc:spChg>
        <pc:spChg chg="add mod">
          <ac:chgData name="Thúy Mai" userId="222f1c7e07c9bd7a" providerId="LiveId" clId="{06ADFD30-169F-4340-8FB3-4E5864914BC7}" dt="2022-04-28T16:06:06.211" v="6473" actId="207"/>
          <ac:spMkLst>
            <pc:docMk/>
            <pc:sldMk cId="2349039686" sldId="283"/>
            <ac:spMk id="24" creationId="{B94E51BD-8C77-425D-AFE7-C4AEB65366C3}"/>
          </ac:spMkLst>
        </pc:spChg>
        <pc:spChg chg="add del mod">
          <ac:chgData name="Thúy Mai" userId="222f1c7e07c9bd7a" providerId="LiveId" clId="{06ADFD30-169F-4340-8FB3-4E5864914BC7}" dt="2022-04-28T16:06:06.211" v="6473" actId="207"/>
          <ac:spMkLst>
            <pc:docMk/>
            <pc:sldMk cId="2349039686" sldId="283"/>
            <ac:spMk id="25" creationId="{89D0AEAA-2832-4439-B611-26EB3C047B05}"/>
          </ac:spMkLst>
        </pc:spChg>
        <pc:spChg chg="add del mod">
          <ac:chgData name="Thúy Mai" userId="222f1c7e07c9bd7a" providerId="LiveId" clId="{06ADFD30-169F-4340-8FB3-4E5864914BC7}" dt="2022-04-28T16:06:06.211" v="6473" actId="207"/>
          <ac:spMkLst>
            <pc:docMk/>
            <pc:sldMk cId="2349039686" sldId="283"/>
            <ac:spMk id="26" creationId="{F6FBB448-987D-4217-B845-3E380EB58C0F}"/>
          </ac:spMkLst>
        </pc:spChg>
        <pc:spChg chg="add mod">
          <ac:chgData name="Thúy Mai" userId="222f1c7e07c9bd7a" providerId="LiveId" clId="{06ADFD30-169F-4340-8FB3-4E5864914BC7}" dt="2022-04-28T16:06:06.211" v="6473" actId="207"/>
          <ac:spMkLst>
            <pc:docMk/>
            <pc:sldMk cId="2349039686" sldId="283"/>
            <ac:spMk id="27" creationId="{FD7B89E8-84F9-479F-BB55-E94F343CA355}"/>
          </ac:spMkLst>
        </pc:spChg>
        <pc:spChg chg="add mod">
          <ac:chgData name="Thúy Mai" userId="222f1c7e07c9bd7a" providerId="LiveId" clId="{06ADFD30-169F-4340-8FB3-4E5864914BC7}" dt="2022-04-27T01:16:24.672" v="3460" actId="571"/>
          <ac:spMkLst>
            <pc:docMk/>
            <pc:sldMk cId="2349039686" sldId="283"/>
            <ac:spMk id="28" creationId="{B810D7BD-EE0F-4463-A240-B765BD23AAC9}"/>
          </ac:spMkLst>
        </pc:spChg>
        <pc:spChg chg="add mod">
          <ac:chgData name="Thúy Mai" userId="222f1c7e07c9bd7a" providerId="LiveId" clId="{06ADFD30-169F-4340-8FB3-4E5864914BC7}" dt="2022-04-28T16:15:19.558" v="6551" actId="207"/>
          <ac:spMkLst>
            <pc:docMk/>
            <pc:sldMk cId="2349039686" sldId="283"/>
            <ac:spMk id="29" creationId="{0CA7C2FD-0750-7E9F-64B8-8E804512EE55}"/>
          </ac:spMkLst>
        </pc:spChg>
        <pc:spChg chg="add mod">
          <ac:chgData name="Thúy Mai" userId="222f1c7e07c9bd7a" providerId="LiveId" clId="{06ADFD30-169F-4340-8FB3-4E5864914BC7}" dt="2022-04-27T01:16:24.672" v="3460" actId="571"/>
          <ac:spMkLst>
            <pc:docMk/>
            <pc:sldMk cId="2349039686" sldId="283"/>
            <ac:spMk id="29" creationId="{F853D6F1-8D65-45FD-9329-8B95E17BA33E}"/>
          </ac:spMkLst>
        </pc:spChg>
        <pc:spChg chg="add mod">
          <ac:chgData name="Thúy Mai" userId="222f1c7e07c9bd7a" providerId="LiveId" clId="{06ADFD30-169F-4340-8FB3-4E5864914BC7}" dt="2022-04-27T01:16:24.672" v="3460" actId="571"/>
          <ac:spMkLst>
            <pc:docMk/>
            <pc:sldMk cId="2349039686" sldId="283"/>
            <ac:spMk id="30" creationId="{3661D73E-B184-408E-AD88-24A1B93598B6}"/>
          </ac:spMkLst>
        </pc:spChg>
        <pc:spChg chg="add mod">
          <ac:chgData name="Thúy Mai" userId="222f1c7e07c9bd7a" providerId="LiveId" clId="{06ADFD30-169F-4340-8FB3-4E5864914BC7}" dt="2022-04-27T01:16:27.727" v="3462" actId="571"/>
          <ac:spMkLst>
            <pc:docMk/>
            <pc:sldMk cId="2349039686" sldId="283"/>
            <ac:spMk id="31" creationId="{2F7FB85D-504A-4AFA-9CEF-BD7DA8E565A2}"/>
          </ac:spMkLst>
        </pc:spChg>
        <pc:spChg chg="add mod">
          <ac:chgData name="Thúy Mai" userId="222f1c7e07c9bd7a" providerId="LiveId" clId="{06ADFD30-169F-4340-8FB3-4E5864914BC7}" dt="2022-04-27T01:16:27.727" v="3462" actId="571"/>
          <ac:spMkLst>
            <pc:docMk/>
            <pc:sldMk cId="2349039686" sldId="283"/>
            <ac:spMk id="32" creationId="{5AE93393-7B6B-43ED-AEBD-30CC744A6E6A}"/>
          </ac:spMkLst>
        </pc:spChg>
        <pc:spChg chg="add mod">
          <ac:chgData name="Thúy Mai" userId="222f1c7e07c9bd7a" providerId="LiveId" clId="{06ADFD30-169F-4340-8FB3-4E5864914BC7}" dt="2022-04-27T01:16:27.727" v="3462" actId="571"/>
          <ac:spMkLst>
            <pc:docMk/>
            <pc:sldMk cId="2349039686" sldId="283"/>
            <ac:spMk id="33" creationId="{BB400914-76D2-4589-9023-626D0451BD7C}"/>
          </ac:spMkLst>
        </pc:spChg>
        <pc:spChg chg="add mod">
          <ac:chgData name="Thúy Mai" userId="222f1c7e07c9bd7a" providerId="LiveId" clId="{06ADFD30-169F-4340-8FB3-4E5864914BC7}" dt="2022-04-27T01:16:27.727" v="3462" actId="571"/>
          <ac:spMkLst>
            <pc:docMk/>
            <pc:sldMk cId="2349039686" sldId="283"/>
            <ac:spMk id="34" creationId="{F7DD03F5-1919-41EF-9B7E-ACF41571EADD}"/>
          </ac:spMkLst>
        </pc:spChg>
        <pc:spChg chg="add mod ord">
          <ac:chgData name="Thúy Mai" userId="222f1c7e07c9bd7a" providerId="LiveId" clId="{06ADFD30-169F-4340-8FB3-4E5864914BC7}" dt="2022-04-28T15:51:43.660" v="6391" actId="207"/>
          <ac:spMkLst>
            <pc:docMk/>
            <pc:sldMk cId="2349039686" sldId="283"/>
            <ac:spMk id="49" creationId="{BB844C00-E689-4E42-B75F-F764E4C5A660}"/>
          </ac:spMkLst>
        </pc:spChg>
        <pc:spChg chg="add mod ord">
          <ac:chgData name="Thúy Mai" userId="222f1c7e07c9bd7a" providerId="LiveId" clId="{06ADFD30-169F-4340-8FB3-4E5864914BC7}" dt="2022-04-28T15:51:43.660" v="6391" actId="207"/>
          <ac:spMkLst>
            <pc:docMk/>
            <pc:sldMk cId="2349039686" sldId="283"/>
            <ac:spMk id="50" creationId="{FF863F7E-5009-4055-96E2-7518EA0A1048}"/>
          </ac:spMkLst>
        </pc:spChg>
        <pc:spChg chg="add mod ord">
          <ac:chgData name="Thúy Mai" userId="222f1c7e07c9bd7a" providerId="LiveId" clId="{06ADFD30-169F-4340-8FB3-4E5864914BC7}" dt="2022-04-28T16:06:13.966" v="6474" actId="207"/>
          <ac:spMkLst>
            <pc:docMk/>
            <pc:sldMk cId="2349039686" sldId="283"/>
            <ac:spMk id="51" creationId="{6CF8B5DE-F53F-4E2C-A5A8-8B5959A4EFA3}"/>
          </ac:spMkLst>
        </pc:spChg>
        <pc:spChg chg="add mod ord">
          <ac:chgData name="Thúy Mai" userId="222f1c7e07c9bd7a" providerId="LiveId" clId="{06ADFD30-169F-4340-8FB3-4E5864914BC7}" dt="2022-04-28T15:51:43.660" v="6391" actId="207"/>
          <ac:spMkLst>
            <pc:docMk/>
            <pc:sldMk cId="2349039686" sldId="283"/>
            <ac:spMk id="52" creationId="{754A48FE-97B5-4757-84CC-13917B508B4D}"/>
          </ac:spMkLst>
        </pc:spChg>
        <pc:spChg chg="add mod ord">
          <ac:chgData name="Thúy Mai" userId="222f1c7e07c9bd7a" providerId="LiveId" clId="{06ADFD30-169F-4340-8FB3-4E5864914BC7}" dt="2022-04-28T16:06:13.966" v="6474" actId="207"/>
          <ac:spMkLst>
            <pc:docMk/>
            <pc:sldMk cId="2349039686" sldId="283"/>
            <ac:spMk id="53" creationId="{32E49869-9EC0-4CD1-B602-7E259625F1BC}"/>
          </ac:spMkLst>
        </pc:spChg>
        <pc:spChg chg="add del mod">
          <ac:chgData name="Thúy Mai" userId="222f1c7e07c9bd7a" providerId="LiveId" clId="{06ADFD30-169F-4340-8FB3-4E5864914BC7}" dt="2022-04-27T01:24:42.096" v="3537" actId="478"/>
          <ac:spMkLst>
            <pc:docMk/>
            <pc:sldMk cId="2349039686" sldId="283"/>
            <ac:spMk id="56" creationId="{E57DF36F-16C3-4D06-8C2B-8585E01A7C04}"/>
          </ac:spMkLst>
        </pc:spChg>
        <pc:grpChg chg="add del mod ord">
          <ac:chgData name="Thúy Mai" userId="222f1c7e07c9bd7a" providerId="LiveId" clId="{06ADFD30-169F-4340-8FB3-4E5864914BC7}" dt="2022-04-28T15:49:48.453" v="6384" actId="207"/>
          <ac:grpSpMkLst>
            <pc:docMk/>
            <pc:sldMk cId="2349039686" sldId="283"/>
            <ac:grpSpMk id="13" creationId="{DE9DEFE9-3A50-4DF7-818E-D96FD1597CC3}"/>
          </ac:grpSpMkLst>
        </pc:grpChg>
        <pc:cxnChg chg="add mod">
          <ac:chgData name="Thúy Mai" userId="222f1c7e07c9bd7a" providerId="LiveId" clId="{06ADFD30-169F-4340-8FB3-4E5864914BC7}" dt="2022-04-28T16:05:24.766" v="6471" actId="14100"/>
          <ac:cxnSpMkLst>
            <pc:docMk/>
            <pc:sldMk cId="2349039686" sldId="283"/>
            <ac:cxnSpMk id="36" creationId="{C9C01BBC-5490-40F6-94D9-A06E48D3ABB8}"/>
          </ac:cxnSpMkLst>
        </pc:cxnChg>
        <pc:cxnChg chg="add mod">
          <ac:chgData name="Thúy Mai" userId="222f1c7e07c9bd7a" providerId="LiveId" clId="{06ADFD30-169F-4340-8FB3-4E5864914BC7}" dt="2022-04-27T01:40:38.520" v="3940" actId="1076"/>
          <ac:cxnSpMkLst>
            <pc:docMk/>
            <pc:sldMk cId="2349039686" sldId="283"/>
            <ac:cxnSpMk id="37" creationId="{C59A2099-E43E-4A45-8297-A5BA95F2D285}"/>
          </ac:cxnSpMkLst>
        </pc:cxnChg>
        <pc:cxnChg chg="add mod">
          <ac:chgData name="Thúy Mai" userId="222f1c7e07c9bd7a" providerId="LiveId" clId="{06ADFD30-169F-4340-8FB3-4E5864914BC7}" dt="2022-04-27T01:31:35.646" v="3658" actId="478"/>
          <ac:cxnSpMkLst>
            <pc:docMk/>
            <pc:sldMk cId="2349039686" sldId="283"/>
            <ac:cxnSpMk id="40" creationId="{3ED22266-9ABC-4879-BC2C-840BB0797705}"/>
          </ac:cxnSpMkLst>
        </pc:cxnChg>
        <pc:cxnChg chg="add mod">
          <ac:chgData name="Thúy Mai" userId="222f1c7e07c9bd7a" providerId="LiveId" clId="{06ADFD30-169F-4340-8FB3-4E5864914BC7}" dt="2022-04-27T01:41:02.034" v="3944" actId="1076"/>
          <ac:cxnSpMkLst>
            <pc:docMk/>
            <pc:sldMk cId="2349039686" sldId="283"/>
            <ac:cxnSpMk id="41" creationId="{4EE47085-66DD-480E-9AF0-EB8F3169F1D6}"/>
          </ac:cxnSpMkLst>
        </pc:cxnChg>
        <pc:cxnChg chg="add mod">
          <ac:chgData name="Thúy Mai" userId="222f1c7e07c9bd7a" providerId="LiveId" clId="{06ADFD30-169F-4340-8FB3-4E5864914BC7}" dt="2022-04-27T01:31:59.482" v="3670" actId="1076"/>
          <ac:cxnSpMkLst>
            <pc:docMk/>
            <pc:sldMk cId="2349039686" sldId="283"/>
            <ac:cxnSpMk id="42" creationId="{01761AA3-F0B7-4685-8121-51919B466FAF}"/>
          </ac:cxnSpMkLst>
        </pc:cxnChg>
      </pc:sldChg>
      <pc:sldChg chg="addSp delSp modSp new mod modTransition modAnim">
        <pc:chgData name="Thúy Mai" userId="222f1c7e07c9bd7a" providerId="LiveId" clId="{06ADFD30-169F-4340-8FB3-4E5864914BC7}" dt="2022-05-02T11:48:43.228" v="11657" actId="1076"/>
        <pc:sldMkLst>
          <pc:docMk/>
          <pc:sldMk cId="801987434" sldId="284"/>
        </pc:sldMkLst>
        <pc:spChg chg="del">
          <ac:chgData name="Thúy Mai" userId="222f1c7e07c9bd7a" providerId="LiveId" clId="{06ADFD30-169F-4340-8FB3-4E5864914BC7}" dt="2022-04-27T01:45:27.563" v="3954" actId="478"/>
          <ac:spMkLst>
            <pc:docMk/>
            <pc:sldMk cId="801987434" sldId="284"/>
            <ac:spMk id="2" creationId="{88ED550D-852C-43E6-9D91-D28E7819E58F}"/>
          </ac:spMkLst>
        </pc:spChg>
        <pc:spChg chg="del">
          <ac:chgData name="Thúy Mai" userId="222f1c7e07c9bd7a" providerId="LiveId" clId="{06ADFD30-169F-4340-8FB3-4E5864914BC7}" dt="2022-04-27T01:45:29.042" v="3955" actId="478"/>
          <ac:spMkLst>
            <pc:docMk/>
            <pc:sldMk cId="801987434" sldId="284"/>
            <ac:spMk id="3" creationId="{EA1CD361-70BF-433E-B204-DE5703ACF365}"/>
          </ac:spMkLst>
        </pc:spChg>
        <pc:spChg chg="add mod">
          <ac:chgData name="Thúy Mai" userId="222f1c7e07c9bd7a" providerId="LiveId" clId="{06ADFD30-169F-4340-8FB3-4E5864914BC7}" dt="2022-05-02T09:13:58.902" v="9424" actId="1076"/>
          <ac:spMkLst>
            <pc:docMk/>
            <pc:sldMk cId="801987434" sldId="284"/>
            <ac:spMk id="6" creationId="{7AE508C3-92F0-430D-9AD2-4776EB63418D}"/>
          </ac:spMkLst>
        </pc:spChg>
        <pc:spChg chg="add mod">
          <ac:chgData name="Thúy Mai" userId="222f1c7e07c9bd7a" providerId="LiveId" clId="{06ADFD30-169F-4340-8FB3-4E5864914BC7}" dt="2022-05-02T09:13:53.846" v="9423" actId="1076"/>
          <ac:spMkLst>
            <pc:docMk/>
            <pc:sldMk cId="801987434" sldId="284"/>
            <ac:spMk id="10" creationId="{2B29FCE2-B5E7-43DA-95B9-882C89517F56}"/>
          </ac:spMkLst>
        </pc:spChg>
        <pc:spChg chg="add del mod">
          <ac:chgData name="Thúy Mai" userId="222f1c7e07c9bd7a" providerId="LiveId" clId="{06ADFD30-169F-4340-8FB3-4E5864914BC7}" dt="2022-04-27T03:36:41.765" v="4954" actId="478"/>
          <ac:spMkLst>
            <pc:docMk/>
            <pc:sldMk cId="801987434" sldId="284"/>
            <ac:spMk id="12" creationId="{2DF2CAEF-8947-422C-9D4B-713E9451D373}"/>
          </ac:spMkLst>
        </pc:spChg>
        <pc:spChg chg="add del mod">
          <ac:chgData name="Thúy Mai" userId="222f1c7e07c9bd7a" providerId="LiveId" clId="{06ADFD30-169F-4340-8FB3-4E5864914BC7}" dt="2022-04-27T03:41:39.676" v="5053" actId="478"/>
          <ac:spMkLst>
            <pc:docMk/>
            <pc:sldMk cId="801987434" sldId="284"/>
            <ac:spMk id="15" creationId="{3D059BED-2865-4683-B130-3DB2D44DAC8D}"/>
          </ac:spMkLst>
        </pc:spChg>
        <pc:spChg chg="add del mod">
          <ac:chgData name="Thúy Mai" userId="222f1c7e07c9bd7a" providerId="LiveId" clId="{06ADFD30-169F-4340-8FB3-4E5864914BC7}" dt="2022-04-27T03:43:08.580" v="5095" actId="478"/>
          <ac:spMkLst>
            <pc:docMk/>
            <pc:sldMk cId="801987434" sldId="284"/>
            <ac:spMk id="18" creationId="{8F8E5D65-56AA-41D0-B943-8905EE628999}"/>
          </ac:spMkLst>
        </pc:spChg>
        <pc:spChg chg="add mod">
          <ac:chgData name="Thúy Mai" userId="222f1c7e07c9bd7a" providerId="LiveId" clId="{06ADFD30-169F-4340-8FB3-4E5864914BC7}" dt="2022-05-02T09:14:06.181" v="9426" actId="1076"/>
          <ac:spMkLst>
            <pc:docMk/>
            <pc:sldMk cId="801987434" sldId="284"/>
            <ac:spMk id="19" creationId="{0DB2DE20-B8F9-4590-9D56-853E6AC7DAB8}"/>
          </ac:spMkLst>
        </pc:spChg>
        <pc:spChg chg="add mod">
          <ac:chgData name="Thúy Mai" userId="222f1c7e07c9bd7a" providerId="LiveId" clId="{06ADFD30-169F-4340-8FB3-4E5864914BC7}" dt="2022-05-02T09:14:11.774" v="9427" actId="1076"/>
          <ac:spMkLst>
            <pc:docMk/>
            <pc:sldMk cId="801987434" sldId="284"/>
            <ac:spMk id="21" creationId="{2525D504-EC71-4B4C-89C9-1F9D2FDD5722}"/>
          </ac:spMkLst>
        </pc:spChg>
        <pc:spChg chg="add del mod">
          <ac:chgData name="Thúy Mai" userId="222f1c7e07c9bd7a" providerId="LiveId" clId="{06ADFD30-169F-4340-8FB3-4E5864914BC7}" dt="2022-04-27T03:38:58.211" v="4978" actId="478"/>
          <ac:spMkLst>
            <pc:docMk/>
            <pc:sldMk cId="801987434" sldId="284"/>
            <ac:spMk id="22" creationId="{46262DAE-3ADB-44D4-9330-D83450926196}"/>
          </ac:spMkLst>
        </pc:spChg>
        <pc:spChg chg="add mod">
          <ac:chgData name="Thúy Mai" userId="222f1c7e07c9bd7a" providerId="LiveId" clId="{06ADFD30-169F-4340-8FB3-4E5864914BC7}" dt="2022-05-02T09:14:15.560" v="9428" actId="1076"/>
          <ac:spMkLst>
            <pc:docMk/>
            <pc:sldMk cId="801987434" sldId="284"/>
            <ac:spMk id="23" creationId="{1C289154-5D47-4EA9-915E-15E56B3A5E20}"/>
          </ac:spMkLst>
        </pc:spChg>
        <pc:spChg chg="add mod">
          <ac:chgData name="Thúy Mai" userId="222f1c7e07c9bd7a" providerId="LiveId" clId="{06ADFD30-169F-4340-8FB3-4E5864914BC7}" dt="2022-05-02T09:14:18.055" v="9429" actId="1076"/>
          <ac:spMkLst>
            <pc:docMk/>
            <pc:sldMk cId="801987434" sldId="284"/>
            <ac:spMk id="24" creationId="{2345BAF2-96F5-4721-BFE6-B7B0788DB1BD}"/>
          </ac:spMkLst>
        </pc:spChg>
        <pc:spChg chg="add mod">
          <ac:chgData name="Thúy Mai" userId="222f1c7e07c9bd7a" providerId="LiveId" clId="{06ADFD30-169F-4340-8FB3-4E5864914BC7}" dt="2022-05-02T09:14:20.133" v="9430" actId="1076"/>
          <ac:spMkLst>
            <pc:docMk/>
            <pc:sldMk cId="801987434" sldId="284"/>
            <ac:spMk id="25" creationId="{70F02B22-DA7A-41ED-AED8-0196DD131F29}"/>
          </ac:spMkLst>
        </pc:spChg>
        <pc:spChg chg="add mod">
          <ac:chgData name="Thúy Mai" userId="222f1c7e07c9bd7a" providerId="LiveId" clId="{06ADFD30-169F-4340-8FB3-4E5864914BC7}" dt="2022-05-02T11:48:31.118" v="11654" actId="1076"/>
          <ac:spMkLst>
            <pc:docMk/>
            <pc:sldMk cId="801987434" sldId="284"/>
            <ac:spMk id="26" creationId="{4D996E2B-7032-4608-817B-C17F4B708284}"/>
          </ac:spMkLst>
        </pc:spChg>
        <pc:spChg chg="add mod">
          <ac:chgData name="Thúy Mai" userId="222f1c7e07c9bd7a" providerId="LiveId" clId="{06ADFD30-169F-4340-8FB3-4E5864914BC7}" dt="2022-05-02T11:48:28.972" v="11653" actId="1076"/>
          <ac:spMkLst>
            <pc:docMk/>
            <pc:sldMk cId="801987434" sldId="284"/>
            <ac:spMk id="27" creationId="{E6DD2DDB-2F30-4B09-B29D-572A1033B1CC}"/>
          </ac:spMkLst>
        </pc:spChg>
        <pc:spChg chg="add del">
          <ac:chgData name="Thúy Mai" userId="222f1c7e07c9bd7a" providerId="LiveId" clId="{06ADFD30-169F-4340-8FB3-4E5864914BC7}" dt="2022-04-27T03:43:31.055" v="5103" actId="478"/>
          <ac:spMkLst>
            <pc:docMk/>
            <pc:sldMk cId="801987434" sldId="284"/>
            <ac:spMk id="29" creationId="{0BEE15D7-ECF7-4F7A-847A-326BA4635A9B}"/>
          </ac:spMkLst>
        </pc:spChg>
        <pc:spChg chg="add mod">
          <ac:chgData name="Thúy Mai" userId="222f1c7e07c9bd7a" providerId="LiveId" clId="{06ADFD30-169F-4340-8FB3-4E5864914BC7}" dt="2022-05-02T11:48:43.228" v="11657" actId="1076"/>
          <ac:spMkLst>
            <pc:docMk/>
            <pc:sldMk cId="801987434" sldId="284"/>
            <ac:spMk id="30" creationId="{BE755CF9-A0D0-4162-9DF3-7415F3BAAFF4}"/>
          </ac:spMkLst>
        </pc:spChg>
        <pc:graphicFrameChg chg="add del mod">
          <ac:chgData name="Thúy Mai" userId="222f1c7e07c9bd7a" providerId="LiveId" clId="{06ADFD30-169F-4340-8FB3-4E5864914BC7}" dt="2022-04-27T01:45:33.254" v="3958"/>
          <ac:graphicFrameMkLst>
            <pc:docMk/>
            <pc:sldMk cId="801987434" sldId="284"/>
            <ac:graphicFrameMk id="4" creationId="{02C9E8A2-7DA2-4AC4-AC93-2CA6DA739C7A}"/>
          </ac:graphicFrameMkLst>
        </pc:graphicFrameChg>
        <pc:graphicFrameChg chg="add del mod">
          <ac:chgData name="Thúy Mai" userId="222f1c7e07c9bd7a" providerId="LiveId" clId="{06ADFD30-169F-4340-8FB3-4E5864914BC7}" dt="2022-04-27T01:52:54.660" v="3989"/>
          <ac:graphicFrameMkLst>
            <pc:docMk/>
            <pc:sldMk cId="801987434" sldId="284"/>
            <ac:graphicFrameMk id="13" creationId="{E697E5A9-B8A6-4974-BC5B-BBE0986DA8C6}"/>
          </ac:graphicFrameMkLst>
        </pc:graphicFrameChg>
        <pc:graphicFrameChg chg="add del mod">
          <ac:chgData name="Thúy Mai" userId="222f1c7e07c9bd7a" providerId="LiveId" clId="{06ADFD30-169F-4340-8FB3-4E5864914BC7}" dt="2022-04-27T01:54:28.537" v="3996"/>
          <ac:graphicFrameMkLst>
            <pc:docMk/>
            <pc:sldMk cId="801987434" sldId="284"/>
            <ac:graphicFrameMk id="16" creationId="{B995315A-0C32-49F7-8FC6-9E19D042EDA2}"/>
          </ac:graphicFrameMkLst>
        </pc:graphicFrameChg>
        <pc:picChg chg="add mod">
          <ac:chgData name="Thúy Mai" userId="222f1c7e07c9bd7a" providerId="LiveId" clId="{06ADFD30-169F-4340-8FB3-4E5864914BC7}" dt="2022-04-29T06:01:46.172" v="8339" actId="1076"/>
          <ac:picMkLst>
            <pc:docMk/>
            <pc:sldMk cId="801987434" sldId="284"/>
            <ac:picMk id="3" creationId="{F07FED4E-0570-900F-5E8C-16912572E8D3}"/>
          </ac:picMkLst>
        </pc:picChg>
        <pc:picChg chg="add del mod">
          <ac:chgData name="Thúy Mai" userId="222f1c7e07c9bd7a" providerId="LiveId" clId="{06ADFD30-169F-4340-8FB3-4E5864914BC7}" dt="2022-04-29T05:59:14.451" v="8307" actId="478"/>
          <ac:picMkLst>
            <pc:docMk/>
            <pc:sldMk cId="801987434" sldId="284"/>
            <ac:picMk id="8" creationId="{8ACEC3C4-0A18-44E5-A770-6672D758163A}"/>
          </ac:picMkLst>
        </pc:picChg>
        <pc:picChg chg="add mod ord">
          <ac:chgData name="Thúy Mai" userId="222f1c7e07c9bd7a" providerId="LiveId" clId="{06ADFD30-169F-4340-8FB3-4E5864914BC7}" dt="2022-05-02T11:48:37.087" v="11656" actId="167"/>
          <ac:picMkLst>
            <pc:docMk/>
            <pc:sldMk cId="801987434" sldId="284"/>
            <ac:picMk id="13" creationId="{7B543157-AE8C-16D3-5C12-294A096068C6}"/>
          </ac:picMkLst>
        </pc:picChg>
        <pc:picChg chg="add del mod">
          <ac:chgData name="Thúy Mai" userId="222f1c7e07c9bd7a" providerId="LiveId" clId="{06ADFD30-169F-4340-8FB3-4E5864914BC7}" dt="2022-04-27T05:23:05.427" v="6230" actId="478"/>
          <ac:picMkLst>
            <pc:docMk/>
            <pc:sldMk cId="801987434" sldId="284"/>
            <ac:picMk id="31" creationId="{27FAD21A-707F-49FE-97F3-88A7A8FD3D01}"/>
          </ac:picMkLst>
        </pc:picChg>
        <pc:picChg chg="add del mod">
          <ac:chgData name="Thúy Mai" userId="222f1c7e07c9bd7a" providerId="LiveId" clId="{06ADFD30-169F-4340-8FB3-4E5864914BC7}" dt="2022-04-29T05:58:37.609" v="8306" actId="478"/>
          <ac:picMkLst>
            <pc:docMk/>
            <pc:sldMk cId="801987434" sldId="284"/>
            <ac:picMk id="32" creationId="{7F152946-69FE-4795-9B2C-883443447D78}"/>
          </ac:picMkLst>
        </pc:picChg>
      </pc:sldChg>
      <pc:sldChg chg="addSp delSp modSp new mod modTransition delAnim modAnim">
        <pc:chgData name="Thúy Mai" userId="222f1c7e07c9bd7a" providerId="LiveId" clId="{06ADFD30-169F-4340-8FB3-4E5864914BC7}" dt="2022-05-05T13:07:02.856" v="13872" actId="1076"/>
        <pc:sldMkLst>
          <pc:docMk/>
          <pc:sldMk cId="2439031456" sldId="285"/>
        </pc:sldMkLst>
        <pc:spChg chg="del">
          <ac:chgData name="Thúy Mai" userId="222f1c7e07c9bd7a" providerId="LiveId" clId="{06ADFD30-169F-4340-8FB3-4E5864914BC7}" dt="2022-04-27T01:54:55.847" v="4006" actId="478"/>
          <ac:spMkLst>
            <pc:docMk/>
            <pc:sldMk cId="2439031456" sldId="285"/>
            <ac:spMk id="2" creationId="{B70C6155-EC8B-422C-96B5-9D5C38344B05}"/>
          </ac:spMkLst>
        </pc:spChg>
        <pc:spChg chg="del">
          <ac:chgData name="Thúy Mai" userId="222f1c7e07c9bd7a" providerId="LiveId" clId="{06ADFD30-169F-4340-8FB3-4E5864914BC7}" dt="2022-04-27T01:55:03.905" v="4009" actId="478"/>
          <ac:spMkLst>
            <pc:docMk/>
            <pc:sldMk cId="2439031456" sldId="285"/>
            <ac:spMk id="3" creationId="{20F8E6B4-E719-482E-B230-7482BE4AF4EC}"/>
          </ac:spMkLst>
        </pc:spChg>
        <pc:spChg chg="add mod">
          <ac:chgData name="Thúy Mai" userId="222f1c7e07c9bd7a" providerId="LiveId" clId="{06ADFD30-169F-4340-8FB3-4E5864914BC7}" dt="2022-05-05T13:07:00.197" v="13871" actId="1076"/>
          <ac:spMkLst>
            <pc:docMk/>
            <pc:sldMk cId="2439031456" sldId="285"/>
            <ac:spMk id="4" creationId="{126C64E6-CDAA-4FD0-98A3-7D71097E0F0A}"/>
          </ac:spMkLst>
        </pc:spChg>
        <pc:spChg chg="add mod">
          <ac:chgData name="Thúy Mai" userId="222f1c7e07c9bd7a" providerId="LiveId" clId="{06ADFD30-169F-4340-8FB3-4E5864914BC7}" dt="2022-05-05T13:07:02.856" v="13872" actId="1076"/>
          <ac:spMkLst>
            <pc:docMk/>
            <pc:sldMk cId="2439031456" sldId="285"/>
            <ac:spMk id="6" creationId="{96140BC9-5BB3-4FC7-A931-3D9DAB3DEB27}"/>
          </ac:spMkLst>
        </pc:spChg>
        <pc:spChg chg="add del mod">
          <ac:chgData name="Thúy Mai" userId="222f1c7e07c9bd7a" providerId="LiveId" clId="{06ADFD30-169F-4340-8FB3-4E5864914BC7}" dt="2022-04-27T03:44:23.571" v="5123" actId="478"/>
          <ac:spMkLst>
            <pc:docMk/>
            <pc:sldMk cId="2439031456" sldId="285"/>
            <ac:spMk id="7" creationId="{1EFC9478-4A2A-41DF-BA37-A4E8AD483ED4}"/>
          </ac:spMkLst>
        </pc:spChg>
        <pc:spChg chg="add del mod">
          <ac:chgData name="Thúy Mai" userId="222f1c7e07c9bd7a" providerId="LiveId" clId="{06ADFD30-169F-4340-8FB3-4E5864914BC7}" dt="2022-04-27T03:45:40.361" v="5146" actId="478"/>
          <ac:spMkLst>
            <pc:docMk/>
            <pc:sldMk cId="2439031456" sldId="285"/>
            <ac:spMk id="11" creationId="{57C8241D-7E8F-4A4F-B398-F41937B7BE83}"/>
          </ac:spMkLst>
        </pc:spChg>
        <pc:spChg chg="add del mod">
          <ac:chgData name="Thúy Mai" userId="222f1c7e07c9bd7a" providerId="LiveId" clId="{06ADFD30-169F-4340-8FB3-4E5864914BC7}" dt="2022-04-29T06:14:13.525" v="8515" actId="478"/>
          <ac:spMkLst>
            <pc:docMk/>
            <pc:sldMk cId="2439031456" sldId="285"/>
            <ac:spMk id="13" creationId="{AA034455-C509-58CE-EA10-3D57ED2EC01D}"/>
          </ac:spMkLst>
        </pc:spChg>
        <pc:spChg chg="add del mod">
          <ac:chgData name="Thúy Mai" userId="222f1c7e07c9bd7a" providerId="LiveId" clId="{06ADFD30-169F-4340-8FB3-4E5864914BC7}" dt="2022-04-29T06:14:30.343" v="8518" actId="478"/>
          <ac:spMkLst>
            <pc:docMk/>
            <pc:sldMk cId="2439031456" sldId="285"/>
            <ac:spMk id="14" creationId="{0794B204-5C66-4C3D-F89A-379B5581C729}"/>
          </ac:spMkLst>
        </pc:spChg>
        <pc:spChg chg="add del mod">
          <ac:chgData name="Thúy Mai" userId="222f1c7e07c9bd7a" providerId="LiveId" clId="{06ADFD30-169F-4340-8FB3-4E5864914BC7}" dt="2022-04-27T03:46:55.373" v="5205" actId="478"/>
          <ac:spMkLst>
            <pc:docMk/>
            <pc:sldMk cId="2439031456" sldId="285"/>
            <ac:spMk id="15" creationId="{A00C39BE-731E-4C91-8A1F-D7EDBED0DD87}"/>
          </ac:spMkLst>
        </pc:spChg>
        <pc:spChg chg="add mod">
          <ac:chgData name="Thúy Mai" userId="222f1c7e07c9bd7a" providerId="LiveId" clId="{06ADFD30-169F-4340-8FB3-4E5864914BC7}" dt="2022-05-02T11:49:58.255" v="11681" actId="1076"/>
          <ac:spMkLst>
            <pc:docMk/>
            <pc:sldMk cId="2439031456" sldId="285"/>
            <ac:spMk id="16" creationId="{80A8A08E-B638-4EF4-9407-BAE0E8678443}"/>
          </ac:spMkLst>
        </pc:spChg>
        <pc:spChg chg="add mod">
          <ac:chgData name="Thúy Mai" userId="222f1c7e07c9bd7a" providerId="LiveId" clId="{06ADFD30-169F-4340-8FB3-4E5864914BC7}" dt="2022-05-02T11:49:55.279" v="11680" actId="1076"/>
          <ac:spMkLst>
            <pc:docMk/>
            <pc:sldMk cId="2439031456" sldId="285"/>
            <ac:spMk id="17" creationId="{D5143FDB-E2F5-4809-AF5C-21CE27F3BFDF}"/>
          </ac:spMkLst>
        </pc:spChg>
        <pc:spChg chg="add del mod">
          <ac:chgData name="Thúy Mai" userId="222f1c7e07c9bd7a" providerId="LiveId" clId="{06ADFD30-169F-4340-8FB3-4E5864914BC7}" dt="2022-04-27T03:45:03.868" v="5128"/>
          <ac:spMkLst>
            <pc:docMk/>
            <pc:sldMk cId="2439031456" sldId="285"/>
            <ac:spMk id="18" creationId="{D9927A68-8A53-4835-8BC3-6BDB2FDDD3F6}"/>
          </ac:spMkLst>
        </pc:spChg>
        <pc:spChg chg="add mod">
          <ac:chgData name="Thúy Mai" userId="222f1c7e07c9bd7a" providerId="LiveId" clId="{06ADFD30-169F-4340-8FB3-4E5864914BC7}" dt="2022-05-02T11:51:26.031" v="11707" actId="14100"/>
          <ac:spMkLst>
            <pc:docMk/>
            <pc:sldMk cId="2439031456" sldId="285"/>
            <ac:spMk id="19" creationId="{6B59FF09-3E9E-46B8-ACED-975490EF70B5}"/>
          </ac:spMkLst>
        </pc:spChg>
        <pc:spChg chg="add del mod">
          <ac:chgData name="Thúy Mai" userId="222f1c7e07c9bd7a" providerId="LiveId" clId="{06ADFD30-169F-4340-8FB3-4E5864914BC7}" dt="2022-04-27T03:53:47.800" v="5294" actId="478"/>
          <ac:spMkLst>
            <pc:docMk/>
            <pc:sldMk cId="2439031456" sldId="285"/>
            <ac:spMk id="20" creationId="{F5485DBE-C872-4764-9C46-20ED912FDDE7}"/>
          </ac:spMkLst>
        </pc:spChg>
        <pc:spChg chg="add del mod">
          <ac:chgData name="Thúy Mai" userId="222f1c7e07c9bd7a" providerId="LiveId" clId="{06ADFD30-169F-4340-8FB3-4E5864914BC7}" dt="2022-04-27T03:46:34.164" v="5174" actId="478"/>
          <ac:spMkLst>
            <pc:docMk/>
            <pc:sldMk cId="2439031456" sldId="285"/>
            <ac:spMk id="21" creationId="{19F96746-AF90-4C60-AB90-6B381703C642}"/>
          </ac:spMkLst>
        </pc:spChg>
        <pc:spChg chg="add mod">
          <ac:chgData name="Thúy Mai" userId="222f1c7e07c9bd7a" providerId="LiveId" clId="{06ADFD30-169F-4340-8FB3-4E5864914BC7}" dt="2022-05-02T11:51:22.660" v="11706" actId="1076"/>
          <ac:spMkLst>
            <pc:docMk/>
            <pc:sldMk cId="2439031456" sldId="285"/>
            <ac:spMk id="22" creationId="{53CE89AD-2416-4CF6-82BD-EA9AFC2AE894}"/>
          </ac:spMkLst>
        </pc:spChg>
        <pc:spChg chg="add mod">
          <ac:chgData name="Thúy Mai" userId="222f1c7e07c9bd7a" providerId="LiveId" clId="{06ADFD30-169F-4340-8FB3-4E5864914BC7}" dt="2022-05-02T11:51:36.417" v="11711" actId="14100"/>
          <ac:spMkLst>
            <pc:docMk/>
            <pc:sldMk cId="2439031456" sldId="285"/>
            <ac:spMk id="23" creationId="{BBB1370C-B9B0-476A-8D12-E5250A1464A9}"/>
          </ac:spMkLst>
        </pc:spChg>
        <pc:spChg chg="add mod">
          <ac:chgData name="Thúy Mai" userId="222f1c7e07c9bd7a" providerId="LiveId" clId="{06ADFD30-169F-4340-8FB3-4E5864914BC7}" dt="2022-05-02T11:51:31.261" v="11709" actId="14100"/>
          <ac:spMkLst>
            <pc:docMk/>
            <pc:sldMk cId="2439031456" sldId="285"/>
            <ac:spMk id="24" creationId="{7D98A5AF-CCFA-497D-9FD3-C13716DA346B}"/>
          </ac:spMkLst>
        </pc:spChg>
        <pc:spChg chg="add mod">
          <ac:chgData name="Thúy Mai" userId="222f1c7e07c9bd7a" providerId="LiveId" clId="{06ADFD30-169F-4340-8FB3-4E5864914BC7}" dt="2022-05-02T11:51:41.317" v="11713" actId="14100"/>
          <ac:spMkLst>
            <pc:docMk/>
            <pc:sldMk cId="2439031456" sldId="285"/>
            <ac:spMk id="25" creationId="{3A522010-639B-40B1-832B-E63ABEB091D1}"/>
          </ac:spMkLst>
        </pc:spChg>
        <pc:spChg chg="add mod">
          <ac:chgData name="Thúy Mai" userId="222f1c7e07c9bd7a" providerId="LiveId" clId="{06ADFD30-169F-4340-8FB3-4E5864914BC7}" dt="2022-05-04T05:08:24.447" v="13710" actId="114"/>
          <ac:spMkLst>
            <pc:docMk/>
            <pc:sldMk cId="2439031456" sldId="285"/>
            <ac:spMk id="26" creationId="{71973930-F4EB-4945-A7EF-C9C69DBF6FEB}"/>
          </ac:spMkLst>
        </pc:spChg>
        <pc:graphicFrameChg chg="add del mod">
          <ac:chgData name="Thúy Mai" userId="222f1c7e07c9bd7a" providerId="LiveId" clId="{06ADFD30-169F-4340-8FB3-4E5864914BC7}" dt="2022-04-27T01:55:14.231" v="4012"/>
          <ac:graphicFrameMkLst>
            <pc:docMk/>
            <pc:sldMk cId="2439031456" sldId="285"/>
            <ac:graphicFrameMk id="8" creationId="{DD221641-CBF0-4F46-BA63-94022AA1358B}"/>
          </ac:graphicFrameMkLst>
        </pc:graphicFrameChg>
        <pc:graphicFrameChg chg="add del mod">
          <ac:chgData name="Thúy Mai" userId="222f1c7e07c9bd7a" providerId="LiveId" clId="{06ADFD30-169F-4340-8FB3-4E5864914BC7}" dt="2022-04-27T01:55:29.097" v="4019"/>
          <ac:graphicFrameMkLst>
            <pc:docMk/>
            <pc:sldMk cId="2439031456" sldId="285"/>
            <ac:graphicFrameMk id="9" creationId="{FBDF40D1-F43D-4E1C-8418-7AE101170970}"/>
          </ac:graphicFrameMkLst>
        </pc:graphicFrameChg>
        <pc:graphicFrameChg chg="add del mod">
          <ac:chgData name="Thúy Mai" userId="222f1c7e07c9bd7a" providerId="LiveId" clId="{06ADFD30-169F-4340-8FB3-4E5864914BC7}" dt="2022-04-27T01:55:44.568" v="4031"/>
          <ac:graphicFrameMkLst>
            <pc:docMk/>
            <pc:sldMk cId="2439031456" sldId="285"/>
            <ac:graphicFrameMk id="12" creationId="{473996CA-10AD-46A0-BDEA-AB6A1F945E95}"/>
          </ac:graphicFrameMkLst>
        </pc:graphicFrameChg>
        <pc:graphicFrameChg chg="add del mod">
          <ac:chgData name="Thúy Mai" userId="222f1c7e07c9bd7a" providerId="LiveId" clId="{06ADFD30-169F-4340-8FB3-4E5864914BC7}" dt="2022-04-27T01:55:45.593" v="4034"/>
          <ac:graphicFrameMkLst>
            <pc:docMk/>
            <pc:sldMk cId="2439031456" sldId="285"/>
            <ac:graphicFrameMk id="13" creationId="{CEB27D5E-3321-4CE2-A88A-172766AAD171}"/>
          </ac:graphicFrameMkLst>
        </pc:graphicFrameChg>
        <pc:picChg chg="add del mod">
          <ac:chgData name="Thúy Mai" userId="222f1c7e07c9bd7a" providerId="LiveId" clId="{06ADFD30-169F-4340-8FB3-4E5864914BC7}" dt="2022-04-27T03:48:18.041" v="5224" actId="478"/>
          <ac:picMkLst>
            <pc:docMk/>
            <pc:sldMk cId="2439031456" sldId="285"/>
            <ac:picMk id="5" creationId="{14E71B05-6A4B-473B-8AA8-47767D29B8B9}"/>
          </ac:picMkLst>
        </pc:picChg>
        <pc:picChg chg="add del mod">
          <ac:chgData name="Thúy Mai" userId="222f1c7e07c9bd7a" providerId="LiveId" clId="{06ADFD30-169F-4340-8FB3-4E5864914BC7}" dt="2022-04-27T05:23:10.374" v="6233" actId="478"/>
          <ac:picMkLst>
            <pc:docMk/>
            <pc:sldMk cId="2439031456" sldId="285"/>
            <ac:picMk id="27" creationId="{5851004A-B3D3-46D7-88A0-E4AEE432A2AA}"/>
          </ac:picMkLst>
        </pc:picChg>
        <pc:picChg chg="add del mod">
          <ac:chgData name="Thúy Mai" userId="222f1c7e07c9bd7a" providerId="LiveId" clId="{06ADFD30-169F-4340-8FB3-4E5864914BC7}" dt="2022-04-29T06:04:43.556" v="8377" actId="478"/>
          <ac:picMkLst>
            <pc:docMk/>
            <pc:sldMk cId="2439031456" sldId="285"/>
            <ac:picMk id="28" creationId="{DFFF4FEA-96C7-4F31-BF5A-06D79BC69173}"/>
          </ac:picMkLst>
        </pc:picChg>
      </pc:sldChg>
      <pc:sldChg chg="addSp delSp modSp new del mod">
        <pc:chgData name="Thúy Mai" userId="222f1c7e07c9bd7a" providerId="LiveId" clId="{06ADFD30-169F-4340-8FB3-4E5864914BC7}" dt="2022-04-27T04:03:50.422" v="5458" actId="47"/>
        <pc:sldMkLst>
          <pc:docMk/>
          <pc:sldMk cId="3956336382" sldId="286"/>
        </pc:sldMkLst>
        <pc:spChg chg="del">
          <ac:chgData name="Thúy Mai" userId="222f1c7e07c9bd7a" providerId="LiveId" clId="{06ADFD30-169F-4340-8FB3-4E5864914BC7}" dt="2022-04-27T01:56:10.410" v="4040" actId="478"/>
          <ac:spMkLst>
            <pc:docMk/>
            <pc:sldMk cId="3956336382" sldId="286"/>
            <ac:spMk id="2" creationId="{76C8CE4E-2240-491C-95DD-5CE516C9AC53}"/>
          </ac:spMkLst>
        </pc:spChg>
        <pc:spChg chg="del">
          <ac:chgData name="Thúy Mai" userId="222f1c7e07c9bd7a" providerId="LiveId" clId="{06ADFD30-169F-4340-8FB3-4E5864914BC7}" dt="2022-04-27T01:56:11.324" v="4041" actId="478"/>
          <ac:spMkLst>
            <pc:docMk/>
            <pc:sldMk cId="3956336382" sldId="286"/>
            <ac:spMk id="3" creationId="{CD2CDA18-009F-47C4-918B-C4177AE1BEC9}"/>
          </ac:spMkLst>
        </pc:spChg>
        <pc:spChg chg="add mod">
          <ac:chgData name="Thúy Mai" userId="222f1c7e07c9bd7a" providerId="LiveId" clId="{06ADFD30-169F-4340-8FB3-4E5864914BC7}" dt="2022-04-27T03:55:56.618" v="5361" actId="21"/>
          <ac:spMkLst>
            <pc:docMk/>
            <pc:sldMk cId="3956336382" sldId="286"/>
            <ac:spMk id="6" creationId="{67FF2B57-2A7C-416B-B844-AC2018FFAA34}"/>
          </ac:spMkLst>
        </pc:spChg>
        <pc:spChg chg="add mod">
          <ac:chgData name="Thúy Mai" userId="222f1c7e07c9bd7a" providerId="LiveId" clId="{06ADFD30-169F-4340-8FB3-4E5864914BC7}" dt="2022-04-27T03:49:08.083" v="5237" actId="1076"/>
          <ac:spMkLst>
            <pc:docMk/>
            <pc:sldMk cId="3956336382" sldId="286"/>
            <ac:spMk id="7" creationId="{3BF74071-519E-4A22-A484-F9E4CF162F1D}"/>
          </ac:spMkLst>
        </pc:spChg>
        <pc:spChg chg="add mod">
          <ac:chgData name="Thúy Mai" userId="222f1c7e07c9bd7a" providerId="LiveId" clId="{06ADFD30-169F-4340-8FB3-4E5864914BC7}" dt="2022-04-27T03:14:45.722" v="4581" actId="1076"/>
          <ac:spMkLst>
            <pc:docMk/>
            <pc:sldMk cId="3956336382" sldId="286"/>
            <ac:spMk id="9" creationId="{86054B24-A837-4F69-A1A7-C1514EA901F6}"/>
          </ac:spMkLst>
        </pc:spChg>
        <pc:spChg chg="add mod">
          <ac:chgData name="Thúy Mai" userId="222f1c7e07c9bd7a" providerId="LiveId" clId="{06ADFD30-169F-4340-8FB3-4E5864914BC7}" dt="2022-04-27T03:14:28.040" v="4577" actId="1076"/>
          <ac:spMkLst>
            <pc:docMk/>
            <pc:sldMk cId="3956336382" sldId="286"/>
            <ac:spMk id="10" creationId="{D65F600E-AE70-466B-9E3E-995846736101}"/>
          </ac:spMkLst>
        </pc:spChg>
        <pc:graphicFrameChg chg="add del mod">
          <ac:chgData name="Thúy Mai" userId="222f1c7e07c9bd7a" providerId="LiveId" clId="{06ADFD30-169F-4340-8FB3-4E5864914BC7}" dt="2022-04-27T01:56:12.671" v="4044"/>
          <ac:graphicFrameMkLst>
            <pc:docMk/>
            <pc:sldMk cId="3956336382" sldId="286"/>
            <ac:graphicFrameMk id="4" creationId="{BA221073-C6C2-4A46-8D5D-D277F66485D9}"/>
          </ac:graphicFrameMkLst>
        </pc:graphicFrameChg>
        <pc:picChg chg="add mod">
          <ac:chgData name="Thúy Mai" userId="222f1c7e07c9bd7a" providerId="LiveId" clId="{06ADFD30-169F-4340-8FB3-4E5864914BC7}" dt="2022-04-27T01:57:10.153" v="4059" actId="14100"/>
          <ac:picMkLst>
            <pc:docMk/>
            <pc:sldMk cId="3956336382" sldId="286"/>
            <ac:picMk id="8" creationId="{52EC9B89-CA63-4D60-8857-3B12823BC477}"/>
          </ac:picMkLst>
        </pc:picChg>
      </pc:sldChg>
      <pc:sldChg chg="addSp delSp modSp new mod modTransition">
        <pc:chgData name="Thúy Mai" userId="222f1c7e07c9bd7a" providerId="LiveId" clId="{06ADFD30-169F-4340-8FB3-4E5864914BC7}" dt="2022-04-27T05:06:19.327" v="6123"/>
        <pc:sldMkLst>
          <pc:docMk/>
          <pc:sldMk cId="3782535577" sldId="287"/>
        </pc:sldMkLst>
        <pc:spChg chg="del">
          <ac:chgData name="Thúy Mai" userId="222f1c7e07c9bd7a" providerId="LiveId" clId="{06ADFD30-169F-4340-8FB3-4E5864914BC7}" dt="2022-04-27T01:57:53.252" v="4067" actId="478"/>
          <ac:spMkLst>
            <pc:docMk/>
            <pc:sldMk cId="3782535577" sldId="287"/>
            <ac:spMk id="2" creationId="{9EF03774-DD05-46AB-B10A-FDD537172E05}"/>
          </ac:spMkLst>
        </pc:spChg>
        <pc:spChg chg="del">
          <ac:chgData name="Thúy Mai" userId="222f1c7e07c9bd7a" providerId="LiveId" clId="{06ADFD30-169F-4340-8FB3-4E5864914BC7}" dt="2022-04-27T01:57:54.073" v="4068" actId="478"/>
          <ac:spMkLst>
            <pc:docMk/>
            <pc:sldMk cId="3782535577" sldId="287"/>
            <ac:spMk id="3" creationId="{5157E10D-1958-4166-8C05-5610279BEB90}"/>
          </ac:spMkLst>
        </pc:spChg>
        <pc:spChg chg="add del mod">
          <ac:chgData name="Thúy Mai" userId="222f1c7e07c9bd7a" providerId="LiveId" clId="{06ADFD30-169F-4340-8FB3-4E5864914BC7}" dt="2022-04-27T04:04:05.141" v="5461" actId="478"/>
          <ac:spMkLst>
            <pc:docMk/>
            <pc:sldMk cId="3782535577" sldId="287"/>
            <ac:spMk id="6" creationId="{46BA23A0-C805-4665-B9B0-FBB8CFD519D1}"/>
          </ac:spMkLst>
        </pc:spChg>
        <pc:spChg chg="add del mod">
          <ac:chgData name="Thúy Mai" userId="222f1c7e07c9bd7a" providerId="LiveId" clId="{06ADFD30-169F-4340-8FB3-4E5864914BC7}" dt="2022-04-27T04:04:04.374" v="5460" actId="478"/>
          <ac:spMkLst>
            <pc:docMk/>
            <pc:sldMk cId="3782535577" sldId="287"/>
            <ac:spMk id="8" creationId="{43B51814-ABE0-46E1-9E0A-5ED4A60227B2}"/>
          </ac:spMkLst>
        </pc:spChg>
        <pc:spChg chg="add del mod">
          <ac:chgData name="Thúy Mai" userId="222f1c7e07c9bd7a" providerId="LiveId" clId="{06ADFD30-169F-4340-8FB3-4E5864914BC7}" dt="2022-04-27T04:04:07.200" v="5463" actId="478"/>
          <ac:spMkLst>
            <pc:docMk/>
            <pc:sldMk cId="3782535577" sldId="287"/>
            <ac:spMk id="9" creationId="{805CCBA6-C2D1-4A02-ABB2-0C28DD11CD55}"/>
          </ac:spMkLst>
        </pc:spChg>
        <pc:graphicFrameChg chg="add del mod">
          <ac:chgData name="Thúy Mai" userId="222f1c7e07c9bd7a" providerId="LiveId" clId="{06ADFD30-169F-4340-8FB3-4E5864914BC7}" dt="2022-04-27T01:57:56.136" v="4071"/>
          <ac:graphicFrameMkLst>
            <pc:docMk/>
            <pc:sldMk cId="3782535577" sldId="287"/>
            <ac:graphicFrameMk id="4" creationId="{3EE5D354-2CC6-4E4F-B078-2EB24CB95825}"/>
          </ac:graphicFrameMkLst>
        </pc:graphicFrameChg>
        <pc:picChg chg="add del mod">
          <ac:chgData name="Thúy Mai" userId="222f1c7e07c9bd7a" providerId="LiveId" clId="{06ADFD30-169F-4340-8FB3-4E5864914BC7}" dt="2022-04-27T04:04:08.394" v="5464" actId="478"/>
          <ac:picMkLst>
            <pc:docMk/>
            <pc:sldMk cId="3782535577" sldId="287"/>
            <ac:picMk id="7" creationId="{F3FDA9FA-6AB7-424F-A3E9-92C9D757F998}"/>
          </ac:picMkLst>
        </pc:picChg>
        <pc:picChg chg="add del mod">
          <ac:chgData name="Thúy Mai" userId="222f1c7e07c9bd7a" providerId="LiveId" clId="{06ADFD30-169F-4340-8FB3-4E5864914BC7}" dt="2022-04-27T02:03:26.083" v="4106" actId="478"/>
          <ac:picMkLst>
            <pc:docMk/>
            <pc:sldMk cId="3782535577" sldId="287"/>
            <ac:picMk id="4098" creationId="{EA072245-8619-4812-8A69-3E1AC3680B8F}"/>
          </ac:picMkLst>
        </pc:picChg>
        <pc:picChg chg="add mod">
          <ac:chgData name="Thúy Mai" userId="222f1c7e07c9bd7a" providerId="LiveId" clId="{06ADFD30-169F-4340-8FB3-4E5864914BC7}" dt="2022-04-27T04:04:12.317" v="5465" actId="14100"/>
          <ac:picMkLst>
            <pc:docMk/>
            <pc:sldMk cId="3782535577" sldId="287"/>
            <ac:picMk id="4099" creationId="{7698DEAE-EF68-4E19-A208-4DD05D582DF5}"/>
          </ac:picMkLst>
        </pc:picChg>
      </pc:sldChg>
      <pc:sldChg chg="addSp delSp modSp new mod modTransition modAnim">
        <pc:chgData name="Thúy Mai" userId="222f1c7e07c9bd7a" providerId="LiveId" clId="{06ADFD30-169F-4340-8FB3-4E5864914BC7}" dt="2022-05-04T03:32:12.463" v="12946" actId="478"/>
        <pc:sldMkLst>
          <pc:docMk/>
          <pc:sldMk cId="2086688230" sldId="288"/>
        </pc:sldMkLst>
        <pc:spChg chg="del">
          <ac:chgData name="Thúy Mai" userId="222f1c7e07c9bd7a" providerId="LiveId" clId="{06ADFD30-169F-4340-8FB3-4E5864914BC7}" dt="2022-04-27T02:00:28.293" v="4084" actId="478"/>
          <ac:spMkLst>
            <pc:docMk/>
            <pc:sldMk cId="2086688230" sldId="288"/>
            <ac:spMk id="2" creationId="{CDD31C18-9688-4F50-9006-082CD0F93C09}"/>
          </ac:spMkLst>
        </pc:spChg>
        <pc:spChg chg="del">
          <ac:chgData name="Thúy Mai" userId="222f1c7e07c9bd7a" providerId="LiveId" clId="{06ADFD30-169F-4340-8FB3-4E5864914BC7}" dt="2022-04-27T02:00:29.694" v="4085" actId="478"/>
          <ac:spMkLst>
            <pc:docMk/>
            <pc:sldMk cId="2086688230" sldId="288"/>
            <ac:spMk id="3" creationId="{7549B655-7E5B-4066-8FF6-99398078E487}"/>
          </ac:spMkLst>
        </pc:spChg>
        <pc:spChg chg="add mod">
          <ac:chgData name="Thúy Mai" userId="222f1c7e07c9bd7a" providerId="LiveId" clId="{06ADFD30-169F-4340-8FB3-4E5864914BC7}" dt="2022-04-27T04:38:12.013" v="5696" actId="207"/>
          <ac:spMkLst>
            <pc:docMk/>
            <pc:sldMk cId="2086688230" sldId="288"/>
            <ac:spMk id="6" creationId="{6FDA6388-D446-498A-89B2-A326867AE5FE}"/>
          </ac:spMkLst>
        </pc:spChg>
        <pc:spChg chg="add del">
          <ac:chgData name="Thúy Mai" userId="222f1c7e07c9bd7a" providerId="LiveId" clId="{06ADFD30-169F-4340-8FB3-4E5864914BC7}" dt="2022-04-27T02:01:48.099" v="4101" actId="21"/>
          <ac:spMkLst>
            <pc:docMk/>
            <pc:sldMk cId="2086688230" sldId="288"/>
            <ac:spMk id="9" creationId="{5159ABF5-D89D-4F4A-8A99-07EFA8457B93}"/>
          </ac:spMkLst>
        </pc:spChg>
        <pc:spChg chg="add del mod">
          <ac:chgData name="Thúy Mai" userId="222f1c7e07c9bd7a" providerId="LiveId" clId="{06ADFD30-169F-4340-8FB3-4E5864914BC7}" dt="2022-04-27T04:31:10.117" v="5502" actId="478"/>
          <ac:spMkLst>
            <pc:docMk/>
            <pc:sldMk cId="2086688230" sldId="288"/>
            <ac:spMk id="11" creationId="{29786461-88EA-468C-B3D1-2337BC5CC816}"/>
          </ac:spMkLst>
        </pc:spChg>
        <pc:spChg chg="add del mod">
          <ac:chgData name="Thúy Mai" userId="222f1c7e07c9bd7a" providerId="LiveId" clId="{06ADFD30-169F-4340-8FB3-4E5864914BC7}" dt="2022-04-27T04:37:53.058" v="5693" actId="478"/>
          <ac:spMkLst>
            <pc:docMk/>
            <pc:sldMk cId="2086688230" sldId="288"/>
            <ac:spMk id="15" creationId="{F6B1B724-8291-4418-AD74-40CA68466C94}"/>
          </ac:spMkLst>
        </pc:spChg>
        <pc:spChg chg="add del mod">
          <ac:chgData name="Thúy Mai" userId="222f1c7e07c9bd7a" providerId="LiveId" clId="{06ADFD30-169F-4340-8FB3-4E5864914BC7}" dt="2022-04-27T04:35:30.004" v="5601" actId="478"/>
          <ac:spMkLst>
            <pc:docMk/>
            <pc:sldMk cId="2086688230" sldId="288"/>
            <ac:spMk id="16" creationId="{7257B934-B6C2-4616-AAE3-72B5486FB0EC}"/>
          </ac:spMkLst>
        </pc:spChg>
        <pc:spChg chg="add del mod">
          <ac:chgData name="Thúy Mai" userId="222f1c7e07c9bd7a" providerId="LiveId" clId="{06ADFD30-169F-4340-8FB3-4E5864914BC7}" dt="2022-04-27T04:36:08.914" v="5610" actId="478"/>
          <ac:spMkLst>
            <pc:docMk/>
            <pc:sldMk cId="2086688230" sldId="288"/>
            <ac:spMk id="17" creationId="{31408FC7-583C-4738-8692-D3894BBBB3BF}"/>
          </ac:spMkLst>
        </pc:spChg>
        <pc:spChg chg="add del mod">
          <ac:chgData name="Thúy Mai" userId="222f1c7e07c9bd7a" providerId="LiveId" clId="{06ADFD30-169F-4340-8FB3-4E5864914BC7}" dt="2022-04-27T04:36:21.838" v="5615" actId="478"/>
          <ac:spMkLst>
            <pc:docMk/>
            <pc:sldMk cId="2086688230" sldId="288"/>
            <ac:spMk id="18" creationId="{382830F0-184F-4CBB-A38A-E2ACEEA1B6D2}"/>
          </ac:spMkLst>
        </pc:spChg>
        <pc:spChg chg="add mod">
          <ac:chgData name="Thúy Mai" userId="222f1c7e07c9bd7a" providerId="LiveId" clId="{06ADFD30-169F-4340-8FB3-4E5864914BC7}" dt="2022-05-02T09:14:48.063" v="9432" actId="207"/>
          <ac:spMkLst>
            <pc:docMk/>
            <pc:sldMk cId="2086688230" sldId="288"/>
            <ac:spMk id="19" creationId="{57965E3E-A9F9-4D55-ADAF-40E2F3299C11}"/>
          </ac:spMkLst>
        </pc:spChg>
        <pc:spChg chg="add mod">
          <ac:chgData name="Thúy Mai" userId="222f1c7e07c9bd7a" providerId="LiveId" clId="{06ADFD30-169F-4340-8FB3-4E5864914BC7}" dt="2022-05-02T09:14:51.832" v="9433" actId="207"/>
          <ac:spMkLst>
            <pc:docMk/>
            <pc:sldMk cId="2086688230" sldId="288"/>
            <ac:spMk id="20" creationId="{3EF35BDE-22C2-4567-86D2-AB16550D8394}"/>
          </ac:spMkLst>
        </pc:spChg>
        <pc:spChg chg="add mod">
          <ac:chgData name="Thúy Mai" userId="222f1c7e07c9bd7a" providerId="LiveId" clId="{06ADFD30-169F-4340-8FB3-4E5864914BC7}" dt="2022-05-02T09:14:56.089" v="9434" actId="207"/>
          <ac:spMkLst>
            <pc:docMk/>
            <pc:sldMk cId="2086688230" sldId="288"/>
            <ac:spMk id="21" creationId="{AAB4C14F-2BE3-4869-AA6A-CE67900F22B4}"/>
          </ac:spMkLst>
        </pc:spChg>
        <pc:spChg chg="add mod">
          <ac:chgData name="Thúy Mai" userId="222f1c7e07c9bd7a" providerId="LiveId" clId="{06ADFD30-169F-4340-8FB3-4E5864914BC7}" dt="2022-04-27T04:38:05.668" v="5695" actId="1076"/>
          <ac:spMkLst>
            <pc:docMk/>
            <pc:sldMk cId="2086688230" sldId="288"/>
            <ac:spMk id="22" creationId="{BAF0D184-E41F-4DE4-87DC-DA8FC052FBE8}"/>
          </ac:spMkLst>
        </pc:spChg>
        <pc:graphicFrameChg chg="add del mod">
          <ac:chgData name="Thúy Mai" userId="222f1c7e07c9bd7a" providerId="LiveId" clId="{06ADFD30-169F-4340-8FB3-4E5864914BC7}" dt="2022-04-27T02:00:31.850" v="4088"/>
          <ac:graphicFrameMkLst>
            <pc:docMk/>
            <pc:sldMk cId="2086688230" sldId="288"/>
            <ac:graphicFrameMk id="4" creationId="{17562A7A-9071-4295-8F6A-8AA46659B9E3}"/>
          </ac:graphicFrameMkLst>
        </pc:graphicFrameChg>
        <pc:graphicFrameChg chg="add del mod">
          <ac:chgData name="Thúy Mai" userId="222f1c7e07c9bd7a" providerId="LiveId" clId="{06ADFD30-169F-4340-8FB3-4E5864914BC7}" dt="2022-04-27T02:01:42.602" v="4097"/>
          <ac:graphicFrameMkLst>
            <pc:docMk/>
            <pc:sldMk cId="2086688230" sldId="288"/>
            <ac:graphicFrameMk id="7" creationId="{0DD689ED-3697-4828-91ED-3FEC7B579A1E}"/>
          </ac:graphicFrameMkLst>
        </pc:graphicFrameChg>
        <pc:graphicFrameChg chg="add del mod">
          <ac:chgData name="Thúy Mai" userId="222f1c7e07c9bd7a" providerId="LiveId" clId="{06ADFD30-169F-4340-8FB3-4E5864914BC7}" dt="2022-04-27T02:17:57.338" v="4165"/>
          <ac:graphicFrameMkLst>
            <pc:docMk/>
            <pc:sldMk cId="2086688230" sldId="288"/>
            <ac:graphicFrameMk id="13" creationId="{F0A8C0B8-6F6F-452F-8AF9-DB0DABC98E9C}"/>
          </ac:graphicFrameMkLst>
        </pc:graphicFrameChg>
        <pc:picChg chg="add del mod ord">
          <ac:chgData name="Thúy Mai" userId="222f1c7e07c9bd7a" providerId="LiveId" clId="{06ADFD30-169F-4340-8FB3-4E5864914BC7}" dt="2022-05-04T03:32:12.463" v="12946" actId="478"/>
          <ac:picMkLst>
            <pc:docMk/>
            <pc:sldMk cId="2086688230" sldId="288"/>
            <ac:picMk id="8" creationId="{CB3069DD-B218-9A42-9590-A1FAA7C0B698}"/>
          </ac:picMkLst>
        </pc:picChg>
        <pc:picChg chg="add mod">
          <ac:chgData name="Thúy Mai" userId="222f1c7e07c9bd7a" providerId="LiveId" clId="{06ADFD30-169F-4340-8FB3-4E5864914BC7}" dt="2022-05-02T09:11:56.729" v="9408" actId="1076"/>
          <ac:picMkLst>
            <pc:docMk/>
            <pc:sldMk cId="2086688230" sldId="288"/>
            <ac:picMk id="12" creationId="{0C1FA9FD-8D57-4F54-9A30-B7D7B2E07A0D}"/>
          </ac:picMkLst>
        </pc:picChg>
        <pc:picChg chg="add del mod">
          <ac:chgData name="Thúy Mai" userId="222f1c7e07c9bd7a" providerId="LiveId" clId="{06ADFD30-169F-4340-8FB3-4E5864914BC7}" dt="2022-04-27T05:23:21.010" v="6237" actId="478"/>
          <ac:picMkLst>
            <pc:docMk/>
            <pc:sldMk cId="2086688230" sldId="288"/>
            <ac:picMk id="23" creationId="{C9878C29-85E1-4E18-B1CE-2BBE7481B3DF}"/>
          </ac:picMkLst>
        </pc:picChg>
        <pc:picChg chg="add del mod">
          <ac:chgData name="Thúy Mai" userId="222f1c7e07c9bd7a" providerId="LiveId" clId="{06ADFD30-169F-4340-8FB3-4E5864914BC7}" dt="2022-04-29T06:17:12.999" v="8546" actId="478"/>
          <ac:picMkLst>
            <pc:docMk/>
            <pc:sldMk cId="2086688230" sldId="288"/>
            <ac:picMk id="24" creationId="{0AFFD485-26AE-4E30-BB90-CA240D9C1BC2}"/>
          </ac:picMkLst>
        </pc:picChg>
      </pc:sldChg>
      <pc:sldChg chg="addSp delSp modSp new mod modTransition modAnim">
        <pc:chgData name="Thúy Mai" userId="222f1c7e07c9bd7a" providerId="LiveId" clId="{06ADFD30-169F-4340-8FB3-4E5864914BC7}" dt="2022-04-29T06:16:57.830" v="8545" actId="1076"/>
        <pc:sldMkLst>
          <pc:docMk/>
          <pc:sldMk cId="1193183886" sldId="289"/>
        </pc:sldMkLst>
        <pc:spChg chg="del">
          <ac:chgData name="Thúy Mai" userId="222f1c7e07c9bd7a" providerId="LiveId" clId="{06ADFD30-169F-4340-8FB3-4E5864914BC7}" dt="2022-04-27T02:01:52.742" v="4103" actId="478"/>
          <ac:spMkLst>
            <pc:docMk/>
            <pc:sldMk cId="1193183886" sldId="289"/>
            <ac:spMk id="2" creationId="{B6413DFD-18CC-44B1-828D-65C2BA5EE5B6}"/>
          </ac:spMkLst>
        </pc:spChg>
        <pc:spChg chg="del mod">
          <ac:chgData name="Thúy Mai" userId="222f1c7e07c9bd7a" providerId="LiveId" clId="{06ADFD30-169F-4340-8FB3-4E5864914BC7}" dt="2022-04-27T02:01:56.294" v="4105" actId="478"/>
          <ac:spMkLst>
            <pc:docMk/>
            <pc:sldMk cId="1193183886" sldId="289"/>
            <ac:spMk id="3" creationId="{B7C45654-EB1E-43F1-9737-5F08824A5AEC}"/>
          </ac:spMkLst>
        </pc:spChg>
        <pc:spChg chg="add mod">
          <ac:chgData name="Thúy Mai" userId="222f1c7e07c9bd7a" providerId="LiveId" clId="{06ADFD30-169F-4340-8FB3-4E5864914BC7}" dt="2022-04-27T02:16:59.358" v="4151" actId="1076"/>
          <ac:spMkLst>
            <pc:docMk/>
            <pc:sldMk cId="1193183886" sldId="289"/>
            <ac:spMk id="4" creationId="{4C247383-6B52-48D7-B727-A458292A11FB}"/>
          </ac:spMkLst>
        </pc:spChg>
        <pc:spChg chg="add mod">
          <ac:chgData name="Thúy Mai" userId="222f1c7e07c9bd7a" providerId="LiveId" clId="{06ADFD30-169F-4340-8FB3-4E5864914BC7}" dt="2022-04-29T06:15:57.200" v="8532" actId="208"/>
          <ac:spMkLst>
            <pc:docMk/>
            <pc:sldMk cId="1193183886" sldId="289"/>
            <ac:spMk id="7" creationId="{1C209F19-F2DF-42C2-B402-08661D7D2367}"/>
          </ac:spMkLst>
        </pc:spChg>
        <pc:picChg chg="add del mod">
          <ac:chgData name="Thúy Mai" userId="222f1c7e07c9bd7a" providerId="LiveId" clId="{06ADFD30-169F-4340-8FB3-4E5864914BC7}" dt="2022-04-29T06:16:16.538" v="8535" actId="478"/>
          <ac:picMkLst>
            <pc:docMk/>
            <pc:sldMk cId="1193183886" sldId="289"/>
            <ac:picMk id="3" creationId="{6433E211-55E4-65A4-F6E8-E2B8E029E84D}"/>
          </ac:picMkLst>
        </pc:picChg>
        <pc:picChg chg="add del mod ord">
          <ac:chgData name="Thúy Mai" userId="222f1c7e07c9bd7a" providerId="LiveId" clId="{06ADFD30-169F-4340-8FB3-4E5864914BC7}" dt="2022-04-29T06:16:04.015" v="8533" actId="478"/>
          <ac:picMkLst>
            <pc:docMk/>
            <pc:sldMk cId="1193183886" sldId="289"/>
            <ac:picMk id="6" creationId="{1F18911D-631A-45CD-8E91-DB123C34B793}"/>
          </ac:picMkLst>
        </pc:picChg>
        <pc:picChg chg="add del mod">
          <ac:chgData name="Thúy Mai" userId="222f1c7e07c9bd7a" providerId="LiveId" clId="{06ADFD30-169F-4340-8FB3-4E5864914BC7}" dt="2022-04-29T06:16:25.654" v="8537" actId="478"/>
          <ac:picMkLst>
            <pc:docMk/>
            <pc:sldMk cId="1193183886" sldId="289"/>
            <ac:picMk id="8" creationId="{5CE748E9-6DF7-ABDA-37C0-949610FC9052}"/>
          </ac:picMkLst>
        </pc:picChg>
        <pc:picChg chg="add mod">
          <ac:chgData name="Thúy Mai" userId="222f1c7e07c9bd7a" providerId="LiveId" clId="{06ADFD30-169F-4340-8FB3-4E5864914BC7}" dt="2022-04-27T02:17:06.234" v="4154" actId="1076"/>
          <ac:picMkLst>
            <pc:docMk/>
            <pc:sldMk cId="1193183886" sldId="289"/>
            <ac:picMk id="9" creationId="{EF492363-1F7E-4E41-8A9B-0B62A7A0D582}"/>
          </ac:picMkLst>
        </pc:picChg>
        <pc:picChg chg="add del mod ord">
          <ac:chgData name="Thúy Mai" userId="222f1c7e07c9bd7a" providerId="LiveId" clId="{06ADFD30-169F-4340-8FB3-4E5864914BC7}" dt="2022-04-29T06:15:41.213" v="8531" actId="478"/>
          <ac:picMkLst>
            <pc:docMk/>
            <pc:sldMk cId="1193183886" sldId="289"/>
            <ac:picMk id="10" creationId="{F43518F1-B7B1-4CB0-B594-805820E950D0}"/>
          </ac:picMkLst>
        </pc:picChg>
        <pc:picChg chg="add del mod">
          <ac:chgData name="Thúy Mai" userId="222f1c7e07c9bd7a" providerId="LiveId" clId="{06ADFD30-169F-4340-8FB3-4E5864914BC7}" dt="2022-04-29T06:16:31.430" v="8539" actId="478"/>
          <ac:picMkLst>
            <pc:docMk/>
            <pc:sldMk cId="1193183886" sldId="289"/>
            <ac:picMk id="12" creationId="{40ABA9D4-0CA9-3CBA-90D1-C57FAF6B3E25}"/>
          </ac:picMkLst>
        </pc:picChg>
        <pc:picChg chg="add mod">
          <ac:chgData name="Thúy Mai" userId="222f1c7e07c9bd7a" providerId="LiveId" clId="{06ADFD30-169F-4340-8FB3-4E5864914BC7}" dt="2022-04-29T06:16:57.830" v="8545" actId="1076"/>
          <ac:picMkLst>
            <pc:docMk/>
            <pc:sldMk cId="1193183886" sldId="289"/>
            <ac:picMk id="13" creationId="{5282E770-87FF-4099-F927-DFD9DAB2892F}"/>
          </ac:picMkLst>
        </pc:picChg>
      </pc:sldChg>
      <pc:sldChg chg="addSp delSp modSp new mod modTransition delAnim modAnim">
        <pc:chgData name="Thúy Mai" userId="222f1c7e07c9bd7a" providerId="LiveId" clId="{06ADFD30-169F-4340-8FB3-4E5864914BC7}" dt="2022-05-04T05:08:09.333" v="13709"/>
        <pc:sldMkLst>
          <pc:docMk/>
          <pc:sldMk cId="1599914863" sldId="290"/>
        </pc:sldMkLst>
        <pc:spChg chg="del">
          <ac:chgData name="Thúy Mai" userId="222f1c7e07c9bd7a" providerId="LiveId" clId="{06ADFD30-169F-4340-8FB3-4E5864914BC7}" dt="2022-04-27T02:23:43.510" v="4173" actId="478"/>
          <ac:spMkLst>
            <pc:docMk/>
            <pc:sldMk cId="1599914863" sldId="290"/>
            <ac:spMk id="2" creationId="{F4DB4071-EA9E-4753-A3EE-DEB997C32521}"/>
          </ac:spMkLst>
        </pc:spChg>
        <pc:spChg chg="del">
          <ac:chgData name="Thúy Mai" userId="222f1c7e07c9bd7a" providerId="LiveId" clId="{06ADFD30-169F-4340-8FB3-4E5864914BC7}" dt="2022-04-27T02:23:46.411" v="4179" actId="478"/>
          <ac:spMkLst>
            <pc:docMk/>
            <pc:sldMk cId="1599914863" sldId="290"/>
            <ac:spMk id="3" creationId="{C5D133C7-BB49-4F43-98EA-3FC83CFF619D}"/>
          </ac:spMkLst>
        </pc:spChg>
        <pc:spChg chg="add mod">
          <ac:chgData name="Thúy Mai" userId="222f1c7e07c9bd7a" providerId="LiveId" clId="{06ADFD30-169F-4340-8FB3-4E5864914BC7}" dt="2022-05-02T09:28:20.260" v="9561" actId="255"/>
          <ac:spMkLst>
            <pc:docMk/>
            <pc:sldMk cId="1599914863" sldId="290"/>
            <ac:spMk id="6" creationId="{84C25224-D81C-4F1E-B5F9-F939D1A77C24}"/>
          </ac:spMkLst>
        </pc:spChg>
        <pc:spChg chg="add mod">
          <ac:chgData name="Thúy Mai" userId="222f1c7e07c9bd7a" providerId="LiveId" clId="{06ADFD30-169F-4340-8FB3-4E5864914BC7}" dt="2022-04-27T04:42:35.129" v="5767" actId="14100"/>
          <ac:spMkLst>
            <pc:docMk/>
            <pc:sldMk cId="1599914863" sldId="290"/>
            <ac:spMk id="9" creationId="{4F6858F1-B8D6-4DEF-80E3-E8A61F11DD79}"/>
          </ac:spMkLst>
        </pc:spChg>
        <pc:spChg chg="add del mod">
          <ac:chgData name="Thúy Mai" userId="222f1c7e07c9bd7a" providerId="LiveId" clId="{06ADFD30-169F-4340-8FB3-4E5864914BC7}" dt="2022-05-02T09:18:39.680" v="9485" actId="478"/>
          <ac:spMkLst>
            <pc:docMk/>
            <pc:sldMk cId="1599914863" sldId="290"/>
            <ac:spMk id="11" creationId="{16273D15-C184-E8C1-7927-FAB7373CC6D2}"/>
          </ac:spMkLst>
        </pc:spChg>
        <pc:spChg chg="add mod">
          <ac:chgData name="Thúy Mai" userId="222f1c7e07c9bd7a" providerId="LiveId" clId="{06ADFD30-169F-4340-8FB3-4E5864914BC7}" dt="2022-05-04T03:32:32.030" v="12950" actId="14100"/>
          <ac:spMkLst>
            <pc:docMk/>
            <pc:sldMk cId="1599914863" sldId="290"/>
            <ac:spMk id="13" creationId="{098C7166-5494-4711-9989-03C90A30A976}"/>
          </ac:spMkLst>
        </pc:spChg>
        <pc:spChg chg="add mod">
          <ac:chgData name="Thúy Mai" userId="222f1c7e07c9bd7a" providerId="LiveId" clId="{06ADFD30-169F-4340-8FB3-4E5864914BC7}" dt="2022-05-02T09:19:08.451" v="9490" actId="14100"/>
          <ac:spMkLst>
            <pc:docMk/>
            <pc:sldMk cId="1599914863" sldId="290"/>
            <ac:spMk id="14" creationId="{1EB07900-E858-420B-8A5C-E6C96AD80DE4}"/>
          </ac:spMkLst>
        </pc:spChg>
        <pc:spChg chg="add mod">
          <ac:chgData name="Thúy Mai" userId="222f1c7e07c9bd7a" providerId="LiveId" clId="{06ADFD30-169F-4340-8FB3-4E5864914BC7}" dt="2022-05-02T09:18:36.767" v="9483" actId="207"/>
          <ac:spMkLst>
            <pc:docMk/>
            <pc:sldMk cId="1599914863" sldId="290"/>
            <ac:spMk id="15" creationId="{0B2EF199-D64D-4BD9-8648-17582CF88B7E}"/>
          </ac:spMkLst>
        </pc:spChg>
        <pc:spChg chg="add mod">
          <ac:chgData name="Thúy Mai" userId="222f1c7e07c9bd7a" providerId="LiveId" clId="{06ADFD30-169F-4340-8FB3-4E5864914BC7}" dt="2022-05-02T09:18:55.797" v="9488" actId="2085"/>
          <ac:spMkLst>
            <pc:docMk/>
            <pc:sldMk cId="1599914863" sldId="290"/>
            <ac:spMk id="16" creationId="{2E8B62C3-9E60-4170-878B-74FB98F947F3}"/>
          </ac:spMkLst>
        </pc:spChg>
        <pc:spChg chg="add mod">
          <ac:chgData name="Thúy Mai" userId="222f1c7e07c9bd7a" providerId="LiveId" clId="{06ADFD30-169F-4340-8FB3-4E5864914BC7}" dt="2022-04-27T04:42:30.991" v="5766" actId="14100"/>
          <ac:spMkLst>
            <pc:docMk/>
            <pc:sldMk cId="1599914863" sldId="290"/>
            <ac:spMk id="18" creationId="{2FCAC4E8-E7E4-4875-BD15-4D01268134CB}"/>
          </ac:spMkLst>
        </pc:spChg>
        <pc:spChg chg="add mod">
          <ac:chgData name="Thúy Mai" userId="222f1c7e07c9bd7a" providerId="LiveId" clId="{06ADFD30-169F-4340-8FB3-4E5864914BC7}" dt="2022-04-27T04:42:07.163" v="5762" actId="1076"/>
          <ac:spMkLst>
            <pc:docMk/>
            <pc:sldMk cId="1599914863" sldId="290"/>
            <ac:spMk id="20" creationId="{39113DFC-3390-4A9B-AE84-8D43311F6746}"/>
          </ac:spMkLst>
        </pc:spChg>
        <pc:spChg chg="add mod">
          <ac:chgData name="Thúy Mai" userId="222f1c7e07c9bd7a" providerId="LiveId" clId="{06ADFD30-169F-4340-8FB3-4E5864914BC7}" dt="2022-05-04T03:32:35.949" v="12951" actId="14100"/>
          <ac:spMkLst>
            <pc:docMk/>
            <pc:sldMk cId="1599914863" sldId="290"/>
            <ac:spMk id="22" creationId="{35F7AEFA-1BFC-4150-9E55-2B02D9344036}"/>
          </ac:spMkLst>
        </pc:spChg>
        <pc:graphicFrameChg chg="add del mod">
          <ac:chgData name="Thúy Mai" userId="222f1c7e07c9bd7a" providerId="LiveId" clId="{06ADFD30-169F-4340-8FB3-4E5864914BC7}" dt="2022-04-27T02:23:45.009" v="4176"/>
          <ac:graphicFrameMkLst>
            <pc:docMk/>
            <pc:sldMk cId="1599914863" sldId="290"/>
            <ac:graphicFrameMk id="4" creationId="{BEBCF21E-7FF0-47D8-9D4A-20C2EB5A31BE}"/>
          </ac:graphicFrameMkLst>
        </pc:graphicFrameChg>
        <pc:graphicFrameChg chg="add del mod">
          <ac:chgData name="Thúy Mai" userId="222f1c7e07c9bd7a" providerId="LiveId" clId="{06ADFD30-169F-4340-8FB3-4E5864914BC7}" dt="2022-04-27T02:32:36.517" v="4267"/>
          <ac:graphicFrameMkLst>
            <pc:docMk/>
            <pc:sldMk cId="1599914863" sldId="290"/>
            <ac:graphicFrameMk id="7" creationId="{FAE89936-7819-4BF9-89E8-558CE3903A43}"/>
          </ac:graphicFrameMkLst>
        </pc:graphicFrameChg>
        <pc:graphicFrameChg chg="add del mod">
          <ac:chgData name="Thúy Mai" userId="222f1c7e07c9bd7a" providerId="LiveId" clId="{06ADFD30-169F-4340-8FB3-4E5864914BC7}" dt="2022-04-27T02:34:02.961" v="4281"/>
          <ac:graphicFrameMkLst>
            <pc:docMk/>
            <pc:sldMk cId="1599914863" sldId="290"/>
            <ac:graphicFrameMk id="10" creationId="{1EFF0BE9-BE75-409D-9740-B338BCC26823}"/>
          </ac:graphicFrameMkLst>
        </pc:graphicFrameChg>
        <pc:graphicFrameChg chg="add del mod">
          <ac:chgData name="Thúy Mai" userId="222f1c7e07c9bd7a" providerId="LiveId" clId="{06ADFD30-169F-4340-8FB3-4E5864914BC7}" dt="2022-04-27T02:34:06.107" v="4284"/>
          <ac:graphicFrameMkLst>
            <pc:docMk/>
            <pc:sldMk cId="1599914863" sldId="290"/>
            <ac:graphicFrameMk id="11" creationId="{D3F5CECB-DEBD-4659-8EDE-FB0E3E4B3681}"/>
          </ac:graphicFrameMkLst>
        </pc:graphicFrameChg>
        <pc:picChg chg="add mod">
          <ac:chgData name="Thúy Mai" userId="222f1c7e07c9bd7a" providerId="LiveId" clId="{06ADFD30-169F-4340-8FB3-4E5864914BC7}" dt="2022-05-04T03:32:27.416" v="12949"/>
          <ac:picMkLst>
            <pc:docMk/>
            <pc:sldMk cId="1599914863" sldId="290"/>
            <ac:picMk id="17" creationId="{A32B3AF0-539E-A8E8-EEBD-C7829A170412}"/>
          </ac:picMkLst>
        </pc:picChg>
        <pc:picChg chg="add del mod">
          <ac:chgData name="Thúy Mai" userId="222f1c7e07c9bd7a" providerId="LiveId" clId="{06ADFD30-169F-4340-8FB3-4E5864914BC7}" dt="2022-04-29T06:17:21.535" v="8548" actId="478"/>
          <ac:picMkLst>
            <pc:docMk/>
            <pc:sldMk cId="1599914863" sldId="290"/>
            <ac:picMk id="24" creationId="{75CF96B8-5715-4C89-9616-B4F64DB185AC}"/>
          </ac:picMkLst>
        </pc:picChg>
        <pc:cxnChg chg="add mod">
          <ac:chgData name="Thúy Mai" userId="222f1c7e07c9bd7a" providerId="LiveId" clId="{06ADFD30-169F-4340-8FB3-4E5864914BC7}" dt="2022-05-02T09:20:28.773" v="9501" actId="208"/>
          <ac:cxnSpMkLst>
            <pc:docMk/>
            <pc:sldMk cId="1599914863" sldId="290"/>
            <ac:cxnSpMk id="3" creationId="{DE9A0954-0A21-015D-297B-B677743BD728}"/>
          </ac:cxnSpMkLst>
        </pc:cxnChg>
        <pc:cxnChg chg="add del mod">
          <ac:chgData name="Thúy Mai" userId="222f1c7e07c9bd7a" providerId="LiveId" clId="{06ADFD30-169F-4340-8FB3-4E5864914BC7}" dt="2022-05-02T09:20:34.554" v="9503" actId="478"/>
          <ac:cxnSpMkLst>
            <pc:docMk/>
            <pc:sldMk cId="1599914863" sldId="290"/>
            <ac:cxnSpMk id="17" creationId="{1F1C7F91-5E58-C58C-063A-DEB9242966EB}"/>
          </ac:cxnSpMkLst>
        </pc:cxnChg>
        <pc:cxnChg chg="add del mod">
          <ac:chgData name="Thúy Mai" userId="222f1c7e07c9bd7a" providerId="LiveId" clId="{06ADFD30-169F-4340-8FB3-4E5864914BC7}" dt="2022-05-02T09:20:35.158" v="9504" actId="478"/>
          <ac:cxnSpMkLst>
            <pc:docMk/>
            <pc:sldMk cId="1599914863" sldId="290"/>
            <ac:cxnSpMk id="19" creationId="{F5141D73-3E54-19A0-8E5D-0CDA6FB4FDF0}"/>
          </ac:cxnSpMkLst>
        </pc:cxnChg>
        <pc:cxnChg chg="add mod">
          <ac:chgData name="Thúy Mai" userId="222f1c7e07c9bd7a" providerId="LiveId" clId="{06ADFD30-169F-4340-8FB3-4E5864914BC7}" dt="2022-05-02T09:20:40.178" v="9507" actId="14100"/>
          <ac:cxnSpMkLst>
            <pc:docMk/>
            <pc:sldMk cId="1599914863" sldId="290"/>
            <ac:cxnSpMk id="21" creationId="{65A156A3-531A-4BB2-15BE-4ACF98F4ED4D}"/>
          </ac:cxnSpMkLst>
        </pc:cxnChg>
        <pc:cxnChg chg="add mod">
          <ac:chgData name="Thúy Mai" userId="222f1c7e07c9bd7a" providerId="LiveId" clId="{06ADFD30-169F-4340-8FB3-4E5864914BC7}" dt="2022-05-02T09:20:46.406" v="9510" actId="14100"/>
          <ac:cxnSpMkLst>
            <pc:docMk/>
            <pc:sldMk cId="1599914863" sldId="290"/>
            <ac:cxnSpMk id="23" creationId="{855E899D-6717-64D4-E298-B9F75E497119}"/>
          </ac:cxnSpMkLst>
        </pc:cxnChg>
        <pc:cxnChg chg="add mod">
          <ac:chgData name="Thúy Mai" userId="222f1c7e07c9bd7a" providerId="LiveId" clId="{06ADFD30-169F-4340-8FB3-4E5864914BC7}" dt="2022-05-04T03:32:32.030" v="12950" actId="14100"/>
          <ac:cxnSpMkLst>
            <pc:docMk/>
            <pc:sldMk cId="1599914863" sldId="290"/>
            <ac:cxnSpMk id="26" creationId="{62F9CC65-3AAF-826C-6A5F-B94FD48A756F}"/>
          </ac:cxnSpMkLst>
        </pc:cxnChg>
        <pc:cxnChg chg="add mod">
          <ac:chgData name="Thúy Mai" userId="222f1c7e07c9bd7a" providerId="LiveId" clId="{06ADFD30-169F-4340-8FB3-4E5864914BC7}" dt="2022-05-04T03:32:35.949" v="12951" actId="14100"/>
          <ac:cxnSpMkLst>
            <pc:docMk/>
            <pc:sldMk cId="1599914863" sldId="290"/>
            <ac:cxnSpMk id="29" creationId="{6ACD1B6A-C4D5-3980-4BBB-7D6824EC6570}"/>
          </ac:cxnSpMkLst>
        </pc:cxnChg>
      </pc:sldChg>
      <pc:sldChg chg="addSp delSp modSp new del mod modTransition modAnim">
        <pc:chgData name="Thúy Mai" userId="222f1c7e07c9bd7a" providerId="LiveId" clId="{06ADFD30-169F-4340-8FB3-4E5864914BC7}" dt="2022-05-02T08:35:44.110" v="8557" actId="47"/>
        <pc:sldMkLst>
          <pc:docMk/>
          <pc:sldMk cId="2340559181" sldId="291"/>
        </pc:sldMkLst>
        <pc:spChg chg="del">
          <ac:chgData name="Thúy Mai" userId="222f1c7e07c9bd7a" providerId="LiveId" clId="{06ADFD30-169F-4340-8FB3-4E5864914BC7}" dt="2022-04-27T02:25:07.082" v="4186" actId="478"/>
          <ac:spMkLst>
            <pc:docMk/>
            <pc:sldMk cId="2340559181" sldId="291"/>
            <ac:spMk id="2" creationId="{856D96DD-DB68-4102-B5B6-ACE4ECEAF297}"/>
          </ac:spMkLst>
        </pc:spChg>
        <pc:spChg chg="del">
          <ac:chgData name="Thúy Mai" userId="222f1c7e07c9bd7a" providerId="LiveId" clId="{06ADFD30-169F-4340-8FB3-4E5864914BC7}" dt="2022-04-27T02:25:07.865" v="4187" actId="478"/>
          <ac:spMkLst>
            <pc:docMk/>
            <pc:sldMk cId="2340559181" sldId="291"/>
            <ac:spMk id="3" creationId="{35C5B165-E225-44CD-BA01-A1BAA3327608}"/>
          </ac:spMkLst>
        </pc:spChg>
        <pc:spChg chg="add mod">
          <ac:chgData name="Thúy Mai" userId="222f1c7e07c9bd7a" providerId="LiveId" clId="{06ADFD30-169F-4340-8FB3-4E5864914BC7}" dt="2022-04-27T02:30:05.375" v="4223" actId="14100"/>
          <ac:spMkLst>
            <pc:docMk/>
            <pc:sldMk cId="2340559181" sldId="291"/>
            <ac:spMk id="5" creationId="{BB8CBAA6-2314-4021-BC78-EFD38183A2AF}"/>
          </ac:spMkLst>
        </pc:spChg>
        <pc:spChg chg="add mod">
          <ac:chgData name="Thúy Mai" userId="222f1c7e07c9bd7a" providerId="LiveId" clId="{06ADFD30-169F-4340-8FB3-4E5864914BC7}" dt="2022-04-27T02:25:56.321" v="4202" actId="1076"/>
          <ac:spMkLst>
            <pc:docMk/>
            <pc:sldMk cId="2340559181" sldId="291"/>
            <ac:spMk id="8" creationId="{6FB5BCC4-7C99-4EE0-AC99-979BDB0BDB77}"/>
          </ac:spMkLst>
        </pc:spChg>
        <pc:spChg chg="add mod">
          <ac:chgData name="Thúy Mai" userId="222f1c7e07c9bd7a" providerId="LiveId" clId="{06ADFD30-169F-4340-8FB3-4E5864914BC7}" dt="2022-04-27T05:19:36.350" v="6180" actId="1076"/>
          <ac:spMkLst>
            <pc:docMk/>
            <pc:sldMk cId="2340559181" sldId="291"/>
            <ac:spMk id="11" creationId="{25E39CD5-5B6F-48B0-AF25-7BB13D6940AC}"/>
          </ac:spMkLst>
        </pc:spChg>
        <pc:spChg chg="add mod">
          <ac:chgData name="Thúy Mai" userId="222f1c7e07c9bd7a" providerId="LiveId" clId="{06ADFD30-169F-4340-8FB3-4E5864914BC7}" dt="2022-04-27T05:19:33.567" v="6179" actId="1076"/>
          <ac:spMkLst>
            <pc:docMk/>
            <pc:sldMk cId="2340559181" sldId="291"/>
            <ac:spMk id="12" creationId="{96835409-7E6B-4188-8FFD-354CC6A9954A}"/>
          </ac:spMkLst>
        </pc:spChg>
        <pc:graphicFrameChg chg="add del mod">
          <ac:chgData name="Thúy Mai" userId="222f1c7e07c9bd7a" providerId="LiveId" clId="{06ADFD30-169F-4340-8FB3-4E5864914BC7}" dt="2022-04-27T02:25:24.651" v="4190"/>
          <ac:graphicFrameMkLst>
            <pc:docMk/>
            <pc:sldMk cId="2340559181" sldId="291"/>
            <ac:graphicFrameMk id="6" creationId="{1612CAA2-490B-4CF3-8BD9-768C3DFA1E70}"/>
          </ac:graphicFrameMkLst>
        </pc:graphicFrameChg>
        <pc:graphicFrameChg chg="add del mod">
          <ac:chgData name="Thúy Mai" userId="222f1c7e07c9bd7a" providerId="LiveId" clId="{06ADFD30-169F-4340-8FB3-4E5864914BC7}" dt="2022-04-27T02:26:28.997" v="4205"/>
          <ac:graphicFrameMkLst>
            <pc:docMk/>
            <pc:sldMk cId="2340559181" sldId="291"/>
            <ac:graphicFrameMk id="9" creationId="{BAB87CBF-C056-434A-84F4-AE1C7BA9E1CB}"/>
          </ac:graphicFrameMkLst>
        </pc:graphicFrameChg>
        <pc:picChg chg="add del mod">
          <ac:chgData name="Thúy Mai" userId="222f1c7e07c9bd7a" providerId="LiveId" clId="{06ADFD30-169F-4340-8FB3-4E5864914BC7}" dt="2022-04-27T02:27:07.308" v="4217" actId="478"/>
          <ac:picMkLst>
            <pc:docMk/>
            <pc:sldMk cId="2340559181" sldId="291"/>
            <ac:picMk id="4" creationId="{3294C070-B6B7-4A12-87F7-5AF1DB61881D}"/>
          </ac:picMkLst>
        </pc:picChg>
        <pc:picChg chg="add mod">
          <ac:chgData name="Thúy Mai" userId="222f1c7e07c9bd7a" providerId="LiveId" clId="{06ADFD30-169F-4340-8FB3-4E5864914BC7}" dt="2022-04-27T02:30:00.824" v="4221" actId="14100"/>
          <ac:picMkLst>
            <pc:docMk/>
            <pc:sldMk cId="2340559181" sldId="291"/>
            <ac:picMk id="14" creationId="{FDE7EE1A-D102-4A64-B484-7C691861D73E}"/>
          </ac:picMkLst>
        </pc:picChg>
        <pc:picChg chg="add del mod">
          <ac:chgData name="Thúy Mai" userId="222f1c7e07c9bd7a" providerId="LiveId" clId="{06ADFD30-169F-4340-8FB3-4E5864914BC7}" dt="2022-04-27T05:23:25.330" v="6239" actId="478"/>
          <ac:picMkLst>
            <pc:docMk/>
            <pc:sldMk cId="2340559181" sldId="291"/>
            <ac:picMk id="15" creationId="{91168BF0-19BD-4E65-9657-4AD30A2F9D6E}"/>
          </ac:picMkLst>
        </pc:picChg>
        <pc:picChg chg="add del mod">
          <ac:chgData name="Thúy Mai" userId="222f1c7e07c9bd7a" providerId="LiveId" clId="{06ADFD30-169F-4340-8FB3-4E5864914BC7}" dt="2022-04-29T06:17:18.920" v="8547" actId="478"/>
          <ac:picMkLst>
            <pc:docMk/>
            <pc:sldMk cId="2340559181" sldId="291"/>
            <ac:picMk id="16" creationId="{1D29143F-01FC-4035-89B5-409D6A6A4083}"/>
          </ac:picMkLst>
        </pc:picChg>
      </pc:sldChg>
      <pc:sldChg chg="delSp modSp add del mod delAnim">
        <pc:chgData name="Thúy Mai" userId="222f1c7e07c9bd7a" providerId="LiveId" clId="{06ADFD30-169F-4340-8FB3-4E5864914BC7}" dt="2022-04-27T03:16:56.865" v="4601" actId="47"/>
        <pc:sldMkLst>
          <pc:docMk/>
          <pc:sldMk cId="266736101" sldId="292"/>
        </pc:sldMkLst>
        <pc:spChg chg="del">
          <ac:chgData name="Thúy Mai" userId="222f1c7e07c9bd7a" providerId="LiveId" clId="{06ADFD30-169F-4340-8FB3-4E5864914BC7}" dt="2022-04-27T02:35:15.680" v="4291" actId="478"/>
          <ac:spMkLst>
            <pc:docMk/>
            <pc:sldMk cId="266736101" sldId="292"/>
            <ac:spMk id="4" creationId="{A08D4735-63C1-4F13-B5A7-14243DE4D769}"/>
          </ac:spMkLst>
        </pc:spChg>
        <pc:spChg chg="mod">
          <ac:chgData name="Thúy Mai" userId="222f1c7e07c9bd7a" providerId="LiveId" clId="{06ADFD30-169F-4340-8FB3-4E5864914BC7}" dt="2022-04-27T03:16:32.625" v="4594" actId="1076"/>
          <ac:spMkLst>
            <pc:docMk/>
            <pc:sldMk cId="266736101" sldId="292"/>
            <ac:spMk id="15" creationId="{E4E3C224-3A1E-4BFF-A3FA-67137A99220E}"/>
          </ac:spMkLst>
        </pc:spChg>
        <pc:spChg chg="mod">
          <ac:chgData name="Thúy Mai" userId="222f1c7e07c9bd7a" providerId="LiveId" clId="{06ADFD30-169F-4340-8FB3-4E5864914BC7}" dt="2022-04-27T02:35:24.085" v="4300" actId="1076"/>
          <ac:spMkLst>
            <pc:docMk/>
            <pc:sldMk cId="266736101" sldId="292"/>
            <ac:spMk id="17" creationId="{2F29E21E-6095-4BD3-AE29-5C1C4C9A23D4}"/>
          </ac:spMkLst>
        </pc:spChg>
      </pc:sldChg>
      <pc:sldChg chg="addSp delSp modSp new mod modTransition delAnim modAnim">
        <pc:chgData name="Thúy Mai" userId="222f1c7e07c9bd7a" providerId="LiveId" clId="{06ADFD30-169F-4340-8FB3-4E5864914BC7}" dt="2022-05-02T09:56:57.073" v="9833" actId="1076"/>
        <pc:sldMkLst>
          <pc:docMk/>
          <pc:sldMk cId="1810871071" sldId="293"/>
        </pc:sldMkLst>
        <pc:spChg chg="del">
          <ac:chgData name="Thúy Mai" userId="222f1c7e07c9bd7a" providerId="LiveId" clId="{06ADFD30-169F-4340-8FB3-4E5864914BC7}" dt="2022-04-27T02:36:13.178" v="4302" actId="478"/>
          <ac:spMkLst>
            <pc:docMk/>
            <pc:sldMk cId="1810871071" sldId="293"/>
            <ac:spMk id="2" creationId="{9E692C7E-B62F-485C-A4B5-D39A71A582F9}"/>
          </ac:spMkLst>
        </pc:spChg>
        <pc:spChg chg="del">
          <ac:chgData name="Thúy Mai" userId="222f1c7e07c9bd7a" providerId="LiveId" clId="{06ADFD30-169F-4340-8FB3-4E5864914BC7}" dt="2022-04-27T02:36:14.214" v="4303" actId="478"/>
          <ac:spMkLst>
            <pc:docMk/>
            <pc:sldMk cId="1810871071" sldId="293"/>
            <ac:spMk id="3" creationId="{AA3054C6-2710-46E2-87B7-AA0CCE6927BA}"/>
          </ac:spMkLst>
        </pc:spChg>
        <pc:spChg chg="add del mod">
          <ac:chgData name="Thúy Mai" userId="222f1c7e07c9bd7a" providerId="LiveId" clId="{06ADFD30-169F-4340-8FB3-4E5864914BC7}" dt="2022-04-27T02:43:20.813" v="4437" actId="478"/>
          <ac:spMkLst>
            <pc:docMk/>
            <pc:sldMk cId="1810871071" sldId="293"/>
            <ac:spMk id="6" creationId="{452AA5AF-7EF7-47A6-BAE1-B5D4760CE73E}"/>
          </ac:spMkLst>
        </pc:spChg>
        <pc:spChg chg="add mod">
          <ac:chgData name="Thúy Mai" userId="222f1c7e07c9bd7a" providerId="LiveId" clId="{06ADFD30-169F-4340-8FB3-4E5864914BC7}" dt="2022-05-02T09:56:57.073" v="9833" actId="1076"/>
          <ac:spMkLst>
            <pc:docMk/>
            <pc:sldMk cId="1810871071" sldId="293"/>
            <ac:spMk id="7" creationId="{5FFB8F2D-EDD8-49D8-8A38-72177C3860E3}"/>
          </ac:spMkLst>
        </pc:spChg>
        <pc:spChg chg="add del mod">
          <ac:chgData name="Thúy Mai" userId="222f1c7e07c9bd7a" providerId="LiveId" clId="{06ADFD30-169F-4340-8FB3-4E5864914BC7}" dt="2022-04-27T02:45:20.676" v="4477" actId="478"/>
          <ac:spMkLst>
            <pc:docMk/>
            <pc:sldMk cId="1810871071" sldId="293"/>
            <ac:spMk id="9" creationId="{89EB4071-E501-4116-8B34-843AF182A61A}"/>
          </ac:spMkLst>
        </pc:spChg>
        <pc:spChg chg="add mod">
          <ac:chgData name="Thúy Mai" userId="222f1c7e07c9bd7a" providerId="LiveId" clId="{06ADFD30-169F-4340-8FB3-4E5864914BC7}" dt="2022-05-02T09:56:46.718" v="9832" actId="1076"/>
          <ac:spMkLst>
            <pc:docMk/>
            <pc:sldMk cId="1810871071" sldId="293"/>
            <ac:spMk id="12" creationId="{B189ADE5-F92E-429F-9015-80100E996FEE}"/>
          </ac:spMkLst>
        </pc:spChg>
        <pc:graphicFrameChg chg="add del mod">
          <ac:chgData name="Thúy Mai" userId="222f1c7e07c9bd7a" providerId="LiveId" clId="{06ADFD30-169F-4340-8FB3-4E5864914BC7}" dt="2022-04-27T02:36:15.796" v="4306"/>
          <ac:graphicFrameMkLst>
            <pc:docMk/>
            <pc:sldMk cId="1810871071" sldId="293"/>
            <ac:graphicFrameMk id="4" creationId="{438398D0-56A6-4AAA-9570-CCCCDBCF6114}"/>
          </ac:graphicFrameMkLst>
        </pc:graphicFrameChg>
        <pc:graphicFrameChg chg="add mod modGraphic">
          <ac:chgData name="Thúy Mai" userId="222f1c7e07c9bd7a" providerId="LiveId" clId="{06ADFD30-169F-4340-8FB3-4E5864914BC7}" dt="2022-05-02T09:25:19.674" v="9543" actId="207"/>
          <ac:graphicFrameMkLst>
            <pc:docMk/>
            <pc:sldMk cId="1810871071" sldId="293"/>
            <ac:graphicFrameMk id="5" creationId="{7B0B62EC-D7F0-4A42-B9AB-434BBA5407C6}"/>
          </ac:graphicFrameMkLst>
        </pc:graphicFrameChg>
        <pc:graphicFrameChg chg="add del mod">
          <ac:chgData name="Thúy Mai" userId="222f1c7e07c9bd7a" providerId="LiveId" clId="{06ADFD30-169F-4340-8FB3-4E5864914BC7}" dt="2022-04-27T02:41:20.975" v="4353"/>
          <ac:graphicFrameMkLst>
            <pc:docMk/>
            <pc:sldMk cId="1810871071" sldId="293"/>
            <ac:graphicFrameMk id="8" creationId="{ACC32D48-F2AE-4E08-989F-A7391E04764C}"/>
          </ac:graphicFrameMkLst>
        </pc:graphicFrameChg>
        <pc:graphicFrameChg chg="add del mod">
          <ac:chgData name="Thúy Mai" userId="222f1c7e07c9bd7a" providerId="LiveId" clId="{06ADFD30-169F-4340-8FB3-4E5864914BC7}" dt="2022-04-27T02:45:41.580" v="4480"/>
          <ac:graphicFrameMkLst>
            <pc:docMk/>
            <pc:sldMk cId="1810871071" sldId="293"/>
            <ac:graphicFrameMk id="10" creationId="{A86692C8-09F1-4C8B-80AA-E22D60D2405F}"/>
          </ac:graphicFrameMkLst>
        </pc:graphicFrameChg>
        <pc:picChg chg="add mod">
          <ac:chgData name="Thúy Mai" userId="222f1c7e07c9bd7a" providerId="LiveId" clId="{06ADFD30-169F-4340-8FB3-4E5864914BC7}" dt="2022-05-02T09:23:08.365" v="9533" actId="1076"/>
          <ac:picMkLst>
            <pc:docMk/>
            <pc:sldMk cId="1810871071" sldId="293"/>
            <ac:picMk id="3" creationId="{3C59A030-CCBF-F649-BCB9-8DA5E3210B56}"/>
          </ac:picMkLst>
        </pc:picChg>
        <pc:picChg chg="add del mod">
          <ac:chgData name="Thúy Mai" userId="222f1c7e07c9bd7a" providerId="LiveId" clId="{06ADFD30-169F-4340-8FB3-4E5864914BC7}" dt="2022-05-02T09:22:55.101" v="9525" actId="478"/>
          <ac:picMkLst>
            <pc:docMk/>
            <pc:sldMk cId="1810871071" sldId="293"/>
            <ac:picMk id="13" creationId="{42F68623-568C-49D7-9203-FA963C7ECEB3}"/>
          </ac:picMkLst>
        </pc:picChg>
      </pc:sldChg>
      <pc:sldChg chg="addSp delSp modSp new mod modTransition modAnim">
        <pc:chgData name="Thúy Mai" userId="222f1c7e07c9bd7a" providerId="LiveId" clId="{06ADFD30-169F-4340-8FB3-4E5864914BC7}" dt="2022-05-04T05:09:09.505" v="13713" actId="20577"/>
        <pc:sldMkLst>
          <pc:docMk/>
          <pc:sldMk cId="2650822288" sldId="294"/>
        </pc:sldMkLst>
        <pc:spChg chg="del">
          <ac:chgData name="Thúy Mai" userId="222f1c7e07c9bd7a" providerId="LiveId" clId="{06ADFD30-169F-4340-8FB3-4E5864914BC7}" dt="2022-04-27T02:46:56.328" v="4491" actId="478"/>
          <ac:spMkLst>
            <pc:docMk/>
            <pc:sldMk cId="2650822288" sldId="294"/>
            <ac:spMk id="2" creationId="{BF8B6EA0-DB87-4C92-A46E-C6B14097092D}"/>
          </ac:spMkLst>
        </pc:spChg>
        <pc:spChg chg="del">
          <ac:chgData name="Thúy Mai" userId="222f1c7e07c9bd7a" providerId="LiveId" clId="{06ADFD30-169F-4340-8FB3-4E5864914BC7}" dt="2022-04-27T02:46:58.501" v="4492" actId="478"/>
          <ac:spMkLst>
            <pc:docMk/>
            <pc:sldMk cId="2650822288" sldId="294"/>
            <ac:spMk id="3" creationId="{3A1558AF-B765-45F9-AD1A-B2257ADC17F1}"/>
          </ac:spMkLst>
        </pc:spChg>
        <pc:spChg chg="add mod">
          <ac:chgData name="Thúy Mai" userId="222f1c7e07c9bd7a" providerId="LiveId" clId="{06ADFD30-169F-4340-8FB3-4E5864914BC7}" dt="2022-05-02T09:28:04.161" v="9560" actId="207"/>
          <ac:spMkLst>
            <pc:docMk/>
            <pc:sldMk cId="2650822288" sldId="294"/>
            <ac:spMk id="6" creationId="{0092F397-4371-49FA-B85D-4B0816DAD82F}"/>
          </ac:spMkLst>
        </pc:spChg>
        <pc:spChg chg="add mod">
          <ac:chgData name="Thúy Mai" userId="222f1c7e07c9bd7a" providerId="LiveId" clId="{06ADFD30-169F-4340-8FB3-4E5864914BC7}" dt="2022-05-02T09:26:55.291" v="9556" actId="1076"/>
          <ac:spMkLst>
            <pc:docMk/>
            <pc:sldMk cId="2650822288" sldId="294"/>
            <ac:spMk id="8" creationId="{3434510D-6337-4ACF-AA93-BC50CB8ECD75}"/>
          </ac:spMkLst>
        </pc:spChg>
        <pc:spChg chg="add mod">
          <ac:chgData name="Thúy Mai" userId="222f1c7e07c9bd7a" providerId="LiveId" clId="{06ADFD30-169F-4340-8FB3-4E5864914BC7}" dt="2022-05-04T03:33:02.389" v="12960" actId="14100"/>
          <ac:spMkLst>
            <pc:docMk/>
            <pc:sldMk cId="2650822288" sldId="294"/>
            <ac:spMk id="11" creationId="{CA2BC0A3-92BF-4DF6-82C9-0251C0C21787}"/>
          </ac:spMkLst>
        </pc:spChg>
        <pc:spChg chg="add mod">
          <ac:chgData name="Thúy Mai" userId="222f1c7e07c9bd7a" providerId="LiveId" clId="{06ADFD30-169F-4340-8FB3-4E5864914BC7}" dt="2022-05-04T05:09:09.505" v="13713" actId="20577"/>
          <ac:spMkLst>
            <pc:docMk/>
            <pc:sldMk cId="2650822288" sldId="294"/>
            <ac:spMk id="15" creationId="{E6D1B1A1-6B4D-43B4-8022-FCFBF65915EB}"/>
          </ac:spMkLst>
        </pc:spChg>
        <pc:spChg chg="add mod">
          <ac:chgData name="Thúy Mai" userId="222f1c7e07c9bd7a" providerId="LiveId" clId="{06ADFD30-169F-4340-8FB3-4E5864914BC7}" dt="2022-05-02T09:26:46.168" v="9554" actId="1076"/>
          <ac:spMkLst>
            <pc:docMk/>
            <pc:sldMk cId="2650822288" sldId="294"/>
            <ac:spMk id="17" creationId="{0181D5DB-9A6F-4403-A014-F3995698C616}"/>
          </ac:spMkLst>
        </pc:spChg>
        <pc:spChg chg="add mod">
          <ac:chgData name="Thúy Mai" userId="222f1c7e07c9bd7a" providerId="LiveId" clId="{06ADFD30-169F-4340-8FB3-4E5864914BC7}" dt="2022-05-02T09:29:02.470" v="9565" actId="207"/>
          <ac:spMkLst>
            <pc:docMk/>
            <pc:sldMk cId="2650822288" sldId="294"/>
            <ac:spMk id="18" creationId="{CD251F5E-EE77-49E4-866C-7C2301D836AF}"/>
          </ac:spMkLst>
        </pc:spChg>
        <pc:spChg chg="add mod">
          <ac:chgData name="Thúy Mai" userId="222f1c7e07c9bd7a" providerId="LiveId" clId="{06ADFD30-169F-4340-8FB3-4E5864914BC7}" dt="2022-05-04T03:33:09.860" v="12962" actId="1076"/>
          <ac:spMkLst>
            <pc:docMk/>
            <pc:sldMk cId="2650822288" sldId="294"/>
            <ac:spMk id="19" creationId="{F9ACC668-F995-4324-9824-423F8498CEF6}"/>
          </ac:spMkLst>
        </pc:spChg>
        <pc:graphicFrameChg chg="add del mod">
          <ac:chgData name="Thúy Mai" userId="222f1c7e07c9bd7a" providerId="LiveId" clId="{06ADFD30-169F-4340-8FB3-4E5864914BC7}" dt="2022-04-27T02:47:06.228" v="4495"/>
          <ac:graphicFrameMkLst>
            <pc:docMk/>
            <pc:sldMk cId="2650822288" sldId="294"/>
            <ac:graphicFrameMk id="4" creationId="{2C0F9CA7-4616-43B5-8BB3-B1DD92983E64}"/>
          </ac:graphicFrameMkLst>
        </pc:graphicFrameChg>
        <pc:graphicFrameChg chg="add del mod">
          <ac:chgData name="Thúy Mai" userId="222f1c7e07c9bd7a" providerId="LiveId" clId="{06ADFD30-169F-4340-8FB3-4E5864914BC7}" dt="2022-04-27T02:47:53.761" v="4510"/>
          <ac:graphicFrameMkLst>
            <pc:docMk/>
            <pc:sldMk cId="2650822288" sldId="294"/>
            <ac:graphicFrameMk id="9" creationId="{318D418E-12AE-4D02-9F00-123CB68E8024}"/>
          </ac:graphicFrameMkLst>
        </pc:graphicFrameChg>
        <pc:graphicFrameChg chg="add del mod">
          <ac:chgData name="Thúy Mai" userId="222f1c7e07c9bd7a" providerId="LiveId" clId="{06ADFD30-169F-4340-8FB3-4E5864914BC7}" dt="2022-04-27T02:48:15.633" v="4523"/>
          <ac:graphicFrameMkLst>
            <pc:docMk/>
            <pc:sldMk cId="2650822288" sldId="294"/>
            <ac:graphicFrameMk id="12" creationId="{F41CF529-CFDA-429A-BA8F-AA2C36895C31}"/>
          </ac:graphicFrameMkLst>
        </pc:graphicFrameChg>
        <pc:graphicFrameChg chg="add del mod">
          <ac:chgData name="Thúy Mai" userId="222f1c7e07c9bd7a" providerId="LiveId" clId="{06ADFD30-169F-4340-8FB3-4E5864914BC7}" dt="2022-04-27T02:48:16.929" v="4526"/>
          <ac:graphicFrameMkLst>
            <pc:docMk/>
            <pc:sldMk cId="2650822288" sldId="294"/>
            <ac:graphicFrameMk id="13" creationId="{ECAC50C7-E054-4240-9F76-D4B53E17298F}"/>
          </ac:graphicFrameMkLst>
        </pc:graphicFrameChg>
        <pc:picChg chg="add mod">
          <ac:chgData name="Thúy Mai" userId="222f1c7e07c9bd7a" providerId="LiveId" clId="{06ADFD30-169F-4340-8FB3-4E5864914BC7}" dt="2022-05-04T03:33:20.770" v="12965" actId="1076"/>
          <ac:picMkLst>
            <pc:docMk/>
            <pc:sldMk cId="2650822288" sldId="294"/>
            <ac:picMk id="9" creationId="{DAF7B557-4132-5ED1-E27C-7DC183C330D9}"/>
          </ac:picMkLst>
        </pc:picChg>
        <pc:picChg chg="add del mod">
          <ac:chgData name="Thúy Mai" userId="222f1c7e07c9bd7a" providerId="LiveId" clId="{06ADFD30-169F-4340-8FB3-4E5864914BC7}" dt="2022-04-27T03:17:12.104" v="4603" actId="478"/>
          <ac:picMkLst>
            <pc:docMk/>
            <pc:sldMk cId="2650822288" sldId="294"/>
            <ac:picMk id="16" creationId="{6AB2C050-209F-43E2-B292-651B476C7CD8}"/>
          </ac:picMkLst>
        </pc:picChg>
        <pc:picChg chg="add del mod">
          <ac:chgData name="Thúy Mai" userId="222f1c7e07c9bd7a" providerId="LiveId" clId="{06ADFD30-169F-4340-8FB3-4E5864914BC7}" dt="2022-04-29T06:17:24.866" v="8549" actId="478"/>
          <ac:picMkLst>
            <pc:docMk/>
            <pc:sldMk cId="2650822288" sldId="294"/>
            <ac:picMk id="20" creationId="{5C9F1A60-14B6-4F0D-9A21-D45A8AB0380C}"/>
          </ac:picMkLst>
        </pc:picChg>
      </pc:sldChg>
      <pc:sldChg chg="addSp delSp modSp new mod modTransition modAnim">
        <pc:chgData name="Thúy Mai" userId="222f1c7e07c9bd7a" providerId="LiveId" clId="{06ADFD30-169F-4340-8FB3-4E5864914BC7}" dt="2022-05-04T05:09:46.392" v="13717" actId="20577"/>
        <pc:sldMkLst>
          <pc:docMk/>
          <pc:sldMk cId="1780853924" sldId="295"/>
        </pc:sldMkLst>
        <pc:spChg chg="del">
          <ac:chgData name="Thúy Mai" userId="222f1c7e07c9bd7a" providerId="LiveId" clId="{06ADFD30-169F-4340-8FB3-4E5864914BC7}" dt="2022-04-27T02:49:16.753" v="4535" actId="478"/>
          <ac:spMkLst>
            <pc:docMk/>
            <pc:sldMk cId="1780853924" sldId="295"/>
            <ac:spMk id="2" creationId="{EBD9C105-8FC6-4855-9459-C38D0E1FC45A}"/>
          </ac:spMkLst>
        </pc:spChg>
        <pc:spChg chg="del">
          <ac:chgData name="Thúy Mai" userId="222f1c7e07c9bd7a" providerId="LiveId" clId="{06ADFD30-169F-4340-8FB3-4E5864914BC7}" dt="2022-04-27T02:49:17.651" v="4536" actId="478"/>
          <ac:spMkLst>
            <pc:docMk/>
            <pc:sldMk cId="1780853924" sldId="295"/>
            <ac:spMk id="3" creationId="{1FAEDCCE-3AA1-43A7-ADB1-BB0B3D7CA1D4}"/>
          </ac:spMkLst>
        </pc:spChg>
        <pc:spChg chg="add mod">
          <ac:chgData name="Thúy Mai" userId="222f1c7e07c9bd7a" providerId="LiveId" clId="{06ADFD30-169F-4340-8FB3-4E5864914BC7}" dt="2022-05-02T09:32:46.976" v="9621" actId="255"/>
          <ac:spMkLst>
            <pc:docMk/>
            <pc:sldMk cId="1780853924" sldId="295"/>
            <ac:spMk id="5" creationId="{FDA712C3-8891-49BB-99E3-1AAA7087F585}"/>
          </ac:spMkLst>
        </pc:spChg>
        <pc:spChg chg="add mod">
          <ac:chgData name="Thúy Mai" userId="222f1c7e07c9bd7a" providerId="LiveId" clId="{06ADFD30-169F-4340-8FB3-4E5864914BC7}" dt="2022-05-02T09:32:57.550" v="9623" actId="14100"/>
          <ac:spMkLst>
            <pc:docMk/>
            <pc:sldMk cId="1780853924" sldId="295"/>
            <ac:spMk id="8" creationId="{CA025A6D-CB0E-478E-A8B3-53DA0493B010}"/>
          </ac:spMkLst>
        </pc:spChg>
        <pc:spChg chg="add mod">
          <ac:chgData name="Thúy Mai" userId="222f1c7e07c9bd7a" providerId="LiveId" clId="{06ADFD30-169F-4340-8FB3-4E5864914BC7}" dt="2022-05-04T05:09:46.392" v="13717" actId="20577"/>
          <ac:spMkLst>
            <pc:docMk/>
            <pc:sldMk cId="1780853924" sldId="295"/>
            <ac:spMk id="11" creationId="{EC1D585E-EF91-4FC9-8461-710A34E86662}"/>
          </ac:spMkLst>
        </pc:spChg>
        <pc:spChg chg="add del mod">
          <ac:chgData name="Thúy Mai" userId="222f1c7e07c9bd7a" providerId="LiveId" clId="{06ADFD30-169F-4340-8FB3-4E5864914BC7}" dt="2022-05-02T09:30:37.803" v="9590" actId="1076"/>
          <ac:spMkLst>
            <pc:docMk/>
            <pc:sldMk cId="1780853924" sldId="295"/>
            <ac:spMk id="12" creationId="{B9600F0D-8E8C-5625-137C-299A8A5F0D41}"/>
          </ac:spMkLst>
        </pc:spChg>
        <pc:spChg chg="add del mod">
          <ac:chgData name="Thúy Mai" userId="222f1c7e07c9bd7a" providerId="LiveId" clId="{06ADFD30-169F-4340-8FB3-4E5864914BC7}" dt="2022-05-02T09:30:34.693" v="9589" actId="1076"/>
          <ac:spMkLst>
            <pc:docMk/>
            <pc:sldMk cId="1780853924" sldId="295"/>
            <ac:spMk id="13" creationId="{F32E4F59-959A-1E67-BB2D-3490D94C8896}"/>
          </ac:spMkLst>
        </pc:spChg>
        <pc:spChg chg="add del mod">
          <ac:chgData name="Thúy Mai" userId="222f1c7e07c9bd7a" providerId="LiveId" clId="{06ADFD30-169F-4340-8FB3-4E5864914BC7}" dt="2022-04-27T03:29:06.673" v="4860" actId="21"/>
          <ac:spMkLst>
            <pc:docMk/>
            <pc:sldMk cId="1780853924" sldId="295"/>
            <ac:spMk id="14" creationId="{5334B6EE-10C5-4A04-93B3-CF9BC12334E5}"/>
          </ac:spMkLst>
        </pc:spChg>
        <pc:spChg chg="add mod">
          <ac:chgData name="Thúy Mai" userId="222f1c7e07c9bd7a" providerId="LiveId" clId="{06ADFD30-169F-4340-8FB3-4E5864914BC7}" dt="2022-05-02T09:30:31.715" v="9588" actId="1076"/>
          <ac:spMkLst>
            <pc:docMk/>
            <pc:sldMk cId="1780853924" sldId="295"/>
            <ac:spMk id="14" creationId="{DDF74515-96B2-B7CE-8FF2-1C62BB8B47E8}"/>
          </ac:spMkLst>
        </pc:spChg>
        <pc:spChg chg="add del mod">
          <ac:chgData name="Thúy Mai" userId="222f1c7e07c9bd7a" providerId="LiveId" clId="{06ADFD30-169F-4340-8FB3-4E5864914BC7}" dt="2022-05-02T09:30:25.540" v="9585" actId="478"/>
          <ac:spMkLst>
            <pc:docMk/>
            <pc:sldMk cId="1780853924" sldId="295"/>
            <ac:spMk id="15" creationId="{19C577A7-7AC2-4937-95D9-D41C1443B69F}"/>
          </ac:spMkLst>
        </pc:spChg>
        <pc:spChg chg="add del mod">
          <ac:chgData name="Thúy Mai" userId="222f1c7e07c9bd7a" providerId="LiveId" clId="{06ADFD30-169F-4340-8FB3-4E5864914BC7}" dt="2022-05-02T09:30:12.236" v="9576" actId="478"/>
          <ac:spMkLst>
            <pc:docMk/>
            <pc:sldMk cId="1780853924" sldId="295"/>
            <ac:spMk id="16" creationId="{0510EC5D-FB21-4305-A157-BF2165F793A7}"/>
          </ac:spMkLst>
        </pc:spChg>
        <pc:spChg chg="add del mod">
          <ac:chgData name="Thúy Mai" userId="222f1c7e07c9bd7a" providerId="LiveId" clId="{06ADFD30-169F-4340-8FB3-4E5864914BC7}" dt="2022-05-02T09:30:29.718" v="9587" actId="478"/>
          <ac:spMkLst>
            <pc:docMk/>
            <pc:sldMk cId="1780853924" sldId="295"/>
            <ac:spMk id="17" creationId="{82462FFB-2233-4195-BEE3-D26DB849F4DC}"/>
          </ac:spMkLst>
        </pc:spChg>
        <pc:spChg chg="add del mod">
          <ac:chgData name="Thúy Mai" userId="222f1c7e07c9bd7a" providerId="LiveId" clId="{06ADFD30-169F-4340-8FB3-4E5864914BC7}" dt="2022-04-27T03:24:32.548" v="4691" actId="478"/>
          <ac:spMkLst>
            <pc:docMk/>
            <pc:sldMk cId="1780853924" sldId="295"/>
            <ac:spMk id="18" creationId="{B4F187E1-3FA5-462E-9851-65EB4614B751}"/>
          </ac:spMkLst>
        </pc:spChg>
        <pc:spChg chg="add mod">
          <ac:chgData name="Thúy Mai" userId="222f1c7e07c9bd7a" providerId="LiveId" clId="{06ADFD30-169F-4340-8FB3-4E5864914BC7}" dt="2022-05-04T03:23:44.994" v="12859" actId="1076"/>
          <ac:spMkLst>
            <pc:docMk/>
            <pc:sldMk cId="1780853924" sldId="295"/>
            <ac:spMk id="19" creationId="{A6E06084-28B3-43ED-ABC2-85A970583174}"/>
          </ac:spMkLst>
        </pc:spChg>
        <pc:spChg chg="add mod">
          <ac:chgData name="Thúy Mai" userId="222f1c7e07c9bd7a" providerId="LiveId" clId="{06ADFD30-169F-4340-8FB3-4E5864914BC7}" dt="2022-05-02T09:33:37.670" v="9638" actId="1076"/>
          <ac:spMkLst>
            <pc:docMk/>
            <pc:sldMk cId="1780853924" sldId="295"/>
            <ac:spMk id="20" creationId="{D0E50B52-7847-4ED2-ABD5-32C0F58A8849}"/>
          </ac:spMkLst>
        </pc:spChg>
        <pc:spChg chg="add mod">
          <ac:chgData name="Thúy Mai" userId="222f1c7e07c9bd7a" providerId="LiveId" clId="{06ADFD30-169F-4340-8FB3-4E5864914BC7}" dt="2022-05-02T09:32:52.660" v="9622" actId="14100"/>
          <ac:spMkLst>
            <pc:docMk/>
            <pc:sldMk cId="1780853924" sldId="295"/>
            <ac:spMk id="22" creationId="{1A64339E-4F4F-44BB-A6E4-A5A5C4B52422}"/>
          </ac:spMkLst>
        </pc:spChg>
        <pc:spChg chg="add mod">
          <ac:chgData name="Thúy Mai" userId="222f1c7e07c9bd7a" providerId="LiveId" clId="{06ADFD30-169F-4340-8FB3-4E5864914BC7}" dt="2022-05-02T09:33:25.100" v="9633" actId="1076"/>
          <ac:spMkLst>
            <pc:docMk/>
            <pc:sldMk cId="1780853924" sldId="295"/>
            <ac:spMk id="23" creationId="{CEE056C6-D2DA-4382-BAAE-2861A5D42158}"/>
          </ac:spMkLst>
        </pc:spChg>
        <pc:graphicFrameChg chg="add del mod">
          <ac:chgData name="Thúy Mai" userId="222f1c7e07c9bd7a" providerId="LiveId" clId="{06ADFD30-169F-4340-8FB3-4E5864914BC7}" dt="2022-04-27T02:49:35.979" v="4540"/>
          <ac:graphicFrameMkLst>
            <pc:docMk/>
            <pc:sldMk cId="1780853924" sldId="295"/>
            <ac:graphicFrameMk id="6" creationId="{D06F8800-12F8-4F52-AFCB-DBAFEBC966F5}"/>
          </ac:graphicFrameMkLst>
        </pc:graphicFrameChg>
        <pc:graphicFrameChg chg="add del mod">
          <ac:chgData name="Thúy Mai" userId="222f1c7e07c9bd7a" providerId="LiveId" clId="{06ADFD30-169F-4340-8FB3-4E5864914BC7}" dt="2022-04-27T02:50:39.399" v="4546"/>
          <ac:graphicFrameMkLst>
            <pc:docMk/>
            <pc:sldMk cId="1780853924" sldId="295"/>
            <ac:graphicFrameMk id="9" creationId="{1F886DC8-8D38-4A0F-98C3-D230C0BF8BBD}"/>
          </ac:graphicFrameMkLst>
        </pc:graphicFrameChg>
        <pc:graphicFrameChg chg="add del mod">
          <ac:chgData name="Thúy Mai" userId="222f1c7e07c9bd7a" providerId="LiveId" clId="{06ADFD30-169F-4340-8FB3-4E5864914BC7}" dt="2022-04-27T02:50:57.426" v="4552"/>
          <ac:graphicFrameMkLst>
            <pc:docMk/>
            <pc:sldMk cId="1780853924" sldId="295"/>
            <ac:graphicFrameMk id="12" creationId="{A4086099-B38C-4033-AD37-46FD43B09D0F}"/>
          </ac:graphicFrameMkLst>
        </pc:graphicFrameChg>
        <pc:picChg chg="add del mod ord">
          <ac:chgData name="Thúy Mai" userId="222f1c7e07c9bd7a" providerId="LiveId" clId="{06ADFD30-169F-4340-8FB3-4E5864914BC7}" dt="2022-04-29T06:17:26.698" v="8550" actId="478"/>
          <ac:picMkLst>
            <pc:docMk/>
            <pc:sldMk cId="1780853924" sldId="295"/>
            <ac:picMk id="24" creationId="{A22E2F1B-D4F9-4A36-8F50-7A64FAE6C664}"/>
          </ac:picMkLst>
        </pc:picChg>
        <pc:cxnChg chg="add mod">
          <ac:chgData name="Thúy Mai" userId="222f1c7e07c9bd7a" providerId="LiveId" clId="{06ADFD30-169F-4340-8FB3-4E5864914BC7}" dt="2022-05-02T09:33:20.412" v="9632" actId="1076"/>
          <ac:cxnSpMkLst>
            <pc:docMk/>
            <pc:sldMk cId="1780853924" sldId="295"/>
            <ac:cxnSpMk id="18" creationId="{FA2C9ACF-1F3D-8BFF-E212-98C1D1D12127}"/>
          </ac:cxnSpMkLst>
        </pc:cxnChg>
        <pc:cxnChg chg="add mod">
          <ac:chgData name="Thúy Mai" userId="222f1c7e07c9bd7a" providerId="LiveId" clId="{06ADFD30-169F-4340-8FB3-4E5864914BC7}" dt="2022-05-02T09:33:27.860" v="9634" actId="14100"/>
          <ac:cxnSpMkLst>
            <pc:docMk/>
            <pc:sldMk cId="1780853924" sldId="295"/>
            <ac:cxnSpMk id="21" creationId="{9A0A7F92-58A7-2334-07CD-4B94EFE667EB}"/>
          </ac:cxnSpMkLst>
        </pc:cxnChg>
        <pc:cxnChg chg="add mod">
          <ac:chgData name="Thúy Mai" userId="222f1c7e07c9bd7a" providerId="LiveId" clId="{06ADFD30-169F-4340-8FB3-4E5864914BC7}" dt="2022-05-02T09:33:35.653" v="9637" actId="14100"/>
          <ac:cxnSpMkLst>
            <pc:docMk/>
            <pc:sldMk cId="1780853924" sldId="295"/>
            <ac:cxnSpMk id="24" creationId="{D9F8B595-AFB6-C06E-91D1-43AC074DCD99}"/>
          </ac:cxnSpMkLst>
        </pc:cxnChg>
        <pc:cxnChg chg="add mod">
          <ac:chgData name="Thúy Mai" userId="222f1c7e07c9bd7a" providerId="LiveId" clId="{06ADFD30-169F-4340-8FB3-4E5864914BC7}" dt="2022-05-02T09:33:40.421" v="9640" actId="14100"/>
          <ac:cxnSpMkLst>
            <pc:docMk/>
            <pc:sldMk cId="1780853924" sldId="295"/>
            <ac:cxnSpMk id="25" creationId="{56AE6746-B57B-9E68-E5AB-8FCEAB89D7CC}"/>
          </ac:cxnSpMkLst>
        </pc:cxnChg>
      </pc:sldChg>
      <pc:sldChg chg="addSp delSp modSp new mod modTransition modAnim addCm delCm">
        <pc:chgData name="Thúy Mai" userId="222f1c7e07c9bd7a" providerId="LiveId" clId="{06ADFD30-169F-4340-8FB3-4E5864914BC7}" dt="2022-05-04T03:33:28.886" v="12966"/>
        <pc:sldMkLst>
          <pc:docMk/>
          <pc:sldMk cId="747819096" sldId="296"/>
        </pc:sldMkLst>
        <pc:spChg chg="del mod">
          <ac:chgData name="Thúy Mai" userId="222f1c7e07c9bd7a" providerId="LiveId" clId="{06ADFD30-169F-4340-8FB3-4E5864914BC7}" dt="2022-04-27T03:29:13.699" v="4865" actId="478"/>
          <ac:spMkLst>
            <pc:docMk/>
            <pc:sldMk cId="747819096" sldId="296"/>
            <ac:spMk id="2" creationId="{D302CFF3-737A-41D3-911A-2E49F27FC404}"/>
          </ac:spMkLst>
        </pc:spChg>
        <pc:spChg chg="del">
          <ac:chgData name="Thúy Mai" userId="222f1c7e07c9bd7a" providerId="LiveId" clId="{06ADFD30-169F-4340-8FB3-4E5864914BC7}" dt="2022-04-27T03:29:14.481" v="4866" actId="478"/>
          <ac:spMkLst>
            <pc:docMk/>
            <pc:sldMk cId="747819096" sldId="296"/>
            <ac:spMk id="3" creationId="{71A6B9A8-879F-4E74-A020-AA9DD0AAE5AC}"/>
          </ac:spMkLst>
        </pc:spChg>
        <pc:spChg chg="add mod">
          <ac:chgData name="Thúy Mai" userId="222f1c7e07c9bd7a" providerId="LiveId" clId="{06ADFD30-169F-4340-8FB3-4E5864914BC7}" dt="2022-05-02T09:34:26.985" v="9657" actId="1076"/>
          <ac:spMkLst>
            <pc:docMk/>
            <pc:sldMk cId="747819096" sldId="296"/>
            <ac:spMk id="4" creationId="{12B30A7B-9972-48BB-B3AF-B4C96364C730}"/>
          </ac:spMkLst>
        </pc:spChg>
        <pc:spChg chg="add del mod">
          <ac:chgData name="Thúy Mai" userId="222f1c7e07c9bd7a" providerId="LiveId" clId="{06ADFD30-169F-4340-8FB3-4E5864914BC7}" dt="2022-05-02T09:30:55.539" v="9593" actId="478"/>
          <ac:spMkLst>
            <pc:docMk/>
            <pc:sldMk cId="747819096" sldId="296"/>
            <ac:spMk id="5" creationId="{DD3F5454-B259-450A-8F8A-01AB1A3EBA10}"/>
          </ac:spMkLst>
        </pc:spChg>
        <pc:spChg chg="add del mod">
          <ac:chgData name="Thúy Mai" userId="222f1c7e07c9bd7a" providerId="LiveId" clId="{06ADFD30-169F-4340-8FB3-4E5864914BC7}" dt="2022-05-02T09:30:54.532" v="9592" actId="478"/>
          <ac:spMkLst>
            <pc:docMk/>
            <pc:sldMk cId="747819096" sldId="296"/>
            <ac:spMk id="6" creationId="{7DDE9D16-62AB-4B6D-89DB-2E53F01455C2}"/>
          </ac:spMkLst>
        </pc:spChg>
        <pc:spChg chg="add del mod">
          <ac:chgData name="Thúy Mai" userId="222f1c7e07c9bd7a" providerId="LiveId" clId="{06ADFD30-169F-4340-8FB3-4E5864914BC7}" dt="2022-05-02T09:30:53.643" v="9591" actId="478"/>
          <ac:spMkLst>
            <pc:docMk/>
            <pc:sldMk cId="747819096" sldId="296"/>
            <ac:spMk id="7" creationId="{EAD5F0AE-26C5-453C-852A-FFC97CBA9006}"/>
          </ac:spMkLst>
        </pc:spChg>
        <pc:spChg chg="add mod">
          <ac:chgData name="Thúy Mai" userId="222f1c7e07c9bd7a" providerId="LiveId" clId="{06ADFD30-169F-4340-8FB3-4E5864914BC7}" dt="2022-05-02T09:31:18.741" v="9596" actId="207"/>
          <ac:spMkLst>
            <pc:docMk/>
            <pc:sldMk cId="747819096" sldId="296"/>
            <ac:spMk id="8" creationId="{9D05414B-DF21-4D26-B6BB-A210B7BDA459}"/>
          </ac:spMkLst>
        </pc:spChg>
        <pc:spChg chg="add mod">
          <ac:chgData name="Thúy Mai" userId="222f1c7e07c9bd7a" providerId="LiveId" clId="{06ADFD30-169F-4340-8FB3-4E5864914BC7}" dt="2022-05-02T09:30:57.369" v="9594"/>
          <ac:spMkLst>
            <pc:docMk/>
            <pc:sldMk cId="747819096" sldId="296"/>
            <ac:spMk id="9" creationId="{9593A0E7-D714-3C66-378A-3584930F225A}"/>
          </ac:spMkLst>
        </pc:spChg>
        <pc:spChg chg="add mod">
          <ac:chgData name="Thúy Mai" userId="222f1c7e07c9bd7a" providerId="LiveId" clId="{06ADFD30-169F-4340-8FB3-4E5864914BC7}" dt="2022-04-27T03:31:39.881" v="4922" actId="1076"/>
          <ac:spMkLst>
            <pc:docMk/>
            <pc:sldMk cId="747819096" sldId="296"/>
            <ac:spMk id="10" creationId="{4A043D81-647D-4D34-B8CA-02C2C0F5F900}"/>
          </ac:spMkLst>
        </pc:spChg>
        <pc:spChg chg="add mod">
          <ac:chgData name="Thúy Mai" userId="222f1c7e07c9bd7a" providerId="LiveId" clId="{06ADFD30-169F-4340-8FB3-4E5864914BC7}" dt="2022-05-02T09:30:57.369" v="9594"/>
          <ac:spMkLst>
            <pc:docMk/>
            <pc:sldMk cId="747819096" sldId="296"/>
            <ac:spMk id="11" creationId="{0F2E2DFF-1D4F-0972-3CB6-839E890AEB3E}"/>
          </ac:spMkLst>
        </pc:spChg>
        <pc:spChg chg="add mod">
          <ac:chgData name="Thúy Mai" userId="222f1c7e07c9bd7a" providerId="LiveId" clId="{06ADFD30-169F-4340-8FB3-4E5864914BC7}" dt="2022-05-02T09:34:16.517" v="9652" actId="1076"/>
          <ac:spMkLst>
            <pc:docMk/>
            <pc:sldMk cId="747819096" sldId="296"/>
            <ac:spMk id="12" creationId="{29E4E5EF-2541-4E43-A927-777FF1C065AB}"/>
          </ac:spMkLst>
        </pc:spChg>
        <pc:spChg chg="add mod">
          <ac:chgData name="Thúy Mai" userId="222f1c7e07c9bd7a" providerId="LiveId" clId="{06ADFD30-169F-4340-8FB3-4E5864914BC7}" dt="2022-05-02T09:30:57.369" v="9594"/>
          <ac:spMkLst>
            <pc:docMk/>
            <pc:sldMk cId="747819096" sldId="296"/>
            <ac:spMk id="13" creationId="{7AB7FF35-BDC4-8383-2BB0-976250AAC455}"/>
          </ac:spMkLst>
        </pc:spChg>
        <pc:picChg chg="add del mod">
          <ac:chgData name="Thúy Mai" userId="222f1c7e07c9bd7a" providerId="LiveId" clId="{06ADFD30-169F-4340-8FB3-4E5864914BC7}" dt="2022-04-29T06:17:28.336" v="8551" actId="478"/>
          <ac:picMkLst>
            <pc:docMk/>
            <pc:sldMk cId="747819096" sldId="296"/>
            <ac:picMk id="13" creationId="{E4C6F646-A3CF-47FA-AA48-19D3EE846597}"/>
          </ac:picMkLst>
        </pc:picChg>
        <pc:picChg chg="add mod">
          <ac:chgData name="Thúy Mai" userId="222f1c7e07c9bd7a" providerId="LiveId" clId="{06ADFD30-169F-4340-8FB3-4E5864914BC7}" dt="2022-05-04T03:33:28.886" v="12966"/>
          <ac:picMkLst>
            <pc:docMk/>
            <pc:sldMk cId="747819096" sldId="296"/>
            <ac:picMk id="16" creationId="{7F3A5336-8CE5-010A-E71F-7DB717AC5A91}"/>
          </ac:picMkLst>
        </pc:picChg>
        <pc:cxnChg chg="add mod">
          <ac:chgData name="Thúy Mai" userId="222f1c7e07c9bd7a" providerId="LiveId" clId="{06ADFD30-169F-4340-8FB3-4E5864914BC7}" dt="2022-05-02T09:34:23.728" v="9656" actId="14100"/>
          <ac:cxnSpMkLst>
            <pc:docMk/>
            <pc:sldMk cId="747819096" sldId="296"/>
            <ac:cxnSpMk id="14" creationId="{5090001F-9822-7AB5-C624-F182B8DAFDE4}"/>
          </ac:cxnSpMkLst>
        </pc:cxnChg>
        <pc:cxnChg chg="add mod">
          <ac:chgData name="Thúy Mai" userId="222f1c7e07c9bd7a" providerId="LiveId" clId="{06ADFD30-169F-4340-8FB3-4E5864914BC7}" dt="2022-05-02T09:34:19.904" v="9654" actId="14100"/>
          <ac:cxnSpMkLst>
            <pc:docMk/>
            <pc:sldMk cId="747819096" sldId="296"/>
            <ac:cxnSpMk id="15" creationId="{4CA6ED75-79B3-043B-E040-F5413A2E1B36}"/>
          </ac:cxnSpMkLst>
        </pc:cxnChg>
        <pc:cxnChg chg="add mod">
          <ac:chgData name="Thúy Mai" userId="222f1c7e07c9bd7a" providerId="LiveId" clId="{06ADFD30-169F-4340-8FB3-4E5864914BC7}" dt="2022-05-02T09:34:34.793" v="9659" actId="14100"/>
          <ac:cxnSpMkLst>
            <pc:docMk/>
            <pc:sldMk cId="747819096" sldId="296"/>
            <ac:cxnSpMk id="18" creationId="{A48BF7A8-CB0A-B2CB-DA30-5556315DDB8A}"/>
          </ac:cxnSpMkLst>
        </pc:cxnChg>
      </pc:sldChg>
      <pc:sldChg chg="addSp delSp modSp new del mod modTransition">
        <pc:chgData name="Thúy Mai" userId="222f1c7e07c9bd7a" providerId="LiveId" clId="{06ADFD30-169F-4340-8FB3-4E5864914BC7}" dt="2022-05-02T09:17:27.265" v="9476" actId="47"/>
        <pc:sldMkLst>
          <pc:docMk/>
          <pc:sldMk cId="1823741691" sldId="297"/>
        </pc:sldMkLst>
        <pc:spChg chg="del">
          <ac:chgData name="Thúy Mai" userId="222f1c7e07c9bd7a" providerId="LiveId" clId="{06ADFD30-169F-4340-8FB3-4E5864914BC7}" dt="2022-04-27T03:32:39.100" v="4927" actId="478"/>
          <ac:spMkLst>
            <pc:docMk/>
            <pc:sldMk cId="1823741691" sldId="297"/>
            <ac:spMk id="2" creationId="{54B9F3A6-BAFA-4E2A-9E91-FB4B2190B536}"/>
          </ac:spMkLst>
        </pc:spChg>
        <pc:spChg chg="del">
          <ac:chgData name="Thúy Mai" userId="222f1c7e07c9bd7a" providerId="LiveId" clId="{06ADFD30-169F-4340-8FB3-4E5864914BC7}" dt="2022-04-27T03:32:41.079" v="4928" actId="478"/>
          <ac:spMkLst>
            <pc:docMk/>
            <pc:sldMk cId="1823741691" sldId="297"/>
            <ac:spMk id="3" creationId="{E592C7CA-2CF1-4269-8194-5E4CEAB0C69E}"/>
          </ac:spMkLst>
        </pc:spChg>
        <pc:spChg chg="add mod">
          <ac:chgData name="Thúy Mai" userId="222f1c7e07c9bd7a" providerId="LiveId" clId="{06ADFD30-169F-4340-8FB3-4E5864914BC7}" dt="2022-04-29T05:23:15.055" v="7959" actId="207"/>
          <ac:spMkLst>
            <pc:docMk/>
            <pc:sldMk cId="1823741691" sldId="297"/>
            <ac:spMk id="5" creationId="{3AF25DA6-7091-4F1C-A0AB-22CC57F9BB6B}"/>
          </ac:spMkLst>
        </pc:spChg>
        <pc:spChg chg="add del mod">
          <ac:chgData name="Thúy Mai" userId="222f1c7e07c9bd7a" providerId="LiveId" clId="{06ADFD30-169F-4340-8FB3-4E5864914BC7}" dt="2022-04-27T03:35:47.863" v="4948" actId="478"/>
          <ac:spMkLst>
            <pc:docMk/>
            <pc:sldMk cId="1823741691" sldId="297"/>
            <ac:spMk id="8" creationId="{A042820F-24A1-4B59-9F7E-784CD4E0E0EB}"/>
          </ac:spMkLst>
        </pc:spChg>
        <pc:graphicFrameChg chg="add del mod modGraphic">
          <ac:chgData name="Thúy Mai" userId="222f1c7e07c9bd7a" providerId="LiveId" clId="{06ADFD30-169F-4340-8FB3-4E5864914BC7}" dt="2022-04-27T03:33:38.582" v="4936" actId="478"/>
          <ac:graphicFrameMkLst>
            <pc:docMk/>
            <pc:sldMk cId="1823741691" sldId="297"/>
            <ac:graphicFrameMk id="7" creationId="{7C9DB005-FC4C-4EAE-BA06-74109AEAC452}"/>
          </ac:graphicFrameMkLst>
        </pc:graphicFrameChg>
        <pc:graphicFrameChg chg="add del mod">
          <ac:chgData name="Thúy Mai" userId="222f1c7e07c9bd7a" providerId="LiveId" clId="{06ADFD30-169F-4340-8FB3-4E5864914BC7}" dt="2022-04-27T03:35:04.094" v="4945"/>
          <ac:graphicFrameMkLst>
            <pc:docMk/>
            <pc:sldMk cId="1823741691" sldId="297"/>
            <ac:graphicFrameMk id="9" creationId="{8A3399B4-6D73-4BC8-AADD-884B7F8BF2CB}"/>
          </ac:graphicFrameMkLst>
        </pc:graphicFrameChg>
        <pc:picChg chg="add mod">
          <ac:chgData name="Thúy Mai" userId="222f1c7e07c9bd7a" providerId="LiveId" clId="{06ADFD30-169F-4340-8FB3-4E5864914BC7}" dt="2022-04-29T05:22:47.837" v="7955" actId="1076"/>
          <ac:picMkLst>
            <pc:docMk/>
            <pc:sldMk cId="1823741691" sldId="297"/>
            <ac:picMk id="3" creationId="{ACBDF20F-CE94-957D-196C-F124B188D10F}"/>
          </ac:picMkLst>
        </pc:picChg>
        <pc:picChg chg="add del mod">
          <ac:chgData name="Thúy Mai" userId="222f1c7e07c9bd7a" providerId="LiveId" clId="{06ADFD30-169F-4340-8FB3-4E5864914BC7}" dt="2022-04-29T05:22:13.666" v="7940" actId="478"/>
          <ac:picMkLst>
            <pc:docMk/>
            <pc:sldMk cId="1823741691" sldId="297"/>
            <ac:picMk id="4" creationId="{3A9E1EFE-CB19-4631-B2EF-4BFD0224D2EE}"/>
          </ac:picMkLst>
        </pc:picChg>
        <pc:picChg chg="add del mod">
          <ac:chgData name="Thúy Mai" userId="222f1c7e07c9bd7a" providerId="LiveId" clId="{06ADFD30-169F-4340-8FB3-4E5864914BC7}" dt="2022-04-28T16:47:44.965" v="6903" actId="478"/>
          <ac:picMkLst>
            <pc:docMk/>
            <pc:sldMk cId="1823741691" sldId="297"/>
            <ac:picMk id="6" creationId="{A616B0C0-E378-4EAA-B405-1DE10DE2F673}"/>
          </ac:picMkLst>
        </pc:picChg>
      </pc:sldChg>
      <pc:sldChg chg="add del">
        <pc:chgData name="Thúy Mai" userId="222f1c7e07c9bd7a" providerId="LiveId" clId="{06ADFD30-169F-4340-8FB3-4E5864914BC7}" dt="2022-04-27T05:17:26.719" v="6163"/>
        <pc:sldMkLst>
          <pc:docMk/>
          <pc:sldMk cId="2317948557" sldId="298"/>
        </pc:sldMkLst>
      </pc:sldChg>
      <pc:sldChg chg="addSp delSp modSp new mod delAnim modAnim">
        <pc:chgData name="Thúy Mai" userId="222f1c7e07c9bd7a" providerId="LiveId" clId="{06ADFD30-169F-4340-8FB3-4E5864914BC7}" dt="2022-08-04T02:00:51.347" v="14771"/>
        <pc:sldMkLst>
          <pc:docMk/>
          <pc:sldMk cId="2665543643" sldId="298"/>
        </pc:sldMkLst>
        <pc:spChg chg="del">
          <ac:chgData name="Thúy Mai" userId="222f1c7e07c9bd7a" providerId="LiveId" clId="{06ADFD30-169F-4340-8FB3-4E5864914BC7}" dt="2022-04-27T05:28:00.543" v="6285" actId="478"/>
          <ac:spMkLst>
            <pc:docMk/>
            <pc:sldMk cId="2665543643" sldId="298"/>
            <ac:spMk id="2" creationId="{8C847A86-0733-42F5-89C9-A4D21BFC393A}"/>
          </ac:spMkLst>
        </pc:spChg>
        <pc:spChg chg="add del mod">
          <ac:chgData name="Thúy Mai" userId="222f1c7e07c9bd7a" providerId="LiveId" clId="{06ADFD30-169F-4340-8FB3-4E5864914BC7}" dt="2022-04-29T05:31:16.865" v="8004"/>
          <ac:spMkLst>
            <pc:docMk/>
            <pc:sldMk cId="2665543643" sldId="298"/>
            <ac:spMk id="3" creationId="{51BAAEE3-BB33-1691-B007-892A556DBA48}"/>
          </ac:spMkLst>
        </pc:spChg>
        <pc:spChg chg="del">
          <ac:chgData name="Thúy Mai" userId="222f1c7e07c9bd7a" providerId="LiveId" clId="{06ADFD30-169F-4340-8FB3-4E5864914BC7}" dt="2022-04-27T05:27:58.981" v="6284"/>
          <ac:spMkLst>
            <pc:docMk/>
            <pc:sldMk cId="2665543643" sldId="298"/>
            <ac:spMk id="3" creationId="{91139584-6F81-4FD8-BACB-165E0393013B}"/>
          </ac:spMkLst>
        </pc:spChg>
        <pc:spChg chg="add del mod ord">
          <ac:chgData name="Thúy Mai" userId="222f1c7e07c9bd7a" providerId="LiveId" clId="{06ADFD30-169F-4340-8FB3-4E5864914BC7}" dt="2022-04-29T05:31:16.865" v="8004"/>
          <ac:spMkLst>
            <pc:docMk/>
            <pc:sldMk cId="2665543643" sldId="298"/>
            <ac:spMk id="4" creationId="{9D34AD3D-6BAF-93B9-6513-B688B9BB1801}"/>
          </ac:spMkLst>
        </pc:spChg>
        <pc:spChg chg="add mod">
          <ac:chgData name="Thúy Mai" userId="222f1c7e07c9bd7a" providerId="LiveId" clId="{06ADFD30-169F-4340-8FB3-4E5864914BC7}" dt="2022-05-02T09:43:39.753" v="9714" actId="14100"/>
          <ac:spMkLst>
            <pc:docMk/>
            <pc:sldMk cId="2665543643" sldId="298"/>
            <ac:spMk id="6" creationId="{3C03FAAF-6E1B-8F11-C344-C5CAE9CE6B88}"/>
          </ac:spMkLst>
        </pc:spChg>
        <pc:spChg chg="add del mod">
          <ac:chgData name="Thúy Mai" userId="222f1c7e07c9bd7a" providerId="LiveId" clId="{06ADFD30-169F-4340-8FB3-4E5864914BC7}" dt="2022-04-27T05:28:27.798" v="6296" actId="478"/>
          <ac:spMkLst>
            <pc:docMk/>
            <pc:sldMk cId="2665543643" sldId="298"/>
            <ac:spMk id="6" creationId="{A540CF1E-9DDA-4A46-A0C1-633AF2BDA43F}"/>
          </ac:spMkLst>
        </pc:spChg>
        <pc:spChg chg="add mod">
          <ac:chgData name="Thúy Mai" userId="222f1c7e07c9bd7a" providerId="LiveId" clId="{06ADFD30-169F-4340-8FB3-4E5864914BC7}" dt="2022-05-02T09:15:36.703" v="9444" actId="1076"/>
          <ac:spMkLst>
            <pc:docMk/>
            <pc:sldMk cId="2665543643" sldId="298"/>
            <ac:spMk id="8" creationId="{89B04A1A-9525-4A45-B17D-F39B6330BE12}"/>
          </ac:spMkLst>
        </pc:spChg>
        <pc:spChg chg="mod">
          <ac:chgData name="Thúy Mai" userId="222f1c7e07c9bd7a" providerId="LiveId" clId="{06ADFD30-169F-4340-8FB3-4E5864914BC7}" dt="2022-04-29T05:35:05.004" v="8062" actId="164"/>
          <ac:spMkLst>
            <pc:docMk/>
            <pc:sldMk cId="2665543643" sldId="298"/>
            <ac:spMk id="9" creationId="{283D58C9-62FE-6564-C880-CC373AF95815}"/>
          </ac:spMkLst>
        </pc:spChg>
        <pc:spChg chg="add del mod">
          <ac:chgData name="Thúy Mai" userId="222f1c7e07c9bd7a" providerId="LiveId" clId="{06ADFD30-169F-4340-8FB3-4E5864914BC7}" dt="2022-04-29T05:34:59.813" v="8061" actId="164"/>
          <ac:spMkLst>
            <pc:docMk/>
            <pc:sldMk cId="2665543643" sldId="298"/>
            <ac:spMk id="10" creationId="{7C223C4C-A08D-C5FE-EE56-58592529C9BE}"/>
          </ac:spMkLst>
        </pc:spChg>
        <pc:spChg chg="add del mod">
          <ac:chgData name="Thúy Mai" userId="222f1c7e07c9bd7a" providerId="LiveId" clId="{06ADFD30-169F-4340-8FB3-4E5864914BC7}" dt="2022-04-29T05:38:03.323" v="8106" actId="478"/>
          <ac:spMkLst>
            <pc:docMk/>
            <pc:sldMk cId="2665543643" sldId="298"/>
            <ac:spMk id="11" creationId="{8F4848CB-2DC2-4085-89A4-910F9F47D276}"/>
          </ac:spMkLst>
        </pc:spChg>
        <pc:spChg chg="add del mod">
          <ac:chgData name="Thúy Mai" userId="222f1c7e07c9bd7a" providerId="LiveId" clId="{06ADFD30-169F-4340-8FB3-4E5864914BC7}" dt="2022-04-29T05:32:10.729" v="8018" actId="478"/>
          <ac:spMkLst>
            <pc:docMk/>
            <pc:sldMk cId="2665543643" sldId="298"/>
            <ac:spMk id="12" creationId="{431BBC2D-8CC5-EC9D-CA9A-9EDCC68A3C92}"/>
          </ac:spMkLst>
        </pc:spChg>
        <pc:spChg chg="mod">
          <ac:chgData name="Thúy Mai" userId="222f1c7e07c9bd7a" providerId="LiveId" clId="{06ADFD30-169F-4340-8FB3-4E5864914BC7}" dt="2022-05-02T09:15:27.989" v="9441"/>
          <ac:spMkLst>
            <pc:docMk/>
            <pc:sldMk cId="2665543643" sldId="298"/>
            <ac:spMk id="12" creationId="{C4B3450E-491E-610B-07CE-1BAC70D1A0E0}"/>
          </ac:spMkLst>
        </pc:spChg>
        <pc:spChg chg="add mod">
          <ac:chgData name="Thúy Mai" userId="222f1c7e07c9bd7a" providerId="LiveId" clId="{06ADFD30-169F-4340-8FB3-4E5864914BC7}" dt="2022-05-02T09:16:53.907" v="9470" actId="1076"/>
          <ac:spMkLst>
            <pc:docMk/>
            <pc:sldMk cId="2665543643" sldId="298"/>
            <ac:spMk id="13" creationId="{C57BB291-9F26-EDD3-44F7-2A47F2E49A7B}"/>
          </ac:spMkLst>
        </pc:spChg>
        <pc:spChg chg="add del mod">
          <ac:chgData name="Thúy Mai" userId="222f1c7e07c9bd7a" providerId="LiveId" clId="{06ADFD30-169F-4340-8FB3-4E5864914BC7}" dt="2022-04-29T05:37:10.503" v="8089" actId="478"/>
          <ac:spMkLst>
            <pc:docMk/>
            <pc:sldMk cId="2665543643" sldId="298"/>
            <ac:spMk id="14" creationId="{04B1C641-AB5B-4D9E-8324-505A3C501E61}"/>
          </ac:spMkLst>
        </pc:spChg>
        <pc:spChg chg="mod">
          <ac:chgData name="Thúy Mai" userId="222f1c7e07c9bd7a" providerId="LiveId" clId="{06ADFD30-169F-4340-8FB3-4E5864914BC7}" dt="2022-05-02T09:15:27.989" v="9441"/>
          <ac:spMkLst>
            <pc:docMk/>
            <pc:sldMk cId="2665543643" sldId="298"/>
            <ac:spMk id="14" creationId="{2A31F89E-9C23-4C67-534D-063F90B8C01A}"/>
          </ac:spMkLst>
        </pc:spChg>
        <pc:spChg chg="mod">
          <ac:chgData name="Thúy Mai" userId="222f1c7e07c9bd7a" providerId="LiveId" clId="{06ADFD30-169F-4340-8FB3-4E5864914BC7}" dt="2022-05-02T09:15:27.989" v="9441"/>
          <ac:spMkLst>
            <pc:docMk/>
            <pc:sldMk cId="2665543643" sldId="298"/>
            <ac:spMk id="15" creationId="{2A1C3645-6ECE-75EC-BB78-26717230B7C7}"/>
          </ac:spMkLst>
        </pc:spChg>
        <pc:spChg chg="add mod">
          <ac:chgData name="Thúy Mai" userId="222f1c7e07c9bd7a" providerId="LiveId" clId="{06ADFD30-169F-4340-8FB3-4E5864914BC7}" dt="2022-04-29T05:34:59.813" v="8061" actId="164"/>
          <ac:spMkLst>
            <pc:docMk/>
            <pc:sldMk cId="2665543643" sldId="298"/>
            <ac:spMk id="15" creationId="{944E5394-67F7-7F96-B07F-71F2048701B1}"/>
          </ac:spMkLst>
        </pc:spChg>
        <pc:spChg chg="add del mod">
          <ac:chgData name="Thúy Mai" userId="222f1c7e07c9bd7a" providerId="LiveId" clId="{06ADFD30-169F-4340-8FB3-4E5864914BC7}" dt="2022-08-04T01:08:51.096" v="13958" actId="478"/>
          <ac:spMkLst>
            <pc:docMk/>
            <pc:sldMk cId="2665543643" sldId="298"/>
            <ac:spMk id="16" creationId="{B7193E1D-18F3-24C0-FA84-719816104780}"/>
          </ac:spMkLst>
        </pc:spChg>
        <pc:spChg chg="add del mod">
          <ac:chgData name="Thúy Mai" userId="222f1c7e07c9bd7a" providerId="LiveId" clId="{06ADFD30-169F-4340-8FB3-4E5864914BC7}" dt="2022-04-29T05:36:59.776" v="8086" actId="478"/>
          <ac:spMkLst>
            <pc:docMk/>
            <pc:sldMk cId="2665543643" sldId="298"/>
            <ac:spMk id="16" creationId="{C534DF43-6128-A6E8-3E1D-3D79432AE8F5}"/>
          </ac:spMkLst>
        </pc:spChg>
        <pc:spChg chg="add del mod">
          <ac:chgData name="Thúy Mai" userId="222f1c7e07c9bd7a" providerId="LiveId" clId="{06ADFD30-169F-4340-8FB3-4E5864914BC7}" dt="2022-04-29T05:37:47.002" v="8099" actId="478"/>
          <ac:spMkLst>
            <pc:docMk/>
            <pc:sldMk cId="2665543643" sldId="298"/>
            <ac:spMk id="19" creationId="{AE834C60-9560-3067-DF81-300543EBECAF}"/>
          </ac:spMkLst>
        </pc:spChg>
        <pc:spChg chg="add mod">
          <ac:chgData name="Thúy Mai" userId="222f1c7e07c9bd7a" providerId="LiveId" clId="{06ADFD30-169F-4340-8FB3-4E5864914BC7}" dt="2022-08-04T01:09:09.236" v="13964" actId="1076"/>
          <ac:spMkLst>
            <pc:docMk/>
            <pc:sldMk cId="2665543643" sldId="298"/>
            <ac:spMk id="19" creationId="{D88ABFD7-D21A-BB2E-4D6F-F7A6C083C779}"/>
          </ac:spMkLst>
        </pc:spChg>
        <pc:spChg chg="add del mod">
          <ac:chgData name="Thúy Mai" userId="222f1c7e07c9bd7a" providerId="LiveId" clId="{06ADFD30-169F-4340-8FB3-4E5864914BC7}" dt="2022-08-04T01:08:51.096" v="13958" actId="478"/>
          <ac:spMkLst>
            <pc:docMk/>
            <pc:sldMk cId="2665543643" sldId="298"/>
            <ac:spMk id="20" creationId="{617DDBED-3A92-E4B3-36FB-D8F4D6477825}"/>
          </ac:spMkLst>
        </pc:spChg>
        <pc:spChg chg="add del mod">
          <ac:chgData name="Thúy Mai" userId="222f1c7e07c9bd7a" providerId="LiveId" clId="{06ADFD30-169F-4340-8FB3-4E5864914BC7}" dt="2022-05-02T09:15:08.409" v="9435" actId="478"/>
          <ac:spMkLst>
            <pc:docMk/>
            <pc:sldMk cId="2665543643" sldId="298"/>
            <ac:spMk id="21" creationId="{2E4094FB-D0DA-B351-CC28-A334EF44F607}"/>
          </ac:spMkLst>
        </pc:spChg>
        <pc:spChg chg="add mod">
          <ac:chgData name="Thúy Mai" userId="222f1c7e07c9bd7a" providerId="LiveId" clId="{06ADFD30-169F-4340-8FB3-4E5864914BC7}" dt="2022-08-04T01:09:07.088" v="13963" actId="1076"/>
          <ac:spMkLst>
            <pc:docMk/>
            <pc:sldMk cId="2665543643" sldId="298"/>
            <ac:spMk id="22" creationId="{8BE9380A-0E06-3C96-771D-07E0E7EC04F3}"/>
          </ac:spMkLst>
        </pc:spChg>
        <pc:grpChg chg="add del mod">
          <ac:chgData name="Thúy Mai" userId="222f1c7e07c9bd7a" providerId="LiveId" clId="{06ADFD30-169F-4340-8FB3-4E5864914BC7}" dt="2022-08-04T01:08:51.096" v="13958" actId="478"/>
          <ac:grpSpMkLst>
            <pc:docMk/>
            <pc:sldMk cId="2665543643" sldId="298"/>
            <ac:grpSpMk id="10" creationId="{453CAC6E-0F57-9D10-C3DF-A4802F792AA8}"/>
          </ac:grpSpMkLst>
        </pc:grpChg>
        <pc:grpChg chg="mod">
          <ac:chgData name="Thúy Mai" userId="222f1c7e07c9bd7a" providerId="LiveId" clId="{06ADFD30-169F-4340-8FB3-4E5864914BC7}" dt="2022-05-02T09:15:27.989" v="9441"/>
          <ac:grpSpMkLst>
            <pc:docMk/>
            <pc:sldMk cId="2665543643" sldId="298"/>
            <ac:grpSpMk id="11" creationId="{69AC3A96-683F-5540-557B-B35C124C6863}"/>
          </ac:grpSpMkLst>
        </pc:grpChg>
        <pc:grpChg chg="add del mod">
          <ac:chgData name="Thúy Mai" userId="222f1c7e07c9bd7a" providerId="LiveId" clId="{06ADFD30-169F-4340-8FB3-4E5864914BC7}" dt="2022-04-29T05:35:53.720" v="8072" actId="478"/>
          <ac:grpSpMkLst>
            <pc:docMk/>
            <pc:sldMk cId="2665543643" sldId="298"/>
            <ac:grpSpMk id="17" creationId="{838325CC-1F80-25BE-B09E-4761A82A97C6}"/>
          </ac:grpSpMkLst>
        </pc:grpChg>
        <pc:grpChg chg="add del mod">
          <ac:chgData name="Thúy Mai" userId="222f1c7e07c9bd7a" providerId="LiveId" clId="{06ADFD30-169F-4340-8FB3-4E5864914BC7}" dt="2022-08-04T01:08:51.096" v="13958" actId="478"/>
          <ac:grpSpMkLst>
            <pc:docMk/>
            <pc:sldMk cId="2665543643" sldId="298"/>
            <ac:grpSpMk id="18" creationId="{7FE4D1F4-BBD5-BFA9-177E-3387F9402257}"/>
          </ac:grpSpMkLst>
        </pc:grpChg>
        <pc:graphicFrameChg chg="add del mod modGraphic">
          <ac:chgData name="Thúy Mai" userId="222f1c7e07c9bd7a" providerId="LiveId" clId="{06ADFD30-169F-4340-8FB3-4E5864914BC7}" dt="2022-04-27T05:28:18.106" v="6291" actId="478"/>
          <ac:graphicFrameMkLst>
            <pc:docMk/>
            <pc:sldMk cId="2665543643" sldId="298"/>
            <ac:graphicFrameMk id="4" creationId="{C49E5EC9-88EA-472C-A098-979CF10ECAE7}"/>
          </ac:graphicFrameMkLst>
        </pc:graphicFrameChg>
        <pc:graphicFrameChg chg="add del mod">
          <ac:chgData name="Thúy Mai" userId="222f1c7e07c9bd7a" providerId="LiveId" clId="{06ADFD30-169F-4340-8FB3-4E5864914BC7}" dt="2022-04-27T05:29:14.448" v="6303"/>
          <ac:graphicFrameMkLst>
            <pc:docMk/>
            <pc:sldMk cId="2665543643" sldId="298"/>
            <ac:graphicFrameMk id="9" creationId="{E696A6D7-8A6A-48A4-8E77-938640EC9302}"/>
          </ac:graphicFrameMkLst>
        </pc:graphicFrameChg>
        <pc:graphicFrameChg chg="add del mod">
          <ac:chgData name="Thúy Mai" userId="222f1c7e07c9bd7a" providerId="LiveId" clId="{06ADFD30-169F-4340-8FB3-4E5864914BC7}" dt="2022-04-27T05:29:26.310" v="6308"/>
          <ac:graphicFrameMkLst>
            <pc:docMk/>
            <pc:sldMk cId="2665543643" sldId="298"/>
            <ac:graphicFrameMk id="12" creationId="{E654B3FD-3D0C-471F-8C04-3F137A07C706}"/>
          </ac:graphicFrameMkLst>
        </pc:graphicFrameChg>
        <pc:picChg chg="add mod">
          <ac:chgData name="Thúy Mai" userId="222f1c7e07c9bd7a" providerId="LiveId" clId="{06ADFD30-169F-4340-8FB3-4E5864914BC7}" dt="2022-05-04T03:33:33.551" v="12967"/>
          <ac:picMkLst>
            <pc:docMk/>
            <pc:sldMk cId="2665543643" sldId="298"/>
            <ac:picMk id="17" creationId="{03EBC0C8-C70A-7F08-490A-B4E4E60250E8}"/>
          </ac:picMkLst>
        </pc:picChg>
        <pc:picChg chg="add mod">
          <ac:chgData name="Thúy Mai" userId="222f1c7e07c9bd7a" providerId="LiveId" clId="{06ADFD30-169F-4340-8FB3-4E5864914BC7}" dt="2022-08-04T02:00:45.228" v="14769" actId="1076"/>
          <ac:picMkLst>
            <pc:docMk/>
            <pc:sldMk cId="2665543643" sldId="298"/>
            <ac:picMk id="21" creationId="{4BF85C63-D368-AE01-7E77-2B2B29A37DCF}"/>
          </ac:picMkLst>
        </pc:picChg>
      </pc:sldChg>
      <pc:sldChg chg="new del">
        <pc:chgData name="Thúy Mai" userId="222f1c7e07c9bd7a" providerId="LiveId" clId="{06ADFD30-169F-4340-8FB3-4E5864914BC7}" dt="2022-05-02T09:17:11.570" v="9475" actId="47"/>
        <pc:sldMkLst>
          <pc:docMk/>
          <pc:sldMk cId="89319163" sldId="299"/>
        </pc:sldMkLst>
      </pc:sldChg>
      <pc:sldChg chg="add del">
        <pc:chgData name="Thúy Mai" userId="222f1c7e07c9bd7a" providerId="LiveId" clId="{06ADFD30-169F-4340-8FB3-4E5864914BC7}" dt="2022-04-28T16:28:06.108" v="6780"/>
        <pc:sldMkLst>
          <pc:docMk/>
          <pc:sldMk cId="984614914" sldId="299"/>
        </pc:sldMkLst>
      </pc:sldChg>
      <pc:sldChg chg="addSp delSp modSp new del mod">
        <pc:chgData name="Thúy Mai" userId="222f1c7e07c9bd7a" providerId="LiveId" clId="{06ADFD30-169F-4340-8FB3-4E5864914BC7}" dt="2022-04-29T05:26:35.106" v="7979" actId="47"/>
        <pc:sldMkLst>
          <pc:docMk/>
          <pc:sldMk cId="3992947559" sldId="299"/>
        </pc:sldMkLst>
        <pc:spChg chg="del">
          <ac:chgData name="Thúy Mai" userId="222f1c7e07c9bd7a" providerId="LiveId" clId="{06ADFD30-169F-4340-8FB3-4E5864914BC7}" dt="2022-04-29T05:26:22.385" v="7973" actId="478"/>
          <ac:spMkLst>
            <pc:docMk/>
            <pc:sldMk cId="3992947559" sldId="299"/>
            <ac:spMk id="2" creationId="{FD472E1B-6720-DBB0-62BA-77ABD45C5704}"/>
          </ac:spMkLst>
        </pc:spChg>
        <pc:spChg chg="del">
          <ac:chgData name="Thúy Mai" userId="222f1c7e07c9bd7a" providerId="LiveId" clId="{06ADFD30-169F-4340-8FB3-4E5864914BC7}" dt="2022-04-29T05:26:23.933" v="7974" actId="478"/>
          <ac:spMkLst>
            <pc:docMk/>
            <pc:sldMk cId="3992947559" sldId="299"/>
            <ac:spMk id="3" creationId="{8AD2B73E-4074-AE1A-7AA8-F229125B12B2}"/>
          </ac:spMkLst>
        </pc:spChg>
        <pc:graphicFrameChg chg="add del mod">
          <ac:chgData name="Thúy Mai" userId="222f1c7e07c9bd7a" providerId="LiveId" clId="{06ADFD30-169F-4340-8FB3-4E5864914BC7}" dt="2022-04-29T05:26:25.186" v="7977"/>
          <ac:graphicFrameMkLst>
            <pc:docMk/>
            <pc:sldMk cId="3992947559" sldId="299"/>
            <ac:graphicFrameMk id="4" creationId="{5DD5FA26-4F0E-8226-2463-FF8925B587FD}"/>
          </ac:graphicFrameMkLst>
        </pc:graphicFrameChg>
        <pc:graphicFrameChg chg="add mod">
          <ac:chgData name="Thúy Mai" userId="222f1c7e07c9bd7a" providerId="LiveId" clId="{06ADFD30-169F-4340-8FB3-4E5864914BC7}" dt="2022-04-29T05:26:25.477" v="7978"/>
          <ac:graphicFrameMkLst>
            <pc:docMk/>
            <pc:sldMk cId="3992947559" sldId="299"/>
            <ac:graphicFrameMk id="5" creationId="{49D2116D-CC32-2C31-4D9A-72452508784E}"/>
          </ac:graphicFrameMkLst>
        </pc:graphicFrameChg>
      </pc:sldChg>
      <pc:sldChg chg="addSp delSp modSp add del mod delAnim modAnim">
        <pc:chgData name="Thúy Mai" userId="222f1c7e07c9bd7a" providerId="LiveId" clId="{06ADFD30-169F-4340-8FB3-4E5864914BC7}" dt="2022-05-02T09:17:10.491" v="9474" actId="47"/>
        <pc:sldMkLst>
          <pc:docMk/>
          <pc:sldMk cId="516576890" sldId="300"/>
        </pc:sldMkLst>
        <pc:spChg chg="del">
          <ac:chgData name="Thúy Mai" userId="222f1c7e07c9bd7a" providerId="LiveId" clId="{06ADFD30-169F-4340-8FB3-4E5864914BC7}" dt="2022-04-29T05:40:19.001" v="8143" actId="478"/>
          <ac:spMkLst>
            <pc:docMk/>
            <pc:sldMk cId="516576890" sldId="300"/>
            <ac:spMk id="11" creationId="{8F4848CB-2DC2-4085-89A4-910F9F47D276}"/>
          </ac:spMkLst>
        </pc:spChg>
        <pc:spChg chg="add mod">
          <ac:chgData name="Thúy Mai" userId="222f1c7e07c9bd7a" providerId="LiveId" clId="{06ADFD30-169F-4340-8FB3-4E5864914BC7}" dt="2022-04-29T05:50:52.327" v="8211" actId="164"/>
          <ac:spMkLst>
            <pc:docMk/>
            <pc:sldMk cId="516576890" sldId="300"/>
            <ac:spMk id="12" creationId="{FA65F251-8FE7-ED51-7690-BA38FF9097A3}"/>
          </ac:spMkLst>
        </pc:spChg>
        <pc:spChg chg="mod">
          <ac:chgData name="Thúy Mai" userId="222f1c7e07c9bd7a" providerId="LiveId" clId="{06ADFD30-169F-4340-8FB3-4E5864914BC7}" dt="2022-04-29T05:39:43.053" v="8130" actId="20577"/>
          <ac:spMkLst>
            <pc:docMk/>
            <pc:sldMk cId="516576890" sldId="300"/>
            <ac:spMk id="13" creationId="{C57BB291-9F26-EDD3-44F7-2A47F2E49A7B}"/>
          </ac:spMkLst>
        </pc:spChg>
        <pc:spChg chg="del mod">
          <ac:chgData name="Thúy Mai" userId="222f1c7e07c9bd7a" providerId="LiveId" clId="{06ADFD30-169F-4340-8FB3-4E5864914BC7}" dt="2022-04-29T05:52:30.814" v="8240" actId="478"/>
          <ac:spMkLst>
            <pc:docMk/>
            <pc:sldMk cId="516576890" sldId="300"/>
            <ac:spMk id="14" creationId="{04B1C641-AB5B-4D9E-8324-505A3C501E61}"/>
          </ac:spMkLst>
        </pc:spChg>
        <pc:spChg chg="add del mod">
          <ac:chgData name="Thúy Mai" userId="222f1c7e07c9bd7a" providerId="LiveId" clId="{06ADFD30-169F-4340-8FB3-4E5864914BC7}" dt="2022-05-02T09:16:36.695" v="9465" actId="21"/>
          <ac:spMkLst>
            <pc:docMk/>
            <pc:sldMk cId="516576890" sldId="300"/>
            <ac:spMk id="15" creationId="{4EA30BAA-741F-91C5-A363-607198B8B348}"/>
          </ac:spMkLst>
        </pc:spChg>
        <pc:spChg chg="add mod">
          <ac:chgData name="Thúy Mai" userId="222f1c7e07c9bd7a" providerId="LiveId" clId="{06ADFD30-169F-4340-8FB3-4E5864914BC7}" dt="2022-04-29T05:53:34.969" v="8261" actId="1076"/>
          <ac:spMkLst>
            <pc:docMk/>
            <pc:sldMk cId="516576890" sldId="300"/>
            <ac:spMk id="16" creationId="{18A98672-672D-8EC4-514B-D8074E004903}"/>
          </ac:spMkLst>
        </pc:spChg>
        <pc:spChg chg="add mod">
          <ac:chgData name="Thúy Mai" userId="222f1c7e07c9bd7a" providerId="LiveId" clId="{06ADFD30-169F-4340-8FB3-4E5864914BC7}" dt="2022-04-29T05:53:31.226" v="8258" actId="1076"/>
          <ac:spMkLst>
            <pc:docMk/>
            <pc:sldMk cId="516576890" sldId="300"/>
            <ac:spMk id="17" creationId="{8BB118D8-3689-C144-59B7-EB0139013E4B}"/>
          </ac:spMkLst>
        </pc:spChg>
        <pc:spChg chg="del mod">
          <ac:chgData name="Thúy Mai" userId="222f1c7e07c9bd7a" providerId="LiveId" clId="{06ADFD30-169F-4340-8FB3-4E5864914BC7}" dt="2022-04-29T05:40:17.627" v="8142" actId="478"/>
          <ac:spMkLst>
            <pc:docMk/>
            <pc:sldMk cId="516576890" sldId="300"/>
            <ac:spMk id="19" creationId="{AE834C60-9560-3067-DF81-300543EBECAF}"/>
          </ac:spMkLst>
        </pc:spChg>
        <pc:spChg chg="add mod">
          <ac:chgData name="Thúy Mai" userId="222f1c7e07c9bd7a" providerId="LiveId" clId="{06ADFD30-169F-4340-8FB3-4E5864914BC7}" dt="2022-04-29T05:53:32.865" v="8259" actId="1076"/>
          <ac:spMkLst>
            <pc:docMk/>
            <pc:sldMk cId="516576890" sldId="300"/>
            <ac:spMk id="20" creationId="{EB61F782-C5A3-1C8D-A856-C45181411718}"/>
          </ac:spMkLst>
        </pc:spChg>
        <pc:spChg chg="add mod">
          <ac:chgData name="Thúy Mai" userId="222f1c7e07c9bd7a" providerId="LiveId" clId="{06ADFD30-169F-4340-8FB3-4E5864914BC7}" dt="2022-04-29T06:19:26.484" v="8554" actId="1076"/>
          <ac:spMkLst>
            <pc:docMk/>
            <pc:sldMk cId="516576890" sldId="300"/>
            <ac:spMk id="21" creationId="{314CE711-E87F-00B6-B45D-C27A131990B1}"/>
          </ac:spMkLst>
        </pc:spChg>
        <pc:grpChg chg="add del mod">
          <ac:chgData name="Thúy Mai" userId="222f1c7e07c9bd7a" providerId="LiveId" clId="{06ADFD30-169F-4340-8FB3-4E5864914BC7}" dt="2022-05-02T09:15:26.734" v="9440" actId="21"/>
          <ac:grpSpMkLst>
            <pc:docMk/>
            <pc:sldMk cId="516576890" sldId="300"/>
            <ac:grpSpMk id="3" creationId="{2E2063C4-548A-7947-8C36-56A49CBBA31A}"/>
          </ac:grpSpMkLst>
        </pc:grpChg>
        <pc:grpChg chg="mod">
          <ac:chgData name="Thúy Mai" userId="222f1c7e07c9bd7a" providerId="LiveId" clId="{06ADFD30-169F-4340-8FB3-4E5864914BC7}" dt="2022-04-29T05:50:52.327" v="8211" actId="164"/>
          <ac:grpSpMkLst>
            <pc:docMk/>
            <pc:sldMk cId="516576890" sldId="300"/>
            <ac:grpSpMk id="18" creationId="{7FE4D1F4-BBD5-BFA9-177E-3387F9402257}"/>
          </ac:grpSpMkLst>
        </pc:grpChg>
      </pc:sldChg>
      <pc:sldChg chg="addSp delSp modSp new mod modAnim">
        <pc:chgData name="Thúy Mai" userId="222f1c7e07c9bd7a" providerId="LiveId" clId="{06ADFD30-169F-4340-8FB3-4E5864914BC7}" dt="2022-05-04T12:56:11.035" v="13831"/>
        <pc:sldMkLst>
          <pc:docMk/>
          <pc:sldMk cId="2560945944" sldId="301"/>
        </pc:sldMkLst>
        <pc:spChg chg="del">
          <ac:chgData name="Thúy Mai" userId="222f1c7e07c9bd7a" providerId="LiveId" clId="{06ADFD30-169F-4340-8FB3-4E5864914BC7}" dt="2022-05-02T08:39:15.629" v="8566" actId="478"/>
          <ac:spMkLst>
            <pc:docMk/>
            <pc:sldMk cId="2560945944" sldId="301"/>
            <ac:spMk id="2" creationId="{5CD4505D-AFF4-4AE2-6279-107A76E44F38}"/>
          </ac:spMkLst>
        </pc:spChg>
        <pc:spChg chg="del">
          <ac:chgData name="Thúy Mai" userId="222f1c7e07c9bd7a" providerId="LiveId" clId="{06ADFD30-169F-4340-8FB3-4E5864914BC7}" dt="2022-05-02T08:39:17.715" v="8567" actId="478"/>
          <ac:spMkLst>
            <pc:docMk/>
            <pc:sldMk cId="2560945944" sldId="301"/>
            <ac:spMk id="3" creationId="{0442F766-4EB6-B0F1-8FB8-F6DBB57F3DA2}"/>
          </ac:spMkLst>
        </pc:spChg>
        <pc:spChg chg="add mod">
          <ac:chgData name="Thúy Mai" userId="222f1c7e07c9bd7a" providerId="LiveId" clId="{06ADFD30-169F-4340-8FB3-4E5864914BC7}" dt="2022-05-02T09:02:39.401" v="9326" actId="1076"/>
          <ac:spMkLst>
            <pc:docMk/>
            <pc:sldMk cId="2560945944" sldId="301"/>
            <ac:spMk id="4" creationId="{A8DAB805-5339-C4E5-11B7-FA0D4A931B8C}"/>
          </ac:spMkLst>
        </pc:spChg>
        <pc:spChg chg="add mod">
          <ac:chgData name="Thúy Mai" userId="222f1c7e07c9bd7a" providerId="LiveId" clId="{06ADFD30-169F-4340-8FB3-4E5864914BC7}" dt="2022-05-02T08:58:41.718" v="8961" actId="1076"/>
          <ac:spMkLst>
            <pc:docMk/>
            <pc:sldMk cId="2560945944" sldId="301"/>
            <ac:spMk id="5" creationId="{D4E8CBEB-99F8-6F67-2112-03635AA34E0E}"/>
          </ac:spMkLst>
        </pc:spChg>
        <pc:spChg chg="add mod">
          <ac:chgData name="Thúy Mai" userId="222f1c7e07c9bd7a" providerId="LiveId" clId="{06ADFD30-169F-4340-8FB3-4E5864914BC7}" dt="2022-05-04T12:55:53.061" v="13825" actId="1076"/>
          <ac:spMkLst>
            <pc:docMk/>
            <pc:sldMk cId="2560945944" sldId="301"/>
            <ac:spMk id="8" creationId="{02DF4DDE-B7E8-0C48-FA36-C94DCD9E1747}"/>
          </ac:spMkLst>
        </pc:spChg>
        <pc:spChg chg="add mod">
          <ac:chgData name="Thúy Mai" userId="222f1c7e07c9bd7a" providerId="LiveId" clId="{06ADFD30-169F-4340-8FB3-4E5864914BC7}" dt="2022-05-02T09:03:37.119" v="9336" actId="113"/>
          <ac:spMkLst>
            <pc:docMk/>
            <pc:sldMk cId="2560945944" sldId="301"/>
            <ac:spMk id="10" creationId="{EEA2A6A3-746C-0E34-9271-37819E6379EF}"/>
          </ac:spMkLst>
        </pc:spChg>
        <pc:spChg chg="add mod">
          <ac:chgData name="Thúy Mai" userId="222f1c7e07c9bd7a" providerId="LiveId" clId="{06ADFD30-169F-4340-8FB3-4E5864914BC7}" dt="2022-05-02T08:54:59.372" v="8723" actId="20577"/>
          <ac:spMkLst>
            <pc:docMk/>
            <pc:sldMk cId="2560945944" sldId="301"/>
            <ac:spMk id="11" creationId="{B7B84681-B169-984F-6947-D6B56B0B68BF}"/>
          </ac:spMkLst>
        </pc:spChg>
        <pc:spChg chg="add mod">
          <ac:chgData name="Thúy Mai" userId="222f1c7e07c9bd7a" providerId="LiveId" clId="{06ADFD30-169F-4340-8FB3-4E5864914BC7}" dt="2022-05-02T08:58:57.526" v="8966" actId="1076"/>
          <ac:spMkLst>
            <pc:docMk/>
            <pc:sldMk cId="2560945944" sldId="301"/>
            <ac:spMk id="12" creationId="{E79326A9-349E-7E84-D9AE-BEB988B747F7}"/>
          </ac:spMkLst>
        </pc:spChg>
        <pc:spChg chg="add mod">
          <ac:chgData name="Thúy Mai" userId="222f1c7e07c9bd7a" providerId="LiveId" clId="{06ADFD30-169F-4340-8FB3-4E5864914BC7}" dt="2022-05-02T09:00:43.376" v="9317" actId="20577"/>
          <ac:spMkLst>
            <pc:docMk/>
            <pc:sldMk cId="2560945944" sldId="301"/>
            <ac:spMk id="13" creationId="{84899270-415A-6F3A-BB4E-48ED2FA56408}"/>
          </ac:spMkLst>
        </pc:spChg>
        <pc:picChg chg="add del mod">
          <ac:chgData name="Thúy Mai" userId="222f1c7e07c9bd7a" providerId="LiveId" clId="{06ADFD30-169F-4340-8FB3-4E5864914BC7}" dt="2022-05-02T09:10:21.289" v="9391" actId="478"/>
          <ac:picMkLst>
            <pc:docMk/>
            <pc:sldMk cId="2560945944" sldId="301"/>
            <ac:picMk id="7" creationId="{7B97023B-ADA3-8A80-2126-9BE23F2CB1DF}"/>
          </ac:picMkLst>
        </pc:picChg>
        <pc:picChg chg="add del mod">
          <ac:chgData name="Thúy Mai" userId="222f1c7e07c9bd7a" providerId="LiveId" clId="{06ADFD30-169F-4340-8FB3-4E5864914BC7}" dt="2022-05-02T09:02:25.097" v="9321" actId="478"/>
          <ac:picMkLst>
            <pc:docMk/>
            <pc:sldMk cId="2560945944" sldId="301"/>
            <ac:picMk id="14" creationId="{9A93C567-ABEA-5C01-8A52-635AFAE2B271}"/>
          </ac:picMkLst>
        </pc:picChg>
        <pc:picChg chg="add mod">
          <ac:chgData name="Thúy Mai" userId="222f1c7e07c9bd7a" providerId="LiveId" clId="{06ADFD30-169F-4340-8FB3-4E5864914BC7}" dt="2022-05-02T09:02:52.504" v="9331" actId="1076"/>
          <ac:picMkLst>
            <pc:docMk/>
            <pc:sldMk cId="2560945944" sldId="301"/>
            <ac:picMk id="16" creationId="{91804A84-1C90-60AF-6D57-0873D85BF02A}"/>
          </ac:picMkLst>
        </pc:picChg>
        <pc:picChg chg="add mod">
          <ac:chgData name="Thúy Mai" userId="222f1c7e07c9bd7a" providerId="LiveId" clId="{06ADFD30-169F-4340-8FB3-4E5864914BC7}" dt="2022-05-02T09:10:24.505" v="9392" actId="1076"/>
          <ac:picMkLst>
            <pc:docMk/>
            <pc:sldMk cId="2560945944" sldId="301"/>
            <ac:picMk id="18" creationId="{2E627BF9-C56E-53D1-9BBB-D3ACD7408EC9}"/>
          </ac:picMkLst>
        </pc:picChg>
        <pc:picChg chg="add del">
          <ac:chgData name="Thúy Mai" userId="222f1c7e07c9bd7a" providerId="LiveId" clId="{06ADFD30-169F-4340-8FB3-4E5864914BC7}" dt="2022-05-02T08:48:45.686" v="8681"/>
          <ac:picMkLst>
            <pc:docMk/>
            <pc:sldMk cId="2560945944" sldId="301"/>
            <ac:picMk id="5122" creationId="{9CF48307-1DA7-8D15-4891-5B6B5ADBE6DF}"/>
          </ac:picMkLst>
        </pc:picChg>
      </pc:sldChg>
      <pc:sldChg chg="addSp delSp modSp new del mod">
        <pc:chgData name="Thúy Mai" userId="222f1c7e07c9bd7a" providerId="LiveId" clId="{06ADFD30-169F-4340-8FB3-4E5864914BC7}" dt="2022-05-02T09:03:26.326" v="9334" actId="47"/>
        <pc:sldMkLst>
          <pc:docMk/>
          <pc:sldMk cId="914101693" sldId="302"/>
        </pc:sldMkLst>
        <pc:spChg chg="del mod">
          <ac:chgData name="Thúy Mai" userId="222f1c7e07c9bd7a" providerId="LiveId" clId="{06ADFD30-169F-4340-8FB3-4E5864914BC7}" dt="2022-05-02T08:41:33.138" v="8650" actId="21"/>
          <ac:spMkLst>
            <pc:docMk/>
            <pc:sldMk cId="914101693" sldId="302"/>
            <ac:spMk id="2" creationId="{4DDD16C1-46AD-82E9-D576-CDD7928078A8}"/>
          </ac:spMkLst>
        </pc:spChg>
        <pc:spChg chg="del mod">
          <ac:chgData name="Thúy Mai" userId="222f1c7e07c9bd7a" providerId="LiveId" clId="{06ADFD30-169F-4340-8FB3-4E5864914BC7}" dt="2022-05-02T08:54:43.744" v="8716" actId="21"/>
          <ac:spMkLst>
            <pc:docMk/>
            <pc:sldMk cId="914101693" sldId="302"/>
            <ac:spMk id="3" creationId="{15F19063-B655-B33E-1D58-0F9EC4E1A2AD}"/>
          </ac:spMkLst>
        </pc:spChg>
        <pc:spChg chg="add mod">
          <ac:chgData name="Thúy Mai" userId="222f1c7e07c9bd7a" providerId="LiveId" clId="{06ADFD30-169F-4340-8FB3-4E5864914BC7}" dt="2022-05-02T08:41:33.138" v="8650" actId="21"/>
          <ac:spMkLst>
            <pc:docMk/>
            <pc:sldMk cId="914101693" sldId="302"/>
            <ac:spMk id="5" creationId="{947F7C50-83AF-83D4-E7AD-A8DCDC6EF037}"/>
          </ac:spMkLst>
        </pc:spChg>
        <pc:spChg chg="add mod">
          <ac:chgData name="Thúy Mai" userId="222f1c7e07c9bd7a" providerId="LiveId" clId="{06ADFD30-169F-4340-8FB3-4E5864914BC7}" dt="2022-05-02T08:54:43.744" v="8716" actId="21"/>
          <ac:spMkLst>
            <pc:docMk/>
            <pc:sldMk cId="914101693" sldId="302"/>
            <ac:spMk id="7" creationId="{F08B702E-90FC-81F2-2CF2-B3E60DECB5F6}"/>
          </ac:spMkLst>
        </pc:spChg>
      </pc:sldChg>
      <pc:sldChg chg="addSp delSp modSp new del mod">
        <pc:chgData name="Thúy Mai" userId="222f1c7e07c9bd7a" providerId="LiveId" clId="{06ADFD30-169F-4340-8FB3-4E5864914BC7}" dt="2022-05-02T09:09:43.840" v="9386" actId="47"/>
        <pc:sldMkLst>
          <pc:docMk/>
          <pc:sldMk cId="2956451352" sldId="302"/>
        </pc:sldMkLst>
        <pc:spChg chg="del">
          <ac:chgData name="Thúy Mai" userId="222f1c7e07c9bd7a" providerId="LiveId" clId="{06ADFD30-169F-4340-8FB3-4E5864914BC7}" dt="2022-05-02T09:05:51.424" v="9349" actId="478"/>
          <ac:spMkLst>
            <pc:docMk/>
            <pc:sldMk cId="2956451352" sldId="302"/>
            <ac:spMk id="2" creationId="{61474D7A-63DF-1F63-08CA-80DFC39BE501}"/>
          </ac:spMkLst>
        </pc:spChg>
        <pc:spChg chg="del">
          <ac:chgData name="Thúy Mai" userId="222f1c7e07c9bd7a" providerId="LiveId" clId="{06ADFD30-169F-4340-8FB3-4E5864914BC7}" dt="2022-05-02T09:05:29.119" v="9342" actId="931"/>
          <ac:spMkLst>
            <pc:docMk/>
            <pc:sldMk cId="2956451352" sldId="302"/>
            <ac:spMk id="3" creationId="{BBB38680-C2C5-3BF8-2487-FC3CEEE59511}"/>
          </ac:spMkLst>
        </pc:spChg>
        <pc:picChg chg="add mod modCrop">
          <ac:chgData name="Thúy Mai" userId="222f1c7e07c9bd7a" providerId="LiveId" clId="{06ADFD30-169F-4340-8FB3-4E5864914BC7}" dt="2022-05-02T09:08:04.183" v="9364" actId="14100"/>
          <ac:picMkLst>
            <pc:docMk/>
            <pc:sldMk cId="2956451352" sldId="302"/>
            <ac:picMk id="5" creationId="{B0F0D047-D6D9-A075-596E-C24F0567F8EC}"/>
          </ac:picMkLst>
        </pc:picChg>
      </pc:sldChg>
      <pc:sldChg chg="addSp delSp modSp new mod">
        <pc:chgData name="Thúy Mai" userId="222f1c7e07c9bd7a" providerId="LiveId" clId="{06ADFD30-169F-4340-8FB3-4E5864914BC7}" dt="2022-05-02T09:08:25.675" v="9372" actId="14100"/>
        <pc:sldMkLst>
          <pc:docMk/>
          <pc:sldMk cId="2918321147" sldId="303"/>
        </pc:sldMkLst>
        <pc:spChg chg="del">
          <ac:chgData name="Thúy Mai" userId="222f1c7e07c9bd7a" providerId="LiveId" clId="{06ADFD30-169F-4340-8FB3-4E5864914BC7}" dt="2022-05-02T09:08:14.307" v="9367" actId="478"/>
          <ac:spMkLst>
            <pc:docMk/>
            <pc:sldMk cId="2918321147" sldId="303"/>
            <ac:spMk id="2" creationId="{55AD4850-1FD2-1157-F580-A7C21CB60FEC}"/>
          </ac:spMkLst>
        </pc:spChg>
        <pc:spChg chg="del">
          <ac:chgData name="Thúy Mai" userId="222f1c7e07c9bd7a" providerId="LiveId" clId="{06ADFD30-169F-4340-8FB3-4E5864914BC7}" dt="2022-05-02T09:08:15.506" v="9368" actId="478"/>
          <ac:spMkLst>
            <pc:docMk/>
            <pc:sldMk cId="2918321147" sldId="303"/>
            <ac:spMk id="3" creationId="{398CAE83-F572-FD14-B455-699122142F5F}"/>
          </ac:spMkLst>
        </pc:spChg>
        <pc:picChg chg="add mod">
          <ac:chgData name="Thúy Mai" userId="222f1c7e07c9bd7a" providerId="LiveId" clId="{06ADFD30-169F-4340-8FB3-4E5864914BC7}" dt="2022-05-02T09:08:25.675" v="9372" actId="14100"/>
          <ac:picMkLst>
            <pc:docMk/>
            <pc:sldMk cId="2918321147" sldId="303"/>
            <ac:picMk id="4" creationId="{497BBA67-18AD-2DCF-AF33-E528DAB5E7D4}"/>
          </ac:picMkLst>
        </pc:picChg>
      </pc:sldChg>
      <pc:sldChg chg="new del">
        <pc:chgData name="Thúy Mai" userId="222f1c7e07c9bd7a" providerId="LiveId" clId="{06ADFD30-169F-4340-8FB3-4E5864914BC7}" dt="2022-05-02T09:08:02.496" v="9360" actId="680"/>
        <pc:sldMkLst>
          <pc:docMk/>
          <pc:sldMk cId="3796823626" sldId="303"/>
        </pc:sldMkLst>
      </pc:sldChg>
      <pc:sldChg chg="addSp delSp modSp new mod">
        <pc:chgData name="Thúy Mai" userId="222f1c7e07c9bd7a" providerId="LiveId" clId="{06ADFD30-169F-4340-8FB3-4E5864914BC7}" dt="2022-05-02T09:09:41.148" v="9385" actId="14100"/>
        <pc:sldMkLst>
          <pc:docMk/>
          <pc:sldMk cId="615625403" sldId="304"/>
        </pc:sldMkLst>
        <pc:spChg chg="del">
          <ac:chgData name="Thúy Mai" userId="222f1c7e07c9bd7a" providerId="LiveId" clId="{06ADFD30-169F-4340-8FB3-4E5864914BC7}" dt="2022-05-02T09:09:27.439" v="9380" actId="478"/>
          <ac:spMkLst>
            <pc:docMk/>
            <pc:sldMk cId="615625403" sldId="304"/>
            <ac:spMk id="2" creationId="{5682F429-E48A-7E3A-5871-3C1E1325CA62}"/>
          </ac:spMkLst>
        </pc:spChg>
        <pc:spChg chg="del">
          <ac:chgData name="Thúy Mai" userId="222f1c7e07c9bd7a" providerId="LiveId" clId="{06ADFD30-169F-4340-8FB3-4E5864914BC7}" dt="2022-05-02T09:09:12.760" v="9375" actId="931"/>
          <ac:spMkLst>
            <pc:docMk/>
            <pc:sldMk cId="615625403" sldId="304"/>
            <ac:spMk id="3" creationId="{FAD10D1D-08B7-EE85-5268-552B2851648D}"/>
          </ac:spMkLst>
        </pc:spChg>
        <pc:spChg chg="add del mod">
          <ac:chgData name="Thúy Mai" userId="222f1c7e07c9bd7a" providerId="LiveId" clId="{06ADFD30-169F-4340-8FB3-4E5864914BC7}" dt="2022-05-02T09:09:26.373" v="9379" actId="478"/>
          <ac:spMkLst>
            <pc:docMk/>
            <pc:sldMk cId="615625403" sldId="304"/>
            <ac:spMk id="9" creationId="{C9BC06B1-0101-FB3A-B8D1-029493C20F29}"/>
          </ac:spMkLst>
        </pc:spChg>
        <pc:picChg chg="add del mod">
          <ac:chgData name="Thúy Mai" userId="222f1c7e07c9bd7a" providerId="LiveId" clId="{06ADFD30-169F-4340-8FB3-4E5864914BC7}" dt="2022-05-02T09:09:22.508" v="9378" actId="478"/>
          <ac:picMkLst>
            <pc:docMk/>
            <pc:sldMk cId="615625403" sldId="304"/>
            <ac:picMk id="5" creationId="{8907FD9B-5841-E1AD-2E03-AEC2CAB0E257}"/>
          </ac:picMkLst>
        </pc:picChg>
        <pc:picChg chg="add mod">
          <ac:chgData name="Thúy Mai" userId="222f1c7e07c9bd7a" providerId="LiveId" clId="{06ADFD30-169F-4340-8FB3-4E5864914BC7}" dt="2022-05-02T09:09:41.148" v="9385" actId="14100"/>
          <ac:picMkLst>
            <pc:docMk/>
            <pc:sldMk cId="615625403" sldId="304"/>
            <ac:picMk id="7" creationId="{01118662-8EA5-9049-B7D9-159ADB3BEB46}"/>
          </ac:picMkLst>
        </pc:picChg>
      </pc:sldChg>
      <pc:sldChg chg="addSp delSp modSp new mod delAnim modAnim">
        <pc:chgData name="Thúy Mai" userId="222f1c7e07c9bd7a" providerId="LiveId" clId="{06ADFD30-169F-4340-8FB3-4E5864914BC7}" dt="2022-08-04T03:42:37.156" v="16016"/>
        <pc:sldMkLst>
          <pc:docMk/>
          <pc:sldMk cId="1694113003" sldId="305"/>
        </pc:sldMkLst>
        <pc:spChg chg="del mod">
          <ac:chgData name="Thúy Mai" userId="222f1c7e07c9bd7a" providerId="LiveId" clId="{06ADFD30-169F-4340-8FB3-4E5864914BC7}" dt="2022-05-02T09:42:50.400" v="9663" actId="478"/>
          <ac:spMkLst>
            <pc:docMk/>
            <pc:sldMk cId="1694113003" sldId="305"/>
            <ac:spMk id="2" creationId="{22C03F3A-AEDD-8A25-7B6F-CD16C56B0FE4}"/>
          </ac:spMkLst>
        </pc:spChg>
        <pc:spChg chg="del">
          <ac:chgData name="Thúy Mai" userId="222f1c7e07c9bd7a" providerId="LiveId" clId="{06ADFD30-169F-4340-8FB3-4E5864914BC7}" dt="2022-05-02T09:42:48.119" v="9661"/>
          <ac:spMkLst>
            <pc:docMk/>
            <pc:sldMk cId="1694113003" sldId="305"/>
            <ac:spMk id="3" creationId="{BDEC3560-73FB-DFE0-AA7A-E8C6F41167A5}"/>
          </ac:spMkLst>
        </pc:spChg>
        <pc:spChg chg="add del mod">
          <ac:chgData name="Thúy Mai" userId="222f1c7e07c9bd7a" providerId="LiveId" clId="{06ADFD30-169F-4340-8FB3-4E5864914BC7}" dt="2022-08-04T01:53:49.078" v="14663" actId="478"/>
          <ac:spMkLst>
            <pc:docMk/>
            <pc:sldMk cId="1694113003" sldId="305"/>
            <ac:spMk id="4" creationId="{6F084767-F5BD-FA23-9DF7-309EE6110940}"/>
          </ac:spMkLst>
        </pc:spChg>
        <pc:spChg chg="add mod">
          <ac:chgData name="Thúy Mai" userId="222f1c7e07c9bd7a" providerId="LiveId" clId="{06ADFD30-169F-4340-8FB3-4E5864914BC7}" dt="2022-05-02T11:31:24.439" v="11208" actId="1076"/>
          <ac:spMkLst>
            <pc:docMk/>
            <pc:sldMk cId="1694113003" sldId="305"/>
            <ac:spMk id="5" creationId="{FF36077D-BF6D-C35C-29E5-C55A1E723EC0}"/>
          </ac:spMkLst>
        </pc:spChg>
        <pc:spChg chg="add mod">
          <ac:chgData name="Thúy Mai" userId="222f1c7e07c9bd7a" providerId="LiveId" clId="{06ADFD30-169F-4340-8FB3-4E5864914BC7}" dt="2022-05-02T11:30:29.841" v="11192" actId="14100"/>
          <ac:spMkLst>
            <pc:docMk/>
            <pc:sldMk cId="1694113003" sldId="305"/>
            <ac:spMk id="6" creationId="{5E5637E2-34E4-348D-26FA-FDC7800CBDC9}"/>
          </ac:spMkLst>
        </pc:spChg>
        <pc:spChg chg="add mod">
          <ac:chgData name="Thúy Mai" userId="222f1c7e07c9bd7a" providerId="LiveId" clId="{06ADFD30-169F-4340-8FB3-4E5864914BC7}" dt="2022-05-02T10:48:52.563" v="10469" actId="1076"/>
          <ac:spMkLst>
            <pc:docMk/>
            <pc:sldMk cId="1694113003" sldId="305"/>
            <ac:spMk id="7" creationId="{26A6E60C-42D5-0F30-799A-868A86F8E8AE}"/>
          </ac:spMkLst>
        </pc:spChg>
        <pc:spChg chg="add del mod">
          <ac:chgData name="Thúy Mai" userId="222f1c7e07c9bd7a" providerId="LiveId" clId="{06ADFD30-169F-4340-8FB3-4E5864914BC7}" dt="2022-05-02T09:44:07.146" v="9759" actId="478"/>
          <ac:spMkLst>
            <pc:docMk/>
            <pc:sldMk cId="1694113003" sldId="305"/>
            <ac:spMk id="9" creationId="{36E9BEFA-78BE-3E7B-F885-6CF6162986DE}"/>
          </ac:spMkLst>
        </pc:spChg>
        <pc:spChg chg="add del mod">
          <ac:chgData name="Thúy Mai" userId="222f1c7e07c9bd7a" providerId="LiveId" clId="{06ADFD30-169F-4340-8FB3-4E5864914BC7}" dt="2022-08-04T01:51:59.998" v="14625" actId="478"/>
          <ac:spMkLst>
            <pc:docMk/>
            <pc:sldMk cId="1694113003" sldId="305"/>
            <ac:spMk id="16" creationId="{8BFAB668-0EAE-C0A4-B41F-8CCE439B5112}"/>
          </ac:spMkLst>
        </pc:spChg>
        <pc:spChg chg="add mod">
          <ac:chgData name="Thúy Mai" userId="222f1c7e07c9bd7a" providerId="LiveId" clId="{06ADFD30-169F-4340-8FB3-4E5864914BC7}" dt="2022-08-04T03:42:21.975" v="16011" actId="1076"/>
          <ac:spMkLst>
            <pc:docMk/>
            <pc:sldMk cId="1694113003" sldId="305"/>
            <ac:spMk id="17" creationId="{865C1169-326E-3B08-6973-9E94EA26C7A7}"/>
          </ac:spMkLst>
        </pc:spChg>
        <pc:spChg chg="add del mod">
          <ac:chgData name="Thúy Mai" userId="222f1c7e07c9bd7a" providerId="LiveId" clId="{06ADFD30-169F-4340-8FB3-4E5864914BC7}" dt="2022-05-02T10:16:55.413" v="10047" actId="478"/>
          <ac:spMkLst>
            <pc:docMk/>
            <pc:sldMk cId="1694113003" sldId="305"/>
            <ac:spMk id="17" creationId="{F07A4764-A1DF-D13A-B6FD-2A9309270646}"/>
          </ac:spMkLst>
        </pc:spChg>
        <pc:spChg chg="add del mod">
          <ac:chgData name="Thúy Mai" userId="222f1c7e07c9bd7a" providerId="LiveId" clId="{06ADFD30-169F-4340-8FB3-4E5864914BC7}" dt="2022-08-04T01:51:53.973" v="14622" actId="478"/>
          <ac:spMkLst>
            <pc:docMk/>
            <pc:sldMk cId="1694113003" sldId="305"/>
            <ac:spMk id="18" creationId="{71EBB700-D562-C5A3-015B-B2202166D2C6}"/>
          </ac:spMkLst>
        </pc:spChg>
        <pc:spChg chg="add mod">
          <ac:chgData name="Thúy Mai" userId="222f1c7e07c9bd7a" providerId="LiveId" clId="{06ADFD30-169F-4340-8FB3-4E5864914BC7}" dt="2022-08-04T03:42:21.975" v="16011" actId="1076"/>
          <ac:spMkLst>
            <pc:docMk/>
            <pc:sldMk cId="1694113003" sldId="305"/>
            <ac:spMk id="19" creationId="{5FD785A1-E7AF-9DEA-F575-A5F4AB48FE0B}"/>
          </ac:spMkLst>
        </pc:spChg>
        <pc:spChg chg="add mod">
          <ac:chgData name="Thúy Mai" userId="222f1c7e07c9bd7a" providerId="LiveId" clId="{06ADFD30-169F-4340-8FB3-4E5864914BC7}" dt="2022-08-04T03:42:21.975" v="16011" actId="1076"/>
          <ac:spMkLst>
            <pc:docMk/>
            <pc:sldMk cId="1694113003" sldId="305"/>
            <ac:spMk id="21" creationId="{D182720B-7703-C406-B058-C9FA0351104A}"/>
          </ac:spMkLst>
        </pc:spChg>
        <pc:spChg chg="add del">
          <ac:chgData name="Thúy Mai" userId="222f1c7e07c9bd7a" providerId="LiveId" clId="{06ADFD30-169F-4340-8FB3-4E5864914BC7}" dt="2022-05-02T10:19:27.088" v="10087"/>
          <ac:spMkLst>
            <pc:docMk/>
            <pc:sldMk cId="1694113003" sldId="305"/>
            <ac:spMk id="24" creationId="{F0B3D0D6-4B73-E0F6-03D0-36EA910C9F7A}"/>
          </ac:spMkLst>
        </pc:spChg>
        <pc:spChg chg="add del mod">
          <ac:chgData name="Thúy Mai" userId="222f1c7e07c9bd7a" providerId="LiveId" clId="{06ADFD30-169F-4340-8FB3-4E5864914BC7}" dt="2022-08-04T01:52:02.487" v="14627" actId="478"/>
          <ac:spMkLst>
            <pc:docMk/>
            <pc:sldMk cId="1694113003" sldId="305"/>
            <ac:spMk id="25" creationId="{2F3A5F1B-C059-B8DC-70FB-CAB03E91800A}"/>
          </ac:spMkLst>
        </pc:spChg>
        <pc:spChg chg="add del mod">
          <ac:chgData name="Thúy Mai" userId="222f1c7e07c9bd7a" providerId="LiveId" clId="{06ADFD30-169F-4340-8FB3-4E5864914BC7}" dt="2022-05-02T10:24:52.732" v="10126" actId="478"/>
          <ac:spMkLst>
            <pc:docMk/>
            <pc:sldMk cId="1694113003" sldId="305"/>
            <ac:spMk id="26" creationId="{9891318A-A6BD-D271-87C3-73398754897D}"/>
          </ac:spMkLst>
        </pc:spChg>
        <pc:spChg chg="add del mod">
          <ac:chgData name="Thúy Mai" userId="222f1c7e07c9bd7a" providerId="LiveId" clId="{06ADFD30-169F-4340-8FB3-4E5864914BC7}" dt="2022-08-04T01:51:51.126" v="14621" actId="478"/>
          <ac:spMkLst>
            <pc:docMk/>
            <pc:sldMk cId="1694113003" sldId="305"/>
            <ac:spMk id="29" creationId="{03D42441-3C19-55BA-726B-ACFC1D7EE63D}"/>
          </ac:spMkLst>
        </pc:spChg>
        <pc:spChg chg="add del mod">
          <ac:chgData name="Thúy Mai" userId="222f1c7e07c9bd7a" providerId="LiveId" clId="{06ADFD30-169F-4340-8FB3-4E5864914BC7}" dt="2022-05-02T10:48:03.312" v="10452"/>
          <ac:spMkLst>
            <pc:docMk/>
            <pc:sldMk cId="1694113003" sldId="305"/>
            <ac:spMk id="33" creationId="{41CD3571-C32E-E3F5-0A5B-035F49E656E9}"/>
          </ac:spMkLst>
        </pc:spChg>
        <pc:spChg chg="add del mod">
          <ac:chgData name="Thúy Mai" userId="222f1c7e07c9bd7a" providerId="LiveId" clId="{06ADFD30-169F-4340-8FB3-4E5864914BC7}" dt="2022-08-04T01:51:51.126" v="14621" actId="478"/>
          <ac:spMkLst>
            <pc:docMk/>
            <pc:sldMk cId="1694113003" sldId="305"/>
            <ac:spMk id="34" creationId="{3D8A287F-0877-B8C8-2304-124F9F672CB0}"/>
          </ac:spMkLst>
        </pc:spChg>
        <pc:spChg chg="add del mod">
          <ac:chgData name="Thúy Mai" userId="222f1c7e07c9bd7a" providerId="LiveId" clId="{06ADFD30-169F-4340-8FB3-4E5864914BC7}" dt="2022-08-04T01:52:01.288" v="14626" actId="478"/>
          <ac:spMkLst>
            <pc:docMk/>
            <pc:sldMk cId="1694113003" sldId="305"/>
            <ac:spMk id="35" creationId="{D7B8BCC7-3FD1-0552-469F-D7FAC1D7B5C5}"/>
          </ac:spMkLst>
        </pc:spChg>
        <pc:spChg chg="add del mod">
          <ac:chgData name="Thúy Mai" userId="222f1c7e07c9bd7a" providerId="LiveId" clId="{06ADFD30-169F-4340-8FB3-4E5864914BC7}" dt="2022-08-04T03:40:33.946" v="15962" actId="478"/>
          <ac:spMkLst>
            <pc:docMk/>
            <pc:sldMk cId="1694113003" sldId="305"/>
            <ac:spMk id="38" creationId="{BDA282C7-B641-1A59-C618-1AACDB4EE8C6}"/>
          </ac:spMkLst>
        </pc:spChg>
        <pc:spChg chg="add del mod">
          <ac:chgData name="Thúy Mai" userId="222f1c7e07c9bd7a" providerId="LiveId" clId="{06ADFD30-169F-4340-8FB3-4E5864914BC7}" dt="2022-05-02T10:59:08.123" v="10727" actId="478"/>
          <ac:spMkLst>
            <pc:docMk/>
            <pc:sldMk cId="1694113003" sldId="305"/>
            <ac:spMk id="39" creationId="{0FD849C0-5C5E-BDD8-FBBF-1A2C85154DB8}"/>
          </ac:spMkLst>
        </pc:spChg>
        <pc:graphicFrameChg chg="add del mod">
          <ac:chgData name="Thúy Mai" userId="222f1c7e07c9bd7a" providerId="LiveId" clId="{06ADFD30-169F-4340-8FB3-4E5864914BC7}" dt="2022-08-04T01:52:07.964" v="14631"/>
          <ac:graphicFrameMkLst>
            <pc:docMk/>
            <pc:sldMk cId="1694113003" sldId="305"/>
            <ac:graphicFrameMk id="2" creationId="{B86352FE-7567-23C1-DD23-6A66B17D28EF}"/>
          </ac:graphicFrameMkLst>
        </pc:graphicFrameChg>
        <pc:graphicFrameChg chg="add del mod modGraphic">
          <ac:chgData name="Thúy Mai" userId="222f1c7e07c9bd7a" providerId="LiveId" clId="{06ADFD30-169F-4340-8FB3-4E5864914BC7}" dt="2022-08-04T01:54:29.957" v="14682" actId="478"/>
          <ac:graphicFrameMkLst>
            <pc:docMk/>
            <pc:sldMk cId="1694113003" sldId="305"/>
            <ac:graphicFrameMk id="3" creationId="{411DB5EA-6806-529E-089E-90B2FB93E41C}"/>
          </ac:graphicFrameMkLst>
        </pc:graphicFrameChg>
        <pc:graphicFrameChg chg="add del mod">
          <ac:chgData name="Thúy Mai" userId="222f1c7e07c9bd7a" providerId="LiveId" clId="{06ADFD30-169F-4340-8FB3-4E5864914BC7}" dt="2022-05-02T09:44:05.435" v="9758" actId="478"/>
          <ac:graphicFrameMkLst>
            <pc:docMk/>
            <pc:sldMk cId="1694113003" sldId="305"/>
            <ac:graphicFrameMk id="4" creationId="{4822CD21-A51B-0847-4EBB-263C8D321255}"/>
          </ac:graphicFrameMkLst>
        </pc:graphicFrameChg>
        <pc:graphicFrameChg chg="add del mod">
          <ac:chgData name="Thúy Mai" userId="222f1c7e07c9bd7a" providerId="LiveId" clId="{06ADFD30-169F-4340-8FB3-4E5864914BC7}" dt="2022-05-02T09:52:40.204" v="9765"/>
          <ac:graphicFrameMkLst>
            <pc:docMk/>
            <pc:sldMk cId="1694113003" sldId="305"/>
            <ac:graphicFrameMk id="10" creationId="{BA4802BB-4D1F-2689-6E9A-FA31ACE5513A}"/>
          </ac:graphicFrameMkLst>
        </pc:graphicFrameChg>
        <pc:graphicFrameChg chg="add del mod">
          <ac:chgData name="Thúy Mai" userId="222f1c7e07c9bd7a" providerId="LiveId" clId="{06ADFD30-169F-4340-8FB3-4E5864914BC7}" dt="2022-05-02T09:52:40.204" v="9765"/>
          <ac:graphicFrameMkLst>
            <pc:docMk/>
            <pc:sldMk cId="1694113003" sldId="305"/>
            <ac:graphicFrameMk id="11" creationId="{326D585F-3FF3-CFDF-C2C8-4B94C3CD3D8C}"/>
          </ac:graphicFrameMkLst>
        </pc:graphicFrameChg>
        <pc:graphicFrameChg chg="add del mod">
          <ac:chgData name="Thúy Mai" userId="222f1c7e07c9bd7a" providerId="LiveId" clId="{06ADFD30-169F-4340-8FB3-4E5864914BC7}" dt="2022-05-02T10:08:59.698" v="9983"/>
          <ac:graphicFrameMkLst>
            <pc:docMk/>
            <pc:sldMk cId="1694113003" sldId="305"/>
            <ac:graphicFrameMk id="12" creationId="{CA5F6E64-A7C0-0C1B-3FFA-D3A5439EB86B}"/>
          </ac:graphicFrameMkLst>
        </pc:graphicFrameChg>
        <pc:graphicFrameChg chg="add del mod">
          <ac:chgData name="Thúy Mai" userId="222f1c7e07c9bd7a" providerId="LiveId" clId="{06ADFD30-169F-4340-8FB3-4E5864914BC7}" dt="2022-05-02T10:18:46.656" v="10079" actId="478"/>
          <ac:graphicFrameMkLst>
            <pc:docMk/>
            <pc:sldMk cId="1694113003" sldId="305"/>
            <ac:graphicFrameMk id="13" creationId="{4675B6DE-4DFA-3870-E5D0-E6CD050AE3BD}"/>
          </ac:graphicFrameMkLst>
        </pc:graphicFrameChg>
        <pc:graphicFrameChg chg="add del mod">
          <ac:chgData name="Thúy Mai" userId="222f1c7e07c9bd7a" providerId="LiveId" clId="{06ADFD30-169F-4340-8FB3-4E5864914BC7}" dt="2022-05-02T10:17:05.676" v="10054"/>
          <ac:graphicFrameMkLst>
            <pc:docMk/>
            <pc:sldMk cId="1694113003" sldId="305"/>
            <ac:graphicFrameMk id="19" creationId="{CEE33343-3627-E9D2-6803-2F2C8CAD68E8}"/>
          </ac:graphicFrameMkLst>
        </pc:graphicFrameChg>
        <pc:graphicFrameChg chg="add del mod">
          <ac:chgData name="Thúy Mai" userId="222f1c7e07c9bd7a" providerId="LiveId" clId="{06ADFD30-169F-4340-8FB3-4E5864914BC7}" dt="2022-05-02T10:18:06.492" v="10077" actId="478"/>
          <ac:graphicFrameMkLst>
            <pc:docMk/>
            <pc:sldMk cId="1694113003" sldId="305"/>
            <ac:graphicFrameMk id="20" creationId="{5C4C994B-6A7E-B09E-57CC-64BC7A39D185}"/>
          </ac:graphicFrameMkLst>
        </pc:graphicFrameChg>
        <pc:graphicFrameChg chg="add del mod">
          <ac:chgData name="Thúy Mai" userId="222f1c7e07c9bd7a" providerId="LiveId" clId="{06ADFD30-169F-4340-8FB3-4E5864914BC7}" dt="2022-05-02T10:17:12.036" v="10058"/>
          <ac:graphicFrameMkLst>
            <pc:docMk/>
            <pc:sldMk cId="1694113003" sldId="305"/>
            <ac:graphicFrameMk id="21" creationId="{B3102C04-EA43-B6AC-247C-5B1F379D599C}"/>
          </ac:graphicFrameMkLst>
        </pc:graphicFrameChg>
        <pc:graphicFrameChg chg="add mod ord modGraphic">
          <ac:chgData name="Thúy Mai" userId="222f1c7e07c9bd7a" providerId="LiveId" clId="{06ADFD30-169F-4340-8FB3-4E5864914BC7}" dt="2022-08-04T03:42:21.975" v="16011" actId="1076"/>
          <ac:graphicFrameMkLst>
            <pc:docMk/>
            <pc:sldMk cId="1694113003" sldId="305"/>
            <ac:graphicFrameMk id="22" creationId="{1A1EDE9B-0D0B-5B0C-FB4C-9FDE72D79DD4}"/>
          </ac:graphicFrameMkLst>
        </pc:graphicFrameChg>
        <pc:graphicFrameChg chg="add del mod modGraphic">
          <ac:chgData name="Thúy Mai" userId="222f1c7e07c9bd7a" providerId="LiveId" clId="{06ADFD30-169F-4340-8FB3-4E5864914BC7}" dt="2022-05-02T10:18:42.641" v="10078" actId="478"/>
          <ac:graphicFrameMkLst>
            <pc:docMk/>
            <pc:sldMk cId="1694113003" sldId="305"/>
            <ac:graphicFrameMk id="22" creationId="{B8FAEE92-8659-7847-FCB4-B8AE5749EE59}"/>
          </ac:graphicFrameMkLst>
        </pc:graphicFrameChg>
        <pc:graphicFrameChg chg="add del mod">
          <ac:chgData name="Thúy Mai" userId="222f1c7e07c9bd7a" providerId="LiveId" clId="{06ADFD30-169F-4340-8FB3-4E5864914BC7}" dt="2022-05-02T10:23:13.920" v="10098"/>
          <ac:graphicFrameMkLst>
            <pc:docMk/>
            <pc:sldMk cId="1694113003" sldId="305"/>
            <ac:graphicFrameMk id="27" creationId="{C144EB49-310A-0E56-A17D-3ED76D5291D3}"/>
          </ac:graphicFrameMkLst>
        </pc:graphicFrameChg>
        <pc:graphicFrameChg chg="add del mod modGraphic">
          <ac:chgData name="Thúy Mai" userId="222f1c7e07c9bd7a" providerId="LiveId" clId="{06ADFD30-169F-4340-8FB3-4E5864914BC7}" dt="2022-05-02T10:23:22.584" v="10102" actId="478"/>
          <ac:graphicFrameMkLst>
            <pc:docMk/>
            <pc:sldMk cId="1694113003" sldId="305"/>
            <ac:graphicFrameMk id="28" creationId="{0D6077FE-708F-97E6-EC3E-26BD3BE4B66B}"/>
          </ac:graphicFrameMkLst>
        </pc:graphicFrameChg>
        <pc:graphicFrameChg chg="add del mod">
          <ac:chgData name="Thúy Mai" userId="222f1c7e07c9bd7a" providerId="LiveId" clId="{06ADFD30-169F-4340-8FB3-4E5864914BC7}" dt="2022-05-02T10:47:27.596" v="10442" actId="478"/>
          <ac:graphicFrameMkLst>
            <pc:docMk/>
            <pc:sldMk cId="1694113003" sldId="305"/>
            <ac:graphicFrameMk id="30" creationId="{565D12D3-E512-F0F1-B4B0-47A2480F2F6C}"/>
          </ac:graphicFrameMkLst>
        </pc:graphicFrameChg>
        <pc:graphicFrameChg chg="add del mod">
          <ac:chgData name="Thúy Mai" userId="222f1c7e07c9bd7a" providerId="LiveId" clId="{06ADFD30-169F-4340-8FB3-4E5864914BC7}" dt="2022-05-02T10:45:16.089" v="10405"/>
          <ac:graphicFrameMkLst>
            <pc:docMk/>
            <pc:sldMk cId="1694113003" sldId="305"/>
            <ac:graphicFrameMk id="31" creationId="{ABFD8172-87DD-2A37-543C-2AEFFF3BC952}"/>
          </ac:graphicFrameMkLst>
        </pc:graphicFrameChg>
        <pc:graphicFrameChg chg="add del mod">
          <ac:chgData name="Thúy Mai" userId="222f1c7e07c9bd7a" providerId="LiveId" clId="{06ADFD30-169F-4340-8FB3-4E5864914BC7}" dt="2022-05-02T10:50:49.835" v="10492"/>
          <ac:graphicFrameMkLst>
            <pc:docMk/>
            <pc:sldMk cId="1694113003" sldId="305"/>
            <ac:graphicFrameMk id="36" creationId="{202D9A14-F331-8111-606F-E15049A0C9C0}"/>
          </ac:graphicFrameMkLst>
        </pc:graphicFrameChg>
        <pc:graphicFrameChg chg="add del mod">
          <ac:chgData name="Thúy Mai" userId="222f1c7e07c9bd7a" providerId="LiveId" clId="{06ADFD30-169F-4340-8FB3-4E5864914BC7}" dt="2022-05-02T10:51:33.594" v="10569" actId="478"/>
          <ac:graphicFrameMkLst>
            <pc:docMk/>
            <pc:sldMk cId="1694113003" sldId="305"/>
            <ac:graphicFrameMk id="37" creationId="{B2926528-E6EF-FEBF-D554-43B389E37DF1}"/>
          </ac:graphicFrameMkLst>
        </pc:graphicFrameChg>
        <pc:picChg chg="add del mod">
          <ac:chgData name="Thúy Mai" userId="222f1c7e07c9bd7a" providerId="LiveId" clId="{06ADFD30-169F-4340-8FB3-4E5864914BC7}" dt="2022-08-04T01:53:04.190" v="14653" actId="478"/>
          <ac:picMkLst>
            <pc:docMk/>
            <pc:sldMk cId="1694113003" sldId="305"/>
            <ac:picMk id="15" creationId="{A2F6F685-344F-AAD7-2B95-F5A8CA0E9FE1}"/>
          </ac:picMkLst>
        </pc:picChg>
      </pc:sldChg>
      <pc:sldChg chg="addSp delSp modSp new del mod">
        <pc:chgData name="Thúy Mai" userId="222f1c7e07c9bd7a" providerId="LiveId" clId="{06ADFD30-169F-4340-8FB3-4E5864914BC7}" dt="2022-05-02T10:03:18.190" v="9925" actId="47"/>
        <pc:sldMkLst>
          <pc:docMk/>
          <pc:sldMk cId="635460776" sldId="306"/>
        </pc:sldMkLst>
        <pc:spChg chg="del">
          <ac:chgData name="Thúy Mai" userId="222f1c7e07c9bd7a" providerId="LiveId" clId="{06ADFD30-169F-4340-8FB3-4E5864914BC7}" dt="2022-05-02T09:54:32.750" v="9768" actId="478"/>
          <ac:spMkLst>
            <pc:docMk/>
            <pc:sldMk cId="635460776" sldId="306"/>
            <ac:spMk id="2" creationId="{2B07A976-EA6E-6616-9183-6EA973BE8A80}"/>
          </ac:spMkLst>
        </pc:spChg>
        <pc:spChg chg="del">
          <ac:chgData name="Thúy Mai" userId="222f1c7e07c9bd7a" providerId="LiveId" clId="{06ADFD30-169F-4340-8FB3-4E5864914BC7}" dt="2022-05-02T09:54:29.824" v="9767"/>
          <ac:spMkLst>
            <pc:docMk/>
            <pc:sldMk cId="635460776" sldId="306"/>
            <ac:spMk id="3" creationId="{C69AE5E6-4402-267F-D39C-9EB2A0191B99}"/>
          </ac:spMkLst>
        </pc:spChg>
        <pc:spChg chg="add mod">
          <ac:chgData name="Thúy Mai" userId="222f1c7e07c9bd7a" providerId="LiveId" clId="{06ADFD30-169F-4340-8FB3-4E5864914BC7}" dt="2022-05-02T09:58:22.075" v="9846" actId="21"/>
          <ac:spMkLst>
            <pc:docMk/>
            <pc:sldMk cId="635460776" sldId="306"/>
            <ac:spMk id="7" creationId="{3129CAFF-A40F-186C-40CC-1CA117D7A937}"/>
          </ac:spMkLst>
        </pc:spChg>
        <pc:graphicFrameChg chg="add mod">
          <ac:chgData name="Thúy Mai" userId="222f1c7e07c9bd7a" providerId="LiveId" clId="{06ADFD30-169F-4340-8FB3-4E5864914BC7}" dt="2022-05-02T09:57:59.357" v="9842" actId="1076"/>
          <ac:graphicFrameMkLst>
            <pc:docMk/>
            <pc:sldMk cId="635460776" sldId="306"/>
            <ac:graphicFrameMk id="4" creationId="{EE3DAC5B-864D-494E-DC83-6D48DEBBE9A1}"/>
          </ac:graphicFrameMkLst>
        </pc:graphicFrameChg>
        <pc:graphicFrameChg chg="add del mod modGraphic">
          <ac:chgData name="Thúy Mai" userId="222f1c7e07c9bd7a" providerId="LiveId" clId="{06ADFD30-169F-4340-8FB3-4E5864914BC7}" dt="2022-05-02T09:54:37.364" v="9770" actId="478"/>
          <ac:graphicFrameMkLst>
            <pc:docMk/>
            <pc:sldMk cId="635460776" sldId="306"/>
            <ac:graphicFrameMk id="5" creationId="{96BDA0F8-19B6-ABEB-3F07-49C2404B9611}"/>
          </ac:graphicFrameMkLst>
        </pc:graphicFrameChg>
        <pc:graphicFrameChg chg="add del mod">
          <ac:chgData name="Thúy Mai" userId="222f1c7e07c9bd7a" providerId="LiveId" clId="{06ADFD30-169F-4340-8FB3-4E5864914BC7}" dt="2022-05-02T09:58:02.229" v="9844" actId="21"/>
          <ac:graphicFrameMkLst>
            <pc:docMk/>
            <pc:sldMk cId="635460776" sldId="306"/>
            <ac:graphicFrameMk id="6" creationId="{B67E9E43-4EFA-CE4E-52A8-EC6F217BE8D3}"/>
          </ac:graphicFrameMkLst>
        </pc:graphicFrameChg>
      </pc:sldChg>
      <pc:sldChg chg="addSp delSp modSp add mod delAnim modAnim">
        <pc:chgData name="Thúy Mai" userId="222f1c7e07c9bd7a" providerId="LiveId" clId="{06ADFD30-169F-4340-8FB3-4E5864914BC7}" dt="2022-08-04T03:38:59.535" v="15945" actId="403"/>
        <pc:sldMkLst>
          <pc:docMk/>
          <pc:sldMk cId="103362558" sldId="307"/>
        </pc:sldMkLst>
        <pc:spChg chg="add mod">
          <ac:chgData name="Thúy Mai" userId="222f1c7e07c9bd7a" providerId="LiveId" clId="{06ADFD30-169F-4340-8FB3-4E5864914BC7}" dt="2022-08-04T03:38:56.065" v="15944" actId="1076"/>
          <ac:spMkLst>
            <pc:docMk/>
            <pc:sldMk cId="103362558" sldId="307"/>
            <ac:spMk id="2" creationId="{87525B71-23A0-038F-C5BE-31E60DFAC7F4}"/>
          </ac:spMkLst>
        </pc:spChg>
        <pc:spChg chg="add mod">
          <ac:chgData name="Thúy Mai" userId="222f1c7e07c9bd7a" providerId="LiveId" clId="{06ADFD30-169F-4340-8FB3-4E5864914BC7}" dt="2022-08-04T03:36:34.141" v="15831" actId="1076"/>
          <ac:spMkLst>
            <pc:docMk/>
            <pc:sldMk cId="103362558" sldId="307"/>
            <ac:spMk id="6" creationId="{966DDFB1-CA2F-940D-A89D-163371591130}"/>
          </ac:spMkLst>
        </pc:spChg>
        <pc:spChg chg="del mod">
          <ac:chgData name="Thúy Mai" userId="222f1c7e07c9bd7a" providerId="LiveId" clId="{06ADFD30-169F-4340-8FB3-4E5864914BC7}" dt="2022-05-02T09:55:21.636" v="9784" actId="478"/>
          <ac:spMkLst>
            <pc:docMk/>
            <pc:sldMk cId="103362558" sldId="307"/>
            <ac:spMk id="7" creationId="{FCD0320C-4DC8-422F-BD9A-42077ECC2144}"/>
          </ac:spMkLst>
        </pc:spChg>
        <pc:spChg chg="mod">
          <ac:chgData name="Thúy Mai" userId="222f1c7e07c9bd7a" providerId="LiveId" clId="{06ADFD30-169F-4340-8FB3-4E5864914BC7}" dt="2022-08-04T03:38:59.535" v="15945" actId="403"/>
          <ac:spMkLst>
            <pc:docMk/>
            <pc:sldMk cId="103362558" sldId="307"/>
            <ac:spMk id="9" creationId="{070E6CC4-7691-4F18-AA9A-A9B6D80763DF}"/>
          </ac:spMkLst>
        </pc:spChg>
        <pc:spChg chg="add del mod">
          <ac:chgData name="Thúy Mai" userId="222f1c7e07c9bd7a" providerId="LiveId" clId="{06ADFD30-169F-4340-8FB3-4E5864914BC7}" dt="2022-08-04T03:37:57.207" v="15923" actId="478"/>
          <ac:spMkLst>
            <pc:docMk/>
            <pc:sldMk cId="103362558" sldId="307"/>
            <ac:spMk id="10" creationId="{CC285899-916A-14CC-CF11-1CF3AA3646F9}"/>
          </ac:spMkLst>
        </pc:spChg>
        <pc:spChg chg="add mod">
          <ac:chgData name="Thúy Mai" userId="222f1c7e07c9bd7a" providerId="LiveId" clId="{06ADFD30-169F-4340-8FB3-4E5864914BC7}" dt="2022-08-04T03:38:53.667" v="15943" actId="1076"/>
          <ac:spMkLst>
            <pc:docMk/>
            <pc:sldMk cId="103362558" sldId="307"/>
            <ac:spMk id="11" creationId="{1D277B18-E0B2-AE20-F8E5-B2CF753D861E}"/>
          </ac:spMkLst>
        </pc:spChg>
        <pc:spChg chg="add mod">
          <ac:chgData name="Thúy Mai" userId="222f1c7e07c9bd7a" providerId="LiveId" clId="{06ADFD30-169F-4340-8FB3-4E5864914BC7}" dt="2022-08-04T03:38:47.132" v="15939" actId="1076"/>
          <ac:spMkLst>
            <pc:docMk/>
            <pc:sldMk cId="103362558" sldId="307"/>
            <ac:spMk id="12" creationId="{6099C9E6-7201-D1AF-C8F8-347B709EB859}"/>
          </ac:spMkLst>
        </pc:spChg>
        <pc:spChg chg="add mod">
          <ac:chgData name="Thúy Mai" userId="222f1c7e07c9bd7a" providerId="LiveId" clId="{06ADFD30-169F-4340-8FB3-4E5864914BC7}" dt="2022-08-04T03:38:44.328" v="15938" actId="1076"/>
          <ac:spMkLst>
            <pc:docMk/>
            <pc:sldMk cId="103362558" sldId="307"/>
            <ac:spMk id="13" creationId="{121815E9-25C9-8156-1EF2-E64211D5A969}"/>
          </ac:spMkLst>
        </pc:spChg>
        <pc:spChg chg="add mod">
          <ac:chgData name="Thúy Mai" userId="222f1c7e07c9bd7a" providerId="LiveId" clId="{06ADFD30-169F-4340-8FB3-4E5864914BC7}" dt="2022-08-04T03:38:42.059" v="15937" actId="1076"/>
          <ac:spMkLst>
            <pc:docMk/>
            <pc:sldMk cId="103362558" sldId="307"/>
            <ac:spMk id="14" creationId="{6EB38AF9-A8C4-CE2D-B37F-BB1B97B35D9B}"/>
          </ac:spMkLst>
        </pc:spChg>
        <pc:spChg chg="add mod">
          <ac:chgData name="Thúy Mai" userId="222f1c7e07c9bd7a" providerId="LiveId" clId="{06ADFD30-169F-4340-8FB3-4E5864914BC7}" dt="2022-08-04T03:38:39.365" v="15936" actId="1076"/>
          <ac:spMkLst>
            <pc:docMk/>
            <pc:sldMk cId="103362558" sldId="307"/>
            <ac:spMk id="15" creationId="{3CA2A6C1-AEED-F3E7-A3AF-11FF7A193BA1}"/>
          </ac:spMkLst>
        </pc:spChg>
        <pc:spChg chg="add del mod">
          <ac:chgData name="Thúy Mai" userId="222f1c7e07c9bd7a" providerId="LiveId" clId="{06ADFD30-169F-4340-8FB3-4E5864914BC7}" dt="2022-08-04T03:38:00.700" v="15925" actId="478"/>
          <ac:spMkLst>
            <pc:docMk/>
            <pc:sldMk cId="103362558" sldId="307"/>
            <ac:spMk id="16" creationId="{12AADB97-9F66-50D8-1310-0AA0F56424B1}"/>
          </ac:spMkLst>
        </pc:spChg>
        <pc:graphicFrameChg chg="add del mod">
          <ac:chgData name="Thúy Mai" userId="222f1c7e07c9bd7a" providerId="LiveId" clId="{06ADFD30-169F-4340-8FB3-4E5864914BC7}" dt="2022-05-02T10:00:10.122" v="9873"/>
          <ac:graphicFrameMkLst>
            <pc:docMk/>
            <pc:sldMk cId="103362558" sldId="307"/>
            <ac:graphicFrameMk id="3" creationId="{B660E885-3A00-DB79-29D1-F5F5836AF07E}"/>
          </ac:graphicFrameMkLst>
        </pc:graphicFrameChg>
        <pc:graphicFrameChg chg="add del mod">
          <ac:chgData name="Thúy Mai" userId="222f1c7e07c9bd7a" providerId="LiveId" clId="{06ADFD30-169F-4340-8FB3-4E5864914BC7}" dt="2022-05-02T10:00:10.122" v="9873"/>
          <ac:graphicFrameMkLst>
            <pc:docMk/>
            <pc:sldMk cId="103362558" sldId="307"/>
            <ac:graphicFrameMk id="4" creationId="{369E0137-1595-F88C-E518-8601A4931AC9}"/>
          </ac:graphicFrameMkLst>
        </pc:graphicFrameChg>
        <pc:graphicFrameChg chg="del">
          <ac:chgData name="Thúy Mai" userId="222f1c7e07c9bd7a" providerId="LiveId" clId="{06ADFD30-169F-4340-8FB3-4E5864914BC7}" dt="2022-05-02T09:57:54.119" v="9841" actId="478"/>
          <ac:graphicFrameMkLst>
            <pc:docMk/>
            <pc:sldMk cId="103362558" sldId="307"/>
            <ac:graphicFrameMk id="5" creationId="{11337565-0335-42CE-B119-C81372888A5E}"/>
          </ac:graphicFrameMkLst>
        </pc:graphicFrameChg>
        <pc:graphicFrameChg chg="add del mod modGraphic">
          <ac:chgData name="Thúy Mai" userId="222f1c7e07c9bd7a" providerId="LiveId" clId="{06ADFD30-169F-4340-8FB3-4E5864914BC7}" dt="2022-08-04T03:38:06.990" v="15928" actId="478"/>
          <ac:graphicFrameMkLst>
            <pc:docMk/>
            <pc:sldMk cId="103362558" sldId="307"/>
            <ac:graphicFrameMk id="8" creationId="{40C1466D-1E67-62FE-6DC1-CDB7815F19BB}"/>
          </ac:graphicFrameMkLst>
        </pc:graphicFrameChg>
        <pc:graphicFrameChg chg="add del mod">
          <ac:chgData name="Thúy Mai" userId="222f1c7e07c9bd7a" providerId="LiveId" clId="{06ADFD30-169F-4340-8FB3-4E5864914BC7}" dt="2022-05-02T10:00:10.122" v="9873"/>
          <ac:graphicFrameMkLst>
            <pc:docMk/>
            <pc:sldMk cId="103362558" sldId="307"/>
            <ac:graphicFrameMk id="11" creationId="{52BC52C6-3D51-609A-5224-F35249B56DB9}"/>
          </ac:graphicFrameMkLst>
        </pc:graphicFrameChg>
        <pc:graphicFrameChg chg="add del mod">
          <ac:chgData name="Thúy Mai" userId="222f1c7e07c9bd7a" providerId="LiveId" clId="{06ADFD30-169F-4340-8FB3-4E5864914BC7}" dt="2022-05-02T10:00:11.626" v="9876"/>
          <ac:graphicFrameMkLst>
            <pc:docMk/>
            <pc:sldMk cId="103362558" sldId="307"/>
            <ac:graphicFrameMk id="12" creationId="{BC5817D6-9943-A2C4-01FF-144D03DF58B1}"/>
          </ac:graphicFrameMkLst>
        </pc:graphicFrameChg>
        <pc:graphicFrameChg chg="add del mod">
          <ac:chgData name="Thúy Mai" userId="222f1c7e07c9bd7a" providerId="LiveId" clId="{06ADFD30-169F-4340-8FB3-4E5864914BC7}" dt="2022-05-02T10:00:28.627" v="9884" actId="478"/>
          <ac:graphicFrameMkLst>
            <pc:docMk/>
            <pc:sldMk cId="103362558" sldId="307"/>
            <ac:graphicFrameMk id="13" creationId="{BBB2ED84-565B-1CDD-477B-B8B0AB44C298}"/>
          </ac:graphicFrameMkLst>
        </pc:graphicFrameChg>
        <pc:graphicFrameChg chg="add del mod modGraphic">
          <ac:chgData name="Thúy Mai" userId="222f1c7e07c9bd7a" providerId="LiveId" clId="{06ADFD30-169F-4340-8FB3-4E5864914BC7}" dt="2022-05-02T10:00:21.444" v="9881" actId="478"/>
          <ac:graphicFrameMkLst>
            <pc:docMk/>
            <pc:sldMk cId="103362558" sldId="307"/>
            <ac:graphicFrameMk id="14" creationId="{FBFF7A17-DFB1-377E-ECD4-80C58F3D3D9C}"/>
          </ac:graphicFrameMkLst>
        </pc:graphicFrameChg>
        <pc:graphicFrameChg chg="add del mod">
          <ac:chgData name="Thúy Mai" userId="222f1c7e07c9bd7a" providerId="LiveId" clId="{06ADFD30-169F-4340-8FB3-4E5864914BC7}" dt="2022-05-02T10:01:10.801" v="9896"/>
          <ac:graphicFrameMkLst>
            <pc:docMk/>
            <pc:sldMk cId="103362558" sldId="307"/>
            <ac:graphicFrameMk id="17" creationId="{9DEED56F-A4D9-20B6-B25E-CA64256C3F2B}"/>
          </ac:graphicFrameMkLst>
        </pc:graphicFrameChg>
        <pc:graphicFrameChg chg="add del mod modGraphic">
          <ac:chgData name="Thúy Mai" userId="222f1c7e07c9bd7a" providerId="LiveId" clId="{06ADFD30-169F-4340-8FB3-4E5864914BC7}" dt="2022-08-04T03:37:59.285" v="15924" actId="478"/>
          <ac:graphicFrameMkLst>
            <pc:docMk/>
            <pc:sldMk cId="103362558" sldId="307"/>
            <ac:graphicFrameMk id="18" creationId="{5B325282-D673-0D71-9E0F-419DF9D8AACC}"/>
          </ac:graphicFrameMkLst>
        </pc:graphicFrameChg>
      </pc:sldChg>
      <pc:sldChg chg="addSp delSp modSp new mod ord modAnim">
        <pc:chgData name="Thúy Mai" userId="222f1c7e07c9bd7a" providerId="LiveId" clId="{06ADFD30-169F-4340-8FB3-4E5864914BC7}" dt="2022-05-04T03:38:10.156" v="13034"/>
        <pc:sldMkLst>
          <pc:docMk/>
          <pc:sldMk cId="3640312010" sldId="308"/>
        </pc:sldMkLst>
        <pc:spChg chg="del">
          <ac:chgData name="Thúy Mai" userId="222f1c7e07c9bd7a" providerId="LiveId" clId="{06ADFD30-169F-4340-8FB3-4E5864914BC7}" dt="2022-05-02T10:03:42.039" v="9927" actId="478"/>
          <ac:spMkLst>
            <pc:docMk/>
            <pc:sldMk cId="3640312010" sldId="308"/>
            <ac:spMk id="2" creationId="{4CEE5AA9-67FD-BE39-1A5F-65353DD63F49}"/>
          </ac:spMkLst>
        </pc:spChg>
        <pc:spChg chg="del">
          <ac:chgData name="Thúy Mai" userId="222f1c7e07c9bd7a" providerId="LiveId" clId="{06ADFD30-169F-4340-8FB3-4E5864914BC7}" dt="2022-05-02T10:03:44.395" v="9928" actId="478"/>
          <ac:spMkLst>
            <pc:docMk/>
            <pc:sldMk cId="3640312010" sldId="308"/>
            <ac:spMk id="3" creationId="{1733256E-E7A9-58A5-1301-726A055FEC39}"/>
          </ac:spMkLst>
        </pc:spChg>
        <pc:spChg chg="add del mod">
          <ac:chgData name="Thúy Mai" userId="222f1c7e07c9bd7a" providerId="LiveId" clId="{06ADFD30-169F-4340-8FB3-4E5864914BC7}" dt="2022-05-02T10:04:25.729" v="9946" actId="478"/>
          <ac:spMkLst>
            <pc:docMk/>
            <pc:sldMk cId="3640312010" sldId="308"/>
            <ac:spMk id="6" creationId="{CB5A3F6E-7BA2-2F64-C137-535D475D31C8}"/>
          </ac:spMkLst>
        </pc:spChg>
        <pc:spChg chg="add mod">
          <ac:chgData name="Thúy Mai" userId="222f1c7e07c9bd7a" providerId="LiveId" clId="{06ADFD30-169F-4340-8FB3-4E5864914BC7}" dt="2022-05-04T03:37:53.435" v="13031" actId="20577"/>
          <ac:spMkLst>
            <pc:docMk/>
            <pc:sldMk cId="3640312010" sldId="308"/>
            <ac:spMk id="7" creationId="{E887C3D6-C37D-7639-128B-98F5A3C676F5}"/>
          </ac:spMkLst>
        </pc:spChg>
        <pc:spChg chg="add mod">
          <ac:chgData name="Thúy Mai" userId="222f1c7e07c9bd7a" providerId="LiveId" clId="{06ADFD30-169F-4340-8FB3-4E5864914BC7}" dt="2022-05-02T10:05:18.886" v="9954" actId="207"/>
          <ac:spMkLst>
            <pc:docMk/>
            <pc:sldMk cId="3640312010" sldId="308"/>
            <ac:spMk id="9" creationId="{9B4DFBFD-3BBF-4F21-2D45-7DD5DDB9F81E}"/>
          </ac:spMkLst>
        </pc:spChg>
        <pc:graphicFrameChg chg="add del mod">
          <ac:chgData name="Thúy Mai" userId="222f1c7e07c9bd7a" providerId="LiveId" clId="{06ADFD30-169F-4340-8FB3-4E5864914BC7}" dt="2022-05-02T10:03:45.190" v="9931"/>
          <ac:graphicFrameMkLst>
            <pc:docMk/>
            <pc:sldMk cId="3640312010" sldId="308"/>
            <ac:graphicFrameMk id="4" creationId="{3208D476-6B69-A399-1395-EF304F52E53C}"/>
          </ac:graphicFrameMkLst>
        </pc:graphicFrameChg>
        <pc:graphicFrameChg chg="add del mod">
          <ac:chgData name="Thúy Mai" userId="222f1c7e07c9bd7a" providerId="LiveId" clId="{06ADFD30-169F-4340-8FB3-4E5864914BC7}" dt="2022-05-02T10:05:29.847" v="9957"/>
          <ac:graphicFrameMkLst>
            <pc:docMk/>
            <pc:sldMk cId="3640312010" sldId="308"/>
            <ac:graphicFrameMk id="10" creationId="{931DE1A9-7DEE-0ACC-6CD4-0BDBC31AB8E7}"/>
          </ac:graphicFrameMkLst>
        </pc:graphicFrameChg>
        <pc:graphicFrameChg chg="add mod modGraphic">
          <ac:chgData name="Thúy Mai" userId="222f1c7e07c9bd7a" providerId="LiveId" clId="{06ADFD30-169F-4340-8FB3-4E5864914BC7}" dt="2022-05-02T10:07:14.596" v="9978" actId="1076"/>
          <ac:graphicFrameMkLst>
            <pc:docMk/>
            <pc:sldMk cId="3640312010" sldId="308"/>
            <ac:graphicFrameMk id="11" creationId="{1C5DF145-AEBF-18F8-FE9C-64BCF107D5D1}"/>
          </ac:graphicFrameMkLst>
        </pc:graphicFrameChg>
      </pc:sldChg>
      <pc:sldChg chg="addSp delSp modSp new mod modAnim addCm delCm">
        <pc:chgData name="Thúy Mai" userId="222f1c7e07c9bd7a" providerId="LiveId" clId="{06ADFD30-169F-4340-8FB3-4E5864914BC7}" dt="2022-08-04T03:30:09.278" v="15266" actId="14100"/>
        <pc:sldMkLst>
          <pc:docMk/>
          <pc:sldMk cId="246075280" sldId="309"/>
        </pc:sldMkLst>
        <pc:spChg chg="del">
          <ac:chgData name="Thúy Mai" userId="222f1c7e07c9bd7a" providerId="LiveId" clId="{06ADFD30-169F-4340-8FB3-4E5864914BC7}" dt="2022-05-02T10:33:00.662" v="10155" actId="478"/>
          <ac:spMkLst>
            <pc:docMk/>
            <pc:sldMk cId="246075280" sldId="309"/>
            <ac:spMk id="2" creationId="{A4ACC03B-8A6C-1E70-0135-7E8F0ABCCAD7}"/>
          </ac:spMkLst>
        </pc:spChg>
        <pc:spChg chg="del">
          <ac:chgData name="Thúy Mai" userId="222f1c7e07c9bd7a" providerId="LiveId" clId="{06ADFD30-169F-4340-8FB3-4E5864914BC7}" dt="2022-05-02T10:33:16.882" v="10203" actId="478"/>
          <ac:spMkLst>
            <pc:docMk/>
            <pc:sldMk cId="246075280" sldId="309"/>
            <ac:spMk id="3" creationId="{40FF319F-B63E-D80E-DA63-07ACB2755E79}"/>
          </ac:spMkLst>
        </pc:spChg>
        <pc:spChg chg="add mod">
          <ac:chgData name="Thúy Mai" userId="222f1c7e07c9bd7a" providerId="LiveId" clId="{06ADFD30-169F-4340-8FB3-4E5864914BC7}" dt="2022-08-04T03:26:56.291" v="15216" actId="1076"/>
          <ac:spMkLst>
            <pc:docMk/>
            <pc:sldMk cId="246075280" sldId="309"/>
            <ac:spMk id="4" creationId="{30454A81-E0E7-DFA5-ADD1-E822A3756561}"/>
          </ac:spMkLst>
        </pc:spChg>
        <pc:spChg chg="add mod">
          <ac:chgData name="Thúy Mai" userId="222f1c7e07c9bd7a" providerId="LiveId" clId="{06ADFD30-169F-4340-8FB3-4E5864914BC7}" dt="2022-08-04T03:27:12.401" v="15218" actId="14100"/>
          <ac:spMkLst>
            <pc:docMk/>
            <pc:sldMk cId="246075280" sldId="309"/>
            <ac:spMk id="7" creationId="{6CA40DB0-3F11-7761-5D11-3A683F6199BE}"/>
          </ac:spMkLst>
        </pc:spChg>
        <pc:spChg chg="add mod">
          <ac:chgData name="Thúy Mai" userId="222f1c7e07c9bd7a" providerId="LiveId" clId="{06ADFD30-169F-4340-8FB3-4E5864914BC7}" dt="2022-08-04T03:28:08.209" v="15234" actId="1076"/>
          <ac:spMkLst>
            <pc:docMk/>
            <pc:sldMk cId="246075280" sldId="309"/>
            <ac:spMk id="16" creationId="{61E8D59E-1B14-7BB8-AA68-C81D1925EDC5}"/>
          </ac:spMkLst>
        </pc:spChg>
        <pc:spChg chg="add mod">
          <ac:chgData name="Thúy Mai" userId="222f1c7e07c9bd7a" providerId="LiveId" clId="{06ADFD30-169F-4340-8FB3-4E5864914BC7}" dt="2022-08-04T03:28:08.209" v="15234" actId="1076"/>
          <ac:spMkLst>
            <pc:docMk/>
            <pc:sldMk cId="246075280" sldId="309"/>
            <ac:spMk id="17" creationId="{DB03848A-4086-1C23-9940-8F7B5ED4FA87}"/>
          </ac:spMkLst>
        </pc:spChg>
        <pc:spChg chg="add mod">
          <ac:chgData name="Thúy Mai" userId="222f1c7e07c9bd7a" providerId="LiveId" clId="{06ADFD30-169F-4340-8FB3-4E5864914BC7}" dt="2022-08-04T03:27:12.401" v="15218" actId="14100"/>
          <ac:spMkLst>
            <pc:docMk/>
            <pc:sldMk cId="246075280" sldId="309"/>
            <ac:spMk id="18" creationId="{A9F0DB76-6483-610D-AE8A-00DEDEE92BA0}"/>
          </ac:spMkLst>
        </pc:spChg>
        <pc:spChg chg="add mod">
          <ac:chgData name="Thúy Mai" userId="222f1c7e07c9bd7a" providerId="LiveId" clId="{06ADFD30-169F-4340-8FB3-4E5864914BC7}" dt="2022-08-04T03:28:08.209" v="15234" actId="1076"/>
          <ac:spMkLst>
            <pc:docMk/>
            <pc:sldMk cId="246075280" sldId="309"/>
            <ac:spMk id="19" creationId="{241DDF96-44DF-21D1-CCD8-950D5D11BB3E}"/>
          </ac:spMkLst>
        </pc:spChg>
        <pc:spChg chg="add mod">
          <ac:chgData name="Thúy Mai" userId="222f1c7e07c9bd7a" providerId="LiveId" clId="{06ADFD30-169F-4340-8FB3-4E5864914BC7}" dt="2022-08-04T03:28:08.209" v="15234" actId="1076"/>
          <ac:spMkLst>
            <pc:docMk/>
            <pc:sldMk cId="246075280" sldId="309"/>
            <ac:spMk id="20" creationId="{65306D20-5BC7-D798-20C3-1367AC9F152B}"/>
          </ac:spMkLst>
        </pc:spChg>
        <pc:spChg chg="add mod">
          <ac:chgData name="Thúy Mai" userId="222f1c7e07c9bd7a" providerId="LiveId" clId="{06ADFD30-169F-4340-8FB3-4E5864914BC7}" dt="2022-08-04T03:28:08.209" v="15234" actId="1076"/>
          <ac:spMkLst>
            <pc:docMk/>
            <pc:sldMk cId="246075280" sldId="309"/>
            <ac:spMk id="21" creationId="{375D9035-177A-0611-5048-A27E7ED628A1}"/>
          </ac:spMkLst>
        </pc:spChg>
        <pc:spChg chg="add mod">
          <ac:chgData name="Thúy Mai" userId="222f1c7e07c9bd7a" providerId="LiveId" clId="{06ADFD30-169F-4340-8FB3-4E5864914BC7}" dt="2022-08-04T03:28:08.209" v="15234" actId="1076"/>
          <ac:spMkLst>
            <pc:docMk/>
            <pc:sldMk cId="246075280" sldId="309"/>
            <ac:spMk id="22" creationId="{2A5EF64D-0912-3EEA-2F0B-4002DEAFFEA5}"/>
          </ac:spMkLst>
        </pc:spChg>
        <pc:spChg chg="add mod">
          <ac:chgData name="Thúy Mai" userId="222f1c7e07c9bd7a" providerId="LiveId" clId="{06ADFD30-169F-4340-8FB3-4E5864914BC7}" dt="2022-08-04T03:30:06.408" v="15265" actId="14100"/>
          <ac:spMkLst>
            <pc:docMk/>
            <pc:sldMk cId="246075280" sldId="309"/>
            <ac:spMk id="23" creationId="{DB212F8C-F6CC-D916-A224-E0A3F77A8A47}"/>
          </ac:spMkLst>
        </pc:spChg>
        <pc:spChg chg="add mod">
          <ac:chgData name="Thúy Mai" userId="222f1c7e07c9bd7a" providerId="LiveId" clId="{06ADFD30-169F-4340-8FB3-4E5864914BC7}" dt="2022-08-04T03:28:08.209" v="15234" actId="1076"/>
          <ac:spMkLst>
            <pc:docMk/>
            <pc:sldMk cId="246075280" sldId="309"/>
            <ac:spMk id="24" creationId="{C81FE57A-4722-9778-162C-C6415F82B68D}"/>
          </ac:spMkLst>
        </pc:spChg>
        <pc:spChg chg="add mod">
          <ac:chgData name="Thúy Mai" userId="222f1c7e07c9bd7a" providerId="LiveId" clId="{06ADFD30-169F-4340-8FB3-4E5864914BC7}" dt="2022-08-04T03:28:08.209" v="15234" actId="1076"/>
          <ac:spMkLst>
            <pc:docMk/>
            <pc:sldMk cId="246075280" sldId="309"/>
            <ac:spMk id="25" creationId="{0D08DAE5-3DD4-01AE-D49E-3A17EAB0C619}"/>
          </ac:spMkLst>
        </pc:spChg>
        <pc:spChg chg="add mod">
          <ac:chgData name="Thúy Mai" userId="222f1c7e07c9bd7a" providerId="LiveId" clId="{06ADFD30-169F-4340-8FB3-4E5864914BC7}" dt="2022-08-04T03:30:09.278" v="15266" actId="14100"/>
          <ac:spMkLst>
            <pc:docMk/>
            <pc:sldMk cId="246075280" sldId="309"/>
            <ac:spMk id="26" creationId="{E209B9D9-DF98-91B2-ECAC-042DAA096689}"/>
          </ac:spMkLst>
        </pc:spChg>
        <pc:graphicFrameChg chg="add del mod">
          <ac:chgData name="Thúy Mai" userId="222f1c7e07c9bd7a" providerId="LiveId" clId="{06ADFD30-169F-4340-8FB3-4E5864914BC7}" dt="2022-08-04T03:26:45.933" v="15211"/>
          <ac:graphicFrameMkLst>
            <pc:docMk/>
            <pc:sldMk cId="246075280" sldId="309"/>
            <ac:graphicFrameMk id="2" creationId="{2DD328B8-1BFB-7716-8E39-F9D9AC411AA4}"/>
          </ac:graphicFrameMkLst>
        </pc:graphicFrameChg>
        <pc:graphicFrameChg chg="add del mod">
          <ac:chgData name="Thúy Mai" userId="222f1c7e07c9bd7a" providerId="LiveId" clId="{06ADFD30-169F-4340-8FB3-4E5864914BC7}" dt="2022-08-04T03:28:13.321" v="15235" actId="478"/>
          <ac:graphicFrameMkLst>
            <pc:docMk/>
            <pc:sldMk cId="246075280" sldId="309"/>
            <ac:graphicFrameMk id="3" creationId="{EB449EA8-EA72-0D1B-BD95-ED848AB55F18}"/>
          </ac:graphicFrameMkLst>
        </pc:graphicFrameChg>
        <pc:graphicFrameChg chg="add del mod">
          <ac:chgData name="Thúy Mai" userId="222f1c7e07c9bd7a" providerId="LiveId" clId="{06ADFD30-169F-4340-8FB3-4E5864914BC7}" dt="2022-05-02T10:33:25.564" v="10206"/>
          <ac:graphicFrameMkLst>
            <pc:docMk/>
            <pc:sldMk cId="246075280" sldId="309"/>
            <ac:graphicFrameMk id="5" creationId="{D042FD3B-BD49-8001-BC25-1E0CF6CFEE88}"/>
          </ac:graphicFrameMkLst>
        </pc:graphicFrameChg>
        <pc:graphicFrameChg chg="add del mod">
          <ac:chgData name="Thúy Mai" userId="222f1c7e07c9bd7a" providerId="LiveId" clId="{06ADFD30-169F-4340-8FB3-4E5864914BC7}" dt="2022-05-02T10:33:35.398" v="10212"/>
          <ac:graphicFrameMkLst>
            <pc:docMk/>
            <pc:sldMk cId="246075280" sldId="309"/>
            <ac:graphicFrameMk id="8" creationId="{FBD1F875-6AA8-6915-0C11-494B90E3C47E}"/>
          </ac:graphicFrameMkLst>
        </pc:graphicFrameChg>
        <pc:graphicFrameChg chg="add del mod modGraphic">
          <ac:chgData name="Thúy Mai" userId="222f1c7e07c9bd7a" providerId="LiveId" clId="{06ADFD30-169F-4340-8FB3-4E5864914BC7}" dt="2022-05-02T10:36:56.773" v="10285" actId="478"/>
          <ac:graphicFrameMkLst>
            <pc:docMk/>
            <pc:sldMk cId="246075280" sldId="309"/>
            <ac:graphicFrameMk id="9" creationId="{1E878153-1D5B-3095-19B7-C75ACB6F23D3}"/>
          </ac:graphicFrameMkLst>
        </pc:graphicFrameChg>
        <pc:graphicFrameChg chg="add del mod">
          <ac:chgData name="Thúy Mai" userId="222f1c7e07c9bd7a" providerId="LiveId" clId="{06ADFD30-169F-4340-8FB3-4E5864914BC7}" dt="2022-05-02T10:33:46.022" v="10219"/>
          <ac:graphicFrameMkLst>
            <pc:docMk/>
            <pc:sldMk cId="246075280" sldId="309"/>
            <ac:graphicFrameMk id="10" creationId="{E6709A14-227B-3EEB-B84C-E7512E399B64}"/>
          </ac:graphicFrameMkLst>
        </pc:graphicFrameChg>
        <pc:graphicFrameChg chg="add del mod">
          <ac:chgData name="Thúy Mai" userId="222f1c7e07c9bd7a" providerId="LiveId" clId="{06ADFD30-169F-4340-8FB3-4E5864914BC7}" dt="2022-05-02T10:33:46.022" v="10219"/>
          <ac:graphicFrameMkLst>
            <pc:docMk/>
            <pc:sldMk cId="246075280" sldId="309"/>
            <ac:graphicFrameMk id="11" creationId="{5B1EE54F-C473-E924-093D-508D64E856AA}"/>
          </ac:graphicFrameMkLst>
        </pc:graphicFrameChg>
        <pc:graphicFrameChg chg="add del mod">
          <ac:chgData name="Thúy Mai" userId="222f1c7e07c9bd7a" providerId="LiveId" clId="{06ADFD30-169F-4340-8FB3-4E5864914BC7}" dt="2022-05-02T10:33:47.249" v="10222"/>
          <ac:graphicFrameMkLst>
            <pc:docMk/>
            <pc:sldMk cId="246075280" sldId="309"/>
            <ac:graphicFrameMk id="12" creationId="{580C9666-E19E-4B65-67BE-6B260BC3E702}"/>
          </ac:graphicFrameMkLst>
        </pc:graphicFrameChg>
        <pc:graphicFrameChg chg="add del mod modGraphic">
          <ac:chgData name="Thúy Mai" userId="222f1c7e07c9bd7a" providerId="LiveId" clId="{06ADFD30-169F-4340-8FB3-4E5864914BC7}" dt="2022-05-02T10:38:04.246" v="10311" actId="478"/>
          <ac:graphicFrameMkLst>
            <pc:docMk/>
            <pc:sldMk cId="246075280" sldId="309"/>
            <ac:graphicFrameMk id="13" creationId="{21918565-C543-E1D7-9FB1-972DB1316A29}"/>
          </ac:graphicFrameMkLst>
        </pc:graphicFrameChg>
        <pc:graphicFrameChg chg="add del mod">
          <ac:chgData name="Thúy Mai" userId="222f1c7e07c9bd7a" providerId="LiveId" clId="{06ADFD30-169F-4340-8FB3-4E5864914BC7}" dt="2022-05-02T10:33:55.914" v="10227"/>
          <ac:graphicFrameMkLst>
            <pc:docMk/>
            <pc:sldMk cId="246075280" sldId="309"/>
            <ac:graphicFrameMk id="14" creationId="{2CBF7492-86C8-ADE6-D4E1-71B5B21C8D33}"/>
          </ac:graphicFrameMkLst>
        </pc:graphicFrameChg>
        <pc:graphicFrameChg chg="add del mod">
          <ac:chgData name="Thúy Mai" userId="222f1c7e07c9bd7a" providerId="LiveId" clId="{06ADFD30-169F-4340-8FB3-4E5864914BC7}" dt="2022-05-02T10:37:44.388" v="10303" actId="478"/>
          <ac:graphicFrameMkLst>
            <pc:docMk/>
            <pc:sldMk cId="246075280" sldId="309"/>
            <ac:graphicFrameMk id="15" creationId="{25CB96F7-7D71-E9F2-9C07-D917D6C5D62F}"/>
          </ac:graphicFrameMkLst>
        </pc:graphicFrameChg>
        <pc:graphicFrameChg chg="add del mod">
          <ac:chgData name="Thúy Mai" userId="222f1c7e07c9bd7a" providerId="LiveId" clId="{06ADFD30-169F-4340-8FB3-4E5864914BC7}" dt="2022-05-02T10:34:06.026" v="10232"/>
          <ac:graphicFrameMkLst>
            <pc:docMk/>
            <pc:sldMk cId="246075280" sldId="309"/>
            <ac:graphicFrameMk id="16" creationId="{5E899FAC-D831-138E-3AB2-B72CE2F957F9}"/>
          </ac:graphicFrameMkLst>
        </pc:graphicFrameChg>
        <pc:graphicFrameChg chg="add del mod modGraphic">
          <ac:chgData name="Thúy Mai" userId="222f1c7e07c9bd7a" providerId="LiveId" clId="{06ADFD30-169F-4340-8FB3-4E5864914BC7}" dt="2022-05-02T10:38:26.881" v="10317" actId="478"/>
          <ac:graphicFrameMkLst>
            <pc:docMk/>
            <pc:sldMk cId="246075280" sldId="309"/>
            <ac:graphicFrameMk id="17" creationId="{A292DF7D-9607-C7BF-9FC3-F7D37AE617CC}"/>
          </ac:graphicFrameMkLst>
        </pc:graphicFrameChg>
        <pc:picChg chg="add del mod">
          <ac:chgData name="Thúy Mai" userId="222f1c7e07c9bd7a" providerId="LiveId" clId="{06ADFD30-169F-4340-8FB3-4E5864914BC7}" dt="2022-05-04T03:30:47.690" v="12930" actId="478"/>
          <ac:picMkLst>
            <pc:docMk/>
            <pc:sldMk cId="246075280" sldId="309"/>
            <ac:picMk id="3" creationId="{FA409470-D8ED-E7BB-9C5B-C080C27D6B96}"/>
          </ac:picMkLst>
        </pc:picChg>
        <pc:picChg chg="add mod">
          <ac:chgData name="Thúy Mai" userId="222f1c7e07c9bd7a" providerId="LiveId" clId="{06ADFD30-169F-4340-8FB3-4E5864914BC7}" dt="2022-08-04T03:26:54.019" v="15215" actId="1076"/>
          <ac:picMkLst>
            <pc:docMk/>
            <pc:sldMk cId="246075280" sldId="309"/>
            <ac:picMk id="6" creationId="{4E5DC81F-0F83-9983-34A6-2BE97CB0E339}"/>
          </ac:picMkLst>
        </pc:picChg>
      </pc:sldChg>
      <pc:sldChg chg="addSp delSp modSp new mod modAnim">
        <pc:chgData name="Thúy Mai" userId="222f1c7e07c9bd7a" providerId="LiveId" clId="{06ADFD30-169F-4340-8FB3-4E5864914BC7}" dt="2022-08-04T03:23:25.760" v="15206" actId="1076"/>
        <pc:sldMkLst>
          <pc:docMk/>
          <pc:sldMk cId="3847726170" sldId="310"/>
        </pc:sldMkLst>
        <pc:spChg chg="del">
          <ac:chgData name="Thúy Mai" userId="222f1c7e07c9bd7a" providerId="LiveId" clId="{06ADFD30-169F-4340-8FB3-4E5864914BC7}" dt="2022-05-02T11:04:03.731" v="10807" actId="478"/>
          <ac:spMkLst>
            <pc:docMk/>
            <pc:sldMk cId="3847726170" sldId="310"/>
            <ac:spMk id="2" creationId="{87FC04A0-EABF-2463-9F75-ED69A92D2B23}"/>
          </ac:spMkLst>
        </pc:spChg>
        <pc:spChg chg="del">
          <ac:chgData name="Thúy Mai" userId="222f1c7e07c9bd7a" providerId="LiveId" clId="{06ADFD30-169F-4340-8FB3-4E5864914BC7}" dt="2022-05-02T11:04:04.540" v="10808" actId="478"/>
          <ac:spMkLst>
            <pc:docMk/>
            <pc:sldMk cId="3847726170" sldId="310"/>
            <ac:spMk id="3" creationId="{A86DFF58-54F0-085F-E603-60EC7FC08C83}"/>
          </ac:spMkLst>
        </pc:spChg>
        <pc:spChg chg="add mod">
          <ac:chgData name="Thúy Mai" userId="222f1c7e07c9bd7a" providerId="LiveId" clId="{06ADFD30-169F-4340-8FB3-4E5864914BC7}" dt="2022-05-04T03:35:46.086" v="12991" actId="1076"/>
          <ac:spMkLst>
            <pc:docMk/>
            <pc:sldMk cId="3847726170" sldId="310"/>
            <ac:spMk id="4" creationId="{B3B782C5-C585-E282-D21F-4F579B2807F8}"/>
          </ac:spMkLst>
        </pc:spChg>
        <pc:spChg chg="add mod">
          <ac:chgData name="Thúy Mai" userId="222f1c7e07c9bd7a" providerId="LiveId" clId="{06ADFD30-169F-4340-8FB3-4E5864914BC7}" dt="2022-05-04T03:35:43.632" v="12990" actId="1076"/>
          <ac:spMkLst>
            <pc:docMk/>
            <pc:sldMk cId="3847726170" sldId="310"/>
            <ac:spMk id="5" creationId="{6B8848D3-B536-8B67-9632-DB0759BDCE2E}"/>
          </ac:spMkLst>
        </pc:spChg>
        <pc:spChg chg="add del mod">
          <ac:chgData name="Thúy Mai" userId="222f1c7e07c9bd7a" providerId="LiveId" clId="{06ADFD30-169F-4340-8FB3-4E5864914BC7}" dt="2022-05-02T11:09:12.482" v="10836" actId="478"/>
          <ac:spMkLst>
            <pc:docMk/>
            <pc:sldMk cId="3847726170" sldId="310"/>
            <ac:spMk id="6" creationId="{915B265E-C023-5112-8AD2-35141C0CBEBF}"/>
          </ac:spMkLst>
        </pc:spChg>
        <pc:spChg chg="add mod">
          <ac:chgData name="Thúy Mai" userId="222f1c7e07c9bd7a" providerId="LiveId" clId="{06ADFD30-169F-4340-8FB3-4E5864914BC7}" dt="2022-08-04T03:23:25.760" v="15206" actId="1076"/>
          <ac:spMkLst>
            <pc:docMk/>
            <pc:sldMk cId="3847726170" sldId="310"/>
            <ac:spMk id="7" creationId="{1AD86D57-9C50-15AB-076F-616CCDA0557D}"/>
          </ac:spMkLst>
        </pc:spChg>
        <pc:spChg chg="add mod">
          <ac:chgData name="Thúy Mai" userId="222f1c7e07c9bd7a" providerId="LiveId" clId="{06ADFD30-169F-4340-8FB3-4E5864914BC7}" dt="2022-08-04T03:23:21.584" v="15204" actId="14100"/>
          <ac:spMkLst>
            <pc:docMk/>
            <pc:sldMk cId="3847726170" sldId="310"/>
            <ac:spMk id="8" creationId="{A202C4AD-2CB4-08ED-E2B4-BB24EEF6A340}"/>
          </ac:spMkLst>
        </pc:spChg>
        <pc:picChg chg="add del mod">
          <ac:chgData name="Thúy Mai" userId="222f1c7e07c9bd7a" providerId="LiveId" clId="{06ADFD30-169F-4340-8FB3-4E5864914BC7}" dt="2022-05-04T03:36:30.838" v="12994"/>
          <ac:picMkLst>
            <pc:docMk/>
            <pc:sldMk cId="3847726170" sldId="310"/>
            <ac:picMk id="6" creationId="{6295CA3C-885A-1934-C818-D205CE0D9E7E}"/>
          </ac:picMkLst>
        </pc:picChg>
        <pc:picChg chg="add del mod">
          <ac:chgData name="Thúy Mai" userId="222f1c7e07c9bd7a" providerId="LiveId" clId="{06ADFD30-169F-4340-8FB3-4E5864914BC7}" dt="2022-05-02T11:10:32.188" v="10895" actId="478"/>
          <ac:picMkLst>
            <pc:docMk/>
            <pc:sldMk cId="3847726170" sldId="310"/>
            <ac:picMk id="9" creationId="{E6B554DE-A42F-AB49-702D-EB9CA71E9779}"/>
          </ac:picMkLst>
        </pc:picChg>
        <pc:picChg chg="add mod">
          <ac:chgData name="Thúy Mai" userId="222f1c7e07c9bd7a" providerId="LiveId" clId="{06ADFD30-169F-4340-8FB3-4E5864914BC7}" dt="2022-05-02T11:10:52.719" v="10897" actId="1076"/>
          <ac:picMkLst>
            <pc:docMk/>
            <pc:sldMk cId="3847726170" sldId="310"/>
            <ac:picMk id="10" creationId="{F0025616-7766-25D1-CB1D-871F77006622}"/>
          </ac:picMkLst>
        </pc:picChg>
      </pc:sldChg>
      <pc:sldChg chg="addSp delSp modSp new mod delAnim modAnim">
        <pc:chgData name="Thúy Mai" userId="222f1c7e07c9bd7a" providerId="LiveId" clId="{06ADFD30-169F-4340-8FB3-4E5864914BC7}" dt="2022-08-04T02:01:20.580" v="14774" actId="14100"/>
        <pc:sldMkLst>
          <pc:docMk/>
          <pc:sldMk cId="3075721410" sldId="311"/>
        </pc:sldMkLst>
        <pc:spChg chg="del">
          <ac:chgData name="Thúy Mai" userId="222f1c7e07c9bd7a" providerId="LiveId" clId="{06ADFD30-169F-4340-8FB3-4E5864914BC7}" dt="2022-05-02T10:52:21.692" v="10574" actId="478"/>
          <ac:spMkLst>
            <pc:docMk/>
            <pc:sldMk cId="3075721410" sldId="311"/>
            <ac:spMk id="2" creationId="{2B7DC882-9C0E-FB96-F294-74E17B2458EE}"/>
          </ac:spMkLst>
        </pc:spChg>
        <pc:spChg chg="del">
          <ac:chgData name="Thúy Mai" userId="222f1c7e07c9bd7a" providerId="LiveId" clId="{06ADFD30-169F-4340-8FB3-4E5864914BC7}" dt="2022-05-02T10:52:33.013" v="10581" actId="478"/>
          <ac:spMkLst>
            <pc:docMk/>
            <pc:sldMk cId="3075721410" sldId="311"/>
            <ac:spMk id="3" creationId="{5975DCCB-FD08-674E-9A03-4085D7431418}"/>
          </ac:spMkLst>
        </pc:spChg>
        <pc:spChg chg="add del">
          <ac:chgData name="Thúy Mai" userId="222f1c7e07c9bd7a" providerId="LiveId" clId="{06ADFD30-169F-4340-8FB3-4E5864914BC7}" dt="2022-05-02T10:52:42.756" v="10600" actId="478"/>
          <ac:spMkLst>
            <pc:docMk/>
            <pc:sldMk cId="3075721410" sldId="311"/>
            <ac:spMk id="6" creationId="{50BC3FAF-2C6B-3905-7A45-604B76A277D7}"/>
          </ac:spMkLst>
        </pc:spChg>
        <pc:spChg chg="add mod">
          <ac:chgData name="Thúy Mai" userId="222f1c7e07c9bd7a" providerId="LiveId" clId="{06ADFD30-169F-4340-8FB3-4E5864914BC7}" dt="2022-05-04T03:34:50.900" v="12979" actId="1076"/>
          <ac:spMkLst>
            <pc:docMk/>
            <pc:sldMk cId="3075721410" sldId="311"/>
            <ac:spMk id="7" creationId="{1C378644-D2C0-C5C5-DD3B-24A85E6B7F65}"/>
          </ac:spMkLst>
        </pc:spChg>
        <pc:spChg chg="add mod">
          <ac:chgData name="Thúy Mai" userId="222f1c7e07c9bd7a" providerId="LiveId" clId="{06ADFD30-169F-4340-8FB3-4E5864914BC7}" dt="2022-05-04T03:34:53.394" v="12980" actId="1076"/>
          <ac:spMkLst>
            <pc:docMk/>
            <pc:sldMk cId="3075721410" sldId="311"/>
            <ac:spMk id="8" creationId="{EEF7CF79-4B76-6472-6869-4322C53BF923}"/>
          </ac:spMkLst>
        </pc:spChg>
        <pc:spChg chg="add mod">
          <ac:chgData name="Thúy Mai" userId="222f1c7e07c9bd7a" providerId="LiveId" clId="{06ADFD30-169F-4340-8FB3-4E5864914BC7}" dt="2022-05-02T10:57:12.976" v="10718" actId="20577"/>
          <ac:spMkLst>
            <pc:docMk/>
            <pc:sldMk cId="3075721410" sldId="311"/>
            <ac:spMk id="9" creationId="{D9FA6CF0-727B-DE13-C65D-B30E26173F92}"/>
          </ac:spMkLst>
        </pc:spChg>
        <pc:spChg chg="add mod">
          <ac:chgData name="Thúy Mai" userId="222f1c7e07c9bd7a" providerId="LiveId" clId="{06ADFD30-169F-4340-8FB3-4E5864914BC7}" dt="2022-08-04T01:58:11.414" v="14725" actId="1076"/>
          <ac:spMkLst>
            <pc:docMk/>
            <pc:sldMk cId="3075721410" sldId="311"/>
            <ac:spMk id="10" creationId="{C19AB77E-33FC-0E2D-F7A9-ADFC727090BA}"/>
          </ac:spMkLst>
        </pc:spChg>
        <pc:spChg chg="add del mod">
          <ac:chgData name="Thúy Mai" userId="222f1c7e07c9bd7a" providerId="LiveId" clId="{06ADFD30-169F-4340-8FB3-4E5864914BC7}" dt="2022-08-04T01:57:47.496" v="14717" actId="478"/>
          <ac:spMkLst>
            <pc:docMk/>
            <pc:sldMk cId="3075721410" sldId="311"/>
            <ac:spMk id="13" creationId="{98966967-1F7B-E1BB-22A4-07AD4C3C75CB}"/>
          </ac:spMkLst>
        </pc:spChg>
        <pc:spChg chg="add del mod">
          <ac:chgData name="Thúy Mai" userId="222f1c7e07c9bd7a" providerId="LiveId" clId="{06ADFD30-169F-4340-8FB3-4E5864914BC7}" dt="2022-08-04T01:57:48.222" v="14718" actId="478"/>
          <ac:spMkLst>
            <pc:docMk/>
            <pc:sldMk cId="3075721410" sldId="311"/>
            <ac:spMk id="14" creationId="{E953C8B8-5028-91A2-86ED-8D67EB8DA471}"/>
          </ac:spMkLst>
        </pc:spChg>
        <pc:spChg chg="add mod">
          <ac:chgData name="Thúy Mai" userId="222f1c7e07c9bd7a" providerId="LiveId" clId="{06ADFD30-169F-4340-8FB3-4E5864914BC7}" dt="2022-08-04T01:58:43.532" v="14737" actId="122"/>
          <ac:spMkLst>
            <pc:docMk/>
            <pc:sldMk cId="3075721410" sldId="311"/>
            <ac:spMk id="15" creationId="{98E28971-851A-C296-D568-0F338F1F7A85}"/>
          </ac:spMkLst>
        </pc:spChg>
        <pc:spChg chg="add mod">
          <ac:chgData name="Thúy Mai" userId="222f1c7e07c9bd7a" providerId="LiveId" clId="{06ADFD30-169F-4340-8FB3-4E5864914BC7}" dt="2022-08-04T01:59:55.684" v="14755" actId="21"/>
          <ac:spMkLst>
            <pc:docMk/>
            <pc:sldMk cId="3075721410" sldId="311"/>
            <ac:spMk id="16" creationId="{6D7C14BA-C63A-B1F2-7B67-3118F6327512}"/>
          </ac:spMkLst>
        </pc:spChg>
        <pc:spChg chg="add mod">
          <ac:chgData name="Thúy Mai" userId="222f1c7e07c9bd7a" providerId="LiveId" clId="{06ADFD30-169F-4340-8FB3-4E5864914BC7}" dt="2022-08-04T02:01:20.580" v="14774" actId="14100"/>
          <ac:spMkLst>
            <pc:docMk/>
            <pc:sldMk cId="3075721410" sldId="311"/>
            <ac:spMk id="17" creationId="{D69179DB-1C17-C05D-457B-4CB8F3804866}"/>
          </ac:spMkLst>
        </pc:spChg>
        <pc:spChg chg="add mod">
          <ac:chgData name="Thúy Mai" userId="222f1c7e07c9bd7a" providerId="LiveId" clId="{06ADFD30-169F-4340-8FB3-4E5864914BC7}" dt="2022-08-04T02:01:20.580" v="14774" actId="14100"/>
          <ac:spMkLst>
            <pc:docMk/>
            <pc:sldMk cId="3075721410" sldId="311"/>
            <ac:spMk id="18" creationId="{E860940D-900D-AE6D-6737-D4D47D927233}"/>
          </ac:spMkLst>
        </pc:spChg>
        <pc:graphicFrameChg chg="add del mod">
          <ac:chgData name="Thúy Mai" userId="222f1c7e07c9bd7a" providerId="LiveId" clId="{06ADFD30-169F-4340-8FB3-4E5864914BC7}" dt="2022-08-04T01:58:26.120" v="14730"/>
          <ac:graphicFrameMkLst>
            <pc:docMk/>
            <pc:sldMk cId="3075721410" sldId="311"/>
            <ac:graphicFrameMk id="2" creationId="{F938A701-DC00-31B5-D84D-DF1D9B011453}"/>
          </ac:graphicFrameMkLst>
        </pc:graphicFrameChg>
        <pc:graphicFrameChg chg="add del mod">
          <ac:chgData name="Thúy Mai" userId="222f1c7e07c9bd7a" providerId="LiveId" clId="{06ADFD30-169F-4340-8FB3-4E5864914BC7}" dt="2022-08-04T01:59:05.891" v="14740"/>
          <ac:graphicFrameMkLst>
            <pc:docMk/>
            <pc:sldMk cId="3075721410" sldId="311"/>
            <ac:graphicFrameMk id="3" creationId="{0A9AF97B-DE34-C703-CD21-E605F2B892DF}"/>
          </ac:graphicFrameMkLst>
        </pc:graphicFrameChg>
        <pc:graphicFrameChg chg="add del mod">
          <ac:chgData name="Thúy Mai" userId="222f1c7e07c9bd7a" providerId="LiveId" clId="{06ADFD30-169F-4340-8FB3-4E5864914BC7}" dt="2022-05-02T10:52:23.144" v="10577"/>
          <ac:graphicFrameMkLst>
            <pc:docMk/>
            <pc:sldMk cId="3075721410" sldId="311"/>
            <ac:graphicFrameMk id="4" creationId="{D1CBB13B-8BFD-0093-2BF3-319B944EC4AF}"/>
          </ac:graphicFrameMkLst>
        </pc:graphicFrameChg>
        <pc:picChg chg="add del mod">
          <ac:chgData name="Thúy Mai" userId="222f1c7e07c9bd7a" providerId="LiveId" clId="{06ADFD30-169F-4340-8FB3-4E5864914BC7}" dt="2022-05-02T10:54:27.815" v="10601" actId="478"/>
          <ac:picMkLst>
            <pc:docMk/>
            <pc:sldMk cId="3075721410" sldId="311"/>
            <ac:picMk id="10" creationId="{9AD26789-82E5-230F-43F7-9723891737D7}"/>
          </ac:picMkLst>
        </pc:picChg>
        <pc:picChg chg="add mod">
          <ac:chgData name="Thúy Mai" userId="222f1c7e07c9bd7a" providerId="LiveId" clId="{06ADFD30-169F-4340-8FB3-4E5864914BC7}" dt="2022-08-04T01:58:16.400" v="14726" actId="1076"/>
          <ac:picMkLst>
            <pc:docMk/>
            <pc:sldMk cId="3075721410" sldId="311"/>
            <ac:picMk id="11" creationId="{D9AF41C8-42C7-159E-F2B9-93C71885E01E}"/>
          </ac:picMkLst>
        </pc:picChg>
        <pc:picChg chg="add del mod">
          <ac:chgData name="Thúy Mai" userId="222f1c7e07c9bd7a" providerId="LiveId" clId="{06ADFD30-169F-4340-8FB3-4E5864914BC7}" dt="2022-08-04T01:59:29.985" v="14748" actId="478"/>
          <ac:picMkLst>
            <pc:docMk/>
            <pc:sldMk cId="3075721410" sldId="311"/>
            <ac:picMk id="12" creationId="{AC70FC23-E933-23AD-CFF7-71836938C387}"/>
          </ac:picMkLst>
        </pc:picChg>
      </pc:sldChg>
      <pc:sldChg chg="addSp delSp modSp add mod delAnim modAnim">
        <pc:chgData name="Thúy Mai" userId="222f1c7e07c9bd7a" providerId="LiveId" clId="{06ADFD30-169F-4340-8FB3-4E5864914BC7}" dt="2022-08-04T03:19:51.385" v="15146" actId="1076"/>
        <pc:sldMkLst>
          <pc:docMk/>
          <pc:sldMk cId="2698299491" sldId="312"/>
        </pc:sldMkLst>
        <pc:spChg chg="mod">
          <ac:chgData name="Thúy Mai" userId="222f1c7e07c9bd7a" providerId="LiveId" clId="{06ADFD30-169F-4340-8FB3-4E5864914BC7}" dt="2022-05-02T11:31:30.616" v="11212" actId="20577"/>
          <ac:spMkLst>
            <pc:docMk/>
            <pc:sldMk cId="2698299491" sldId="312"/>
            <ac:spMk id="7" creationId="{1C378644-D2C0-C5C5-DD3B-24A85E6B7F65}"/>
          </ac:spMkLst>
        </pc:spChg>
        <pc:spChg chg="mod">
          <ac:chgData name="Thúy Mai" userId="222f1c7e07c9bd7a" providerId="LiveId" clId="{06ADFD30-169F-4340-8FB3-4E5864914BC7}" dt="2022-05-02T11:30:55.292" v="11200" actId="14100"/>
          <ac:spMkLst>
            <pc:docMk/>
            <pc:sldMk cId="2698299491" sldId="312"/>
            <ac:spMk id="8" creationId="{EEF7CF79-4B76-6472-6869-4322C53BF923}"/>
          </ac:spMkLst>
        </pc:spChg>
        <pc:spChg chg="mod">
          <ac:chgData name="Thúy Mai" userId="222f1c7e07c9bd7a" providerId="LiveId" clId="{06ADFD30-169F-4340-8FB3-4E5864914BC7}" dt="2022-05-02T10:57:09.456" v="10716" actId="20577"/>
          <ac:spMkLst>
            <pc:docMk/>
            <pc:sldMk cId="2698299491" sldId="312"/>
            <ac:spMk id="9" creationId="{D9FA6CF0-727B-DE13-C65D-B30E26173F92}"/>
          </ac:spMkLst>
        </pc:spChg>
        <pc:spChg chg="add del mod">
          <ac:chgData name="Thúy Mai" userId="222f1c7e07c9bd7a" providerId="LiveId" clId="{06ADFD30-169F-4340-8FB3-4E5864914BC7}" dt="2022-08-04T02:12:43.479" v="15039" actId="478"/>
          <ac:spMkLst>
            <pc:docMk/>
            <pc:sldMk cId="2698299491" sldId="312"/>
            <ac:spMk id="10" creationId="{2C4DCF4C-097B-31ED-B263-36A68E0731D9}"/>
          </ac:spMkLst>
        </pc:spChg>
        <pc:spChg chg="add mod">
          <ac:chgData name="Thúy Mai" userId="222f1c7e07c9bd7a" providerId="LiveId" clId="{06ADFD30-169F-4340-8FB3-4E5864914BC7}" dt="2022-08-04T03:19:17.266" v="15137" actId="1076"/>
          <ac:spMkLst>
            <pc:docMk/>
            <pc:sldMk cId="2698299491" sldId="312"/>
            <ac:spMk id="11" creationId="{CB5ADC1B-1936-421E-20F8-538504502C17}"/>
          </ac:spMkLst>
        </pc:spChg>
        <pc:spChg chg="add del mod">
          <ac:chgData name="Thúy Mai" userId="222f1c7e07c9bd7a" providerId="LiveId" clId="{06ADFD30-169F-4340-8FB3-4E5864914BC7}" dt="2022-08-04T02:12:42.304" v="15038" actId="478"/>
          <ac:spMkLst>
            <pc:docMk/>
            <pc:sldMk cId="2698299491" sldId="312"/>
            <ac:spMk id="13" creationId="{C5E03A9E-A599-4B9A-B82E-C77AAF229E80}"/>
          </ac:spMkLst>
        </pc:spChg>
        <pc:spChg chg="add del mod">
          <ac:chgData name="Thúy Mai" userId="222f1c7e07c9bd7a" providerId="LiveId" clId="{06ADFD30-169F-4340-8FB3-4E5864914BC7}" dt="2022-08-04T02:12:44.280" v="15040" actId="478"/>
          <ac:spMkLst>
            <pc:docMk/>
            <pc:sldMk cId="2698299491" sldId="312"/>
            <ac:spMk id="14" creationId="{54492AC3-7C1B-F5E6-0C8B-08EEE45E98E5}"/>
          </ac:spMkLst>
        </pc:spChg>
        <pc:spChg chg="add del mod">
          <ac:chgData name="Thúy Mai" userId="222f1c7e07c9bd7a" providerId="LiveId" clId="{06ADFD30-169F-4340-8FB3-4E5864914BC7}" dt="2022-08-04T02:12:41.028" v="15037" actId="478"/>
          <ac:spMkLst>
            <pc:docMk/>
            <pc:sldMk cId="2698299491" sldId="312"/>
            <ac:spMk id="15" creationId="{EB5FF406-697E-F198-8E94-224BC501CDC8}"/>
          </ac:spMkLst>
        </pc:spChg>
        <pc:spChg chg="add del mod">
          <ac:chgData name="Thúy Mai" userId="222f1c7e07c9bd7a" providerId="LiveId" clId="{06ADFD30-169F-4340-8FB3-4E5864914BC7}" dt="2022-08-04T03:19:39.374" v="15143" actId="478"/>
          <ac:spMkLst>
            <pc:docMk/>
            <pc:sldMk cId="2698299491" sldId="312"/>
            <ac:spMk id="16" creationId="{5BF04C38-B269-7202-0938-8D3F9823C8B1}"/>
          </ac:spMkLst>
        </pc:spChg>
        <pc:spChg chg="add mod">
          <ac:chgData name="Thúy Mai" userId="222f1c7e07c9bd7a" providerId="LiveId" clId="{06ADFD30-169F-4340-8FB3-4E5864914BC7}" dt="2022-08-04T03:19:20.833" v="15138" actId="1076"/>
          <ac:spMkLst>
            <pc:docMk/>
            <pc:sldMk cId="2698299491" sldId="312"/>
            <ac:spMk id="17" creationId="{7C7F4D08-95A0-552B-1D45-FA10A4389C22}"/>
          </ac:spMkLst>
        </pc:spChg>
        <pc:spChg chg="add mod">
          <ac:chgData name="Thúy Mai" userId="222f1c7e07c9bd7a" providerId="LiveId" clId="{06ADFD30-169F-4340-8FB3-4E5864914BC7}" dt="2022-08-04T03:19:23.745" v="15139" actId="1076"/>
          <ac:spMkLst>
            <pc:docMk/>
            <pc:sldMk cId="2698299491" sldId="312"/>
            <ac:spMk id="20" creationId="{5E37F6D9-6191-BACE-6A4E-1C4F8C65D0E5}"/>
          </ac:spMkLst>
        </pc:spChg>
        <pc:spChg chg="add mod">
          <ac:chgData name="Thúy Mai" userId="222f1c7e07c9bd7a" providerId="LiveId" clId="{06ADFD30-169F-4340-8FB3-4E5864914BC7}" dt="2022-08-04T03:19:25.764" v="15140" actId="1076"/>
          <ac:spMkLst>
            <pc:docMk/>
            <pc:sldMk cId="2698299491" sldId="312"/>
            <ac:spMk id="22" creationId="{C7AD29FC-E64D-DB33-20C5-8344FC54356D}"/>
          </ac:spMkLst>
        </pc:spChg>
        <pc:spChg chg="add mod">
          <ac:chgData name="Thúy Mai" userId="222f1c7e07c9bd7a" providerId="LiveId" clId="{06ADFD30-169F-4340-8FB3-4E5864914BC7}" dt="2022-08-04T03:19:51.385" v="15146" actId="1076"/>
          <ac:spMkLst>
            <pc:docMk/>
            <pc:sldMk cId="2698299491" sldId="312"/>
            <ac:spMk id="27" creationId="{262583BF-46A1-B365-25C6-6380BD027C77}"/>
          </ac:spMkLst>
        </pc:spChg>
        <pc:graphicFrameChg chg="add del mod">
          <ac:chgData name="Thúy Mai" userId="222f1c7e07c9bd7a" providerId="LiveId" clId="{06ADFD30-169F-4340-8FB3-4E5864914BC7}" dt="2022-08-04T02:12:46.279" v="15043"/>
          <ac:graphicFrameMkLst>
            <pc:docMk/>
            <pc:sldMk cId="2698299491" sldId="312"/>
            <ac:graphicFrameMk id="2" creationId="{4115A165-357B-C579-AF96-D2782985544C}"/>
          </ac:graphicFrameMkLst>
        </pc:graphicFrameChg>
        <pc:graphicFrameChg chg="add del mod">
          <ac:chgData name="Thúy Mai" userId="222f1c7e07c9bd7a" providerId="LiveId" clId="{06ADFD30-169F-4340-8FB3-4E5864914BC7}" dt="2022-05-02T10:59:49.760" v="10741"/>
          <ac:graphicFrameMkLst>
            <pc:docMk/>
            <pc:sldMk cId="2698299491" sldId="312"/>
            <ac:graphicFrameMk id="6" creationId="{1555D6C6-964B-3DC2-D0CD-05A3744AF95E}"/>
          </ac:graphicFrameMkLst>
        </pc:graphicFrameChg>
        <pc:graphicFrameChg chg="add del mod">
          <ac:chgData name="Thúy Mai" userId="222f1c7e07c9bd7a" providerId="LiveId" clId="{06ADFD30-169F-4340-8FB3-4E5864914BC7}" dt="2022-05-02T11:00:16.256" v="10753"/>
          <ac:graphicFrameMkLst>
            <pc:docMk/>
            <pc:sldMk cId="2698299491" sldId="312"/>
            <ac:graphicFrameMk id="16" creationId="{B8890E85-03D5-8CA2-3215-5528E9ADA88E}"/>
          </ac:graphicFrameMkLst>
        </pc:graphicFrameChg>
        <pc:graphicFrameChg chg="add del mod">
          <ac:chgData name="Thúy Mai" userId="222f1c7e07c9bd7a" providerId="LiveId" clId="{06ADFD30-169F-4340-8FB3-4E5864914BC7}" dt="2022-05-02T11:01:14.235" v="10770"/>
          <ac:graphicFrameMkLst>
            <pc:docMk/>
            <pc:sldMk cId="2698299491" sldId="312"/>
            <ac:graphicFrameMk id="17" creationId="{7109EB7F-950E-3344-6BA5-65B624AA0152}"/>
          </ac:graphicFrameMkLst>
        </pc:graphicFrameChg>
        <pc:graphicFrameChg chg="add del mod">
          <ac:chgData name="Thúy Mai" userId="222f1c7e07c9bd7a" providerId="LiveId" clId="{06ADFD30-169F-4340-8FB3-4E5864914BC7}" dt="2022-05-02T11:01:39.893" v="10781"/>
          <ac:graphicFrameMkLst>
            <pc:docMk/>
            <pc:sldMk cId="2698299491" sldId="312"/>
            <ac:graphicFrameMk id="18" creationId="{2EA2F21F-118B-FC37-EAC5-BC65808D5087}"/>
          </ac:graphicFrameMkLst>
        </pc:graphicFrameChg>
        <pc:graphicFrameChg chg="add del mod">
          <ac:chgData name="Thúy Mai" userId="222f1c7e07c9bd7a" providerId="LiveId" clId="{06ADFD30-169F-4340-8FB3-4E5864914BC7}" dt="2022-05-02T11:02:26.675" v="10799"/>
          <ac:graphicFrameMkLst>
            <pc:docMk/>
            <pc:sldMk cId="2698299491" sldId="312"/>
            <ac:graphicFrameMk id="19" creationId="{9EC766DF-41A7-E9A5-CE95-D8EDF37A5F60}"/>
          </ac:graphicFrameMkLst>
        </pc:graphicFrameChg>
        <pc:graphicFrameChg chg="add del mod">
          <ac:chgData name="Thúy Mai" userId="222f1c7e07c9bd7a" providerId="LiveId" clId="{06ADFD30-169F-4340-8FB3-4E5864914BC7}" dt="2022-08-04T03:15:49.049" v="15074"/>
          <ac:graphicFrameMkLst>
            <pc:docMk/>
            <pc:sldMk cId="2698299491" sldId="312"/>
            <ac:graphicFrameMk id="19" creationId="{A972B0B9-A4A6-2E97-2296-0390667C3699}"/>
          </ac:graphicFrameMkLst>
        </pc:graphicFrameChg>
        <pc:picChg chg="add del mod">
          <ac:chgData name="Thúy Mai" userId="222f1c7e07c9bd7a" providerId="LiveId" clId="{06ADFD30-169F-4340-8FB3-4E5864914BC7}" dt="2022-05-02T10:57:22.498" v="10719" actId="478"/>
          <ac:picMkLst>
            <pc:docMk/>
            <pc:sldMk cId="2698299491" sldId="312"/>
            <ac:picMk id="3" creationId="{52372575-777B-494D-3348-E865A01064EC}"/>
          </ac:picMkLst>
        </pc:picChg>
        <pc:picChg chg="add del mod">
          <ac:chgData name="Thúy Mai" userId="222f1c7e07c9bd7a" providerId="LiveId" clId="{06ADFD30-169F-4340-8FB3-4E5864914BC7}" dt="2022-08-04T02:13:05.965" v="15050" actId="478"/>
          <ac:picMkLst>
            <pc:docMk/>
            <pc:sldMk cId="2698299491" sldId="312"/>
            <ac:picMk id="5" creationId="{3EE77E8C-A77B-EA58-6FDC-60C577009A10}"/>
          </ac:picMkLst>
        </pc:picChg>
        <pc:picChg chg="del">
          <ac:chgData name="Thúy Mai" userId="222f1c7e07c9bd7a" providerId="LiveId" clId="{06ADFD30-169F-4340-8FB3-4E5864914BC7}" dt="2022-05-02T10:55:00.042" v="10608" actId="478"/>
          <ac:picMkLst>
            <pc:docMk/>
            <pc:sldMk cId="2698299491" sldId="312"/>
            <ac:picMk id="12" creationId="{AC70FC23-E933-23AD-CFF7-71836938C387}"/>
          </ac:picMkLst>
        </pc:picChg>
        <pc:cxnChg chg="add mod">
          <ac:chgData name="Thúy Mai" userId="222f1c7e07c9bd7a" providerId="LiveId" clId="{06ADFD30-169F-4340-8FB3-4E5864914BC7}" dt="2022-08-04T03:19:20.833" v="15138" actId="1076"/>
          <ac:cxnSpMkLst>
            <pc:docMk/>
            <pc:sldMk cId="2698299491" sldId="312"/>
            <ac:cxnSpMk id="6" creationId="{2C90A7E3-2BE1-0907-4FD2-A2B98228590D}"/>
          </ac:cxnSpMkLst>
        </pc:cxnChg>
        <pc:cxnChg chg="add mod">
          <ac:chgData name="Thúy Mai" userId="222f1c7e07c9bd7a" providerId="LiveId" clId="{06ADFD30-169F-4340-8FB3-4E5864914BC7}" dt="2022-08-04T03:19:25.764" v="15140" actId="1076"/>
          <ac:cxnSpMkLst>
            <pc:docMk/>
            <pc:sldMk cId="2698299491" sldId="312"/>
            <ac:cxnSpMk id="21" creationId="{AD429438-24B7-2948-3DCB-829E6D90AAFB}"/>
          </ac:cxnSpMkLst>
        </pc:cxnChg>
        <pc:cxnChg chg="add mod">
          <ac:chgData name="Thúy Mai" userId="222f1c7e07c9bd7a" providerId="LiveId" clId="{06ADFD30-169F-4340-8FB3-4E5864914BC7}" dt="2022-08-04T03:19:51.385" v="15146" actId="1076"/>
          <ac:cxnSpMkLst>
            <pc:docMk/>
            <pc:sldMk cId="2698299491" sldId="312"/>
            <ac:cxnSpMk id="26" creationId="{7BD23102-F2A3-69FE-8F25-2E66F2233F3E}"/>
          </ac:cxnSpMkLst>
        </pc:cxnChg>
      </pc:sldChg>
      <pc:sldChg chg="addSp delSp modSp new mod delAnim modAnim">
        <pc:chgData name="Thúy Mai" userId="222f1c7e07c9bd7a" providerId="LiveId" clId="{06ADFD30-169F-4340-8FB3-4E5864914BC7}" dt="2022-05-04T03:39:14.699" v="13049"/>
        <pc:sldMkLst>
          <pc:docMk/>
          <pc:sldMk cId="2182767641" sldId="313"/>
        </pc:sldMkLst>
        <pc:spChg chg="del">
          <ac:chgData name="Thúy Mai" userId="222f1c7e07c9bd7a" providerId="LiveId" clId="{06ADFD30-169F-4340-8FB3-4E5864914BC7}" dt="2022-05-02T11:08:53.047" v="10829" actId="478"/>
          <ac:spMkLst>
            <pc:docMk/>
            <pc:sldMk cId="2182767641" sldId="313"/>
            <ac:spMk id="2" creationId="{16F845AD-B497-97AA-CAD6-4D475C249B89}"/>
          </ac:spMkLst>
        </pc:spChg>
        <pc:spChg chg="del">
          <ac:chgData name="Thúy Mai" userId="222f1c7e07c9bd7a" providerId="LiveId" clId="{06ADFD30-169F-4340-8FB3-4E5864914BC7}" dt="2022-05-02T11:08:50.528" v="10823" actId="478"/>
          <ac:spMkLst>
            <pc:docMk/>
            <pc:sldMk cId="2182767641" sldId="313"/>
            <ac:spMk id="3" creationId="{299AA765-7D27-C7FE-9BF0-54EE44E2B6D6}"/>
          </ac:spMkLst>
        </pc:spChg>
        <pc:spChg chg="add del">
          <ac:chgData name="Thúy Mai" userId="222f1c7e07c9bd7a" providerId="LiveId" clId="{06ADFD30-169F-4340-8FB3-4E5864914BC7}" dt="2022-05-02T11:09:52.416" v="10893" actId="478"/>
          <ac:spMkLst>
            <pc:docMk/>
            <pc:sldMk cId="2182767641" sldId="313"/>
            <ac:spMk id="6" creationId="{88CABE29-8296-1DB0-EFF8-0FD54D1A1322}"/>
          </ac:spMkLst>
        </pc:spChg>
        <pc:spChg chg="add del">
          <ac:chgData name="Thúy Mai" userId="222f1c7e07c9bd7a" providerId="LiveId" clId="{06ADFD30-169F-4340-8FB3-4E5864914BC7}" dt="2022-05-02T11:09:00.433" v="10833"/>
          <ac:spMkLst>
            <pc:docMk/>
            <pc:sldMk cId="2182767641" sldId="313"/>
            <ac:spMk id="8" creationId="{094BD0BA-76DB-AD36-1050-47DA169F289D}"/>
          </ac:spMkLst>
        </pc:spChg>
        <pc:spChg chg="add del mod">
          <ac:chgData name="Thúy Mai" userId="222f1c7e07c9bd7a" providerId="LiveId" clId="{06ADFD30-169F-4340-8FB3-4E5864914BC7}" dt="2022-05-02T11:31:48.317" v="11216" actId="1076"/>
          <ac:spMkLst>
            <pc:docMk/>
            <pc:sldMk cId="2182767641" sldId="313"/>
            <ac:spMk id="9" creationId="{13348FB4-6199-2D02-A70C-B46650A59922}"/>
          </ac:spMkLst>
        </pc:spChg>
        <pc:spChg chg="add del mod">
          <ac:chgData name="Thúy Mai" userId="222f1c7e07c9bd7a" providerId="LiveId" clId="{06ADFD30-169F-4340-8FB3-4E5864914BC7}" dt="2022-05-02T11:31:45.396" v="11215" actId="14100"/>
          <ac:spMkLst>
            <pc:docMk/>
            <pc:sldMk cId="2182767641" sldId="313"/>
            <ac:spMk id="10" creationId="{2B0D2466-B47F-B591-4FBA-C976A5822172}"/>
          </ac:spMkLst>
        </pc:spChg>
        <pc:spChg chg="add del mod">
          <ac:chgData name="Thúy Mai" userId="222f1c7e07c9bd7a" providerId="LiveId" clId="{06ADFD30-169F-4340-8FB3-4E5864914BC7}" dt="2022-05-02T11:09:32.018" v="10842" actId="478"/>
          <ac:spMkLst>
            <pc:docMk/>
            <pc:sldMk cId="2182767641" sldId="313"/>
            <ac:spMk id="11" creationId="{F76830A6-59F5-3139-2EFD-4AB0ACE0642D}"/>
          </ac:spMkLst>
        </pc:spChg>
        <pc:spChg chg="mod">
          <ac:chgData name="Thúy Mai" userId="222f1c7e07c9bd7a" providerId="LiveId" clId="{06ADFD30-169F-4340-8FB3-4E5864914BC7}" dt="2022-05-02T11:13:09.617" v="10932" actId="1076"/>
          <ac:spMkLst>
            <pc:docMk/>
            <pc:sldMk cId="2182767641" sldId="313"/>
            <ac:spMk id="13" creationId="{09BE0902-FD80-CBE4-86A4-EE00F5315730}"/>
          </ac:spMkLst>
        </pc:spChg>
        <pc:spChg chg="mod">
          <ac:chgData name="Thúy Mai" userId="222f1c7e07c9bd7a" providerId="LiveId" clId="{06ADFD30-169F-4340-8FB3-4E5864914BC7}" dt="2022-05-02T11:13:13.664" v="10933" actId="1076"/>
          <ac:spMkLst>
            <pc:docMk/>
            <pc:sldMk cId="2182767641" sldId="313"/>
            <ac:spMk id="14" creationId="{5C683B11-FB5B-537E-69E0-C773E3F318CA}"/>
          </ac:spMkLst>
        </pc:spChg>
        <pc:spChg chg="add mod">
          <ac:chgData name="Thúy Mai" userId="222f1c7e07c9bd7a" providerId="LiveId" clId="{06ADFD30-169F-4340-8FB3-4E5864914BC7}" dt="2022-05-02T11:22:59.007" v="11090" actId="1076"/>
          <ac:spMkLst>
            <pc:docMk/>
            <pc:sldMk cId="2182767641" sldId="313"/>
            <ac:spMk id="17" creationId="{E11FE4D8-22EC-948F-9E80-4C8B9D23A641}"/>
          </ac:spMkLst>
        </pc:spChg>
        <pc:spChg chg="del mod topLvl">
          <ac:chgData name="Thúy Mai" userId="222f1c7e07c9bd7a" providerId="LiveId" clId="{06ADFD30-169F-4340-8FB3-4E5864914BC7}" dt="2022-05-02T11:16:10.236" v="10967" actId="478"/>
          <ac:spMkLst>
            <pc:docMk/>
            <pc:sldMk cId="2182767641" sldId="313"/>
            <ac:spMk id="19" creationId="{858C227A-CF7A-AD09-14F2-2F1A633B6E11}"/>
          </ac:spMkLst>
        </pc:spChg>
        <pc:spChg chg="add mod">
          <ac:chgData name="Thúy Mai" userId="222f1c7e07c9bd7a" providerId="LiveId" clId="{06ADFD30-169F-4340-8FB3-4E5864914BC7}" dt="2022-05-04T03:38:43.722" v="13039" actId="571"/>
          <ac:spMkLst>
            <pc:docMk/>
            <pc:sldMk cId="2182767641" sldId="313"/>
            <ac:spMk id="19" creationId="{85F4E858-586B-B3CD-84B9-BB9C7F9B5B51}"/>
          </ac:spMkLst>
        </pc:spChg>
        <pc:spChg chg="del mod topLvl">
          <ac:chgData name="Thúy Mai" userId="222f1c7e07c9bd7a" providerId="LiveId" clId="{06ADFD30-169F-4340-8FB3-4E5864914BC7}" dt="2022-05-02T11:15:32.528" v="10954" actId="21"/>
          <ac:spMkLst>
            <pc:docMk/>
            <pc:sldMk cId="2182767641" sldId="313"/>
            <ac:spMk id="20" creationId="{3443E40F-64A0-4B3F-F381-46A4F7FD8C3F}"/>
          </ac:spMkLst>
        </pc:spChg>
        <pc:spChg chg="add mod">
          <ac:chgData name="Thúy Mai" userId="222f1c7e07c9bd7a" providerId="LiveId" clId="{06ADFD30-169F-4340-8FB3-4E5864914BC7}" dt="2022-05-04T03:38:43.722" v="13039" actId="571"/>
          <ac:spMkLst>
            <pc:docMk/>
            <pc:sldMk cId="2182767641" sldId="313"/>
            <ac:spMk id="20" creationId="{FE00A6A2-7EAB-C675-38D8-330B053D2208}"/>
          </ac:spMkLst>
        </pc:spChg>
        <pc:spChg chg="add del mod">
          <ac:chgData name="Thúy Mai" userId="222f1c7e07c9bd7a" providerId="LiveId" clId="{06ADFD30-169F-4340-8FB3-4E5864914BC7}" dt="2022-05-02T11:15:03.643" v="10946"/>
          <ac:spMkLst>
            <pc:docMk/>
            <pc:sldMk cId="2182767641" sldId="313"/>
            <ac:spMk id="21" creationId="{1CDA1613-D0C2-0466-59B6-C83E7477DEC3}"/>
          </ac:spMkLst>
        </pc:spChg>
        <pc:spChg chg="add del mod">
          <ac:chgData name="Thúy Mai" userId="222f1c7e07c9bd7a" providerId="LiveId" clId="{06ADFD30-169F-4340-8FB3-4E5864914BC7}" dt="2022-05-02T11:15:03.643" v="10946"/>
          <ac:spMkLst>
            <pc:docMk/>
            <pc:sldMk cId="2182767641" sldId="313"/>
            <ac:spMk id="22" creationId="{C52D03EB-7C90-49DF-4798-FC5098C1E7E6}"/>
          </ac:spMkLst>
        </pc:spChg>
        <pc:spChg chg="mod">
          <ac:chgData name="Thúy Mai" userId="222f1c7e07c9bd7a" providerId="LiveId" clId="{06ADFD30-169F-4340-8FB3-4E5864914BC7}" dt="2022-05-02T11:26:55.092" v="11147" actId="207"/>
          <ac:spMkLst>
            <pc:docMk/>
            <pc:sldMk cId="2182767641" sldId="313"/>
            <ac:spMk id="23" creationId="{141D3DB1-C368-DCD9-A9CC-8C513230A8D7}"/>
          </ac:spMkLst>
        </pc:spChg>
        <pc:spChg chg="add mod">
          <ac:chgData name="Thúy Mai" userId="222f1c7e07c9bd7a" providerId="LiveId" clId="{06ADFD30-169F-4340-8FB3-4E5864914BC7}" dt="2022-05-04T03:38:25.264" v="13035" actId="1076"/>
          <ac:spMkLst>
            <pc:docMk/>
            <pc:sldMk cId="2182767641" sldId="313"/>
            <ac:spMk id="24" creationId="{3AF3320A-D2E2-AE8F-909D-EE39DE43769F}"/>
          </ac:spMkLst>
        </pc:spChg>
        <pc:spChg chg="add mod">
          <ac:chgData name="Thúy Mai" userId="222f1c7e07c9bd7a" providerId="LiveId" clId="{06ADFD30-169F-4340-8FB3-4E5864914BC7}" dt="2022-05-02T11:26:55.092" v="11147" actId="207"/>
          <ac:spMkLst>
            <pc:docMk/>
            <pc:sldMk cId="2182767641" sldId="313"/>
            <ac:spMk id="25" creationId="{D8CA2BC2-AEA9-B8FF-3BD9-54939210A1B5}"/>
          </ac:spMkLst>
        </pc:spChg>
        <pc:spChg chg="add mod">
          <ac:chgData name="Thúy Mai" userId="222f1c7e07c9bd7a" providerId="LiveId" clId="{06ADFD30-169F-4340-8FB3-4E5864914BC7}" dt="2022-05-02T11:22:36.679" v="11087" actId="1076"/>
          <ac:spMkLst>
            <pc:docMk/>
            <pc:sldMk cId="2182767641" sldId="313"/>
            <ac:spMk id="26" creationId="{40894635-45B1-A498-358F-30CD5E1058F9}"/>
          </ac:spMkLst>
        </pc:spChg>
        <pc:spChg chg="add mod">
          <ac:chgData name="Thúy Mai" userId="222f1c7e07c9bd7a" providerId="LiveId" clId="{06ADFD30-169F-4340-8FB3-4E5864914BC7}" dt="2022-05-02T11:22:54.454" v="11089" actId="1076"/>
          <ac:spMkLst>
            <pc:docMk/>
            <pc:sldMk cId="2182767641" sldId="313"/>
            <ac:spMk id="30" creationId="{925430B6-C969-ED8C-DD2D-911B1A861266}"/>
          </ac:spMkLst>
        </pc:spChg>
        <pc:spChg chg="add mod">
          <ac:chgData name="Thúy Mai" userId="222f1c7e07c9bd7a" providerId="LiveId" clId="{06ADFD30-169F-4340-8FB3-4E5864914BC7}" dt="2022-05-02T11:27:15.345" v="11149" actId="207"/>
          <ac:spMkLst>
            <pc:docMk/>
            <pc:sldMk cId="2182767641" sldId="313"/>
            <ac:spMk id="31" creationId="{241335F7-4AF8-EC7B-1860-DB7BF37BF6E5}"/>
          </ac:spMkLst>
        </pc:spChg>
        <pc:spChg chg="add mod">
          <ac:chgData name="Thúy Mai" userId="222f1c7e07c9bd7a" providerId="LiveId" clId="{06ADFD30-169F-4340-8FB3-4E5864914BC7}" dt="2022-05-02T11:26:55.092" v="11147" actId="207"/>
          <ac:spMkLst>
            <pc:docMk/>
            <pc:sldMk cId="2182767641" sldId="313"/>
            <ac:spMk id="32" creationId="{0264A618-2C7A-E81B-2A8F-70D153F6C974}"/>
          </ac:spMkLst>
        </pc:spChg>
        <pc:spChg chg="add mod">
          <ac:chgData name="Thúy Mai" userId="222f1c7e07c9bd7a" providerId="LiveId" clId="{06ADFD30-169F-4340-8FB3-4E5864914BC7}" dt="2022-05-02T11:22:36.679" v="11087" actId="1076"/>
          <ac:spMkLst>
            <pc:docMk/>
            <pc:sldMk cId="2182767641" sldId="313"/>
            <ac:spMk id="35" creationId="{59B8C770-C932-FABB-901E-20DB2B006F9D}"/>
          </ac:spMkLst>
        </pc:spChg>
        <pc:spChg chg="add mod">
          <ac:chgData name="Thúy Mai" userId="222f1c7e07c9bd7a" providerId="LiveId" clId="{06ADFD30-169F-4340-8FB3-4E5864914BC7}" dt="2022-05-02T11:22:36.679" v="11087" actId="1076"/>
          <ac:spMkLst>
            <pc:docMk/>
            <pc:sldMk cId="2182767641" sldId="313"/>
            <ac:spMk id="39" creationId="{342055EF-CA33-E9D4-F632-18CB3DF49C10}"/>
          </ac:spMkLst>
        </pc:spChg>
        <pc:spChg chg="add mod">
          <ac:chgData name="Thúy Mai" userId="222f1c7e07c9bd7a" providerId="LiveId" clId="{06ADFD30-169F-4340-8FB3-4E5864914BC7}" dt="2022-05-02T11:27:10.127" v="11148" actId="207"/>
          <ac:spMkLst>
            <pc:docMk/>
            <pc:sldMk cId="2182767641" sldId="313"/>
            <ac:spMk id="42" creationId="{CC129282-3E73-F7DE-31B1-0732F4BB16AA}"/>
          </ac:spMkLst>
        </pc:spChg>
        <pc:spChg chg="add mod">
          <ac:chgData name="Thúy Mai" userId="222f1c7e07c9bd7a" providerId="LiveId" clId="{06ADFD30-169F-4340-8FB3-4E5864914BC7}" dt="2022-05-04T03:39:07.936" v="13047" actId="1076"/>
          <ac:spMkLst>
            <pc:docMk/>
            <pc:sldMk cId="2182767641" sldId="313"/>
            <ac:spMk id="45" creationId="{EC7A5FA2-857A-72BD-D5B4-64BB65B8FE05}"/>
          </ac:spMkLst>
        </pc:spChg>
        <pc:spChg chg="add del mod">
          <ac:chgData name="Thúy Mai" userId="222f1c7e07c9bd7a" providerId="LiveId" clId="{06ADFD30-169F-4340-8FB3-4E5864914BC7}" dt="2022-05-02T11:23:52.839" v="11112" actId="478"/>
          <ac:spMkLst>
            <pc:docMk/>
            <pc:sldMk cId="2182767641" sldId="313"/>
            <ac:spMk id="49" creationId="{7A3F7E94-C524-C902-7489-1A63E8994746}"/>
          </ac:spMkLst>
        </pc:spChg>
        <pc:spChg chg="add mod">
          <ac:chgData name="Thúy Mai" userId="222f1c7e07c9bd7a" providerId="LiveId" clId="{06ADFD30-169F-4340-8FB3-4E5864914BC7}" dt="2022-05-02T11:25:34.888" v="11141" actId="208"/>
          <ac:spMkLst>
            <pc:docMk/>
            <pc:sldMk cId="2182767641" sldId="313"/>
            <ac:spMk id="52" creationId="{E37BA5D4-E0B7-2D9F-89D2-78FA8BA32301}"/>
          </ac:spMkLst>
        </pc:spChg>
        <pc:spChg chg="add mod">
          <ac:chgData name="Thúy Mai" userId="222f1c7e07c9bd7a" providerId="LiveId" clId="{06ADFD30-169F-4340-8FB3-4E5864914BC7}" dt="2022-05-02T11:26:31.506" v="11146" actId="207"/>
          <ac:spMkLst>
            <pc:docMk/>
            <pc:sldMk cId="2182767641" sldId="313"/>
            <ac:spMk id="54" creationId="{E9E256F6-D476-4E96-E749-65CCF25D8A7A}"/>
          </ac:spMkLst>
        </pc:spChg>
        <pc:grpChg chg="add del mod">
          <ac:chgData name="Thúy Mai" userId="222f1c7e07c9bd7a" providerId="LiveId" clId="{06ADFD30-169F-4340-8FB3-4E5864914BC7}" dt="2022-05-02T11:13:32.984" v="10937" actId="478"/>
          <ac:grpSpMkLst>
            <pc:docMk/>
            <pc:sldMk cId="2182767641" sldId="313"/>
            <ac:grpSpMk id="12" creationId="{6A27D995-200E-8529-4C85-1A406BDA0039}"/>
          </ac:grpSpMkLst>
        </pc:grpChg>
        <pc:grpChg chg="add del mod">
          <ac:chgData name="Thúy Mai" userId="222f1c7e07c9bd7a" providerId="LiveId" clId="{06ADFD30-169F-4340-8FB3-4E5864914BC7}" dt="2022-05-02T11:15:32.528" v="10954" actId="21"/>
          <ac:grpSpMkLst>
            <pc:docMk/>
            <pc:sldMk cId="2182767641" sldId="313"/>
            <ac:grpSpMk id="18" creationId="{CC4D152F-6C8C-6B76-3121-6B719342EF00}"/>
          </ac:grpSpMkLst>
        </pc:grpChg>
        <pc:graphicFrameChg chg="add del mod">
          <ac:chgData name="Thúy Mai" userId="222f1c7e07c9bd7a" providerId="LiveId" clId="{06ADFD30-169F-4340-8FB3-4E5864914BC7}" dt="2022-05-02T11:08:51.640" v="10826"/>
          <ac:graphicFrameMkLst>
            <pc:docMk/>
            <pc:sldMk cId="2182767641" sldId="313"/>
            <ac:graphicFrameMk id="4" creationId="{8B496862-6CB7-3AA6-398D-6473EA99E4EF}"/>
          </ac:graphicFrameMkLst>
        </pc:graphicFrameChg>
        <pc:graphicFrameChg chg="add del mod">
          <ac:chgData name="Thúy Mai" userId="222f1c7e07c9bd7a" providerId="LiveId" clId="{06ADFD30-169F-4340-8FB3-4E5864914BC7}" dt="2022-05-02T11:12:13.108" v="10916"/>
          <ac:graphicFrameMkLst>
            <pc:docMk/>
            <pc:sldMk cId="2182767641" sldId="313"/>
            <ac:graphicFrameMk id="15" creationId="{296FABA6-5B1D-E153-FA62-63FCBB1C0C28}"/>
          </ac:graphicFrameMkLst>
        </pc:graphicFrameChg>
        <pc:graphicFrameChg chg="add del mod">
          <ac:chgData name="Thúy Mai" userId="222f1c7e07c9bd7a" providerId="LiveId" clId="{06ADFD30-169F-4340-8FB3-4E5864914BC7}" dt="2022-05-02T11:16:24.083" v="10973"/>
          <ac:graphicFrameMkLst>
            <pc:docMk/>
            <pc:sldMk cId="2182767641" sldId="313"/>
            <ac:graphicFrameMk id="27" creationId="{784F897F-4AAF-25A0-2A65-0992381FA590}"/>
          </ac:graphicFrameMkLst>
        </pc:graphicFrameChg>
        <pc:graphicFrameChg chg="add del mod">
          <ac:chgData name="Thúy Mai" userId="222f1c7e07c9bd7a" providerId="LiveId" clId="{06ADFD30-169F-4340-8FB3-4E5864914BC7}" dt="2022-05-02T11:17:19.243" v="10987"/>
          <ac:graphicFrameMkLst>
            <pc:docMk/>
            <pc:sldMk cId="2182767641" sldId="313"/>
            <ac:graphicFrameMk id="28" creationId="{2D588436-B142-1157-1DC7-D0B213C8761C}"/>
          </ac:graphicFrameMkLst>
        </pc:graphicFrameChg>
        <pc:graphicFrameChg chg="add del mod">
          <ac:chgData name="Thúy Mai" userId="222f1c7e07c9bd7a" providerId="LiveId" clId="{06ADFD30-169F-4340-8FB3-4E5864914BC7}" dt="2022-05-02T11:20:20.124" v="11029"/>
          <ac:graphicFrameMkLst>
            <pc:docMk/>
            <pc:sldMk cId="2182767641" sldId="313"/>
            <ac:graphicFrameMk id="33" creationId="{79737A77-7AC5-BC43-A80B-E975ED1E5723}"/>
          </ac:graphicFrameMkLst>
        </pc:graphicFrameChg>
        <pc:graphicFrameChg chg="add del mod">
          <ac:chgData name="Thúy Mai" userId="222f1c7e07c9bd7a" providerId="LiveId" clId="{06ADFD30-169F-4340-8FB3-4E5864914BC7}" dt="2022-05-02T11:21:06.745" v="11051"/>
          <ac:graphicFrameMkLst>
            <pc:docMk/>
            <pc:sldMk cId="2182767641" sldId="313"/>
            <ac:graphicFrameMk id="36" creationId="{46F054BC-E0F2-CA7C-18AF-AF3511DC57AC}"/>
          </ac:graphicFrameMkLst>
        </pc:graphicFrameChg>
        <pc:graphicFrameChg chg="add del mod">
          <ac:chgData name="Thúy Mai" userId="222f1c7e07c9bd7a" providerId="LiveId" clId="{06ADFD30-169F-4340-8FB3-4E5864914BC7}" dt="2022-05-02T11:21:08.405" v="11054"/>
          <ac:graphicFrameMkLst>
            <pc:docMk/>
            <pc:sldMk cId="2182767641" sldId="313"/>
            <ac:graphicFrameMk id="37" creationId="{4227117B-542E-884B-8338-779153D521F3}"/>
          </ac:graphicFrameMkLst>
        </pc:graphicFrameChg>
        <pc:graphicFrameChg chg="add del mod">
          <ac:chgData name="Thúy Mai" userId="222f1c7e07c9bd7a" providerId="LiveId" clId="{06ADFD30-169F-4340-8FB3-4E5864914BC7}" dt="2022-05-02T11:21:33.743" v="11064"/>
          <ac:graphicFrameMkLst>
            <pc:docMk/>
            <pc:sldMk cId="2182767641" sldId="313"/>
            <ac:graphicFrameMk id="40" creationId="{A49A5BF7-11DE-9150-2E73-B111EEF5703B}"/>
          </ac:graphicFrameMkLst>
        </pc:graphicFrameChg>
        <pc:graphicFrameChg chg="add del mod">
          <ac:chgData name="Thúy Mai" userId="222f1c7e07c9bd7a" providerId="LiveId" clId="{06ADFD30-169F-4340-8FB3-4E5864914BC7}" dt="2022-05-02T11:22:10.051" v="11077"/>
          <ac:graphicFrameMkLst>
            <pc:docMk/>
            <pc:sldMk cId="2182767641" sldId="313"/>
            <ac:graphicFrameMk id="43" creationId="{FE1EEBE8-3E07-C2B1-AD9E-A6ED7C10D25E}"/>
          </ac:graphicFrameMkLst>
        </pc:graphicFrameChg>
        <pc:graphicFrameChg chg="add del mod">
          <ac:chgData name="Thúy Mai" userId="222f1c7e07c9bd7a" providerId="LiveId" clId="{06ADFD30-169F-4340-8FB3-4E5864914BC7}" dt="2022-05-02T11:23:54.246" v="11115"/>
          <ac:graphicFrameMkLst>
            <pc:docMk/>
            <pc:sldMk cId="2182767641" sldId="313"/>
            <ac:graphicFrameMk id="50" creationId="{F2586D70-AF11-F308-1910-2AB23544A0FA}"/>
          </ac:graphicFrameMkLst>
        </pc:graphicFrameChg>
        <pc:graphicFrameChg chg="add mod">
          <ac:chgData name="Thúy Mai" userId="222f1c7e07c9bd7a" providerId="LiveId" clId="{06ADFD30-169F-4340-8FB3-4E5864914BC7}" dt="2022-05-02T11:26:14.820" v="11143"/>
          <ac:graphicFrameMkLst>
            <pc:docMk/>
            <pc:sldMk cId="2182767641" sldId="313"/>
            <ac:graphicFrameMk id="53" creationId="{925620B9-32BA-BA35-7BB6-4C4E9EC2359D}"/>
          </ac:graphicFrameMkLst>
        </pc:graphicFrameChg>
        <pc:cxnChg chg="add del mod">
          <ac:chgData name="Thúy Mai" userId="222f1c7e07c9bd7a" providerId="LiveId" clId="{06ADFD30-169F-4340-8FB3-4E5864914BC7}" dt="2022-05-02T11:24:01.315" v="11119" actId="478"/>
          <ac:cxnSpMkLst>
            <pc:docMk/>
            <pc:sldMk cId="2182767641" sldId="313"/>
            <ac:cxnSpMk id="47" creationId="{3347374C-AC1A-4E6B-0D59-A580C0CDCB0D}"/>
          </ac:cxnSpMkLst>
        </pc:cxnChg>
      </pc:sldChg>
      <pc:sldChg chg="addSp delSp modSp new mod modAnim">
        <pc:chgData name="Thúy Mai" userId="222f1c7e07c9bd7a" providerId="LiveId" clId="{06ADFD30-169F-4340-8FB3-4E5864914BC7}" dt="2022-05-04T03:39:33.309" v="13054"/>
        <pc:sldMkLst>
          <pc:docMk/>
          <pc:sldMk cId="395271926" sldId="314"/>
        </pc:sldMkLst>
        <pc:spChg chg="del">
          <ac:chgData name="Thúy Mai" userId="222f1c7e07c9bd7a" providerId="LiveId" clId="{06ADFD30-169F-4340-8FB3-4E5864914BC7}" dt="2022-05-02T11:28:46.493" v="11154" actId="478"/>
          <ac:spMkLst>
            <pc:docMk/>
            <pc:sldMk cId="395271926" sldId="314"/>
            <ac:spMk id="2" creationId="{AAD1E8B8-CAD7-F19A-60B6-E2DEBB853977}"/>
          </ac:spMkLst>
        </pc:spChg>
        <pc:spChg chg="del">
          <ac:chgData name="Thúy Mai" userId="222f1c7e07c9bd7a" providerId="LiveId" clId="{06ADFD30-169F-4340-8FB3-4E5864914BC7}" dt="2022-05-02T11:28:47.229" v="11155" actId="478"/>
          <ac:spMkLst>
            <pc:docMk/>
            <pc:sldMk cId="395271926" sldId="314"/>
            <ac:spMk id="3" creationId="{E47A8CDE-9AD6-8843-0359-82E71E2986A7}"/>
          </ac:spMkLst>
        </pc:spChg>
        <pc:spChg chg="add mod">
          <ac:chgData name="Thúy Mai" userId="222f1c7e07c9bd7a" providerId="LiveId" clId="{06ADFD30-169F-4340-8FB3-4E5864914BC7}" dt="2022-05-02T11:37:26.197" v="11357" actId="1076"/>
          <ac:spMkLst>
            <pc:docMk/>
            <pc:sldMk cId="395271926" sldId="314"/>
            <ac:spMk id="4" creationId="{78A11BDF-B2E7-9EEC-506B-CEDEACCA2B61}"/>
          </ac:spMkLst>
        </pc:spChg>
        <pc:spChg chg="add mod">
          <ac:chgData name="Thúy Mai" userId="222f1c7e07c9bd7a" providerId="LiveId" clId="{06ADFD30-169F-4340-8FB3-4E5864914BC7}" dt="2022-05-02T11:37:26.197" v="11357" actId="1076"/>
          <ac:spMkLst>
            <pc:docMk/>
            <pc:sldMk cId="395271926" sldId="314"/>
            <ac:spMk id="5" creationId="{1E4436A8-7008-FAC2-A94A-4EDD5FBB94EC}"/>
          </ac:spMkLst>
        </pc:spChg>
        <pc:spChg chg="add mod">
          <ac:chgData name="Thúy Mai" userId="222f1c7e07c9bd7a" providerId="LiveId" clId="{06ADFD30-169F-4340-8FB3-4E5864914BC7}" dt="2022-05-02T11:37:52.073" v="11361" actId="1076"/>
          <ac:spMkLst>
            <pc:docMk/>
            <pc:sldMk cId="395271926" sldId="314"/>
            <ac:spMk id="8" creationId="{3848CDFB-15C6-8C41-56C9-1E7460FA8970}"/>
          </ac:spMkLst>
        </pc:spChg>
        <pc:spChg chg="add mod">
          <ac:chgData name="Thúy Mai" userId="222f1c7e07c9bd7a" providerId="LiveId" clId="{06ADFD30-169F-4340-8FB3-4E5864914BC7}" dt="2022-05-02T11:38:01.038" v="11362" actId="1076"/>
          <ac:spMkLst>
            <pc:docMk/>
            <pc:sldMk cId="395271926" sldId="314"/>
            <ac:spMk id="12" creationId="{E9016172-BD3E-62F6-E0CB-63E695A10A4C}"/>
          </ac:spMkLst>
        </pc:spChg>
        <pc:spChg chg="add mod">
          <ac:chgData name="Thúy Mai" userId="222f1c7e07c9bd7a" providerId="LiveId" clId="{06ADFD30-169F-4340-8FB3-4E5864914BC7}" dt="2022-05-02T11:38:03.172" v="11363" actId="1076"/>
          <ac:spMkLst>
            <pc:docMk/>
            <pc:sldMk cId="395271926" sldId="314"/>
            <ac:spMk id="16" creationId="{5163B280-8752-67C3-4580-103E0638DE47}"/>
          </ac:spMkLst>
        </pc:spChg>
        <pc:spChg chg="add mod">
          <ac:chgData name="Thúy Mai" userId="222f1c7e07c9bd7a" providerId="LiveId" clId="{06ADFD30-169F-4340-8FB3-4E5864914BC7}" dt="2022-05-02T11:37:39.254" v="11358" actId="14100"/>
          <ac:spMkLst>
            <pc:docMk/>
            <pc:sldMk cId="395271926" sldId="314"/>
            <ac:spMk id="17" creationId="{47F3BCAC-2ED2-9B3D-8B26-EF1A9DAD5255}"/>
          </ac:spMkLst>
        </pc:spChg>
        <pc:graphicFrameChg chg="add del mod">
          <ac:chgData name="Thúy Mai" userId="222f1c7e07c9bd7a" providerId="LiveId" clId="{06ADFD30-169F-4340-8FB3-4E5864914BC7}" dt="2022-05-02T11:32:57.434" v="11236"/>
          <ac:graphicFrameMkLst>
            <pc:docMk/>
            <pc:sldMk cId="395271926" sldId="314"/>
            <ac:graphicFrameMk id="6" creationId="{9A6B2864-B36E-49E4-F923-BA0E581DE5F4}"/>
          </ac:graphicFrameMkLst>
        </pc:graphicFrameChg>
        <pc:graphicFrameChg chg="add del mod">
          <ac:chgData name="Thúy Mai" userId="222f1c7e07c9bd7a" providerId="LiveId" clId="{06ADFD30-169F-4340-8FB3-4E5864914BC7}" dt="2022-05-02T11:33:06.111" v="11246"/>
          <ac:graphicFrameMkLst>
            <pc:docMk/>
            <pc:sldMk cId="395271926" sldId="314"/>
            <ac:graphicFrameMk id="9" creationId="{83BABD1A-DCC1-7E2D-F1F0-99053982F7E0}"/>
          </ac:graphicFrameMkLst>
        </pc:graphicFrameChg>
        <pc:graphicFrameChg chg="add del mod">
          <ac:chgData name="Thúy Mai" userId="222f1c7e07c9bd7a" providerId="LiveId" clId="{06ADFD30-169F-4340-8FB3-4E5864914BC7}" dt="2022-05-02T11:33:07.291" v="11249"/>
          <ac:graphicFrameMkLst>
            <pc:docMk/>
            <pc:sldMk cId="395271926" sldId="314"/>
            <ac:graphicFrameMk id="10" creationId="{8AE3BC5A-15B8-8BCD-208B-707C05F930EB}"/>
          </ac:graphicFrameMkLst>
        </pc:graphicFrameChg>
        <pc:graphicFrameChg chg="add del mod">
          <ac:chgData name="Thúy Mai" userId="222f1c7e07c9bd7a" providerId="LiveId" clId="{06ADFD30-169F-4340-8FB3-4E5864914BC7}" dt="2022-05-02T11:33:21.672" v="11261"/>
          <ac:graphicFrameMkLst>
            <pc:docMk/>
            <pc:sldMk cId="395271926" sldId="314"/>
            <ac:graphicFrameMk id="13" creationId="{5398C882-7E5A-F330-4B8C-9D422DC970D7}"/>
          </ac:graphicFrameMkLst>
        </pc:graphicFrameChg>
        <pc:graphicFrameChg chg="add del mod">
          <ac:chgData name="Thúy Mai" userId="222f1c7e07c9bd7a" providerId="LiveId" clId="{06ADFD30-169F-4340-8FB3-4E5864914BC7}" dt="2022-05-02T11:33:23.222" v="11264"/>
          <ac:graphicFrameMkLst>
            <pc:docMk/>
            <pc:sldMk cId="395271926" sldId="314"/>
            <ac:graphicFrameMk id="14" creationId="{ACDC89FB-27DF-D5C0-A4B1-12325ADA1CF6}"/>
          </ac:graphicFrameMkLst>
        </pc:graphicFrameChg>
        <pc:picChg chg="add mod">
          <ac:chgData name="Thúy Mai" userId="222f1c7e07c9bd7a" providerId="LiveId" clId="{06ADFD30-169F-4340-8FB3-4E5864914BC7}" dt="2022-05-02T11:37:26.197" v="11357" actId="1076"/>
          <ac:picMkLst>
            <pc:docMk/>
            <pc:sldMk cId="395271926" sldId="314"/>
            <ac:picMk id="18" creationId="{77DC6ADA-EB01-4C3D-4380-E55347BF049B}"/>
          </ac:picMkLst>
        </pc:picChg>
      </pc:sldChg>
      <pc:sldChg chg="addSp delSp modSp add mod modAnim">
        <pc:chgData name="Thúy Mai" userId="222f1c7e07c9bd7a" providerId="LiveId" clId="{06ADFD30-169F-4340-8FB3-4E5864914BC7}" dt="2022-05-04T05:12:43.462" v="13719" actId="20577"/>
        <pc:sldMkLst>
          <pc:docMk/>
          <pc:sldMk cId="1804175190" sldId="315"/>
        </pc:sldMkLst>
        <pc:spChg chg="mod">
          <ac:chgData name="Thúy Mai" userId="222f1c7e07c9bd7a" providerId="LiveId" clId="{06ADFD30-169F-4340-8FB3-4E5864914BC7}" dt="2022-05-02T11:38:18.135" v="11378" actId="20577"/>
          <ac:spMkLst>
            <pc:docMk/>
            <pc:sldMk cId="1804175190" sldId="315"/>
            <ac:spMk id="4" creationId="{78A11BDF-B2E7-9EEC-506B-CEDEACCA2B61}"/>
          </ac:spMkLst>
        </pc:spChg>
        <pc:spChg chg="mod">
          <ac:chgData name="Thúy Mai" userId="222f1c7e07c9bd7a" providerId="LiveId" clId="{06ADFD30-169F-4340-8FB3-4E5864914BC7}" dt="2022-05-02T11:39:56.550" v="11403" actId="20577"/>
          <ac:spMkLst>
            <pc:docMk/>
            <pc:sldMk cId="1804175190" sldId="315"/>
            <ac:spMk id="8" creationId="{3848CDFB-15C6-8C41-56C9-1E7460FA8970}"/>
          </ac:spMkLst>
        </pc:spChg>
        <pc:spChg chg="mod">
          <ac:chgData name="Thúy Mai" userId="222f1c7e07c9bd7a" providerId="LiveId" clId="{06ADFD30-169F-4340-8FB3-4E5864914BC7}" dt="2022-05-02T11:39:22.297" v="11394" actId="207"/>
          <ac:spMkLst>
            <pc:docMk/>
            <pc:sldMk cId="1804175190" sldId="315"/>
            <ac:spMk id="12" creationId="{E9016172-BD3E-62F6-E0CB-63E695A10A4C}"/>
          </ac:spMkLst>
        </pc:spChg>
        <pc:spChg chg="mod">
          <ac:chgData name="Thúy Mai" userId="222f1c7e07c9bd7a" providerId="LiveId" clId="{06ADFD30-169F-4340-8FB3-4E5864914BC7}" dt="2022-05-04T05:12:43.462" v="13719" actId="20577"/>
          <ac:spMkLst>
            <pc:docMk/>
            <pc:sldMk cId="1804175190" sldId="315"/>
            <ac:spMk id="16" creationId="{5163B280-8752-67C3-4580-103E0638DE47}"/>
          </ac:spMkLst>
        </pc:spChg>
        <pc:spChg chg="mod">
          <ac:chgData name="Thúy Mai" userId="222f1c7e07c9bd7a" providerId="LiveId" clId="{06ADFD30-169F-4340-8FB3-4E5864914BC7}" dt="2022-05-02T11:36:57.653" v="11335" actId="14100"/>
          <ac:spMkLst>
            <pc:docMk/>
            <pc:sldMk cId="1804175190" sldId="315"/>
            <ac:spMk id="17" creationId="{47F3BCAC-2ED2-9B3D-8B26-EF1A9DAD5255}"/>
          </ac:spMkLst>
        </pc:spChg>
        <pc:graphicFrameChg chg="add del mod">
          <ac:chgData name="Thúy Mai" userId="222f1c7e07c9bd7a" providerId="LiveId" clId="{06ADFD30-169F-4340-8FB3-4E5864914BC7}" dt="2022-05-02T11:38:46.554" v="11381"/>
          <ac:graphicFrameMkLst>
            <pc:docMk/>
            <pc:sldMk cId="1804175190" sldId="315"/>
            <ac:graphicFrameMk id="2" creationId="{AD0B6286-76B6-F036-9AFE-AC0719640528}"/>
          </ac:graphicFrameMkLst>
        </pc:graphicFrameChg>
        <pc:graphicFrameChg chg="add del mod">
          <ac:chgData name="Thúy Mai" userId="222f1c7e07c9bd7a" providerId="LiveId" clId="{06ADFD30-169F-4340-8FB3-4E5864914BC7}" dt="2022-05-02T11:39:16.991" v="11390"/>
          <ac:graphicFrameMkLst>
            <pc:docMk/>
            <pc:sldMk cId="1804175190" sldId="315"/>
            <ac:graphicFrameMk id="3" creationId="{EF79D13E-D487-2A1D-208B-86F1330598E4}"/>
          </ac:graphicFrameMkLst>
        </pc:graphicFrameChg>
        <pc:graphicFrameChg chg="add del mod">
          <ac:chgData name="Thúy Mai" userId="222f1c7e07c9bd7a" providerId="LiveId" clId="{06ADFD30-169F-4340-8FB3-4E5864914BC7}" dt="2022-05-02T11:39:33.886" v="11397"/>
          <ac:graphicFrameMkLst>
            <pc:docMk/>
            <pc:sldMk cId="1804175190" sldId="315"/>
            <ac:graphicFrameMk id="6" creationId="{882476AF-1D10-BD16-193E-0AACEAA51C42}"/>
          </ac:graphicFrameMkLst>
        </pc:graphicFrameChg>
        <pc:picChg chg="mod">
          <ac:chgData name="Thúy Mai" userId="222f1c7e07c9bd7a" providerId="LiveId" clId="{06ADFD30-169F-4340-8FB3-4E5864914BC7}" dt="2022-05-02T11:37:00.974" v="11336" actId="1076"/>
          <ac:picMkLst>
            <pc:docMk/>
            <pc:sldMk cId="1804175190" sldId="315"/>
            <ac:picMk id="18" creationId="{77DC6ADA-EB01-4C3D-4380-E55347BF049B}"/>
          </ac:picMkLst>
        </pc:picChg>
      </pc:sldChg>
      <pc:sldChg chg="addSp delSp modSp new mod modAnim">
        <pc:chgData name="Thúy Mai" userId="222f1c7e07c9bd7a" providerId="LiveId" clId="{06ADFD30-169F-4340-8FB3-4E5864914BC7}" dt="2022-05-04T05:18:00.597" v="13736"/>
        <pc:sldMkLst>
          <pc:docMk/>
          <pc:sldMk cId="303408693" sldId="316"/>
        </pc:sldMkLst>
        <pc:spChg chg="del">
          <ac:chgData name="Thúy Mai" userId="222f1c7e07c9bd7a" providerId="LiveId" clId="{06ADFD30-169F-4340-8FB3-4E5864914BC7}" dt="2022-05-04T04:28:57.138" v="13108" actId="478"/>
          <ac:spMkLst>
            <pc:docMk/>
            <pc:sldMk cId="303408693" sldId="316"/>
            <ac:spMk id="2" creationId="{80DEBB35-997F-B3EE-4662-580353E1D368}"/>
          </ac:spMkLst>
        </pc:spChg>
        <pc:spChg chg="del">
          <ac:chgData name="Thúy Mai" userId="222f1c7e07c9bd7a" providerId="LiveId" clId="{06ADFD30-169F-4340-8FB3-4E5864914BC7}" dt="2022-05-04T04:28:57.812" v="13109" actId="478"/>
          <ac:spMkLst>
            <pc:docMk/>
            <pc:sldMk cId="303408693" sldId="316"/>
            <ac:spMk id="3" creationId="{11D844E7-BB4C-1AA7-C48C-FA1944184400}"/>
          </ac:spMkLst>
        </pc:spChg>
        <pc:spChg chg="add del">
          <ac:chgData name="Thúy Mai" userId="222f1c7e07c9bd7a" providerId="LiveId" clId="{06ADFD30-169F-4340-8FB3-4E5864914BC7}" dt="2022-05-04T04:42:52.931" v="13327" actId="478"/>
          <ac:spMkLst>
            <pc:docMk/>
            <pc:sldMk cId="303408693" sldId="316"/>
            <ac:spMk id="5" creationId="{5193C50D-89E7-A0D1-CFA2-6F6DBA275D0A}"/>
          </ac:spMkLst>
        </pc:spChg>
        <pc:spChg chg="add mod">
          <ac:chgData name="Thúy Mai" userId="222f1c7e07c9bd7a" providerId="LiveId" clId="{06ADFD30-169F-4340-8FB3-4E5864914BC7}" dt="2022-05-04T04:47:05.134" v="13370" actId="1076"/>
          <ac:spMkLst>
            <pc:docMk/>
            <pc:sldMk cId="303408693" sldId="316"/>
            <ac:spMk id="8" creationId="{9270D8B2-9FBC-1990-D6CC-08B4E9196B2D}"/>
          </ac:spMkLst>
        </pc:spChg>
        <pc:graphicFrameChg chg="add del mod">
          <ac:chgData name="Thúy Mai" userId="222f1c7e07c9bd7a" providerId="LiveId" clId="{06ADFD30-169F-4340-8FB3-4E5864914BC7}" dt="2022-05-04T04:42:58.805" v="13330"/>
          <ac:graphicFrameMkLst>
            <pc:docMk/>
            <pc:sldMk cId="303408693" sldId="316"/>
            <ac:graphicFrameMk id="6" creationId="{69C26AAB-B79B-1E3F-CD2E-FC00617707A1}"/>
          </ac:graphicFrameMkLst>
        </pc:graphicFrameChg>
        <pc:picChg chg="add mod">
          <ac:chgData name="Thúy Mai" userId="222f1c7e07c9bd7a" providerId="LiveId" clId="{06ADFD30-169F-4340-8FB3-4E5864914BC7}" dt="2022-05-04T04:47:02.124" v="13368" actId="1076"/>
          <ac:picMkLst>
            <pc:docMk/>
            <pc:sldMk cId="303408693" sldId="316"/>
            <ac:picMk id="9" creationId="{615C1E6A-9F7D-FCFC-4952-B86BCB64E2DF}"/>
          </ac:picMkLst>
        </pc:picChg>
      </pc:sldChg>
      <pc:sldChg chg="addSp delSp modSp add mod modAnim">
        <pc:chgData name="Thúy Mai" userId="222f1c7e07c9bd7a" providerId="LiveId" clId="{06ADFD30-169F-4340-8FB3-4E5864914BC7}" dt="2022-05-04T03:41:20.098" v="13068"/>
        <pc:sldMkLst>
          <pc:docMk/>
          <pc:sldMk cId="3867238094" sldId="317"/>
        </pc:sldMkLst>
        <pc:spChg chg="mod">
          <ac:chgData name="Thúy Mai" userId="222f1c7e07c9bd7a" providerId="LiveId" clId="{06ADFD30-169F-4340-8FB3-4E5864914BC7}" dt="2022-05-02T11:44:28.215" v="11617" actId="1076"/>
          <ac:spMkLst>
            <pc:docMk/>
            <pc:sldMk cId="3867238094" sldId="317"/>
            <ac:spMk id="4" creationId="{78A11BDF-B2E7-9EEC-506B-CEDEACCA2B61}"/>
          </ac:spMkLst>
        </pc:spChg>
        <pc:spChg chg="mod">
          <ac:chgData name="Thúy Mai" userId="222f1c7e07c9bd7a" providerId="LiveId" clId="{06ADFD30-169F-4340-8FB3-4E5864914BC7}" dt="2022-05-02T11:44:29.841" v="11618" actId="1076"/>
          <ac:spMkLst>
            <pc:docMk/>
            <pc:sldMk cId="3867238094" sldId="317"/>
            <ac:spMk id="5" creationId="{1E4436A8-7008-FAC2-A94A-4EDD5FBB94EC}"/>
          </ac:spMkLst>
        </pc:spChg>
        <pc:spChg chg="mod">
          <ac:chgData name="Thúy Mai" userId="222f1c7e07c9bd7a" providerId="LiveId" clId="{06ADFD30-169F-4340-8FB3-4E5864914BC7}" dt="2022-05-02T11:44:19.853" v="11615" actId="1076"/>
          <ac:spMkLst>
            <pc:docMk/>
            <pc:sldMk cId="3867238094" sldId="317"/>
            <ac:spMk id="8" creationId="{3848CDFB-15C6-8C41-56C9-1E7460FA8970}"/>
          </ac:spMkLst>
        </pc:spChg>
        <pc:spChg chg="add del mod">
          <ac:chgData name="Thúy Mai" userId="222f1c7e07c9bd7a" providerId="LiveId" clId="{06ADFD30-169F-4340-8FB3-4E5864914BC7}" dt="2022-05-02T11:45:24.863" v="11620"/>
          <ac:spMkLst>
            <pc:docMk/>
            <pc:sldMk cId="3867238094" sldId="317"/>
            <ac:spMk id="11" creationId="{51D6C0A8-338C-5371-9ECE-C59B2623006F}"/>
          </ac:spMkLst>
        </pc:spChg>
        <pc:spChg chg="del mod">
          <ac:chgData name="Thúy Mai" userId="222f1c7e07c9bd7a" providerId="LiveId" clId="{06ADFD30-169F-4340-8FB3-4E5864914BC7}" dt="2022-05-02T11:41:29.051" v="11545" actId="478"/>
          <ac:spMkLst>
            <pc:docMk/>
            <pc:sldMk cId="3867238094" sldId="317"/>
            <ac:spMk id="12" creationId="{E9016172-BD3E-62F6-E0CB-63E695A10A4C}"/>
          </ac:spMkLst>
        </pc:spChg>
        <pc:spChg chg="add del mod">
          <ac:chgData name="Thúy Mai" userId="222f1c7e07c9bd7a" providerId="LiveId" clId="{06ADFD30-169F-4340-8FB3-4E5864914BC7}" dt="2022-05-02T11:45:24.863" v="11620"/>
          <ac:spMkLst>
            <pc:docMk/>
            <pc:sldMk cId="3867238094" sldId="317"/>
            <ac:spMk id="13" creationId="{45071894-1C38-CA32-ACB2-C1A17FEBA8B7}"/>
          </ac:spMkLst>
        </pc:spChg>
        <pc:spChg chg="mod">
          <ac:chgData name="Thúy Mai" userId="222f1c7e07c9bd7a" providerId="LiveId" clId="{06ADFD30-169F-4340-8FB3-4E5864914BC7}" dt="2022-05-02T11:44:21.265" v="11616" actId="1076"/>
          <ac:spMkLst>
            <pc:docMk/>
            <pc:sldMk cId="3867238094" sldId="317"/>
            <ac:spMk id="16" creationId="{5163B280-8752-67C3-4580-103E0638DE47}"/>
          </ac:spMkLst>
        </pc:spChg>
        <pc:spChg chg="mod">
          <ac:chgData name="Thúy Mai" userId="222f1c7e07c9bd7a" providerId="LiveId" clId="{06ADFD30-169F-4340-8FB3-4E5864914BC7}" dt="2022-05-02T11:44:13.311" v="11613" actId="14100"/>
          <ac:spMkLst>
            <pc:docMk/>
            <pc:sldMk cId="3867238094" sldId="317"/>
            <ac:spMk id="17" creationId="{47F3BCAC-2ED2-9B3D-8B26-EF1A9DAD5255}"/>
          </ac:spMkLst>
        </pc:spChg>
        <pc:graphicFrameChg chg="add del mod">
          <ac:chgData name="Thúy Mai" userId="222f1c7e07c9bd7a" providerId="LiveId" clId="{06ADFD30-169F-4340-8FB3-4E5864914BC7}" dt="2022-05-02T11:41:24.285" v="11541"/>
          <ac:graphicFrameMkLst>
            <pc:docMk/>
            <pc:sldMk cId="3867238094" sldId="317"/>
            <ac:graphicFrameMk id="2" creationId="{2F11F0C9-4DFA-4BB4-CE13-59602A74467E}"/>
          </ac:graphicFrameMkLst>
        </pc:graphicFrameChg>
        <pc:graphicFrameChg chg="add del mod">
          <ac:chgData name="Thúy Mai" userId="222f1c7e07c9bd7a" providerId="LiveId" clId="{06ADFD30-169F-4340-8FB3-4E5864914BC7}" dt="2022-05-02T11:42:13.658" v="11559"/>
          <ac:graphicFrameMkLst>
            <pc:docMk/>
            <pc:sldMk cId="3867238094" sldId="317"/>
            <ac:graphicFrameMk id="3" creationId="{EB9A6F53-D6EC-DFFD-AA83-E41A6F2E0893}"/>
          </ac:graphicFrameMkLst>
        </pc:graphicFrameChg>
        <pc:picChg chg="mod">
          <ac:chgData name="Thúy Mai" userId="222f1c7e07c9bd7a" providerId="LiveId" clId="{06ADFD30-169F-4340-8FB3-4E5864914BC7}" dt="2022-05-02T11:44:16.615" v="11614" actId="1076"/>
          <ac:picMkLst>
            <pc:docMk/>
            <pc:sldMk cId="3867238094" sldId="317"/>
            <ac:picMk id="18" creationId="{77DC6ADA-EB01-4C3D-4380-E55347BF049B}"/>
          </ac:picMkLst>
        </pc:picChg>
      </pc:sldChg>
      <pc:sldChg chg="addSp delSp modSp add mod delAnim modAnim">
        <pc:chgData name="Thúy Mai" userId="222f1c7e07c9bd7a" providerId="LiveId" clId="{06ADFD30-169F-4340-8FB3-4E5864914BC7}" dt="2022-05-04T03:42:00.491" v="13077"/>
        <pc:sldMkLst>
          <pc:docMk/>
          <pc:sldMk cId="51071123" sldId="318"/>
        </pc:sldMkLst>
        <pc:spChg chg="mod">
          <ac:chgData name="Thúy Mai" userId="222f1c7e07c9bd7a" providerId="LiveId" clId="{06ADFD30-169F-4340-8FB3-4E5864914BC7}" dt="2022-05-02T13:07:40.846" v="11720" actId="1076"/>
          <ac:spMkLst>
            <pc:docMk/>
            <pc:sldMk cId="51071123" sldId="318"/>
            <ac:spMk id="4" creationId="{A08D4735-63C1-4F13-B5A7-14243DE4D769}"/>
          </ac:spMkLst>
        </pc:spChg>
        <pc:spChg chg="mod">
          <ac:chgData name="Thúy Mai" userId="222f1c7e07c9bd7a" providerId="LiveId" clId="{06ADFD30-169F-4340-8FB3-4E5864914BC7}" dt="2022-05-03T08:06:34.848" v="11727" actId="1076"/>
          <ac:spMkLst>
            <pc:docMk/>
            <pc:sldMk cId="51071123" sldId="318"/>
            <ac:spMk id="9" creationId="{0FBA6EEB-5020-72FB-4EE9-828D49258747}"/>
          </ac:spMkLst>
        </pc:spChg>
        <pc:spChg chg="add mod">
          <ac:chgData name="Thúy Mai" userId="222f1c7e07c9bd7a" providerId="LiveId" clId="{06ADFD30-169F-4340-8FB3-4E5864914BC7}" dt="2022-05-04T01:11:54.944" v="11784" actId="1076"/>
          <ac:spMkLst>
            <pc:docMk/>
            <pc:sldMk cId="51071123" sldId="318"/>
            <ac:spMk id="10" creationId="{7F5946D7-A48B-AC4A-1D3C-E30875C803F0}"/>
          </ac:spMkLst>
        </pc:spChg>
        <pc:spChg chg="add mod">
          <ac:chgData name="Thúy Mai" userId="222f1c7e07c9bd7a" providerId="LiveId" clId="{06ADFD30-169F-4340-8FB3-4E5864914BC7}" dt="2022-05-04T01:11:49.962" v="11783" actId="1076"/>
          <ac:spMkLst>
            <pc:docMk/>
            <pc:sldMk cId="51071123" sldId="318"/>
            <ac:spMk id="11" creationId="{9C751495-63C0-E27F-1D85-A807C976AD09}"/>
          </ac:spMkLst>
        </pc:spChg>
        <pc:spChg chg="add mod">
          <ac:chgData name="Thúy Mai" userId="222f1c7e07c9bd7a" providerId="LiveId" clId="{06ADFD30-169F-4340-8FB3-4E5864914BC7}" dt="2022-05-04T03:41:29.672" v="13070" actId="571"/>
          <ac:spMkLst>
            <pc:docMk/>
            <pc:sldMk cId="51071123" sldId="318"/>
            <ac:spMk id="13" creationId="{9C31DA91-B342-11D6-6B01-624AF7B2DC37}"/>
          </ac:spMkLst>
        </pc:spChg>
        <pc:spChg chg="del">
          <ac:chgData name="Thúy Mai" userId="222f1c7e07c9bd7a" providerId="LiveId" clId="{06ADFD30-169F-4340-8FB3-4E5864914BC7}" dt="2022-05-02T13:07:27.915" v="11717" actId="478"/>
          <ac:spMkLst>
            <pc:docMk/>
            <pc:sldMk cId="51071123" sldId="318"/>
            <ac:spMk id="15" creationId="{E4E3C224-3A1E-4BFF-A3FA-67137A99220E}"/>
          </ac:spMkLst>
        </pc:spChg>
        <pc:spChg chg="del">
          <ac:chgData name="Thúy Mai" userId="222f1c7e07c9bd7a" providerId="LiveId" clId="{06ADFD30-169F-4340-8FB3-4E5864914BC7}" dt="2022-05-02T13:07:27.036" v="11716" actId="478"/>
          <ac:spMkLst>
            <pc:docMk/>
            <pc:sldMk cId="51071123" sldId="318"/>
            <ac:spMk id="17" creationId="{2F29E21E-6095-4BD3-AE29-5C1C4C9A23D4}"/>
          </ac:spMkLst>
        </pc:spChg>
        <pc:spChg chg="del">
          <ac:chgData name="Thúy Mai" userId="222f1c7e07c9bd7a" providerId="LiveId" clId="{06ADFD30-169F-4340-8FB3-4E5864914BC7}" dt="2022-05-02T13:07:29.060" v="11718" actId="478"/>
          <ac:spMkLst>
            <pc:docMk/>
            <pc:sldMk cId="51071123" sldId="318"/>
            <ac:spMk id="20" creationId="{85B2839B-990C-401F-AE36-758C3E16E26E}"/>
          </ac:spMkLst>
        </pc:spChg>
        <pc:spChg chg="del">
          <ac:chgData name="Thúy Mai" userId="222f1c7e07c9bd7a" providerId="LiveId" clId="{06ADFD30-169F-4340-8FB3-4E5864914BC7}" dt="2022-05-02T13:07:29.813" v="11719" actId="478"/>
          <ac:spMkLst>
            <pc:docMk/>
            <pc:sldMk cId="51071123" sldId="318"/>
            <ac:spMk id="22" creationId="{E6000EFD-2F57-4DF7-8CB9-1AF320790903}"/>
          </ac:spMkLst>
        </pc:spChg>
        <pc:picChg chg="del">
          <ac:chgData name="Thúy Mai" userId="222f1c7e07c9bd7a" providerId="LiveId" clId="{06ADFD30-169F-4340-8FB3-4E5864914BC7}" dt="2022-05-02T11:46:46.780" v="11644" actId="478"/>
          <ac:picMkLst>
            <pc:docMk/>
            <pc:sldMk cId="51071123" sldId="318"/>
            <ac:picMk id="3" creationId="{DE69D012-F883-01C9-12FC-4D01A6F759FA}"/>
          </ac:picMkLst>
        </pc:picChg>
        <pc:picChg chg="add mod">
          <ac:chgData name="Thúy Mai" userId="222f1c7e07c9bd7a" providerId="LiveId" clId="{06ADFD30-169F-4340-8FB3-4E5864914BC7}" dt="2022-05-04T01:11:41.214" v="11781" actId="1076"/>
          <ac:picMkLst>
            <pc:docMk/>
            <pc:sldMk cId="51071123" sldId="318"/>
            <ac:picMk id="5" creationId="{B4EB43F4-A907-DD81-6328-8897B4F0246F}"/>
          </ac:picMkLst>
        </pc:picChg>
        <pc:picChg chg="add mod">
          <ac:chgData name="Thúy Mai" userId="222f1c7e07c9bd7a" providerId="LiveId" clId="{06ADFD30-169F-4340-8FB3-4E5864914BC7}" dt="2022-05-02T13:07:54.803" v="11724" actId="1076"/>
          <ac:picMkLst>
            <pc:docMk/>
            <pc:sldMk cId="51071123" sldId="318"/>
            <ac:picMk id="6" creationId="{845D8CB5-3AD1-6C16-A673-477345781DE3}"/>
          </ac:picMkLst>
        </pc:picChg>
        <pc:picChg chg="add mod">
          <ac:chgData name="Thúy Mai" userId="222f1c7e07c9bd7a" providerId="LiveId" clId="{06ADFD30-169F-4340-8FB3-4E5864914BC7}" dt="2022-05-04T01:12:07.163" v="11788" actId="1076"/>
          <ac:picMkLst>
            <pc:docMk/>
            <pc:sldMk cId="51071123" sldId="318"/>
            <ac:picMk id="12" creationId="{538F045B-4119-98CE-7876-3B8071C4D58F}"/>
          </ac:picMkLst>
        </pc:picChg>
        <pc:picChg chg="add mod">
          <ac:chgData name="Thúy Mai" userId="222f1c7e07c9bd7a" providerId="LiveId" clId="{06ADFD30-169F-4340-8FB3-4E5864914BC7}" dt="2022-05-04T03:41:29.672" v="13070" actId="571"/>
          <ac:picMkLst>
            <pc:docMk/>
            <pc:sldMk cId="51071123" sldId="318"/>
            <ac:picMk id="14" creationId="{CC0451C3-1556-7CE4-AC55-B2E9AA78FC79}"/>
          </ac:picMkLst>
        </pc:picChg>
      </pc:sldChg>
      <pc:sldChg chg="addSp delSp modSp add mod setBg addAnim delAnim modAnim">
        <pc:chgData name="Thúy Mai" userId="222f1c7e07c9bd7a" providerId="LiveId" clId="{06ADFD30-169F-4340-8FB3-4E5864914BC7}" dt="2022-05-05T13:03:20.057" v="13870" actId="1076"/>
        <pc:sldMkLst>
          <pc:docMk/>
          <pc:sldMk cId="579291766" sldId="319"/>
        </pc:sldMkLst>
        <pc:spChg chg="del">
          <ac:chgData name="Thúy Mai" userId="222f1c7e07c9bd7a" providerId="LiveId" clId="{06ADFD30-169F-4340-8FB3-4E5864914BC7}" dt="2022-05-04T03:07:02.783" v="12777" actId="478"/>
          <ac:spMkLst>
            <pc:docMk/>
            <pc:sldMk cId="579291766" sldId="319"/>
            <ac:spMk id="10" creationId="{E7AF00DE-551B-4C69-ADB9-F7F64B0A2852}"/>
          </ac:spMkLst>
        </pc:spChg>
        <pc:picChg chg="mod ord">
          <ac:chgData name="Thúy Mai" userId="222f1c7e07c9bd7a" providerId="LiveId" clId="{06ADFD30-169F-4340-8FB3-4E5864914BC7}" dt="2022-05-04T03:15:33.958" v="12796" actId="167"/>
          <ac:picMkLst>
            <pc:docMk/>
            <pc:sldMk cId="579291766" sldId="319"/>
            <ac:picMk id="2" creationId="{00000000-0000-0000-0000-000000000000}"/>
          </ac:picMkLst>
        </pc:picChg>
        <pc:picChg chg="mod">
          <ac:chgData name="Thúy Mai" userId="222f1c7e07c9bd7a" providerId="LiveId" clId="{06ADFD30-169F-4340-8FB3-4E5864914BC7}" dt="2022-05-04T03:14:11.109" v="12790" actId="1076"/>
          <ac:picMkLst>
            <pc:docMk/>
            <pc:sldMk cId="579291766" sldId="319"/>
            <ac:picMk id="3" creationId="{8CF8B6F8-B8BC-493A-B4BD-2C95A6BD193D}"/>
          </ac:picMkLst>
        </pc:picChg>
        <pc:picChg chg="add del mod">
          <ac:chgData name="Thúy Mai" userId="222f1c7e07c9bd7a" providerId="LiveId" clId="{06ADFD30-169F-4340-8FB3-4E5864914BC7}" dt="2022-05-04T03:14:13.873" v="12791" actId="1076"/>
          <ac:picMkLst>
            <pc:docMk/>
            <pc:sldMk cId="579291766" sldId="319"/>
            <ac:picMk id="4" creationId="{9AF0BF5B-0D38-4359-BC88-6C30CF94BC22}"/>
          </ac:picMkLst>
        </pc:picChg>
        <pc:picChg chg="mod">
          <ac:chgData name="Thúy Mai" userId="222f1c7e07c9bd7a" providerId="LiveId" clId="{06ADFD30-169F-4340-8FB3-4E5864914BC7}" dt="2022-05-04T03:06:41.813" v="12776" actId="1076"/>
          <ac:picMkLst>
            <pc:docMk/>
            <pc:sldMk cId="579291766" sldId="319"/>
            <ac:picMk id="5" creationId="{68B83A18-A3EE-4D0F-84B5-D788C2B958E6}"/>
          </ac:picMkLst>
        </pc:picChg>
        <pc:picChg chg="mod">
          <ac:chgData name="Thúy Mai" userId="222f1c7e07c9bd7a" providerId="LiveId" clId="{06ADFD30-169F-4340-8FB3-4E5864914BC7}" dt="2022-05-05T13:03:20.057" v="13870" actId="1076"/>
          <ac:picMkLst>
            <pc:docMk/>
            <pc:sldMk cId="579291766" sldId="319"/>
            <ac:picMk id="9" creationId="{02321D13-8D83-4B44-89B3-D8C6EE51CF88}"/>
          </ac:picMkLst>
        </pc:picChg>
        <pc:picChg chg="add del mod">
          <ac:chgData name="Thúy Mai" userId="222f1c7e07c9bd7a" providerId="LiveId" clId="{06ADFD30-169F-4340-8FB3-4E5864914BC7}" dt="2022-05-04T03:14:15.689" v="12792" actId="478"/>
          <ac:picMkLst>
            <pc:docMk/>
            <pc:sldMk cId="579291766" sldId="319"/>
            <ac:picMk id="12" creationId="{ADBC7AC2-AB1B-C945-3223-768283C5F66F}"/>
          </ac:picMkLst>
        </pc:picChg>
      </pc:sldChg>
      <pc:sldChg chg="addSp delSp modSp add mod">
        <pc:chgData name="Thúy Mai" userId="222f1c7e07c9bd7a" providerId="LiveId" clId="{06ADFD30-169F-4340-8FB3-4E5864914BC7}" dt="2022-05-04T01:25:23.961" v="11831" actId="1076"/>
        <pc:sldMkLst>
          <pc:docMk/>
          <pc:sldMk cId="3044821250" sldId="320"/>
        </pc:sldMkLst>
        <pc:spChg chg="mod">
          <ac:chgData name="Thúy Mai" userId="222f1c7e07c9bd7a" providerId="LiveId" clId="{06ADFD30-169F-4340-8FB3-4E5864914BC7}" dt="2022-05-04T01:25:23.961" v="11831" actId="1076"/>
          <ac:spMkLst>
            <pc:docMk/>
            <pc:sldMk cId="3044821250" sldId="320"/>
            <ac:spMk id="2" creationId="{00000000-0000-0000-0000-000000000000}"/>
          </ac:spMkLst>
        </pc:spChg>
        <pc:spChg chg="mod">
          <ac:chgData name="Thúy Mai" userId="222f1c7e07c9bd7a" providerId="LiveId" clId="{06ADFD30-169F-4340-8FB3-4E5864914BC7}" dt="2022-05-04T01:24:40.407" v="11828" actId="1076"/>
          <ac:spMkLst>
            <pc:docMk/>
            <pc:sldMk cId="3044821250" sldId="320"/>
            <ac:spMk id="3" creationId="{00000000-0000-0000-0000-000000000000}"/>
          </ac:spMkLst>
        </pc:spChg>
        <pc:spChg chg="add mod">
          <ac:chgData name="Thúy Mai" userId="222f1c7e07c9bd7a" providerId="LiveId" clId="{06ADFD30-169F-4340-8FB3-4E5864914BC7}" dt="2022-05-04T01:14:56.301" v="11809" actId="14100"/>
          <ac:spMkLst>
            <pc:docMk/>
            <pc:sldMk cId="3044821250" sldId="320"/>
            <ac:spMk id="4" creationId="{A4269AAC-C5A1-D42F-869E-80754CDF2C3A}"/>
          </ac:spMkLst>
        </pc:spChg>
        <pc:picChg chg="add del mod">
          <ac:chgData name="Thúy Mai" userId="222f1c7e07c9bd7a" providerId="LiveId" clId="{06ADFD30-169F-4340-8FB3-4E5864914BC7}" dt="2022-05-04T01:24:16.313" v="11819" actId="478"/>
          <ac:picMkLst>
            <pc:docMk/>
            <pc:sldMk cId="3044821250" sldId="320"/>
            <ac:picMk id="5" creationId="{C944F177-DD40-5DFD-B7D9-13A83DA325E8}"/>
          </ac:picMkLst>
        </pc:picChg>
        <pc:picChg chg="add mod">
          <ac:chgData name="Thúy Mai" userId="222f1c7e07c9bd7a" providerId="LiveId" clId="{06ADFD30-169F-4340-8FB3-4E5864914BC7}" dt="2022-05-04T01:24:47.451" v="11830" actId="1076"/>
          <ac:picMkLst>
            <pc:docMk/>
            <pc:sldMk cId="3044821250" sldId="320"/>
            <ac:picMk id="7" creationId="{9FF4060D-F61B-E7DE-8831-D1AC7687AF63}"/>
          </ac:picMkLst>
        </pc:picChg>
      </pc:sldChg>
      <pc:sldChg chg="modSp add del mod setBg">
        <pc:chgData name="Thúy Mai" userId="222f1c7e07c9bd7a" providerId="LiveId" clId="{06ADFD30-169F-4340-8FB3-4E5864914BC7}" dt="2022-05-04T01:47:03.887" v="11941" actId="47"/>
        <pc:sldMkLst>
          <pc:docMk/>
          <pc:sldMk cId="1320952696" sldId="321"/>
        </pc:sldMkLst>
        <pc:spChg chg="mod">
          <ac:chgData name="Thúy Mai" userId="222f1c7e07c9bd7a" providerId="LiveId" clId="{06ADFD30-169F-4340-8FB3-4E5864914BC7}" dt="2022-05-03T08:04:25.730" v="11725" actId="1076"/>
          <ac:spMkLst>
            <pc:docMk/>
            <pc:sldMk cId="1320952696" sldId="321"/>
            <ac:spMk id="3" creationId="{00000000-0000-0000-0000-000000000000}"/>
          </ac:spMkLst>
        </pc:spChg>
        <pc:spChg chg="mod">
          <ac:chgData name="Thúy Mai" userId="222f1c7e07c9bd7a" providerId="LiveId" clId="{06ADFD30-169F-4340-8FB3-4E5864914BC7}" dt="2022-05-04T01:39:58.897" v="11840" actId="20577"/>
          <ac:spMkLst>
            <pc:docMk/>
            <pc:sldMk cId="1320952696" sldId="321"/>
            <ac:spMk id="36" creationId="{00000000-0000-0000-0000-000000000000}"/>
          </ac:spMkLst>
        </pc:spChg>
        <pc:picChg chg="mod">
          <ac:chgData name="Thúy Mai" userId="222f1c7e07c9bd7a" providerId="LiveId" clId="{06ADFD30-169F-4340-8FB3-4E5864914BC7}" dt="2022-05-04T01:45:15.339" v="11934" actId="1076"/>
          <ac:picMkLst>
            <pc:docMk/>
            <pc:sldMk cId="1320952696" sldId="321"/>
            <ac:picMk id="20" creationId="{00000000-0000-0000-0000-000000000000}"/>
          </ac:picMkLst>
        </pc:picChg>
      </pc:sldChg>
      <pc:sldChg chg="modSp add del mod setBg">
        <pc:chgData name="Thúy Mai" userId="222f1c7e07c9bd7a" providerId="LiveId" clId="{06ADFD30-169F-4340-8FB3-4E5864914BC7}" dt="2022-05-04T01:47:05.497" v="11942" actId="47"/>
        <pc:sldMkLst>
          <pc:docMk/>
          <pc:sldMk cId="3212162324" sldId="322"/>
        </pc:sldMkLst>
        <pc:spChg chg="mod">
          <ac:chgData name="Thúy Mai" userId="222f1c7e07c9bd7a" providerId="LiveId" clId="{06ADFD30-169F-4340-8FB3-4E5864914BC7}" dt="2022-05-04T01:45:42.094" v="11939" actId="1076"/>
          <ac:spMkLst>
            <pc:docMk/>
            <pc:sldMk cId="3212162324" sldId="322"/>
            <ac:spMk id="3" creationId="{00000000-0000-0000-0000-000000000000}"/>
          </ac:spMkLst>
        </pc:spChg>
        <pc:spChg chg="mod">
          <ac:chgData name="Thúy Mai" userId="222f1c7e07c9bd7a" providerId="LiveId" clId="{06ADFD30-169F-4340-8FB3-4E5864914BC7}" dt="2022-05-04T01:45:30.105" v="11938" actId="1076"/>
          <ac:spMkLst>
            <pc:docMk/>
            <pc:sldMk cId="3212162324" sldId="322"/>
            <ac:spMk id="9" creationId="{00000000-0000-0000-0000-000000000000}"/>
          </ac:spMkLst>
        </pc:spChg>
        <pc:spChg chg="mod">
          <ac:chgData name="Thúy Mai" userId="222f1c7e07c9bd7a" providerId="LiveId" clId="{06ADFD30-169F-4340-8FB3-4E5864914BC7}" dt="2022-05-04T01:45:14.959" v="11933" actId="20577"/>
          <ac:spMkLst>
            <pc:docMk/>
            <pc:sldMk cId="3212162324" sldId="322"/>
            <ac:spMk id="11" creationId="{00000000-0000-0000-0000-000000000000}"/>
          </ac:spMkLst>
        </pc:spChg>
      </pc:sldChg>
      <pc:sldChg chg="modSp add del mod setBg">
        <pc:chgData name="Thúy Mai" userId="222f1c7e07c9bd7a" providerId="LiveId" clId="{06ADFD30-169F-4340-8FB3-4E5864914BC7}" dt="2022-05-04T01:47:06.434" v="11943" actId="47"/>
        <pc:sldMkLst>
          <pc:docMk/>
          <pc:sldMk cId="1919680205" sldId="323"/>
        </pc:sldMkLst>
        <pc:spChg chg="mod">
          <ac:chgData name="Thúy Mai" userId="222f1c7e07c9bd7a" providerId="LiveId" clId="{06ADFD30-169F-4340-8FB3-4E5864914BC7}" dt="2022-05-04T01:45:13.657" v="11929" actId="20577"/>
          <ac:spMkLst>
            <pc:docMk/>
            <pc:sldMk cId="1919680205" sldId="323"/>
            <ac:spMk id="11" creationId="{00000000-0000-0000-0000-000000000000}"/>
          </ac:spMkLst>
        </pc:spChg>
        <pc:spChg chg="mod">
          <ac:chgData name="Thúy Mai" userId="222f1c7e07c9bd7a" providerId="LiveId" clId="{06ADFD30-169F-4340-8FB3-4E5864914BC7}" dt="2022-05-04T01:45:15.775" v="11936" actId="1076"/>
          <ac:spMkLst>
            <pc:docMk/>
            <pc:sldMk cId="1919680205" sldId="323"/>
            <ac:spMk id="36" creationId="{00000000-0000-0000-0000-000000000000}"/>
          </ac:spMkLst>
        </pc:spChg>
        <pc:picChg chg="mod">
          <ac:chgData name="Thúy Mai" userId="222f1c7e07c9bd7a" providerId="LiveId" clId="{06ADFD30-169F-4340-8FB3-4E5864914BC7}" dt="2022-05-04T01:45:15.634" v="11935" actId="1076"/>
          <ac:picMkLst>
            <pc:docMk/>
            <pc:sldMk cId="1919680205" sldId="323"/>
            <ac:picMk id="20" creationId="{00000000-0000-0000-0000-000000000000}"/>
          </ac:picMkLst>
        </pc:picChg>
      </pc:sldChg>
      <pc:sldChg chg="modSp add del setBg">
        <pc:chgData name="Thúy Mai" userId="222f1c7e07c9bd7a" providerId="LiveId" clId="{06ADFD30-169F-4340-8FB3-4E5864914BC7}" dt="2022-05-04T01:47:07.374" v="11944" actId="47"/>
        <pc:sldMkLst>
          <pc:docMk/>
          <pc:sldMk cId="790403242" sldId="324"/>
        </pc:sldMkLst>
        <pc:spChg chg="mod">
          <ac:chgData name="Thúy Mai" userId="222f1c7e07c9bd7a" providerId="LiveId" clId="{06ADFD30-169F-4340-8FB3-4E5864914BC7}" dt="2022-05-04T01:45:12.665" v="11924" actId="20577"/>
          <ac:spMkLst>
            <pc:docMk/>
            <pc:sldMk cId="790403242" sldId="324"/>
            <ac:spMk id="11" creationId="{00000000-0000-0000-0000-000000000000}"/>
          </ac:spMkLst>
        </pc:spChg>
      </pc:sldChg>
      <pc:sldChg chg="modSp add del setBg">
        <pc:chgData name="Thúy Mai" userId="222f1c7e07c9bd7a" providerId="LiveId" clId="{06ADFD30-169F-4340-8FB3-4E5864914BC7}" dt="2022-05-04T01:47:07.927" v="11945" actId="47"/>
        <pc:sldMkLst>
          <pc:docMk/>
          <pc:sldMk cId="2349029794" sldId="325"/>
        </pc:sldMkLst>
        <pc:spChg chg="mod">
          <ac:chgData name="Thúy Mai" userId="222f1c7e07c9bd7a" providerId="LiveId" clId="{06ADFD30-169F-4340-8FB3-4E5864914BC7}" dt="2022-05-04T01:45:11.563" v="11919" actId="20577"/>
          <ac:spMkLst>
            <pc:docMk/>
            <pc:sldMk cId="2349029794" sldId="325"/>
            <ac:spMk id="11" creationId="{00000000-0000-0000-0000-000000000000}"/>
          </ac:spMkLst>
        </pc:spChg>
      </pc:sldChg>
      <pc:sldChg chg="add del setBg">
        <pc:chgData name="Thúy Mai" userId="222f1c7e07c9bd7a" providerId="LiveId" clId="{06ADFD30-169F-4340-8FB3-4E5864914BC7}" dt="2022-05-04T01:47:08.297" v="11946" actId="47"/>
        <pc:sldMkLst>
          <pc:docMk/>
          <pc:sldMk cId="1339622230" sldId="326"/>
        </pc:sldMkLst>
      </pc:sldChg>
      <pc:sldChg chg="add del setBg">
        <pc:chgData name="Thúy Mai" userId="222f1c7e07c9bd7a" providerId="LiveId" clId="{06ADFD30-169F-4340-8FB3-4E5864914BC7}" dt="2022-05-04T01:47:08.567" v="11947" actId="47"/>
        <pc:sldMkLst>
          <pc:docMk/>
          <pc:sldMk cId="4079974125" sldId="327"/>
        </pc:sldMkLst>
      </pc:sldChg>
      <pc:sldChg chg="add del setBg">
        <pc:chgData name="Thúy Mai" userId="222f1c7e07c9bd7a" providerId="LiveId" clId="{06ADFD30-169F-4340-8FB3-4E5864914BC7}" dt="2022-05-04T01:47:08.724" v="11948" actId="47"/>
        <pc:sldMkLst>
          <pc:docMk/>
          <pc:sldMk cId="1955595076" sldId="328"/>
        </pc:sldMkLst>
      </pc:sldChg>
      <pc:sldChg chg="add del setBg">
        <pc:chgData name="Thúy Mai" userId="222f1c7e07c9bd7a" providerId="LiveId" clId="{06ADFD30-169F-4340-8FB3-4E5864914BC7}" dt="2022-05-04T01:47:08.995" v="11949" actId="47"/>
        <pc:sldMkLst>
          <pc:docMk/>
          <pc:sldMk cId="3414322115" sldId="329"/>
        </pc:sldMkLst>
      </pc:sldChg>
      <pc:sldChg chg="add del setBg">
        <pc:chgData name="Thúy Mai" userId="222f1c7e07c9bd7a" providerId="LiveId" clId="{06ADFD30-169F-4340-8FB3-4E5864914BC7}" dt="2022-05-04T01:47:09.216" v="11950" actId="47"/>
        <pc:sldMkLst>
          <pc:docMk/>
          <pc:sldMk cId="4250196245" sldId="330"/>
        </pc:sldMkLst>
      </pc:sldChg>
      <pc:sldChg chg="add del setBg">
        <pc:chgData name="Thúy Mai" userId="222f1c7e07c9bd7a" providerId="LiveId" clId="{06ADFD30-169F-4340-8FB3-4E5864914BC7}" dt="2022-05-04T01:47:09.341" v="11951" actId="47"/>
        <pc:sldMkLst>
          <pc:docMk/>
          <pc:sldMk cId="1206565153" sldId="331"/>
        </pc:sldMkLst>
      </pc:sldChg>
      <pc:sldChg chg="new del">
        <pc:chgData name="Thúy Mai" userId="222f1c7e07c9bd7a" providerId="LiveId" clId="{06ADFD30-169F-4340-8FB3-4E5864914BC7}" dt="2022-05-04T01:57:45.256" v="12084" actId="47"/>
        <pc:sldMkLst>
          <pc:docMk/>
          <pc:sldMk cId="3305380642" sldId="332"/>
        </pc:sldMkLst>
      </pc:sldChg>
      <pc:sldChg chg="addSp delSp modSp new del mod setBg addAnim delAnim modAnim">
        <pc:chgData name="Thúy Mai" userId="222f1c7e07c9bd7a" providerId="LiveId" clId="{06ADFD30-169F-4340-8FB3-4E5864914BC7}" dt="2022-05-04T01:52:03.487" v="12012" actId="47"/>
        <pc:sldMkLst>
          <pc:docMk/>
          <pc:sldMk cId="1288675781" sldId="333"/>
        </pc:sldMkLst>
        <pc:spChg chg="del mod">
          <ac:chgData name="Thúy Mai" userId="222f1c7e07c9bd7a" providerId="LiveId" clId="{06ADFD30-169F-4340-8FB3-4E5864914BC7}" dt="2022-05-04T01:47:35.554" v="11961" actId="478"/>
          <ac:spMkLst>
            <pc:docMk/>
            <pc:sldMk cId="1288675781" sldId="333"/>
            <ac:spMk id="2" creationId="{0282C4E4-13D8-5683-8AB9-C52D79B796B1}"/>
          </ac:spMkLst>
        </pc:spChg>
        <pc:spChg chg="del">
          <ac:chgData name="Thúy Mai" userId="222f1c7e07c9bd7a" providerId="LiveId" clId="{06ADFD30-169F-4340-8FB3-4E5864914BC7}" dt="2022-05-04T01:47:37.193" v="11962" actId="478"/>
          <ac:spMkLst>
            <pc:docMk/>
            <pc:sldMk cId="1288675781" sldId="333"/>
            <ac:spMk id="3" creationId="{C2DE87D1-0092-AADC-A7F5-7CC92019615A}"/>
          </ac:spMkLst>
        </pc:spChg>
        <pc:picChg chg="add del mod ord">
          <ac:chgData name="Thúy Mai" userId="222f1c7e07c9bd7a" providerId="LiveId" clId="{06ADFD30-169F-4340-8FB3-4E5864914BC7}" dt="2022-05-04T01:48:39.730" v="11981" actId="478"/>
          <ac:picMkLst>
            <pc:docMk/>
            <pc:sldMk cId="1288675781" sldId="333"/>
            <ac:picMk id="4" creationId="{88FC6192-D498-EC0E-71C1-43FB523D4B3C}"/>
          </ac:picMkLst>
        </pc:picChg>
        <pc:picChg chg="add del mod">
          <ac:chgData name="Thúy Mai" userId="222f1c7e07c9bd7a" providerId="LiveId" clId="{06ADFD30-169F-4340-8FB3-4E5864914BC7}" dt="2022-05-04T01:48:43.861" v="11984" actId="478"/>
          <ac:picMkLst>
            <pc:docMk/>
            <pc:sldMk cId="1288675781" sldId="333"/>
            <ac:picMk id="5" creationId="{FD6AE584-B9EC-B536-8C2D-234248E970E2}"/>
          </ac:picMkLst>
        </pc:picChg>
        <pc:picChg chg="add mod">
          <ac:chgData name="Thúy Mai" userId="222f1c7e07c9bd7a" providerId="LiveId" clId="{06ADFD30-169F-4340-8FB3-4E5864914BC7}" dt="2022-05-04T01:48:46.256" v="11985" actId="1076"/>
          <ac:picMkLst>
            <pc:docMk/>
            <pc:sldMk cId="1288675781" sldId="333"/>
            <ac:picMk id="6" creationId="{C0A11529-C3AC-3383-B3AF-351BB6C28BD8}"/>
          </ac:picMkLst>
        </pc:picChg>
        <pc:picChg chg="add del mod">
          <ac:chgData name="Thúy Mai" userId="222f1c7e07c9bd7a" providerId="LiveId" clId="{06ADFD30-169F-4340-8FB3-4E5864914BC7}" dt="2022-05-04T01:48:32.644" v="11976"/>
          <ac:picMkLst>
            <pc:docMk/>
            <pc:sldMk cId="1288675781" sldId="333"/>
            <ac:picMk id="7" creationId="{4F3128C4-FC5E-D556-85A8-598151DB062D}"/>
          </ac:picMkLst>
        </pc:picChg>
        <pc:picChg chg="add mod">
          <ac:chgData name="Thúy Mai" userId="222f1c7e07c9bd7a" providerId="LiveId" clId="{06ADFD30-169F-4340-8FB3-4E5864914BC7}" dt="2022-05-04T01:48:55.975" v="11989" actId="1076"/>
          <ac:picMkLst>
            <pc:docMk/>
            <pc:sldMk cId="1288675781" sldId="333"/>
            <ac:picMk id="8" creationId="{FA7189D7-EF8D-FF08-57B5-3132BC14509D}"/>
          </ac:picMkLst>
        </pc:picChg>
        <pc:picChg chg="add mod">
          <ac:chgData name="Thúy Mai" userId="222f1c7e07c9bd7a" providerId="LiveId" clId="{06ADFD30-169F-4340-8FB3-4E5864914BC7}" dt="2022-05-04T01:48:53.802" v="11988" actId="1076"/>
          <ac:picMkLst>
            <pc:docMk/>
            <pc:sldMk cId="1288675781" sldId="333"/>
            <ac:picMk id="9" creationId="{E612CB9D-4F94-CF35-603A-2AC4955E6A23}"/>
          </ac:picMkLst>
        </pc:picChg>
        <pc:picChg chg="add mod">
          <ac:chgData name="Thúy Mai" userId="222f1c7e07c9bd7a" providerId="LiveId" clId="{06ADFD30-169F-4340-8FB3-4E5864914BC7}" dt="2022-05-04T01:49:20.938" v="11993" actId="1076"/>
          <ac:picMkLst>
            <pc:docMk/>
            <pc:sldMk cId="1288675781" sldId="333"/>
            <ac:picMk id="10" creationId="{D680E65B-B401-6E42-31F3-987881DA9BD9}"/>
          </ac:picMkLst>
        </pc:picChg>
        <pc:picChg chg="add mod">
          <ac:chgData name="Thúy Mai" userId="222f1c7e07c9bd7a" providerId="LiveId" clId="{06ADFD30-169F-4340-8FB3-4E5864914BC7}" dt="2022-05-04T01:49:20.938" v="11993" actId="1076"/>
          <ac:picMkLst>
            <pc:docMk/>
            <pc:sldMk cId="1288675781" sldId="333"/>
            <ac:picMk id="11" creationId="{53C7ADF0-499E-9E30-4CC4-128520158316}"/>
          </ac:picMkLst>
        </pc:picChg>
        <pc:picChg chg="add mod">
          <ac:chgData name="Thúy Mai" userId="222f1c7e07c9bd7a" providerId="LiveId" clId="{06ADFD30-169F-4340-8FB3-4E5864914BC7}" dt="2022-05-04T01:49:29.208" v="11995" actId="1076"/>
          <ac:picMkLst>
            <pc:docMk/>
            <pc:sldMk cId="1288675781" sldId="333"/>
            <ac:picMk id="12" creationId="{4669C92F-6EA2-6B83-8FDB-19DEE35072F7}"/>
          </ac:picMkLst>
        </pc:picChg>
        <pc:picChg chg="add mod">
          <ac:chgData name="Thúy Mai" userId="222f1c7e07c9bd7a" providerId="LiveId" clId="{06ADFD30-169F-4340-8FB3-4E5864914BC7}" dt="2022-05-04T01:49:56.617" v="11997" actId="1076"/>
          <ac:picMkLst>
            <pc:docMk/>
            <pc:sldMk cId="1288675781" sldId="333"/>
            <ac:picMk id="13" creationId="{938F9046-C6CB-AD1F-3E63-44BF4741630C}"/>
          </ac:picMkLst>
        </pc:picChg>
      </pc:sldChg>
      <pc:sldChg chg="addSp delSp modSp add mod setBg modAnim">
        <pc:chgData name="Thúy Mai" userId="222f1c7e07c9bd7a" providerId="LiveId" clId="{06ADFD30-169F-4340-8FB3-4E5864914BC7}" dt="2022-05-04T03:50:38.414" v="13082"/>
        <pc:sldMkLst>
          <pc:docMk/>
          <pc:sldMk cId="11638362" sldId="334"/>
        </pc:sldMkLst>
        <pc:spChg chg="mod">
          <ac:chgData name="Thúy Mai" userId="222f1c7e07c9bd7a" providerId="LiveId" clId="{06ADFD30-169F-4340-8FB3-4E5864914BC7}" dt="2022-05-04T01:54:28.630" v="12036" actId="1076"/>
          <ac:spMkLst>
            <pc:docMk/>
            <pc:sldMk cId="11638362" sldId="334"/>
            <ac:spMk id="4" creationId="{00000000-0000-0000-0000-000000000000}"/>
          </ac:spMkLst>
        </pc:spChg>
        <pc:spChg chg="mod">
          <ac:chgData name="Thúy Mai" userId="222f1c7e07c9bd7a" providerId="LiveId" clId="{06ADFD30-169F-4340-8FB3-4E5864914BC7}" dt="2022-05-04T03:18:19.697" v="12803" actId="14100"/>
          <ac:spMkLst>
            <pc:docMk/>
            <pc:sldMk cId="11638362" sldId="334"/>
            <ac:spMk id="5" creationId="{00000000-0000-0000-0000-000000000000}"/>
          </ac:spMkLst>
        </pc:spChg>
        <pc:spChg chg="mod">
          <ac:chgData name="Thúy Mai" userId="222f1c7e07c9bd7a" providerId="LiveId" clId="{06ADFD30-169F-4340-8FB3-4E5864914BC7}" dt="2022-05-04T03:17:46.206" v="12801" actId="1076"/>
          <ac:spMkLst>
            <pc:docMk/>
            <pc:sldMk cId="11638362" sldId="334"/>
            <ac:spMk id="6" creationId="{00000000-0000-0000-0000-000000000000}"/>
          </ac:spMkLst>
        </pc:spChg>
        <pc:spChg chg="del mod">
          <ac:chgData name="Thúy Mai" userId="222f1c7e07c9bd7a" providerId="LiveId" clId="{06ADFD30-169F-4340-8FB3-4E5864914BC7}" dt="2022-05-04T01:56:02.025" v="12056"/>
          <ac:spMkLst>
            <pc:docMk/>
            <pc:sldMk cId="11638362" sldId="334"/>
            <ac:spMk id="7" creationId="{00000000-0000-0000-0000-000000000000}"/>
          </ac:spMkLst>
        </pc:spChg>
        <pc:spChg chg="mod">
          <ac:chgData name="Thúy Mai" userId="222f1c7e07c9bd7a" providerId="LiveId" clId="{06ADFD30-169F-4340-8FB3-4E5864914BC7}" dt="2022-05-04T01:52:07.687" v="12014" actId="20577"/>
          <ac:spMkLst>
            <pc:docMk/>
            <pc:sldMk cId="11638362" sldId="334"/>
            <ac:spMk id="11" creationId="{00000000-0000-0000-0000-000000000000}"/>
          </ac:spMkLst>
        </pc:spChg>
        <pc:spChg chg="mod">
          <ac:chgData name="Thúy Mai" userId="222f1c7e07c9bd7a" providerId="LiveId" clId="{06ADFD30-169F-4340-8FB3-4E5864914BC7}" dt="2022-05-04T03:17:48.570" v="12802" actId="1076"/>
          <ac:spMkLst>
            <pc:docMk/>
            <pc:sldMk cId="11638362" sldId="334"/>
            <ac:spMk id="18" creationId="{00000000-0000-0000-0000-000000000000}"/>
          </ac:spMkLst>
        </pc:spChg>
        <pc:spChg chg="add mod">
          <ac:chgData name="Thúy Mai" userId="222f1c7e07c9bd7a" providerId="LiveId" clId="{06ADFD30-169F-4340-8FB3-4E5864914BC7}" dt="2022-05-04T03:17:44.429" v="12800" actId="1076"/>
          <ac:spMkLst>
            <pc:docMk/>
            <pc:sldMk cId="11638362" sldId="334"/>
            <ac:spMk id="37" creationId="{280E6FF1-AE83-BE7C-B083-E64173862C12}"/>
          </ac:spMkLst>
        </pc:spChg>
        <pc:graphicFrameChg chg="add del mod">
          <ac:chgData name="Thúy Mai" userId="222f1c7e07c9bd7a" providerId="LiveId" clId="{06ADFD30-169F-4340-8FB3-4E5864914BC7}" dt="2022-05-04T01:53:46.256" v="12019"/>
          <ac:graphicFrameMkLst>
            <pc:docMk/>
            <pc:sldMk cId="11638362" sldId="334"/>
            <ac:graphicFrameMk id="2" creationId="{1626BFB5-DB71-985E-D8B3-5F6A33E1D57B}"/>
          </ac:graphicFrameMkLst>
        </pc:graphicFrameChg>
        <pc:graphicFrameChg chg="add del mod">
          <ac:chgData name="Thúy Mai" userId="222f1c7e07c9bd7a" providerId="LiveId" clId="{06ADFD30-169F-4340-8FB3-4E5864914BC7}" dt="2022-05-04T01:55:02.004" v="12039"/>
          <ac:graphicFrameMkLst>
            <pc:docMk/>
            <pc:sldMk cId="11638362" sldId="334"/>
            <ac:graphicFrameMk id="3" creationId="{986E3383-C743-E75A-A26E-29B5C951DE33}"/>
          </ac:graphicFrameMkLst>
        </pc:graphicFrameChg>
        <pc:graphicFrameChg chg="add del mod">
          <ac:chgData name="Thúy Mai" userId="222f1c7e07c9bd7a" providerId="LiveId" clId="{06ADFD30-169F-4340-8FB3-4E5864914BC7}" dt="2022-05-04T01:55:34.594" v="12048"/>
          <ac:graphicFrameMkLst>
            <pc:docMk/>
            <pc:sldMk cId="11638362" sldId="334"/>
            <ac:graphicFrameMk id="8" creationId="{B5FFE5DE-98F0-9879-CF4A-C4BF8F8ECBF2}"/>
          </ac:graphicFrameMkLst>
        </pc:graphicFrameChg>
        <pc:graphicFrameChg chg="add del mod">
          <ac:chgData name="Thúy Mai" userId="222f1c7e07c9bd7a" providerId="LiveId" clId="{06ADFD30-169F-4340-8FB3-4E5864914BC7}" dt="2022-05-04T01:56:02.987" v="12059"/>
          <ac:graphicFrameMkLst>
            <pc:docMk/>
            <pc:sldMk cId="11638362" sldId="334"/>
            <ac:graphicFrameMk id="9" creationId="{D2B46034-4D51-E5F8-82D5-DBF4E1A72C90}"/>
          </ac:graphicFrameMkLst>
        </pc:graphicFrameChg>
        <pc:graphicFrameChg chg="add del mod">
          <ac:chgData name="Thúy Mai" userId="222f1c7e07c9bd7a" providerId="LiveId" clId="{06ADFD30-169F-4340-8FB3-4E5864914BC7}" dt="2022-05-04T01:56:31.355" v="12068"/>
          <ac:graphicFrameMkLst>
            <pc:docMk/>
            <pc:sldMk cId="11638362" sldId="334"/>
            <ac:graphicFrameMk id="19" creationId="{7C04463C-D204-2FBC-6C18-609A0A6444F5}"/>
          </ac:graphicFrameMkLst>
        </pc:graphicFrameChg>
      </pc:sldChg>
      <pc:sldChg chg="modSp add del mod setBg">
        <pc:chgData name="Thúy Mai" userId="222f1c7e07c9bd7a" providerId="LiveId" clId="{06ADFD30-169F-4340-8FB3-4E5864914BC7}" dt="2022-05-04T01:51:40.052" v="12007" actId="47"/>
        <pc:sldMkLst>
          <pc:docMk/>
          <pc:sldMk cId="347231054" sldId="335"/>
        </pc:sldMkLst>
        <pc:spChg chg="mod">
          <ac:chgData name="Thúy Mai" userId="222f1c7e07c9bd7a" providerId="LiveId" clId="{06ADFD30-169F-4340-8FB3-4E5864914BC7}" dt="2022-05-04T01:51:34.637" v="12006" actId="1076"/>
          <ac:spMkLst>
            <pc:docMk/>
            <pc:sldMk cId="347231054" sldId="335"/>
            <ac:spMk id="6" creationId="{00000000-0000-0000-0000-000000000000}"/>
          </ac:spMkLst>
        </pc:spChg>
      </pc:sldChg>
      <pc:sldChg chg="addSp delSp modSp add mod setBg modAnim">
        <pc:chgData name="Thúy Mai" userId="222f1c7e07c9bd7a" providerId="LiveId" clId="{06ADFD30-169F-4340-8FB3-4E5864914BC7}" dt="2022-05-04T03:51:25.178" v="13086"/>
        <pc:sldMkLst>
          <pc:docMk/>
          <pc:sldMk cId="3025822431" sldId="335"/>
        </pc:sldMkLst>
        <pc:spChg chg="mod">
          <ac:chgData name="Thúy Mai" userId="222f1c7e07c9bd7a" providerId="LiveId" clId="{06ADFD30-169F-4340-8FB3-4E5864914BC7}" dt="2022-05-04T01:59:58.858" v="12125" actId="1076"/>
          <ac:spMkLst>
            <pc:docMk/>
            <pc:sldMk cId="3025822431" sldId="335"/>
            <ac:spMk id="4" creationId="{00000000-0000-0000-0000-000000000000}"/>
          </ac:spMkLst>
        </pc:spChg>
        <pc:spChg chg="mod">
          <ac:chgData name="Thúy Mai" userId="222f1c7e07c9bd7a" providerId="LiveId" clId="{06ADFD30-169F-4340-8FB3-4E5864914BC7}" dt="2022-05-04T03:18:45.419" v="12806" actId="1076"/>
          <ac:spMkLst>
            <pc:docMk/>
            <pc:sldMk cId="3025822431" sldId="335"/>
            <ac:spMk id="5" creationId="{00000000-0000-0000-0000-000000000000}"/>
          </ac:spMkLst>
        </pc:spChg>
        <pc:spChg chg="mod">
          <ac:chgData name="Thúy Mai" userId="222f1c7e07c9bd7a" providerId="LiveId" clId="{06ADFD30-169F-4340-8FB3-4E5864914BC7}" dt="2022-05-04T03:18:47.765" v="12807" actId="1076"/>
          <ac:spMkLst>
            <pc:docMk/>
            <pc:sldMk cId="3025822431" sldId="335"/>
            <ac:spMk id="6" creationId="{00000000-0000-0000-0000-000000000000}"/>
          </ac:spMkLst>
        </pc:spChg>
        <pc:spChg chg="mod">
          <ac:chgData name="Thúy Mai" userId="222f1c7e07c9bd7a" providerId="LiveId" clId="{06ADFD30-169F-4340-8FB3-4E5864914BC7}" dt="2022-05-04T03:18:43.071" v="12805" actId="1076"/>
          <ac:spMkLst>
            <pc:docMk/>
            <pc:sldMk cId="3025822431" sldId="335"/>
            <ac:spMk id="7" creationId="{00000000-0000-0000-0000-000000000000}"/>
          </ac:spMkLst>
        </pc:spChg>
        <pc:spChg chg="mod">
          <ac:chgData name="Thúy Mai" userId="222f1c7e07c9bd7a" providerId="LiveId" clId="{06ADFD30-169F-4340-8FB3-4E5864914BC7}" dt="2022-05-04T02:00:03.971" v="12126" actId="1076"/>
          <ac:spMkLst>
            <pc:docMk/>
            <pc:sldMk cId="3025822431" sldId="335"/>
            <ac:spMk id="11" creationId="{00000000-0000-0000-0000-000000000000}"/>
          </ac:spMkLst>
        </pc:spChg>
        <pc:spChg chg="mod">
          <ac:chgData name="Thúy Mai" userId="222f1c7e07c9bd7a" providerId="LiveId" clId="{06ADFD30-169F-4340-8FB3-4E5864914BC7}" dt="2022-05-04T03:18:52.152" v="12808" actId="1076"/>
          <ac:spMkLst>
            <pc:docMk/>
            <pc:sldMk cId="3025822431" sldId="335"/>
            <ac:spMk id="18" creationId="{00000000-0000-0000-0000-000000000000}"/>
          </ac:spMkLst>
        </pc:spChg>
        <pc:graphicFrameChg chg="add del mod">
          <ac:chgData name="Thúy Mai" userId="222f1c7e07c9bd7a" providerId="LiveId" clId="{06ADFD30-169F-4340-8FB3-4E5864914BC7}" dt="2022-05-04T01:59:38.533" v="12117"/>
          <ac:graphicFrameMkLst>
            <pc:docMk/>
            <pc:sldMk cId="3025822431" sldId="335"/>
            <ac:graphicFrameMk id="2" creationId="{C12ECA81-7209-A5AD-4E81-946D76BD7E55}"/>
          </ac:graphicFrameMkLst>
        </pc:graphicFrameChg>
        <pc:graphicFrameChg chg="add del mod">
          <ac:chgData name="Thúy Mai" userId="222f1c7e07c9bd7a" providerId="LiveId" clId="{06ADFD30-169F-4340-8FB3-4E5864914BC7}" dt="2022-05-04T02:00:48.997" v="12131"/>
          <ac:graphicFrameMkLst>
            <pc:docMk/>
            <pc:sldMk cId="3025822431" sldId="335"/>
            <ac:graphicFrameMk id="3" creationId="{B57ECA95-987A-168B-F282-14663B832603}"/>
          </ac:graphicFrameMkLst>
        </pc:graphicFrameChg>
        <pc:graphicFrameChg chg="add del mod">
          <ac:chgData name="Thúy Mai" userId="222f1c7e07c9bd7a" providerId="LiveId" clId="{06ADFD30-169F-4340-8FB3-4E5864914BC7}" dt="2022-05-04T02:01:22.649" v="12141"/>
          <ac:graphicFrameMkLst>
            <pc:docMk/>
            <pc:sldMk cId="3025822431" sldId="335"/>
            <ac:graphicFrameMk id="8" creationId="{EF7B50EB-4D6A-07B3-F57E-7E912FA3D3D8}"/>
          </ac:graphicFrameMkLst>
        </pc:graphicFrameChg>
        <pc:graphicFrameChg chg="add del mod">
          <ac:chgData name="Thúy Mai" userId="222f1c7e07c9bd7a" providerId="LiveId" clId="{06ADFD30-169F-4340-8FB3-4E5864914BC7}" dt="2022-05-04T02:02:12.004" v="12155"/>
          <ac:graphicFrameMkLst>
            <pc:docMk/>
            <pc:sldMk cId="3025822431" sldId="335"/>
            <ac:graphicFrameMk id="9" creationId="{82D8C635-9CCE-CCF3-ECF8-BB51BBBDC051}"/>
          </ac:graphicFrameMkLst>
        </pc:graphicFrameChg>
        <pc:graphicFrameChg chg="add del mod">
          <ac:chgData name="Thúy Mai" userId="222f1c7e07c9bd7a" providerId="LiveId" clId="{06ADFD30-169F-4340-8FB3-4E5864914BC7}" dt="2022-05-04T02:03:02.907" v="12166"/>
          <ac:graphicFrameMkLst>
            <pc:docMk/>
            <pc:sldMk cId="3025822431" sldId="335"/>
            <ac:graphicFrameMk id="10" creationId="{62D4911B-7EA7-4720-EBD6-B7B3B04C3FF3}"/>
          </ac:graphicFrameMkLst>
        </pc:graphicFrameChg>
      </pc:sldChg>
      <pc:sldChg chg="addSp delSp modSp add mod setBg modAnim">
        <pc:chgData name="Thúy Mai" userId="222f1c7e07c9bd7a" providerId="LiveId" clId="{06ADFD30-169F-4340-8FB3-4E5864914BC7}" dt="2022-05-04T05:13:52.272" v="13723"/>
        <pc:sldMkLst>
          <pc:docMk/>
          <pc:sldMk cId="1243825878" sldId="336"/>
        </pc:sldMkLst>
        <pc:spChg chg="mod">
          <ac:chgData name="Thúy Mai" userId="222f1c7e07c9bd7a" providerId="LiveId" clId="{06ADFD30-169F-4340-8FB3-4E5864914BC7}" dt="2022-05-04T02:04:10.856" v="12188" actId="1076"/>
          <ac:spMkLst>
            <pc:docMk/>
            <pc:sldMk cId="1243825878" sldId="336"/>
            <ac:spMk id="4" creationId="{00000000-0000-0000-0000-000000000000}"/>
          </ac:spMkLst>
        </pc:spChg>
        <pc:spChg chg="mod">
          <ac:chgData name="Thúy Mai" userId="222f1c7e07c9bd7a" providerId="LiveId" clId="{06ADFD30-169F-4340-8FB3-4E5864914BC7}" dt="2022-05-04T03:19:18.068" v="12812" actId="1076"/>
          <ac:spMkLst>
            <pc:docMk/>
            <pc:sldMk cId="1243825878" sldId="336"/>
            <ac:spMk id="5" creationId="{00000000-0000-0000-0000-000000000000}"/>
          </ac:spMkLst>
        </pc:spChg>
        <pc:spChg chg="mod">
          <ac:chgData name="Thúy Mai" userId="222f1c7e07c9bd7a" providerId="LiveId" clId="{06ADFD30-169F-4340-8FB3-4E5864914BC7}" dt="2022-05-04T03:19:25.137" v="12814" actId="1076"/>
          <ac:spMkLst>
            <pc:docMk/>
            <pc:sldMk cId="1243825878" sldId="336"/>
            <ac:spMk id="6" creationId="{00000000-0000-0000-0000-000000000000}"/>
          </ac:spMkLst>
        </pc:spChg>
        <pc:spChg chg="mod">
          <ac:chgData name="Thúy Mai" userId="222f1c7e07c9bd7a" providerId="LiveId" clId="{06ADFD30-169F-4340-8FB3-4E5864914BC7}" dt="2022-05-04T03:19:21.172" v="12813" actId="1076"/>
          <ac:spMkLst>
            <pc:docMk/>
            <pc:sldMk cId="1243825878" sldId="336"/>
            <ac:spMk id="7" creationId="{00000000-0000-0000-0000-000000000000}"/>
          </ac:spMkLst>
        </pc:spChg>
        <pc:spChg chg="mod">
          <ac:chgData name="Thúy Mai" userId="222f1c7e07c9bd7a" providerId="LiveId" clId="{06ADFD30-169F-4340-8FB3-4E5864914BC7}" dt="2022-05-04T02:03:32.480" v="12173" actId="1076"/>
          <ac:spMkLst>
            <pc:docMk/>
            <pc:sldMk cId="1243825878" sldId="336"/>
            <ac:spMk id="11" creationId="{00000000-0000-0000-0000-000000000000}"/>
          </ac:spMkLst>
        </pc:spChg>
        <pc:spChg chg="mod">
          <ac:chgData name="Thúy Mai" userId="222f1c7e07c9bd7a" providerId="LiveId" clId="{06ADFD30-169F-4340-8FB3-4E5864914BC7}" dt="2022-05-04T03:19:27.612" v="12815" actId="1076"/>
          <ac:spMkLst>
            <pc:docMk/>
            <pc:sldMk cId="1243825878" sldId="336"/>
            <ac:spMk id="18" creationId="{00000000-0000-0000-0000-000000000000}"/>
          </ac:spMkLst>
        </pc:spChg>
        <pc:graphicFrameChg chg="add del mod">
          <ac:chgData name="Thúy Mai" userId="222f1c7e07c9bd7a" providerId="LiveId" clId="{06ADFD30-169F-4340-8FB3-4E5864914BC7}" dt="2022-05-04T02:03:47.230" v="12179"/>
          <ac:graphicFrameMkLst>
            <pc:docMk/>
            <pc:sldMk cId="1243825878" sldId="336"/>
            <ac:graphicFrameMk id="2" creationId="{A10BBC5A-E102-5607-C822-1BAF2418B798}"/>
          </ac:graphicFrameMkLst>
        </pc:graphicFrameChg>
        <pc:graphicFrameChg chg="add del mod">
          <ac:chgData name="Thúy Mai" userId="222f1c7e07c9bd7a" providerId="LiveId" clId="{06ADFD30-169F-4340-8FB3-4E5864914BC7}" dt="2022-05-04T02:04:25.454" v="12191"/>
          <ac:graphicFrameMkLst>
            <pc:docMk/>
            <pc:sldMk cId="1243825878" sldId="336"/>
            <ac:graphicFrameMk id="3" creationId="{AFB626B3-E7CC-4B1C-91BF-65EA9DBB6A79}"/>
          </ac:graphicFrameMkLst>
        </pc:graphicFrameChg>
        <pc:graphicFrameChg chg="add del mod">
          <ac:chgData name="Thúy Mai" userId="222f1c7e07c9bd7a" providerId="LiveId" clId="{06ADFD30-169F-4340-8FB3-4E5864914BC7}" dt="2022-05-04T02:04:48.970" v="12199"/>
          <ac:graphicFrameMkLst>
            <pc:docMk/>
            <pc:sldMk cId="1243825878" sldId="336"/>
            <ac:graphicFrameMk id="8" creationId="{FD224415-067B-9945-717A-F70F7B6A406C}"/>
          </ac:graphicFrameMkLst>
        </pc:graphicFrameChg>
        <pc:graphicFrameChg chg="add del mod">
          <ac:chgData name="Thúy Mai" userId="222f1c7e07c9bd7a" providerId="LiveId" clId="{06ADFD30-169F-4340-8FB3-4E5864914BC7}" dt="2022-05-04T02:05:10.274" v="12206"/>
          <ac:graphicFrameMkLst>
            <pc:docMk/>
            <pc:sldMk cId="1243825878" sldId="336"/>
            <ac:graphicFrameMk id="9" creationId="{09F5D66A-2B48-3971-7AAF-7C9208C7B1BC}"/>
          </ac:graphicFrameMkLst>
        </pc:graphicFrameChg>
        <pc:graphicFrameChg chg="add del mod">
          <ac:chgData name="Thúy Mai" userId="222f1c7e07c9bd7a" providerId="LiveId" clId="{06ADFD30-169F-4340-8FB3-4E5864914BC7}" dt="2022-05-04T02:05:30.994" v="12214"/>
          <ac:graphicFrameMkLst>
            <pc:docMk/>
            <pc:sldMk cId="1243825878" sldId="336"/>
            <ac:graphicFrameMk id="10" creationId="{8E5CBBB8-DBE9-D5A5-5BE8-37799C229D22}"/>
          </ac:graphicFrameMkLst>
        </pc:graphicFrameChg>
      </pc:sldChg>
      <pc:sldChg chg="addSp delSp modSp add mod setBg modAnim">
        <pc:chgData name="Thúy Mai" userId="222f1c7e07c9bd7a" providerId="LiveId" clId="{06ADFD30-169F-4340-8FB3-4E5864914BC7}" dt="2022-05-04T03:52:40.683" v="13095"/>
        <pc:sldMkLst>
          <pc:docMk/>
          <pc:sldMk cId="3533776465" sldId="337"/>
        </pc:sldMkLst>
        <pc:spChg chg="mod">
          <ac:chgData name="Thúy Mai" userId="222f1c7e07c9bd7a" providerId="LiveId" clId="{06ADFD30-169F-4340-8FB3-4E5864914BC7}" dt="2022-05-04T02:08:54.407" v="12279" actId="14100"/>
          <ac:spMkLst>
            <pc:docMk/>
            <pc:sldMk cId="3533776465" sldId="337"/>
            <ac:spMk id="4" creationId="{00000000-0000-0000-0000-000000000000}"/>
          </ac:spMkLst>
        </pc:spChg>
        <pc:spChg chg="mod">
          <ac:chgData name="Thúy Mai" userId="222f1c7e07c9bd7a" providerId="LiveId" clId="{06ADFD30-169F-4340-8FB3-4E5864914BC7}" dt="2022-05-04T03:20:10.586" v="12824" actId="1076"/>
          <ac:spMkLst>
            <pc:docMk/>
            <pc:sldMk cId="3533776465" sldId="337"/>
            <ac:spMk id="5" creationId="{00000000-0000-0000-0000-000000000000}"/>
          </ac:spMkLst>
        </pc:spChg>
        <pc:spChg chg="mod">
          <ac:chgData name="Thúy Mai" userId="222f1c7e07c9bd7a" providerId="LiveId" clId="{06ADFD30-169F-4340-8FB3-4E5864914BC7}" dt="2022-05-04T03:20:13.900" v="12825" actId="1076"/>
          <ac:spMkLst>
            <pc:docMk/>
            <pc:sldMk cId="3533776465" sldId="337"/>
            <ac:spMk id="6" creationId="{00000000-0000-0000-0000-000000000000}"/>
          </ac:spMkLst>
        </pc:spChg>
        <pc:spChg chg="mod">
          <ac:chgData name="Thúy Mai" userId="222f1c7e07c9bd7a" providerId="LiveId" clId="{06ADFD30-169F-4340-8FB3-4E5864914BC7}" dt="2022-05-04T03:20:16.925" v="12826" actId="1076"/>
          <ac:spMkLst>
            <pc:docMk/>
            <pc:sldMk cId="3533776465" sldId="337"/>
            <ac:spMk id="7" creationId="{00000000-0000-0000-0000-000000000000}"/>
          </ac:spMkLst>
        </pc:spChg>
        <pc:spChg chg="mod">
          <ac:chgData name="Thúy Mai" userId="222f1c7e07c9bd7a" providerId="LiveId" clId="{06ADFD30-169F-4340-8FB3-4E5864914BC7}" dt="2022-05-04T02:07:29.268" v="12256" actId="20577"/>
          <ac:spMkLst>
            <pc:docMk/>
            <pc:sldMk cId="3533776465" sldId="337"/>
            <ac:spMk id="11" creationId="{00000000-0000-0000-0000-000000000000}"/>
          </ac:spMkLst>
        </pc:spChg>
        <pc:spChg chg="mod">
          <ac:chgData name="Thúy Mai" userId="222f1c7e07c9bd7a" providerId="LiveId" clId="{06ADFD30-169F-4340-8FB3-4E5864914BC7}" dt="2022-05-04T03:20:21.482" v="12827" actId="1076"/>
          <ac:spMkLst>
            <pc:docMk/>
            <pc:sldMk cId="3533776465" sldId="337"/>
            <ac:spMk id="18" creationId="{00000000-0000-0000-0000-000000000000}"/>
          </ac:spMkLst>
        </pc:spChg>
        <pc:graphicFrameChg chg="add del mod">
          <ac:chgData name="Thúy Mai" userId="222f1c7e07c9bd7a" providerId="LiveId" clId="{06ADFD30-169F-4340-8FB3-4E5864914BC7}" dt="2022-05-04T02:06:09.985" v="12227"/>
          <ac:graphicFrameMkLst>
            <pc:docMk/>
            <pc:sldMk cId="3533776465" sldId="337"/>
            <ac:graphicFrameMk id="2" creationId="{1A5B409E-C08D-D887-32B7-828C24A3E160}"/>
          </ac:graphicFrameMkLst>
        </pc:graphicFrameChg>
        <pc:graphicFrameChg chg="add del mod">
          <ac:chgData name="Thúy Mai" userId="222f1c7e07c9bd7a" providerId="LiveId" clId="{06ADFD30-169F-4340-8FB3-4E5864914BC7}" dt="2022-05-04T02:06:28.037" v="12234"/>
          <ac:graphicFrameMkLst>
            <pc:docMk/>
            <pc:sldMk cId="3533776465" sldId="337"/>
            <ac:graphicFrameMk id="3" creationId="{97EBA9A0-7E18-EAA6-546A-4D4006FDF8D8}"/>
          </ac:graphicFrameMkLst>
        </pc:graphicFrameChg>
        <pc:graphicFrameChg chg="add del mod">
          <ac:chgData name="Thúy Mai" userId="222f1c7e07c9bd7a" providerId="LiveId" clId="{06ADFD30-169F-4340-8FB3-4E5864914BC7}" dt="2022-05-04T02:06:46.191" v="12241"/>
          <ac:graphicFrameMkLst>
            <pc:docMk/>
            <pc:sldMk cId="3533776465" sldId="337"/>
            <ac:graphicFrameMk id="8" creationId="{6ECAF52C-DCA6-04DF-E0BD-77DD6F84B851}"/>
          </ac:graphicFrameMkLst>
        </pc:graphicFrameChg>
        <pc:graphicFrameChg chg="add del mod">
          <ac:chgData name="Thúy Mai" userId="222f1c7e07c9bd7a" providerId="LiveId" clId="{06ADFD30-169F-4340-8FB3-4E5864914BC7}" dt="2022-05-04T02:07:02.878" v="12248"/>
          <ac:graphicFrameMkLst>
            <pc:docMk/>
            <pc:sldMk cId="3533776465" sldId="337"/>
            <ac:graphicFrameMk id="9" creationId="{C65BBB33-0E4B-733B-F895-8FA9FBBE19B7}"/>
          </ac:graphicFrameMkLst>
        </pc:graphicFrameChg>
        <pc:graphicFrameChg chg="add del mod">
          <ac:chgData name="Thúy Mai" userId="222f1c7e07c9bd7a" providerId="LiveId" clId="{06ADFD30-169F-4340-8FB3-4E5864914BC7}" dt="2022-05-04T02:08:10.086" v="12261"/>
          <ac:graphicFrameMkLst>
            <pc:docMk/>
            <pc:sldMk cId="3533776465" sldId="337"/>
            <ac:graphicFrameMk id="10" creationId="{FACDE96C-2E27-2001-45B0-3BEEFC4834D3}"/>
          </ac:graphicFrameMkLst>
        </pc:graphicFrameChg>
        <pc:graphicFrameChg chg="add del mod">
          <ac:chgData name="Thúy Mai" userId="222f1c7e07c9bd7a" providerId="LiveId" clId="{06ADFD30-169F-4340-8FB3-4E5864914BC7}" dt="2022-05-04T02:09:11.001" v="12282"/>
          <ac:graphicFrameMkLst>
            <pc:docMk/>
            <pc:sldMk cId="3533776465" sldId="337"/>
            <ac:graphicFrameMk id="19" creationId="{2797F891-DF8F-71FD-BE2B-2DBD3BDBAC38}"/>
          </ac:graphicFrameMkLst>
        </pc:graphicFrameChg>
        <pc:graphicFrameChg chg="add del mod">
          <ac:chgData name="Thúy Mai" userId="222f1c7e07c9bd7a" providerId="LiveId" clId="{06ADFD30-169F-4340-8FB3-4E5864914BC7}" dt="2022-05-04T02:09:22.387" v="12288"/>
          <ac:graphicFrameMkLst>
            <pc:docMk/>
            <pc:sldMk cId="3533776465" sldId="337"/>
            <ac:graphicFrameMk id="37" creationId="{1A1734CB-CD58-1090-3D3D-7B02917C8EBC}"/>
          </ac:graphicFrameMkLst>
        </pc:graphicFrameChg>
        <pc:graphicFrameChg chg="add del mod">
          <ac:chgData name="Thúy Mai" userId="222f1c7e07c9bd7a" providerId="LiveId" clId="{06ADFD30-169F-4340-8FB3-4E5864914BC7}" dt="2022-05-04T02:09:28.510" v="12293"/>
          <ac:graphicFrameMkLst>
            <pc:docMk/>
            <pc:sldMk cId="3533776465" sldId="337"/>
            <ac:graphicFrameMk id="38" creationId="{A8AA7BEF-C0A2-D814-78E9-B488940E4581}"/>
          </ac:graphicFrameMkLst>
        </pc:graphicFrameChg>
        <pc:graphicFrameChg chg="add del mod">
          <ac:chgData name="Thúy Mai" userId="222f1c7e07c9bd7a" providerId="LiveId" clId="{06ADFD30-169F-4340-8FB3-4E5864914BC7}" dt="2022-05-04T02:09:34.921" v="12298"/>
          <ac:graphicFrameMkLst>
            <pc:docMk/>
            <pc:sldMk cId="3533776465" sldId="337"/>
            <ac:graphicFrameMk id="39" creationId="{0956B59D-9250-9058-D86C-F9FEBF8FE11C}"/>
          </ac:graphicFrameMkLst>
        </pc:graphicFrameChg>
      </pc:sldChg>
      <pc:sldChg chg="addSp delSp modSp add mod setBg modAnim">
        <pc:chgData name="Thúy Mai" userId="222f1c7e07c9bd7a" providerId="LiveId" clId="{06ADFD30-169F-4340-8FB3-4E5864914BC7}" dt="2022-05-04T03:52:56.571" v="13097"/>
        <pc:sldMkLst>
          <pc:docMk/>
          <pc:sldMk cId="3508286023" sldId="338"/>
        </pc:sldMkLst>
        <pc:spChg chg="mod">
          <ac:chgData name="Thúy Mai" userId="222f1c7e07c9bd7a" providerId="LiveId" clId="{06ADFD30-169F-4340-8FB3-4E5864914BC7}" dt="2022-05-04T02:11:01.579" v="12316" actId="255"/>
          <ac:spMkLst>
            <pc:docMk/>
            <pc:sldMk cId="3508286023" sldId="338"/>
            <ac:spMk id="4" creationId="{00000000-0000-0000-0000-000000000000}"/>
          </ac:spMkLst>
        </pc:spChg>
        <pc:spChg chg="mod">
          <ac:chgData name="Thúy Mai" userId="222f1c7e07c9bd7a" providerId="LiveId" clId="{06ADFD30-169F-4340-8FB3-4E5864914BC7}" dt="2022-05-04T03:20:36.756" v="12829" actId="1076"/>
          <ac:spMkLst>
            <pc:docMk/>
            <pc:sldMk cId="3508286023" sldId="338"/>
            <ac:spMk id="5" creationId="{00000000-0000-0000-0000-000000000000}"/>
          </ac:spMkLst>
        </pc:spChg>
        <pc:spChg chg="mod">
          <ac:chgData name="Thúy Mai" userId="222f1c7e07c9bd7a" providerId="LiveId" clId="{06ADFD30-169F-4340-8FB3-4E5864914BC7}" dt="2022-05-04T03:20:36.756" v="12829" actId="1076"/>
          <ac:spMkLst>
            <pc:docMk/>
            <pc:sldMk cId="3508286023" sldId="338"/>
            <ac:spMk id="6" creationId="{00000000-0000-0000-0000-000000000000}"/>
          </ac:spMkLst>
        </pc:spChg>
        <pc:spChg chg="mod">
          <ac:chgData name="Thúy Mai" userId="222f1c7e07c9bd7a" providerId="LiveId" clId="{06ADFD30-169F-4340-8FB3-4E5864914BC7}" dt="2022-05-04T03:20:36.756" v="12829" actId="1076"/>
          <ac:spMkLst>
            <pc:docMk/>
            <pc:sldMk cId="3508286023" sldId="338"/>
            <ac:spMk id="7" creationId="{00000000-0000-0000-0000-000000000000}"/>
          </ac:spMkLst>
        </pc:spChg>
        <pc:spChg chg="mod">
          <ac:chgData name="Thúy Mai" userId="222f1c7e07c9bd7a" providerId="LiveId" clId="{06ADFD30-169F-4340-8FB3-4E5864914BC7}" dt="2022-05-04T02:19:36.496" v="12428" actId="20577"/>
          <ac:spMkLst>
            <pc:docMk/>
            <pc:sldMk cId="3508286023" sldId="338"/>
            <ac:spMk id="11" creationId="{00000000-0000-0000-0000-000000000000}"/>
          </ac:spMkLst>
        </pc:spChg>
        <pc:spChg chg="mod">
          <ac:chgData name="Thúy Mai" userId="222f1c7e07c9bd7a" providerId="LiveId" clId="{06ADFD30-169F-4340-8FB3-4E5864914BC7}" dt="2022-05-04T03:20:41.455" v="12830" actId="1076"/>
          <ac:spMkLst>
            <pc:docMk/>
            <pc:sldMk cId="3508286023" sldId="338"/>
            <ac:spMk id="18" creationId="{00000000-0000-0000-0000-000000000000}"/>
          </ac:spMkLst>
        </pc:spChg>
        <pc:graphicFrameChg chg="add del mod">
          <ac:chgData name="Thúy Mai" userId="222f1c7e07c9bd7a" providerId="LiveId" clId="{06ADFD30-169F-4340-8FB3-4E5864914BC7}" dt="2022-05-04T02:10:27.977" v="12308"/>
          <ac:graphicFrameMkLst>
            <pc:docMk/>
            <pc:sldMk cId="3508286023" sldId="338"/>
            <ac:graphicFrameMk id="2" creationId="{3DF7D26D-3E5A-00C5-AFE0-80A1E09ACBDB}"/>
          </ac:graphicFrameMkLst>
        </pc:graphicFrameChg>
        <pc:graphicFrameChg chg="add del mod">
          <ac:chgData name="Thúy Mai" userId="222f1c7e07c9bd7a" providerId="LiveId" clId="{06ADFD30-169F-4340-8FB3-4E5864914BC7}" dt="2022-05-04T02:11:17.830" v="12319"/>
          <ac:graphicFrameMkLst>
            <pc:docMk/>
            <pc:sldMk cId="3508286023" sldId="338"/>
            <ac:graphicFrameMk id="3" creationId="{F3A16D93-E182-1B89-2A64-4FB90ED04C8F}"/>
          </ac:graphicFrameMkLst>
        </pc:graphicFrameChg>
        <pc:graphicFrameChg chg="add del mod">
          <ac:chgData name="Thúy Mai" userId="222f1c7e07c9bd7a" providerId="LiveId" clId="{06ADFD30-169F-4340-8FB3-4E5864914BC7}" dt="2022-05-04T02:11:24.953" v="12324"/>
          <ac:graphicFrameMkLst>
            <pc:docMk/>
            <pc:sldMk cId="3508286023" sldId="338"/>
            <ac:graphicFrameMk id="8" creationId="{C0705F95-E506-24DC-09F1-DA051924ABC7}"/>
          </ac:graphicFrameMkLst>
        </pc:graphicFrameChg>
        <pc:graphicFrameChg chg="add del mod">
          <ac:chgData name="Thúy Mai" userId="222f1c7e07c9bd7a" providerId="LiveId" clId="{06ADFD30-169F-4340-8FB3-4E5864914BC7}" dt="2022-05-04T02:11:33.113" v="12329"/>
          <ac:graphicFrameMkLst>
            <pc:docMk/>
            <pc:sldMk cId="3508286023" sldId="338"/>
            <ac:graphicFrameMk id="9" creationId="{B968CD46-50C3-F212-D2D7-DCE98DD736BF}"/>
          </ac:graphicFrameMkLst>
        </pc:graphicFrameChg>
        <pc:graphicFrameChg chg="add del mod">
          <ac:chgData name="Thúy Mai" userId="222f1c7e07c9bd7a" providerId="LiveId" clId="{06ADFD30-169F-4340-8FB3-4E5864914BC7}" dt="2022-05-04T02:11:39.792" v="12334"/>
          <ac:graphicFrameMkLst>
            <pc:docMk/>
            <pc:sldMk cId="3508286023" sldId="338"/>
            <ac:graphicFrameMk id="10" creationId="{63329550-CB7B-DF3D-A23B-1402747FDCD0}"/>
          </ac:graphicFrameMkLst>
        </pc:graphicFrameChg>
      </pc:sldChg>
      <pc:sldChg chg="addSp delSp modSp add mod setBg modAnim">
        <pc:chgData name="Thúy Mai" userId="222f1c7e07c9bd7a" providerId="LiveId" clId="{06ADFD30-169F-4340-8FB3-4E5864914BC7}" dt="2022-05-04T03:53:18.392" v="13099"/>
        <pc:sldMkLst>
          <pc:docMk/>
          <pc:sldMk cId="1221524794" sldId="339"/>
        </pc:sldMkLst>
        <pc:spChg chg="mod">
          <ac:chgData name="Thúy Mai" userId="222f1c7e07c9bd7a" providerId="LiveId" clId="{06ADFD30-169F-4340-8FB3-4E5864914BC7}" dt="2022-05-04T02:12:52.142" v="12358" actId="20577"/>
          <ac:spMkLst>
            <pc:docMk/>
            <pc:sldMk cId="1221524794" sldId="339"/>
            <ac:spMk id="4" creationId="{00000000-0000-0000-0000-000000000000}"/>
          </ac:spMkLst>
        </pc:spChg>
        <pc:spChg chg="mod">
          <ac:chgData name="Thúy Mai" userId="222f1c7e07c9bd7a" providerId="LiveId" clId="{06ADFD30-169F-4340-8FB3-4E5864914BC7}" dt="2022-05-04T02:18:25.156" v="12424" actId="1076"/>
          <ac:spMkLst>
            <pc:docMk/>
            <pc:sldMk cId="1221524794" sldId="339"/>
            <ac:spMk id="5" creationId="{00000000-0000-0000-0000-000000000000}"/>
          </ac:spMkLst>
        </pc:spChg>
        <pc:spChg chg="mod">
          <ac:chgData name="Thúy Mai" userId="222f1c7e07c9bd7a" providerId="LiveId" clId="{06ADFD30-169F-4340-8FB3-4E5864914BC7}" dt="2022-05-04T02:17:48.235" v="12420" actId="1076"/>
          <ac:spMkLst>
            <pc:docMk/>
            <pc:sldMk cId="1221524794" sldId="339"/>
            <ac:spMk id="6" creationId="{00000000-0000-0000-0000-000000000000}"/>
          </ac:spMkLst>
        </pc:spChg>
        <pc:spChg chg="mod">
          <ac:chgData name="Thúy Mai" userId="222f1c7e07c9bd7a" providerId="LiveId" clId="{06ADFD30-169F-4340-8FB3-4E5864914BC7}" dt="2022-05-04T03:00:54.228" v="12754" actId="14100"/>
          <ac:spMkLst>
            <pc:docMk/>
            <pc:sldMk cId="1221524794" sldId="339"/>
            <ac:spMk id="7" creationId="{00000000-0000-0000-0000-000000000000}"/>
          </ac:spMkLst>
        </pc:spChg>
        <pc:spChg chg="mod">
          <ac:chgData name="Thúy Mai" userId="222f1c7e07c9bd7a" providerId="LiveId" clId="{06ADFD30-169F-4340-8FB3-4E5864914BC7}" dt="2022-05-04T02:12:13.562" v="12343" actId="20577"/>
          <ac:spMkLst>
            <pc:docMk/>
            <pc:sldMk cId="1221524794" sldId="339"/>
            <ac:spMk id="11" creationId="{00000000-0000-0000-0000-000000000000}"/>
          </ac:spMkLst>
        </pc:spChg>
        <pc:spChg chg="mod">
          <ac:chgData name="Thúy Mai" userId="222f1c7e07c9bd7a" providerId="LiveId" clId="{06ADFD30-169F-4340-8FB3-4E5864914BC7}" dt="2022-05-04T02:18:03.325" v="12422" actId="1076"/>
          <ac:spMkLst>
            <pc:docMk/>
            <pc:sldMk cId="1221524794" sldId="339"/>
            <ac:spMk id="18" creationId="{00000000-0000-0000-0000-000000000000}"/>
          </ac:spMkLst>
        </pc:spChg>
        <pc:graphicFrameChg chg="add del mod">
          <ac:chgData name="Thúy Mai" userId="222f1c7e07c9bd7a" providerId="LiveId" clId="{06ADFD30-169F-4340-8FB3-4E5864914BC7}" dt="2022-05-04T02:12:23.817" v="12348"/>
          <ac:graphicFrameMkLst>
            <pc:docMk/>
            <pc:sldMk cId="1221524794" sldId="339"/>
            <ac:graphicFrameMk id="2" creationId="{B7A70578-9FD6-7CD0-062E-256E874C5926}"/>
          </ac:graphicFrameMkLst>
        </pc:graphicFrameChg>
        <pc:graphicFrameChg chg="add del mod">
          <ac:chgData name="Thúy Mai" userId="222f1c7e07c9bd7a" providerId="LiveId" clId="{06ADFD30-169F-4340-8FB3-4E5864914BC7}" dt="2022-05-04T02:13:02.513" v="12361"/>
          <ac:graphicFrameMkLst>
            <pc:docMk/>
            <pc:sldMk cId="1221524794" sldId="339"/>
            <ac:graphicFrameMk id="3" creationId="{D860AADA-B0FF-3E76-01F1-D37A019C0838}"/>
          </ac:graphicFrameMkLst>
        </pc:graphicFrameChg>
        <pc:graphicFrameChg chg="add del mod">
          <ac:chgData name="Thúy Mai" userId="222f1c7e07c9bd7a" providerId="LiveId" clId="{06ADFD30-169F-4340-8FB3-4E5864914BC7}" dt="2022-05-04T02:13:11.442" v="12366"/>
          <ac:graphicFrameMkLst>
            <pc:docMk/>
            <pc:sldMk cId="1221524794" sldId="339"/>
            <ac:graphicFrameMk id="8" creationId="{DB4158DF-A4CC-B353-9E9A-E6F333B69F7B}"/>
          </ac:graphicFrameMkLst>
        </pc:graphicFrameChg>
        <pc:graphicFrameChg chg="add del mod">
          <ac:chgData name="Thúy Mai" userId="222f1c7e07c9bd7a" providerId="LiveId" clId="{06ADFD30-169F-4340-8FB3-4E5864914BC7}" dt="2022-05-04T02:13:19.002" v="12371"/>
          <ac:graphicFrameMkLst>
            <pc:docMk/>
            <pc:sldMk cId="1221524794" sldId="339"/>
            <ac:graphicFrameMk id="9" creationId="{B2784B2D-9BB4-995A-81F8-23641D735B8C}"/>
          </ac:graphicFrameMkLst>
        </pc:graphicFrameChg>
        <pc:graphicFrameChg chg="add del mod">
          <ac:chgData name="Thúy Mai" userId="222f1c7e07c9bd7a" providerId="LiveId" clId="{06ADFD30-169F-4340-8FB3-4E5864914BC7}" dt="2022-05-04T02:13:24.973" v="12376"/>
          <ac:graphicFrameMkLst>
            <pc:docMk/>
            <pc:sldMk cId="1221524794" sldId="339"/>
            <ac:graphicFrameMk id="10" creationId="{FCCC80E2-63DE-6634-5205-DF3C83BD04E8}"/>
          </ac:graphicFrameMkLst>
        </pc:graphicFrameChg>
      </pc:sldChg>
      <pc:sldChg chg="addSp delSp modSp add mod setBg modAnim">
        <pc:chgData name="Thúy Mai" userId="222f1c7e07c9bd7a" providerId="LiveId" clId="{06ADFD30-169F-4340-8FB3-4E5864914BC7}" dt="2022-05-04T03:53:35.266" v="13101"/>
        <pc:sldMkLst>
          <pc:docMk/>
          <pc:sldMk cId="1566854843" sldId="340"/>
        </pc:sldMkLst>
        <pc:spChg chg="mod">
          <ac:chgData name="Thúy Mai" userId="222f1c7e07c9bd7a" providerId="LiveId" clId="{06ADFD30-169F-4340-8FB3-4E5864914BC7}" dt="2022-05-04T02:20:13.430" v="12442" actId="1076"/>
          <ac:spMkLst>
            <pc:docMk/>
            <pc:sldMk cId="1566854843" sldId="340"/>
            <ac:spMk id="4" creationId="{00000000-0000-0000-0000-000000000000}"/>
          </ac:spMkLst>
        </pc:spChg>
        <pc:spChg chg="mod">
          <ac:chgData name="Thúy Mai" userId="222f1c7e07c9bd7a" providerId="LiveId" clId="{06ADFD30-169F-4340-8FB3-4E5864914BC7}" dt="2022-05-04T02:22:46.328" v="12498" actId="1076"/>
          <ac:spMkLst>
            <pc:docMk/>
            <pc:sldMk cId="1566854843" sldId="340"/>
            <ac:spMk id="5" creationId="{00000000-0000-0000-0000-000000000000}"/>
          </ac:spMkLst>
        </pc:spChg>
        <pc:spChg chg="mod">
          <ac:chgData name="Thúy Mai" userId="222f1c7e07c9bd7a" providerId="LiveId" clId="{06ADFD30-169F-4340-8FB3-4E5864914BC7}" dt="2022-05-04T02:23:42.348" v="12513" actId="1076"/>
          <ac:spMkLst>
            <pc:docMk/>
            <pc:sldMk cId="1566854843" sldId="340"/>
            <ac:spMk id="6" creationId="{00000000-0000-0000-0000-000000000000}"/>
          </ac:spMkLst>
        </pc:spChg>
        <pc:spChg chg="mod">
          <ac:chgData name="Thúy Mai" userId="222f1c7e07c9bd7a" providerId="LiveId" clId="{06ADFD30-169F-4340-8FB3-4E5864914BC7}" dt="2022-05-04T02:23:34.836" v="12512" actId="1076"/>
          <ac:spMkLst>
            <pc:docMk/>
            <pc:sldMk cId="1566854843" sldId="340"/>
            <ac:spMk id="7" creationId="{00000000-0000-0000-0000-000000000000}"/>
          </ac:spMkLst>
        </pc:spChg>
        <pc:spChg chg="mod">
          <ac:chgData name="Thúy Mai" userId="222f1c7e07c9bd7a" providerId="LiveId" clId="{06ADFD30-169F-4340-8FB3-4E5864914BC7}" dt="2022-05-04T02:19:41.155" v="12430" actId="20577"/>
          <ac:spMkLst>
            <pc:docMk/>
            <pc:sldMk cId="1566854843" sldId="340"/>
            <ac:spMk id="11" creationId="{00000000-0000-0000-0000-000000000000}"/>
          </ac:spMkLst>
        </pc:spChg>
        <pc:spChg chg="mod">
          <ac:chgData name="Thúy Mai" userId="222f1c7e07c9bd7a" providerId="LiveId" clId="{06ADFD30-169F-4340-8FB3-4E5864914BC7}" dt="2022-05-04T02:24:08.334" v="12523" actId="1076"/>
          <ac:spMkLst>
            <pc:docMk/>
            <pc:sldMk cId="1566854843" sldId="340"/>
            <ac:spMk id="18" creationId="{00000000-0000-0000-0000-000000000000}"/>
          </ac:spMkLst>
        </pc:spChg>
        <pc:graphicFrameChg chg="add del mod">
          <ac:chgData name="Thúy Mai" userId="222f1c7e07c9bd7a" providerId="LiveId" clId="{06ADFD30-169F-4340-8FB3-4E5864914BC7}" dt="2022-05-04T02:19:56.054" v="12435"/>
          <ac:graphicFrameMkLst>
            <pc:docMk/>
            <pc:sldMk cId="1566854843" sldId="340"/>
            <ac:graphicFrameMk id="2" creationId="{179BD8DD-B6CE-28CE-D0F7-2A13B833FE66}"/>
          </ac:graphicFrameMkLst>
        </pc:graphicFrameChg>
        <pc:graphicFrameChg chg="add del mod">
          <ac:chgData name="Thúy Mai" userId="222f1c7e07c9bd7a" providerId="LiveId" clId="{06ADFD30-169F-4340-8FB3-4E5864914BC7}" dt="2022-05-04T02:20:25.638" v="12445"/>
          <ac:graphicFrameMkLst>
            <pc:docMk/>
            <pc:sldMk cId="1566854843" sldId="340"/>
            <ac:graphicFrameMk id="3" creationId="{DA71FAC9-786B-5501-70D4-3C88BD4E9DB7}"/>
          </ac:graphicFrameMkLst>
        </pc:graphicFrameChg>
        <pc:graphicFrameChg chg="add del mod">
          <ac:chgData name="Thúy Mai" userId="222f1c7e07c9bd7a" providerId="LiveId" clId="{06ADFD30-169F-4340-8FB3-4E5864914BC7}" dt="2022-05-04T02:20:38.988" v="12450"/>
          <ac:graphicFrameMkLst>
            <pc:docMk/>
            <pc:sldMk cId="1566854843" sldId="340"/>
            <ac:graphicFrameMk id="8" creationId="{65F11ED6-4CEE-A7CB-548C-57FEA6D6EF37}"/>
          </ac:graphicFrameMkLst>
        </pc:graphicFrameChg>
        <pc:graphicFrameChg chg="add del mod">
          <ac:chgData name="Thúy Mai" userId="222f1c7e07c9bd7a" providerId="LiveId" clId="{06ADFD30-169F-4340-8FB3-4E5864914BC7}" dt="2022-05-04T02:21:13.651" v="12467"/>
          <ac:graphicFrameMkLst>
            <pc:docMk/>
            <pc:sldMk cId="1566854843" sldId="340"/>
            <ac:graphicFrameMk id="9" creationId="{529BF393-9E3C-A8E4-C37B-67A85535473A}"/>
          </ac:graphicFrameMkLst>
        </pc:graphicFrameChg>
        <pc:graphicFrameChg chg="add del mod">
          <ac:chgData name="Thúy Mai" userId="222f1c7e07c9bd7a" providerId="LiveId" clId="{06ADFD30-169F-4340-8FB3-4E5864914BC7}" dt="2022-05-04T02:21:24.686" v="12474"/>
          <ac:graphicFrameMkLst>
            <pc:docMk/>
            <pc:sldMk cId="1566854843" sldId="340"/>
            <ac:graphicFrameMk id="10" creationId="{86CB383B-389D-13B4-DA1F-C664E9E0768E}"/>
          </ac:graphicFrameMkLst>
        </pc:graphicFrameChg>
        <pc:picChg chg="mod ord">
          <ac:chgData name="Thúy Mai" userId="222f1c7e07c9bd7a" providerId="LiveId" clId="{06ADFD30-169F-4340-8FB3-4E5864914BC7}" dt="2022-05-04T02:54:25.565" v="12722" actId="166"/>
          <ac:picMkLst>
            <pc:docMk/>
            <pc:sldMk cId="1566854843" sldId="340"/>
            <ac:picMk id="13" creationId="{41187DC0-86B3-4928-AF43-38F8C1205965}"/>
          </ac:picMkLst>
        </pc:picChg>
        <pc:picChg chg="ord">
          <ac:chgData name="Thúy Mai" userId="222f1c7e07c9bd7a" providerId="LiveId" clId="{06ADFD30-169F-4340-8FB3-4E5864914BC7}" dt="2022-05-04T02:54:17" v="12720" actId="167"/>
          <ac:picMkLst>
            <pc:docMk/>
            <pc:sldMk cId="1566854843" sldId="340"/>
            <ac:picMk id="14" creationId="{AE42EC13-2D7C-4AA0-ADFC-CCC68D10A478}"/>
          </ac:picMkLst>
        </pc:picChg>
        <pc:picChg chg="mod ord">
          <ac:chgData name="Thúy Mai" userId="222f1c7e07c9bd7a" providerId="LiveId" clId="{06ADFD30-169F-4340-8FB3-4E5864914BC7}" dt="2022-05-04T02:54:28.918" v="12723" actId="166"/>
          <ac:picMkLst>
            <pc:docMk/>
            <pc:sldMk cId="1566854843" sldId="340"/>
            <ac:picMk id="16" creationId="{9ADA4627-2E65-42C9-9488-0D93B9A3FD6E}"/>
          </ac:picMkLst>
        </pc:picChg>
      </pc:sldChg>
      <pc:sldChg chg="addSp delSp modSp add mod setBg modAnim">
        <pc:chgData name="Thúy Mai" userId="222f1c7e07c9bd7a" providerId="LiveId" clId="{06ADFD30-169F-4340-8FB3-4E5864914BC7}" dt="2022-05-04T03:53:47.237" v="13103"/>
        <pc:sldMkLst>
          <pc:docMk/>
          <pc:sldMk cId="3900842076" sldId="341"/>
        </pc:sldMkLst>
        <pc:spChg chg="mod">
          <ac:chgData name="Thúy Mai" userId="222f1c7e07c9bd7a" providerId="LiveId" clId="{06ADFD30-169F-4340-8FB3-4E5864914BC7}" dt="2022-05-04T02:24:45.540" v="12538" actId="1076"/>
          <ac:spMkLst>
            <pc:docMk/>
            <pc:sldMk cId="3900842076" sldId="341"/>
            <ac:spMk id="4" creationId="{00000000-0000-0000-0000-000000000000}"/>
          </ac:spMkLst>
        </pc:spChg>
        <pc:spChg chg="mod">
          <ac:chgData name="Thúy Mai" userId="222f1c7e07c9bd7a" providerId="LiveId" clId="{06ADFD30-169F-4340-8FB3-4E5864914BC7}" dt="2022-05-04T03:21:07.094" v="12833" actId="1076"/>
          <ac:spMkLst>
            <pc:docMk/>
            <pc:sldMk cId="3900842076" sldId="341"/>
            <ac:spMk id="5" creationId="{00000000-0000-0000-0000-000000000000}"/>
          </ac:spMkLst>
        </pc:spChg>
        <pc:spChg chg="mod">
          <ac:chgData name="Thúy Mai" userId="222f1c7e07c9bd7a" providerId="LiveId" clId="{06ADFD30-169F-4340-8FB3-4E5864914BC7}" dt="2022-05-04T03:21:16.656" v="12835" actId="1076"/>
          <ac:spMkLst>
            <pc:docMk/>
            <pc:sldMk cId="3900842076" sldId="341"/>
            <ac:spMk id="6" creationId="{00000000-0000-0000-0000-000000000000}"/>
          </ac:spMkLst>
        </pc:spChg>
        <pc:spChg chg="mod">
          <ac:chgData name="Thúy Mai" userId="222f1c7e07c9bd7a" providerId="LiveId" clId="{06ADFD30-169F-4340-8FB3-4E5864914BC7}" dt="2022-05-04T03:21:10.707" v="12834" actId="1076"/>
          <ac:spMkLst>
            <pc:docMk/>
            <pc:sldMk cId="3900842076" sldId="341"/>
            <ac:spMk id="7" creationId="{00000000-0000-0000-0000-000000000000}"/>
          </ac:spMkLst>
        </pc:spChg>
        <pc:spChg chg="mod">
          <ac:chgData name="Thúy Mai" userId="222f1c7e07c9bd7a" providerId="LiveId" clId="{06ADFD30-169F-4340-8FB3-4E5864914BC7}" dt="2022-05-04T02:24:23.895" v="12526" actId="20577"/>
          <ac:spMkLst>
            <pc:docMk/>
            <pc:sldMk cId="3900842076" sldId="341"/>
            <ac:spMk id="11" creationId="{00000000-0000-0000-0000-000000000000}"/>
          </ac:spMkLst>
        </pc:spChg>
        <pc:spChg chg="mod">
          <ac:chgData name="Thúy Mai" userId="222f1c7e07c9bd7a" providerId="LiveId" clId="{06ADFD30-169F-4340-8FB3-4E5864914BC7}" dt="2022-05-04T03:21:19.680" v="12836" actId="1076"/>
          <ac:spMkLst>
            <pc:docMk/>
            <pc:sldMk cId="3900842076" sldId="341"/>
            <ac:spMk id="18" creationId="{00000000-0000-0000-0000-000000000000}"/>
          </ac:spMkLst>
        </pc:spChg>
        <pc:graphicFrameChg chg="add del mod">
          <ac:chgData name="Thúy Mai" userId="222f1c7e07c9bd7a" providerId="LiveId" clId="{06ADFD30-169F-4340-8FB3-4E5864914BC7}" dt="2022-05-04T02:24:34.326" v="12531"/>
          <ac:graphicFrameMkLst>
            <pc:docMk/>
            <pc:sldMk cId="3900842076" sldId="341"/>
            <ac:graphicFrameMk id="2" creationId="{3932B599-BCA4-84E8-0326-1972FA1E1304}"/>
          </ac:graphicFrameMkLst>
        </pc:graphicFrameChg>
        <pc:graphicFrameChg chg="add del mod">
          <ac:chgData name="Thúy Mai" userId="222f1c7e07c9bd7a" providerId="LiveId" clId="{06ADFD30-169F-4340-8FB3-4E5864914BC7}" dt="2022-05-04T02:24:54.947" v="12541"/>
          <ac:graphicFrameMkLst>
            <pc:docMk/>
            <pc:sldMk cId="3900842076" sldId="341"/>
            <ac:graphicFrameMk id="3" creationId="{1B4659D9-6EE6-4F6A-3B90-765773492D75}"/>
          </ac:graphicFrameMkLst>
        </pc:graphicFrameChg>
        <pc:graphicFrameChg chg="add del mod">
          <ac:chgData name="Thúy Mai" userId="222f1c7e07c9bd7a" providerId="LiveId" clId="{06ADFD30-169F-4340-8FB3-4E5864914BC7}" dt="2022-05-04T02:25:02.584" v="12546"/>
          <ac:graphicFrameMkLst>
            <pc:docMk/>
            <pc:sldMk cId="3900842076" sldId="341"/>
            <ac:graphicFrameMk id="8" creationId="{4FA984A3-0EA1-CF42-B17E-E2136BDD5F9A}"/>
          </ac:graphicFrameMkLst>
        </pc:graphicFrameChg>
        <pc:graphicFrameChg chg="add del mod">
          <ac:chgData name="Thúy Mai" userId="222f1c7e07c9bd7a" providerId="LiveId" clId="{06ADFD30-169F-4340-8FB3-4E5864914BC7}" dt="2022-05-04T02:25:09.780" v="12551"/>
          <ac:graphicFrameMkLst>
            <pc:docMk/>
            <pc:sldMk cId="3900842076" sldId="341"/>
            <ac:graphicFrameMk id="9" creationId="{9B548D1A-B5A2-F995-E737-6A22FBA2D251}"/>
          </ac:graphicFrameMkLst>
        </pc:graphicFrameChg>
        <pc:graphicFrameChg chg="add del mod">
          <ac:chgData name="Thúy Mai" userId="222f1c7e07c9bd7a" providerId="LiveId" clId="{06ADFD30-169F-4340-8FB3-4E5864914BC7}" dt="2022-05-04T02:25:19.951" v="12556"/>
          <ac:graphicFrameMkLst>
            <pc:docMk/>
            <pc:sldMk cId="3900842076" sldId="341"/>
            <ac:graphicFrameMk id="10" creationId="{BB447C43-949C-128E-4B64-9EB48785C6A3}"/>
          </ac:graphicFrameMkLst>
        </pc:graphicFrameChg>
      </pc:sldChg>
      <pc:sldChg chg="addSp delSp modSp add mod setBg modAnim">
        <pc:chgData name="Thúy Mai" userId="222f1c7e07c9bd7a" providerId="LiveId" clId="{06ADFD30-169F-4340-8FB3-4E5864914BC7}" dt="2022-05-04T03:54:03.408" v="13105"/>
        <pc:sldMkLst>
          <pc:docMk/>
          <pc:sldMk cId="3378841067" sldId="342"/>
        </pc:sldMkLst>
        <pc:spChg chg="mod">
          <ac:chgData name="Thúy Mai" userId="222f1c7e07c9bd7a" providerId="LiveId" clId="{06ADFD30-169F-4340-8FB3-4E5864914BC7}" dt="2022-05-04T02:40:22.129" v="12621" actId="1076"/>
          <ac:spMkLst>
            <pc:docMk/>
            <pc:sldMk cId="3378841067" sldId="342"/>
            <ac:spMk id="4" creationId="{00000000-0000-0000-0000-000000000000}"/>
          </ac:spMkLst>
        </pc:spChg>
        <pc:spChg chg="mod">
          <ac:chgData name="Thúy Mai" userId="222f1c7e07c9bd7a" providerId="LiveId" clId="{06ADFD30-169F-4340-8FB3-4E5864914BC7}" dt="2022-05-04T02:41:26.139" v="12649" actId="120"/>
          <ac:spMkLst>
            <pc:docMk/>
            <pc:sldMk cId="3378841067" sldId="342"/>
            <ac:spMk id="5" creationId="{00000000-0000-0000-0000-000000000000}"/>
          </ac:spMkLst>
        </pc:spChg>
        <pc:spChg chg="mod">
          <ac:chgData name="Thúy Mai" userId="222f1c7e07c9bd7a" providerId="LiveId" clId="{06ADFD30-169F-4340-8FB3-4E5864914BC7}" dt="2022-05-04T02:41:46.259" v="12655" actId="1076"/>
          <ac:spMkLst>
            <pc:docMk/>
            <pc:sldMk cId="3378841067" sldId="342"/>
            <ac:spMk id="6" creationId="{00000000-0000-0000-0000-000000000000}"/>
          </ac:spMkLst>
        </pc:spChg>
        <pc:spChg chg="mod">
          <ac:chgData name="Thúy Mai" userId="222f1c7e07c9bd7a" providerId="LiveId" clId="{06ADFD30-169F-4340-8FB3-4E5864914BC7}" dt="2022-05-04T02:41:37.210" v="12652" actId="1076"/>
          <ac:spMkLst>
            <pc:docMk/>
            <pc:sldMk cId="3378841067" sldId="342"/>
            <ac:spMk id="7" creationId="{00000000-0000-0000-0000-000000000000}"/>
          </ac:spMkLst>
        </pc:spChg>
        <pc:spChg chg="mod">
          <ac:chgData name="Thúy Mai" userId="222f1c7e07c9bd7a" providerId="LiveId" clId="{06ADFD30-169F-4340-8FB3-4E5864914BC7}" dt="2022-05-04T02:28:34.115" v="12609" actId="1076"/>
          <ac:spMkLst>
            <pc:docMk/>
            <pc:sldMk cId="3378841067" sldId="342"/>
            <ac:spMk id="11" creationId="{00000000-0000-0000-0000-000000000000}"/>
          </ac:spMkLst>
        </pc:spChg>
        <pc:spChg chg="mod">
          <ac:chgData name="Thúy Mai" userId="222f1c7e07c9bd7a" providerId="LiveId" clId="{06ADFD30-169F-4340-8FB3-4E5864914BC7}" dt="2022-05-04T03:03:34.793" v="12769" actId="14100"/>
          <ac:spMkLst>
            <pc:docMk/>
            <pc:sldMk cId="3378841067" sldId="342"/>
            <ac:spMk id="18" creationId="{00000000-0000-0000-0000-000000000000}"/>
          </ac:spMkLst>
        </pc:spChg>
        <pc:spChg chg="add mod">
          <ac:chgData name="Thúy Mai" userId="222f1c7e07c9bd7a" providerId="LiveId" clId="{06ADFD30-169F-4340-8FB3-4E5864914BC7}" dt="2022-05-04T02:41:08.049" v="12644" actId="571"/>
          <ac:spMkLst>
            <pc:docMk/>
            <pc:sldMk cId="3378841067" sldId="342"/>
            <ac:spMk id="37" creationId="{ED96329A-2D76-4E7C-2504-1D9FF22EE148}"/>
          </ac:spMkLst>
        </pc:spChg>
        <pc:spChg chg="add mod">
          <ac:chgData name="Thúy Mai" userId="222f1c7e07c9bd7a" providerId="LiveId" clId="{06ADFD30-169F-4340-8FB3-4E5864914BC7}" dt="2022-05-04T02:41:08.049" v="12644" actId="571"/>
          <ac:spMkLst>
            <pc:docMk/>
            <pc:sldMk cId="3378841067" sldId="342"/>
            <ac:spMk id="38" creationId="{26C009B5-74BB-B9E5-6AED-73332C0A0604}"/>
          </ac:spMkLst>
        </pc:spChg>
        <pc:graphicFrameChg chg="add del mod">
          <ac:chgData name="Thúy Mai" userId="222f1c7e07c9bd7a" providerId="LiveId" clId="{06ADFD30-169F-4340-8FB3-4E5864914BC7}" dt="2022-05-04T02:40:07.361" v="12615"/>
          <ac:graphicFrameMkLst>
            <pc:docMk/>
            <pc:sldMk cId="3378841067" sldId="342"/>
            <ac:graphicFrameMk id="2" creationId="{30460CAA-2152-4C0A-007B-662F607B5B62}"/>
          </ac:graphicFrameMkLst>
        </pc:graphicFrameChg>
        <pc:graphicFrameChg chg="add del mod">
          <ac:chgData name="Thúy Mai" userId="222f1c7e07c9bd7a" providerId="LiveId" clId="{06ADFD30-169F-4340-8FB3-4E5864914BC7}" dt="2022-05-04T02:40:30.351" v="12624"/>
          <ac:graphicFrameMkLst>
            <pc:docMk/>
            <pc:sldMk cId="3378841067" sldId="342"/>
            <ac:graphicFrameMk id="3" creationId="{59D7C8FF-68EC-CC7C-6C8D-97D0C8DBFCC8}"/>
          </ac:graphicFrameMkLst>
        </pc:graphicFrameChg>
        <pc:graphicFrameChg chg="add del mod">
          <ac:chgData name="Thúy Mai" userId="222f1c7e07c9bd7a" providerId="LiveId" clId="{06ADFD30-169F-4340-8FB3-4E5864914BC7}" dt="2022-05-04T02:40:41.139" v="12629"/>
          <ac:graphicFrameMkLst>
            <pc:docMk/>
            <pc:sldMk cId="3378841067" sldId="342"/>
            <ac:graphicFrameMk id="8" creationId="{9E0ED0E6-B432-1865-5063-0F4E21D23636}"/>
          </ac:graphicFrameMkLst>
        </pc:graphicFrameChg>
        <pc:graphicFrameChg chg="add del mod">
          <ac:chgData name="Thúy Mai" userId="222f1c7e07c9bd7a" providerId="LiveId" clId="{06ADFD30-169F-4340-8FB3-4E5864914BC7}" dt="2022-05-04T02:40:49.708" v="12634"/>
          <ac:graphicFrameMkLst>
            <pc:docMk/>
            <pc:sldMk cId="3378841067" sldId="342"/>
            <ac:graphicFrameMk id="9" creationId="{344D3668-9F98-F00B-16DC-942A4FD2CE05}"/>
          </ac:graphicFrameMkLst>
        </pc:graphicFrameChg>
        <pc:graphicFrameChg chg="add del mod">
          <ac:chgData name="Thúy Mai" userId="222f1c7e07c9bd7a" providerId="LiveId" clId="{06ADFD30-169F-4340-8FB3-4E5864914BC7}" dt="2022-05-04T02:40:58.036" v="12639"/>
          <ac:graphicFrameMkLst>
            <pc:docMk/>
            <pc:sldMk cId="3378841067" sldId="342"/>
            <ac:graphicFrameMk id="10" creationId="{9B7EF09E-4ADC-1469-6EFA-AE5055A42C0F}"/>
          </ac:graphicFrameMkLst>
        </pc:graphicFrameChg>
      </pc:sldChg>
      <pc:sldChg chg="addSp delSp modSp add mod ord setBg modAnim">
        <pc:chgData name="Thúy Mai" userId="222f1c7e07c9bd7a" providerId="LiveId" clId="{06ADFD30-169F-4340-8FB3-4E5864914BC7}" dt="2022-05-04T05:14:16.688" v="13730"/>
        <pc:sldMkLst>
          <pc:docMk/>
          <pc:sldMk cId="4269769234" sldId="343"/>
        </pc:sldMkLst>
        <pc:spChg chg="mod">
          <ac:chgData name="Thúy Mai" userId="222f1c7e07c9bd7a" providerId="LiveId" clId="{06ADFD30-169F-4340-8FB3-4E5864914BC7}" dt="2022-05-04T02:43:13.297" v="12676" actId="207"/>
          <ac:spMkLst>
            <pc:docMk/>
            <pc:sldMk cId="4269769234" sldId="343"/>
            <ac:spMk id="4" creationId="{00000000-0000-0000-0000-000000000000}"/>
          </ac:spMkLst>
        </pc:spChg>
        <pc:spChg chg="add del mod">
          <ac:chgData name="Thúy Mai" userId="222f1c7e07c9bd7a" providerId="LiveId" clId="{06ADFD30-169F-4340-8FB3-4E5864914BC7}" dt="2022-05-04T02:45:00.271" v="12712" actId="478"/>
          <ac:spMkLst>
            <pc:docMk/>
            <pc:sldMk cId="4269769234" sldId="343"/>
            <ac:spMk id="5" creationId="{00000000-0000-0000-0000-000000000000}"/>
          </ac:spMkLst>
        </pc:spChg>
        <pc:spChg chg="mod">
          <ac:chgData name="Thúy Mai" userId="222f1c7e07c9bd7a" providerId="LiveId" clId="{06ADFD30-169F-4340-8FB3-4E5864914BC7}" dt="2022-05-04T03:19:47.159" v="12819" actId="1076"/>
          <ac:spMkLst>
            <pc:docMk/>
            <pc:sldMk cId="4269769234" sldId="343"/>
            <ac:spMk id="6" creationId="{00000000-0000-0000-0000-000000000000}"/>
          </ac:spMkLst>
        </pc:spChg>
        <pc:spChg chg="mod">
          <ac:chgData name="Thúy Mai" userId="222f1c7e07c9bd7a" providerId="LiveId" clId="{06ADFD30-169F-4340-8FB3-4E5864914BC7}" dt="2022-05-04T03:19:44.483" v="12818" actId="1076"/>
          <ac:spMkLst>
            <pc:docMk/>
            <pc:sldMk cId="4269769234" sldId="343"/>
            <ac:spMk id="7" creationId="{00000000-0000-0000-0000-000000000000}"/>
          </ac:spMkLst>
        </pc:spChg>
        <pc:spChg chg="mod">
          <ac:chgData name="Thúy Mai" userId="222f1c7e07c9bd7a" providerId="LiveId" clId="{06ADFD30-169F-4340-8FB3-4E5864914BC7}" dt="2022-05-04T02:42:21.979" v="12666" actId="20577"/>
          <ac:spMkLst>
            <pc:docMk/>
            <pc:sldMk cId="4269769234" sldId="343"/>
            <ac:spMk id="11" creationId="{00000000-0000-0000-0000-000000000000}"/>
          </ac:spMkLst>
        </pc:spChg>
        <pc:spChg chg="mod">
          <ac:chgData name="Thúy Mai" userId="222f1c7e07c9bd7a" providerId="LiveId" clId="{06ADFD30-169F-4340-8FB3-4E5864914BC7}" dt="2022-05-04T03:19:49.780" v="12820" actId="1076"/>
          <ac:spMkLst>
            <pc:docMk/>
            <pc:sldMk cId="4269769234" sldId="343"/>
            <ac:spMk id="18" creationId="{00000000-0000-0000-0000-000000000000}"/>
          </ac:spMkLst>
        </pc:spChg>
        <pc:spChg chg="add mod">
          <ac:chgData name="Thúy Mai" userId="222f1c7e07c9bd7a" providerId="LiveId" clId="{06ADFD30-169F-4340-8FB3-4E5864914BC7}" dt="2022-05-04T03:19:42.385" v="12817" actId="1076"/>
          <ac:spMkLst>
            <pc:docMk/>
            <pc:sldMk cId="4269769234" sldId="343"/>
            <ac:spMk id="37" creationId="{E319742C-7781-0367-4935-B729A9BB9C1B}"/>
          </ac:spMkLst>
        </pc:spChg>
        <pc:graphicFrameChg chg="add del mod">
          <ac:chgData name="Thúy Mai" userId="222f1c7e07c9bd7a" providerId="LiveId" clId="{06ADFD30-169F-4340-8FB3-4E5864914BC7}" dt="2022-05-04T02:43:06.930" v="12671"/>
          <ac:graphicFrameMkLst>
            <pc:docMk/>
            <pc:sldMk cId="4269769234" sldId="343"/>
            <ac:graphicFrameMk id="2" creationId="{0AB17F6B-893E-D93A-EE49-83F151D32BFD}"/>
          </ac:graphicFrameMkLst>
        </pc:graphicFrameChg>
        <pc:graphicFrameChg chg="add del mod">
          <ac:chgData name="Thúy Mai" userId="222f1c7e07c9bd7a" providerId="LiveId" clId="{06ADFD30-169F-4340-8FB3-4E5864914BC7}" dt="2022-05-04T02:43:33.467" v="12684"/>
          <ac:graphicFrameMkLst>
            <pc:docMk/>
            <pc:sldMk cId="4269769234" sldId="343"/>
            <ac:graphicFrameMk id="3" creationId="{D3B540D6-E3BC-4891-2B7D-49EE90231F36}"/>
          </ac:graphicFrameMkLst>
        </pc:graphicFrameChg>
        <pc:graphicFrameChg chg="add del mod">
          <ac:chgData name="Thúy Mai" userId="222f1c7e07c9bd7a" providerId="LiveId" clId="{06ADFD30-169F-4340-8FB3-4E5864914BC7}" dt="2022-05-04T02:43:45.233" v="12690"/>
          <ac:graphicFrameMkLst>
            <pc:docMk/>
            <pc:sldMk cId="4269769234" sldId="343"/>
            <ac:graphicFrameMk id="9" creationId="{4DD8D28F-EC52-1DC6-8DCC-14AAFBD0C48B}"/>
          </ac:graphicFrameMkLst>
        </pc:graphicFrameChg>
        <pc:graphicFrameChg chg="add del mod">
          <ac:chgData name="Thúy Mai" userId="222f1c7e07c9bd7a" providerId="LiveId" clId="{06ADFD30-169F-4340-8FB3-4E5864914BC7}" dt="2022-05-04T02:43:59.340" v="12695"/>
          <ac:graphicFrameMkLst>
            <pc:docMk/>
            <pc:sldMk cId="4269769234" sldId="343"/>
            <ac:graphicFrameMk id="10" creationId="{2E6F48A5-7AAA-F634-AD61-7687AB866B36}"/>
          </ac:graphicFrameMkLst>
        </pc:graphicFrameChg>
        <pc:graphicFrameChg chg="add del mod">
          <ac:chgData name="Thúy Mai" userId="222f1c7e07c9bd7a" providerId="LiveId" clId="{06ADFD30-169F-4340-8FB3-4E5864914BC7}" dt="2022-05-04T02:44:06.520" v="12700"/>
          <ac:graphicFrameMkLst>
            <pc:docMk/>
            <pc:sldMk cId="4269769234" sldId="343"/>
            <ac:graphicFrameMk id="19" creationId="{D6152C6B-E80E-1A69-4E88-D33F2ED8ECA8}"/>
          </ac:graphicFrameMkLst>
        </pc:graphicFrameChg>
      </pc:sldChg>
      <pc:sldChg chg="addSp delSp modSp add mod delAnim modAnim">
        <pc:chgData name="Thúy Mai" userId="222f1c7e07c9bd7a" providerId="LiveId" clId="{06ADFD30-169F-4340-8FB3-4E5864914BC7}" dt="2022-05-04T05:18:16.496" v="13738"/>
        <pc:sldMkLst>
          <pc:docMk/>
          <pc:sldMk cId="1126313707" sldId="344"/>
        </pc:sldMkLst>
        <pc:spChg chg="del">
          <ac:chgData name="Thúy Mai" userId="222f1c7e07c9bd7a" providerId="LiveId" clId="{06ADFD30-169F-4340-8FB3-4E5864914BC7}" dt="2022-05-04T04:29:15.607" v="13112" actId="478"/>
          <ac:spMkLst>
            <pc:docMk/>
            <pc:sldMk cId="1126313707" sldId="344"/>
            <ac:spMk id="10" creationId="{7F5946D7-A48B-AC4A-1D3C-E30875C803F0}"/>
          </ac:spMkLst>
        </pc:spChg>
        <pc:spChg chg="mod">
          <ac:chgData name="Thúy Mai" userId="222f1c7e07c9bd7a" providerId="LiveId" clId="{06ADFD30-169F-4340-8FB3-4E5864914BC7}" dt="2022-05-04T04:29:19.402" v="13113" actId="14100"/>
          <ac:spMkLst>
            <pc:docMk/>
            <pc:sldMk cId="1126313707" sldId="344"/>
            <ac:spMk id="11" creationId="{9C751495-63C0-E27F-1D85-A807C976AD09}"/>
          </ac:spMkLst>
        </pc:spChg>
        <pc:spChg chg="add mod">
          <ac:chgData name="Thúy Mai" userId="222f1c7e07c9bd7a" providerId="LiveId" clId="{06ADFD30-169F-4340-8FB3-4E5864914BC7}" dt="2022-05-04T04:31:33.040" v="13191" actId="207"/>
          <ac:spMkLst>
            <pc:docMk/>
            <pc:sldMk cId="1126313707" sldId="344"/>
            <ac:spMk id="13" creationId="{411D78F5-E174-230F-DAFB-32FF3B7D3DCC}"/>
          </ac:spMkLst>
        </pc:spChg>
        <pc:picChg chg="del">
          <ac:chgData name="Thúy Mai" userId="222f1c7e07c9bd7a" providerId="LiveId" clId="{06ADFD30-169F-4340-8FB3-4E5864914BC7}" dt="2022-05-04T04:29:13.772" v="13111" actId="478"/>
          <ac:picMkLst>
            <pc:docMk/>
            <pc:sldMk cId="1126313707" sldId="344"/>
            <ac:picMk id="5" creationId="{B4EB43F4-A907-DD81-6328-8897B4F0246F}"/>
          </ac:picMkLst>
        </pc:picChg>
        <pc:picChg chg="mod">
          <ac:chgData name="Thúy Mai" userId="222f1c7e07c9bd7a" providerId="LiveId" clId="{06ADFD30-169F-4340-8FB3-4E5864914BC7}" dt="2022-05-04T04:46:55.802" v="13366" actId="1076"/>
          <ac:picMkLst>
            <pc:docMk/>
            <pc:sldMk cId="1126313707" sldId="344"/>
            <ac:picMk id="12" creationId="{538F045B-4119-98CE-7876-3B8071C4D58F}"/>
          </ac:picMkLst>
        </pc:picChg>
      </pc:sldChg>
      <pc:sldChg chg="add del">
        <pc:chgData name="Thúy Mai" userId="222f1c7e07c9bd7a" providerId="LiveId" clId="{06ADFD30-169F-4340-8FB3-4E5864914BC7}" dt="2022-05-04T01:59:22.132" v="12112" actId="47"/>
        <pc:sldMkLst>
          <pc:docMk/>
          <pc:sldMk cId="1639449266" sldId="344"/>
        </pc:sldMkLst>
      </pc:sldChg>
      <pc:sldChg chg="add del">
        <pc:chgData name="Thúy Mai" userId="222f1c7e07c9bd7a" providerId="LiveId" clId="{06ADFD30-169F-4340-8FB3-4E5864914BC7}" dt="2022-05-04T03:32:19.288" v="12948"/>
        <pc:sldMkLst>
          <pc:docMk/>
          <pc:sldMk cId="3557176742" sldId="344"/>
        </pc:sldMkLst>
      </pc:sldChg>
      <pc:sldChg chg="add del setBg">
        <pc:chgData name="Thúy Mai" userId="222f1c7e07c9bd7a" providerId="LiveId" clId="{06ADFD30-169F-4340-8FB3-4E5864914BC7}" dt="2022-05-04T02:00:35.080" v="12128" actId="47"/>
        <pc:sldMkLst>
          <pc:docMk/>
          <pc:sldMk cId="3909517685" sldId="344"/>
        </pc:sldMkLst>
      </pc:sldChg>
      <pc:sldChg chg="addSp delSp modSp new mod">
        <pc:chgData name="Thúy Mai" userId="222f1c7e07c9bd7a" providerId="LiveId" clId="{06ADFD30-169F-4340-8FB3-4E5864914BC7}" dt="2022-05-04T05:17:36.533" v="13735"/>
        <pc:sldMkLst>
          <pc:docMk/>
          <pc:sldMk cId="1302171740" sldId="345"/>
        </pc:sldMkLst>
        <pc:spChg chg="del mod">
          <ac:chgData name="Thúy Mai" userId="222f1c7e07c9bd7a" providerId="LiveId" clId="{06ADFD30-169F-4340-8FB3-4E5864914BC7}" dt="2022-05-04T04:33:43.355" v="13218" actId="478"/>
          <ac:spMkLst>
            <pc:docMk/>
            <pc:sldMk cId="1302171740" sldId="345"/>
            <ac:spMk id="2" creationId="{F3028EDC-E39E-E2B1-22BD-BC0B3C73C9DA}"/>
          </ac:spMkLst>
        </pc:spChg>
        <pc:spChg chg="del">
          <ac:chgData name="Thúy Mai" userId="222f1c7e07c9bd7a" providerId="LiveId" clId="{06ADFD30-169F-4340-8FB3-4E5864914BC7}" dt="2022-05-04T04:32:41.368" v="13199"/>
          <ac:spMkLst>
            <pc:docMk/>
            <pc:sldMk cId="1302171740" sldId="345"/>
            <ac:spMk id="3" creationId="{49011CDC-BCE1-40D5-EB02-0BE58824D565}"/>
          </ac:spMkLst>
        </pc:spChg>
        <pc:spChg chg="add del mod">
          <ac:chgData name="Thúy Mai" userId="222f1c7e07c9bd7a" providerId="LiveId" clId="{06ADFD30-169F-4340-8FB3-4E5864914BC7}" dt="2022-05-04T04:32:51.524" v="13201" actId="478"/>
          <ac:spMkLst>
            <pc:docMk/>
            <pc:sldMk cId="1302171740" sldId="345"/>
            <ac:spMk id="5" creationId="{D2FB0801-2C5F-8FA5-D63F-7DEB8AF872EA}"/>
          </ac:spMkLst>
        </pc:spChg>
        <pc:graphicFrameChg chg="add mod modGraphic">
          <ac:chgData name="Thúy Mai" userId="222f1c7e07c9bd7a" providerId="LiveId" clId="{06ADFD30-169F-4340-8FB3-4E5864914BC7}" dt="2022-05-04T05:17:36.533" v="13735"/>
          <ac:graphicFrameMkLst>
            <pc:docMk/>
            <pc:sldMk cId="1302171740" sldId="345"/>
            <ac:graphicFrameMk id="6" creationId="{B94935E7-42B3-5688-EDEA-FCB88D50D460}"/>
          </ac:graphicFrameMkLst>
        </pc:graphicFrameChg>
      </pc:sldChg>
      <pc:sldChg chg="add del">
        <pc:chgData name="Thúy Mai" userId="222f1c7e07c9bd7a" providerId="LiveId" clId="{06ADFD30-169F-4340-8FB3-4E5864914BC7}" dt="2022-05-04T01:59:23.018" v="12113" actId="47"/>
        <pc:sldMkLst>
          <pc:docMk/>
          <pc:sldMk cId="3327841029" sldId="345"/>
        </pc:sldMkLst>
      </pc:sldChg>
      <pc:sldChg chg="addSp delSp modSp add mod modAnim">
        <pc:chgData name="Thúy Mai" userId="222f1c7e07c9bd7a" providerId="LiveId" clId="{06ADFD30-169F-4340-8FB3-4E5864914BC7}" dt="2022-05-04T05:18:18.837" v="13739"/>
        <pc:sldMkLst>
          <pc:docMk/>
          <pc:sldMk cId="2053856272" sldId="346"/>
        </pc:sldMkLst>
        <pc:spChg chg="mod">
          <ac:chgData name="Thúy Mai" userId="222f1c7e07c9bd7a" providerId="LiveId" clId="{06ADFD30-169F-4340-8FB3-4E5864914BC7}" dt="2022-05-04T04:32:02.017" v="13198" actId="255"/>
          <ac:spMkLst>
            <pc:docMk/>
            <pc:sldMk cId="2053856272" sldId="346"/>
            <ac:spMk id="13" creationId="{411D78F5-E174-230F-DAFB-32FF3B7D3DCC}"/>
          </ac:spMkLst>
        </pc:spChg>
        <pc:graphicFrameChg chg="add del mod">
          <ac:chgData name="Thúy Mai" userId="222f1c7e07c9bd7a" providerId="LiveId" clId="{06ADFD30-169F-4340-8FB3-4E5864914BC7}" dt="2022-05-04T04:30:23.666" v="13124"/>
          <ac:graphicFrameMkLst>
            <pc:docMk/>
            <pc:sldMk cId="2053856272" sldId="346"/>
            <ac:graphicFrameMk id="3" creationId="{8AD25CFD-5658-EF45-134A-4498EBE11467}"/>
          </ac:graphicFrameMkLst>
        </pc:graphicFrameChg>
        <pc:picChg chg="mod">
          <ac:chgData name="Thúy Mai" userId="222f1c7e07c9bd7a" providerId="LiveId" clId="{06ADFD30-169F-4340-8FB3-4E5864914BC7}" dt="2022-05-04T04:31:56.154" v="13196" actId="1076"/>
          <ac:picMkLst>
            <pc:docMk/>
            <pc:sldMk cId="2053856272" sldId="346"/>
            <ac:picMk id="12" creationId="{538F045B-4119-98CE-7876-3B8071C4D58F}"/>
          </ac:picMkLst>
        </pc:picChg>
      </pc:sldChg>
      <pc:sldChg chg="addSp delSp modSp add mod modAnim">
        <pc:chgData name="Thúy Mai" userId="222f1c7e07c9bd7a" providerId="LiveId" clId="{06ADFD30-169F-4340-8FB3-4E5864914BC7}" dt="2022-05-04T05:18:25.185" v="13740"/>
        <pc:sldMkLst>
          <pc:docMk/>
          <pc:sldMk cId="4030344725" sldId="347"/>
        </pc:sldMkLst>
        <pc:spChg chg="mod">
          <ac:chgData name="Thúy Mai" userId="222f1c7e07c9bd7a" providerId="LiveId" clId="{06ADFD30-169F-4340-8FB3-4E5864914BC7}" dt="2022-05-04T04:49:00.606" v="13409" actId="20577"/>
          <ac:spMkLst>
            <pc:docMk/>
            <pc:sldMk cId="4030344725" sldId="347"/>
            <ac:spMk id="4" creationId="{A08D4735-63C1-4F13-B5A7-14243DE4D769}"/>
          </ac:spMkLst>
        </pc:spChg>
        <pc:spChg chg="mod">
          <ac:chgData name="Thúy Mai" userId="222f1c7e07c9bd7a" providerId="LiveId" clId="{06ADFD30-169F-4340-8FB3-4E5864914BC7}" dt="2022-05-04T04:50:46.608" v="13419" actId="20577"/>
          <ac:spMkLst>
            <pc:docMk/>
            <pc:sldMk cId="4030344725" sldId="347"/>
            <ac:spMk id="13" creationId="{411D78F5-E174-230F-DAFB-32FF3B7D3DCC}"/>
          </ac:spMkLst>
        </pc:spChg>
        <pc:picChg chg="add mod">
          <ac:chgData name="Thúy Mai" userId="222f1c7e07c9bd7a" providerId="LiveId" clId="{06ADFD30-169F-4340-8FB3-4E5864914BC7}" dt="2022-05-04T04:49:30.688" v="13417" actId="1076"/>
          <ac:picMkLst>
            <pc:docMk/>
            <pc:sldMk cId="4030344725" sldId="347"/>
            <ac:picMk id="5" creationId="{1FD908D9-BC58-B69D-F5A7-A89BF41D8D01}"/>
          </ac:picMkLst>
        </pc:picChg>
        <pc:picChg chg="del">
          <ac:chgData name="Thúy Mai" userId="222f1c7e07c9bd7a" providerId="LiveId" clId="{06ADFD30-169F-4340-8FB3-4E5864914BC7}" dt="2022-05-04T04:49:03.509" v="13410" actId="478"/>
          <ac:picMkLst>
            <pc:docMk/>
            <pc:sldMk cId="4030344725" sldId="347"/>
            <ac:picMk id="6" creationId="{845D8CB5-3AD1-6C16-A673-477345781DE3}"/>
          </ac:picMkLst>
        </pc:picChg>
      </pc:sldChg>
      <pc:sldChg chg="addSp delSp modSp new del mod">
        <pc:chgData name="Thúy Mai" userId="222f1c7e07c9bd7a" providerId="LiveId" clId="{06ADFD30-169F-4340-8FB3-4E5864914BC7}" dt="2022-05-04T05:03:22.391" v="13682" actId="47"/>
        <pc:sldMkLst>
          <pc:docMk/>
          <pc:sldMk cId="1305844891" sldId="348"/>
        </pc:sldMkLst>
        <pc:spChg chg="del">
          <ac:chgData name="Thúy Mai" userId="222f1c7e07c9bd7a" providerId="LiveId" clId="{06ADFD30-169F-4340-8FB3-4E5864914BC7}" dt="2022-05-04T04:50:50.589" v="13421" actId="478"/>
          <ac:spMkLst>
            <pc:docMk/>
            <pc:sldMk cId="1305844891" sldId="348"/>
            <ac:spMk id="2" creationId="{623B3541-A70B-65F7-5E31-7B332820BAAB}"/>
          </ac:spMkLst>
        </pc:spChg>
        <pc:spChg chg="del">
          <ac:chgData name="Thúy Mai" userId="222f1c7e07c9bd7a" providerId="LiveId" clId="{06ADFD30-169F-4340-8FB3-4E5864914BC7}" dt="2022-05-04T04:50:52.804" v="13422" actId="478"/>
          <ac:spMkLst>
            <pc:docMk/>
            <pc:sldMk cId="1305844891" sldId="348"/>
            <ac:spMk id="3" creationId="{988A2E90-6C6B-6C19-BE6E-BF1EFCC14BB5}"/>
          </ac:spMkLst>
        </pc:spChg>
        <pc:spChg chg="add mod">
          <ac:chgData name="Thúy Mai" userId="222f1c7e07c9bd7a" providerId="LiveId" clId="{06ADFD30-169F-4340-8FB3-4E5864914BC7}" dt="2022-05-04T04:59:36.953" v="13596" actId="1076"/>
          <ac:spMkLst>
            <pc:docMk/>
            <pc:sldMk cId="1305844891" sldId="348"/>
            <ac:spMk id="5" creationId="{31C1BFD6-0CE1-72D6-E9CA-4EF3952E4CCE}"/>
          </ac:spMkLst>
        </pc:spChg>
        <pc:graphicFrameChg chg="add mod">
          <ac:chgData name="Thúy Mai" userId="222f1c7e07c9bd7a" providerId="LiveId" clId="{06ADFD30-169F-4340-8FB3-4E5864914BC7}" dt="2022-05-04T04:59:33.548" v="13595" actId="1076"/>
          <ac:graphicFrameMkLst>
            <pc:docMk/>
            <pc:sldMk cId="1305844891" sldId="348"/>
            <ac:graphicFrameMk id="4" creationId="{724ABBE5-2DB5-8D88-AB09-B5667AEA9825}"/>
          </ac:graphicFrameMkLst>
        </pc:graphicFrameChg>
      </pc:sldChg>
      <pc:sldChg chg="addSp delSp modSp add mod delAnim modAnim">
        <pc:chgData name="Thúy Mai" userId="222f1c7e07c9bd7a" providerId="LiveId" clId="{06ADFD30-169F-4340-8FB3-4E5864914BC7}" dt="2022-05-04T05:18:55.846" v="13744"/>
        <pc:sldMkLst>
          <pc:docMk/>
          <pc:sldMk cId="2348389387" sldId="349"/>
        </pc:sldMkLst>
        <pc:spChg chg="mod">
          <ac:chgData name="Thúy Mai" userId="222f1c7e07c9bd7a" providerId="LiveId" clId="{06ADFD30-169F-4340-8FB3-4E5864914BC7}" dt="2022-05-04T04:55:17.444" v="13571" actId="1076"/>
          <ac:spMkLst>
            <pc:docMk/>
            <pc:sldMk cId="2348389387" sldId="349"/>
            <ac:spMk id="7" creationId="{E887C3D6-C37D-7639-128B-98F5A3C676F5}"/>
          </ac:spMkLst>
        </pc:spChg>
        <pc:spChg chg="mod">
          <ac:chgData name="Thúy Mai" userId="222f1c7e07c9bd7a" providerId="LiveId" clId="{06ADFD30-169F-4340-8FB3-4E5864914BC7}" dt="2022-05-04T04:55:33.284" v="13575" actId="207"/>
          <ac:spMkLst>
            <pc:docMk/>
            <pc:sldMk cId="2348389387" sldId="349"/>
            <ac:spMk id="9" creationId="{9B4DFBFD-3BBF-4F21-2D45-7DD5DDB9F81E}"/>
          </ac:spMkLst>
        </pc:spChg>
        <pc:graphicFrameChg chg="add del mod">
          <ac:chgData name="Thúy Mai" userId="222f1c7e07c9bd7a" providerId="LiveId" clId="{06ADFD30-169F-4340-8FB3-4E5864914BC7}" dt="2022-05-04T04:51:30.977" v="13440"/>
          <ac:graphicFrameMkLst>
            <pc:docMk/>
            <pc:sldMk cId="2348389387" sldId="349"/>
            <ac:graphicFrameMk id="2" creationId="{417268CC-EA2C-869E-2C78-5CEE7EEAD470}"/>
          </ac:graphicFrameMkLst>
        </pc:graphicFrameChg>
        <pc:graphicFrameChg chg="add del mod">
          <ac:chgData name="Thúy Mai" userId="222f1c7e07c9bd7a" providerId="LiveId" clId="{06ADFD30-169F-4340-8FB3-4E5864914BC7}" dt="2022-05-04T04:52:27.763" v="13529"/>
          <ac:graphicFrameMkLst>
            <pc:docMk/>
            <pc:sldMk cId="2348389387" sldId="349"/>
            <ac:graphicFrameMk id="3" creationId="{AB8F400E-8B42-1025-3B68-2ED1FAA1CD0D}"/>
          </ac:graphicFrameMkLst>
        </pc:graphicFrameChg>
        <pc:graphicFrameChg chg="add mod modGraphic">
          <ac:chgData name="Thúy Mai" userId="222f1c7e07c9bd7a" providerId="LiveId" clId="{06ADFD30-169F-4340-8FB3-4E5864914BC7}" dt="2022-05-04T05:18:42.580" v="13741"/>
          <ac:graphicFrameMkLst>
            <pc:docMk/>
            <pc:sldMk cId="2348389387" sldId="349"/>
            <ac:graphicFrameMk id="4" creationId="{8241AA14-84D0-F88C-EA8F-0FEBF2519F7F}"/>
          </ac:graphicFrameMkLst>
        </pc:graphicFrameChg>
        <pc:graphicFrameChg chg="del">
          <ac:chgData name="Thúy Mai" userId="222f1c7e07c9bd7a" providerId="LiveId" clId="{06ADFD30-169F-4340-8FB3-4E5864914BC7}" dt="2022-05-04T04:52:15.823" v="13524" actId="478"/>
          <ac:graphicFrameMkLst>
            <pc:docMk/>
            <pc:sldMk cId="2348389387" sldId="349"/>
            <ac:graphicFrameMk id="11" creationId="{1C5DF145-AEBF-18F8-FE9C-64BCF107D5D1}"/>
          </ac:graphicFrameMkLst>
        </pc:graphicFrameChg>
      </pc:sldChg>
      <pc:sldChg chg="addSp delSp modSp add mod modAnim">
        <pc:chgData name="Thúy Mai" userId="222f1c7e07c9bd7a" providerId="LiveId" clId="{06ADFD30-169F-4340-8FB3-4E5864914BC7}" dt="2022-05-04T05:19:01.761" v="13745"/>
        <pc:sldMkLst>
          <pc:docMk/>
          <pc:sldMk cId="2351606811" sldId="350"/>
        </pc:sldMkLst>
        <pc:spChg chg="add mod">
          <ac:chgData name="Thúy Mai" userId="222f1c7e07c9bd7a" providerId="LiveId" clId="{06ADFD30-169F-4340-8FB3-4E5864914BC7}" dt="2022-05-04T05:02:05.625" v="13664" actId="14100"/>
          <ac:spMkLst>
            <pc:docMk/>
            <pc:sldMk cId="2351606811" sldId="350"/>
            <ac:spMk id="6" creationId="{5A45F8DD-A2BE-37A0-5AE2-502C91220AF1}"/>
          </ac:spMkLst>
        </pc:spChg>
        <pc:spChg chg="mod">
          <ac:chgData name="Thúy Mai" userId="222f1c7e07c9bd7a" providerId="LiveId" clId="{06ADFD30-169F-4340-8FB3-4E5864914BC7}" dt="2022-05-04T05:02:13.354" v="13667" actId="1076"/>
          <ac:spMkLst>
            <pc:docMk/>
            <pc:sldMk cId="2351606811" sldId="350"/>
            <ac:spMk id="7" creationId="{E887C3D6-C37D-7639-128B-98F5A3C676F5}"/>
          </ac:spMkLst>
        </pc:spChg>
        <pc:spChg chg="del">
          <ac:chgData name="Thúy Mai" userId="222f1c7e07c9bd7a" providerId="LiveId" clId="{06ADFD30-169F-4340-8FB3-4E5864914BC7}" dt="2022-05-04T05:00:02.749" v="13630" actId="478"/>
          <ac:spMkLst>
            <pc:docMk/>
            <pc:sldMk cId="2351606811" sldId="350"/>
            <ac:spMk id="9" creationId="{9B4DFBFD-3BBF-4F21-2D45-7DD5DDB9F81E}"/>
          </ac:spMkLst>
        </pc:spChg>
        <pc:spChg chg="add mod">
          <ac:chgData name="Thúy Mai" userId="222f1c7e07c9bd7a" providerId="LiveId" clId="{06ADFD30-169F-4340-8FB3-4E5864914BC7}" dt="2022-05-04T05:02:27.451" v="13672" actId="120"/>
          <ac:spMkLst>
            <pc:docMk/>
            <pc:sldMk cId="2351606811" sldId="350"/>
            <ac:spMk id="10" creationId="{C378BC3D-BCF3-1BC3-592B-9935467A3815}"/>
          </ac:spMkLst>
        </pc:spChg>
        <pc:graphicFrameChg chg="add del mod">
          <ac:chgData name="Thúy Mai" userId="222f1c7e07c9bd7a" providerId="LiveId" clId="{06ADFD30-169F-4340-8FB3-4E5864914BC7}" dt="2022-05-04T05:01:30.879" v="13650"/>
          <ac:graphicFrameMkLst>
            <pc:docMk/>
            <pc:sldMk cId="2351606811" sldId="350"/>
            <ac:graphicFrameMk id="2" creationId="{117DA398-9E63-2B09-2DAA-6FC9E4637ABA}"/>
          </ac:graphicFrameMkLst>
        </pc:graphicFrameChg>
        <pc:graphicFrameChg chg="add mod modGraphic">
          <ac:chgData name="Thúy Mai" userId="222f1c7e07c9bd7a" providerId="LiveId" clId="{06ADFD30-169F-4340-8FB3-4E5864914BC7}" dt="2022-05-04T05:03:16.199" v="13681" actId="1076"/>
          <ac:graphicFrameMkLst>
            <pc:docMk/>
            <pc:sldMk cId="2351606811" sldId="350"/>
            <ac:graphicFrameMk id="3" creationId="{C967DAE1-64A2-4E57-2544-958DFC44CD14}"/>
          </ac:graphicFrameMkLst>
        </pc:graphicFrameChg>
        <pc:graphicFrameChg chg="del">
          <ac:chgData name="Thúy Mai" userId="222f1c7e07c9bd7a" providerId="LiveId" clId="{06ADFD30-169F-4340-8FB3-4E5864914BC7}" dt="2022-05-04T05:00:04.712" v="13631" actId="478"/>
          <ac:graphicFrameMkLst>
            <pc:docMk/>
            <pc:sldMk cId="2351606811" sldId="350"/>
            <ac:graphicFrameMk id="4" creationId="{8241AA14-84D0-F88C-EA8F-0FEBF2519F7F}"/>
          </ac:graphicFrameMkLst>
        </pc:graphicFrameChg>
        <pc:picChg chg="add mod">
          <ac:chgData name="Thúy Mai" userId="222f1c7e07c9bd7a" providerId="LiveId" clId="{06ADFD30-169F-4340-8FB3-4E5864914BC7}" dt="2022-05-04T05:00:25.051" v="13636" actId="1076"/>
          <ac:picMkLst>
            <pc:docMk/>
            <pc:sldMk cId="2351606811" sldId="350"/>
            <ac:picMk id="5" creationId="{DCEC79C4-5C9D-C099-61F1-E9B6E8D51914}"/>
          </ac:picMkLst>
        </pc:picChg>
        <pc:picChg chg="add mod">
          <ac:chgData name="Thúy Mai" userId="222f1c7e07c9bd7a" providerId="LiveId" clId="{06ADFD30-169F-4340-8FB3-4E5864914BC7}" dt="2022-05-04T05:02:17.960" v="13668" actId="1076"/>
          <ac:picMkLst>
            <pc:docMk/>
            <pc:sldMk cId="2351606811" sldId="350"/>
            <ac:picMk id="8" creationId="{E04C04EF-816E-7B7E-9FBA-2688AA357C6F}"/>
          </ac:picMkLst>
        </pc:picChg>
      </pc:sldChg>
      <pc:sldChg chg="addSp delSp modSp new mod modAnim">
        <pc:chgData name="Thúy Mai" userId="222f1c7e07c9bd7a" providerId="LiveId" clId="{06ADFD30-169F-4340-8FB3-4E5864914BC7}" dt="2022-08-04T01:14:28.652" v="14050" actId="1076"/>
        <pc:sldMkLst>
          <pc:docMk/>
          <pc:sldMk cId="454409299" sldId="351"/>
        </pc:sldMkLst>
        <pc:spChg chg="del">
          <ac:chgData name="Thúy Mai" userId="222f1c7e07c9bd7a" providerId="LiveId" clId="{06ADFD30-169F-4340-8FB3-4E5864914BC7}" dt="2022-08-04T01:02:36.784" v="13890" actId="478"/>
          <ac:spMkLst>
            <pc:docMk/>
            <pc:sldMk cId="454409299" sldId="351"/>
            <ac:spMk id="2" creationId="{119B9D73-9334-F7A2-BBC1-F842A9230FBE}"/>
          </ac:spMkLst>
        </pc:spChg>
        <pc:spChg chg="del">
          <ac:chgData name="Thúy Mai" userId="222f1c7e07c9bd7a" providerId="LiveId" clId="{06ADFD30-169F-4340-8FB3-4E5864914BC7}" dt="2022-08-04T01:02:38.298" v="13891" actId="478"/>
          <ac:spMkLst>
            <pc:docMk/>
            <pc:sldMk cId="454409299" sldId="351"/>
            <ac:spMk id="3" creationId="{4473C885-269D-D47A-2670-CF0F94791C35}"/>
          </ac:spMkLst>
        </pc:spChg>
        <pc:spChg chg="add del">
          <ac:chgData name="Thúy Mai" userId="222f1c7e07c9bd7a" providerId="LiveId" clId="{06ADFD30-169F-4340-8FB3-4E5864914BC7}" dt="2022-08-04T01:02:42.063" v="13897" actId="478"/>
          <ac:spMkLst>
            <pc:docMk/>
            <pc:sldMk cId="454409299" sldId="351"/>
            <ac:spMk id="6" creationId="{D4AF139D-008E-D7E9-05B6-003F31465B26}"/>
          </ac:spMkLst>
        </pc:spChg>
        <pc:spChg chg="add mod">
          <ac:chgData name="Thúy Mai" userId="222f1c7e07c9bd7a" providerId="LiveId" clId="{06ADFD30-169F-4340-8FB3-4E5864914BC7}" dt="2022-08-04T01:14:28.652" v="14050" actId="1076"/>
          <ac:spMkLst>
            <pc:docMk/>
            <pc:sldMk cId="454409299" sldId="351"/>
            <ac:spMk id="10" creationId="{FC18C9CF-92BE-4CA3-4051-558F2A824A84}"/>
          </ac:spMkLst>
        </pc:spChg>
        <pc:spChg chg="add mod">
          <ac:chgData name="Thúy Mai" userId="222f1c7e07c9bd7a" providerId="LiveId" clId="{06ADFD30-169F-4340-8FB3-4E5864914BC7}" dt="2022-08-04T01:14:28.652" v="14050" actId="1076"/>
          <ac:spMkLst>
            <pc:docMk/>
            <pc:sldMk cId="454409299" sldId="351"/>
            <ac:spMk id="12" creationId="{1D152503-43A6-808B-74BA-1305152C8A2A}"/>
          </ac:spMkLst>
        </pc:spChg>
        <pc:spChg chg="add mod">
          <ac:chgData name="Thúy Mai" userId="222f1c7e07c9bd7a" providerId="LiveId" clId="{06ADFD30-169F-4340-8FB3-4E5864914BC7}" dt="2022-08-04T01:14:28.652" v="14050" actId="1076"/>
          <ac:spMkLst>
            <pc:docMk/>
            <pc:sldMk cId="454409299" sldId="351"/>
            <ac:spMk id="14" creationId="{D8C68531-26C3-5FCA-5B30-90215045AFDC}"/>
          </ac:spMkLst>
        </pc:spChg>
        <pc:spChg chg="add mod">
          <ac:chgData name="Thúy Mai" userId="222f1c7e07c9bd7a" providerId="LiveId" clId="{06ADFD30-169F-4340-8FB3-4E5864914BC7}" dt="2022-08-04T01:14:28.652" v="14050" actId="1076"/>
          <ac:spMkLst>
            <pc:docMk/>
            <pc:sldMk cId="454409299" sldId="351"/>
            <ac:spMk id="16" creationId="{6AA7B4BE-0257-F348-3CD8-447F274D8352}"/>
          </ac:spMkLst>
        </pc:spChg>
        <pc:spChg chg="add mod">
          <ac:chgData name="Thúy Mai" userId="222f1c7e07c9bd7a" providerId="LiveId" clId="{06ADFD30-169F-4340-8FB3-4E5864914BC7}" dt="2022-08-04T01:14:28.652" v="14050" actId="1076"/>
          <ac:spMkLst>
            <pc:docMk/>
            <pc:sldMk cId="454409299" sldId="351"/>
            <ac:spMk id="18" creationId="{9B90ED03-A479-A555-FCF3-D1404E01BF8A}"/>
          </ac:spMkLst>
        </pc:spChg>
        <pc:spChg chg="add mod">
          <ac:chgData name="Thúy Mai" userId="222f1c7e07c9bd7a" providerId="LiveId" clId="{06ADFD30-169F-4340-8FB3-4E5864914BC7}" dt="2022-08-04T01:14:28.652" v="14050" actId="1076"/>
          <ac:spMkLst>
            <pc:docMk/>
            <pc:sldMk cId="454409299" sldId="351"/>
            <ac:spMk id="20" creationId="{7C799A82-7EC7-BA38-9A61-9E4F0235719F}"/>
          </ac:spMkLst>
        </pc:spChg>
        <pc:spChg chg="add mod">
          <ac:chgData name="Thúy Mai" userId="222f1c7e07c9bd7a" providerId="LiveId" clId="{06ADFD30-169F-4340-8FB3-4E5864914BC7}" dt="2022-08-04T01:14:28.652" v="14050" actId="1076"/>
          <ac:spMkLst>
            <pc:docMk/>
            <pc:sldMk cId="454409299" sldId="351"/>
            <ac:spMk id="22" creationId="{6D3C6B96-80B9-B066-D0DA-0EF8D3995969}"/>
          </ac:spMkLst>
        </pc:spChg>
        <pc:graphicFrameChg chg="add del mod">
          <ac:chgData name="Thúy Mai" userId="222f1c7e07c9bd7a" providerId="LiveId" clId="{06ADFD30-169F-4340-8FB3-4E5864914BC7}" dt="2022-08-04T01:02:39.661" v="13894"/>
          <ac:graphicFrameMkLst>
            <pc:docMk/>
            <pc:sldMk cId="454409299" sldId="351"/>
            <ac:graphicFrameMk id="4" creationId="{F72EFD1C-C532-EE41-D670-931E8881F840}"/>
          </ac:graphicFrameMkLst>
        </pc:graphicFrameChg>
        <pc:graphicFrameChg chg="add del mod">
          <ac:chgData name="Thúy Mai" userId="222f1c7e07c9bd7a" providerId="LiveId" clId="{06ADFD30-169F-4340-8FB3-4E5864914BC7}" dt="2022-08-04T01:03:05.432" v="13900"/>
          <ac:graphicFrameMkLst>
            <pc:docMk/>
            <pc:sldMk cId="454409299" sldId="351"/>
            <ac:graphicFrameMk id="7" creationId="{3D745DCE-9FB0-9787-A178-3AFB0118A169}"/>
          </ac:graphicFrameMkLst>
        </pc:graphicFrameChg>
        <pc:graphicFrameChg chg="add mod modGraphic">
          <ac:chgData name="Thúy Mai" userId="222f1c7e07c9bd7a" providerId="LiveId" clId="{06ADFD30-169F-4340-8FB3-4E5864914BC7}" dt="2022-08-04T01:14:28.652" v="14050" actId="1076"/>
          <ac:graphicFrameMkLst>
            <pc:docMk/>
            <pc:sldMk cId="454409299" sldId="351"/>
            <ac:graphicFrameMk id="8" creationId="{F9B0C29B-DF48-EEAD-128C-DAF81DF33480}"/>
          </ac:graphicFrameMkLst>
        </pc:graphicFrameChg>
      </pc:sldChg>
      <pc:sldChg chg="addSp delSp modSp new del mod delAnim modAnim">
        <pc:chgData name="Thúy Mai" userId="222f1c7e07c9bd7a" providerId="LiveId" clId="{06ADFD30-169F-4340-8FB3-4E5864914BC7}" dt="2022-05-04T13:11:25.036" v="13843" actId="47"/>
        <pc:sldMkLst>
          <pc:docMk/>
          <pc:sldMk cId="1691728060" sldId="351"/>
        </pc:sldMkLst>
        <pc:spChg chg="del">
          <ac:chgData name="Thúy Mai" userId="222f1c7e07c9bd7a" providerId="LiveId" clId="{06ADFD30-169F-4340-8FB3-4E5864914BC7}" dt="2022-05-04T13:00:04.319" v="13833"/>
          <ac:spMkLst>
            <pc:docMk/>
            <pc:sldMk cId="1691728060" sldId="351"/>
            <ac:spMk id="3" creationId="{7C1855A6-712D-9FDD-33CF-171022F14E3B}"/>
          </ac:spMkLst>
        </pc:spChg>
        <pc:spChg chg="add del mod">
          <ac:chgData name="Thúy Mai" userId="222f1c7e07c9bd7a" providerId="LiveId" clId="{06ADFD30-169F-4340-8FB3-4E5864914BC7}" dt="2022-05-04T13:07:19.075" v="13835"/>
          <ac:spMkLst>
            <pc:docMk/>
            <pc:sldMk cId="1691728060" sldId="351"/>
            <ac:spMk id="6" creationId="{4B772A41-212D-99D4-034F-0E7BD626E52C}"/>
          </ac:spMkLst>
        </pc:spChg>
        <pc:picChg chg="add del mod">
          <ac:chgData name="Thúy Mai" userId="222f1c7e07c9bd7a" providerId="LiveId" clId="{06ADFD30-169F-4340-8FB3-4E5864914BC7}" dt="2022-05-04T13:00:58.150" v="13834" actId="478"/>
          <ac:picMkLst>
            <pc:docMk/>
            <pc:sldMk cId="1691728060" sldId="351"/>
            <ac:picMk id="4" creationId="{C8FE19F9-D746-E6C4-54B6-D68FB833DDD1}"/>
          </ac:picMkLst>
        </pc:picChg>
        <pc:picChg chg="add mod">
          <ac:chgData name="Thúy Mai" userId="222f1c7e07c9bd7a" providerId="LiveId" clId="{06ADFD30-169F-4340-8FB3-4E5864914BC7}" dt="2022-05-04T13:08:34.293" v="13841" actId="14100"/>
          <ac:picMkLst>
            <pc:docMk/>
            <pc:sldMk cId="1691728060" sldId="351"/>
            <ac:picMk id="7" creationId="{8F497A1A-9BC9-2FD1-73C7-67BADCCD9FDE}"/>
          </ac:picMkLst>
        </pc:picChg>
      </pc:sldChg>
      <pc:sldChg chg="addSp delSp modSp new del mod delAnim modAnim">
        <pc:chgData name="Thúy Mai" userId="222f1c7e07c9bd7a" providerId="LiveId" clId="{06ADFD30-169F-4340-8FB3-4E5864914BC7}" dt="2022-08-04T01:09:01.298" v="13961" actId="47"/>
        <pc:sldMkLst>
          <pc:docMk/>
          <pc:sldMk cId="2956542505" sldId="352"/>
        </pc:sldMkLst>
        <pc:spChg chg="del">
          <ac:chgData name="Thúy Mai" userId="222f1c7e07c9bd7a" providerId="LiveId" clId="{06ADFD30-169F-4340-8FB3-4E5864914BC7}" dt="2022-08-04T01:07:17.307" v="13937" actId="478"/>
          <ac:spMkLst>
            <pc:docMk/>
            <pc:sldMk cId="2956542505" sldId="352"/>
            <ac:spMk id="2" creationId="{CF51E2C0-D3CD-671E-6A20-4CAE5C0F3288}"/>
          </ac:spMkLst>
        </pc:spChg>
        <pc:spChg chg="del">
          <ac:chgData name="Thúy Mai" userId="222f1c7e07c9bd7a" providerId="LiveId" clId="{06ADFD30-169F-4340-8FB3-4E5864914BC7}" dt="2022-08-04T01:07:18.322" v="13938" actId="478"/>
          <ac:spMkLst>
            <pc:docMk/>
            <pc:sldMk cId="2956542505" sldId="352"/>
            <ac:spMk id="3" creationId="{281D0371-B13C-53B2-2F2F-CD26DB28CDB2}"/>
          </ac:spMkLst>
        </pc:spChg>
        <pc:spChg chg="add del mod">
          <ac:chgData name="Thúy Mai" userId="222f1c7e07c9bd7a" providerId="LiveId" clId="{06ADFD30-169F-4340-8FB3-4E5864914BC7}" dt="2022-08-04T01:08:59.455" v="13960" actId="21"/>
          <ac:spMkLst>
            <pc:docMk/>
            <pc:sldMk cId="2956542505" sldId="352"/>
            <ac:spMk id="6" creationId="{3A0E566E-D208-D09B-72C5-0C34551D6671}"/>
          </ac:spMkLst>
        </pc:spChg>
        <pc:spChg chg="add del mod">
          <ac:chgData name="Thúy Mai" userId="222f1c7e07c9bd7a" providerId="LiveId" clId="{06ADFD30-169F-4340-8FB3-4E5864914BC7}" dt="2022-08-04T01:08:59.455" v="13960" actId="21"/>
          <ac:spMkLst>
            <pc:docMk/>
            <pc:sldMk cId="2956542505" sldId="352"/>
            <ac:spMk id="8" creationId="{329277DE-2323-3741-A57F-2E5DF1D61AE7}"/>
          </ac:spMkLst>
        </pc:spChg>
        <pc:graphicFrameChg chg="add del mod">
          <ac:chgData name="Thúy Mai" userId="222f1c7e07c9bd7a" providerId="LiveId" clId="{06ADFD30-169F-4340-8FB3-4E5864914BC7}" dt="2022-08-04T01:07:19.651" v="13941"/>
          <ac:graphicFrameMkLst>
            <pc:docMk/>
            <pc:sldMk cId="2956542505" sldId="352"/>
            <ac:graphicFrameMk id="4" creationId="{AA21656B-2E68-4004-753B-30AAE4A32DAC}"/>
          </ac:graphicFrameMkLst>
        </pc:graphicFrameChg>
        <pc:graphicFrameChg chg="add del mod modGraphic">
          <ac:chgData name="Thúy Mai" userId="222f1c7e07c9bd7a" providerId="LiveId" clId="{06ADFD30-169F-4340-8FB3-4E5864914BC7}" dt="2022-08-04T01:08:08.596" v="13950" actId="478"/>
          <ac:graphicFrameMkLst>
            <pc:docMk/>
            <pc:sldMk cId="2956542505" sldId="352"/>
            <ac:graphicFrameMk id="5" creationId="{3BE62D47-0904-D40C-9725-59BE922FD5AF}"/>
          </ac:graphicFrameMkLst>
        </pc:graphicFrameChg>
        <pc:picChg chg="add del mod">
          <ac:chgData name="Thúy Mai" userId="222f1c7e07c9bd7a" providerId="LiveId" clId="{06ADFD30-169F-4340-8FB3-4E5864914BC7}" dt="2022-08-04T01:08:59.455" v="13960" actId="21"/>
          <ac:picMkLst>
            <pc:docMk/>
            <pc:sldMk cId="2956542505" sldId="352"/>
            <ac:picMk id="7" creationId="{736B32AF-D1DF-69F9-1067-8C75BEB401E0}"/>
          </ac:picMkLst>
        </pc:picChg>
        <pc:picChg chg="add del mod">
          <ac:chgData name="Thúy Mai" userId="222f1c7e07c9bd7a" providerId="LiveId" clId="{06ADFD30-169F-4340-8FB3-4E5864914BC7}" dt="2022-08-04T01:08:57.459" v="13959" actId="478"/>
          <ac:picMkLst>
            <pc:docMk/>
            <pc:sldMk cId="2956542505" sldId="352"/>
            <ac:picMk id="9" creationId="{763FFA4F-CA43-9D22-81C8-09A229C55AF2}"/>
          </ac:picMkLst>
        </pc:picChg>
      </pc:sldChg>
      <pc:sldChg chg="modSp add mod">
        <pc:chgData name="Thúy Mai" userId="222f1c7e07c9bd7a" providerId="LiveId" clId="{06ADFD30-169F-4340-8FB3-4E5864914BC7}" dt="2022-08-04T01:10:49.121" v="13985" actId="1076"/>
        <pc:sldMkLst>
          <pc:docMk/>
          <pc:sldMk cId="2226986429" sldId="353"/>
        </pc:sldMkLst>
        <pc:picChg chg="mod">
          <ac:chgData name="Thúy Mai" userId="222f1c7e07c9bd7a" providerId="LiveId" clId="{06ADFD30-169F-4340-8FB3-4E5864914BC7}" dt="2022-08-04T01:10:49.121" v="13985" actId="1076"/>
          <ac:picMkLst>
            <pc:docMk/>
            <pc:sldMk cId="2226986429" sldId="353"/>
            <ac:picMk id="17" creationId="{03EBC0C8-C70A-7F08-490A-B4E4E60250E8}"/>
          </ac:picMkLst>
        </pc:picChg>
      </pc:sldChg>
      <pc:sldChg chg="addSp delSp modSp add mod ord delAnim modAnim">
        <pc:chgData name="Thúy Mai" userId="222f1c7e07c9bd7a" providerId="LiveId" clId="{06ADFD30-169F-4340-8FB3-4E5864914BC7}" dt="2022-08-04T01:10:58.477" v="13989" actId="1076"/>
        <pc:sldMkLst>
          <pc:docMk/>
          <pc:sldMk cId="3180062226" sldId="354"/>
        </pc:sldMkLst>
        <pc:spChg chg="add mod">
          <ac:chgData name="Thúy Mai" userId="222f1c7e07c9bd7a" providerId="LiveId" clId="{06ADFD30-169F-4340-8FB3-4E5864914BC7}" dt="2022-08-04T01:10:58.477" v="13989" actId="1076"/>
          <ac:spMkLst>
            <pc:docMk/>
            <pc:sldMk cId="3180062226" sldId="354"/>
            <ac:spMk id="13" creationId="{E2B1F793-0499-4C3A-04D6-06F4EBB895A7}"/>
          </ac:spMkLst>
        </pc:spChg>
        <pc:spChg chg="del">
          <ac:chgData name="Thúy Mai" userId="222f1c7e07c9bd7a" providerId="LiveId" clId="{06ADFD30-169F-4340-8FB3-4E5864914BC7}" dt="2022-08-04T01:09:59.937" v="13970" actId="478"/>
          <ac:spMkLst>
            <pc:docMk/>
            <pc:sldMk cId="3180062226" sldId="354"/>
            <ac:spMk id="16" creationId="{8BFAB668-0EAE-C0A4-B41F-8CCE439B5112}"/>
          </ac:spMkLst>
        </pc:spChg>
        <pc:spChg chg="del">
          <ac:chgData name="Thúy Mai" userId="222f1c7e07c9bd7a" providerId="LiveId" clId="{06ADFD30-169F-4340-8FB3-4E5864914BC7}" dt="2022-08-04T01:09:57.675" v="13968" actId="478"/>
          <ac:spMkLst>
            <pc:docMk/>
            <pc:sldMk cId="3180062226" sldId="354"/>
            <ac:spMk id="18" creationId="{71EBB700-D562-C5A3-015B-B2202166D2C6}"/>
          </ac:spMkLst>
        </pc:spChg>
        <pc:spChg chg="del">
          <ac:chgData name="Thúy Mai" userId="222f1c7e07c9bd7a" providerId="LiveId" clId="{06ADFD30-169F-4340-8FB3-4E5864914BC7}" dt="2022-08-04T01:10:02.905" v="13973" actId="478"/>
          <ac:spMkLst>
            <pc:docMk/>
            <pc:sldMk cId="3180062226" sldId="354"/>
            <ac:spMk id="25" creationId="{2F3A5F1B-C059-B8DC-70FB-CAB03E91800A}"/>
          </ac:spMkLst>
        </pc:spChg>
        <pc:spChg chg="del">
          <ac:chgData name="Thúy Mai" userId="222f1c7e07c9bd7a" providerId="LiveId" clId="{06ADFD30-169F-4340-8FB3-4E5864914BC7}" dt="2022-08-04T01:10:00.984" v="13971" actId="478"/>
          <ac:spMkLst>
            <pc:docMk/>
            <pc:sldMk cId="3180062226" sldId="354"/>
            <ac:spMk id="29" creationId="{03D42441-3C19-55BA-726B-ACFC1D7EE63D}"/>
          </ac:spMkLst>
        </pc:spChg>
        <pc:spChg chg="del">
          <ac:chgData name="Thúy Mai" userId="222f1c7e07c9bd7a" providerId="LiveId" clId="{06ADFD30-169F-4340-8FB3-4E5864914BC7}" dt="2022-08-04T01:09:58.819" v="13969" actId="478"/>
          <ac:spMkLst>
            <pc:docMk/>
            <pc:sldMk cId="3180062226" sldId="354"/>
            <ac:spMk id="34" creationId="{3D8A287F-0877-B8C8-2304-124F9F672CB0}"/>
          </ac:spMkLst>
        </pc:spChg>
        <pc:spChg chg="del">
          <ac:chgData name="Thúy Mai" userId="222f1c7e07c9bd7a" providerId="LiveId" clId="{06ADFD30-169F-4340-8FB3-4E5864914BC7}" dt="2022-08-04T01:10:02.181" v="13972" actId="478"/>
          <ac:spMkLst>
            <pc:docMk/>
            <pc:sldMk cId="3180062226" sldId="354"/>
            <ac:spMk id="35" creationId="{D7B8BCC7-3FD1-0552-469F-D7FAC1D7B5C5}"/>
          </ac:spMkLst>
        </pc:spChg>
        <pc:spChg chg="del">
          <ac:chgData name="Thúy Mai" userId="222f1c7e07c9bd7a" providerId="LiveId" clId="{06ADFD30-169F-4340-8FB3-4E5864914BC7}" dt="2022-08-04T01:10:04.281" v="13974" actId="478"/>
          <ac:spMkLst>
            <pc:docMk/>
            <pc:sldMk cId="3180062226" sldId="354"/>
            <ac:spMk id="38" creationId="{BDA282C7-B641-1A59-C618-1AACDB4EE8C6}"/>
          </ac:spMkLst>
        </pc:spChg>
        <pc:picChg chg="add mod">
          <ac:chgData name="Thúy Mai" userId="222f1c7e07c9bd7a" providerId="LiveId" clId="{06ADFD30-169F-4340-8FB3-4E5864914BC7}" dt="2022-08-04T01:10:56.353" v="13988" actId="1076"/>
          <ac:picMkLst>
            <pc:docMk/>
            <pc:sldMk cId="3180062226" sldId="354"/>
            <ac:picMk id="14" creationId="{772807E7-92A8-1708-7B8D-7B6B06C51E4F}"/>
          </ac:picMkLst>
        </pc:picChg>
        <pc:picChg chg="add mod">
          <ac:chgData name="Thúy Mai" userId="222f1c7e07c9bd7a" providerId="LiveId" clId="{06ADFD30-169F-4340-8FB3-4E5864914BC7}" dt="2022-08-04T01:10:54.775" v="13987" actId="14100"/>
          <ac:picMkLst>
            <pc:docMk/>
            <pc:sldMk cId="3180062226" sldId="354"/>
            <ac:picMk id="17" creationId="{C0BD9D37-A82E-0B81-1800-07BE698A0C8F}"/>
          </ac:picMkLst>
        </pc:picChg>
      </pc:sldChg>
      <pc:sldChg chg="delSp new del mod">
        <pc:chgData name="Thúy Mai" userId="222f1c7e07c9bd7a" providerId="LiveId" clId="{06ADFD30-169F-4340-8FB3-4E5864914BC7}" dt="2022-08-04T01:14:42.079" v="14055" actId="47"/>
        <pc:sldMkLst>
          <pc:docMk/>
          <pc:sldMk cId="1846186490" sldId="355"/>
        </pc:sldMkLst>
        <pc:spChg chg="del">
          <ac:chgData name="Thúy Mai" userId="222f1c7e07c9bd7a" providerId="LiveId" clId="{06ADFD30-169F-4340-8FB3-4E5864914BC7}" dt="2022-08-04T01:14:37.580" v="14052" actId="478"/>
          <ac:spMkLst>
            <pc:docMk/>
            <pc:sldMk cId="1846186490" sldId="355"/>
            <ac:spMk id="2" creationId="{D726A9D1-7E27-433A-37F5-AA87FAE775F3}"/>
          </ac:spMkLst>
        </pc:spChg>
        <pc:spChg chg="del">
          <ac:chgData name="Thúy Mai" userId="222f1c7e07c9bd7a" providerId="LiveId" clId="{06ADFD30-169F-4340-8FB3-4E5864914BC7}" dt="2022-08-04T01:14:38.530" v="14053" actId="478"/>
          <ac:spMkLst>
            <pc:docMk/>
            <pc:sldMk cId="1846186490" sldId="355"/>
            <ac:spMk id="3" creationId="{32FA75DB-5815-FBEE-27A6-A12445191D9D}"/>
          </ac:spMkLst>
        </pc:spChg>
      </pc:sldChg>
      <pc:sldChg chg="addSp delSp modSp add mod delAnim modAnim">
        <pc:chgData name="Thúy Mai" userId="222f1c7e07c9bd7a" providerId="LiveId" clId="{06ADFD30-169F-4340-8FB3-4E5864914BC7}" dt="2022-08-04T01:23:53.811" v="14184" actId="113"/>
        <pc:sldMkLst>
          <pc:docMk/>
          <pc:sldMk cId="3557122958" sldId="356"/>
        </pc:sldMkLst>
        <pc:spChg chg="mod">
          <ac:chgData name="Thúy Mai" userId="222f1c7e07c9bd7a" providerId="LiveId" clId="{06ADFD30-169F-4340-8FB3-4E5864914BC7}" dt="2022-08-04T01:23:49.206" v="14183" actId="14100"/>
          <ac:spMkLst>
            <pc:docMk/>
            <pc:sldMk cId="3557122958" sldId="356"/>
            <ac:spMk id="10" creationId="{FC18C9CF-92BE-4CA3-4051-558F2A824A84}"/>
          </ac:spMkLst>
        </pc:spChg>
        <pc:spChg chg="add mod">
          <ac:chgData name="Thúy Mai" userId="222f1c7e07c9bd7a" providerId="LiveId" clId="{06ADFD30-169F-4340-8FB3-4E5864914BC7}" dt="2022-08-04T01:22:05.559" v="14164" actId="14100"/>
          <ac:spMkLst>
            <pc:docMk/>
            <pc:sldMk cId="3557122958" sldId="356"/>
            <ac:spMk id="11" creationId="{C03E0D6B-DDB0-C7DF-06EF-578EF58828C5}"/>
          </ac:spMkLst>
        </pc:spChg>
        <pc:spChg chg="mod">
          <ac:chgData name="Thúy Mai" userId="222f1c7e07c9bd7a" providerId="LiveId" clId="{06ADFD30-169F-4340-8FB3-4E5864914BC7}" dt="2022-08-04T01:19:33.270" v="14127" actId="14100"/>
          <ac:spMkLst>
            <pc:docMk/>
            <pc:sldMk cId="3557122958" sldId="356"/>
            <ac:spMk id="12" creationId="{1D152503-43A6-808B-74BA-1305152C8A2A}"/>
          </ac:spMkLst>
        </pc:spChg>
        <pc:spChg chg="add del mod">
          <ac:chgData name="Thúy Mai" userId="222f1c7e07c9bd7a" providerId="LiveId" clId="{06ADFD30-169F-4340-8FB3-4E5864914BC7}" dt="2022-08-04T01:23:31.133" v="14177" actId="478"/>
          <ac:spMkLst>
            <pc:docMk/>
            <pc:sldMk cId="3557122958" sldId="356"/>
            <ac:spMk id="13" creationId="{6DF4E717-45C8-4E0E-5065-9823226FFC41}"/>
          </ac:spMkLst>
        </pc:spChg>
        <pc:spChg chg="mod">
          <ac:chgData name="Thúy Mai" userId="222f1c7e07c9bd7a" providerId="LiveId" clId="{06ADFD30-169F-4340-8FB3-4E5864914BC7}" dt="2022-08-04T01:19:41.832" v="14128" actId="14100"/>
          <ac:spMkLst>
            <pc:docMk/>
            <pc:sldMk cId="3557122958" sldId="356"/>
            <ac:spMk id="14" creationId="{D8C68531-26C3-5FCA-5B30-90215045AFDC}"/>
          </ac:spMkLst>
        </pc:spChg>
        <pc:spChg chg="mod">
          <ac:chgData name="Thúy Mai" userId="222f1c7e07c9bd7a" providerId="LiveId" clId="{06ADFD30-169F-4340-8FB3-4E5864914BC7}" dt="2022-08-04T01:23:53.811" v="14184" actId="113"/>
          <ac:spMkLst>
            <pc:docMk/>
            <pc:sldMk cId="3557122958" sldId="356"/>
            <ac:spMk id="16" creationId="{6AA7B4BE-0257-F348-3CD8-447F274D8352}"/>
          </ac:spMkLst>
        </pc:spChg>
        <pc:spChg chg="mod">
          <ac:chgData name="Thúy Mai" userId="222f1c7e07c9bd7a" providerId="LiveId" clId="{06ADFD30-169F-4340-8FB3-4E5864914BC7}" dt="2022-08-04T01:19:33.270" v="14127" actId="14100"/>
          <ac:spMkLst>
            <pc:docMk/>
            <pc:sldMk cId="3557122958" sldId="356"/>
            <ac:spMk id="18" creationId="{9B90ED03-A479-A555-FCF3-D1404E01BF8A}"/>
          </ac:spMkLst>
        </pc:spChg>
        <pc:spChg chg="del">
          <ac:chgData name="Thúy Mai" userId="222f1c7e07c9bd7a" providerId="LiveId" clId="{06ADFD30-169F-4340-8FB3-4E5864914BC7}" dt="2022-08-04T01:18:25.331" v="14112" actId="478"/>
          <ac:spMkLst>
            <pc:docMk/>
            <pc:sldMk cId="3557122958" sldId="356"/>
            <ac:spMk id="20" creationId="{7C799A82-7EC7-BA38-9A61-9E4F0235719F}"/>
          </ac:spMkLst>
        </pc:spChg>
        <pc:spChg chg="del mod">
          <ac:chgData name="Thúy Mai" userId="222f1c7e07c9bd7a" providerId="LiveId" clId="{06ADFD30-169F-4340-8FB3-4E5864914BC7}" dt="2022-08-04T01:19:18.320" v="14124" actId="478"/>
          <ac:spMkLst>
            <pc:docMk/>
            <pc:sldMk cId="3557122958" sldId="356"/>
            <ac:spMk id="22" creationId="{6D3C6B96-80B9-B066-D0DA-0EF8D3995969}"/>
          </ac:spMkLst>
        </pc:spChg>
        <pc:graphicFrameChg chg="add del mod modGraphic">
          <ac:chgData name="Thúy Mai" userId="222f1c7e07c9bd7a" providerId="LiveId" clId="{06ADFD30-169F-4340-8FB3-4E5864914BC7}" dt="2022-08-04T01:19:52.425" v="14130" actId="478"/>
          <ac:graphicFrameMkLst>
            <pc:docMk/>
            <pc:sldMk cId="3557122958" sldId="356"/>
            <ac:graphicFrameMk id="2" creationId="{103EF30F-414B-B9B2-87EB-40DA963171A2}"/>
          </ac:graphicFrameMkLst>
        </pc:graphicFrameChg>
        <pc:graphicFrameChg chg="mod modGraphic">
          <ac:chgData name="Thúy Mai" userId="222f1c7e07c9bd7a" providerId="LiveId" clId="{06ADFD30-169F-4340-8FB3-4E5864914BC7}" dt="2022-08-04T01:21:55.154" v="14160" actId="14100"/>
          <ac:graphicFrameMkLst>
            <pc:docMk/>
            <pc:sldMk cId="3557122958" sldId="356"/>
            <ac:graphicFrameMk id="8" creationId="{F9B0C29B-DF48-EEAD-128C-DAF81DF33480}"/>
          </ac:graphicFrameMkLst>
        </pc:graphicFrameChg>
      </pc:sldChg>
      <pc:sldChg chg="addSp delSp modSp add mod delAnim modAnim">
        <pc:chgData name="Thúy Mai" userId="222f1c7e07c9bd7a" providerId="LiveId" clId="{06ADFD30-169F-4340-8FB3-4E5864914BC7}" dt="2022-08-04T01:27:07.346" v="14238" actId="478"/>
        <pc:sldMkLst>
          <pc:docMk/>
          <pc:sldMk cId="456879458" sldId="357"/>
        </pc:sldMkLst>
        <pc:spChg chg="mod">
          <ac:chgData name="Thúy Mai" userId="222f1c7e07c9bd7a" providerId="LiveId" clId="{06ADFD30-169F-4340-8FB3-4E5864914BC7}" dt="2022-08-04T01:24:14.659" v="14187" actId="113"/>
          <ac:spMkLst>
            <pc:docMk/>
            <pc:sldMk cId="456879458" sldId="357"/>
            <ac:spMk id="10" creationId="{FC18C9CF-92BE-4CA3-4051-558F2A824A84}"/>
          </ac:spMkLst>
        </pc:spChg>
        <pc:spChg chg="add mod">
          <ac:chgData name="Thúy Mai" userId="222f1c7e07c9bd7a" providerId="LiveId" clId="{06ADFD30-169F-4340-8FB3-4E5864914BC7}" dt="2022-08-04T01:26:53.824" v="14235" actId="1076"/>
          <ac:spMkLst>
            <pc:docMk/>
            <pc:sldMk cId="456879458" sldId="357"/>
            <ac:spMk id="11" creationId="{89940D37-91F9-7DB4-EDB3-BBC20B18E32F}"/>
          </ac:spMkLst>
        </pc:spChg>
        <pc:spChg chg="mod">
          <ac:chgData name="Thúy Mai" userId="222f1c7e07c9bd7a" providerId="LiveId" clId="{06ADFD30-169F-4340-8FB3-4E5864914BC7}" dt="2022-08-04T01:26:39.158" v="14229" actId="14100"/>
          <ac:spMkLst>
            <pc:docMk/>
            <pc:sldMk cId="456879458" sldId="357"/>
            <ac:spMk id="12" creationId="{1D152503-43A6-808B-74BA-1305152C8A2A}"/>
          </ac:spMkLst>
        </pc:spChg>
        <pc:spChg chg="add mod">
          <ac:chgData name="Thúy Mai" userId="222f1c7e07c9bd7a" providerId="LiveId" clId="{06ADFD30-169F-4340-8FB3-4E5864914BC7}" dt="2022-08-04T01:26:48.164" v="14233" actId="1076"/>
          <ac:spMkLst>
            <pc:docMk/>
            <pc:sldMk cId="456879458" sldId="357"/>
            <ac:spMk id="13" creationId="{2CEB246F-155A-B82B-CD16-D475089CC4A8}"/>
          </ac:spMkLst>
        </pc:spChg>
        <pc:spChg chg="del">
          <ac:chgData name="Thúy Mai" userId="222f1c7e07c9bd7a" providerId="LiveId" clId="{06ADFD30-169F-4340-8FB3-4E5864914BC7}" dt="2022-08-04T01:20:52.714" v="14147" actId="478"/>
          <ac:spMkLst>
            <pc:docMk/>
            <pc:sldMk cId="456879458" sldId="357"/>
            <ac:spMk id="14" creationId="{D8C68531-26C3-5FCA-5B30-90215045AFDC}"/>
          </ac:spMkLst>
        </pc:spChg>
        <pc:spChg chg="mod">
          <ac:chgData name="Thúy Mai" userId="222f1c7e07c9bd7a" providerId="LiveId" clId="{06ADFD30-169F-4340-8FB3-4E5864914BC7}" dt="2022-08-04T01:26:29.329" v="14226" actId="14100"/>
          <ac:spMkLst>
            <pc:docMk/>
            <pc:sldMk cId="456879458" sldId="357"/>
            <ac:spMk id="16" creationId="{6AA7B4BE-0257-F348-3CD8-447F274D8352}"/>
          </ac:spMkLst>
        </pc:spChg>
        <pc:spChg chg="mod">
          <ac:chgData name="Thúy Mai" userId="222f1c7e07c9bd7a" providerId="LiveId" clId="{06ADFD30-169F-4340-8FB3-4E5864914BC7}" dt="2022-08-04T01:26:51.416" v="14234" actId="1076"/>
          <ac:spMkLst>
            <pc:docMk/>
            <pc:sldMk cId="456879458" sldId="357"/>
            <ac:spMk id="18" creationId="{9B90ED03-A479-A555-FCF3-D1404E01BF8A}"/>
          </ac:spMkLst>
        </pc:spChg>
        <pc:graphicFrameChg chg="del mod">
          <ac:chgData name="Thúy Mai" userId="222f1c7e07c9bd7a" providerId="LiveId" clId="{06ADFD30-169F-4340-8FB3-4E5864914BC7}" dt="2022-08-04T01:27:07.346" v="14238" actId="478"/>
          <ac:graphicFrameMkLst>
            <pc:docMk/>
            <pc:sldMk cId="456879458" sldId="357"/>
            <ac:graphicFrameMk id="2" creationId="{103EF30F-414B-B9B2-87EB-40DA963171A2}"/>
          </ac:graphicFrameMkLst>
        </pc:graphicFrameChg>
        <pc:graphicFrameChg chg="del mod modGraphic">
          <ac:chgData name="Thúy Mai" userId="222f1c7e07c9bd7a" providerId="LiveId" clId="{06ADFD30-169F-4340-8FB3-4E5864914BC7}" dt="2022-08-04T01:23:16.322" v="14174" actId="478"/>
          <ac:graphicFrameMkLst>
            <pc:docMk/>
            <pc:sldMk cId="456879458" sldId="357"/>
            <ac:graphicFrameMk id="8" creationId="{F9B0C29B-DF48-EEAD-128C-DAF81DF33480}"/>
          </ac:graphicFrameMkLst>
        </pc:graphicFrameChg>
        <pc:graphicFrameChg chg="add mod ord modGraphic">
          <ac:chgData name="Thúy Mai" userId="222f1c7e07c9bd7a" providerId="LiveId" clId="{06ADFD30-169F-4340-8FB3-4E5864914BC7}" dt="2022-08-04T01:26:55.466" v="14236" actId="14100"/>
          <ac:graphicFrameMkLst>
            <pc:docMk/>
            <pc:sldMk cId="456879458" sldId="357"/>
            <ac:graphicFrameMk id="9" creationId="{1104A3A2-F503-BC4E-5372-1F10F40517D6}"/>
          </ac:graphicFrameMkLst>
        </pc:graphicFrameChg>
      </pc:sldChg>
      <pc:sldChg chg="new del">
        <pc:chgData name="Thúy Mai" userId="222f1c7e07c9bd7a" providerId="LiveId" clId="{06ADFD30-169F-4340-8FB3-4E5864914BC7}" dt="2022-08-04T01:15:03.577" v="14057" actId="47"/>
        <pc:sldMkLst>
          <pc:docMk/>
          <pc:sldMk cId="2562198305" sldId="357"/>
        </pc:sldMkLst>
      </pc:sldChg>
      <pc:sldChg chg="addSp delSp modSp add mod delAnim modAnim">
        <pc:chgData name="Thúy Mai" userId="222f1c7e07c9bd7a" providerId="LiveId" clId="{06ADFD30-169F-4340-8FB3-4E5864914BC7}" dt="2022-08-04T01:32:11.263" v="14333" actId="1076"/>
        <pc:sldMkLst>
          <pc:docMk/>
          <pc:sldMk cId="3133622296" sldId="358"/>
        </pc:sldMkLst>
        <pc:spChg chg="mod">
          <ac:chgData name="Thúy Mai" userId="222f1c7e07c9bd7a" providerId="LiveId" clId="{06ADFD30-169F-4340-8FB3-4E5864914BC7}" dt="2022-08-04T01:31:10.580" v="14313" actId="1076"/>
          <ac:spMkLst>
            <pc:docMk/>
            <pc:sldMk cId="3133622296" sldId="358"/>
            <ac:spMk id="10" creationId="{FC18C9CF-92BE-4CA3-4051-558F2A824A84}"/>
          </ac:spMkLst>
        </pc:spChg>
        <pc:spChg chg="mod">
          <ac:chgData name="Thúy Mai" userId="222f1c7e07c9bd7a" providerId="LiveId" clId="{06ADFD30-169F-4340-8FB3-4E5864914BC7}" dt="2022-08-04T01:31:26.262" v="14318" actId="1076"/>
          <ac:spMkLst>
            <pc:docMk/>
            <pc:sldMk cId="3133622296" sldId="358"/>
            <ac:spMk id="11" creationId="{89940D37-91F9-7DB4-EDB3-BBC20B18E32F}"/>
          </ac:spMkLst>
        </pc:spChg>
        <pc:spChg chg="del">
          <ac:chgData name="Thúy Mai" userId="222f1c7e07c9bd7a" providerId="LiveId" clId="{06ADFD30-169F-4340-8FB3-4E5864914BC7}" dt="2022-08-04T01:27:33.635" v="14246" actId="478"/>
          <ac:spMkLst>
            <pc:docMk/>
            <pc:sldMk cId="3133622296" sldId="358"/>
            <ac:spMk id="12" creationId="{1D152503-43A6-808B-74BA-1305152C8A2A}"/>
          </ac:spMkLst>
        </pc:spChg>
        <pc:spChg chg="mod">
          <ac:chgData name="Thúy Mai" userId="222f1c7e07c9bd7a" providerId="LiveId" clId="{06ADFD30-169F-4340-8FB3-4E5864914BC7}" dt="2022-08-04T01:31:31.304" v="14320" actId="20577"/>
          <ac:spMkLst>
            <pc:docMk/>
            <pc:sldMk cId="3133622296" sldId="358"/>
            <ac:spMk id="13" creationId="{2CEB246F-155A-B82B-CD16-D475089CC4A8}"/>
          </ac:spMkLst>
        </pc:spChg>
        <pc:spChg chg="add del mod">
          <ac:chgData name="Thúy Mai" userId="222f1c7e07c9bd7a" providerId="LiveId" clId="{06ADFD30-169F-4340-8FB3-4E5864914BC7}" dt="2022-08-04T01:28:06.711" v="14255" actId="478"/>
          <ac:spMkLst>
            <pc:docMk/>
            <pc:sldMk cId="3133622296" sldId="358"/>
            <ac:spMk id="14" creationId="{BA935698-D087-2B43-777C-E56CC973B631}"/>
          </ac:spMkLst>
        </pc:spChg>
        <pc:spChg chg="add mod">
          <ac:chgData name="Thúy Mai" userId="222f1c7e07c9bd7a" providerId="LiveId" clId="{06ADFD30-169F-4340-8FB3-4E5864914BC7}" dt="2022-08-04T01:31:39.608" v="14323" actId="14100"/>
          <ac:spMkLst>
            <pc:docMk/>
            <pc:sldMk cId="3133622296" sldId="358"/>
            <ac:spMk id="15" creationId="{18EF0BCB-D2DD-45A8-B21E-EA4E08220F54}"/>
          </ac:spMkLst>
        </pc:spChg>
        <pc:spChg chg="mod">
          <ac:chgData name="Thúy Mai" userId="222f1c7e07c9bd7a" providerId="LiveId" clId="{06ADFD30-169F-4340-8FB3-4E5864914BC7}" dt="2022-08-04T01:31:17.678" v="14316" actId="1076"/>
          <ac:spMkLst>
            <pc:docMk/>
            <pc:sldMk cId="3133622296" sldId="358"/>
            <ac:spMk id="16" creationId="{6AA7B4BE-0257-F348-3CD8-447F274D8352}"/>
          </ac:spMkLst>
        </pc:spChg>
        <pc:spChg chg="add mod">
          <ac:chgData name="Thúy Mai" userId="222f1c7e07c9bd7a" providerId="LiveId" clId="{06ADFD30-169F-4340-8FB3-4E5864914BC7}" dt="2022-08-04T01:31:42.904" v="14324" actId="1076"/>
          <ac:spMkLst>
            <pc:docMk/>
            <pc:sldMk cId="3133622296" sldId="358"/>
            <ac:spMk id="17" creationId="{7902C1E1-E9E4-51F2-B17D-EF45A5D580A7}"/>
          </ac:spMkLst>
        </pc:spChg>
        <pc:spChg chg="mod">
          <ac:chgData name="Thúy Mai" userId="222f1c7e07c9bd7a" providerId="LiveId" clId="{06ADFD30-169F-4340-8FB3-4E5864914BC7}" dt="2022-08-04T01:31:22.327" v="14317" actId="1076"/>
          <ac:spMkLst>
            <pc:docMk/>
            <pc:sldMk cId="3133622296" sldId="358"/>
            <ac:spMk id="18" creationId="{9B90ED03-A479-A555-FCF3-D1404E01BF8A}"/>
          </ac:spMkLst>
        </pc:spChg>
        <pc:spChg chg="add mod">
          <ac:chgData name="Thúy Mai" userId="222f1c7e07c9bd7a" providerId="LiveId" clId="{06ADFD30-169F-4340-8FB3-4E5864914BC7}" dt="2022-08-04T01:31:46.359" v="14325" actId="1076"/>
          <ac:spMkLst>
            <pc:docMk/>
            <pc:sldMk cId="3133622296" sldId="358"/>
            <ac:spMk id="19" creationId="{04BDF394-814D-63C3-5A48-6D514F844D30}"/>
          </ac:spMkLst>
        </pc:spChg>
        <pc:spChg chg="add mod">
          <ac:chgData name="Thúy Mai" userId="222f1c7e07c9bd7a" providerId="LiveId" clId="{06ADFD30-169F-4340-8FB3-4E5864914BC7}" dt="2022-08-04T01:32:11.263" v="14333" actId="1076"/>
          <ac:spMkLst>
            <pc:docMk/>
            <pc:sldMk cId="3133622296" sldId="358"/>
            <ac:spMk id="20" creationId="{E457C6A4-774B-BFAB-F648-35DAE6C5966B}"/>
          </ac:spMkLst>
        </pc:spChg>
        <pc:graphicFrameChg chg="del mod modGraphic">
          <ac:chgData name="Thúy Mai" userId="222f1c7e07c9bd7a" providerId="LiveId" clId="{06ADFD30-169F-4340-8FB3-4E5864914BC7}" dt="2022-08-04T01:32:02.591" v="14330" actId="478"/>
          <ac:graphicFrameMkLst>
            <pc:docMk/>
            <pc:sldMk cId="3133622296" sldId="358"/>
            <ac:graphicFrameMk id="2" creationId="{103EF30F-414B-B9B2-87EB-40DA963171A2}"/>
          </ac:graphicFrameMkLst>
        </pc:graphicFrameChg>
        <pc:graphicFrameChg chg="mod modGraphic">
          <ac:chgData name="Thúy Mai" userId="222f1c7e07c9bd7a" providerId="LiveId" clId="{06ADFD30-169F-4340-8FB3-4E5864914BC7}" dt="2022-08-04T01:31:01.961" v="14312" actId="14734"/>
          <ac:graphicFrameMkLst>
            <pc:docMk/>
            <pc:sldMk cId="3133622296" sldId="358"/>
            <ac:graphicFrameMk id="9" creationId="{1104A3A2-F503-BC4E-5372-1F10F40517D6}"/>
          </ac:graphicFrameMkLst>
        </pc:graphicFrameChg>
      </pc:sldChg>
      <pc:sldChg chg="addSp delSp modSp add mod delAnim">
        <pc:chgData name="Thúy Mai" userId="222f1c7e07c9bd7a" providerId="LiveId" clId="{06ADFD30-169F-4340-8FB3-4E5864914BC7}" dt="2022-08-04T01:35:34.644" v="14380" actId="1076"/>
        <pc:sldMkLst>
          <pc:docMk/>
          <pc:sldMk cId="2183119433" sldId="359"/>
        </pc:sldMkLst>
        <pc:spChg chg="mod">
          <ac:chgData name="Thúy Mai" userId="222f1c7e07c9bd7a" providerId="LiveId" clId="{06ADFD30-169F-4340-8FB3-4E5864914BC7}" dt="2022-08-04T01:35:34.644" v="14380" actId="1076"/>
          <ac:spMkLst>
            <pc:docMk/>
            <pc:sldMk cId="2183119433" sldId="359"/>
            <ac:spMk id="10" creationId="{FC18C9CF-92BE-4CA3-4051-558F2A824A84}"/>
          </ac:spMkLst>
        </pc:spChg>
        <pc:spChg chg="mod">
          <ac:chgData name="Thúy Mai" userId="222f1c7e07c9bd7a" providerId="LiveId" clId="{06ADFD30-169F-4340-8FB3-4E5864914BC7}" dt="2022-08-04T01:35:34.644" v="14380" actId="1076"/>
          <ac:spMkLst>
            <pc:docMk/>
            <pc:sldMk cId="2183119433" sldId="359"/>
            <ac:spMk id="11" creationId="{89940D37-91F9-7DB4-EDB3-BBC20B18E32F}"/>
          </ac:spMkLst>
        </pc:spChg>
        <pc:spChg chg="mod">
          <ac:chgData name="Thúy Mai" userId="222f1c7e07c9bd7a" providerId="LiveId" clId="{06ADFD30-169F-4340-8FB3-4E5864914BC7}" dt="2022-08-04T01:35:34.644" v="14380" actId="1076"/>
          <ac:spMkLst>
            <pc:docMk/>
            <pc:sldMk cId="2183119433" sldId="359"/>
            <ac:spMk id="13" creationId="{2CEB246F-155A-B82B-CD16-D475089CC4A8}"/>
          </ac:spMkLst>
        </pc:spChg>
        <pc:spChg chg="del">
          <ac:chgData name="Thúy Mai" userId="222f1c7e07c9bd7a" providerId="LiveId" clId="{06ADFD30-169F-4340-8FB3-4E5864914BC7}" dt="2022-08-04T01:34:47.124" v="14367" actId="478"/>
          <ac:spMkLst>
            <pc:docMk/>
            <pc:sldMk cId="2183119433" sldId="359"/>
            <ac:spMk id="15" creationId="{18EF0BCB-D2DD-45A8-B21E-EA4E08220F54}"/>
          </ac:spMkLst>
        </pc:spChg>
        <pc:spChg chg="del">
          <ac:chgData name="Thúy Mai" userId="222f1c7e07c9bd7a" providerId="LiveId" clId="{06ADFD30-169F-4340-8FB3-4E5864914BC7}" dt="2022-08-04T01:33:43.426" v="14348" actId="478"/>
          <ac:spMkLst>
            <pc:docMk/>
            <pc:sldMk cId="2183119433" sldId="359"/>
            <ac:spMk id="16" creationId="{6AA7B4BE-0257-F348-3CD8-447F274D8352}"/>
          </ac:spMkLst>
        </pc:spChg>
        <pc:spChg chg="del">
          <ac:chgData name="Thúy Mai" userId="222f1c7e07c9bd7a" providerId="LiveId" clId="{06ADFD30-169F-4340-8FB3-4E5864914BC7}" dt="2022-08-04T01:34:49.095" v="14368" actId="478"/>
          <ac:spMkLst>
            <pc:docMk/>
            <pc:sldMk cId="2183119433" sldId="359"/>
            <ac:spMk id="17" creationId="{7902C1E1-E9E4-51F2-B17D-EF45A5D580A7}"/>
          </ac:spMkLst>
        </pc:spChg>
        <pc:spChg chg="del">
          <ac:chgData name="Thúy Mai" userId="222f1c7e07c9bd7a" providerId="LiveId" clId="{06ADFD30-169F-4340-8FB3-4E5864914BC7}" dt="2022-08-04T01:33:44.801" v="14349" actId="478"/>
          <ac:spMkLst>
            <pc:docMk/>
            <pc:sldMk cId="2183119433" sldId="359"/>
            <ac:spMk id="18" creationId="{9B90ED03-A479-A555-FCF3-D1404E01BF8A}"/>
          </ac:spMkLst>
        </pc:spChg>
        <pc:spChg chg="del">
          <ac:chgData name="Thúy Mai" userId="222f1c7e07c9bd7a" providerId="LiveId" clId="{06ADFD30-169F-4340-8FB3-4E5864914BC7}" dt="2022-08-04T01:34:53.889" v="14369" actId="478"/>
          <ac:spMkLst>
            <pc:docMk/>
            <pc:sldMk cId="2183119433" sldId="359"/>
            <ac:spMk id="19" creationId="{04BDF394-814D-63C3-5A48-6D514F844D30}"/>
          </ac:spMkLst>
        </pc:spChg>
        <pc:spChg chg="mod">
          <ac:chgData name="Thúy Mai" userId="222f1c7e07c9bd7a" providerId="LiveId" clId="{06ADFD30-169F-4340-8FB3-4E5864914BC7}" dt="2022-08-04T01:35:34.644" v="14380" actId="1076"/>
          <ac:spMkLst>
            <pc:docMk/>
            <pc:sldMk cId="2183119433" sldId="359"/>
            <ac:spMk id="20" creationId="{E457C6A4-774B-BFAB-F648-35DAE6C5966B}"/>
          </ac:spMkLst>
        </pc:spChg>
        <pc:graphicFrameChg chg="add del mod">
          <ac:chgData name="Thúy Mai" userId="222f1c7e07c9bd7a" providerId="LiveId" clId="{06ADFD30-169F-4340-8FB3-4E5864914BC7}" dt="2022-08-04T01:33:09.022" v="14337"/>
          <ac:graphicFrameMkLst>
            <pc:docMk/>
            <pc:sldMk cId="2183119433" sldId="359"/>
            <ac:graphicFrameMk id="2" creationId="{57C8DB08-F2E3-3A67-94D6-C01C6E2BF7EC}"/>
          </ac:graphicFrameMkLst>
        </pc:graphicFrameChg>
        <pc:graphicFrameChg chg="add del mod modGraphic">
          <ac:chgData name="Thúy Mai" userId="222f1c7e07c9bd7a" providerId="LiveId" clId="{06ADFD30-169F-4340-8FB3-4E5864914BC7}" dt="2022-08-04T01:35:06.129" v="14374" actId="478"/>
          <ac:graphicFrameMkLst>
            <pc:docMk/>
            <pc:sldMk cId="2183119433" sldId="359"/>
            <ac:graphicFrameMk id="3" creationId="{9CDAD520-EC44-7E80-5386-54FC479685AA}"/>
          </ac:graphicFrameMkLst>
        </pc:graphicFrameChg>
        <pc:graphicFrameChg chg="mod modGraphic">
          <ac:chgData name="Thúy Mai" userId="222f1c7e07c9bd7a" providerId="LiveId" clId="{06ADFD30-169F-4340-8FB3-4E5864914BC7}" dt="2022-08-04T01:35:34.644" v="14380" actId="1076"/>
          <ac:graphicFrameMkLst>
            <pc:docMk/>
            <pc:sldMk cId="2183119433" sldId="359"/>
            <ac:graphicFrameMk id="9" creationId="{1104A3A2-F503-BC4E-5372-1F10F40517D6}"/>
          </ac:graphicFrameMkLst>
        </pc:graphicFrameChg>
      </pc:sldChg>
      <pc:sldChg chg="addSp delSp modSp add mod modAnim">
        <pc:chgData name="Thúy Mai" userId="222f1c7e07c9bd7a" providerId="LiveId" clId="{06ADFD30-169F-4340-8FB3-4E5864914BC7}" dt="2022-08-04T01:39:11.124" v="14450" actId="14100"/>
        <pc:sldMkLst>
          <pc:docMk/>
          <pc:sldMk cId="675399693" sldId="360"/>
        </pc:sldMkLst>
        <pc:spChg chg="mod">
          <ac:chgData name="Thúy Mai" userId="222f1c7e07c9bd7a" providerId="LiveId" clId="{06ADFD30-169F-4340-8FB3-4E5864914BC7}" dt="2022-08-04T01:37:15.087" v="14416" actId="1076"/>
          <ac:spMkLst>
            <pc:docMk/>
            <pc:sldMk cId="675399693" sldId="360"/>
            <ac:spMk id="10" creationId="{FC18C9CF-92BE-4CA3-4051-558F2A824A84}"/>
          </ac:spMkLst>
        </pc:spChg>
        <pc:spChg chg="mod">
          <ac:chgData name="Thúy Mai" userId="222f1c7e07c9bd7a" providerId="LiveId" clId="{06ADFD30-169F-4340-8FB3-4E5864914BC7}" dt="2022-08-04T01:37:15.087" v="14416" actId="1076"/>
          <ac:spMkLst>
            <pc:docMk/>
            <pc:sldMk cId="675399693" sldId="360"/>
            <ac:spMk id="11" creationId="{89940D37-91F9-7DB4-EDB3-BBC20B18E32F}"/>
          </ac:spMkLst>
        </pc:spChg>
        <pc:spChg chg="add mod">
          <ac:chgData name="Thúy Mai" userId="222f1c7e07c9bd7a" providerId="LiveId" clId="{06ADFD30-169F-4340-8FB3-4E5864914BC7}" dt="2022-08-04T01:38:34.831" v="14440" actId="1076"/>
          <ac:spMkLst>
            <pc:docMk/>
            <pc:sldMk cId="675399693" sldId="360"/>
            <ac:spMk id="12" creationId="{1CBF5F7D-858A-8BDD-8D1C-7638FDCBDE3C}"/>
          </ac:spMkLst>
        </pc:spChg>
        <pc:spChg chg="mod">
          <ac:chgData name="Thúy Mai" userId="222f1c7e07c9bd7a" providerId="LiveId" clId="{06ADFD30-169F-4340-8FB3-4E5864914BC7}" dt="2022-08-04T01:38:48.858" v="14444" actId="14100"/>
          <ac:spMkLst>
            <pc:docMk/>
            <pc:sldMk cId="675399693" sldId="360"/>
            <ac:spMk id="13" creationId="{2CEB246F-155A-B82B-CD16-D475089CC4A8}"/>
          </ac:spMkLst>
        </pc:spChg>
        <pc:spChg chg="mod">
          <ac:chgData name="Thúy Mai" userId="222f1c7e07c9bd7a" providerId="LiveId" clId="{06ADFD30-169F-4340-8FB3-4E5864914BC7}" dt="2022-08-04T01:39:11.124" v="14450" actId="14100"/>
          <ac:spMkLst>
            <pc:docMk/>
            <pc:sldMk cId="675399693" sldId="360"/>
            <ac:spMk id="20" creationId="{E457C6A4-774B-BFAB-F648-35DAE6C5966B}"/>
          </ac:spMkLst>
        </pc:spChg>
        <pc:graphicFrameChg chg="add del mod">
          <ac:chgData name="Thúy Mai" userId="222f1c7e07c9bd7a" providerId="LiveId" clId="{06ADFD30-169F-4340-8FB3-4E5864914BC7}" dt="2022-08-04T01:35:53.680" v="14384"/>
          <ac:graphicFrameMkLst>
            <pc:docMk/>
            <pc:sldMk cId="675399693" sldId="360"/>
            <ac:graphicFrameMk id="2" creationId="{D2D832A1-815D-6559-2E09-A5D446BA4B55}"/>
          </ac:graphicFrameMkLst>
        </pc:graphicFrameChg>
        <pc:graphicFrameChg chg="add del mod modGraphic">
          <ac:chgData name="Thúy Mai" userId="222f1c7e07c9bd7a" providerId="LiveId" clId="{06ADFD30-169F-4340-8FB3-4E5864914BC7}" dt="2022-08-04T01:39:01.935" v="14447" actId="478"/>
          <ac:graphicFrameMkLst>
            <pc:docMk/>
            <pc:sldMk cId="675399693" sldId="360"/>
            <ac:graphicFrameMk id="3" creationId="{4E1BE137-3B9E-1E29-2C5C-6075C997DB6E}"/>
          </ac:graphicFrameMkLst>
        </pc:graphicFrameChg>
        <pc:graphicFrameChg chg="mod modGraphic">
          <ac:chgData name="Thúy Mai" userId="222f1c7e07c9bd7a" providerId="LiveId" clId="{06ADFD30-169F-4340-8FB3-4E5864914BC7}" dt="2022-08-04T01:38:43.530" v="14443" actId="14734"/>
          <ac:graphicFrameMkLst>
            <pc:docMk/>
            <pc:sldMk cId="675399693" sldId="360"/>
            <ac:graphicFrameMk id="9" creationId="{1104A3A2-F503-BC4E-5372-1F10F40517D6}"/>
          </ac:graphicFrameMkLst>
        </pc:graphicFrameChg>
      </pc:sldChg>
      <pc:sldChg chg="addSp delSp modSp add mod delAnim modAnim">
        <pc:chgData name="Thúy Mai" userId="222f1c7e07c9bd7a" providerId="LiveId" clId="{06ADFD30-169F-4340-8FB3-4E5864914BC7}" dt="2022-08-04T01:44:13.356" v="14526"/>
        <pc:sldMkLst>
          <pc:docMk/>
          <pc:sldMk cId="1822734774" sldId="361"/>
        </pc:sldMkLst>
        <pc:spChg chg="mod">
          <ac:chgData name="Thúy Mai" userId="222f1c7e07c9bd7a" providerId="LiveId" clId="{06ADFD30-169F-4340-8FB3-4E5864914BC7}" dt="2022-08-04T01:43:05.204" v="14511" actId="1076"/>
          <ac:spMkLst>
            <pc:docMk/>
            <pc:sldMk cId="1822734774" sldId="361"/>
            <ac:spMk id="10" creationId="{FC18C9CF-92BE-4CA3-4051-558F2A824A84}"/>
          </ac:spMkLst>
        </pc:spChg>
        <pc:spChg chg="del">
          <ac:chgData name="Thúy Mai" userId="222f1c7e07c9bd7a" providerId="LiveId" clId="{06ADFD30-169F-4340-8FB3-4E5864914BC7}" dt="2022-08-04T01:41:42.290" v="14485" actId="478"/>
          <ac:spMkLst>
            <pc:docMk/>
            <pc:sldMk cId="1822734774" sldId="361"/>
            <ac:spMk id="11" creationId="{89940D37-91F9-7DB4-EDB3-BBC20B18E32F}"/>
          </ac:spMkLst>
        </pc:spChg>
        <pc:spChg chg="mod">
          <ac:chgData name="Thúy Mai" userId="222f1c7e07c9bd7a" providerId="LiveId" clId="{06ADFD30-169F-4340-8FB3-4E5864914BC7}" dt="2022-08-04T01:43:05.204" v="14511" actId="1076"/>
          <ac:spMkLst>
            <pc:docMk/>
            <pc:sldMk cId="1822734774" sldId="361"/>
            <ac:spMk id="12" creationId="{1CBF5F7D-858A-8BDD-8D1C-7638FDCBDE3C}"/>
          </ac:spMkLst>
        </pc:spChg>
        <pc:spChg chg="mod">
          <ac:chgData name="Thúy Mai" userId="222f1c7e07c9bd7a" providerId="LiveId" clId="{06ADFD30-169F-4340-8FB3-4E5864914BC7}" dt="2022-08-04T01:43:05.204" v="14511" actId="1076"/>
          <ac:spMkLst>
            <pc:docMk/>
            <pc:sldMk cId="1822734774" sldId="361"/>
            <ac:spMk id="13" creationId="{2CEB246F-155A-B82B-CD16-D475089CC4A8}"/>
          </ac:spMkLst>
        </pc:spChg>
        <pc:spChg chg="add del mod">
          <ac:chgData name="Thúy Mai" userId="222f1c7e07c9bd7a" providerId="LiveId" clId="{06ADFD30-169F-4340-8FB3-4E5864914BC7}" dt="2022-08-04T01:42:09.316" v="14494" actId="478"/>
          <ac:spMkLst>
            <pc:docMk/>
            <pc:sldMk cId="1822734774" sldId="361"/>
            <ac:spMk id="14" creationId="{96825573-6EC5-0BB2-C8C4-C41684910919}"/>
          </ac:spMkLst>
        </pc:spChg>
        <pc:spChg chg="mod">
          <ac:chgData name="Thúy Mai" userId="222f1c7e07c9bd7a" providerId="LiveId" clId="{06ADFD30-169F-4340-8FB3-4E5864914BC7}" dt="2022-08-04T01:43:05.204" v="14511" actId="1076"/>
          <ac:spMkLst>
            <pc:docMk/>
            <pc:sldMk cId="1822734774" sldId="361"/>
            <ac:spMk id="20" creationId="{E457C6A4-774B-BFAB-F648-35DAE6C5966B}"/>
          </ac:spMkLst>
        </pc:spChg>
        <pc:graphicFrameChg chg="add del mod">
          <ac:chgData name="Thúy Mai" userId="222f1c7e07c9bd7a" providerId="LiveId" clId="{06ADFD30-169F-4340-8FB3-4E5864914BC7}" dt="2022-08-04T01:39:31.464" v="14454"/>
          <ac:graphicFrameMkLst>
            <pc:docMk/>
            <pc:sldMk cId="1822734774" sldId="361"/>
            <ac:graphicFrameMk id="2" creationId="{9B179A33-E0CB-420C-9A9F-6B0FD2E2CA27}"/>
          </ac:graphicFrameMkLst>
        </pc:graphicFrameChg>
        <pc:graphicFrameChg chg="add mod modGraphic">
          <ac:chgData name="Thúy Mai" userId="222f1c7e07c9bd7a" providerId="LiveId" clId="{06ADFD30-169F-4340-8FB3-4E5864914BC7}" dt="2022-08-04T01:43:05.204" v="14511" actId="1076"/>
          <ac:graphicFrameMkLst>
            <pc:docMk/>
            <pc:sldMk cId="1822734774" sldId="361"/>
            <ac:graphicFrameMk id="3" creationId="{712AA656-B7B7-98FF-13E2-F3CB8FAF72F8}"/>
          </ac:graphicFrameMkLst>
        </pc:graphicFrameChg>
        <pc:graphicFrameChg chg="mod modGraphic">
          <ac:chgData name="Thúy Mai" userId="222f1c7e07c9bd7a" providerId="LiveId" clId="{06ADFD30-169F-4340-8FB3-4E5864914BC7}" dt="2022-08-04T01:43:08.917" v="14512" actId="14100"/>
          <ac:graphicFrameMkLst>
            <pc:docMk/>
            <pc:sldMk cId="1822734774" sldId="361"/>
            <ac:graphicFrameMk id="9" creationId="{1104A3A2-F503-BC4E-5372-1F10F40517D6}"/>
          </ac:graphicFrameMkLst>
        </pc:graphicFrameChg>
      </pc:sldChg>
      <pc:sldChg chg="addSp delSp modSp add mod modAnim">
        <pc:chgData name="Thúy Mai" userId="222f1c7e07c9bd7a" providerId="LiveId" clId="{06ADFD30-169F-4340-8FB3-4E5864914BC7}" dt="2022-08-04T01:50:33.052" v="14615" actId="1076"/>
        <pc:sldMkLst>
          <pc:docMk/>
          <pc:sldMk cId="2950526414" sldId="362"/>
        </pc:sldMkLst>
        <pc:spChg chg="mod">
          <ac:chgData name="Thúy Mai" userId="222f1c7e07c9bd7a" providerId="LiveId" clId="{06ADFD30-169F-4340-8FB3-4E5864914BC7}" dt="2022-08-04T01:49:54.398" v="14603" actId="1076"/>
          <ac:spMkLst>
            <pc:docMk/>
            <pc:sldMk cId="2950526414" sldId="362"/>
            <ac:spMk id="10" creationId="{FC18C9CF-92BE-4CA3-4051-558F2A824A84}"/>
          </ac:spMkLst>
        </pc:spChg>
        <pc:spChg chg="add del">
          <ac:chgData name="Thúy Mai" userId="222f1c7e07c9bd7a" providerId="LiveId" clId="{06ADFD30-169F-4340-8FB3-4E5864914BC7}" dt="2022-08-04T01:44:25.722" v="14531"/>
          <ac:spMkLst>
            <pc:docMk/>
            <pc:sldMk cId="2950526414" sldId="362"/>
            <ac:spMk id="11" creationId="{9ABA0AB2-3BEC-75BF-21CB-EA107FE14657}"/>
          </ac:spMkLst>
        </pc:spChg>
        <pc:spChg chg="mod">
          <ac:chgData name="Thúy Mai" userId="222f1c7e07c9bd7a" providerId="LiveId" clId="{06ADFD30-169F-4340-8FB3-4E5864914BC7}" dt="2022-08-04T01:49:54.398" v="14603" actId="1076"/>
          <ac:spMkLst>
            <pc:docMk/>
            <pc:sldMk cId="2950526414" sldId="362"/>
            <ac:spMk id="12" creationId="{1CBF5F7D-858A-8BDD-8D1C-7638FDCBDE3C}"/>
          </ac:spMkLst>
        </pc:spChg>
        <pc:spChg chg="mod">
          <ac:chgData name="Thúy Mai" userId="222f1c7e07c9bd7a" providerId="LiveId" clId="{06ADFD30-169F-4340-8FB3-4E5864914BC7}" dt="2022-08-04T01:49:54.398" v="14603" actId="1076"/>
          <ac:spMkLst>
            <pc:docMk/>
            <pc:sldMk cId="2950526414" sldId="362"/>
            <ac:spMk id="13" creationId="{2CEB246F-155A-B82B-CD16-D475089CC4A8}"/>
          </ac:spMkLst>
        </pc:spChg>
        <pc:spChg chg="add mod">
          <ac:chgData name="Thúy Mai" userId="222f1c7e07c9bd7a" providerId="LiveId" clId="{06ADFD30-169F-4340-8FB3-4E5864914BC7}" dt="2022-08-04T01:49:54.398" v="14603" actId="1076"/>
          <ac:spMkLst>
            <pc:docMk/>
            <pc:sldMk cId="2950526414" sldId="362"/>
            <ac:spMk id="14" creationId="{0411AE83-CBAE-FFFC-2006-A0B67DF6BEA1}"/>
          </ac:spMkLst>
        </pc:spChg>
        <pc:spChg chg="add mod">
          <ac:chgData name="Thúy Mai" userId="222f1c7e07c9bd7a" providerId="LiveId" clId="{06ADFD30-169F-4340-8FB3-4E5864914BC7}" dt="2022-08-04T01:49:54.398" v="14603" actId="1076"/>
          <ac:spMkLst>
            <pc:docMk/>
            <pc:sldMk cId="2950526414" sldId="362"/>
            <ac:spMk id="15" creationId="{99BBA110-AA59-543D-8CC6-296868350072}"/>
          </ac:spMkLst>
        </pc:spChg>
        <pc:spChg chg="add mod">
          <ac:chgData name="Thúy Mai" userId="222f1c7e07c9bd7a" providerId="LiveId" clId="{06ADFD30-169F-4340-8FB3-4E5864914BC7}" dt="2022-08-04T01:49:54.398" v="14603" actId="1076"/>
          <ac:spMkLst>
            <pc:docMk/>
            <pc:sldMk cId="2950526414" sldId="362"/>
            <ac:spMk id="16" creationId="{A9A48B21-0FC8-99E7-9E2D-DB8C5D1C16F9}"/>
          </ac:spMkLst>
        </pc:spChg>
        <pc:spChg chg="add mod">
          <ac:chgData name="Thúy Mai" userId="222f1c7e07c9bd7a" providerId="LiveId" clId="{06ADFD30-169F-4340-8FB3-4E5864914BC7}" dt="2022-08-04T01:49:54.398" v="14603" actId="1076"/>
          <ac:spMkLst>
            <pc:docMk/>
            <pc:sldMk cId="2950526414" sldId="362"/>
            <ac:spMk id="17" creationId="{27E2C04A-44BB-689E-9C4B-1C15A1EE8A57}"/>
          </ac:spMkLst>
        </pc:spChg>
        <pc:spChg chg="add mod">
          <ac:chgData name="Thúy Mai" userId="222f1c7e07c9bd7a" providerId="LiveId" clId="{06ADFD30-169F-4340-8FB3-4E5864914BC7}" dt="2022-08-04T01:50:33.052" v="14615" actId="1076"/>
          <ac:spMkLst>
            <pc:docMk/>
            <pc:sldMk cId="2950526414" sldId="362"/>
            <ac:spMk id="18" creationId="{2AB81EB3-A2FF-3095-8BFA-35363E139688}"/>
          </ac:spMkLst>
        </pc:spChg>
        <pc:spChg chg="mod">
          <ac:chgData name="Thúy Mai" userId="222f1c7e07c9bd7a" providerId="LiveId" clId="{06ADFD30-169F-4340-8FB3-4E5864914BC7}" dt="2022-08-04T01:49:54.398" v="14603" actId="1076"/>
          <ac:spMkLst>
            <pc:docMk/>
            <pc:sldMk cId="2950526414" sldId="362"/>
            <ac:spMk id="20" creationId="{E457C6A4-774B-BFAB-F648-35DAE6C5966B}"/>
          </ac:spMkLst>
        </pc:spChg>
        <pc:graphicFrameChg chg="del mod modGraphic">
          <ac:chgData name="Thúy Mai" userId="222f1c7e07c9bd7a" providerId="LiveId" clId="{06ADFD30-169F-4340-8FB3-4E5864914BC7}" dt="2022-08-04T01:50:06.287" v="14608" actId="478"/>
          <ac:graphicFrameMkLst>
            <pc:docMk/>
            <pc:sldMk cId="2950526414" sldId="362"/>
            <ac:graphicFrameMk id="3" creationId="{712AA656-B7B7-98FF-13E2-F3CB8FAF72F8}"/>
          </ac:graphicFrameMkLst>
        </pc:graphicFrameChg>
        <pc:graphicFrameChg chg="mod modGraphic">
          <ac:chgData name="Thúy Mai" userId="222f1c7e07c9bd7a" providerId="LiveId" clId="{06ADFD30-169F-4340-8FB3-4E5864914BC7}" dt="2022-08-04T01:50:24.843" v="14613" actId="14734"/>
          <ac:graphicFrameMkLst>
            <pc:docMk/>
            <pc:sldMk cId="2950526414" sldId="362"/>
            <ac:graphicFrameMk id="9" creationId="{1104A3A2-F503-BC4E-5372-1F10F40517D6}"/>
          </ac:graphicFrameMkLst>
        </pc:graphicFrameChg>
      </pc:sldChg>
      <pc:sldChg chg="add del">
        <pc:chgData name="Thúy Mai" userId="222f1c7e07c9bd7a" providerId="LiveId" clId="{06ADFD30-169F-4340-8FB3-4E5864914BC7}" dt="2022-08-04T01:50:44.174" v="14617" actId="47"/>
        <pc:sldMkLst>
          <pc:docMk/>
          <pc:sldMk cId="3407037236" sldId="363"/>
        </pc:sldMkLst>
      </pc:sldChg>
      <pc:sldChg chg="add del ord">
        <pc:chgData name="Thúy Mai" userId="222f1c7e07c9bd7a" providerId="LiveId" clId="{06ADFD30-169F-4340-8FB3-4E5864914BC7}" dt="2022-08-04T03:35:13.590" v="15674" actId="47"/>
        <pc:sldMkLst>
          <pc:docMk/>
          <pc:sldMk cId="3630165981" sldId="363"/>
        </pc:sldMkLst>
      </pc:sldChg>
      <pc:sldChg chg="addSp delSp modSp add mod delAnim">
        <pc:chgData name="Thúy Mai" userId="222f1c7e07c9bd7a" providerId="LiveId" clId="{06ADFD30-169F-4340-8FB3-4E5864914BC7}" dt="2022-08-04T01:56:39.610" v="14712"/>
        <pc:sldMkLst>
          <pc:docMk/>
          <pc:sldMk cId="1180490734" sldId="364"/>
        </pc:sldMkLst>
        <pc:spChg chg="mod">
          <ac:chgData name="Thúy Mai" userId="222f1c7e07c9bd7a" providerId="LiveId" clId="{06ADFD30-169F-4340-8FB3-4E5864914BC7}" dt="2022-08-04T01:56:29.857" v="14711" actId="1076"/>
          <ac:spMkLst>
            <pc:docMk/>
            <pc:sldMk cId="1180490734" sldId="364"/>
            <ac:spMk id="4" creationId="{6F084767-F5BD-FA23-9DF7-309EE6110940}"/>
          </ac:spMkLst>
        </pc:spChg>
        <pc:spChg chg="del">
          <ac:chgData name="Thúy Mai" userId="222f1c7e07c9bd7a" providerId="LiveId" clId="{06ADFD30-169F-4340-8FB3-4E5864914BC7}" dt="2022-08-04T01:56:21.391" v="14708" actId="478"/>
          <ac:spMkLst>
            <pc:docMk/>
            <pc:sldMk cId="1180490734" sldId="364"/>
            <ac:spMk id="38" creationId="{BDA282C7-B641-1A59-C618-1AACDB4EE8C6}"/>
          </ac:spMkLst>
        </pc:spChg>
        <pc:graphicFrameChg chg="del">
          <ac:chgData name="Thúy Mai" userId="222f1c7e07c9bd7a" providerId="LiveId" clId="{06ADFD30-169F-4340-8FB3-4E5864914BC7}" dt="2022-08-04T01:55:57.801" v="14707" actId="478"/>
          <ac:graphicFrameMkLst>
            <pc:docMk/>
            <pc:sldMk cId="1180490734" sldId="364"/>
            <ac:graphicFrameMk id="3" creationId="{411DB5EA-6806-529E-089E-90B2FB93E41C}"/>
          </ac:graphicFrameMkLst>
        </pc:graphicFrameChg>
        <pc:picChg chg="add mod">
          <ac:chgData name="Thúy Mai" userId="222f1c7e07c9bd7a" providerId="LiveId" clId="{06ADFD30-169F-4340-8FB3-4E5864914BC7}" dt="2022-08-04T01:56:39.610" v="14712"/>
          <ac:picMkLst>
            <pc:docMk/>
            <pc:sldMk cId="1180490734" sldId="364"/>
            <ac:picMk id="8" creationId="{D11C8279-6F79-91CB-E0EE-82A3808430D7}"/>
          </ac:picMkLst>
        </pc:picChg>
      </pc:sldChg>
      <pc:sldChg chg="addSp delSp modSp add mod delAnim modAnim">
        <pc:chgData name="Thúy Mai" userId="222f1c7e07c9bd7a" providerId="LiveId" clId="{06ADFD30-169F-4340-8FB3-4E5864914BC7}" dt="2022-08-04T02:07:44.439" v="14941" actId="1076"/>
        <pc:sldMkLst>
          <pc:docMk/>
          <pc:sldMk cId="2134581440" sldId="365"/>
        </pc:sldMkLst>
        <pc:spChg chg="del">
          <ac:chgData name="Thúy Mai" userId="222f1c7e07c9bd7a" providerId="LiveId" clId="{06ADFD30-169F-4340-8FB3-4E5864914BC7}" dt="2022-08-04T02:02:01.893" v="14779" actId="478"/>
          <ac:spMkLst>
            <pc:docMk/>
            <pc:sldMk cId="2134581440" sldId="365"/>
            <ac:spMk id="10" creationId="{C19AB77E-33FC-0E2D-F7A9-ADFC727090BA}"/>
          </ac:spMkLst>
        </pc:spChg>
        <pc:spChg chg="add mod">
          <ac:chgData name="Thúy Mai" userId="222f1c7e07c9bd7a" providerId="LiveId" clId="{06ADFD30-169F-4340-8FB3-4E5864914BC7}" dt="2022-08-04T02:03:24.733" v="14863" actId="1076"/>
          <ac:spMkLst>
            <pc:docMk/>
            <pc:sldMk cId="2134581440" sldId="365"/>
            <ac:spMk id="12" creationId="{82D8AFA9-2ED6-8A90-A183-DD754C03593A}"/>
          </ac:spMkLst>
        </pc:spChg>
        <pc:spChg chg="del">
          <ac:chgData name="Thúy Mai" userId="222f1c7e07c9bd7a" providerId="LiveId" clId="{06ADFD30-169F-4340-8FB3-4E5864914BC7}" dt="2022-08-04T02:02:00.527" v="14777" actId="478"/>
          <ac:spMkLst>
            <pc:docMk/>
            <pc:sldMk cId="2134581440" sldId="365"/>
            <ac:spMk id="15" creationId="{98E28971-851A-C296-D568-0F338F1F7A85}"/>
          </ac:spMkLst>
        </pc:spChg>
        <pc:spChg chg="del">
          <ac:chgData name="Thúy Mai" userId="222f1c7e07c9bd7a" providerId="LiveId" clId="{06ADFD30-169F-4340-8FB3-4E5864914BC7}" dt="2022-08-04T02:01:59.661" v="14776" actId="478"/>
          <ac:spMkLst>
            <pc:docMk/>
            <pc:sldMk cId="2134581440" sldId="365"/>
            <ac:spMk id="16" creationId="{6D7C14BA-C63A-B1F2-7B67-3118F6327512}"/>
          </ac:spMkLst>
        </pc:spChg>
        <pc:spChg chg="del">
          <ac:chgData name="Thúy Mai" userId="222f1c7e07c9bd7a" providerId="LiveId" clId="{06ADFD30-169F-4340-8FB3-4E5864914BC7}" dt="2022-08-04T02:01:59.661" v="14776" actId="478"/>
          <ac:spMkLst>
            <pc:docMk/>
            <pc:sldMk cId="2134581440" sldId="365"/>
            <ac:spMk id="17" creationId="{D69179DB-1C17-C05D-457B-4CB8F3804866}"/>
          </ac:spMkLst>
        </pc:spChg>
        <pc:spChg chg="del">
          <ac:chgData name="Thúy Mai" userId="222f1c7e07c9bd7a" providerId="LiveId" clId="{06ADFD30-169F-4340-8FB3-4E5864914BC7}" dt="2022-08-04T02:01:59.661" v="14776" actId="478"/>
          <ac:spMkLst>
            <pc:docMk/>
            <pc:sldMk cId="2134581440" sldId="365"/>
            <ac:spMk id="18" creationId="{E860940D-900D-AE6D-6737-D4D47D927233}"/>
          </ac:spMkLst>
        </pc:spChg>
        <pc:spChg chg="add del mod">
          <ac:chgData name="Thúy Mai" userId="222f1c7e07c9bd7a" providerId="LiveId" clId="{06ADFD30-169F-4340-8FB3-4E5864914BC7}" dt="2022-08-04T02:05:21.253" v="14893" actId="478"/>
          <ac:spMkLst>
            <pc:docMk/>
            <pc:sldMk cId="2134581440" sldId="365"/>
            <ac:spMk id="19" creationId="{CA584F1B-D669-3EE7-49C8-07DA1998EA53}"/>
          </ac:spMkLst>
        </pc:spChg>
        <pc:spChg chg="add mod">
          <ac:chgData name="Thúy Mai" userId="222f1c7e07c9bd7a" providerId="LiveId" clId="{06ADFD30-169F-4340-8FB3-4E5864914BC7}" dt="2022-08-04T02:06:16.074" v="14910" actId="207"/>
          <ac:spMkLst>
            <pc:docMk/>
            <pc:sldMk cId="2134581440" sldId="365"/>
            <ac:spMk id="20" creationId="{6DECEA2D-1350-7A69-5E4C-C05C794CEBD1}"/>
          </ac:spMkLst>
        </pc:spChg>
        <pc:spChg chg="add mod">
          <ac:chgData name="Thúy Mai" userId="222f1c7e07c9bd7a" providerId="LiveId" clId="{06ADFD30-169F-4340-8FB3-4E5864914BC7}" dt="2022-08-04T02:04:40.326" v="14887" actId="1076"/>
          <ac:spMkLst>
            <pc:docMk/>
            <pc:sldMk cId="2134581440" sldId="365"/>
            <ac:spMk id="21" creationId="{0AD01A62-E2CA-E947-FDE7-B9AFEBFC762C}"/>
          </ac:spMkLst>
        </pc:spChg>
        <pc:spChg chg="add mod">
          <ac:chgData name="Thúy Mai" userId="222f1c7e07c9bd7a" providerId="LiveId" clId="{06ADFD30-169F-4340-8FB3-4E5864914BC7}" dt="2022-08-04T02:07:33.935" v="14936" actId="14100"/>
          <ac:spMkLst>
            <pc:docMk/>
            <pc:sldMk cId="2134581440" sldId="365"/>
            <ac:spMk id="22" creationId="{450D1BD5-C847-7614-A5CC-F133AB04B849}"/>
          </ac:spMkLst>
        </pc:spChg>
        <pc:graphicFrameChg chg="add del mod">
          <ac:chgData name="Thúy Mai" userId="222f1c7e07c9bd7a" providerId="LiveId" clId="{06ADFD30-169F-4340-8FB3-4E5864914BC7}" dt="2022-08-04T02:03:07.881" v="14855"/>
          <ac:graphicFrameMkLst>
            <pc:docMk/>
            <pc:sldMk cId="2134581440" sldId="365"/>
            <ac:graphicFrameMk id="2" creationId="{E29E28F1-E347-5207-4552-AAE461B9D60A}"/>
          </ac:graphicFrameMkLst>
        </pc:graphicFrameChg>
        <pc:graphicFrameChg chg="add del mod">
          <ac:chgData name="Thúy Mai" userId="222f1c7e07c9bd7a" providerId="LiveId" clId="{06ADFD30-169F-4340-8FB3-4E5864914BC7}" dt="2022-08-04T02:03:11.605" v="14859"/>
          <ac:graphicFrameMkLst>
            <pc:docMk/>
            <pc:sldMk cId="2134581440" sldId="365"/>
            <ac:graphicFrameMk id="3" creationId="{239C5310-4D30-912D-76F2-ED0653F5251C}"/>
          </ac:graphicFrameMkLst>
        </pc:graphicFrameChg>
        <pc:picChg chg="del">
          <ac:chgData name="Thúy Mai" userId="222f1c7e07c9bd7a" providerId="LiveId" clId="{06ADFD30-169F-4340-8FB3-4E5864914BC7}" dt="2022-08-04T02:02:01.227" v="14778" actId="478"/>
          <ac:picMkLst>
            <pc:docMk/>
            <pc:sldMk cId="2134581440" sldId="365"/>
            <ac:picMk id="11" creationId="{D9AF41C8-42C7-159E-F2B9-93C71885E01E}"/>
          </ac:picMkLst>
        </pc:picChg>
        <pc:picChg chg="add mod">
          <ac:chgData name="Thúy Mai" userId="222f1c7e07c9bd7a" providerId="LiveId" clId="{06ADFD30-169F-4340-8FB3-4E5864914BC7}" dt="2022-08-04T02:07:44.439" v="14941" actId="1076"/>
          <ac:picMkLst>
            <pc:docMk/>
            <pc:sldMk cId="2134581440" sldId="365"/>
            <ac:picMk id="23" creationId="{F77CC675-B1A5-149C-C5A7-20A92F939040}"/>
          </ac:picMkLst>
        </pc:picChg>
      </pc:sldChg>
      <pc:sldChg chg="add del ord">
        <pc:chgData name="Thúy Mai" userId="222f1c7e07c9bd7a" providerId="LiveId" clId="{06ADFD30-169F-4340-8FB3-4E5864914BC7}" dt="2022-08-04T01:57:42.935" v="14716" actId="47"/>
        <pc:sldMkLst>
          <pc:docMk/>
          <pc:sldMk cId="4015851735" sldId="365"/>
        </pc:sldMkLst>
      </pc:sldChg>
      <pc:sldChg chg="new del">
        <pc:chgData name="Thúy Mai" userId="222f1c7e07c9bd7a" providerId="LiveId" clId="{06ADFD30-169F-4340-8FB3-4E5864914BC7}" dt="2022-08-04T02:04:53.125" v="14892" actId="47"/>
        <pc:sldMkLst>
          <pc:docMk/>
          <pc:sldMk cId="464820347" sldId="366"/>
        </pc:sldMkLst>
      </pc:sldChg>
      <pc:sldChg chg="addSp delSp modSp add mod delAnim modAnim">
        <pc:chgData name="Thúy Mai" userId="222f1c7e07c9bd7a" providerId="LiveId" clId="{06ADFD30-169F-4340-8FB3-4E5864914BC7}" dt="2022-08-04T02:07:37.301" v="14937"/>
        <pc:sldMkLst>
          <pc:docMk/>
          <pc:sldMk cId="2250912735" sldId="367"/>
        </pc:sldMkLst>
        <pc:spChg chg="add del mod">
          <ac:chgData name="Thúy Mai" userId="222f1c7e07c9bd7a" providerId="LiveId" clId="{06ADFD30-169F-4340-8FB3-4E5864914BC7}" dt="2022-08-04T02:07:06.860" v="14927" actId="478"/>
          <ac:spMkLst>
            <pc:docMk/>
            <pc:sldMk cId="2250912735" sldId="367"/>
            <ac:spMk id="10" creationId="{BDF447F9-AFE3-E74C-6488-7518EC64D942}"/>
          </ac:spMkLst>
        </pc:spChg>
        <pc:spChg chg="mod">
          <ac:chgData name="Thúy Mai" userId="222f1c7e07c9bd7a" providerId="LiveId" clId="{06ADFD30-169F-4340-8FB3-4E5864914BC7}" dt="2022-08-04T02:07:23.559" v="14935" actId="1076"/>
          <ac:spMkLst>
            <pc:docMk/>
            <pc:sldMk cId="2250912735" sldId="367"/>
            <ac:spMk id="12" creationId="{82D8AFA9-2ED6-8A90-A183-DD754C03593A}"/>
          </ac:spMkLst>
        </pc:spChg>
        <pc:spChg chg="del mod">
          <ac:chgData name="Thúy Mai" userId="222f1c7e07c9bd7a" providerId="LiveId" clId="{06ADFD30-169F-4340-8FB3-4E5864914BC7}" dt="2022-08-04T02:06:33.907" v="14913" actId="21"/>
          <ac:spMkLst>
            <pc:docMk/>
            <pc:sldMk cId="2250912735" sldId="367"/>
            <ac:spMk id="19" creationId="{CA584F1B-D669-3EE7-49C8-07DA1998EA53}"/>
          </ac:spMkLst>
        </pc:spChg>
        <pc:spChg chg="mod">
          <ac:chgData name="Thúy Mai" userId="222f1c7e07c9bd7a" providerId="LiveId" clId="{06ADFD30-169F-4340-8FB3-4E5864914BC7}" dt="2022-08-04T02:07:22.362" v="14934" actId="1076"/>
          <ac:spMkLst>
            <pc:docMk/>
            <pc:sldMk cId="2250912735" sldId="367"/>
            <ac:spMk id="20" creationId="{6DECEA2D-1350-7A69-5E4C-C05C794CEBD1}"/>
          </ac:spMkLst>
        </pc:spChg>
        <pc:spChg chg="mod">
          <ac:chgData name="Thúy Mai" userId="222f1c7e07c9bd7a" providerId="LiveId" clId="{06ADFD30-169F-4340-8FB3-4E5864914BC7}" dt="2022-08-04T02:07:19.488" v="14933" actId="1076"/>
          <ac:spMkLst>
            <pc:docMk/>
            <pc:sldMk cId="2250912735" sldId="367"/>
            <ac:spMk id="21" creationId="{0AD01A62-E2CA-E947-FDE7-B9AFEBFC762C}"/>
          </ac:spMkLst>
        </pc:spChg>
        <pc:spChg chg="del mod">
          <ac:chgData name="Thúy Mai" userId="222f1c7e07c9bd7a" providerId="LiveId" clId="{06ADFD30-169F-4340-8FB3-4E5864914BC7}" dt="2022-08-04T02:06:04.386" v="14907" actId="478"/>
          <ac:spMkLst>
            <pc:docMk/>
            <pc:sldMk cId="2250912735" sldId="367"/>
            <ac:spMk id="22" creationId="{450D1BD5-C847-7614-A5CC-F133AB04B849}"/>
          </ac:spMkLst>
        </pc:spChg>
        <pc:picChg chg="add mod">
          <ac:chgData name="Thúy Mai" userId="222f1c7e07c9bd7a" providerId="LiveId" clId="{06ADFD30-169F-4340-8FB3-4E5864914BC7}" dt="2022-08-04T02:07:37.301" v="14937"/>
          <ac:picMkLst>
            <pc:docMk/>
            <pc:sldMk cId="2250912735" sldId="367"/>
            <ac:picMk id="11" creationId="{993604FE-869C-8E71-D638-C07B3F14AC25}"/>
          </ac:picMkLst>
        </pc:picChg>
      </pc:sldChg>
      <pc:sldChg chg="delSp add mod ord">
        <pc:chgData name="Thúy Mai" userId="222f1c7e07c9bd7a" providerId="LiveId" clId="{06ADFD30-169F-4340-8FB3-4E5864914BC7}" dt="2022-08-04T02:07:54.896" v="14943"/>
        <pc:sldMkLst>
          <pc:docMk/>
          <pc:sldMk cId="3829357795" sldId="368"/>
        </pc:sldMkLst>
        <pc:spChg chg="del">
          <ac:chgData name="Thúy Mai" userId="222f1c7e07c9bd7a" providerId="LiveId" clId="{06ADFD30-169F-4340-8FB3-4E5864914BC7}" dt="2022-08-04T02:06:10.290" v="14909" actId="478"/>
          <ac:spMkLst>
            <pc:docMk/>
            <pc:sldMk cId="3829357795" sldId="368"/>
            <ac:spMk id="19" creationId="{CA584F1B-D669-3EE7-49C8-07DA1998EA53}"/>
          </ac:spMkLst>
        </pc:spChg>
      </pc:sldChg>
      <pc:sldChg chg="addSp delSp modSp add mod delAnim modAnim">
        <pc:chgData name="Thúy Mai" userId="222f1c7e07c9bd7a" providerId="LiveId" clId="{06ADFD30-169F-4340-8FB3-4E5864914BC7}" dt="2022-08-04T02:09:09.260" v="14981"/>
        <pc:sldMkLst>
          <pc:docMk/>
          <pc:sldMk cId="2437206152" sldId="369"/>
        </pc:sldMkLst>
        <pc:spChg chg="mod">
          <ac:chgData name="Thúy Mai" userId="222f1c7e07c9bd7a" providerId="LiveId" clId="{06ADFD30-169F-4340-8FB3-4E5864914BC7}" dt="2022-08-04T02:08:27.872" v="14967" actId="20577"/>
          <ac:spMkLst>
            <pc:docMk/>
            <pc:sldMk cId="2437206152" sldId="369"/>
            <ac:spMk id="12" creationId="{82D8AFA9-2ED6-8A90-A183-DD754C03593A}"/>
          </ac:spMkLst>
        </pc:spChg>
        <pc:spChg chg="add mod">
          <ac:chgData name="Thúy Mai" userId="222f1c7e07c9bd7a" providerId="LiveId" clId="{06ADFD30-169F-4340-8FB3-4E5864914BC7}" dt="2022-08-04T02:09:03.086" v="14979" actId="1076"/>
          <ac:spMkLst>
            <pc:docMk/>
            <pc:sldMk cId="2437206152" sldId="369"/>
            <ac:spMk id="13" creationId="{0AB79374-B68D-342A-FA4B-6B028862E520}"/>
          </ac:spMkLst>
        </pc:spChg>
        <pc:spChg chg="mod">
          <ac:chgData name="Thúy Mai" userId="222f1c7e07c9bd7a" providerId="LiveId" clId="{06ADFD30-169F-4340-8FB3-4E5864914BC7}" dt="2022-08-04T02:08:40.172" v="14972" actId="1076"/>
          <ac:spMkLst>
            <pc:docMk/>
            <pc:sldMk cId="2437206152" sldId="369"/>
            <ac:spMk id="20" creationId="{6DECEA2D-1350-7A69-5E4C-C05C794CEBD1}"/>
          </ac:spMkLst>
        </pc:spChg>
        <pc:spChg chg="del">
          <ac:chgData name="Thúy Mai" userId="222f1c7e07c9bd7a" providerId="LiveId" clId="{06ADFD30-169F-4340-8FB3-4E5864914BC7}" dt="2022-08-04T02:08:43.408" v="14973" actId="478"/>
          <ac:spMkLst>
            <pc:docMk/>
            <pc:sldMk cId="2437206152" sldId="369"/>
            <ac:spMk id="21" creationId="{0AD01A62-E2CA-E947-FDE7-B9AFEBFC762C}"/>
          </ac:spMkLst>
        </pc:spChg>
        <pc:graphicFrameChg chg="add del mod">
          <ac:chgData name="Thúy Mai" userId="222f1c7e07c9bd7a" providerId="LiveId" clId="{06ADFD30-169F-4340-8FB3-4E5864914BC7}" dt="2022-08-04T02:08:16.779" v="14947"/>
          <ac:graphicFrameMkLst>
            <pc:docMk/>
            <pc:sldMk cId="2437206152" sldId="369"/>
            <ac:graphicFrameMk id="2" creationId="{9AD6F083-4420-1386-4C04-CB954059A55D}"/>
          </ac:graphicFrameMkLst>
        </pc:graphicFrameChg>
      </pc:sldChg>
      <pc:sldChg chg="addSp delSp modSp new mod modAnim">
        <pc:chgData name="Thúy Mai" userId="222f1c7e07c9bd7a" providerId="LiveId" clId="{06ADFD30-169F-4340-8FB3-4E5864914BC7}" dt="2022-08-04T02:11:59.174" v="15032" actId="14100"/>
        <pc:sldMkLst>
          <pc:docMk/>
          <pc:sldMk cId="1779232927" sldId="370"/>
        </pc:sldMkLst>
        <pc:spChg chg="del">
          <ac:chgData name="Thúy Mai" userId="222f1c7e07c9bd7a" providerId="LiveId" clId="{06ADFD30-169F-4340-8FB3-4E5864914BC7}" dt="2022-08-04T02:09:40.919" v="14983" actId="478"/>
          <ac:spMkLst>
            <pc:docMk/>
            <pc:sldMk cId="1779232927" sldId="370"/>
            <ac:spMk id="2" creationId="{714973DB-2A1D-A31D-0EB2-D4E5CCC99138}"/>
          </ac:spMkLst>
        </pc:spChg>
        <pc:spChg chg="del">
          <ac:chgData name="Thúy Mai" userId="222f1c7e07c9bd7a" providerId="LiveId" clId="{06ADFD30-169F-4340-8FB3-4E5864914BC7}" dt="2022-08-04T02:09:42.181" v="14984" actId="478"/>
          <ac:spMkLst>
            <pc:docMk/>
            <pc:sldMk cId="1779232927" sldId="370"/>
            <ac:spMk id="3" creationId="{4CC0F517-E7AC-41BD-B1F1-7AE13E09CC43}"/>
          </ac:spMkLst>
        </pc:spChg>
        <pc:spChg chg="add mod">
          <ac:chgData name="Thúy Mai" userId="222f1c7e07c9bd7a" providerId="LiveId" clId="{06ADFD30-169F-4340-8FB3-4E5864914BC7}" dt="2022-08-04T02:10:47.648" v="15004" actId="14100"/>
          <ac:spMkLst>
            <pc:docMk/>
            <pc:sldMk cId="1779232927" sldId="370"/>
            <ac:spMk id="4" creationId="{8669A300-4B8B-4A17-4F47-DC8BFB9AD01D}"/>
          </ac:spMkLst>
        </pc:spChg>
        <pc:spChg chg="add mod">
          <ac:chgData name="Thúy Mai" userId="222f1c7e07c9bd7a" providerId="LiveId" clId="{06ADFD30-169F-4340-8FB3-4E5864914BC7}" dt="2022-08-04T02:11:15.438" v="15016" actId="14100"/>
          <ac:spMkLst>
            <pc:docMk/>
            <pc:sldMk cId="1779232927" sldId="370"/>
            <ac:spMk id="6" creationId="{4263B2D4-511E-E68E-817A-7F4CC603EB44}"/>
          </ac:spMkLst>
        </pc:spChg>
        <pc:spChg chg="add mod">
          <ac:chgData name="Thúy Mai" userId="222f1c7e07c9bd7a" providerId="LiveId" clId="{06ADFD30-169F-4340-8FB3-4E5864914BC7}" dt="2022-08-04T02:09:49.892" v="14986"/>
          <ac:spMkLst>
            <pc:docMk/>
            <pc:sldMk cId="1779232927" sldId="370"/>
            <ac:spMk id="7" creationId="{55B95861-0A08-BDF1-28F4-188613826014}"/>
          </ac:spMkLst>
        </pc:spChg>
        <pc:spChg chg="add mod">
          <ac:chgData name="Thúy Mai" userId="222f1c7e07c9bd7a" providerId="LiveId" clId="{06ADFD30-169F-4340-8FB3-4E5864914BC7}" dt="2022-08-04T02:09:49.892" v="14986"/>
          <ac:spMkLst>
            <pc:docMk/>
            <pc:sldMk cId="1779232927" sldId="370"/>
            <ac:spMk id="8" creationId="{AEA2ABBE-59A1-B6CC-11D4-B81184D08667}"/>
          </ac:spMkLst>
        </pc:spChg>
        <pc:spChg chg="add mod">
          <ac:chgData name="Thúy Mai" userId="222f1c7e07c9bd7a" providerId="LiveId" clId="{06ADFD30-169F-4340-8FB3-4E5864914BC7}" dt="2022-08-04T02:09:49.892" v="14986"/>
          <ac:spMkLst>
            <pc:docMk/>
            <pc:sldMk cId="1779232927" sldId="370"/>
            <ac:spMk id="9" creationId="{58D5FB16-CA9B-E25F-E897-6187BEA320BB}"/>
          </ac:spMkLst>
        </pc:spChg>
        <pc:spChg chg="add del mod">
          <ac:chgData name="Thúy Mai" userId="222f1c7e07c9bd7a" providerId="LiveId" clId="{06ADFD30-169F-4340-8FB3-4E5864914BC7}" dt="2022-08-04T02:11:31.129" v="15020" actId="478"/>
          <ac:spMkLst>
            <pc:docMk/>
            <pc:sldMk cId="1779232927" sldId="370"/>
            <ac:spMk id="12" creationId="{E8B8059D-DAF5-EEC0-4A11-113CA15E3E28}"/>
          </ac:spMkLst>
        </pc:spChg>
        <pc:spChg chg="add mod">
          <ac:chgData name="Thúy Mai" userId="222f1c7e07c9bd7a" providerId="LiveId" clId="{06ADFD30-169F-4340-8FB3-4E5864914BC7}" dt="2022-08-04T02:11:59.174" v="15032" actId="14100"/>
          <ac:spMkLst>
            <pc:docMk/>
            <pc:sldMk cId="1779232927" sldId="370"/>
            <ac:spMk id="13" creationId="{FCB105AB-4D78-8B82-D108-471CFEBEFA64}"/>
          </ac:spMkLst>
        </pc:spChg>
        <pc:spChg chg="add mod">
          <ac:chgData name="Thúy Mai" userId="222f1c7e07c9bd7a" providerId="LiveId" clId="{06ADFD30-169F-4340-8FB3-4E5864914BC7}" dt="2022-08-04T02:11:55.599" v="15031" actId="1076"/>
          <ac:spMkLst>
            <pc:docMk/>
            <pc:sldMk cId="1779232927" sldId="370"/>
            <ac:spMk id="14" creationId="{286BC8F6-A476-F6DF-3EFA-37442171B6C3}"/>
          </ac:spMkLst>
        </pc:spChg>
        <pc:graphicFrameChg chg="add del mod">
          <ac:chgData name="Thúy Mai" userId="222f1c7e07c9bd7a" providerId="LiveId" clId="{06ADFD30-169F-4340-8FB3-4E5864914BC7}" dt="2022-08-04T02:10:03.432" v="14989"/>
          <ac:graphicFrameMkLst>
            <pc:docMk/>
            <pc:sldMk cId="1779232927" sldId="370"/>
            <ac:graphicFrameMk id="10" creationId="{13F960AD-81BA-8F49-6C03-B17BB2F805A6}"/>
          </ac:graphicFrameMkLst>
        </pc:graphicFrameChg>
        <pc:picChg chg="add mod">
          <ac:chgData name="Thúy Mai" userId="222f1c7e07c9bd7a" providerId="LiveId" clId="{06ADFD30-169F-4340-8FB3-4E5864914BC7}" dt="2022-08-04T02:09:42.899" v="14985"/>
          <ac:picMkLst>
            <pc:docMk/>
            <pc:sldMk cId="1779232927" sldId="370"/>
            <ac:picMk id="5" creationId="{0BC23279-B8AC-EE87-E620-B9A6BCE687A3}"/>
          </ac:picMkLst>
        </pc:picChg>
      </pc:sldChg>
      <pc:sldChg chg="addSp delSp modSp add del mod addAnim delAnim">
        <pc:chgData name="Thúy Mai" userId="222f1c7e07c9bd7a" providerId="LiveId" clId="{06ADFD30-169F-4340-8FB3-4E5864914BC7}" dt="2022-08-04T03:23:11.618" v="15202" actId="47"/>
        <pc:sldMkLst>
          <pc:docMk/>
          <pc:sldMk cId="2569881548" sldId="371"/>
        </pc:sldMkLst>
        <pc:spChg chg="mod">
          <ac:chgData name="Thúy Mai" userId="222f1c7e07c9bd7a" providerId="LiveId" clId="{06ADFD30-169F-4340-8FB3-4E5864914BC7}" dt="2022-08-04T03:17:07.084" v="15091" actId="1076"/>
          <ac:spMkLst>
            <pc:docMk/>
            <pc:sldMk cId="2569881548" sldId="371"/>
            <ac:spMk id="10" creationId="{2C4DCF4C-097B-31ED-B263-36A68E0731D9}"/>
          </ac:spMkLst>
        </pc:spChg>
        <pc:spChg chg="mod">
          <ac:chgData name="Thúy Mai" userId="222f1c7e07c9bd7a" providerId="LiveId" clId="{06ADFD30-169F-4340-8FB3-4E5864914BC7}" dt="2022-08-04T03:18:01.412" v="15101" actId="21"/>
          <ac:spMkLst>
            <pc:docMk/>
            <pc:sldMk cId="2569881548" sldId="371"/>
            <ac:spMk id="13" creationId="{C5E03A9E-A599-4B9A-B82E-C77AAF229E80}"/>
          </ac:spMkLst>
        </pc:spChg>
        <pc:spChg chg="add del">
          <ac:chgData name="Thúy Mai" userId="222f1c7e07c9bd7a" providerId="LiveId" clId="{06ADFD30-169F-4340-8FB3-4E5864914BC7}" dt="2022-08-04T03:15:44.860" v="15071" actId="21"/>
          <ac:spMkLst>
            <pc:docMk/>
            <pc:sldMk cId="2569881548" sldId="371"/>
            <ac:spMk id="15" creationId="{EB5FF406-697E-F198-8E94-224BC501CDC8}"/>
          </ac:spMkLst>
        </pc:spChg>
      </pc:sldChg>
      <pc:sldChg chg="add del">
        <pc:chgData name="Thúy Mai" userId="222f1c7e07c9bd7a" providerId="LiveId" clId="{06ADFD30-169F-4340-8FB3-4E5864914BC7}" dt="2022-08-04T03:15:52.935" v="15076" actId="47"/>
        <pc:sldMkLst>
          <pc:docMk/>
          <pc:sldMk cId="420944847" sldId="372"/>
        </pc:sldMkLst>
      </pc:sldChg>
      <pc:sldChg chg="addSp modSp add mod modAnim">
        <pc:chgData name="Thúy Mai" userId="222f1c7e07c9bd7a" providerId="LiveId" clId="{06ADFD30-169F-4340-8FB3-4E5864914BC7}" dt="2022-08-04T03:18:58.601" v="15133" actId="1076"/>
        <pc:sldMkLst>
          <pc:docMk/>
          <pc:sldMk cId="3713581443" sldId="372"/>
        </pc:sldMkLst>
        <pc:spChg chg="mod">
          <ac:chgData name="Thúy Mai" userId="222f1c7e07c9bd7a" providerId="LiveId" clId="{06ADFD30-169F-4340-8FB3-4E5864914BC7}" dt="2022-08-04T03:17:19.150" v="15093" actId="14100"/>
          <ac:spMkLst>
            <pc:docMk/>
            <pc:sldMk cId="3713581443" sldId="372"/>
            <ac:spMk id="11" creationId="{CB5ADC1B-1936-421E-20F8-538504502C17}"/>
          </ac:spMkLst>
        </pc:spChg>
        <pc:spChg chg="mod">
          <ac:chgData name="Thúy Mai" userId="222f1c7e07c9bd7a" providerId="LiveId" clId="{06ADFD30-169F-4340-8FB3-4E5864914BC7}" dt="2022-08-04T03:18:39.852" v="15111" actId="1076"/>
          <ac:spMkLst>
            <pc:docMk/>
            <pc:sldMk cId="3713581443" sldId="372"/>
            <ac:spMk id="16" creationId="{5BF04C38-B269-7202-0938-8D3F9823C8B1}"/>
          </ac:spMkLst>
        </pc:spChg>
        <pc:spChg chg="mod">
          <ac:chgData name="Thúy Mai" userId="222f1c7e07c9bd7a" providerId="LiveId" clId="{06ADFD30-169F-4340-8FB3-4E5864914BC7}" dt="2022-08-04T03:18:58.601" v="15133" actId="1076"/>
          <ac:spMkLst>
            <pc:docMk/>
            <pc:sldMk cId="3713581443" sldId="372"/>
            <ac:spMk id="17" creationId="{7C7F4D08-95A0-552B-1D45-FA10A4389C22}"/>
          </ac:spMkLst>
        </pc:spChg>
        <pc:spChg chg="add mod">
          <ac:chgData name="Thúy Mai" userId="222f1c7e07c9bd7a" providerId="LiveId" clId="{06ADFD30-169F-4340-8FB3-4E5864914BC7}" dt="2022-08-04T03:18:55.011" v="15132" actId="20577"/>
          <ac:spMkLst>
            <pc:docMk/>
            <pc:sldMk cId="3713581443" sldId="372"/>
            <ac:spMk id="19" creationId="{0C54B113-84D8-A6D6-53F0-952EE9F993CB}"/>
          </ac:spMkLst>
        </pc:spChg>
        <pc:spChg chg="mod">
          <ac:chgData name="Thúy Mai" userId="222f1c7e07c9bd7a" providerId="LiveId" clId="{06ADFD30-169F-4340-8FB3-4E5864914BC7}" dt="2022-08-04T03:18:08.131" v="15103" actId="14100"/>
          <ac:spMkLst>
            <pc:docMk/>
            <pc:sldMk cId="3713581443" sldId="372"/>
            <ac:spMk id="20" creationId="{5E37F6D9-6191-BACE-6A4E-1C4F8C65D0E5}"/>
          </ac:spMkLst>
        </pc:spChg>
        <pc:spChg chg="mod">
          <ac:chgData name="Thúy Mai" userId="222f1c7e07c9bd7a" providerId="LiveId" clId="{06ADFD30-169F-4340-8FB3-4E5864914BC7}" dt="2022-08-04T03:18:44.115" v="15113" actId="1076"/>
          <ac:spMkLst>
            <pc:docMk/>
            <pc:sldMk cId="3713581443" sldId="372"/>
            <ac:spMk id="22" creationId="{C7AD29FC-E64D-DB33-20C5-8344FC54356D}"/>
          </ac:spMkLst>
        </pc:spChg>
        <pc:cxnChg chg="mod">
          <ac:chgData name="Thúy Mai" userId="222f1c7e07c9bd7a" providerId="LiveId" clId="{06ADFD30-169F-4340-8FB3-4E5864914BC7}" dt="2022-08-04T03:18:58.601" v="15133" actId="1076"/>
          <ac:cxnSpMkLst>
            <pc:docMk/>
            <pc:sldMk cId="3713581443" sldId="372"/>
            <ac:cxnSpMk id="6" creationId="{2C90A7E3-2BE1-0907-4FD2-A2B98228590D}"/>
          </ac:cxnSpMkLst>
        </pc:cxnChg>
        <pc:cxnChg chg="add mod">
          <ac:chgData name="Thúy Mai" userId="222f1c7e07c9bd7a" providerId="LiveId" clId="{06ADFD30-169F-4340-8FB3-4E5864914BC7}" dt="2022-08-04T03:18:47.263" v="15116" actId="1076"/>
          <ac:cxnSpMkLst>
            <pc:docMk/>
            <pc:sldMk cId="3713581443" sldId="372"/>
            <ac:cxnSpMk id="18" creationId="{5F9A7F00-53DB-72FE-6A6E-CC792771D94B}"/>
          </ac:cxnSpMkLst>
        </pc:cxnChg>
        <pc:cxnChg chg="mod">
          <ac:chgData name="Thúy Mai" userId="222f1c7e07c9bd7a" providerId="LiveId" clId="{06ADFD30-169F-4340-8FB3-4E5864914BC7}" dt="2022-08-04T03:18:44.115" v="15113" actId="1076"/>
          <ac:cxnSpMkLst>
            <pc:docMk/>
            <pc:sldMk cId="3713581443" sldId="372"/>
            <ac:cxnSpMk id="21" creationId="{AD429438-24B7-2948-3DCB-829E6D90AAFB}"/>
          </ac:cxnSpMkLst>
        </pc:cxnChg>
      </pc:sldChg>
      <pc:sldChg chg="add del">
        <pc:chgData name="Thúy Mai" userId="222f1c7e07c9bd7a" providerId="LiveId" clId="{06ADFD30-169F-4340-8FB3-4E5864914BC7}" dt="2022-08-04T03:15:44.711" v="15070"/>
        <pc:sldMkLst>
          <pc:docMk/>
          <pc:sldMk cId="3794989795" sldId="372"/>
        </pc:sldMkLst>
      </pc:sldChg>
      <pc:sldChg chg="addSp delSp modSp add mod delAnim modAnim addCm delCm">
        <pc:chgData name="Thúy Mai" userId="222f1c7e07c9bd7a" providerId="LiveId" clId="{06ADFD30-169F-4340-8FB3-4E5864914BC7}" dt="2022-08-04T03:23:03.382" v="15201" actId="208"/>
        <pc:sldMkLst>
          <pc:docMk/>
          <pc:sldMk cId="429616867" sldId="373"/>
        </pc:sldMkLst>
        <pc:spChg chg="del">
          <ac:chgData name="Thúy Mai" userId="222f1c7e07c9bd7a" providerId="LiveId" clId="{06ADFD30-169F-4340-8FB3-4E5864914BC7}" dt="2022-08-04T03:20:23.113" v="15149" actId="478"/>
          <ac:spMkLst>
            <pc:docMk/>
            <pc:sldMk cId="429616867" sldId="373"/>
            <ac:spMk id="11" creationId="{CB5ADC1B-1936-421E-20F8-538504502C17}"/>
          </ac:spMkLst>
        </pc:spChg>
        <pc:spChg chg="del mod">
          <ac:chgData name="Thúy Mai" userId="222f1c7e07c9bd7a" providerId="LiveId" clId="{06ADFD30-169F-4340-8FB3-4E5864914BC7}" dt="2022-08-04T03:21:21.704" v="15168" actId="478"/>
          <ac:spMkLst>
            <pc:docMk/>
            <pc:sldMk cId="429616867" sldId="373"/>
            <ac:spMk id="16" creationId="{5BF04C38-B269-7202-0938-8D3F9823C8B1}"/>
          </ac:spMkLst>
        </pc:spChg>
        <pc:spChg chg="del">
          <ac:chgData name="Thúy Mai" userId="222f1c7e07c9bd7a" providerId="LiveId" clId="{06ADFD30-169F-4340-8FB3-4E5864914BC7}" dt="2022-08-04T03:20:25.640" v="15151" actId="478"/>
          <ac:spMkLst>
            <pc:docMk/>
            <pc:sldMk cId="429616867" sldId="373"/>
            <ac:spMk id="17" creationId="{7C7F4D08-95A0-552B-1D45-FA10A4389C22}"/>
          </ac:spMkLst>
        </pc:spChg>
        <pc:spChg chg="del">
          <ac:chgData name="Thúy Mai" userId="222f1c7e07c9bd7a" providerId="LiveId" clId="{06ADFD30-169F-4340-8FB3-4E5864914BC7}" dt="2022-08-04T03:20:40.589" v="15155" actId="478"/>
          <ac:spMkLst>
            <pc:docMk/>
            <pc:sldMk cId="429616867" sldId="373"/>
            <ac:spMk id="19" creationId="{0C54B113-84D8-A6D6-53F0-952EE9F993CB}"/>
          </ac:spMkLst>
        </pc:spChg>
        <pc:spChg chg="mod">
          <ac:chgData name="Thúy Mai" userId="222f1c7e07c9bd7a" providerId="LiveId" clId="{06ADFD30-169F-4340-8FB3-4E5864914BC7}" dt="2022-08-04T03:21:04.798" v="15163" actId="1076"/>
          <ac:spMkLst>
            <pc:docMk/>
            <pc:sldMk cId="429616867" sldId="373"/>
            <ac:spMk id="20" creationId="{5E37F6D9-6191-BACE-6A4E-1C4F8C65D0E5}"/>
          </ac:spMkLst>
        </pc:spChg>
        <pc:spChg chg="mod">
          <ac:chgData name="Thúy Mai" userId="222f1c7e07c9bd7a" providerId="LiveId" clId="{06ADFD30-169F-4340-8FB3-4E5864914BC7}" dt="2022-08-04T03:21:14.407" v="15166" actId="1076"/>
          <ac:spMkLst>
            <pc:docMk/>
            <pc:sldMk cId="429616867" sldId="373"/>
            <ac:spMk id="22" creationId="{C7AD29FC-E64D-DB33-20C5-8344FC54356D}"/>
          </ac:spMkLst>
        </pc:spChg>
        <pc:spChg chg="add mod">
          <ac:chgData name="Thúy Mai" userId="222f1c7e07c9bd7a" providerId="LiveId" clId="{06ADFD30-169F-4340-8FB3-4E5864914BC7}" dt="2022-08-04T03:23:03.382" v="15201" actId="208"/>
          <ac:spMkLst>
            <pc:docMk/>
            <pc:sldMk cId="429616867" sldId="373"/>
            <ac:spMk id="25" creationId="{3B442C9E-E39F-5AD5-2603-624E84EECB4D}"/>
          </ac:spMkLst>
        </pc:spChg>
        <pc:spChg chg="add mod">
          <ac:chgData name="Thúy Mai" userId="222f1c7e07c9bd7a" providerId="LiveId" clId="{06ADFD30-169F-4340-8FB3-4E5864914BC7}" dt="2022-08-04T03:22:39.676" v="15197" actId="1076"/>
          <ac:spMkLst>
            <pc:docMk/>
            <pc:sldMk cId="429616867" sldId="373"/>
            <ac:spMk id="27" creationId="{7687C6F2-403D-6385-AA38-344E911CD266}"/>
          </ac:spMkLst>
        </pc:spChg>
        <pc:spChg chg="add mod">
          <ac:chgData name="Thúy Mai" userId="222f1c7e07c9bd7a" providerId="LiveId" clId="{06ADFD30-169F-4340-8FB3-4E5864914BC7}" dt="2022-08-04T03:23:03.382" v="15201" actId="208"/>
          <ac:spMkLst>
            <pc:docMk/>
            <pc:sldMk cId="429616867" sldId="373"/>
            <ac:spMk id="29" creationId="{254FABF1-E3EF-EBCD-CB2E-9F4487695F33}"/>
          </ac:spMkLst>
        </pc:spChg>
        <pc:cxnChg chg="del mod">
          <ac:chgData name="Thúy Mai" userId="222f1c7e07c9bd7a" providerId="LiveId" clId="{06ADFD30-169F-4340-8FB3-4E5864914BC7}" dt="2022-08-04T03:20:24.088" v="15150" actId="478"/>
          <ac:cxnSpMkLst>
            <pc:docMk/>
            <pc:sldMk cId="429616867" sldId="373"/>
            <ac:cxnSpMk id="6" creationId="{2C90A7E3-2BE1-0907-4FD2-A2B98228590D}"/>
          </ac:cxnSpMkLst>
        </pc:cxnChg>
        <pc:cxnChg chg="del mod">
          <ac:chgData name="Thúy Mai" userId="222f1c7e07c9bd7a" providerId="LiveId" clId="{06ADFD30-169F-4340-8FB3-4E5864914BC7}" dt="2022-08-04T03:20:39.293" v="15154" actId="478"/>
          <ac:cxnSpMkLst>
            <pc:docMk/>
            <pc:sldMk cId="429616867" sldId="373"/>
            <ac:cxnSpMk id="18" creationId="{5F9A7F00-53DB-72FE-6A6E-CC792771D94B}"/>
          </ac:cxnSpMkLst>
        </pc:cxnChg>
        <pc:cxnChg chg="mod">
          <ac:chgData name="Thúy Mai" userId="222f1c7e07c9bd7a" providerId="LiveId" clId="{06ADFD30-169F-4340-8FB3-4E5864914BC7}" dt="2022-08-04T03:21:14.407" v="15166" actId="1076"/>
          <ac:cxnSpMkLst>
            <pc:docMk/>
            <pc:sldMk cId="429616867" sldId="373"/>
            <ac:cxnSpMk id="21" creationId="{AD429438-24B7-2948-3DCB-829E6D90AAFB}"/>
          </ac:cxnSpMkLst>
        </pc:cxnChg>
      </pc:sldChg>
      <pc:sldChg chg="delSp modSp add mod delAnim">
        <pc:chgData name="Thúy Mai" userId="222f1c7e07c9bd7a" providerId="LiveId" clId="{06ADFD30-169F-4340-8FB3-4E5864914BC7}" dt="2022-08-04T03:39:51.464" v="15958" actId="1076"/>
        <pc:sldMkLst>
          <pc:docMk/>
          <pc:sldMk cId="1079860570" sldId="374"/>
        </pc:sldMkLst>
        <pc:spChg chg="del">
          <ac:chgData name="Thúy Mai" userId="222f1c7e07c9bd7a" providerId="LiveId" clId="{06ADFD30-169F-4340-8FB3-4E5864914BC7}" dt="2022-08-04T03:39:04.924" v="15946" actId="478"/>
          <ac:spMkLst>
            <pc:docMk/>
            <pc:sldMk cId="1079860570" sldId="374"/>
            <ac:spMk id="2" creationId="{87525B71-23A0-038F-C5BE-31E60DFAC7F4}"/>
          </ac:spMkLst>
        </pc:spChg>
        <pc:spChg chg="mod">
          <ac:chgData name="Thúy Mai" userId="222f1c7e07c9bd7a" providerId="LiveId" clId="{06ADFD30-169F-4340-8FB3-4E5864914BC7}" dt="2022-08-04T03:39:24.889" v="15951" actId="403"/>
          <ac:spMkLst>
            <pc:docMk/>
            <pc:sldMk cId="1079860570" sldId="374"/>
            <ac:spMk id="6" creationId="{966DDFB1-CA2F-940D-A89D-163371591130}"/>
          </ac:spMkLst>
        </pc:spChg>
        <pc:spChg chg="mod">
          <ac:chgData name="Thúy Mai" userId="222f1c7e07c9bd7a" providerId="LiveId" clId="{06ADFD30-169F-4340-8FB3-4E5864914BC7}" dt="2022-08-04T03:39:30.671" v="15952" actId="1076"/>
          <ac:spMkLst>
            <pc:docMk/>
            <pc:sldMk cId="1079860570" sldId="374"/>
            <ac:spMk id="9" creationId="{070E6CC4-7691-4F18-AA9A-A9B6D80763DF}"/>
          </ac:spMkLst>
        </pc:spChg>
        <pc:spChg chg="mod">
          <ac:chgData name="Thúy Mai" userId="222f1c7e07c9bd7a" providerId="LiveId" clId="{06ADFD30-169F-4340-8FB3-4E5864914BC7}" dt="2022-08-04T03:39:35.790" v="15953" actId="1076"/>
          <ac:spMkLst>
            <pc:docMk/>
            <pc:sldMk cId="1079860570" sldId="374"/>
            <ac:spMk id="10" creationId="{CC285899-916A-14CC-CF11-1CF3AA3646F9}"/>
          </ac:spMkLst>
        </pc:spChg>
        <pc:spChg chg="del">
          <ac:chgData name="Thúy Mai" userId="222f1c7e07c9bd7a" providerId="LiveId" clId="{06ADFD30-169F-4340-8FB3-4E5864914BC7}" dt="2022-08-04T03:39:04.924" v="15946" actId="478"/>
          <ac:spMkLst>
            <pc:docMk/>
            <pc:sldMk cId="1079860570" sldId="374"/>
            <ac:spMk id="11" creationId="{1D277B18-E0B2-AE20-F8E5-B2CF753D861E}"/>
          </ac:spMkLst>
        </pc:spChg>
        <pc:spChg chg="del">
          <ac:chgData name="Thúy Mai" userId="222f1c7e07c9bd7a" providerId="LiveId" clId="{06ADFD30-169F-4340-8FB3-4E5864914BC7}" dt="2022-08-04T03:39:04.924" v="15946" actId="478"/>
          <ac:spMkLst>
            <pc:docMk/>
            <pc:sldMk cId="1079860570" sldId="374"/>
            <ac:spMk id="12" creationId="{6099C9E6-7201-D1AF-C8F8-347B709EB859}"/>
          </ac:spMkLst>
        </pc:spChg>
        <pc:spChg chg="del">
          <ac:chgData name="Thúy Mai" userId="222f1c7e07c9bd7a" providerId="LiveId" clId="{06ADFD30-169F-4340-8FB3-4E5864914BC7}" dt="2022-08-04T03:39:04.924" v="15946" actId="478"/>
          <ac:spMkLst>
            <pc:docMk/>
            <pc:sldMk cId="1079860570" sldId="374"/>
            <ac:spMk id="13" creationId="{121815E9-25C9-8156-1EF2-E64211D5A969}"/>
          </ac:spMkLst>
        </pc:spChg>
        <pc:spChg chg="del">
          <ac:chgData name="Thúy Mai" userId="222f1c7e07c9bd7a" providerId="LiveId" clId="{06ADFD30-169F-4340-8FB3-4E5864914BC7}" dt="2022-08-04T03:39:04.924" v="15946" actId="478"/>
          <ac:spMkLst>
            <pc:docMk/>
            <pc:sldMk cId="1079860570" sldId="374"/>
            <ac:spMk id="14" creationId="{6EB38AF9-A8C4-CE2D-B37F-BB1B97B35D9B}"/>
          </ac:spMkLst>
        </pc:spChg>
        <pc:spChg chg="del">
          <ac:chgData name="Thúy Mai" userId="222f1c7e07c9bd7a" providerId="LiveId" clId="{06ADFD30-169F-4340-8FB3-4E5864914BC7}" dt="2022-08-04T03:39:04.924" v="15946" actId="478"/>
          <ac:spMkLst>
            <pc:docMk/>
            <pc:sldMk cId="1079860570" sldId="374"/>
            <ac:spMk id="15" creationId="{3CA2A6C1-AEED-F3E7-A3AF-11FF7A193BA1}"/>
          </ac:spMkLst>
        </pc:spChg>
        <pc:spChg chg="mod">
          <ac:chgData name="Thúy Mai" userId="222f1c7e07c9bd7a" providerId="LiveId" clId="{06ADFD30-169F-4340-8FB3-4E5864914BC7}" dt="2022-08-04T03:39:49.069" v="15957" actId="14100"/>
          <ac:spMkLst>
            <pc:docMk/>
            <pc:sldMk cId="1079860570" sldId="374"/>
            <ac:spMk id="16" creationId="{12AADB97-9F66-50D8-1310-0AA0F56424B1}"/>
          </ac:spMkLst>
        </pc:spChg>
        <pc:graphicFrameChg chg="mod">
          <ac:chgData name="Thúy Mai" userId="222f1c7e07c9bd7a" providerId="LiveId" clId="{06ADFD30-169F-4340-8FB3-4E5864914BC7}" dt="2022-08-04T03:39:51.464" v="15958" actId="1076"/>
          <ac:graphicFrameMkLst>
            <pc:docMk/>
            <pc:sldMk cId="1079860570" sldId="374"/>
            <ac:graphicFrameMk id="8" creationId="{40C1466D-1E67-62FE-6DC1-CDB7815F19BB}"/>
          </ac:graphicFrameMkLst>
        </pc:graphicFrameChg>
        <pc:graphicFrameChg chg="mod">
          <ac:chgData name="Thúy Mai" userId="222f1c7e07c9bd7a" providerId="LiveId" clId="{06ADFD30-169F-4340-8FB3-4E5864914BC7}" dt="2022-08-04T03:39:44.254" v="15955" actId="1076"/>
          <ac:graphicFrameMkLst>
            <pc:docMk/>
            <pc:sldMk cId="1079860570" sldId="374"/>
            <ac:graphicFrameMk id="18" creationId="{5B325282-D673-0D71-9E0F-419DF9D8AACC}"/>
          </ac:graphicFrameMkLst>
        </pc:graphicFrameChg>
      </pc:sldChg>
      <pc:sldChg chg="add del">
        <pc:chgData name="Thúy Mai" userId="222f1c7e07c9bd7a" providerId="LiveId" clId="{06ADFD30-169F-4340-8FB3-4E5864914BC7}" dt="2022-08-04T03:26:44.376" v="15208" actId="2890"/>
        <pc:sldMkLst>
          <pc:docMk/>
          <pc:sldMk cId="1938155227" sldId="374"/>
        </pc:sldMkLst>
      </pc:sldChg>
      <pc:sldMasterChg chg="setBg modSldLayout">
        <pc:chgData name="Thúy Mai" userId="222f1c7e07c9bd7a" providerId="LiveId" clId="{06ADFD30-169F-4340-8FB3-4E5864914BC7}" dt="2022-04-28T17:20:10.622" v="7246"/>
        <pc:sldMasterMkLst>
          <pc:docMk/>
          <pc:sldMasterMk cId="3434187790" sldId="2147483678"/>
        </pc:sldMasterMkLst>
        <pc:sldLayoutChg chg="setBg">
          <pc:chgData name="Thúy Mai" userId="222f1c7e07c9bd7a" providerId="LiveId" clId="{06ADFD30-169F-4340-8FB3-4E5864914BC7}" dt="2022-04-28T17:20:10.622" v="7246"/>
          <pc:sldLayoutMkLst>
            <pc:docMk/>
            <pc:sldMasterMk cId="3434187790" sldId="2147483678"/>
            <pc:sldLayoutMk cId="732316940" sldId="2147483679"/>
          </pc:sldLayoutMkLst>
        </pc:sldLayoutChg>
        <pc:sldLayoutChg chg="setBg">
          <pc:chgData name="Thúy Mai" userId="222f1c7e07c9bd7a" providerId="LiveId" clId="{06ADFD30-169F-4340-8FB3-4E5864914BC7}" dt="2022-04-28T17:20:10.622" v="7246"/>
          <pc:sldLayoutMkLst>
            <pc:docMk/>
            <pc:sldMasterMk cId="3434187790" sldId="2147483678"/>
            <pc:sldLayoutMk cId="2341926793" sldId="2147483680"/>
          </pc:sldLayoutMkLst>
        </pc:sldLayoutChg>
        <pc:sldLayoutChg chg="setBg">
          <pc:chgData name="Thúy Mai" userId="222f1c7e07c9bd7a" providerId="LiveId" clId="{06ADFD30-169F-4340-8FB3-4E5864914BC7}" dt="2022-04-28T17:20:10.622" v="7246"/>
          <pc:sldLayoutMkLst>
            <pc:docMk/>
            <pc:sldMasterMk cId="3434187790" sldId="2147483678"/>
            <pc:sldLayoutMk cId="3179622608" sldId="2147483681"/>
          </pc:sldLayoutMkLst>
        </pc:sldLayoutChg>
        <pc:sldLayoutChg chg="setBg">
          <pc:chgData name="Thúy Mai" userId="222f1c7e07c9bd7a" providerId="LiveId" clId="{06ADFD30-169F-4340-8FB3-4E5864914BC7}" dt="2022-04-28T17:20:10.622" v="7246"/>
          <pc:sldLayoutMkLst>
            <pc:docMk/>
            <pc:sldMasterMk cId="3434187790" sldId="2147483678"/>
            <pc:sldLayoutMk cId="1409878045" sldId="2147483682"/>
          </pc:sldLayoutMkLst>
        </pc:sldLayoutChg>
        <pc:sldLayoutChg chg="setBg">
          <pc:chgData name="Thúy Mai" userId="222f1c7e07c9bd7a" providerId="LiveId" clId="{06ADFD30-169F-4340-8FB3-4E5864914BC7}" dt="2022-04-28T17:20:10.622" v="7246"/>
          <pc:sldLayoutMkLst>
            <pc:docMk/>
            <pc:sldMasterMk cId="3434187790" sldId="2147483678"/>
            <pc:sldLayoutMk cId="1647653830" sldId="2147483683"/>
          </pc:sldLayoutMkLst>
        </pc:sldLayoutChg>
        <pc:sldLayoutChg chg="setBg">
          <pc:chgData name="Thúy Mai" userId="222f1c7e07c9bd7a" providerId="LiveId" clId="{06ADFD30-169F-4340-8FB3-4E5864914BC7}" dt="2022-04-28T17:20:10.622" v="7246"/>
          <pc:sldLayoutMkLst>
            <pc:docMk/>
            <pc:sldMasterMk cId="3434187790" sldId="2147483678"/>
            <pc:sldLayoutMk cId="2694289762" sldId="2147483684"/>
          </pc:sldLayoutMkLst>
        </pc:sldLayoutChg>
        <pc:sldLayoutChg chg="setBg">
          <pc:chgData name="Thúy Mai" userId="222f1c7e07c9bd7a" providerId="LiveId" clId="{06ADFD30-169F-4340-8FB3-4E5864914BC7}" dt="2022-04-28T17:20:10.622" v="7246"/>
          <pc:sldLayoutMkLst>
            <pc:docMk/>
            <pc:sldMasterMk cId="3434187790" sldId="2147483678"/>
            <pc:sldLayoutMk cId="3226047031" sldId="2147483685"/>
          </pc:sldLayoutMkLst>
        </pc:sldLayoutChg>
        <pc:sldLayoutChg chg="setBg">
          <pc:chgData name="Thúy Mai" userId="222f1c7e07c9bd7a" providerId="LiveId" clId="{06ADFD30-169F-4340-8FB3-4E5864914BC7}" dt="2022-04-28T17:20:10.622" v="7246"/>
          <pc:sldLayoutMkLst>
            <pc:docMk/>
            <pc:sldMasterMk cId="3434187790" sldId="2147483678"/>
            <pc:sldLayoutMk cId="2414913190" sldId="2147483686"/>
          </pc:sldLayoutMkLst>
        </pc:sldLayoutChg>
        <pc:sldLayoutChg chg="setBg">
          <pc:chgData name="Thúy Mai" userId="222f1c7e07c9bd7a" providerId="LiveId" clId="{06ADFD30-169F-4340-8FB3-4E5864914BC7}" dt="2022-04-28T17:20:10.622" v="7246"/>
          <pc:sldLayoutMkLst>
            <pc:docMk/>
            <pc:sldMasterMk cId="3434187790" sldId="2147483678"/>
            <pc:sldLayoutMk cId="2790306741" sldId="2147483687"/>
          </pc:sldLayoutMkLst>
        </pc:sldLayoutChg>
        <pc:sldLayoutChg chg="setBg">
          <pc:chgData name="Thúy Mai" userId="222f1c7e07c9bd7a" providerId="LiveId" clId="{06ADFD30-169F-4340-8FB3-4E5864914BC7}" dt="2022-04-28T17:20:10.622" v="7246"/>
          <pc:sldLayoutMkLst>
            <pc:docMk/>
            <pc:sldMasterMk cId="3434187790" sldId="2147483678"/>
            <pc:sldLayoutMk cId="1920959608" sldId="2147483688"/>
          </pc:sldLayoutMkLst>
        </pc:sldLayoutChg>
        <pc:sldLayoutChg chg="setBg">
          <pc:chgData name="Thúy Mai" userId="222f1c7e07c9bd7a" providerId="LiveId" clId="{06ADFD30-169F-4340-8FB3-4E5864914BC7}" dt="2022-04-28T17:20:10.622" v="7246"/>
          <pc:sldLayoutMkLst>
            <pc:docMk/>
            <pc:sldMasterMk cId="3434187790" sldId="2147483678"/>
            <pc:sldLayoutMk cId="4018454756" sldId="214748368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75D0A0-C6F2-4A6E-B2A7-972381679F87}" type="datetimeFigureOut">
              <a:rPr lang="en-US" smtClean="0"/>
              <a:t>20/09/2023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06448-ABA7-44F7-89EE-2D090D765D12}" type="slidenum">
              <a:rPr lang="en-US" smtClean="0"/>
              <a:t>‹#›</a:t>
            </a:fld>
            <a:endParaRPr lang="en-US"/>
          </a:p>
        </p:txBody>
      </p:sp>
    </p:spTree>
    <p:extLst>
      <p:ext uri="{BB962C8B-B14F-4D97-AF65-F5344CB8AC3E}">
        <p14:creationId xmlns:p14="http://schemas.microsoft.com/office/powerpoint/2010/main" val="1991689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42A06448-ABA7-44F7-89EE-2D090D765D12}" type="slidenum">
              <a:rPr lang="en-US" smtClean="0"/>
              <a:t>42</a:t>
            </a:fld>
            <a:endParaRPr lang="en-US"/>
          </a:p>
        </p:txBody>
      </p:sp>
    </p:spTree>
    <p:extLst>
      <p:ext uri="{BB962C8B-B14F-4D97-AF65-F5344CB8AC3E}">
        <p14:creationId xmlns:p14="http://schemas.microsoft.com/office/powerpoint/2010/main" val="2022429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42A06448-ABA7-44F7-89EE-2D090D765D12}" type="slidenum">
              <a:rPr lang="en-US" smtClean="0"/>
              <a:t>43</a:t>
            </a:fld>
            <a:endParaRPr lang="en-US"/>
          </a:p>
        </p:txBody>
      </p:sp>
    </p:spTree>
    <p:extLst>
      <p:ext uri="{BB962C8B-B14F-4D97-AF65-F5344CB8AC3E}">
        <p14:creationId xmlns:p14="http://schemas.microsoft.com/office/powerpoint/2010/main" val="165638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42A06448-ABA7-44F7-89EE-2D090D765D12}" type="slidenum">
              <a:rPr lang="en-US" smtClean="0"/>
              <a:t>44</a:t>
            </a:fld>
            <a:endParaRPr lang="en-US"/>
          </a:p>
        </p:txBody>
      </p:sp>
    </p:spTree>
    <p:extLst>
      <p:ext uri="{BB962C8B-B14F-4D97-AF65-F5344CB8AC3E}">
        <p14:creationId xmlns:p14="http://schemas.microsoft.com/office/powerpoint/2010/main" val="205901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4C78-E6C9-42C1-9FB2-DCF877BB2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E47D12-C83A-4182-B52C-72E7FDA9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1061A8-2484-4CE4-AB90-15631B0F9125}"/>
              </a:ext>
            </a:extLst>
          </p:cNvPr>
          <p:cNvSpPr>
            <a:spLocks noGrp="1"/>
          </p:cNvSpPr>
          <p:nvPr>
            <p:ph type="dt" sz="half" idx="10"/>
          </p:nvPr>
        </p:nvSpPr>
        <p:spPr/>
        <p:txBody>
          <a:bodyPr/>
          <a:lstStyle/>
          <a:p>
            <a:fld id="{865BF017-E878-4FC3-B86C-81DADCFD17EC}" type="datetimeFigureOut">
              <a:rPr lang="en-US" smtClean="0"/>
              <a:t>20/09/2023</a:t>
            </a:fld>
            <a:endParaRPr lang="en-US"/>
          </a:p>
        </p:txBody>
      </p:sp>
      <p:sp>
        <p:nvSpPr>
          <p:cNvPr id="5" name="Footer Placeholder 4">
            <a:extLst>
              <a:ext uri="{FF2B5EF4-FFF2-40B4-BE49-F238E27FC236}">
                <a16:creationId xmlns:a16="http://schemas.microsoft.com/office/drawing/2014/main" id="{521BC2EF-CE53-4D41-830B-6E89EAB88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28589-131E-4FA3-B66F-75E91AF7CC8E}"/>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732316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D1617-BEF1-4EED-A61C-F681159AA9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61BDC4-BA01-420A-ABDB-ABF3FE3587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CD8C0-1DA9-4457-8AEF-81EF087038C2}"/>
              </a:ext>
            </a:extLst>
          </p:cNvPr>
          <p:cNvSpPr>
            <a:spLocks noGrp="1"/>
          </p:cNvSpPr>
          <p:nvPr>
            <p:ph type="dt" sz="half" idx="10"/>
          </p:nvPr>
        </p:nvSpPr>
        <p:spPr/>
        <p:txBody>
          <a:bodyPr/>
          <a:lstStyle/>
          <a:p>
            <a:fld id="{865BF017-E878-4FC3-B86C-81DADCFD17EC}" type="datetimeFigureOut">
              <a:rPr lang="en-US" smtClean="0"/>
              <a:t>20/09/2023</a:t>
            </a:fld>
            <a:endParaRPr lang="en-US"/>
          </a:p>
        </p:txBody>
      </p:sp>
      <p:sp>
        <p:nvSpPr>
          <p:cNvPr id="5" name="Footer Placeholder 4">
            <a:extLst>
              <a:ext uri="{FF2B5EF4-FFF2-40B4-BE49-F238E27FC236}">
                <a16:creationId xmlns:a16="http://schemas.microsoft.com/office/drawing/2014/main" id="{991BFF77-E1E0-47F1-B360-63B1C131A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FE027-510C-4087-89A2-DA446C750305}"/>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1920959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E6380-E0A9-4598-B3A4-DCF4F20EA5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AC7353-6EE2-4CA2-B7FD-4DEC2073AB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DF153-717A-4BDE-9242-566B5761C4EF}"/>
              </a:ext>
            </a:extLst>
          </p:cNvPr>
          <p:cNvSpPr>
            <a:spLocks noGrp="1"/>
          </p:cNvSpPr>
          <p:nvPr>
            <p:ph type="dt" sz="half" idx="10"/>
          </p:nvPr>
        </p:nvSpPr>
        <p:spPr/>
        <p:txBody>
          <a:bodyPr/>
          <a:lstStyle/>
          <a:p>
            <a:fld id="{865BF017-E878-4FC3-B86C-81DADCFD17EC}" type="datetimeFigureOut">
              <a:rPr lang="en-US" smtClean="0"/>
              <a:t>20/09/2023</a:t>
            </a:fld>
            <a:endParaRPr lang="en-US"/>
          </a:p>
        </p:txBody>
      </p:sp>
      <p:sp>
        <p:nvSpPr>
          <p:cNvPr id="5" name="Footer Placeholder 4">
            <a:extLst>
              <a:ext uri="{FF2B5EF4-FFF2-40B4-BE49-F238E27FC236}">
                <a16:creationId xmlns:a16="http://schemas.microsoft.com/office/drawing/2014/main" id="{E3723BA6-A18E-47CA-9E1C-0DA490D8D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B1460-1098-483A-9BD5-BD797F2009B4}"/>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4018454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6339-53CD-4D9E-80EA-7F07746C0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77E25-2F06-4831-93BE-D0BC84BAFD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FBE17-F86A-4A36-AA77-F189713AAC09}"/>
              </a:ext>
            </a:extLst>
          </p:cNvPr>
          <p:cNvSpPr>
            <a:spLocks noGrp="1"/>
          </p:cNvSpPr>
          <p:nvPr>
            <p:ph type="dt" sz="half" idx="10"/>
          </p:nvPr>
        </p:nvSpPr>
        <p:spPr/>
        <p:txBody>
          <a:bodyPr/>
          <a:lstStyle/>
          <a:p>
            <a:fld id="{865BF017-E878-4FC3-B86C-81DADCFD17EC}" type="datetimeFigureOut">
              <a:rPr lang="en-US" smtClean="0"/>
              <a:t>20/09/2023</a:t>
            </a:fld>
            <a:endParaRPr lang="en-US"/>
          </a:p>
        </p:txBody>
      </p:sp>
      <p:sp>
        <p:nvSpPr>
          <p:cNvPr id="5" name="Footer Placeholder 4">
            <a:extLst>
              <a:ext uri="{FF2B5EF4-FFF2-40B4-BE49-F238E27FC236}">
                <a16:creationId xmlns:a16="http://schemas.microsoft.com/office/drawing/2014/main" id="{40F2851A-0B9D-40F0-B6FF-90773F5DB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3FE9B-1525-44F7-BF86-D6E4B39547A7}"/>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341926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A080-2AB6-44E2-AD54-B89B4059DE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0D2C25-4123-47E7-8351-86AC0A8480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0875B6-C2DD-43BF-8195-151C92CFF520}"/>
              </a:ext>
            </a:extLst>
          </p:cNvPr>
          <p:cNvSpPr>
            <a:spLocks noGrp="1"/>
          </p:cNvSpPr>
          <p:nvPr>
            <p:ph type="dt" sz="half" idx="10"/>
          </p:nvPr>
        </p:nvSpPr>
        <p:spPr/>
        <p:txBody>
          <a:bodyPr/>
          <a:lstStyle/>
          <a:p>
            <a:fld id="{865BF017-E878-4FC3-B86C-81DADCFD17EC}" type="datetimeFigureOut">
              <a:rPr lang="en-US" smtClean="0"/>
              <a:t>20/09/2023</a:t>
            </a:fld>
            <a:endParaRPr lang="en-US"/>
          </a:p>
        </p:txBody>
      </p:sp>
      <p:sp>
        <p:nvSpPr>
          <p:cNvPr id="5" name="Footer Placeholder 4">
            <a:extLst>
              <a:ext uri="{FF2B5EF4-FFF2-40B4-BE49-F238E27FC236}">
                <a16:creationId xmlns:a16="http://schemas.microsoft.com/office/drawing/2014/main" id="{7A6B788B-0ABF-4644-B52A-677427147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55252-51CE-4966-A6DB-435BB5AA7693}"/>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3179622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4B83-AEC0-4E62-B5AF-ED1438DC8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C9CD1-5D99-4CA8-B5CE-B14CAB5504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89E4EA-7039-42DF-9CE2-63EF623A2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7AE39-EAC1-42A9-849D-07FC07CF6291}"/>
              </a:ext>
            </a:extLst>
          </p:cNvPr>
          <p:cNvSpPr>
            <a:spLocks noGrp="1"/>
          </p:cNvSpPr>
          <p:nvPr>
            <p:ph type="dt" sz="half" idx="10"/>
          </p:nvPr>
        </p:nvSpPr>
        <p:spPr/>
        <p:txBody>
          <a:bodyPr/>
          <a:lstStyle/>
          <a:p>
            <a:fld id="{865BF017-E878-4FC3-B86C-81DADCFD17EC}" type="datetimeFigureOut">
              <a:rPr lang="en-US" smtClean="0"/>
              <a:t>20/09/2023</a:t>
            </a:fld>
            <a:endParaRPr lang="en-US"/>
          </a:p>
        </p:txBody>
      </p:sp>
      <p:sp>
        <p:nvSpPr>
          <p:cNvPr id="6" name="Footer Placeholder 5">
            <a:extLst>
              <a:ext uri="{FF2B5EF4-FFF2-40B4-BE49-F238E27FC236}">
                <a16:creationId xmlns:a16="http://schemas.microsoft.com/office/drawing/2014/main" id="{48EBFCE8-FBAF-4266-A343-4743DE6FD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2AD037-472C-407D-88D0-305A1DA3F625}"/>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1409878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786F-36DB-482B-8756-59A26026C8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562FA2-450F-4153-9892-992C75C4A9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141E6-FAEF-40EE-B33E-8AFDF918D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DB74C1-1FA3-4CE4-8EF7-72ABCA67F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D0C6BC-8ADD-4F54-B80B-C1C2E75577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24773D-98F5-4C8A-819F-55E367AF90DE}"/>
              </a:ext>
            </a:extLst>
          </p:cNvPr>
          <p:cNvSpPr>
            <a:spLocks noGrp="1"/>
          </p:cNvSpPr>
          <p:nvPr>
            <p:ph type="dt" sz="half" idx="10"/>
          </p:nvPr>
        </p:nvSpPr>
        <p:spPr/>
        <p:txBody>
          <a:bodyPr/>
          <a:lstStyle/>
          <a:p>
            <a:fld id="{865BF017-E878-4FC3-B86C-81DADCFD17EC}" type="datetimeFigureOut">
              <a:rPr lang="en-US" smtClean="0"/>
              <a:t>20/09/2023</a:t>
            </a:fld>
            <a:endParaRPr lang="en-US"/>
          </a:p>
        </p:txBody>
      </p:sp>
      <p:sp>
        <p:nvSpPr>
          <p:cNvPr id="8" name="Footer Placeholder 7">
            <a:extLst>
              <a:ext uri="{FF2B5EF4-FFF2-40B4-BE49-F238E27FC236}">
                <a16:creationId xmlns:a16="http://schemas.microsoft.com/office/drawing/2014/main" id="{F6D7E8F8-0887-4725-B7CB-31A1775E2A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B64CF7-97BE-43FB-A204-2C55F7C7A47A}"/>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1647653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AD32-2B5A-4736-BB93-424F448BFA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560BEA-A407-48CF-863D-5B5EEC956BBF}"/>
              </a:ext>
            </a:extLst>
          </p:cNvPr>
          <p:cNvSpPr>
            <a:spLocks noGrp="1"/>
          </p:cNvSpPr>
          <p:nvPr>
            <p:ph type="dt" sz="half" idx="10"/>
          </p:nvPr>
        </p:nvSpPr>
        <p:spPr/>
        <p:txBody>
          <a:bodyPr/>
          <a:lstStyle/>
          <a:p>
            <a:fld id="{865BF017-E878-4FC3-B86C-81DADCFD17EC}" type="datetimeFigureOut">
              <a:rPr lang="en-US" smtClean="0"/>
              <a:t>20/09/2023</a:t>
            </a:fld>
            <a:endParaRPr lang="en-US"/>
          </a:p>
        </p:txBody>
      </p:sp>
      <p:sp>
        <p:nvSpPr>
          <p:cNvPr id="4" name="Footer Placeholder 3">
            <a:extLst>
              <a:ext uri="{FF2B5EF4-FFF2-40B4-BE49-F238E27FC236}">
                <a16:creationId xmlns:a16="http://schemas.microsoft.com/office/drawing/2014/main" id="{040E3C7F-44C8-49D0-95D2-A8775AECE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FA1405-3881-414E-B860-4BB7C0016C8D}"/>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694289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701AE-79CE-4704-9CCB-21BDC97AA932}"/>
              </a:ext>
            </a:extLst>
          </p:cNvPr>
          <p:cNvSpPr>
            <a:spLocks noGrp="1"/>
          </p:cNvSpPr>
          <p:nvPr>
            <p:ph type="dt" sz="half" idx="10"/>
          </p:nvPr>
        </p:nvSpPr>
        <p:spPr/>
        <p:txBody>
          <a:bodyPr/>
          <a:lstStyle/>
          <a:p>
            <a:fld id="{865BF017-E878-4FC3-B86C-81DADCFD17EC}" type="datetimeFigureOut">
              <a:rPr lang="en-US" smtClean="0"/>
              <a:t>20/09/2023</a:t>
            </a:fld>
            <a:endParaRPr lang="en-US"/>
          </a:p>
        </p:txBody>
      </p:sp>
      <p:sp>
        <p:nvSpPr>
          <p:cNvPr id="3" name="Footer Placeholder 2">
            <a:extLst>
              <a:ext uri="{FF2B5EF4-FFF2-40B4-BE49-F238E27FC236}">
                <a16:creationId xmlns:a16="http://schemas.microsoft.com/office/drawing/2014/main" id="{4D974AC9-28A3-482A-A10A-45DB720234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2B5523-BBAF-47C7-BD5E-057DA26C9540}"/>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322604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B7A1-5F47-4474-A766-0B6443B3D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1EEA5A-ACF5-43DC-85C3-693C0883D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073DE9-7DAA-4905-81D9-B94FF87DB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75BD49-6431-4970-970E-8E2ECA668EEA}"/>
              </a:ext>
            </a:extLst>
          </p:cNvPr>
          <p:cNvSpPr>
            <a:spLocks noGrp="1"/>
          </p:cNvSpPr>
          <p:nvPr>
            <p:ph type="dt" sz="half" idx="10"/>
          </p:nvPr>
        </p:nvSpPr>
        <p:spPr/>
        <p:txBody>
          <a:bodyPr/>
          <a:lstStyle/>
          <a:p>
            <a:fld id="{865BF017-E878-4FC3-B86C-81DADCFD17EC}" type="datetimeFigureOut">
              <a:rPr lang="en-US" smtClean="0"/>
              <a:t>20/09/2023</a:t>
            </a:fld>
            <a:endParaRPr lang="en-US"/>
          </a:p>
        </p:txBody>
      </p:sp>
      <p:sp>
        <p:nvSpPr>
          <p:cNvPr id="6" name="Footer Placeholder 5">
            <a:extLst>
              <a:ext uri="{FF2B5EF4-FFF2-40B4-BE49-F238E27FC236}">
                <a16:creationId xmlns:a16="http://schemas.microsoft.com/office/drawing/2014/main" id="{CA34236E-19B8-4AAD-A2C3-6EA3DF7BC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D13C72-B055-487C-8F93-BBFB970F5F22}"/>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414913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4EFF-3698-47DD-8B79-0FE7E7B23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8C8316-2155-4F96-927B-54C5A450D3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2E167E-5F8A-405D-A3BE-276BF981C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EAA1F-439F-4B7A-B482-485B5728046F}"/>
              </a:ext>
            </a:extLst>
          </p:cNvPr>
          <p:cNvSpPr>
            <a:spLocks noGrp="1"/>
          </p:cNvSpPr>
          <p:nvPr>
            <p:ph type="dt" sz="half" idx="10"/>
          </p:nvPr>
        </p:nvSpPr>
        <p:spPr/>
        <p:txBody>
          <a:bodyPr/>
          <a:lstStyle/>
          <a:p>
            <a:fld id="{865BF017-E878-4FC3-B86C-81DADCFD17EC}" type="datetimeFigureOut">
              <a:rPr lang="en-US" smtClean="0"/>
              <a:t>20/09/2023</a:t>
            </a:fld>
            <a:endParaRPr lang="en-US"/>
          </a:p>
        </p:txBody>
      </p:sp>
      <p:sp>
        <p:nvSpPr>
          <p:cNvPr id="6" name="Footer Placeholder 5">
            <a:extLst>
              <a:ext uri="{FF2B5EF4-FFF2-40B4-BE49-F238E27FC236}">
                <a16:creationId xmlns:a16="http://schemas.microsoft.com/office/drawing/2014/main" id="{3799AD34-B287-46B7-8CFC-02E66C9F8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E9822-A3C2-4143-B259-35EF4C8DC649}"/>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790306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60399E-619D-4220-AB1B-096D2CA86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53F2C4-D3ED-4342-8816-BABC4E3E3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75DC5-E510-41B8-A99F-B8D044907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BF017-E878-4FC3-B86C-81DADCFD17EC}" type="datetimeFigureOut">
              <a:rPr lang="en-US" smtClean="0"/>
              <a:t>20/09/2023</a:t>
            </a:fld>
            <a:endParaRPr lang="en-US"/>
          </a:p>
        </p:txBody>
      </p:sp>
      <p:sp>
        <p:nvSpPr>
          <p:cNvPr id="5" name="Footer Placeholder 4">
            <a:extLst>
              <a:ext uri="{FF2B5EF4-FFF2-40B4-BE49-F238E27FC236}">
                <a16:creationId xmlns:a16="http://schemas.microsoft.com/office/drawing/2014/main" id="{ED5A7753-27DA-4EE2-97B5-90CCBBD8A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A92C8C-209A-432A-AC15-0F55BF3F9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0C447-E418-4D5F-A29E-0044ECF154E1}" type="slidenum">
              <a:rPr lang="en-US" smtClean="0"/>
              <a:t>‹#›</a:t>
            </a:fld>
            <a:endParaRPr lang="en-US"/>
          </a:p>
        </p:txBody>
      </p:sp>
    </p:spTree>
    <p:extLst>
      <p:ext uri="{BB962C8B-B14F-4D97-AF65-F5344CB8AC3E}">
        <p14:creationId xmlns:p14="http://schemas.microsoft.com/office/powerpoint/2010/main" val="34341877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4.mp4"/><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slideLayout" Target="../slideLayouts/slideLayout7.xml"/><Relationship Id="rId10" Type="http://schemas.openxmlformats.org/officeDocument/2006/relationships/image" Target="../media/image30.png"/><Relationship Id="rId4" Type="http://schemas.openxmlformats.org/officeDocument/2006/relationships/video" Target="../media/media4.mp4"/><Relationship Id="rId9" Type="http://schemas.openxmlformats.org/officeDocument/2006/relationships/image" Target="../media/image29.png"/></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6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6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6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6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7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7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72.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29.png"/></Relationships>
</file>

<file path=ppt/slides/_rels/slide7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7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7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png"/></Relationships>
</file>

<file path=ppt/slides/_rels/slide7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59B256-4948-3C75-8716-3D26F06DCE0E}"/>
              </a:ext>
            </a:extLst>
          </p:cNvPr>
          <p:cNvSpPr>
            <a:spLocks noGrp="1"/>
          </p:cNvSpPr>
          <p:nvPr>
            <p:ph idx="1"/>
          </p:nvPr>
        </p:nvSpPr>
        <p:spPr/>
        <p:txBody>
          <a:bodyPr/>
          <a:lstStyle/>
          <a:p>
            <a:pPr marL="0" indent="0" algn="ctr">
              <a:buNone/>
            </a:pPr>
            <a:r>
              <a:rPr lang="en-US" sz="3200" b="1">
                <a:solidFill>
                  <a:srgbClr val="002060"/>
                </a:solidFill>
                <a:latin typeface="Times New Roman" panose="02020603050405020304" pitchFamily="18" charset="0"/>
                <a:cs typeface="Times New Roman" panose="02020603050405020304" pitchFamily="18" charset="0"/>
              </a:rPr>
              <a:t>Tiết 3,4,5  văn bản: </a:t>
            </a:r>
          </a:p>
          <a:p>
            <a:pPr marL="0" indent="0" algn="ctr">
              <a:buNone/>
            </a:pPr>
            <a:r>
              <a:rPr lang="en-US" sz="3200" b="1">
                <a:solidFill>
                  <a:srgbClr val="002060"/>
                </a:solidFill>
                <a:latin typeface="Times New Roman" panose="02020603050405020304" pitchFamily="18" charset="0"/>
                <a:cs typeface="Times New Roman" panose="02020603050405020304" pitchFamily="18" charset="0"/>
              </a:rPr>
              <a:t>NGƯỜI ĐÀN ÔNG CÔ ĐỘC GIỮA  RỪNG</a:t>
            </a:r>
          </a:p>
          <a:p>
            <a:pPr marL="0" indent="0" algn="ctr">
              <a:buNone/>
            </a:pPr>
            <a:r>
              <a:rPr lang="en-US" sz="3200" b="1">
                <a:solidFill>
                  <a:srgbClr val="002060"/>
                </a:solidFill>
                <a:latin typeface="Times New Roman" panose="02020603050405020304" pitchFamily="18" charset="0"/>
                <a:cs typeface="Times New Roman" panose="02020603050405020304" pitchFamily="18" charset="0"/>
              </a:rPr>
              <a:t>GV: Nguyễn Thị Lan Phương</a:t>
            </a:r>
          </a:p>
          <a:p>
            <a:pPr marL="0" indent="0">
              <a:buNone/>
            </a:pPr>
            <a:endParaRPr lang="en-US"/>
          </a:p>
          <a:p>
            <a:endParaRPr lang="en-US"/>
          </a:p>
          <a:p>
            <a:endParaRPr lang="en-US"/>
          </a:p>
          <a:p>
            <a:endParaRPr lang="en-US"/>
          </a:p>
          <a:p>
            <a:endParaRPr lang="en-US"/>
          </a:p>
        </p:txBody>
      </p:sp>
    </p:spTree>
    <p:extLst>
      <p:ext uri="{BB962C8B-B14F-4D97-AF65-F5344CB8AC3E}">
        <p14:creationId xmlns:p14="http://schemas.microsoft.com/office/powerpoint/2010/main" val="3816946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D41CF9-724A-48F0-AF2B-67105A9A13AD}"/>
              </a:ext>
            </a:extLst>
          </p:cNvPr>
          <p:cNvSpPr txBox="1"/>
          <p:nvPr/>
        </p:nvSpPr>
        <p:spPr>
          <a:xfrm>
            <a:off x="1304925" y="1080465"/>
            <a:ext cx="6097554" cy="584775"/>
          </a:xfrm>
          <a:prstGeom prst="rect">
            <a:avLst/>
          </a:prstGeom>
          <a:noFill/>
        </p:spPr>
        <p:txBody>
          <a:bodyPr wrap="square">
            <a:spAutoFit/>
          </a:bodyPr>
          <a:lstStyle/>
          <a:p>
            <a:r>
              <a:rPr lang="de-DE" sz="3200" b="1" dirty="0">
                <a:solidFill>
                  <a:srgbClr val="05D805"/>
                </a:solidFill>
                <a:latin typeface="Times New Roman" panose="02020603050405020304" pitchFamily="18" charset="0"/>
                <a:ea typeface="Times New Roman" panose="02020603050405020304" pitchFamily="18" charset="0"/>
              </a:rPr>
              <a:t>2</a:t>
            </a:r>
            <a:r>
              <a:rPr lang="de-DE" sz="3200" b="1" dirty="0">
                <a:solidFill>
                  <a:srgbClr val="05D805"/>
                </a:solidFill>
                <a:effectLst/>
                <a:latin typeface="Times New Roman" panose="02020603050405020304" pitchFamily="18" charset="0"/>
                <a:ea typeface="Times New Roman" panose="02020603050405020304" pitchFamily="18" charset="0"/>
              </a:rPr>
              <a:t>. Tính cách nhân vật và bối cảnh</a:t>
            </a:r>
            <a:endParaRPr lang="en-US" sz="3200" dirty="0">
              <a:solidFill>
                <a:srgbClr val="05D805"/>
              </a:solidFill>
            </a:endParaRPr>
          </a:p>
        </p:txBody>
      </p:sp>
      <p:sp>
        <p:nvSpPr>
          <p:cNvPr id="5" name="Title 1">
            <a:extLst>
              <a:ext uri="{FF2B5EF4-FFF2-40B4-BE49-F238E27FC236}">
                <a16:creationId xmlns:a16="http://schemas.microsoft.com/office/drawing/2014/main" id="{5E3258DF-75D5-4CBA-BF1B-9A2B40BB9A7E}"/>
              </a:ext>
            </a:extLst>
          </p:cNvPr>
          <p:cNvSpPr txBox="1">
            <a:spLocks/>
          </p:cNvSpPr>
          <p:nvPr/>
        </p:nvSpPr>
        <p:spPr>
          <a:xfrm>
            <a:off x="1304926" y="345784"/>
            <a:ext cx="9429750" cy="645997"/>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200" b="1" dirty="0">
                <a:solidFill>
                  <a:schemeClr val="bg1"/>
                </a:solidFill>
                <a:latin typeface="Times New Roman" panose="02020603050405020304" pitchFamily="18" charset="0"/>
                <a:ea typeface="Times New Roman" panose="02020603050405020304" pitchFamily="18" charset="0"/>
              </a:rPr>
              <a:t>I. TÌM  HIỂU  KIẾN THỨC NGỮ VĂN</a:t>
            </a:r>
            <a:endParaRPr lang="en-US" sz="4200" dirty="0">
              <a:solidFill>
                <a:schemeClr val="bg1"/>
              </a:solidFill>
            </a:endParaRPr>
          </a:p>
        </p:txBody>
      </p:sp>
      <p:sp>
        <p:nvSpPr>
          <p:cNvPr id="9" name="Rectangle: Rounded Corners 8">
            <a:extLst>
              <a:ext uri="{FF2B5EF4-FFF2-40B4-BE49-F238E27FC236}">
                <a16:creationId xmlns:a16="http://schemas.microsoft.com/office/drawing/2014/main" id="{116A81B9-6F47-4302-B7F9-04FB08F68804}"/>
              </a:ext>
            </a:extLst>
          </p:cNvPr>
          <p:cNvSpPr/>
          <p:nvPr/>
        </p:nvSpPr>
        <p:spPr>
          <a:xfrm>
            <a:off x="4152240" y="1716928"/>
            <a:ext cx="4097267" cy="696293"/>
          </a:xfrm>
          <a:prstGeom prst="roundRect">
            <a:avLst/>
          </a:prstGeom>
          <a:solidFill>
            <a:srgbClr val="008000"/>
          </a:solidFill>
        </p:spPr>
        <p:style>
          <a:lnRef idx="1">
            <a:schemeClr val="accent5"/>
          </a:lnRef>
          <a:fillRef idx="2">
            <a:schemeClr val="accent5"/>
          </a:fillRef>
          <a:effectRef idx="1">
            <a:schemeClr val="accent5"/>
          </a:effectRef>
          <a:fontRef idx="minor">
            <a:schemeClr val="dk1"/>
          </a:fontRef>
        </p:style>
        <p:txBody>
          <a:bodyPr rtlCol="0" anchor="ctr"/>
          <a:lstStyle/>
          <a:p>
            <a:pPr marL="0" marR="0" algn="ctr">
              <a:spcBef>
                <a:spcPts val="0"/>
              </a:spcBef>
              <a:spcAft>
                <a:spcPts val="0"/>
              </a:spcAft>
              <a:tabLst>
                <a:tab pos="1386840" algn="l"/>
              </a:tabLst>
            </a:pPr>
            <a:r>
              <a:rPr lang="de-DE" sz="3200" b="1" dirty="0">
                <a:solidFill>
                  <a:schemeClr val="bg1"/>
                </a:solidFill>
                <a:effectLst/>
                <a:latin typeface="Times New Roman" panose="02020603050405020304" pitchFamily="18" charset="0"/>
                <a:ea typeface="Times New Roman" panose="02020603050405020304" pitchFamily="18" charset="0"/>
              </a:rPr>
              <a:t> Tính cách nhân vật </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25" name="Flowchart: Terminator 24">
            <a:extLst>
              <a:ext uri="{FF2B5EF4-FFF2-40B4-BE49-F238E27FC236}">
                <a16:creationId xmlns:a16="http://schemas.microsoft.com/office/drawing/2014/main" id="{09DD09DD-BA5D-4C7C-9E79-0C4C9BC005D7}"/>
              </a:ext>
            </a:extLst>
          </p:cNvPr>
          <p:cNvSpPr/>
          <p:nvPr/>
        </p:nvSpPr>
        <p:spPr>
          <a:xfrm>
            <a:off x="608082" y="3890062"/>
            <a:ext cx="5364093" cy="1465477"/>
          </a:xfrm>
          <a:prstGeom prst="flowChartTerminator">
            <a:avLst/>
          </a:prstGeom>
          <a:solidFill>
            <a:srgbClr val="55AA25"/>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H</a:t>
            </a:r>
            <a:r>
              <a:rPr lang="de-DE" sz="2800" dirty="0">
                <a:solidFill>
                  <a:schemeClr val="bg1"/>
                </a:solidFill>
                <a:effectLst/>
                <a:latin typeface="Times New Roman" panose="02020603050405020304" pitchFamily="18" charset="0"/>
                <a:ea typeface="Times New Roman" panose="02020603050405020304" pitchFamily="18" charset="0"/>
              </a:rPr>
              <a:t>ình dáng, cử chỉ, hành động, suy nghĩ. </a:t>
            </a:r>
            <a:endParaRPr lang="en-US" sz="2800" dirty="0">
              <a:solidFill>
                <a:schemeClr val="bg1"/>
              </a:solidFill>
            </a:endParaRPr>
          </a:p>
        </p:txBody>
      </p:sp>
      <p:sp>
        <p:nvSpPr>
          <p:cNvPr id="26" name="Flowchart: Terminator 25">
            <a:extLst>
              <a:ext uri="{FF2B5EF4-FFF2-40B4-BE49-F238E27FC236}">
                <a16:creationId xmlns:a16="http://schemas.microsoft.com/office/drawing/2014/main" id="{F52A35FB-F93A-40D8-AAB6-A8C75DCD8159}"/>
              </a:ext>
            </a:extLst>
          </p:cNvPr>
          <p:cNvSpPr/>
          <p:nvPr/>
        </p:nvSpPr>
        <p:spPr>
          <a:xfrm>
            <a:off x="6434236" y="3890062"/>
            <a:ext cx="5402094" cy="1465477"/>
          </a:xfrm>
          <a:prstGeom prst="flowChartTerminator">
            <a:avLst/>
          </a:prstGeom>
          <a:solidFill>
            <a:srgbClr val="55AA2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Nh</a:t>
            </a:r>
            <a:r>
              <a:rPr lang="de-DE" sz="2800" dirty="0">
                <a:solidFill>
                  <a:schemeClr val="bg1"/>
                </a:solidFill>
                <a:effectLst/>
                <a:latin typeface="Times New Roman" panose="02020603050405020304" pitchFamily="18" charset="0"/>
                <a:ea typeface="Times New Roman" panose="02020603050405020304" pitchFamily="18" charset="0"/>
              </a:rPr>
              <a:t>ận xét của người kể chuyện và các nhân vật khác</a:t>
            </a:r>
            <a:endParaRPr lang="en-US" sz="2800" dirty="0">
              <a:solidFill>
                <a:schemeClr val="bg1"/>
              </a:solidFill>
            </a:endParaRPr>
          </a:p>
        </p:txBody>
      </p:sp>
      <p:sp>
        <p:nvSpPr>
          <p:cNvPr id="27" name="Arrow: Curved Left 26">
            <a:extLst>
              <a:ext uri="{FF2B5EF4-FFF2-40B4-BE49-F238E27FC236}">
                <a16:creationId xmlns:a16="http://schemas.microsoft.com/office/drawing/2014/main" id="{67630AC1-8E02-43D0-BB00-845F58FD2D9F}"/>
              </a:ext>
            </a:extLst>
          </p:cNvPr>
          <p:cNvSpPr/>
          <p:nvPr/>
        </p:nvSpPr>
        <p:spPr>
          <a:xfrm>
            <a:off x="8391723" y="2111420"/>
            <a:ext cx="1155827" cy="1819140"/>
          </a:xfrm>
          <a:prstGeom prst="curvedLeftArrow">
            <a:avLst>
              <a:gd name="adj1" fmla="val 25000"/>
              <a:gd name="adj2" fmla="val 50000"/>
              <a:gd name="adj3" fmla="val 27385"/>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urved Left 27">
            <a:extLst>
              <a:ext uri="{FF2B5EF4-FFF2-40B4-BE49-F238E27FC236}">
                <a16:creationId xmlns:a16="http://schemas.microsoft.com/office/drawing/2014/main" id="{91E6E866-C0E6-422B-B40F-8C24ADF8E699}"/>
              </a:ext>
            </a:extLst>
          </p:cNvPr>
          <p:cNvSpPr/>
          <p:nvPr/>
        </p:nvSpPr>
        <p:spPr>
          <a:xfrm flipH="1">
            <a:off x="2854197" y="2111420"/>
            <a:ext cx="1155827" cy="1908130"/>
          </a:xfrm>
          <a:prstGeom prst="curvedLeftArrow">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Hình ảnh 11">
            <a:extLst>
              <a:ext uri="{FF2B5EF4-FFF2-40B4-BE49-F238E27FC236}">
                <a16:creationId xmlns:a16="http://schemas.microsoft.com/office/drawing/2014/main" id="{048A348E-F428-1957-79E6-E5646886C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120" y="5111390"/>
            <a:ext cx="2101880" cy="1932438"/>
          </a:xfrm>
          <a:prstGeom prst="rect">
            <a:avLst/>
          </a:prstGeom>
        </p:spPr>
      </p:pic>
    </p:spTree>
    <p:extLst>
      <p:ext uri="{BB962C8B-B14F-4D97-AF65-F5344CB8AC3E}">
        <p14:creationId xmlns:p14="http://schemas.microsoft.com/office/powerpoint/2010/main" val="32419930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CF28AD-FEDA-491E-A1FB-292E882E1134}"/>
              </a:ext>
            </a:extLst>
          </p:cNvPr>
          <p:cNvSpPr txBox="1"/>
          <p:nvPr/>
        </p:nvSpPr>
        <p:spPr>
          <a:xfrm>
            <a:off x="1081331" y="980305"/>
            <a:ext cx="6097554" cy="584775"/>
          </a:xfrm>
          <a:prstGeom prst="rect">
            <a:avLst/>
          </a:prstGeom>
          <a:noFill/>
        </p:spPr>
        <p:txBody>
          <a:bodyPr wrap="square">
            <a:spAutoFit/>
          </a:bodyPr>
          <a:lstStyle/>
          <a:p>
            <a:r>
              <a:rPr lang="de-DE" sz="3200" b="1" dirty="0">
                <a:solidFill>
                  <a:srgbClr val="05D805"/>
                </a:solidFill>
                <a:latin typeface="Times New Roman" panose="02020603050405020304" pitchFamily="18" charset="0"/>
                <a:ea typeface="Times New Roman" panose="02020603050405020304" pitchFamily="18" charset="0"/>
              </a:rPr>
              <a:t>2</a:t>
            </a:r>
            <a:r>
              <a:rPr lang="de-DE" sz="3200" b="1" dirty="0">
                <a:solidFill>
                  <a:srgbClr val="05D805"/>
                </a:solidFill>
                <a:effectLst/>
                <a:latin typeface="Times New Roman" panose="02020603050405020304" pitchFamily="18" charset="0"/>
                <a:ea typeface="Times New Roman" panose="02020603050405020304" pitchFamily="18" charset="0"/>
              </a:rPr>
              <a:t>. Tính cách nhân vật và bối cảnh</a:t>
            </a:r>
            <a:endParaRPr lang="en-US" sz="3200" dirty="0">
              <a:solidFill>
                <a:srgbClr val="05D805"/>
              </a:solidFill>
            </a:endParaRPr>
          </a:p>
        </p:txBody>
      </p:sp>
      <p:sp>
        <p:nvSpPr>
          <p:cNvPr id="5" name="Title 1">
            <a:extLst>
              <a:ext uri="{FF2B5EF4-FFF2-40B4-BE49-F238E27FC236}">
                <a16:creationId xmlns:a16="http://schemas.microsoft.com/office/drawing/2014/main" id="{AAF90870-2E1C-42FA-89E1-8AC45703961A}"/>
              </a:ext>
            </a:extLst>
          </p:cNvPr>
          <p:cNvSpPr txBox="1">
            <a:spLocks/>
          </p:cNvSpPr>
          <p:nvPr/>
        </p:nvSpPr>
        <p:spPr>
          <a:xfrm>
            <a:off x="1081331" y="257675"/>
            <a:ext cx="9008789" cy="688617"/>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solidFill>
                  <a:schemeClr val="bg1"/>
                </a:solidFill>
                <a:latin typeface="Times New Roman" panose="02020603050405020304" pitchFamily="18" charset="0"/>
                <a:ea typeface="Times New Roman" panose="02020603050405020304" pitchFamily="18" charset="0"/>
              </a:rPr>
              <a:t>I. TÌM  HIỂU  KIẾN THỨC NGỮ VĂN</a:t>
            </a:r>
            <a:endParaRPr lang="en-US" sz="4000" dirty="0">
              <a:solidFill>
                <a:schemeClr val="bg1"/>
              </a:solidFill>
            </a:endParaRPr>
          </a:p>
        </p:txBody>
      </p:sp>
      <p:sp>
        <p:nvSpPr>
          <p:cNvPr id="6" name="Rectangle: Rounded Corners 5">
            <a:extLst>
              <a:ext uri="{FF2B5EF4-FFF2-40B4-BE49-F238E27FC236}">
                <a16:creationId xmlns:a16="http://schemas.microsoft.com/office/drawing/2014/main" id="{B42ABDDE-FB53-457A-984E-D5DC1EE5AD9F}"/>
              </a:ext>
            </a:extLst>
          </p:cNvPr>
          <p:cNvSpPr/>
          <p:nvPr/>
        </p:nvSpPr>
        <p:spPr>
          <a:xfrm>
            <a:off x="5515582" y="1622065"/>
            <a:ext cx="1909691" cy="914400"/>
          </a:xfrm>
          <a:prstGeom prst="roundRect">
            <a:avLst/>
          </a:prstGeom>
          <a:solidFill>
            <a:srgbClr val="008000"/>
          </a:solidFill>
        </p:spPr>
        <p:style>
          <a:lnRef idx="1">
            <a:schemeClr val="accent5"/>
          </a:lnRef>
          <a:fillRef idx="2">
            <a:schemeClr val="accent5"/>
          </a:fillRef>
          <a:effectRef idx="1">
            <a:schemeClr val="accent5"/>
          </a:effectRef>
          <a:fontRef idx="minor">
            <a:schemeClr val="dk1"/>
          </a:fontRef>
        </p:style>
        <p:txBody>
          <a:bodyPr rtlCol="0" anchor="ctr"/>
          <a:lstStyle/>
          <a:p>
            <a:pPr marL="0" marR="0" algn="just">
              <a:spcBef>
                <a:spcPts val="0"/>
              </a:spcBef>
              <a:spcAft>
                <a:spcPts val="0"/>
              </a:spcAft>
              <a:tabLst>
                <a:tab pos="1386840" algn="l"/>
              </a:tabLst>
            </a:pPr>
            <a:r>
              <a:rPr lang="de-DE" sz="3200" b="1" dirty="0">
                <a:solidFill>
                  <a:schemeClr val="bg1"/>
                </a:solidFill>
                <a:effectLst/>
                <a:latin typeface="Times New Roman" panose="02020603050405020304" pitchFamily="18" charset="0"/>
                <a:ea typeface="Times New Roman" panose="02020603050405020304" pitchFamily="18" charset="0"/>
              </a:rPr>
              <a:t>Bối cảnh </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11" name="Flowchart: Terminator 10">
            <a:extLst>
              <a:ext uri="{FF2B5EF4-FFF2-40B4-BE49-F238E27FC236}">
                <a16:creationId xmlns:a16="http://schemas.microsoft.com/office/drawing/2014/main" id="{4C4F78C4-8221-4CB1-B7A9-FC9A369ADD6C}"/>
              </a:ext>
            </a:extLst>
          </p:cNvPr>
          <p:cNvSpPr/>
          <p:nvPr/>
        </p:nvSpPr>
        <p:spPr>
          <a:xfrm>
            <a:off x="741921" y="3888012"/>
            <a:ext cx="5049279" cy="1470076"/>
          </a:xfrm>
          <a:prstGeom prst="flowChartTerminator">
            <a:avLst/>
          </a:prstGeom>
          <a:solidFill>
            <a:srgbClr val="55AA25"/>
          </a:solidFill>
        </p:spPr>
        <p:style>
          <a:lnRef idx="0">
            <a:schemeClr val="accent5"/>
          </a:lnRef>
          <a:fillRef idx="3">
            <a:schemeClr val="accent5"/>
          </a:fillRef>
          <a:effectRef idx="3">
            <a:schemeClr val="accent5"/>
          </a:effectRef>
          <a:fontRef idx="minor">
            <a:schemeClr val="lt1"/>
          </a:fontRef>
        </p:style>
        <p:txBody>
          <a:bodyPr rtlCol="0" anchor="ctr"/>
          <a:lstStyle/>
          <a:p>
            <a:pPr marL="0" marR="0" algn="ctr">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 Bối cảnh lịch sử: </a:t>
            </a:r>
            <a:r>
              <a:rPr lang="de-DE" sz="2800" dirty="0">
                <a:solidFill>
                  <a:schemeClr val="tx1"/>
                </a:solidFill>
                <a:effectLst/>
                <a:latin typeface="Times New Roman" panose="02020603050405020304" pitchFamily="18" charset="0"/>
                <a:ea typeface="Times New Roman" panose="02020603050405020304" pitchFamily="18" charset="0"/>
              </a:rPr>
              <a:t>Bối</a:t>
            </a:r>
            <a:r>
              <a:rPr lang="de-DE" sz="2800" b="1" dirty="0">
                <a:solidFill>
                  <a:schemeClr val="tx1"/>
                </a:solidFill>
                <a:effectLst/>
                <a:latin typeface="Times New Roman" panose="02020603050405020304" pitchFamily="18" charset="0"/>
                <a:ea typeface="Times New Roman" panose="02020603050405020304" pitchFamily="18" charset="0"/>
              </a:rPr>
              <a:t> </a:t>
            </a:r>
            <a:r>
              <a:rPr lang="de-DE" sz="2800" dirty="0">
                <a:solidFill>
                  <a:srgbClr val="000000"/>
                </a:solidFill>
                <a:effectLst/>
                <a:latin typeface="Times New Roman" panose="02020603050405020304" pitchFamily="18" charset="0"/>
                <a:ea typeface="Times New Roman" panose="02020603050405020304" pitchFamily="18" charset="0"/>
              </a:rPr>
              <a:t>cảnh xã hội của một thời kì lịch sử </a:t>
            </a:r>
            <a:endParaRPr lang="en-US" sz="2800" dirty="0">
              <a:effectLst/>
              <a:latin typeface="Times New Roman" panose="02020603050405020304" pitchFamily="18" charset="0"/>
              <a:ea typeface="Times New Roman" panose="02020603050405020304" pitchFamily="18" charset="0"/>
            </a:endParaRPr>
          </a:p>
        </p:txBody>
      </p:sp>
      <p:sp>
        <p:nvSpPr>
          <p:cNvPr id="12" name="Flowchart: Terminator 11">
            <a:extLst>
              <a:ext uri="{FF2B5EF4-FFF2-40B4-BE49-F238E27FC236}">
                <a16:creationId xmlns:a16="http://schemas.microsoft.com/office/drawing/2014/main" id="{052D1042-26C5-49C4-BD20-F4A3E881D849}"/>
              </a:ext>
            </a:extLst>
          </p:cNvPr>
          <p:cNvSpPr/>
          <p:nvPr/>
        </p:nvSpPr>
        <p:spPr>
          <a:xfrm>
            <a:off x="6400802" y="3888012"/>
            <a:ext cx="5258796" cy="1470076"/>
          </a:xfrm>
          <a:prstGeom prst="flowChartTerminator">
            <a:avLst/>
          </a:prstGeom>
          <a:solidFill>
            <a:srgbClr val="55AA2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algn="ctr">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 Bối cảnh riêng:</a:t>
            </a:r>
            <a:r>
              <a:rPr lang="de-DE" sz="2800" b="1" dirty="0">
                <a:solidFill>
                  <a:schemeClr val="bg1"/>
                </a:solidFill>
                <a:effectLst/>
                <a:latin typeface="Times New Roman" panose="02020603050405020304" pitchFamily="18" charset="0"/>
                <a:ea typeface="Times New Roman" panose="02020603050405020304" pitchFamily="18" charset="0"/>
              </a:rPr>
              <a:t> </a:t>
            </a:r>
            <a:r>
              <a:rPr lang="de-DE" sz="2800" dirty="0">
                <a:solidFill>
                  <a:srgbClr val="003366"/>
                </a:solidFill>
                <a:effectLst/>
                <a:latin typeface="Times New Roman" panose="02020603050405020304" pitchFamily="18" charset="0"/>
                <a:ea typeface="Times New Roman" panose="02020603050405020304" pitchFamily="18" charset="0"/>
              </a:rPr>
              <a:t>T</a:t>
            </a:r>
            <a:r>
              <a:rPr lang="de-DE" sz="2800" dirty="0">
                <a:solidFill>
                  <a:srgbClr val="000000"/>
                </a:solidFill>
                <a:effectLst/>
                <a:latin typeface="Times New Roman" panose="02020603050405020304" pitchFamily="18" charset="0"/>
                <a:ea typeface="Times New Roman" panose="02020603050405020304" pitchFamily="18" charset="0"/>
              </a:rPr>
              <a:t>hời gian và địa điểm, quang cảnh cụ thể xảy ra câu chuyện.</a:t>
            </a:r>
            <a:endParaRPr lang="en-US" sz="2800" dirty="0">
              <a:effectLst/>
              <a:latin typeface="Times New Roman" panose="02020603050405020304" pitchFamily="18" charset="0"/>
              <a:ea typeface="Times New Roman" panose="02020603050405020304" pitchFamily="18" charset="0"/>
            </a:endParaRPr>
          </a:p>
        </p:txBody>
      </p:sp>
      <p:sp>
        <p:nvSpPr>
          <p:cNvPr id="13" name="Arrow: Curved Left 12">
            <a:extLst>
              <a:ext uri="{FF2B5EF4-FFF2-40B4-BE49-F238E27FC236}">
                <a16:creationId xmlns:a16="http://schemas.microsoft.com/office/drawing/2014/main" id="{A2227AAD-1564-446C-A1A1-9A17AE39E384}"/>
              </a:ext>
            </a:extLst>
          </p:cNvPr>
          <p:cNvSpPr/>
          <p:nvPr/>
        </p:nvSpPr>
        <p:spPr>
          <a:xfrm rot="2598836" flipH="1">
            <a:off x="3712913" y="1473037"/>
            <a:ext cx="1195319" cy="2255142"/>
          </a:xfrm>
          <a:prstGeom prst="curvedLeftArrow">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Left 15">
            <a:extLst>
              <a:ext uri="{FF2B5EF4-FFF2-40B4-BE49-F238E27FC236}">
                <a16:creationId xmlns:a16="http://schemas.microsoft.com/office/drawing/2014/main" id="{FF42A1A7-CC61-44AC-800C-E9F42F448E8B}"/>
              </a:ext>
            </a:extLst>
          </p:cNvPr>
          <p:cNvSpPr/>
          <p:nvPr/>
        </p:nvSpPr>
        <p:spPr>
          <a:xfrm rot="20261483">
            <a:off x="7926283" y="1655735"/>
            <a:ext cx="1117124" cy="2039593"/>
          </a:xfrm>
          <a:prstGeom prst="curvedLeftArrow">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Hình ảnh 14">
            <a:extLst>
              <a:ext uri="{FF2B5EF4-FFF2-40B4-BE49-F238E27FC236}">
                <a16:creationId xmlns:a16="http://schemas.microsoft.com/office/drawing/2014/main" id="{C857D3A7-F5D0-E663-2D72-567DD0157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120" y="5111390"/>
            <a:ext cx="2101880" cy="1932438"/>
          </a:xfrm>
          <a:prstGeom prst="rect">
            <a:avLst/>
          </a:prstGeom>
        </p:spPr>
      </p:pic>
    </p:spTree>
    <p:extLst>
      <p:ext uri="{BB962C8B-B14F-4D97-AF65-F5344CB8AC3E}">
        <p14:creationId xmlns:p14="http://schemas.microsoft.com/office/powerpoint/2010/main" val="826613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379395-110A-49DD-BDCF-CD76B21BF464}"/>
              </a:ext>
            </a:extLst>
          </p:cNvPr>
          <p:cNvSpPr txBox="1"/>
          <p:nvPr/>
        </p:nvSpPr>
        <p:spPr>
          <a:xfrm>
            <a:off x="1258889" y="1116161"/>
            <a:ext cx="7165264" cy="584775"/>
          </a:xfrm>
          <a:prstGeom prst="rect">
            <a:avLst/>
          </a:prstGeom>
          <a:noFill/>
        </p:spPr>
        <p:txBody>
          <a:bodyPr wrap="square">
            <a:spAutoFit/>
          </a:bodyPr>
          <a:lstStyle/>
          <a:p>
            <a:r>
              <a:rPr lang="de-DE" sz="3200" b="1" dirty="0">
                <a:solidFill>
                  <a:srgbClr val="05D805"/>
                </a:solidFill>
                <a:latin typeface="Times New Roman" panose="02020603050405020304" pitchFamily="18" charset="0"/>
                <a:ea typeface="Times New Roman" panose="02020603050405020304" pitchFamily="18" charset="0"/>
              </a:rPr>
              <a:t>3.</a:t>
            </a:r>
            <a:r>
              <a:rPr lang="de-DE" sz="3200" b="1" dirty="0">
                <a:solidFill>
                  <a:srgbClr val="05D805"/>
                </a:solidFill>
                <a:effectLst/>
                <a:latin typeface="Times New Roman" panose="02020603050405020304" pitchFamily="18" charset="0"/>
                <a:ea typeface="Times New Roman" panose="02020603050405020304" pitchFamily="18" charset="0"/>
              </a:rPr>
              <a:t> Tác dụng của việc thay đổi ngôi kể</a:t>
            </a:r>
            <a:endParaRPr lang="en-US" sz="3200" dirty="0">
              <a:solidFill>
                <a:srgbClr val="05D805"/>
              </a:solidFill>
              <a:effectLst/>
              <a:latin typeface="Times New Roman" panose="02020603050405020304" pitchFamily="18" charset="0"/>
              <a:ea typeface="Times New Roman" panose="02020603050405020304" pitchFamily="18" charset="0"/>
            </a:endParaRPr>
          </a:p>
        </p:txBody>
      </p:sp>
      <p:sp>
        <p:nvSpPr>
          <p:cNvPr id="7" name="Title 1">
            <a:extLst>
              <a:ext uri="{FF2B5EF4-FFF2-40B4-BE49-F238E27FC236}">
                <a16:creationId xmlns:a16="http://schemas.microsoft.com/office/drawing/2014/main" id="{6033DDBC-D9DB-489E-87E5-306BE2FFF517}"/>
              </a:ext>
            </a:extLst>
          </p:cNvPr>
          <p:cNvSpPr txBox="1">
            <a:spLocks/>
          </p:cNvSpPr>
          <p:nvPr/>
        </p:nvSpPr>
        <p:spPr>
          <a:xfrm>
            <a:off x="1136002" y="227018"/>
            <a:ext cx="9388929" cy="692047"/>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solidFill>
                  <a:schemeClr val="bg1"/>
                </a:solidFill>
                <a:latin typeface="Times New Roman" panose="02020603050405020304" pitchFamily="18" charset="0"/>
                <a:ea typeface="Times New Roman" panose="02020603050405020304" pitchFamily="18" charset="0"/>
              </a:rPr>
              <a:t>I. TÌM  HIỂU  KIẾN THỨC NGỮ VĂN</a:t>
            </a:r>
            <a:endParaRPr lang="en-US" sz="4000" dirty="0">
              <a:solidFill>
                <a:schemeClr val="bg1"/>
              </a:solidFill>
            </a:endParaRPr>
          </a:p>
        </p:txBody>
      </p:sp>
      <p:sp>
        <p:nvSpPr>
          <p:cNvPr id="15" name="TextBox 14">
            <a:extLst>
              <a:ext uri="{FF2B5EF4-FFF2-40B4-BE49-F238E27FC236}">
                <a16:creationId xmlns:a16="http://schemas.microsoft.com/office/drawing/2014/main" id="{E2C0FC44-C68A-4806-82D5-A7D5161DFEF3}"/>
              </a:ext>
            </a:extLst>
          </p:cNvPr>
          <p:cNvSpPr txBox="1"/>
          <p:nvPr/>
        </p:nvSpPr>
        <p:spPr>
          <a:xfrm>
            <a:off x="1092012" y="1967702"/>
            <a:ext cx="2931588" cy="954107"/>
          </a:xfrm>
          <a:prstGeom prst="rect">
            <a:avLst/>
          </a:prstGeom>
          <a:solidFill>
            <a:srgbClr val="55AA25"/>
          </a:solidFill>
        </p:spPr>
        <p:txBody>
          <a:bodyPr wrap="square">
            <a:spAutoFit/>
          </a:bodyPr>
          <a:lstStyle/>
          <a:p>
            <a:pPr marL="0" marR="0" algn="ctr">
              <a:spcBef>
                <a:spcPts val="0"/>
              </a:spcBef>
              <a:spcAft>
                <a:spcPts val="0"/>
              </a:spcAft>
              <a:tabLst>
                <a:tab pos="1386840" algn="l"/>
              </a:tabLst>
            </a:pPr>
            <a:r>
              <a:rPr lang="de-DE" sz="2800" b="1" dirty="0">
                <a:solidFill>
                  <a:schemeClr val="bg1"/>
                </a:solidFill>
                <a:effectLst/>
                <a:latin typeface="Times New Roman" panose="02020603050405020304" pitchFamily="18" charset="0"/>
                <a:ea typeface="Times New Roman" panose="02020603050405020304" pitchFamily="18" charset="0"/>
              </a:rPr>
              <a:t>Ngôi 3</a:t>
            </a:r>
          </a:p>
          <a:p>
            <a:pPr marL="0" marR="0" algn="just">
              <a:spcBef>
                <a:spcPts val="0"/>
              </a:spcBef>
              <a:spcAft>
                <a:spcPts val="0"/>
              </a:spcAft>
              <a:tabLst>
                <a:tab pos="1386840" algn="l"/>
              </a:tabLst>
            </a:pPr>
            <a:r>
              <a:rPr lang="de-DE" sz="2800" dirty="0">
                <a:effectLst/>
                <a:latin typeface="Times New Roman" panose="02020603050405020304" pitchFamily="18" charset="0"/>
                <a:ea typeface="Times New Roman" panose="02020603050405020304" pitchFamily="18" charset="0"/>
              </a:rPr>
              <a:t>Người kể giấu mặt </a:t>
            </a:r>
            <a:endParaRPr lang="en-US" sz="28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52BD11AB-D89C-4BC5-A497-1E7AE1BA3D70}"/>
              </a:ext>
            </a:extLst>
          </p:cNvPr>
          <p:cNvSpPr txBox="1"/>
          <p:nvPr/>
        </p:nvSpPr>
        <p:spPr>
          <a:xfrm>
            <a:off x="8050847" y="1949835"/>
            <a:ext cx="3049141" cy="954107"/>
          </a:xfrm>
          <a:prstGeom prst="rect">
            <a:avLst/>
          </a:prstGeom>
          <a:solidFill>
            <a:srgbClr val="55AA25"/>
          </a:solidFill>
        </p:spPr>
        <p:txBody>
          <a:bodyPr wrap="square">
            <a:spAutoFit/>
          </a:bodyPr>
          <a:lstStyle/>
          <a:p>
            <a:pPr marL="0" marR="0" algn="ctr">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 </a:t>
            </a:r>
            <a:r>
              <a:rPr lang="de-DE" sz="2800" b="1" dirty="0">
                <a:solidFill>
                  <a:schemeClr val="bg1"/>
                </a:solidFill>
                <a:effectLst/>
                <a:latin typeface="Times New Roman" panose="02020603050405020304" pitchFamily="18" charset="0"/>
                <a:ea typeface="Times New Roman" panose="02020603050405020304" pitchFamily="18" charset="0"/>
              </a:rPr>
              <a:t>Ngôi thứ nhất</a:t>
            </a:r>
          </a:p>
          <a:p>
            <a:pPr marL="0" marR="0" algn="ctr">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Xưng tôi</a:t>
            </a:r>
            <a:endParaRPr lang="en-US" sz="2800"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6592DE57-2F6C-40B9-B199-1C0D43A67516}"/>
              </a:ext>
            </a:extLst>
          </p:cNvPr>
          <p:cNvSpPr txBox="1"/>
          <p:nvPr/>
        </p:nvSpPr>
        <p:spPr>
          <a:xfrm>
            <a:off x="2538059" y="6109981"/>
            <a:ext cx="7037358" cy="584775"/>
          </a:xfrm>
          <a:prstGeom prst="rect">
            <a:avLst/>
          </a:prstGeom>
          <a:solidFill>
            <a:srgbClr val="55AA25"/>
          </a:solidFill>
        </p:spPr>
        <p:txBody>
          <a:bodyPr wrap="square">
            <a:spAutoFit/>
          </a:bodyPr>
          <a:lstStyle/>
          <a:p>
            <a:pPr marL="0" marR="0" algn="just">
              <a:spcBef>
                <a:spcPts val="0"/>
              </a:spcBef>
              <a:spcAft>
                <a:spcPts val="0"/>
              </a:spcAft>
              <a:tabLst>
                <a:tab pos="1386840" algn="l"/>
              </a:tabLst>
            </a:pPr>
            <a:r>
              <a:rPr lang="de-DE" sz="3200" dirty="0">
                <a:solidFill>
                  <a:srgbClr val="000000"/>
                </a:solidFill>
                <a:latin typeface="Times New Roman" panose="02020603050405020304" pitchFamily="18" charset="0"/>
                <a:ea typeface="Times New Roman" panose="02020603050405020304" pitchFamily="18" charset="0"/>
              </a:rPr>
              <a:t>N</a:t>
            </a:r>
            <a:r>
              <a:rPr lang="de-DE" sz="3200" dirty="0">
                <a:solidFill>
                  <a:srgbClr val="000000"/>
                </a:solidFill>
                <a:effectLst/>
                <a:latin typeface="Times New Roman" panose="02020603050405020304" pitchFamily="18" charset="0"/>
                <a:ea typeface="Times New Roman" panose="02020603050405020304" pitchFamily="18" charset="0"/>
              </a:rPr>
              <a:t>ội dung kể phong phú, cách kể linh hoạt</a:t>
            </a:r>
            <a:endParaRPr lang="en-US" sz="3200" dirty="0">
              <a:effectLst/>
              <a:latin typeface="Times New Roman" panose="02020603050405020304" pitchFamily="18" charset="0"/>
              <a:ea typeface="Times New Roman" panose="02020603050405020304" pitchFamily="18" charset="0"/>
            </a:endParaRPr>
          </a:p>
        </p:txBody>
      </p:sp>
      <p:pic>
        <p:nvPicPr>
          <p:cNvPr id="13" name="Hình ảnh 12">
            <a:extLst>
              <a:ext uri="{FF2B5EF4-FFF2-40B4-BE49-F238E27FC236}">
                <a16:creationId xmlns:a16="http://schemas.microsoft.com/office/drawing/2014/main" id="{7A85E2A8-7A0F-0269-36BF-D7448A476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120" y="5111390"/>
            <a:ext cx="2101880" cy="1932438"/>
          </a:xfrm>
          <a:prstGeom prst="rect">
            <a:avLst/>
          </a:prstGeom>
        </p:spPr>
      </p:pic>
      <p:sp>
        <p:nvSpPr>
          <p:cNvPr id="4" name="Lưu đồ: Đường kết nối 3">
            <a:extLst>
              <a:ext uri="{FF2B5EF4-FFF2-40B4-BE49-F238E27FC236}">
                <a16:creationId xmlns:a16="http://schemas.microsoft.com/office/drawing/2014/main" id="{E6DE58F4-1F6A-4A7E-2906-CACC9D545DED}"/>
              </a:ext>
            </a:extLst>
          </p:cNvPr>
          <p:cNvSpPr/>
          <p:nvPr/>
        </p:nvSpPr>
        <p:spPr>
          <a:xfrm>
            <a:off x="5295928" y="1898032"/>
            <a:ext cx="1538662" cy="1342685"/>
          </a:xfrm>
          <a:prstGeom prst="flowChartConnector">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de-DE"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Ngôi kể</a:t>
            </a:r>
            <a:endParaRPr lang="en-US" sz="3200" dirty="0">
              <a:solidFill>
                <a:schemeClr val="bg1"/>
              </a:solidFill>
            </a:endParaRPr>
          </a:p>
        </p:txBody>
      </p:sp>
      <p:sp>
        <p:nvSpPr>
          <p:cNvPr id="17" name="Lưu đồ: Đường kết nối 16">
            <a:extLst>
              <a:ext uri="{FF2B5EF4-FFF2-40B4-BE49-F238E27FC236}">
                <a16:creationId xmlns:a16="http://schemas.microsoft.com/office/drawing/2014/main" id="{AF245975-5533-66B1-2D0F-F5EF7754DCFE}"/>
              </a:ext>
            </a:extLst>
          </p:cNvPr>
          <p:cNvSpPr/>
          <p:nvPr/>
        </p:nvSpPr>
        <p:spPr>
          <a:xfrm>
            <a:off x="5045060" y="3447188"/>
            <a:ext cx="2101879" cy="1932438"/>
          </a:xfrm>
          <a:prstGeom prst="flowChartConnector">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Thay đổi ngôi kể</a:t>
            </a:r>
            <a:endParaRPr lang="en-US" sz="3200" dirty="0">
              <a:solidFill>
                <a:schemeClr val="bg1"/>
              </a:solidFill>
            </a:endParaRPr>
          </a:p>
        </p:txBody>
      </p:sp>
      <p:sp>
        <p:nvSpPr>
          <p:cNvPr id="8" name="Mũi tên: Hình V 7">
            <a:extLst>
              <a:ext uri="{FF2B5EF4-FFF2-40B4-BE49-F238E27FC236}">
                <a16:creationId xmlns:a16="http://schemas.microsoft.com/office/drawing/2014/main" id="{2B4DB557-1C43-ABB9-458C-50F8A9CC72CE}"/>
              </a:ext>
            </a:extLst>
          </p:cNvPr>
          <p:cNvSpPr/>
          <p:nvPr/>
        </p:nvSpPr>
        <p:spPr>
          <a:xfrm>
            <a:off x="7125478" y="2320139"/>
            <a:ext cx="634481" cy="249235"/>
          </a:xfrm>
          <a:prstGeom prst="chevron">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Mũi tên: Hình V 19">
            <a:extLst>
              <a:ext uri="{FF2B5EF4-FFF2-40B4-BE49-F238E27FC236}">
                <a16:creationId xmlns:a16="http://schemas.microsoft.com/office/drawing/2014/main" id="{8C72728F-EB4A-2C79-31E5-1518AE2D7B21}"/>
              </a:ext>
            </a:extLst>
          </p:cNvPr>
          <p:cNvSpPr/>
          <p:nvPr/>
        </p:nvSpPr>
        <p:spPr>
          <a:xfrm rot="10800000">
            <a:off x="4370559" y="2299039"/>
            <a:ext cx="634481" cy="249235"/>
          </a:xfrm>
          <a:prstGeom prst="chevron">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Mũi tên: Hình V 20">
            <a:extLst>
              <a:ext uri="{FF2B5EF4-FFF2-40B4-BE49-F238E27FC236}">
                <a16:creationId xmlns:a16="http://schemas.microsoft.com/office/drawing/2014/main" id="{D611F4CF-FD47-3263-9BEA-E8124C4D5A17}"/>
              </a:ext>
            </a:extLst>
          </p:cNvPr>
          <p:cNvSpPr/>
          <p:nvPr/>
        </p:nvSpPr>
        <p:spPr>
          <a:xfrm rot="5400000">
            <a:off x="5740659" y="5617221"/>
            <a:ext cx="634481" cy="249235"/>
          </a:xfrm>
          <a:prstGeom prst="chevron">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99049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2" grpId="0" animBg="1"/>
      <p:bldP spid="4" grpId="0" animBg="1"/>
      <p:bldP spid="17" grpId="0" animBg="1"/>
      <p:bldP spid="8"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Dọc 3">
            <a:extLst>
              <a:ext uri="{FF2B5EF4-FFF2-40B4-BE49-F238E27FC236}">
                <a16:creationId xmlns:a16="http://schemas.microsoft.com/office/drawing/2014/main" id="{A8DAB805-5339-C4E5-11B7-FA0D4A931B8C}"/>
              </a:ext>
            </a:extLst>
          </p:cNvPr>
          <p:cNvSpPr/>
          <p:nvPr/>
        </p:nvSpPr>
        <p:spPr>
          <a:xfrm>
            <a:off x="328908" y="185996"/>
            <a:ext cx="5140388" cy="6237514"/>
          </a:xfrm>
          <a:prstGeom prst="verticalScroll">
            <a:avLst/>
          </a:prstGeom>
          <a:noFill/>
          <a:ln w="76200">
            <a:solidFill>
              <a:srgbClr val="55A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êu đề 1">
            <a:extLst>
              <a:ext uri="{FF2B5EF4-FFF2-40B4-BE49-F238E27FC236}">
                <a16:creationId xmlns:a16="http://schemas.microsoft.com/office/drawing/2014/main" id="{D4E8CBEB-99F8-6F67-2112-03635AA34E0E}"/>
              </a:ext>
            </a:extLst>
          </p:cNvPr>
          <p:cNvSpPr>
            <a:spLocks noGrp="1"/>
          </p:cNvSpPr>
          <p:nvPr>
            <p:ph type="title"/>
          </p:nvPr>
        </p:nvSpPr>
        <p:spPr>
          <a:xfrm>
            <a:off x="1165940" y="1143615"/>
            <a:ext cx="3463212" cy="5270564"/>
          </a:xfrm>
        </p:spPr>
        <p:txBody>
          <a:bodyPr>
            <a:noAutofit/>
          </a:bodyPr>
          <a:lstStyle/>
          <a:p>
            <a:pPr algn="ctr"/>
            <a:r>
              <a:rPr lang="en-US" sz="6500" b="1" dirty="0" err="1">
                <a:solidFill>
                  <a:srgbClr val="05D805"/>
                </a:solidFill>
                <a:latin typeface="Jokerman" panose="04090605060D06020702" pitchFamily="82" charset="0"/>
              </a:rPr>
              <a:t>Trò</a:t>
            </a:r>
            <a:r>
              <a:rPr lang="en-US" sz="6500" b="1" dirty="0">
                <a:solidFill>
                  <a:srgbClr val="05D805"/>
                </a:solidFill>
                <a:latin typeface="Jokerman" panose="04090605060D06020702" pitchFamily="82" charset="0"/>
              </a:rPr>
              <a:t> </a:t>
            </a:r>
            <a:r>
              <a:rPr lang="en-US" sz="6500" b="1" dirty="0" err="1">
                <a:solidFill>
                  <a:srgbClr val="05D805"/>
                </a:solidFill>
                <a:latin typeface="Jokerman" panose="04090605060D06020702" pitchFamily="82" charset="0"/>
              </a:rPr>
              <a:t>chơi</a:t>
            </a:r>
            <a:r>
              <a:rPr lang="en-US" sz="6500" b="1" dirty="0">
                <a:solidFill>
                  <a:srgbClr val="05D805"/>
                </a:solidFill>
                <a:latin typeface="Jokerman" panose="04090605060D06020702" pitchFamily="82" charset="0"/>
              </a:rPr>
              <a:t> “NHÌN HÌNH ĐOÁN CHỮ”</a:t>
            </a:r>
          </a:p>
        </p:txBody>
      </p:sp>
      <p:sp>
        <p:nvSpPr>
          <p:cNvPr id="8" name="Bong bóng Lời nói: Hình chữ nhật với Góc Tròn 7">
            <a:extLst>
              <a:ext uri="{FF2B5EF4-FFF2-40B4-BE49-F238E27FC236}">
                <a16:creationId xmlns:a16="http://schemas.microsoft.com/office/drawing/2014/main" id="{02DF4DDE-B7E8-0C48-FA36-C94DCD9E1747}"/>
              </a:ext>
            </a:extLst>
          </p:cNvPr>
          <p:cNvSpPr/>
          <p:nvPr/>
        </p:nvSpPr>
        <p:spPr>
          <a:xfrm>
            <a:off x="5484577" y="152097"/>
            <a:ext cx="6396908" cy="4357397"/>
          </a:xfrm>
          <a:prstGeom prst="wedgeRoundRectCallout">
            <a:avLst>
              <a:gd name="adj1" fmla="val -41163"/>
              <a:gd name="adj2" fmla="val 62283"/>
              <a:gd name="adj3" fmla="val 16667"/>
            </a:avLst>
          </a:prstGeom>
          <a:solidFill>
            <a:srgbClr val="92D05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dirty="0">
              <a:latin typeface="Times New Roman" panose="02020603050405020304" pitchFamily="18" charset="0"/>
              <a:cs typeface="Times New Roman" panose="02020603050405020304" pitchFamily="18" charset="0"/>
            </a:endParaRPr>
          </a:p>
        </p:txBody>
      </p:sp>
      <p:sp>
        <p:nvSpPr>
          <p:cNvPr id="10" name="Chỗ dành sẵn cho Nội dung 2">
            <a:extLst>
              <a:ext uri="{FF2B5EF4-FFF2-40B4-BE49-F238E27FC236}">
                <a16:creationId xmlns:a16="http://schemas.microsoft.com/office/drawing/2014/main" id="{EEA2A6A3-746C-0E34-9271-37819E6379EF}"/>
              </a:ext>
            </a:extLst>
          </p:cNvPr>
          <p:cNvSpPr>
            <a:spLocks noGrp="1"/>
          </p:cNvSpPr>
          <p:nvPr>
            <p:ph idx="1"/>
          </p:nvPr>
        </p:nvSpPr>
        <p:spPr>
          <a:xfrm>
            <a:off x="6800461" y="388711"/>
            <a:ext cx="2604796" cy="591004"/>
          </a:xfrm>
        </p:spPr>
        <p:txBody>
          <a:bodyPr>
            <a:noAutofit/>
          </a:bodyPr>
          <a:lstStyle/>
          <a:p>
            <a:pPr marL="0" indent="0">
              <a:buNone/>
            </a:pPr>
            <a:r>
              <a:rPr lang="en-US" sz="4200" b="1" dirty="0" err="1">
                <a:solidFill>
                  <a:schemeClr val="bg1"/>
                </a:solidFill>
                <a:latin typeface="Times New Roman" panose="02020603050405020304" pitchFamily="18" charset="0"/>
                <a:cs typeface="Times New Roman" panose="02020603050405020304" pitchFamily="18" charset="0"/>
              </a:rPr>
              <a:t>Luật</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chơi</a:t>
            </a:r>
            <a:r>
              <a:rPr lang="en-US" sz="4200" b="1" dirty="0">
                <a:solidFill>
                  <a:schemeClr val="bg1"/>
                </a:solidFill>
                <a:latin typeface="Times New Roman" panose="02020603050405020304" pitchFamily="18" charset="0"/>
                <a:cs typeface="Times New Roman" panose="02020603050405020304" pitchFamily="18" charset="0"/>
              </a:rPr>
              <a:t>:</a:t>
            </a:r>
          </a:p>
        </p:txBody>
      </p:sp>
      <p:sp>
        <p:nvSpPr>
          <p:cNvPr id="11" name="Chỗ dành sẵn cho Nội dung 2">
            <a:extLst>
              <a:ext uri="{FF2B5EF4-FFF2-40B4-BE49-F238E27FC236}">
                <a16:creationId xmlns:a16="http://schemas.microsoft.com/office/drawing/2014/main" id="{B7B84681-B169-984F-6947-D6B56B0B68BF}"/>
              </a:ext>
            </a:extLst>
          </p:cNvPr>
          <p:cNvSpPr txBox="1">
            <a:spLocks/>
          </p:cNvSpPr>
          <p:nvPr/>
        </p:nvSpPr>
        <p:spPr>
          <a:xfrm>
            <a:off x="6379809" y="1153822"/>
            <a:ext cx="5087513" cy="2625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sp>
        <p:nvSpPr>
          <p:cNvPr id="12" name="Chỗ dành sẵn cho Nội dung 2">
            <a:extLst>
              <a:ext uri="{FF2B5EF4-FFF2-40B4-BE49-F238E27FC236}">
                <a16:creationId xmlns:a16="http://schemas.microsoft.com/office/drawing/2014/main" id="{E79326A9-349E-7E84-D9AE-BEB988B747F7}"/>
              </a:ext>
            </a:extLst>
          </p:cNvPr>
          <p:cNvSpPr txBox="1">
            <a:spLocks/>
          </p:cNvSpPr>
          <p:nvPr/>
        </p:nvSpPr>
        <p:spPr>
          <a:xfrm>
            <a:off x="5615472" y="1168529"/>
            <a:ext cx="6104556" cy="1191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1) Quan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Bắc</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 Nam.</a:t>
            </a:r>
          </a:p>
        </p:txBody>
      </p:sp>
      <p:sp>
        <p:nvSpPr>
          <p:cNvPr id="13" name="Chỗ dành sẵn cho Nội dung 2">
            <a:extLst>
              <a:ext uri="{FF2B5EF4-FFF2-40B4-BE49-F238E27FC236}">
                <a16:creationId xmlns:a16="http://schemas.microsoft.com/office/drawing/2014/main" id="{84899270-415A-6F3A-BB4E-48ED2FA56408}"/>
              </a:ext>
            </a:extLst>
          </p:cNvPr>
          <p:cNvSpPr txBox="1">
            <a:spLocks/>
          </p:cNvSpPr>
          <p:nvPr/>
        </p:nvSpPr>
        <p:spPr>
          <a:xfrm>
            <a:off x="5615472" y="2598014"/>
            <a:ext cx="6104556" cy="1191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a:t>
            </a:r>
          </a:p>
        </p:txBody>
      </p:sp>
      <p:pic>
        <p:nvPicPr>
          <p:cNvPr id="16" name="Hình ảnh 15">
            <a:extLst>
              <a:ext uri="{FF2B5EF4-FFF2-40B4-BE49-F238E27FC236}">
                <a16:creationId xmlns:a16="http://schemas.microsoft.com/office/drawing/2014/main" id="{91804A84-1C90-60AF-6D57-0873D85BF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8508" y="55252"/>
            <a:ext cx="2455093" cy="2344590"/>
          </a:xfrm>
          <a:prstGeom prst="rect">
            <a:avLst/>
          </a:prstGeom>
        </p:spPr>
      </p:pic>
      <p:pic>
        <p:nvPicPr>
          <p:cNvPr id="18" name="Hình ảnh 17">
            <a:extLst>
              <a:ext uri="{FF2B5EF4-FFF2-40B4-BE49-F238E27FC236}">
                <a16:creationId xmlns:a16="http://schemas.microsoft.com/office/drawing/2014/main" id="{2E627BF9-C56E-53D1-9BBB-D3ACD7408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048" y="4575746"/>
            <a:ext cx="3712417" cy="2227450"/>
          </a:xfrm>
          <a:prstGeom prst="rect">
            <a:avLst/>
          </a:prstGeom>
        </p:spPr>
      </p:pic>
    </p:spTree>
    <p:extLst>
      <p:ext uri="{BB962C8B-B14F-4D97-AF65-F5344CB8AC3E}">
        <p14:creationId xmlns:p14="http://schemas.microsoft.com/office/powerpoint/2010/main" val="256094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1118662-8EA5-9049-B7D9-159ADB3BE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34" y="214327"/>
            <a:ext cx="11548073" cy="6214465"/>
          </a:xfrm>
          <a:prstGeom prst="rect">
            <a:avLst/>
          </a:prstGeom>
        </p:spPr>
      </p:pic>
    </p:spTree>
    <p:extLst>
      <p:ext uri="{BB962C8B-B14F-4D97-AF65-F5344CB8AC3E}">
        <p14:creationId xmlns:p14="http://schemas.microsoft.com/office/powerpoint/2010/main" val="615625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497BBA67-18AD-2DCF-AF33-E528DAB5E7D4}"/>
              </a:ext>
            </a:extLst>
          </p:cNvPr>
          <p:cNvPicPr>
            <a:picLocks noChangeAspect="1"/>
          </p:cNvPicPr>
          <p:nvPr/>
        </p:nvPicPr>
        <p:blipFill>
          <a:blip r:embed="rId2"/>
          <a:stretch>
            <a:fillRect/>
          </a:stretch>
        </p:blipFill>
        <p:spPr>
          <a:xfrm>
            <a:off x="299004" y="279918"/>
            <a:ext cx="11466898" cy="6307493"/>
          </a:xfrm>
          <a:prstGeom prst="rect">
            <a:avLst/>
          </a:prstGeom>
        </p:spPr>
      </p:pic>
    </p:spTree>
    <p:extLst>
      <p:ext uri="{BB962C8B-B14F-4D97-AF65-F5344CB8AC3E}">
        <p14:creationId xmlns:p14="http://schemas.microsoft.com/office/powerpoint/2010/main" val="2918321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E5DA98B-D3CD-4661-BF78-DA1C8457D2EE}"/>
              </a:ext>
            </a:extLst>
          </p:cNvPr>
          <p:cNvSpPr txBox="1"/>
          <p:nvPr/>
        </p:nvSpPr>
        <p:spPr>
          <a:xfrm>
            <a:off x="1273534" y="784364"/>
            <a:ext cx="6094378" cy="584775"/>
          </a:xfrm>
          <a:prstGeom prst="rect">
            <a:avLst/>
          </a:prstGeom>
          <a:noFill/>
        </p:spPr>
        <p:txBody>
          <a:bodyPr wrap="square">
            <a:spAutoFit/>
          </a:bodyPr>
          <a:lstStyle/>
          <a:p>
            <a:r>
              <a:rPr lang="de-DE" sz="3200" b="1" dirty="0">
                <a:solidFill>
                  <a:srgbClr val="05D805"/>
                </a:solidFill>
                <a:latin typeface="Times New Roman" panose="02020603050405020304" pitchFamily="18" charset="0"/>
                <a:ea typeface="Times New Roman" panose="02020603050405020304" pitchFamily="18" charset="0"/>
              </a:rPr>
              <a:t>4</a:t>
            </a:r>
            <a:r>
              <a:rPr lang="de-DE" sz="3200" b="1" dirty="0">
                <a:solidFill>
                  <a:srgbClr val="05D805"/>
                </a:solidFill>
                <a:effectLst/>
                <a:latin typeface="Times New Roman" panose="02020603050405020304" pitchFamily="18" charset="0"/>
                <a:ea typeface="Times New Roman" panose="02020603050405020304" pitchFamily="18" charset="0"/>
              </a:rPr>
              <a:t>. Ngôn ngữ các vùng miền</a:t>
            </a:r>
            <a:endParaRPr lang="en-US" sz="3200" dirty="0">
              <a:solidFill>
                <a:srgbClr val="05D805"/>
              </a:solidFill>
            </a:endParaRPr>
          </a:p>
        </p:txBody>
      </p:sp>
      <p:sp>
        <p:nvSpPr>
          <p:cNvPr id="7" name="Title 1">
            <a:extLst>
              <a:ext uri="{FF2B5EF4-FFF2-40B4-BE49-F238E27FC236}">
                <a16:creationId xmlns:a16="http://schemas.microsoft.com/office/drawing/2014/main" id="{DA91C0F7-EE14-45FA-9822-E0637FC2A8A4}"/>
              </a:ext>
            </a:extLst>
          </p:cNvPr>
          <p:cNvSpPr txBox="1">
            <a:spLocks/>
          </p:cNvSpPr>
          <p:nvPr/>
        </p:nvSpPr>
        <p:spPr>
          <a:xfrm>
            <a:off x="1231252" y="271306"/>
            <a:ext cx="7717971" cy="502622"/>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dirty="0">
                <a:solidFill>
                  <a:schemeClr val="bg1"/>
                </a:solidFill>
                <a:latin typeface="Times New Roman" panose="02020603050405020304" pitchFamily="18" charset="0"/>
                <a:ea typeface="Times New Roman" panose="02020603050405020304" pitchFamily="18" charset="0"/>
              </a:rPr>
              <a:t>I. TÌM  HIỂU  KIẾN THỨC NGỮ VĂN</a:t>
            </a:r>
            <a:endParaRPr lang="en-US" sz="3200" dirty="0">
              <a:solidFill>
                <a:schemeClr val="bg1"/>
              </a:solidFill>
            </a:endParaRPr>
          </a:p>
        </p:txBody>
      </p:sp>
      <p:sp>
        <p:nvSpPr>
          <p:cNvPr id="9" name="TextBox 8">
            <a:extLst>
              <a:ext uri="{FF2B5EF4-FFF2-40B4-BE49-F238E27FC236}">
                <a16:creationId xmlns:a16="http://schemas.microsoft.com/office/drawing/2014/main" id="{E3CE7183-79AE-43D1-997F-6788AC3CCEC7}"/>
              </a:ext>
            </a:extLst>
          </p:cNvPr>
          <p:cNvSpPr txBox="1"/>
          <p:nvPr/>
        </p:nvSpPr>
        <p:spPr>
          <a:xfrm>
            <a:off x="2564105" y="5958432"/>
            <a:ext cx="9308412" cy="523220"/>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Lạm dụng gây khó khăn cho người đọc và hạn chế sự phổ biến</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55106A8B-54F8-44CE-B0DB-5123F42515D0}"/>
              </a:ext>
            </a:extLst>
          </p:cNvPr>
          <p:cNvSpPr txBox="1"/>
          <p:nvPr/>
        </p:nvSpPr>
        <p:spPr>
          <a:xfrm>
            <a:off x="2745963" y="1789969"/>
            <a:ext cx="8236565" cy="523220"/>
          </a:xfrm>
          <a:prstGeom prst="rect">
            <a:avLst/>
          </a:prstGeom>
          <a:solidFill>
            <a:srgbClr val="55AA25"/>
          </a:solidFill>
          <a:ln w="38100">
            <a:noFill/>
          </a:ln>
        </p:spPr>
        <p:txBody>
          <a:bodyPr wrap="square">
            <a:spAutoFit/>
          </a:bodyP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 Một từ phát âm giống nhau ở các vùng  miền khác nhau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815B1B67-D3F4-4CA7-A693-9C9F9EE9DEF7}"/>
              </a:ext>
            </a:extLst>
          </p:cNvPr>
          <p:cNvSpPr txBox="1"/>
          <p:nvPr/>
        </p:nvSpPr>
        <p:spPr>
          <a:xfrm>
            <a:off x="2674740" y="3065785"/>
            <a:ext cx="8236564" cy="523220"/>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latin typeface="Times New Roman" panose="02020603050405020304" pitchFamily="18" charset="0"/>
                <a:ea typeface="Times New Roman" panose="02020603050405020304" pitchFamily="18" charset="0"/>
              </a:rPr>
              <a:t>V</a:t>
            </a:r>
            <a:r>
              <a:rPr lang="de-DE" sz="2800" dirty="0">
                <a:solidFill>
                  <a:schemeClr val="bg1"/>
                </a:solidFill>
                <a:effectLst/>
                <a:latin typeface="Times New Roman" panose="02020603050405020304" pitchFamily="18" charset="0"/>
                <a:ea typeface="Times New Roman" panose="02020603050405020304" pitchFamily="18" charset="0"/>
              </a:rPr>
              <a:t>ùng miền khác nhau, có từ ngữ mang tính địa phương</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7BEDB7FE-5860-4353-9BD4-906243FD6554}"/>
              </a:ext>
            </a:extLst>
          </p:cNvPr>
          <p:cNvSpPr txBox="1"/>
          <p:nvPr/>
        </p:nvSpPr>
        <p:spPr>
          <a:xfrm>
            <a:off x="2619503" y="4043902"/>
            <a:ext cx="9253132" cy="523220"/>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V</a:t>
            </a:r>
            <a:r>
              <a:rPr lang="de-DE" sz="2800" dirty="0">
                <a:solidFill>
                  <a:schemeClr val="bg1"/>
                </a:solidFill>
                <a:latin typeface="Times New Roman" panose="02020603050405020304" pitchFamily="18" charset="0"/>
                <a:ea typeface="Times New Roman" panose="02020603050405020304" pitchFamily="18" charset="0"/>
              </a:rPr>
              <a:t>ăn học p</a:t>
            </a:r>
            <a:r>
              <a:rPr lang="de-DE" sz="2800" dirty="0">
                <a:solidFill>
                  <a:schemeClr val="bg1"/>
                </a:solidFill>
                <a:effectLst/>
                <a:latin typeface="Times New Roman" panose="02020603050405020304" pitchFamily="18" charset="0"/>
                <a:ea typeface="Times New Roman" panose="02020603050405020304" pitchFamily="18" charset="0"/>
              </a:rPr>
              <a:t>hản ánh cách nói của nhân vật, của người địa phương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EBB06E4F-5980-42AF-8C1C-B4B77A3A149A}"/>
              </a:ext>
            </a:extLst>
          </p:cNvPr>
          <p:cNvSpPr txBox="1"/>
          <p:nvPr/>
        </p:nvSpPr>
        <p:spPr>
          <a:xfrm>
            <a:off x="2619503" y="5040631"/>
            <a:ext cx="8291801" cy="523220"/>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Tạo thân mật, gần gũi, phù hợp với bối cảnh tác phẩm.</a:t>
            </a:r>
            <a:endParaRPr lang="en-US" sz="2800" dirty="0">
              <a:solidFill>
                <a:schemeClr val="bg1"/>
              </a:solidFill>
              <a:effectLst/>
              <a:latin typeface="Times New Roman" panose="02020603050405020304" pitchFamily="18" charset="0"/>
              <a:ea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EEDB87D0-1458-4350-B3C0-982F263798EB}"/>
              </a:ext>
            </a:extLst>
          </p:cNvPr>
          <p:cNvCxnSpPr>
            <a:cxnSpLocks/>
            <a:stCxn id="19" idx="1"/>
            <a:endCxn id="14" idx="1"/>
          </p:cNvCxnSpPr>
          <p:nvPr/>
        </p:nvCxnSpPr>
        <p:spPr>
          <a:xfrm flipV="1">
            <a:off x="1991742" y="3327395"/>
            <a:ext cx="682998" cy="1705912"/>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7D0C0E7-2E1E-44C1-A68C-1F2C926989D3}"/>
              </a:ext>
            </a:extLst>
          </p:cNvPr>
          <p:cNvCxnSpPr>
            <a:cxnSpLocks/>
            <a:stCxn id="19" idx="1"/>
            <a:endCxn id="16" idx="1"/>
          </p:cNvCxnSpPr>
          <p:nvPr/>
        </p:nvCxnSpPr>
        <p:spPr>
          <a:xfrm flipV="1">
            <a:off x="1991742" y="4305512"/>
            <a:ext cx="627761" cy="727795"/>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A61F30C-D13C-4600-A546-6CB1D611761C}"/>
              </a:ext>
            </a:extLst>
          </p:cNvPr>
          <p:cNvCxnSpPr>
            <a:cxnSpLocks/>
            <a:stCxn id="19" idx="1"/>
            <a:endCxn id="18" idx="1"/>
          </p:cNvCxnSpPr>
          <p:nvPr/>
        </p:nvCxnSpPr>
        <p:spPr>
          <a:xfrm>
            <a:off x="1991742" y="5033307"/>
            <a:ext cx="627761" cy="268934"/>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DACAF8C-15F6-4DAE-9C5B-7F36905BE1B5}"/>
              </a:ext>
            </a:extLst>
          </p:cNvPr>
          <p:cNvCxnSpPr>
            <a:cxnSpLocks/>
            <a:stCxn id="19" idx="1"/>
            <a:endCxn id="9" idx="1"/>
          </p:cNvCxnSpPr>
          <p:nvPr/>
        </p:nvCxnSpPr>
        <p:spPr>
          <a:xfrm>
            <a:off x="1991742" y="5033307"/>
            <a:ext cx="572363" cy="1186735"/>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pic>
        <p:nvPicPr>
          <p:cNvPr id="17" name="Hình ảnh 16">
            <a:extLst>
              <a:ext uri="{FF2B5EF4-FFF2-40B4-BE49-F238E27FC236}">
                <a16:creationId xmlns:a16="http://schemas.microsoft.com/office/drawing/2014/main" id="{756A82C7-FE77-7C60-7410-227CA33C6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2750" y="-13725"/>
            <a:ext cx="1624869" cy="1493881"/>
          </a:xfrm>
          <a:prstGeom prst="rect">
            <a:avLst/>
          </a:prstGeom>
        </p:spPr>
      </p:pic>
      <p:sp>
        <p:nvSpPr>
          <p:cNvPr id="3" name="Sao: 7 Cánh 2">
            <a:extLst>
              <a:ext uri="{FF2B5EF4-FFF2-40B4-BE49-F238E27FC236}">
                <a16:creationId xmlns:a16="http://schemas.microsoft.com/office/drawing/2014/main" id="{2314384D-C485-7FF0-C567-D42F4B63AEA4}"/>
              </a:ext>
            </a:extLst>
          </p:cNvPr>
          <p:cNvSpPr/>
          <p:nvPr/>
        </p:nvSpPr>
        <p:spPr>
          <a:xfrm>
            <a:off x="357683" y="1240113"/>
            <a:ext cx="1920240" cy="1751176"/>
          </a:xfrm>
          <a:prstGeom prst="star7">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latin typeface="Times New Roman" panose="02020603050405020304" pitchFamily="18" charset="0"/>
                <a:ea typeface="Times New Roman" panose="02020603050405020304" pitchFamily="18" charset="0"/>
              </a:rPr>
              <a:t>N</a:t>
            </a:r>
            <a:r>
              <a:rPr lang="de-DE" sz="3200" b="1" dirty="0">
                <a:solidFill>
                  <a:schemeClr val="bg1"/>
                </a:solidFill>
                <a:effectLst/>
                <a:latin typeface="Times New Roman" panose="02020603050405020304" pitchFamily="18" charset="0"/>
                <a:ea typeface="Times New Roman" panose="02020603050405020304" pitchFamily="18" charset="0"/>
              </a:rPr>
              <a:t>gữ âm</a:t>
            </a:r>
            <a:endParaRPr lang="en-US" sz="3200" dirty="0">
              <a:solidFill>
                <a:schemeClr val="bg1"/>
              </a:solidFill>
            </a:endParaRPr>
          </a:p>
        </p:txBody>
      </p:sp>
      <p:sp>
        <p:nvSpPr>
          <p:cNvPr id="19" name="Sao: 7 Cánh 18">
            <a:extLst>
              <a:ext uri="{FF2B5EF4-FFF2-40B4-BE49-F238E27FC236}">
                <a16:creationId xmlns:a16="http://schemas.microsoft.com/office/drawing/2014/main" id="{00BC0AB7-1BF5-D0D4-E62B-382C7BE8B908}"/>
              </a:ext>
            </a:extLst>
          </p:cNvPr>
          <p:cNvSpPr/>
          <p:nvPr/>
        </p:nvSpPr>
        <p:spPr>
          <a:xfrm>
            <a:off x="71497" y="3907114"/>
            <a:ext cx="1920240" cy="1751176"/>
          </a:xfrm>
          <a:prstGeom prst="star7">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latin typeface="Times New Roman" panose="02020603050405020304" pitchFamily="18" charset="0"/>
                <a:ea typeface="Times New Roman" panose="02020603050405020304" pitchFamily="18" charset="0"/>
              </a:rPr>
              <a:t>T</a:t>
            </a:r>
            <a:r>
              <a:rPr lang="de-DE" sz="3200" b="1" dirty="0">
                <a:solidFill>
                  <a:schemeClr val="bg1"/>
                </a:solidFill>
                <a:effectLst/>
                <a:latin typeface="Times New Roman" panose="02020603050405020304" pitchFamily="18" charset="0"/>
                <a:ea typeface="Times New Roman" panose="02020603050405020304" pitchFamily="18" charset="0"/>
              </a:rPr>
              <a:t>ừ vựng</a:t>
            </a:r>
            <a:endParaRPr lang="en-US" sz="3200" dirty="0">
              <a:solidFill>
                <a:schemeClr val="bg1"/>
              </a:solidFill>
            </a:endParaRPr>
          </a:p>
        </p:txBody>
      </p:sp>
      <p:cxnSp>
        <p:nvCxnSpPr>
          <p:cNvPr id="23" name="Straight Arrow Connector 23">
            <a:extLst>
              <a:ext uri="{FF2B5EF4-FFF2-40B4-BE49-F238E27FC236}">
                <a16:creationId xmlns:a16="http://schemas.microsoft.com/office/drawing/2014/main" id="{67EE4FAE-4325-B0EE-7FE4-8FB4596DA9DB}"/>
              </a:ext>
            </a:extLst>
          </p:cNvPr>
          <p:cNvCxnSpPr>
            <a:cxnSpLocks/>
            <a:endCxn id="11" idx="1"/>
          </p:cNvCxnSpPr>
          <p:nvPr/>
        </p:nvCxnSpPr>
        <p:spPr>
          <a:xfrm>
            <a:off x="1991737" y="2051579"/>
            <a:ext cx="754226" cy="0"/>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1267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18" grpId="0" animBg="1"/>
      <p:bldP spid="3"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7E1EEC-7FDE-4299-8838-42C0891B7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65" y="171450"/>
            <a:ext cx="5276135" cy="6515099"/>
          </a:xfrm>
          <a:prstGeom prst="rect">
            <a:avLst/>
          </a:prstGeom>
        </p:spPr>
      </p:pic>
      <p:pic>
        <p:nvPicPr>
          <p:cNvPr id="10" name="Picture 9">
            <a:extLst>
              <a:ext uri="{FF2B5EF4-FFF2-40B4-BE49-F238E27FC236}">
                <a16:creationId xmlns:a16="http://schemas.microsoft.com/office/drawing/2014/main" id="{FD1FC654-40CF-4477-B9F5-71C78D0DF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
            <a:ext cx="6248400" cy="6857999"/>
          </a:xfrm>
          <a:prstGeom prst="rect">
            <a:avLst/>
          </a:prstGeom>
        </p:spPr>
      </p:pic>
    </p:spTree>
    <p:extLst>
      <p:ext uri="{BB962C8B-B14F-4D97-AF65-F5344CB8AC3E}">
        <p14:creationId xmlns:p14="http://schemas.microsoft.com/office/powerpoint/2010/main" val="16243588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747BBC-FC7C-96B3-7228-249B1BE806F8}"/>
              </a:ext>
            </a:extLst>
          </p:cNvPr>
          <p:cNvSpPr>
            <a:spLocks noGrp="1"/>
          </p:cNvSpPr>
          <p:nvPr>
            <p:ph idx="1"/>
          </p:nvPr>
        </p:nvSpPr>
        <p:spPr/>
        <p:txBody>
          <a:bodyPr/>
          <a:lstStyle/>
          <a:p>
            <a:pPr algn="just"/>
            <a:r>
              <a:rPr lang="de-DE" sz="4000" b="1">
                <a:solidFill>
                  <a:srgbClr val="002060"/>
                </a:solidFill>
                <a:effectLst/>
                <a:latin typeface="Times New Roman" panose="02020603050405020304" pitchFamily="18" charset="0"/>
                <a:ea typeface="Times New Roman" panose="02020603050405020304" pitchFamily="18" charset="0"/>
              </a:rPr>
              <a:t>Sự nghiệp sáng tác</a:t>
            </a:r>
            <a:endParaRPr lang="en-US" sz="4000" b="1">
              <a:solidFill>
                <a:srgbClr val="002060"/>
              </a:solidFill>
              <a:effectLst/>
              <a:latin typeface="Times New Roman" panose="02020603050405020304" pitchFamily="18" charset="0"/>
              <a:ea typeface="Times New Roman" panose="02020603050405020304" pitchFamily="18" charset="0"/>
            </a:endParaRPr>
          </a:p>
          <a:p>
            <a:pPr marL="0" indent="0" algn="just">
              <a:buNone/>
            </a:pPr>
            <a:r>
              <a:rPr lang="de-DE" sz="4000" b="1">
                <a:solidFill>
                  <a:srgbClr val="FF0000"/>
                </a:solidFill>
                <a:effectLst/>
                <a:latin typeface="Times New Roman" panose="02020603050405020304" pitchFamily="18" charset="0"/>
                <a:ea typeface="Times New Roman" panose="02020603050405020304" pitchFamily="18" charset="0"/>
              </a:rPr>
              <a:t>- Tác phẩm của ông chủ yếu viết về mảnh đất và con người Nam Bộ.  </a:t>
            </a:r>
            <a:endParaRPr lang="en-US" sz="4000" b="1">
              <a:solidFill>
                <a:srgbClr val="FF0000"/>
              </a:solidFill>
              <a:effectLst/>
              <a:latin typeface="Times New Roman" panose="02020603050405020304" pitchFamily="18" charset="0"/>
              <a:ea typeface="Times New Roman" panose="02020603050405020304" pitchFamily="18" charset="0"/>
            </a:endParaRPr>
          </a:p>
          <a:p>
            <a:pPr marL="0" indent="0" algn="just">
              <a:buNone/>
            </a:pPr>
            <a:r>
              <a:rPr lang="de-DE" sz="4000" b="1">
                <a:solidFill>
                  <a:srgbClr val="FF0000"/>
                </a:solidFill>
                <a:effectLst/>
                <a:latin typeface="Times New Roman" panose="02020603050405020304" pitchFamily="18" charset="0"/>
                <a:ea typeface="Times New Roman" panose="02020603050405020304" pitchFamily="18" charset="0"/>
              </a:rPr>
              <a:t>- Là nhà văn đa tài thành công ở nhiều thể loại: truyện ngắn, truyện dài, truyện kí, thơ, kịch thơ, biên khảo.</a:t>
            </a:r>
            <a:endParaRPr lang="en-US" sz="4000" b="1">
              <a:solidFill>
                <a:srgbClr val="FF0000"/>
              </a:solidFill>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186068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2024A6-45BC-7F7D-AC5A-BF5BACAF86C3}"/>
              </a:ext>
            </a:extLst>
          </p:cNvPr>
          <p:cNvSpPr>
            <a:spLocks noGrp="1"/>
          </p:cNvSpPr>
          <p:nvPr>
            <p:ph idx="1"/>
          </p:nvPr>
        </p:nvSpPr>
        <p:spPr/>
        <p:txBody>
          <a:bodyPr/>
          <a:lstStyle/>
          <a:p>
            <a:r>
              <a:rPr lang="de-DE" sz="1800">
                <a:solidFill>
                  <a:srgbClr val="002060"/>
                </a:solidFill>
                <a:effectLst/>
                <a:latin typeface="Times New Roman" panose="02020603050405020304" pitchFamily="18" charset="0"/>
                <a:ea typeface="Times New Roman" panose="02020603050405020304" pitchFamily="18" charset="0"/>
              </a:rPr>
              <a:t>"</a:t>
            </a:r>
            <a:r>
              <a:rPr lang="de-DE" sz="4000" b="1" i="1">
                <a:solidFill>
                  <a:srgbClr val="FF0000"/>
                </a:solidFill>
                <a:effectLst/>
                <a:latin typeface="Times New Roman" panose="02020603050405020304" pitchFamily="18" charset="0"/>
                <a:ea typeface="Times New Roman" panose="02020603050405020304" pitchFamily="18" charset="0"/>
              </a:rPr>
              <a:t>Đất rừng phương </a:t>
            </a:r>
            <a:r>
              <a:rPr lang="en-US" sz="4000" b="1" i="1">
                <a:solidFill>
                  <a:srgbClr val="FF0000"/>
                </a:solidFill>
                <a:effectLst/>
                <a:latin typeface="Times New Roman" panose="02020603050405020304" pitchFamily="18" charset="0"/>
                <a:ea typeface="Times New Roman" panose="02020603050405020304" pitchFamily="18" charset="0"/>
              </a:rPr>
              <a:t>N</a:t>
            </a:r>
            <a:r>
              <a:rPr lang="de-DE" sz="4000" b="1" i="1">
                <a:solidFill>
                  <a:srgbClr val="FF0000"/>
                </a:solidFill>
                <a:effectLst/>
                <a:latin typeface="Times New Roman" panose="02020603050405020304" pitchFamily="18" charset="0"/>
                <a:ea typeface="Times New Roman" panose="02020603050405020304" pitchFamily="18" charset="0"/>
              </a:rPr>
              <a:t>am</a:t>
            </a:r>
            <a:r>
              <a:rPr lang="de-DE" sz="4000" b="1">
                <a:solidFill>
                  <a:srgbClr val="002060"/>
                </a:solidFill>
                <a:effectLst/>
                <a:latin typeface="Times New Roman" panose="02020603050405020304" pitchFamily="18" charset="0"/>
                <a:ea typeface="Times New Roman" panose="02020603050405020304" pitchFamily="18" charset="0"/>
              </a:rPr>
              <a:t>"( 1957) – là tác phẩm nổi tiếng của nhà văn Đoàn Giỏi đã được dịch ra nhiều tiếng nước ngoài, tái bản nhiều lần, được dựng thành phim và in trong </a:t>
            </a:r>
            <a:r>
              <a:rPr lang="de-DE" sz="4000" b="1" i="1">
                <a:solidFill>
                  <a:srgbClr val="002060"/>
                </a:solidFill>
                <a:effectLst/>
                <a:latin typeface="Times New Roman" panose="02020603050405020304" pitchFamily="18" charset="0"/>
                <a:ea typeface="Times New Roman" panose="02020603050405020304" pitchFamily="18" charset="0"/>
              </a:rPr>
              <a:t>Tủ sách Vàng</a:t>
            </a:r>
            <a:r>
              <a:rPr lang="de-DE" sz="4000" b="1">
                <a:solidFill>
                  <a:srgbClr val="002060"/>
                </a:solidFill>
                <a:effectLst/>
                <a:latin typeface="Times New Roman" panose="02020603050405020304" pitchFamily="18" charset="0"/>
                <a:ea typeface="Times New Roman" panose="02020603050405020304" pitchFamily="18" charset="0"/>
              </a:rPr>
              <a:t> </a:t>
            </a:r>
            <a:endParaRPr lang="en-US" sz="4000" b="1">
              <a:solidFill>
                <a:srgbClr val="002060"/>
              </a:solidFill>
            </a:endParaRPr>
          </a:p>
        </p:txBody>
      </p:sp>
    </p:spTree>
    <p:extLst>
      <p:ext uri="{BB962C8B-B14F-4D97-AF65-F5344CB8AC3E}">
        <p14:creationId xmlns:p14="http://schemas.microsoft.com/office/powerpoint/2010/main" val="3096600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EEBA7355-6A6C-0369-A6CC-DD3593802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16" y="117081"/>
            <a:ext cx="5424818" cy="6526315"/>
          </a:xfrm>
          <a:prstGeom prst="rect">
            <a:avLst/>
          </a:prstGeom>
        </p:spPr>
      </p:pic>
      <p:sp>
        <p:nvSpPr>
          <p:cNvPr id="9" name="Flowchart: Connector 8">
            <a:extLst>
              <a:ext uri="{FF2B5EF4-FFF2-40B4-BE49-F238E27FC236}">
                <a16:creationId xmlns:a16="http://schemas.microsoft.com/office/drawing/2014/main" id="{F8AC4D4F-89DB-4163-A36E-554019BB9CBF}"/>
              </a:ext>
            </a:extLst>
          </p:cNvPr>
          <p:cNvSpPr/>
          <p:nvPr/>
        </p:nvSpPr>
        <p:spPr>
          <a:xfrm>
            <a:off x="5623705" y="1710335"/>
            <a:ext cx="4412654" cy="4288666"/>
          </a:xfrm>
          <a:prstGeom prst="flowChartConnector">
            <a:avLst/>
          </a:prstGeom>
          <a:solidFill>
            <a:srgbClr val="00CC00"/>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solidFill>
                  <a:schemeClr val="bg1"/>
                </a:solidFill>
                <a:latin typeface="Algerian" panose="04020705040A02060702" pitchFamily="82" charset="0"/>
                <a:cs typeface="Times New Roman" panose="02020603050405020304" pitchFamily="18" charset="0"/>
              </a:rPr>
              <a:t>NGƯỜI Đàn ÔNG CÔ ĐỘC GIỮA RỪNG</a:t>
            </a:r>
            <a:br>
              <a:rPr lang="en-US" sz="4000" dirty="0">
                <a:solidFill>
                  <a:schemeClr val="bg1"/>
                </a:solidFill>
                <a:latin typeface="Times New Roman" panose="02020603050405020304" pitchFamily="18" charset="0"/>
                <a:cs typeface="Times New Roman" panose="02020603050405020304" pitchFamily="18" charset="0"/>
              </a:rPr>
            </a:br>
            <a:r>
              <a:rPr lang="de-DE" sz="3200" b="1" dirty="0">
                <a:solidFill>
                  <a:schemeClr val="bg1"/>
                </a:solidFill>
                <a:latin typeface="Times New Roman" panose="02020603050405020304" pitchFamily="18" charset="0"/>
                <a:cs typeface="Times New Roman" panose="02020603050405020304" pitchFamily="18" charset="0"/>
              </a:rPr>
              <a:t> (Trích tiểu thuyết </a:t>
            </a:r>
            <a:r>
              <a:rPr lang="de-DE" sz="3200" b="1" i="1" dirty="0">
                <a:solidFill>
                  <a:schemeClr val="bg1"/>
                </a:solidFill>
                <a:latin typeface="Times New Roman" panose="02020603050405020304" pitchFamily="18" charset="0"/>
                <a:cs typeface="Times New Roman" panose="02020603050405020304" pitchFamily="18" charset="0"/>
              </a:rPr>
              <a:t>Đất rừng Phương nam)</a:t>
            </a:r>
            <a:br>
              <a:rPr lang="en-US" sz="1800"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endParaRPr>
          </a:p>
        </p:txBody>
      </p:sp>
      <p:sp>
        <p:nvSpPr>
          <p:cNvPr id="14" name="Hình tự do: Hình 13">
            <a:extLst>
              <a:ext uri="{FF2B5EF4-FFF2-40B4-BE49-F238E27FC236}">
                <a16:creationId xmlns:a16="http://schemas.microsoft.com/office/drawing/2014/main" id="{588843E7-EF3F-6B49-BA3F-B9280E92C165}"/>
              </a:ext>
            </a:extLst>
          </p:cNvPr>
          <p:cNvSpPr/>
          <p:nvPr/>
        </p:nvSpPr>
        <p:spPr>
          <a:xfrm>
            <a:off x="9493855" y="2776051"/>
            <a:ext cx="2352591" cy="1474237"/>
          </a:xfrm>
          <a:custGeom>
            <a:avLst/>
            <a:gdLst>
              <a:gd name="connsiteX0" fmla="*/ 49193 w 2352591"/>
              <a:gd name="connsiteY0" fmla="*/ 0 h 1474237"/>
              <a:gd name="connsiteX1" fmla="*/ 2106880 w 2352591"/>
              <a:gd name="connsiteY1" fmla="*/ 0 h 1474237"/>
              <a:gd name="connsiteX2" fmla="*/ 2352591 w 2352591"/>
              <a:gd name="connsiteY2" fmla="*/ 245711 h 1474237"/>
              <a:gd name="connsiteX3" fmla="*/ 2352591 w 2352591"/>
              <a:gd name="connsiteY3" fmla="*/ 1228526 h 1474237"/>
              <a:gd name="connsiteX4" fmla="*/ 2106880 w 2352591"/>
              <a:gd name="connsiteY4" fmla="*/ 1474237 h 1474237"/>
              <a:gd name="connsiteX5" fmla="*/ 0 w 2352591"/>
              <a:gd name="connsiteY5" fmla="*/ 1474237 h 1474237"/>
              <a:gd name="connsiteX6" fmla="*/ 62052 w 2352591"/>
              <a:gd name="connsiteY6" fmla="*/ 1309463 h 1474237"/>
              <a:gd name="connsiteX7" fmla="*/ 161244 w 2352591"/>
              <a:gd name="connsiteY7" fmla="*/ 671804 h 1474237"/>
              <a:gd name="connsiteX8" fmla="*/ 62052 w 2352591"/>
              <a:gd name="connsiteY8" fmla="*/ 34145 h 14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2591" h="1474237">
                <a:moveTo>
                  <a:pt x="49193" y="0"/>
                </a:moveTo>
                <a:lnTo>
                  <a:pt x="2106880" y="0"/>
                </a:lnTo>
                <a:cubicBezTo>
                  <a:pt x="2242582" y="0"/>
                  <a:pt x="2352591" y="110009"/>
                  <a:pt x="2352591" y="245711"/>
                </a:cubicBezTo>
                <a:lnTo>
                  <a:pt x="2352591" y="1228526"/>
                </a:lnTo>
                <a:cubicBezTo>
                  <a:pt x="2352591" y="1364228"/>
                  <a:pt x="2242582" y="1474237"/>
                  <a:pt x="2106880" y="1474237"/>
                </a:cubicBezTo>
                <a:lnTo>
                  <a:pt x="0" y="1474237"/>
                </a:lnTo>
                <a:lnTo>
                  <a:pt x="62052" y="1309463"/>
                </a:lnTo>
                <a:cubicBezTo>
                  <a:pt x="126516" y="1108027"/>
                  <a:pt x="161244" y="893857"/>
                  <a:pt x="161244" y="671804"/>
                </a:cubicBezTo>
                <a:cubicBezTo>
                  <a:pt x="161244" y="449751"/>
                  <a:pt x="126516" y="235582"/>
                  <a:pt x="62052" y="34145"/>
                </a:cubicBez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de-DE" sz="3200" b="1" dirty="0">
                <a:solidFill>
                  <a:schemeClr val="tx1"/>
                </a:solidFill>
                <a:latin typeface="Times New Roman" panose="02020603050405020304" pitchFamily="18" charset="0"/>
                <a:cs typeface="Times New Roman" panose="02020603050405020304" pitchFamily="18" charset="0"/>
              </a:rPr>
              <a:t>Đoàn Giỏi</a:t>
            </a:r>
            <a:endParaRPr lang="en-US" sz="3200" dirty="0">
              <a:solidFill>
                <a:schemeClr val="tx1"/>
              </a:solidFill>
            </a:endParaRPr>
          </a:p>
        </p:txBody>
      </p:sp>
    </p:spTree>
    <p:extLst>
      <p:ext uri="{BB962C8B-B14F-4D97-AF65-F5344CB8AC3E}">
        <p14:creationId xmlns:p14="http://schemas.microsoft.com/office/powerpoint/2010/main" val="13042681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AF0E4C-D9F3-4A68-9D56-D6ED8B2ABF5E}"/>
              </a:ext>
            </a:extLst>
          </p:cNvPr>
          <p:cNvSpPr txBox="1"/>
          <p:nvPr/>
        </p:nvSpPr>
        <p:spPr>
          <a:xfrm>
            <a:off x="3425450" y="1235550"/>
            <a:ext cx="3867151" cy="2062103"/>
          </a:xfrm>
          <a:prstGeom prst="rect">
            <a:avLst/>
          </a:prstGeom>
          <a:noFill/>
        </p:spPr>
        <p:txBody>
          <a:bodyPr wrap="square">
            <a:spAutoFit/>
          </a:bodyPr>
          <a:lstStyle/>
          <a:p>
            <a:pPr algn="ctr"/>
            <a:r>
              <a:rPr lang="de-DE" sz="3200" b="1" dirty="0">
                <a:solidFill>
                  <a:srgbClr val="05D805"/>
                </a:solidFill>
                <a:effectLst/>
                <a:latin typeface="Times New Roman" panose="02020603050405020304" pitchFamily="18" charset="0"/>
                <a:ea typeface="Times New Roman" panose="02020603050405020304" pitchFamily="18" charset="0"/>
              </a:rPr>
              <a:t>Em hãy nêu hiểu biết về tác giả  tiểu thuyết " Đất rừng phương Nam " </a:t>
            </a:r>
            <a:r>
              <a:rPr lang="en-US" sz="3200" b="1" dirty="0">
                <a:solidFill>
                  <a:srgbClr val="05D805"/>
                </a:solidFill>
                <a:effectLst/>
                <a:latin typeface="Times New Roman" panose="02020603050405020304" pitchFamily="18" charset="0"/>
                <a:ea typeface="Times New Roman" panose="02020603050405020304" pitchFamily="18" charset="0"/>
              </a:rPr>
              <a:t>?</a:t>
            </a:r>
          </a:p>
        </p:txBody>
      </p:sp>
      <p:sp>
        <p:nvSpPr>
          <p:cNvPr id="10" name="Teardrop 9">
            <a:extLst>
              <a:ext uri="{FF2B5EF4-FFF2-40B4-BE49-F238E27FC236}">
                <a16:creationId xmlns:a16="http://schemas.microsoft.com/office/drawing/2014/main" id="{936B9364-65A1-4F2D-9F6E-AC415000A49A}"/>
              </a:ext>
            </a:extLst>
          </p:cNvPr>
          <p:cNvSpPr/>
          <p:nvPr/>
        </p:nvSpPr>
        <p:spPr>
          <a:xfrm rot="19879013">
            <a:off x="8690485" y="1575679"/>
            <a:ext cx="2895840" cy="2076450"/>
          </a:xfrm>
          <a:prstGeom prst="teardrop">
            <a:avLst>
              <a:gd name="adj" fmla="val 127077"/>
            </a:avLst>
          </a:prstGeom>
          <a:solidFill>
            <a:srgbClr val="55AA25"/>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Thân thế, cuộc đời</a:t>
            </a:r>
            <a:endParaRPr lang="en-US" sz="3200" dirty="0">
              <a:solidFill>
                <a:schemeClr val="bg1"/>
              </a:solidFill>
            </a:endParaRPr>
          </a:p>
        </p:txBody>
      </p:sp>
      <p:sp>
        <p:nvSpPr>
          <p:cNvPr id="11" name="Teardrop 10">
            <a:extLst>
              <a:ext uri="{FF2B5EF4-FFF2-40B4-BE49-F238E27FC236}">
                <a16:creationId xmlns:a16="http://schemas.microsoft.com/office/drawing/2014/main" id="{FB8A27F4-1C44-4692-AEA8-132FC0548D25}"/>
              </a:ext>
            </a:extLst>
          </p:cNvPr>
          <p:cNvSpPr/>
          <p:nvPr/>
        </p:nvSpPr>
        <p:spPr>
          <a:xfrm rot="1251167">
            <a:off x="5145511" y="3866426"/>
            <a:ext cx="2839753" cy="2076450"/>
          </a:xfrm>
          <a:prstGeom prst="teardrop">
            <a:avLst>
              <a:gd name="adj" fmla="val 166415"/>
            </a:avLst>
          </a:prstGeom>
          <a:solidFill>
            <a:srgbClr val="55AA25"/>
          </a:solidFill>
        </p:spPr>
        <p:style>
          <a:lnRef idx="1">
            <a:schemeClr val="accent5"/>
          </a:lnRef>
          <a:fillRef idx="2">
            <a:schemeClr val="accent5"/>
          </a:fillRef>
          <a:effectRef idx="1">
            <a:schemeClr val="accent5"/>
          </a:effectRef>
          <a:fontRef idx="minor">
            <a:schemeClr val="dk1"/>
          </a:fontRef>
        </p:style>
        <p:txBody>
          <a:bodyPr rtlCol="0" anchor="ctr"/>
          <a:lstStyle/>
          <a:p>
            <a:pPr marL="0" marR="0" algn="just">
              <a:spcBef>
                <a:spcPts val="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Sự nghiệp sáng tác</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8" name="Thought Bubble: Cloud 7">
            <a:extLst>
              <a:ext uri="{FF2B5EF4-FFF2-40B4-BE49-F238E27FC236}">
                <a16:creationId xmlns:a16="http://schemas.microsoft.com/office/drawing/2014/main" id="{71A96793-A95F-4845-AF61-695EDB7A0704}"/>
              </a:ext>
            </a:extLst>
          </p:cNvPr>
          <p:cNvSpPr/>
          <p:nvPr/>
        </p:nvSpPr>
        <p:spPr>
          <a:xfrm>
            <a:off x="1680233" y="988218"/>
            <a:ext cx="7015689" cy="2556768"/>
          </a:xfrm>
          <a:prstGeom prst="cloudCallout">
            <a:avLst/>
          </a:prstGeom>
          <a:noFill/>
          <a:ln w="57150">
            <a:solidFill>
              <a:srgbClr val="00A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44510AD4-7510-7DAE-8CF4-790BE6E8F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2095500"/>
            <a:ext cx="5136113" cy="4762500"/>
          </a:xfrm>
          <a:prstGeom prst="rect">
            <a:avLst/>
          </a:prstGeom>
        </p:spPr>
      </p:pic>
    </p:spTree>
    <p:extLst>
      <p:ext uri="{BB962C8B-B14F-4D97-AF65-F5344CB8AC3E}">
        <p14:creationId xmlns:p14="http://schemas.microsoft.com/office/powerpoint/2010/main" val="3683576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7B543157-AE8C-16D3-5C12-294A09606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6" name="TextBox 5">
            <a:extLst>
              <a:ext uri="{FF2B5EF4-FFF2-40B4-BE49-F238E27FC236}">
                <a16:creationId xmlns:a16="http://schemas.microsoft.com/office/drawing/2014/main" id="{7AE508C3-92F0-430D-9AD2-4776EB63418D}"/>
              </a:ext>
            </a:extLst>
          </p:cNvPr>
          <p:cNvSpPr txBox="1"/>
          <p:nvPr/>
        </p:nvSpPr>
        <p:spPr>
          <a:xfrm>
            <a:off x="3961556" y="927211"/>
            <a:ext cx="1943100"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5D805"/>
                </a:solidFill>
                <a:effectLst/>
                <a:latin typeface="Times New Roman" panose="02020603050405020304" pitchFamily="18" charset="0"/>
                <a:ea typeface="Times New Roman" panose="02020603050405020304" pitchFamily="18" charset="0"/>
              </a:rPr>
              <a:t>1. Tác giả</a:t>
            </a:r>
            <a:endParaRPr lang="en-US" sz="3200" dirty="0">
              <a:solidFill>
                <a:srgbClr val="05D805"/>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2B29FCE2-B5E7-43DA-95B9-882C89517F56}"/>
              </a:ext>
            </a:extLst>
          </p:cNvPr>
          <p:cNvSpPr txBox="1"/>
          <p:nvPr/>
        </p:nvSpPr>
        <p:spPr>
          <a:xfrm>
            <a:off x="845120" y="143031"/>
            <a:ext cx="4323080"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9" name="Ribbon: Tilted Up 18">
            <a:extLst>
              <a:ext uri="{FF2B5EF4-FFF2-40B4-BE49-F238E27FC236}">
                <a16:creationId xmlns:a16="http://schemas.microsoft.com/office/drawing/2014/main" id="{0DB2DE20-B8F9-4590-9D56-853E6AC7DAB8}"/>
              </a:ext>
            </a:extLst>
          </p:cNvPr>
          <p:cNvSpPr/>
          <p:nvPr/>
        </p:nvSpPr>
        <p:spPr>
          <a:xfrm>
            <a:off x="5636251" y="1683899"/>
            <a:ext cx="4704080" cy="1175435"/>
          </a:xfrm>
          <a:prstGeom prst="ribbon2">
            <a:avLst/>
          </a:pr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Thân thế, cuộc đời</a:t>
            </a:r>
            <a:endParaRPr lang="en-US" sz="3200" dirty="0">
              <a:solidFill>
                <a:schemeClr val="bg1"/>
              </a:solidFill>
            </a:endParaRPr>
          </a:p>
        </p:txBody>
      </p:sp>
      <p:sp>
        <p:nvSpPr>
          <p:cNvPr id="21" name="TextBox 20">
            <a:extLst>
              <a:ext uri="{FF2B5EF4-FFF2-40B4-BE49-F238E27FC236}">
                <a16:creationId xmlns:a16="http://schemas.microsoft.com/office/drawing/2014/main" id="{2525D504-EC71-4B4C-89C9-1F9D2FDD5722}"/>
              </a:ext>
            </a:extLst>
          </p:cNvPr>
          <p:cNvSpPr txBox="1"/>
          <p:nvPr/>
        </p:nvSpPr>
        <p:spPr>
          <a:xfrm>
            <a:off x="6232562" y="756340"/>
            <a:ext cx="3511457" cy="861774"/>
          </a:xfrm>
          <a:prstGeom prst="rect">
            <a:avLst/>
          </a:prstGeom>
          <a:noFill/>
          <a:ln w="38100">
            <a:noFill/>
          </a:ln>
        </p:spPr>
        <p:txBody>
          <a:bodyPr wrap="square">
            <a:spAutoFit/>
          </a:bodyPr>
          <a:lstStyle/>
          <a:p>
            <a:r>
              <a:rPr lang="de-DE" sz="5000" b="1" dirty="0">
                <a:solidFill>
                  <a:srgbClr val="05D805"/>
                </a:solidFill>
                <a:effectLst/>
                <a:latin typeface="Times New Roman" panose="02020603050405020304" pitchFamily="18" charset="0"/>
                <a:ea typeface="Times New Roman" panose="02020603050405020304" pitchFamily="18" charset="0"/>
              </a:rPr>
              <a:t>Đoàn Giỏi</a:t>
            </a:r>
            <a:endParaRPr lang="en-US" sz="5000" b="1" dirty="0">
              <a:solidFill>
                <a:srgbClr val="05D805"/>
              </a:solidFill>
            </a:endParaRPr>
          </a:p>
        </p:txBody>
      </p:sp>
      <p:sp>
        <p:nvSpPr>
          <p:cNvPr id="23" name="Flowchart: Terminator 22">
            <a:extLst>
              <a:ext uri="{FF2B5EF4-FFF2-40B4-BE49-F238E27FC236}">
                <a16:creationId xmlns:a16="http://schemas.microsoft.com/office/drawing/2014/main" id="{1C289154-5D47-4EA9-915E-15E56B3A5E20}"/>
              </a:ext>
            </a:extLst>
          </p:cNvPr>
          <p:cNvSpPr/>
          <p:nvPr/>
        </p:nvSpPr>
        <p:spPr>
          <a:xfrm>
            <a:off x="6911330" y="2986030"/>
            <a:ext cx="2153920" cy="731998"/>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effectLst/>
                <a:latin typeface="Times New Roman" panose="02020603050405020304" pitchFamily="18" charset="0"/>
                <a:ea typeface="Times New Roman" panose="02020603050405020304" pitchFamily="18" charset="0"/>
              </a:rPr>
              <a:t>1925-1989</a:t>
            </a:r>
            <a:endParaRPr lang="en-US" sz="2800" dirty="0">
              <a:solidFill>
                <a:schemeClr val="bg1"/>
              </a:solidFill>
            </a:endParaRPr>
          </a:p>
        </p:txBody>
      </p:sp>
      <p:sp>
        <p:nvSpPr>
          <p:cNvPr id="24" name="Flowchart: Terminator 23">
            <a:extLst>
              <a:ext uri="{FF2B5EF4-FFF2-40B4-BE49-F238E27FC236}">
                <a16:creationId xmlns:a16="http://schemas.microsoft.com/office/drawing/2014/main" id="{2345BAF2-96F5-4721-BFE6-B7B0788DB1BD}"/>
              </a:ext>
            </a:extLst>
          </p:cNvPr>
          <p:cNvSpPr/>
          <p:nvPr/>
        </p:nvSpPr>
        <p:spPr>
          <a:xfrm>
            <a:off x="4095074" y="3844724"/>
            <a:ext cx="3017520" cy="731998"/>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Q</a:t>
            </a:r>
            <a:r>
              <a:rPr lang="de-DE" sz="2800" dirty="0">
                <a:solidFill>
                  <a:schemeClr val="bg1"/>
                </a:solidFill>
                <a:effectLst/>
                <a:latin typeface="Times New Roman" panose="02020603050405020304" pitchFamily="18" charset="0"/>
                <a:ea typeface="Times New Roman" panose="02020603050405020304" pitchFamily="18" charset="0"/>
              </a:rPr>
              <a:t>uê Tiền  Giang</a:t>
            </a:r>
            <a:endParaRPr lang="en-US" sz="2800" dirty="0">
              <a:solidFill>
                <a:schemeClr val="bg1"/>
              </a:solidFill>
            </a:endParaRPr>
          </a:p>
        </p:txBody>
      </p:sp>
      <p:sp>
        <p:nvSpPr>
          <p:cNvPr id="25" name="Flowchart: Terminator 24">
            <a:extLst>
              <a:ext uri="{FF2B5EF4-FFF2-40B4-BE49-F238E27FC236}">
                <a16:creationId xmlns:a16="http://schemas.microsoft.com/office/drawing/2014/main" id="{70F02B22-DA7A-41ED-AED8-0196DD131F29}"/>
              </a:ext>
            </a:extLst>
          </p:cNvPr>
          <p:cNvSpPr/>
          <p:nvPr/>
        </p:nvSpPr>
        <p:spPr>
          <a:xfrm>
            <a:off x="8523586" y="3826972"/>
            <a:ext cx="3434080" cy="746016"/>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S</a:t>
            </a:r>
            <a:r>
              <a:rPr lang="de-DE" sz="2800" dirty="0">
                <a:solidFill>
                  <a:schemeClr val="bg1"/>
                </a:solidFill>
                <a:effectLst/>
                <a:latin typeface="Times New Roman" panose="02020603050405020304" pitchFamily="18" charset="0"/>
                <a:ea typeface="Times New Roman" panose="02020603050405020304" pitchFamily="18" charset="0"/>
              </a:rPr>
              <a:t>ống Hồ Chí Minh</a:t>
            </a:r>
            <a:endParaRPr lang="en-US" sz="2800" dirty="0">
              <a:solidFill>
                <a:schemeClr val="bg1"/>
              </a:solidFill>
            </a:endParaRPr>
          </a:p>
        </p:txBody>
      </p:sp>
      <p:sp>
        <p:nvSpPr>
          <p:cNvPr id="26" name="Flowchart: Terminator 25">
            <a:extLst>
              <a:ext uri="{FF2B5EF4-FFF2-40B4-BE49-F238E27FC236}">
                <a16:creationId xmlns:a16="http://schemas.microsoft.com/office/drawing/2014/main" id="{4D996E2B-7032-4608-817B-C17F4B708284}"/>
              </a:ext>
            </a:extLst>
          </p:cNvPr>
          <p:cNvSpPr/>
          <p:nvPr/>
        </p:nvSpPr>
        <p:spPr>
          <a:xfrm>
            <a:off x="6795252" y="5284455"/>
            <a:ext cx="2386076" cy="760034"/>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effectLst/>
                <a:latin typeface="Times New Roman" panose="02020603050405020304" pitchFamily="18" charset="0"/>
                <a:ea typeface="Times New Roman" panose="02020603050405020304" pitchFamily="18" charset="0"/>
              </a:rPr>
              <a:t>Nguyễn Hoài</a:t>
            </a:r>
            <a:endParaRPr lang="en-US" sz="2800" dirty="0">
              <a:solidFill>
                <a:schemeClr val="bg1"/>
              </a:solidFill>
            </a:endParaRPr>
          </a:p>
        </p:txBody>
      </p:sp>
      <p:sp>
        <p:nvSpPr>
          <p:cNvPr id="27" name="Flowchart: Terminator 26">
            <a:extLst>
              <a:ext uri="{FF2B5EF4-FFF2-40B4-BE49-F238E27FC236}">
                <a16:creationId xmlns:a16="http://schemas.microsoft.com/office/drawing/2014/main" id="{E6DD2DDB-2F30-4B09-B29D-572A1033B1CC}"/>
              </a:ext>
            </a:extLst>
          </p:cNvPr>
          <p:cNvSpPr/>
          <p:nvPr/>
        </p:nvSpPr>
        <p:spPr>
          <a:xfrm>
            <a:off x="3660163" y="5260823"/>
            <a:ext cx="2863596" cy="783666"/>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effectLst/>
                <a:latin typeface="Times New Roman" panose="02020603050405020304" pitchFamily="18" charset="0"/>
                <a:ea typeface="Times New Roman" panose="02020603050405020304" pitchFamily="18" charset="0"/>
              </a:rPr>
              <a:t>Nguyễn Phú Lễ</a:t>
            </a:r>
            <a:endParaRPr lang="en-US" sz="2800" dirty="0">
              <a:solidFill>
                <a:schemeClr val="bg1"/>
              </a:solidFill>
            </a:endParaRPr>
          </a:p>
        </p:txBody>
      </p:sp>
      <p:sp>
        <p:nvSpPr>
          <p:cNvPr id="30" name="Flowchart: Terminator 29">
            <a:extLst>
              <a:ext uri="{FF2B5EF4-FFF2-40B4-BE49-F238E27FC236}">
                <a16:creationId xmlns:a16="http://schemas.microsoft.com/office/drawing/2014/main" id="{BE755CF9-A0D0-4162-9DF3-7415F3BAAFF4}"/>
              </a:ext>
            </a:extLst>
          </p:cNvPr>
          <p:cNvSpPr/>
          <p:nvPr/>
        </p:nvSpPr>
        <p:spPr>
          <a:xfrm>
            <a:off x="9657545" y="5284456"/>
            <a:ext cx="1867916" cy="76003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dirty="0">
                <a:solidFill>
                  <a:schemeClr val="bg1"/>
                </a:solidFill>
                <a:effectLst/>
                <a:latin typeface="Times New Roman" panose="02020603050405020304" pitchFamily="18" charset="0"/>
                <a:ea typeface="Times New Roman" panose="02020603050405020304" pitchFamily="18" charset="0"/>
              </a:rPr>
              <a:t>Huyền Tư</a:t>
            </a:r>
            <a:endParaRPr lang="en-US" sz="2800" dirty="0">
              <a:solidFill>
                <a:schemeClr val="bg1"/>
              </a:solidFill>
            </a:endParaRPr>
          </a:p>
        </p:txBody>
      </p:sp>
      <p:pic>
        <p:nvPicPr>
          <p:cNvPr id="3" name="Hình ảnh 2">
            <a:extLst>
              <a:ext uri="{FF2B5EF4-FFF2-40B4-BE49-F238E27FC236}">
                <a16:creationId xmlns:a16="http://schemas.microsoft.com/office/drawing/2014/main" id="{F07FED4E-0570-900F-5E8C-16912572E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38" y="1006729"/>
            <a:ext cx="4194208" cy="6099894"/>
          </a:xfrm>
          <a:prstGeom prst="rect">
            <a:avLst/>
          </a:prstGeom>
        </p:spPr>
      </p:pic>
    </p:spTree>
    <p:extLst>
      <p:ext uri="{BB962C8B-B14F-4D97-AF65-F5344CB8AC3E}">
        <p14:creationId xmlns:p14="http://schemas.microsoft.com/office/powerpoint/2010/main" val="8019874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25" grpId="0" animBg="1"/>
      <p:bldP spid="26" grpId="0" animBg="1"/>
      <p:bldP spid="27"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6C64E6-CDAA-4FD0-98A3-7D71097E0F0A}"/>
              </a:ext>
            </a:extLst>
          </p:cNvPr>
          <p:cNvSpPr txBox="1"/>
          <p:nvPr/>
        </p:nvSpPr>
        <p:spPr>
          <a:xfrm>
            <a:off x="703202" y="835433"/>
            <a:ext cx="8188960"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05D805"/>
                </a:solidFill>
                <a:effectLst/>
                <a:latin typeface="Times New Roman" panose="02020603050405020304" pitchFamily="18" charset="0"/>
                <a:ea typeface="Times New Roman" panose="02020603050405020304" pitchFamily="18" charset="0"/>
              </a:rPr>
              <a:t>1. Tác giả</a:t>
            </a:r>
            <a:endParaRPr lang="en-US" sz="3200" dirty="0">
              <a:solidFill>
                <a:srgbClr val="05D805"/>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96140BC9-5BB3-4FC7-A931-3D9DAB3DEB27}"/>
              </a:ext>
            </a:extLst>
          </p:cNvPr>
          <p:cNvSpPr txBox="1"/>
          <p:nvPr/>
        </p:nvSpPr>
        <p:spPr>
          <a:xfrm>
            <a:off x="779402" y="156541"/>
            <a:ext cx="4270014"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6" name="Ribbon: Tilted Up 15">
            <a:extLst>
              <a:ext uri="{FF2B5EF4-FFF2-40B4-BE49-F238E27FC236}">
                <a16:creationId xmlns:a16="http://schemas.microsoft.com/office/drawing/2014/main" id="{80A8A08E-B638-4EF4-9407-BAE0E8678443}"/>
              </a:ext>
            </a:extLst>
          </p:cNvPr>
          <p:cNvSpPr/>
          <p:nvPr/>
        </p:nvSpPr>
        <p:spPr>
          <a:xfrm>
            <a:off x="4076700" y="1034638"/>
            <a:ext cx="4704080" cy="1175435"/>
          </a:xfrm>
          <a:prstGeom prst="ribbon2">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Sự nghiệp sáng tác</a:t>
            </a:r>
            <a:endParaRPr lang="en-US" sz="3200" dirty="0">
              <a:solidFill>
                <a:schemeClr val="bg1"/>
              </a:solidFill>
            </a:endParaRPr>
          </a:p>
        </p:txBody>
      </p:sp>
      <p:sp>
        <p:nvSpPr>
          <p:cNvPr id="17" name="Flowchart: Terminator 16">
            <a:extLst>
              <a:ext uri="{FF2B5EF4-FFF2-40B4-BE49-F238E27FC236}">
                <a16:creationId xmlns:a16="http://schemas.microsoft.com/office/drawing/2014/main" id="{D5143FDB-E2F5-4809-AF5C-21CE27F3BFDF}"/>
              </a:ext>
            </a:extLst>
          </p:cNvPr>
          <p:cNvSpPr/>
          <p:nvPr/>
        </p:nvSpPr>
        <p:spPr>
          <a:xfrm>
            <a:off x="1540428" y="2734227"/>
            <a:ext cx="8958744" cy="741681"/>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Times New Roman" panose="02020603050405020304" pitchFamily="18" charset="0"/>
                <a:ea typeface="Times New Roman" panose="02020603050405020304" pitchFamily="18" charset="0"/>
              </a:rPr>
              <a:t>Nội dung: </a:t>
            </a:r>
            <a:r>
              <a:rPr lang="de-DE" sz="2800" dirty="0">
                <a:solidFill>
                  <a:srgbClr val="000000"/>
                </a:solidFill>
                <a:latin typeface="Times New Roman" panose="02020603050405020304" pitchFamily="18" charset="0"/>
                <a:ea typeface="Times New Roman" panose="02020603050405020304" pitchFamily="18" charset="0"/>
              </a:rPr>
              <a:t>M</a:t>
            </a:r>
            <a:r>
              <a:rPr lang="de-DE" sz="2800" dirty="0">
                <a:solidFill>
                  <a:srgbClr val="000000"/>
                </a:solidFill>
                <a:effectLst/>
                <a:latin typeface="Times New Roman" panose="02020603050405020304" pitchFamily="18" charset="0"/>
                <a:ea typeface="Times New Roman" panose="02020603050405020304" pitchFamily="18" charset="0"/>
              </a:rPr>
              <a:t>ảnh đất và con người Nam Bộ.</a:t>
            </a:r>
            <a:endParaRPr lang="en-US" sz="2800" dirty="0"/>
          </a:p>
        </p:txBody>
      </p:sp>
      <p:sp>
        <p:nvSpPr>
          <p:cNvPr id="19" name="Flowchart: Terminator 18">
            <a:extLst>
              <a:ext uri="{FF2B5EF4-FFF2-40B4-BE49-F238E27FC236}">
                <a16:creationId xmlns:a16="http://schemas.microsoft.com/office/drawing/2014/main" id="{6B59FF09-3E9E-46B8-ACED-975490EF70B5}"/>
              </a:ext>
            </a:extLst>
          </p:cNvPr>
          <p:cNvSpPr/>
          <p:nvPr/>
        </p:nvSpPr>
        <p:spPr>
          <a:xfrm>
            <a:off x="2212081"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Times New Roman" panose="02020603050405020304" pitchFamily="18" charset="0"/>
                <a:ea typeface="Times New Roman" panose="02020603050405020304" pitchFamily="18" charset="0"/>
              </a:rPr>
              <a:t>T</a:t>
            </a:r>
            <a:r>
              <a:rPr lang="de-DE" sz="2800" b="1" dirty="0">
                <a:solidFill>
                  <a:schemeClr val="bg1"/>
                </a:solidFill>
                <a:effectLst/>
                <a:latin typeface="Times New Roman" panose="02020603050405020304" pitchFamily="18" charset="0"/>
                <a:ea typeface="Times New Roman" panose="02020603050405020304" pitchFamily="18" charset="0"/>
              </a:rPr>
              <a:t>ruyện ngắn</a:t>
            </a:r>
            <a:endParaRPr lang="de-DE" sz="2800" b="1" i="1" dirty="0">
              <a:solidFill>
                <a:schemeClr val="bg1"/>
              </a:solidFill>
              <a:effectLst/>
              <a:latin typeface="Times New Roman" panose="02020603050405020304" pitchFamily="18" charset="0"/>
              <a:ea typeface="Times New Roman" panose="02020603050405020304" pitchFamily="18" charset="0"/>
            </a:endParaRPr>
          </a:p>
        </p:txBody>
      </p:sp>
      <p:sp>
        <p:nvSpPr>
          <p:cNvPr id="22" name="Flowchart: Terminator 21">
            <a:extLst>
              <a:ext uri="{FF2B5EF4-FFF2-40B4-BE49-F238E27FC236}">
                <a16:creationId xmlns:a16="http://schemas.microsoft.com/office/drawing/2014/main" id="{53CE89AD-2416-4CF6-82BD-EA9AFC2AE894}"/>
              </a:ext>
            </a:extLst>
          </p:cNvPr>
          <p:cNvSpPr/>
          <p:nvPr/>
        </p:nvSpPr>
        <p:spPr>
          <a:xfrm>
            <a:off x="226990" y="4581792"/>
            <a:ext cx="1686683" cy="1210974"/>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Tiểu thuyết</a:t>
            </a:r>
            <a:endParaRPr lang="en-US" sz="2800" dirty="0">
              <a:effectLst/>
              <a:latin typeface="Times New Roman" panose="02020603050405020304" pitchFamily="18" charset="0"/>
              <a:ea typeface="Times New Roman" panose="02020603050405020304" pitchFamily="18" charset="0"/>
            </a:endParaRPr>
          </a:p>
        </p:txBody>
      </p:sp>
      <p:sp>
        <p:nvSpPr>
          <p:cNvPr id="23" name="Flowchart: Terminator 22">
            <a:extLst>
              <a:ext uri="{FF2B5EF4-FFF2-40B4-BE49-F238E27FC236}">
                <a16:creationId xmlns:a16="http://schemas.microsoft.com/office/drawing/2014/main" id="{BBB1370C-B9B0-476A-8D12-E5250A1464A9}"/>
              </a:ext>
            </a:extLst>
          </p:cNvPr>
          <p:cNvSpPr/>
          <p:nvPr/>
        </p:nvSpPr>
        <p:spPr>
          <a:xfrm>
            <a:off x="6104751"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effectLst/>
                <a:latin typeface="Times New Roman" panose="02020603050405020304" pitchFamily="18" charset="0"/>
                <a:ea typeface="Times New Roman" panose="02020603050405020304" pitchFamily="18" charset="0"/>
              </a:rPr>
              <a:t>Kịch thơ</a:t>
            </a:r>
            <a:endParaRPr lang="en-US" sz="2800" dirty="0">
              <a:effectLst/>
              <a:latin typeface="Times New Roman" panose="02020603050405020304" pitchFamily="18" charset="0"/>
              <a:ea typeface="Times New Roman" panose="02020603050405020304" pitchFamily="18" charset="0"/>
            </a:endParaRPr>
          </a:p>
        </p:txBody>
      </p:sp>
      <p:sp>
        <p:nvSpPr>
          <p:cNvPr id="24" name="Flowchart: Terminator 23">
            <a:extLst>
              <a:ext uri="{FF2B5EF4-FFF2-40B4-BE49-F238E27FC236}">
                <a16:creationId xmlns:a16="http://schemas.microsoft.com/office/drawing/2014/main" id="{7D98A5AF-CCFA-497D-9FD3-C13716DA346B}"/>
              </a:ext>
            </a:extLst>
          </p:cNvPr>
          <p:cNvSpPr/>
          <p:nvPr/>
        </p:nvSpPr>
        <p:spPr>
          <a:xfrm>
            <a:off x="4129874"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Truyện ký</a:t>
            </a:r>
            <a:endParaRPr lang="de-DE" sz="2800" b="1" i="1" dirty="0">
              <a:solidFill>
                <a:schemeClr val="bg1"/>
              </a:solidFill>
              <a:effectLst/>
              <a:latin typeface="Times New Roman" panose="02020603050405020304" pitchFamily="18" charset="0"/>
              <a:ea typeface="Times New Roman" panose="02020603050405020304" pitchFamily="18" charset="0"/>
            </a:endParaRPr>
          </a:p>
        </p:txBody>
      </p:sp>
      <p:sp>
        <p:nvSpPr>
          <p:cNvPr id="25" name="Flowchart: Terminator 24">
            <a:extLst>
              <a:ext uri="{FF2B5EF4-FFF2-40B4-BE49-F238E27FC236}">
                <a16:creationId xmlns:a16="http://schemas.microsoft.com/office/drawing/2014/main" id="{3A522010-639B-40B1-832B-E63ABEB091D1}"/>
              </a:ext>
            </a:extLst>
          </p:cNvPr>
          <p:cNvSpPr/>
          <p:nvPr/>
        </p:nvSpPr>
        <p:spPr>
          <a:xfrm>
            <a:off x="8012330"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Thơ</a:t>
            </a:r>
          </a:p>
        </p:txBody>
      </p:sp>
      <p:sp>
        <p:nvSpPr>
          <p:cNvPr id="26" name="Flowchart: Terminator 25">
            <a:extLst>
              <a:ext uri="{FF2B5EF4-FFF2-40B4-BE49-F238E27FC236}">
                <a16:creationId xmlns:a16="http://schemas.microsoft.com/office/drawing/2014/main" id="{71973930-F4EB-4945-A7EF-C9C69DBF6FEB}"/>
              </a:ext>
            </a:extLst>
          </p:cNvPr>
          <p:cNvSpPr/>
          <p:nvPr/>
        </p:nvSpPr>
        <p:spPr>
          <a:xfrm>
            <a:off x="9979919" y="4617363"/>
            <a:ext cx="1686682" cy="118532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Biên khảo</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90314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2"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Tai-ban-sach-cua-nha-van-Doan-Gioi">
            <a:extLst>
              <a:ext uri="{FF2B5EF4-FFF2-40B4-BE49-F238E27FC236}">
                <a16:creationId xmlns:a16="http://schemas.microsoft.com/office/drawing/2014/main" id="{7698DEAE-EF68-4E19-A208-4DD05D58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5355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247383-6B52-48D7-B727-A458292A11FB}"/>
              </a:ext>
            </a:extLst>
          </p:cNvPr>
          <p:cNvSpPr txBox="1"/>
          <p:nvPr/>
        </p:nvSpPr>
        <p:spPr>
          <a:xfrm>
            <a:off x="1554480" y="1034157"/>
            <a:ext cx="6096000" cy="2062103"/>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3200" dirty="0">
                <a:solidFill>
                  <a:srgbClr val="000000"/>
                </a:solidFill>
                <a:effectLst/>
                <a:latin typeface="Times New Roman" panose="02020603050405020304" pitchFamily="18" charset="0"/>
                <a:ea typeface="Times New Roman" panose="02020603050405020304" pitchFamily="18" charset="0"/>
              </a:rPr>
              <a:t>Tiểu thuyết " </a:t>
            </a:r>
            <a:r>
              <a:rPr lang="de-DE" sz="3200" b="1" dirty="0">
                <a:solidFill>
                  <a:srgbClr val="008000"/>
                </a:solidFill>
                <a:effectLst/>
                <a:latin typeface="Times New Roman" panose="02020603050405020304" pitchFamily="18" charset="0"/>
                <a:ea typeface="Times New Roman" panose="02020603050405020304" pitchFamily="18" charset="0"/>
              </a:rPr>
              <a:t>Đất rừng phương nam</a:t>
            </a:r>
            <a:r>
              <a:rPr lang="de-DE" sz="3200" dirty="0">
                <a:solidFill>
                  <a:srgbClr val="000000"/>
                </a:solidFill>
                <a:effectLst/>
                <a:latin typeface="Times New Roman" panose="02020603050405020304" pitchFamily="18" charset="0"/>
                <a:ea typeface="Times New Roman" panose="02020603050405020304" pitchFamily="18" charset="0"/>
              </a:rPr>
              <a:t>" được tác giả sáng tác trong thời gian nào? Nêu hiểu biết của em về tác phẩm"?</a:t>
            </a:r>
            <a:endParaRPr lang="en-US" sz="3200" dirty="0">
              <a:effectLst/>
              <a:latin typeface="Times New Roman" panose="02020603050405020304" pitchFamily="18" charset="0"/>
              <a:ea typeface="Times New Roman" panose="02020603050405020304" pitchFamily="18" charset="0"/>
            </a:endParaRPr>
          </a:p>
        </p:txBody>
      </p:sp>
      <p:sp>
        <p:nvSpPr>
          <p:cNvPr id="7" name="Thought Bubble: Cloud 6">
            <a:extLst>
              <a:ext uri="{FF2B5EF4-FFF2-40B4-BE49-F238E27FC236}">
                <a16:creationId xmlns:a16="http://schemas.microsoft.com/office/drawing/2014/main" id="{1C209F19-F2DF-42C2-B402-08661D7D2367}"/>
              </a:ext>
            </a:extLst>
          </p:cNvPr>
          <p:cNvSpPr/>
          <p:nvPr/>
        </p:nvSpPr>
        <p:spPr>
          <a:xfrm>
            <a:off x="777240" y="15030"/>
            <a:ext cx="7467600" cy="3794760"/>
          </a:xfrm>
          <a:prstGeom prst="cloudCallout">
            <a:avLst/>
          </a:prstGeom>
          <a:noFill/>
          <a:ln w="57150">
            <a:solidFill>
              <a:srgbClr val="05D8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F492363-1F7E-4E41-8A9B-0B62A7A0D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6599" y="701040"/>
            <a:ext cx="3598111" cy="5697010"/>
          </a:xfrm>
          <a:prstGeom prst="rect">
            <a:avLst/>
          </a:prstGeom>
        </p:spPr>
      </p:pic>
      <p:pic>
        <p:nvPicPr>
          <p:cNvPr id="13" name="Hình ảnh 12">
            <a:extLst>
              <a:ext uri="{FF2B5EF4-FFF2-40B4-BE49-F238E27FC236}">
                <a16:creationId xmlns:a16="http://schemas.microsoft.com/office/drawing/2014/main" id="{5282E770-87FF-4099-F927-DFD9DAB28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4808" y="2703856"/>
            <a:ext cx="4859827" cy="4506312"/>
          </a:xfrm>
          <a:prstGeom prst="rect">
            <a:avLst/>
          </a:prstGeom>
        </p:spPr>
      </p:pic>
    </p:spTree>
    <p:extLst>
      <p:ext uri="{BB962C8B-B14F-4D97-AF65-F5344CB8AC3E}">
        <p14:creationId xmlns:p14="http://schemas.microsoft.com/office/powerpoint/2010/main" val="11931838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DA6388-D446-498A-89B2-A326867AE5FE}"/>
              </a:ext>
            </a:extLst>
          </p:cNvPr>
          <p:cNvSpPr txBox="1"/>
          <p:nvPr/>
        </p:nvSpPr>
        <p:spPr>
          <a:xfrm>
            <a:off x="4297264" y="848122"/>
            <a:ext cx="5761135" cy="1077218"/>
          </a:xfrm>
          <a:prstGeom prst="rect">
            <a:avLst/>
          </a:prstGeom>
          <a:noFill/>
        </p:spPr>
        <p:txBody>
          <a:bodyPr wrap="square">
            <a:spAutoFit/>
          </a:bodyPr>
          <a:lstStyle/>
          <a:p>
            <a:pPr marL="0" marR="0">
              <a:spcBef>
                <a:spcPts val="0"/>
              </a:spcBef>
              <a:spcAft>
                <a:spcPts val="0"/>
              </a:spcAft>
            </a:pPr>
            <a:r>
              <a:rPr lang="de-DE" sz="3200" b="1" dirty="0">
                <a:solidFill>
                  <a:srgbClr val="05D805"/>
                </a:solidFill>
                <a:effectLst/>
                <a:latin typeface="Times New Roman" panose="02020603050405020304" pitchFamily="18" charset="0"/>
                <a:ea typeface="Times New Roman" panose="02020603050405020304" pitchFamily="18" charset="0"/>
              </a:rPr>
              <a:t>2. Tác phẩm tiểu thuyết </a:t>
            </a:r>
          </a:p>
          <a:p>
            <a:pPr marL="0" marR="0">
              <a:spcBef>
                <a:spcPts val="0"/>
              </a:spcBef>
              <a:spcAft>
                <a:spcPts val="0"/>
              </a:spcAft>
            </a:pPr>
            <a:r>
              <a:rPr lang="de-DE" sz="3200" b="1" dirty="0">
                <a:solidFill>
                  <a:srgbClr val="FF0000"/>
                </a:solidFill>
                <a:effectLst/>
                <a:latin typeface="Times New Roman" panose="02020603050405020304" pitchFamily="18" charset="0"/>
                <a:ea typeface="Times New Roman" panose="02020603050405020304" pitchFamily="18" charset="0"/>
              </a:rPr>
              <a:t>" Đất  rừng phương Nam</a:t>
            </a:r>
            <a:r>
              <a:rPr lang="de-DE" sz="3200" b="1" dirty="0">
                <a:solidFill>
                  <a:srgbClr val="05D805"/>
                </a:solidFill>
                <a:effectLst/>
                <a:latin typeface="Times New Roman" panose="02020603050405020304" pitchFamily="18" charset="0"/>
                <a:ea typeface="Times New Roman" panose="02020603050405020304" pitchFamily="18" charset="0"/>
              </a:rPr>
              <a:t>".</a:t>
            </a:r>
            <a:endParaRPr lang="en-US" sz="3200" dirty="0">
              <a:solidFill>
                <a:srgbClr val="05D805"/>
              </a:solidFill>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0C1FA9FD-8D57-4F54-9A30-B7D7B2E07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50" y="228599"/>
            <a:ext cx="3657601" cy="6400801"/>
          </a:xfrm>
          <a:prstGeom prst="rect">
            <a:avLst/>
          </a:prstGeom>
        </p:spPr>
      </p:pic>
      <p:sp>
        <p:nvSpPr>
          <p:cNvPr id="19" name="Flowchart: Alternate Process 18">
            <a:extLst>
              <a:ext uri="{FF2B5EF4-FFF2-40B4-BE49-F238E27FC236}">
                <a16:creationId xmlns:a16="http://schemas.microsoft.com/office/drawing/2014/main" id="{57965E3E-A9F9-4D55-ADAF-40E2F3299C11}"/>
              </a:ext>
            </a:extLst>
          </p:cNvPr>
          <p:cNvSpPr/>
          <p:nvPr/>
        </p:nvSpPr>
        <p:spPr>
          <a:xfrm>
            <a:off x="6118860" y="2030235"/>
            <a:ext cx="2555240" cy="620253"/>
          </a:xfrm>
          <a:prstGeom prst="flowChartAlternateProcess">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effectLst/>
                <a:latin typeface="Times New Roman" panose="02020603050405020304" pitchFamily="18" charset="0"/>
                <a:ea typeface="Times New Roman" panose="02020603050405020304" pitchFamily="18" charset="0"/>
              </a:rPr>
              <a:t>Sáng tác: </a:t>
            </a:r>
            <a:r>
              <a:rPr lang="de-DE" sz="2800" dirty="0">
                <a:solidFill>
                  <a:schemeClr val="bg1"/>
                </a:solidFill>
                <a:effectLst/>
                <a:latin typeface="Times New Roman" panose="02020603050405020304" pitchFamily="18" charset="0"/>
                <a:ea typeface="Times New Roman" panose="02020603050405020304" pitchFamily="18" charset="0"/>
              </a:rPr>
              <a:t>1957</a:t>
            </a:r>
            <a:endParaRPr lang="en-US" sz="2800" dirty="0">
              <a:solidFill>
                <a:schemeClr val="bg1"/>
              </a:solidFill>
            </a:endParaRPr>
          </a:p>
        </p:txBody>
      </p:sp>
      <p:sp>
        <p:nvSpPr>
          <p:cNvPr id="20" name="Flowchart: Alternate Process 19">
            <a:extLst>
              <a:ext uri="{FF2B5EF4-FFF2-40B4-BE49-F238E27FC236}">
                <a16:creationId xmlns:a16="http://schemas.microsoft.com/office/drawing/2014/main" id="{3EF35BDE-22C2-4567-86D2-AB16550D8394}"/>
              </a:ext>
            </a:extLst>
          </p:cNvPr>
          <p:cNvSpPr/>
          <p:nvPr/>
        </p:nvSpPr>
        <p:spPr>
          <a:xfrm>
            <a:off x="3859557" y="2961036"/>
            <a:ext cx="8188960" cy="1246477"/>
          </a:xfrm>
          <a:prstGeom prst="flowChartAlternateProcess">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chemeClr val="bg1"/>
                </a:solidFill>
                <a:effectLst/>
                <a:latin typeface="Times New Roman" panose="02020603050405020304" pitchFamily="18" charset="0"/>
                <a:ea typeface="Times New Roman" panose="02020603050405020304" pitchFamily="18" charset="0"/>
              </a:rPr>
              <a:t>.</a:t>
            </a:r>
            <a:endParaRPr lang="en-US" sz="2800" dirty="0">
              <a:solidFill>
                <a:schemeClr val="bg1"/>
              </a:solidFill>
            </a:endParaRPr>
          </a:p>
        </p:txBody>
      </p:sp>
      <p:sp>
        <p:nvSpPr>
          <p:cNvPr id="21" name="Flowchart: Alternate Process 20">
            <a:extLst>
              <a:ext uri="{FF2B5EF4-FFF2-40B4-BE49-F238E27FC236}">
                <a16:creationId xmlns:a16="http://schemas.microsoft.com/office/drawing/2014/main" id="{AAB4C14F-2BE3-4869-AA6A-CE67900F22B4}"/>
              </a:ext>
            </a:extLst>
          </p:cNvPr>
          <p:cNvSpPr/>
          <p:nvPr/>
        </p:nvSpPr>
        <p:spPr>
          <a:xfrm>
            <a:off x="3859557" y="4628118"/>
            <a:ext cx="8188960" cy="1381760"/>
          </a:xfrm>
          <a:prstGeom prst="flowChartAlternateProcess">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b="1" dirty="0">
                <a:solidFill>
                  <a:srgbClr val="FF0000"/>
                </a:solidFill>
                <a:effectLst/>
                <a:latin typeface="Times New Roman" panose="02020603050405020304" pitchFamily="18" charset="0"/>
                <a:ea typeface="Times New Roman" panose="02020603050405020304" pitchFamily="18" charset="0"/>
              </a:rPr>
              <a:t>+) Nội dung: Cuộc đời phiêu bạt của cậu bé tên An.</a:t>
            </a:r>
          </a:p>
          <a:p>
            <a:r>
              <a:rPr lang="de-DE" sz="3200" b="1" dirty="0">
                <a:solidFill>
                  <a:srgbClr val="FF0000"/>
                </a:solidFill>
                <a:effectLst/>
                <a:latin typeface="Times New Roman" panose="02020603050405020304" pitchFamily="18" charset="0"/>
                <a:ea typeface="Times New Roman" panose="02020603050405020304" pitchFamily="18" charset="0"/>
              </a:rPr>
              <a:t>+) Bối cảnh: miền Tây Nam Bộ; năm 1945, </a:t>
            </a:r>
          </a:p>
          <a:p>
            <a:r>
              <a:rPr lang="de-DE" sz="3200" b="1" dirty="0">
                <a:solidFill>
                  <a:srgbClr val="FF0000"/>
                </a:solidFill>
                <a:effectLst/>
                <a:latin typeface="Times New Roman" panose="02020603050405020304" pitchFamily="18" charset="0"/>
                <a:ea typeface="Times New Roman" panose="02020603050405020304" pitchFamily="18" charset="0"/>
              </a:rPr>
              <a:t>sau khi Pháp xâm chiếm Nam Bộ.</a:t>
            </a:r>
            <a:endParaRPr lang="en-US" sz="3200" b="1" dirty="0">
              <a:solidFill>
                <a:srgbClr val="FF0000"/>
              </a:solidFill>
            </a:endParaRPr>
          </a:p>
        </p:txBody>
      </p:sp>
      <p:sp>
        <p:nvSpPr>
          <p:cNvPr id="22" name="TextBox 21">
            <a:extLst>
              <a:ext uri="{FF2B5EF4-FFF2-40B4-BE49-F238E27FC236}">
                <a16:creationId xmlns:a16="http://schemas.microsoft.com/office/drawing/2014/main" id="{BAF0D184-E41F-4DE4-87DC-DA8FC052FBE8}"/>
              </a:ext>
            </a:extLst>
          </p:cNvPr>
          <p:cNvSpPr txBox="1"/>
          <p:nvPr/>
        </p:nvSpPr>
        <p:spPr>
          <a:xfrm>
            <a:off x="4254370" y="121470"/>
            <a:ext cx="4305560"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6688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25224-D81C-4F1E-B5F9-F939D1A77C24}"/>
              </a:ext>
            </a:extLst>
          </p:cNvPr>
          <p:cNvSpPr txBox="1"/>
          <p:nvPr/>
        </p:nvSpPr>
        <p:spPr>
          <a:xfrm>
            <a:off x="807512" y="780410"/>
            <a:ext cx="8636000" cy="1015663"/>
          </a:xfrm>
          <a:prstGeom prst="rect">
            <a:avLst/>
          </a:prstGeom>
          <a:noFill/>
        </p:spPr>
        <p:txBody>
          <a:bodyPr wrap="square">
            <a:spAutoFit/>
          </a:bodyPr>
          <a:lstStyle/>
          <a:p>
            <a:pPr marL="0" marR="0" algn="just">
              <a:spcBef>
                <a:spcPts val="0"/>
              </a:spcBef>
              <a:spcAft>
                <a:spcPts val="0"/>
              </a:spcAft>
            </a:pPr>
            <a:r>
              <a:rPr lang="de-DE" sz="3200" b="1" dirty="0">
                <a:solidFill>
                  <a:srgbClr val="05D805"/>
                </a:solidFill>
                <a:effectLst/>
                <a:latin typeface="Times New Roman" panose="02020603050405020304" pitchFamily="18" charset="0"/>
                <a:ea typeface="Times New Roman" panose="02020603050405020304" pitchFamily="18" charset="0"/>
              </a:rPr>
              <a:t>3. Văn bản "  Người đàn ông cô độc giữa rừng"</a:t>
            </a:r>
            <a:endParaRPr lang="en-US" sz="3200" dirty="0">
              <a:solidFill>
                <a:srgbClr val="05D805"/>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a. Đọc, tìm hiểu từ khó</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4F6858F1-B8D6-4DEF-80E3-E8A61F11DD79}"/>
              </a:ext>
            </a:extLst>
          </p:cNvPr>
          <p:cNvSpPr txBox="1"/>
          <p:nvPr/>
        </p:nvSpPr>
        <p:spPr>
          <a:xfrm>
            <a:off x="3616960" y="3880603"/>
            <a:ext cx="1910080" cy="584775"/>
          </a:xfrm>
          <a:prstGeom prst="rect">
            <a:avLst/>
          </a:prstGeom>
          <a:noFill/>
          <a:ln w="38100">
            <a:solidFill>
              <a:srgbClr val="008000"/>
            </a:solidFill>
          </a:ln>
        </p:spPr>
        <p:txBody>
          <a:bodyPr wrap="square">
            <a:spAutoFit/>
          </a:bodyPr>
          <a:lstStyle/>
          <a:p>
            <a:pPr marL="0" marR="0" algn="just">
              <a:spcBef>
                <a:spcPts val="0"/>
              </a:spcBef>
              <a:spcAft>
                <a:spcPts val="0"/>
              </a:spcAft>
            </a:pPr>
            <a:r>
              <a:rPr lang="de-DE" sz="3200" b="1" dirty="0">
                <a:solidFill>
                  <a:srgbClr val="3DAF4F"/>
                </a:solidFill>
                <a:effectLst/>
                <a:latin typeface="Times New Roman" panose="02020603050405020304" pitchFamily="18" charset="0"/>
                <a:ea typeface="Times New Roman" panose="02020603050405020304" pitchFamily="18" charset="0"/>
              </a:rPr>
              <a:t>Bả:</a:t>
            </a:r>
            <a:r>
              <a:rPr lang="de-DE" sz="3200" b="1" dirty="0">
                <a:solidFill>
                  <a:srgbClr val="3DAF4F"/>
                </a:solidFill>
                <a:effectLst/>
                <a:latin typeface="Times New Roman" panose="02020603050405020304" pitchFamily="18" charset="0"/>
                <a:ea typeface="MS Mincho" panose="02020609040205080304" pitchFamily="49" charset="-128"/>
              </a:rPr>
              <a:t> </a:t>
            </a:r>
            <a:r>
              <a:rPr lang="de-DE" sz="3200" dirty="0">
                <a:solidFill>
                  <a:srgbClr val="0D0D0D"/>
                </a:solidFill>
                <a:effectLst/>
                <a:latin typeface="Times New Roman" panose="02020603050405020304" pitchFamily="18" charset="0"/>
                <a:ea typeface="MS Mincho" panose="02020609040205080304" pitchFamily="49" charset="-128"/>
              </a:rPr>
              <a:t>Bà ấy</a:t>
            </a:r>
            <a:endParaRPr lang="en-US" sz="32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098C7166-5494-4711-9989-03C90A30A976}"/>
              </a:ext>
            </a:extLst>
          </p:cNvPr>
          <p:cNvSpPr txBox="1"/>
          <p:nvPr/>
        </p:nvSpPr>
        <p:spPr>
          <a:xfrm>
            <a:off x="3616960" y="5640329"/>
            <a:ext cx="5156926" cy="584775"/>
          </a:xfrm>
          <a:prstGeom prst="rect">
            <a:avLst/>
          </a:prstGeom>
          <a:noFill/>
          <a:ln w="28575">
            <a:solidFill>
              <a:srgbClr val="008000"/>
            </a:solidFill>
          </a:ln>
        </p:spPr>
        <p:txBody>
          <a:bodyPr wrap="square">
            <a:spAutoFit/>
          </a:bodyPr>
          <a:lstStyle/>
          <a:p>
            <a:pPr marL="0" marR="0" algn="just">
              <a:spcBef>
                <a:spcPts val="0"/>
              </a:spcBef>
              <a:spcAft>
                <a:spcPts val="0"/>
              </a:spcAft>
            </a:pPr>
            <a:r>
              <a:rPr lang="de-DE" sz="3200" b="1" dirty="0">
                <a:solidFill>
                  <a:srgbClr val="3DAF4F"/>
                </a:solidFill>
                <a:effectLst/>
                <a:latin typeface="Times New Roman" panose="02020603050405020304" pitchFamily="18" charset="0"/>
                <a:ea typeface="MS Mincho" panose="02020609040205080304" pitchFamily="49" charset="-128"/>
              </a:rPr>
              <a:t>Mút: </a:t>
            </a:r>
            <a:r>
              <a:rPr lang="de-DE" sz="3200" dirty="0">
                <a:solidFill>
                  <a:srgbClr val="0D0D0D"/>
                </a:solidFill>
                <a:effectLst/>
                <a:latin typeface="Times New Roman" panose="02020603050405020304" pitchFamily="18" charset="0"/>
                <a:ea typeface="MS Mincho" panose="02020609040205080304" pitchFamily="49" charset="-128"/>
              </a:rPr>
              <a:t>Súng trường  nhẹ, ngắn.</a:t>
            </a:r>
            <a:endParaRPr lang="en-US" sz="32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1EB07900-E858-420B-8A5C-E6C96AD80DE4}"/>
              </a:ext>
            </a:extLst>
          </p:cNvPr>
          <p:cNvSpPr txBox="1"/>
          <p:nvPr/>
        </p:nvSpPr>
        <p:spPr>
          <a:xfrm>
            <a:off x="807512" y="117078"/>
            <a:ext cx="4380308"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5" name="Pentagon 14">
            <a:extLst>
              <a:ext uri="{FF2B5EF4-FFF2-40B4-BE49-F238E27FC236}">
                <a16:creationId xmlns:a16="http://schemas.microsoft.com/office/drawing/2014/main" id="{0B2EF199-D64D-4BD9-8648-17582CF88B7E}"/>
              </a:ext>
            </a:extLst>
          </p:cNvPr>
          <p:cNvSpPr/>
          <p:nvPr/>
        </p:nvSpPr>
        <p:spPr>
          <a:xfrm>
            <a:off x="554031" y="2096823"/>
            <a:ext cx="2286000" cy="1550074"/>
          </a:xfrm>
          <a:prstGeom prst="pentagon">
            <a:avLst/>
          </a:prstGeom>
          <a:solidFill>
            <a:srgbClr val="3DAF4F"/>
          </a:solidFill>
          <a:ln w="38100">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Từ địa phương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Pentagon 15">
            <a:extLst>
              <a:ext uri="{FF2B5EF4-FFF2-40B4-BE49-F238E27FC236}">
                <a16:creationId xmlns:a16="http://schemas.microsoft.com/office/drawing/2014/main" id="{2E8B62C3-9E60-4170-878B-74FB98F947F3}"/>
              </a:ext>
            </a:extLst>
          </p:cNvPr>
          <p:cNvSpPr/>
          <p:nvPr/>
        </p:nvSpPr>
        <p:spPr>
          <a:xfrm>
            <a:off x="386080" y="4691479"/>
            <a:ext cx="2286000" cy="1550074"/>
          </a:xfrm>
          <a:prstGeom prst="pentagon">
            <a:avLst/>
          </a:prstGeom>
          <a:solidFill>
            <a:srgbClr val="3DAF4F"/>
          </a:solidFill>
          <a:ln w="3810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Từ mượn</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2FCAC4E8-E7E4-4875-BD15-4D01268134CB}"/>
              </a:ext>
            </a:extLst>
          </p:cNvPr>
          <p:cNvSpPr txBox="1"/>
          <p:nvPr/>
        </p:nvSpPr>
        <p:spPr>
          <a:xfrm>
            <a:off x="3616960" y="1940160"/>
            <a:ext cx="4226560" cy="584775"/>
          </a:xfrm>
          <a:prstGeom prst="rect">
            <a:avLst/>
          </a:prstGeom>
          <a:noFill/>
          <a:ln w="28575">
            <a:solidFill>
              <a:srgbClr val="00B050"/>
            </a:solidFill>
          </a:ln>
        </p:spPr>
        <p:txBody>
          <a:bodyPr wrap="square">
            <a:spAutoFit/>
          </a:bodyPr>
          <a:lstStyle/>
          <a:p>
            <a:r>
              <a:rPr lang="de-DE" sz="3200" b="1" dirty="0">
                <a:solidFill>
                  <a:srgbClr val="3DAF4F"/>
                </a:solidFill>
                <a:effectLst/>
                <a:latin typeface="Times New Roman" panose="02020603050405020304" pitchFamily="18" charset="0"/>
                <a:ea typeface="Times New Roman" panose="02020603050405020304" pitchFamily="18" charset="0"/>
              </a:rPr>
              <a:t>Khám: </a:t>
            </a:r>
            <a:r>
              <a:rPr lang="de-DE" sz="3200" dirty="0">
                <a:solidFill>
                  <a:srgbClr val="000000"/>
                </a:solidFill>
                <a:effectLst/>
                <a:latin typeface="Times New Roman" panose="02020603050405020304" pitchFamily="18" charset="0"/>
                <a:ea typeface="Times New Roman" panose="02020603050405020304" pitchFamily="18" charset="0"/>
              </a:rPr>
              <a:t>nhà giam, nhà tù</a:t>
            </a:r>
            <a:endParaRPr lang="en-US" sz="3200" dirty="0"/>
          </a:p>
        </p:txBody>
      </p:sp>
      <p:sp>
        <p:nvSpPr>
          <p:cNvPr id="20" name="TextBox 19">
            <a:extLst>
              <a:ext uri="{FF2B5EF4-FFF2-40B4-BE49-F238E27FC236}">
                <a16:creationId xmlns:a16="http://schemas.microsoft.com/office/drawing/2014/main" id="{39113DFC-3390-4A9B-AE84-8D43311F6746}"/>
              </a:ext>
            </a:extLst>
          </p:cNvPr>
          <p:cNvSpPr txBox="1"/>
          <p:nvPr/>
        </p:nvSpPr>
        <p:spPr>
          <a:xfrm>
            <a:off x="3616960" y="2664160"/>
            <a:ext cx="8176260" cy="1077218"/>
          </a:xfrm>
          <a:prstGeom prst="rect">
            <a:avLst/>
          </a:prstGeom>
          <a:noFill/>
          <a:ln w="38100">
            <a:solidFill>
              <a:srgbClr val="008000"/>
            </a:solidFill>
          </a:ln>
        </p:spPr>
        <p:txBody>
          <a:bodyPr wrap="square">
            <a:spAutoFit/>
          </a:bodyPr>
          <a:lstStyle/>
          <a:p>
            <a:r>
              <a:rPr lang="de-DE" sz="3200" b="1" dirty="0">
                <a:solidFill>
                  <a:srgbClr val="3DAF4F"/>
                </a:solidFill>
                <a:effectLst/>
                <a:latin typeface="Times New Roman" panose="02020603050405020304" pitchFamily="18" charset="0"/>
                <a:ea typeface="Times New Roman" panose="02020603050405020304" pitchFamily="18" charset="0"/>
              </a:rPr>
              <a:t>Qua:</a:t>
            </a:r>
            <a:r>
              <a:rPr lang="de-DE" sz="3200" b="1" dirty="0">
                <a:solidFill>
                  <a:srgbClr val="3DAF4F"/>
                </a:solidFill>
                <a:effectLst/>
                <a:latin typeface="Times New Roman" panose="02020603050405020304" pitchFamily="18" charset="0"/>
                <a:ea typeface="MS Mincho" panose="02020609040205080304" pitchFamily="49" charset="-128"/>
              </a:rPr>
              <a:t> </a:t>
            </a:r>
            <a:r>
              <a:rPr lang="de-DE" sz="3200" dirty="0">
                <a:solidFill>
                  <a:srgbClr val="0D0D0D"/>
                </a:solidFill>
                <a:effectLst/>
                <a:latin typeface="Times New Roman" panose="02020603050405020304" pitchFamily="18" charset="0"/>
                <a:ea typeface="MS Mincho" panose="02020609040205080304" pitchFamily="49" charset="-128"/>
              </a:rPr>
              <a:t>Từ mà người đàn ông lớn tuổi tự xưng một cách thân mật khi nới với người nhỏ tuổi hơn.</a:t>
            </a:r>
            <a:endParaRPr lang="en-US" sz="3200" dirty="0"/>
          </a:p>
        </p:txBody>
      </p:sp>
      <p:sp>
        <p:nvSpPr>
          <p:cNvPr id="22" name="TextBox 21">
            <a:extLst>
              <a:ext uri="{FF2B5EF4-FFF2-40B4-BE49-F238E27FC236}">
                <a16:creationId xmlns:a16="http://schemas.microsoft.com/office/drawing/2014/main" id="{35F7AEFA-1BFC-4150-9E55-2B02D9344036}"/>
              </a:ext>
            </a:extLst>
          </p:cNvPr>
          <p:cNvSpPr txBox="1"/>
          <p:nvPr/>
        </p:nvSpPr>
        <p:spPr>
          <a:xfrm>
            <a:off x="3616960" y="4873258"/>
            <a:ext cx="7638869" cy="584775"/>
          </a:xfrm>
          <a:prstGeom prst="rect">
            <a:avLst/>
          </a:prstGeom>
          <a:noFill/>
          <a:ln w="28575">
            <a:solidFill>
              <a:srgbClr val="008000"/>
            </a:solidFill>
          </a:ln>
        </p:spPr>
        <p:txBody>
          <a:bodyPr wrap="square">
            <a:spAutoFit/>
          </a:bodyPr>
          <a:lstStyle/>
          <a:p>
            <a:pPr marL="0" marR="0" algn="just">
              <a:spcBef>
                <a:spcPts val="0"/>
              </a:spcBef>
              <a:spcAft>
                <a:spcPts val="0"/>
              </a:spcAft>
              <a:tabLst>
                <a:tab pos="1386840" algn="l"/>
              </a:tabLst>
            </a:pPr>
            <a:r>
              <a:rPr lang="de-DE" sz="3200" b="1" dirty="0">
                <a:solidFill>
                  <a:srgbClr val="3DAF4F"/>
                </a:solidFill>
                <a:effectLst/>
                <a:latin typeface="Times New Roman" panose="02020603050405020304" pitchFamily="18" charset="0"/>
                <a:ea typeface="MS Mincho" panose="02020609040205080304" pitchFamily="49" charset="-128"/>
              </a:rPr>
              <a:t>Rơ- đanh- gốt:  </a:t>
            </a:r>
            <a:r>
              <a:rPr lang="de-DE" sz="3200" dirty="0">
                <a:solidFill>
                  <a:srgbClr val="0D0D0D"/>
                </a:solidFill>
                <a:effectLst/>
                <a:latin typeface="Times New Roman" panose="02020603050405020304" pitchFamily="18" charset="0"/>
                <a:ea typeface="MS Mincho" panose="02020609040205080304" pitchFamily="49" charset="-128"/>
              </a:rPr>
              <a:t>một kiểu áo lễ phục cài chéo</a:t>
            </a:r>
            <a:endParaRPr lang="en-US" sz="3200" dirty="0">
              <a:effectLst/>
              <a:latin typeface="Times New Roman" panose="02020603050405020304" pitchFamily="18" charset="0"/>
              <a:ea typeface="Times New Roman" panose="02020603050405020304" pitchFamily="18" charset="0"/>
            </a:endParaRPr>
          </a:p>
        </p:txBody>
      </p:sp>
      <p:cxnSp>
        <p:nvCxnSpPr>
          <p:cNvPr id="3" name="Đường kết nối Mũi tên Thẳng 2">
            <a:extLst>
              <a:ext uri="{FF2B5EF4-FFF2-40B4-BE49-F238E27FC236}">
                <a16:creationId xmlns:a16="http://schemas.microsoft.com/office/drawing/2014/main" id="{DE9A0954-0A21-015D-297B-B677743BD728}"/>
              </a:ext>
            </a:extLst>
          </p:cNvPr>
          <p:cNvCxnSpPr>
            <a:stCxn id="15" idx="5"/>
            <a:endCxn id="18" idx="1"/>
          </p:cNvCxnSpPr>
          <p:nvPr/>
        </p:nvCxnSpPr>
        <p:spPr>
          <a:xfrm flipV="1">
            <a:off x="2840029" y="2232548"/>
            <a:ext cx="776931" cy="456349"/>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id="{65A156A3-531A-4BB2-15BE-4ACF98F4ED4D}"/>
              </a:ext>
            </a:extLst>
          </p:cNvPr>
          <p:cNvCxnSpPr>
            <a:cxnSpLocks/>
            <a:stCxn id="15" idx="5"/>
            <a:endCxn id="20" idx="1"/>
          </p:cNvCxnSpPr>
          <p:nvPr/>
        </p:nvCxnSpPr>
        <p:spPr>
          <a:xfrm>
            <a:off x="2840029" y="2688897"/>
            <a:ext cx="776931" cy="513872"/>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Đường kết nối Mũi tên Thẳng 22">
            <a:extLst>
              <a:ext uri="{FF2B5EF4-FFF2-40B4-BE49-F238E27FC236}">
                <a16:creationId xmlns:a16="http://schemas.microsoft.com/office/drawing/2014/main" id="{855E899D-6717-64D4-E298-B9F75E497119}"/>
              </a:ext>
            </a:extLst>
          </p:cNvPr>
          <p:cNvCxnSpPr>
            <a:cxnSpLocks/>
            <a:stCxn id="15" idx="5"/>
            <a:endCxn id="9" idx="1"/>
          </p:cNvCxnSpPr>
          <p:nvPr/>
        </p:nvCxnSpPr>
        <p:spPr>
          <a:xfrm>
            <a:off x="2840029" y="2688897"/>
            <a:ext cx="776931" cy="1484094"/>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Đường kết nối Mũi tên Thẳng 25">
            <a:extLst>
              <a:ext uri="{FF2B5EF4-FFF2-40B4-BE49-F238E27FC236}">
                <a16:creationId xmlns:a16="http://schemas.microsoft.com/office/drawing/2014/main" id="{62F9CC65-3AAF-826C-6A5F-B94FD48A756F}"/>
              </a:ext>
            </a:extLst>
          </p:cNvPr>
          <p:cNvCxnSpPr>
            <a:cxnSpLocks/>
            <a:stCxn id="16" idx="5"/>
            <a:endCxn id="13" idx="1"/>
          </p:cNvCxnSpPr>
          <p:nvPr/>
        </p:nvCxnSpPr>
        <p:spPr>
          <a:xfrm>
            <a:off x="2672078" y="5283553"/>
            <a:ext cx="944882" cy="649164"/>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Đường kết nối Mũi tên Thẳng 28">
            <a:extLst>
              <a:ext uri="{FF2B5EF4-FFF2-40B4-BE49-F238E27FC236}">
                <a16:creationId xmlns:a16="http://schemas.microsoft.com/office/drawing/2014/main" id="{6ACD1B6A-C4D5-3980-4BBB-7D6824EC6570}"/>
              </a:ext>
            </a:extLst>
          </p:cNvPr>
          <p:cNvCxnSpPr>
            <a:cxnSpLocks/>
            <a:stCxn id="16" idx="5"/>
            <a:endCxn id="22" idx="1"/>
          </p:cNvCxnSpPr>
          <p:nvPr/>
        </p:nvCxnSpPr>
        <p:spPr>
          <a:xfrm flipV="1">
            <a:off x="2672078" y="5165646"/>
            <a:ext cx="944882" cy="11790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pic>
        <p:nvPicPr>
          <p:cNvPr id="17" name="Hình ảnh 16">
            <a:extLst>
              <a:ext uri="{FF2B5EF4-FFF2-40B4-BE49-F238E27FC236}">
                <a16:creationId xmlns:a16="http://schemas.microsoft.com/office/drawing/2014/main" id="{A32B3AF0-539E-A8E8-EEBD-C7829A170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Tree>
    <p:extLst>
      <p:ext uri="{BB962C8B-B14F-4D97-AF65-F5344CB8AC3E}">
        <p14:creationId xmlns:p14="http://schemas.microsoft.com/office/powerpoint/2010/main" val="15999148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22" presetClass="entr" presetSubtype="4"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22" presetClass="entr" presetSubtype="4"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6" grpId="0" animBg="1"/>
      <p:bldP spid="18" grpId="0" animBg="1"/>
      <p:bldP spid="20"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B0B62EC-D7F0-4A42-B9AB-434BBA5407C6}"/>
              </a:ext>
            </a:extLst>
          </p:cNvPr>
          <p:cNvGraphicFramePr>
            <a:graphicFrameLocks noGrp="1"/>
          </p:cNvGraphicFramePr>
          <p:nvPr>
            <p:extLst>
              <p:ext uri="{D42A27DB-BD31-4B8C-83A1-F6EECF244321}">
                <p14:modId xmlns:p14="http://schemas.microsoft.com/office/powerpoint/2010/main" val="2467810888"/>
              </p:ext>
            </p:extLst>
          </p:nvPr>
        </p:nvGraphicFramePr>
        <p:xfrm>
          <a:off x="157480" y="2188957"/>
          <a:ext cx="11877040" cy="4358655"/>
        </p:xfrm>
        <a:graphic>
          <a:graphicData uri="http://schemas.openxmlformats.org/drawingml/2006/table">
            <a:tbl>
              <a:tblPr firstRow="1" firstCol="1" lastRow="1" lastCol="1" bandRow="1" bandCol="1">
                <a:tableStyleId>{5C22544A-7EE6-4342-B048-85BDC9FD1C3A}</a:tableStyleId>
              </a:tblPr>
              <a:tblGrid>
                <a:gridCol w="9739381">
                  <a:extLst>
                    <a:ext uri="{9D8B030D-6E8A-4147-A177-3AD203B41FA5}">
                      <a16:colId xmlns:a16="http://schemas.microsoft.com/office/drawing/2014/main" val="320698287"/>
                    </a:ext>
                  </a:extLst>
                </a:gridCol>
                <a:gridCol w="2137659">
                  <a:extLst>
                    <a:ext uri="{9D8B030D-6E8A-4147-A177-3AD203B41FA5}">
                      <a16:colId xmlns:a16="http://schemas.microsoft.com/office/drawing/2014/main" val="1490967641"/>
                    </a:ext>
                  </a:extLst>
                </a:gridCol>
              </a:tblGrid>
              <a:tr h="442963">
                <a:tc>
                  <a:txBody>
                    <a:bodyPr/>
                    <a:lstStyle/>
                    <a:p>
                      <a:pPr marL="0" marR="0" algn="ctr">
                        <a:spcBef>
                          <a:spcPts val="600"/>
                        </a:spcBef>
                        <a:spcAft>
                          <a:spcPts val="0"/>
                        </a:spcAft>
                      </a:pP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Câu</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hỏi</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tìm</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hiểu</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văn</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bản</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Trả</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lời</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2493343311"/>
                  </a:ext>
                </a:extLst>
              </a:tr>
              <a:tr h="483938">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Nêu vị trí của đoạn trích trong tác phẩm?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4129571"/>
                  </a:ext>
                </a:extLst>
              </a:tr>
              <a:tr h="486730">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Nêu cách hiểu về nhan đề văn bản?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5470775"/>
                  </a:ext>
                </a:extLst>
              </a:tr>
              <a:tr h="563414">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Đoạn trích có những nhân vật nào? Ai là nhân vật chính?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9311363"/>
                  </a:ext>
                </a:extLst>
              </a:tr>
              <a:tr h="889663">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Ai là người kể chuyện? Người kể ở ngôi kể nào? Nêu tác dụng của việc lựa chọn ngôi kể đó.</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8319410"/>
                  </a:ext>
                </a:extLst>
              </a:tr>
              <a:tr h="484372">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 Xác định sự kiện, bối cảnh của văn bản?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0103761"/>
                  </a:ext>
                </a:extLst>
              </a:tr>
              <a:tr h="1007575">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Văn bản được chia thành mấy phần? Nêu nội dung chính tương ứng với mỗi phần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400059"/>
                  </a:ext>
                </a:extLst>
              </a:tr>
            </a:tbl>
          </a:graphicData>
        </a:graphic>
      </p:graphicFrame>
      <p:sp>
        <p:nvSpPr>
          <p:cNvPr id="7" name="TextBox 6">
            <a:extLst>
              <a:ext uri="{FF2B5EF4-FFF2-40B4-BE49-F238E27FC236}">
                <a16:creationId xmlns:a16="http://schemas.microsoft.com/office/drawing/2014/main" id="{5FFB8F2D-EDD8-49D8-8A38-72177C3860E3}"/>
              </a:ext>
            </a:extLst>
          </p:cNvPr>
          <p:cNvSpPr txBox="1"/>
          <p:nvPr/>
        </p:nvSpPr>
        <p:spPr>
          <a:xfrm>
            <a:off x="157480" y="720887"/>
            <a:ext cx="12172147" cy="1538883"/>
          </a:xfrm>
          <a:prstGeom prst="rect">
            <a:avLst/>
          </a:prstGeom>
          <a:noFill/>
        </p:spPr>
        <p:txBody>
          <a:bodyPr wrap="square">
            <a:spAutoFit/>
          </a:bodyPr>
          <a:lstStyle/>
          <a:p>
            <a:pPr>
              <a:spcBef>
                <a:spcPts val="600"/>
              </a:spcBef>
            </a:pPr>
            <a:r>
              <a:rPr lang="en-US" sz="2800" b="1" dirty="0" err="1">
                <a:solidFill>
                  <a:srgbClr val="008000"/>
                </a:solidFill>
                <a:effectLst/>
                <a:latin typeface="Times New Roman" panose="02020603050405020304" pitchFamily="18" charset="0"/>
                <a:cs typeface="Times New Roman" panose="02020603050405020304" pitchFamily="18" charset="0"/>
              </a:rPr>
              <a:t>Nhiệm</a:t>
            </a:r>
            <a:r>
              <a:rPr lang="en-US" sz="2800" b="1" dirty="0">
                <a:solidFill>
                  <a:srgbClr val="008000"/>
                </a:solidFill>
                <a:effectLst/>
                <a:latin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cs typeface="Times New Roman" panose="02020603050405020304" pitchFamily="18" charset="0"/>
              </a:rPr>
              <a:t>vụ</a:t>
            </a:r>
            <a:r>
              <a:rPr lang="en-US" sz="2800" b="1" dirty="0">
                <a:solidFill>
                  <a:srgbClr val="008000"/>
                </a:solidFill>
                <a:effectLst/>
                <a:latin typeface="Times New Roman" panose="02020603050405020304" pitchFamily="18" charset="0"/>
                <a:cs typeface="Times New Roman" panose="02020603050405020304" pitchFamily="18" charset="0"/>
              </a:rPr>
              <a:t>: </a:t>
            </a:r>
          </a:p>
          <a:p>
            <a:pPr>
              <a:spcBef>
                <a:spcPts val="600"/>
              </a:spcBef>
            </a:pP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rừng"và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endParaRPr lang="en-US" sz="2800" dirty="0">
              <a:latin typeface="Times New Roman" panose="02020603050405020304" pitchFamily="18" charset="0"/>
              <a:cs typeface="Times New Roman" panose="02020603050405020304" pitchFamily="18" charset="0"/>
            </a:endParaRPr>
          </a:p>
          <a:p>
            <a:pPr marL="0" marR="0">
              <a:spcBef>
                <a:spcPts val="600"/>
              </a:spcBef>
              <a:spcAft>
                <a:spcPts val="0"/>
              </a:spcAft>
            </a:pPr>
            <a:endParaRPr lang="en-US" sz="2800" b="1" dirty="0">
              <a:solidFill>
                <a:srgbClr val="00B0F0"/>
              </a:solidFill>
              <a:effectLst/>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3C59A030-CCBF-F649-BCB9-8DA5E3210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8617" y="0"/>
            <a:ext cx="1255903" cy="1255903"/>
          </a:xfrm>
          <a:prstGeom prst="rect">
            <a:avLst/>
          </a:prstGeom>
        </p:spPr>
      </p:pic>
    </p:spTree>
    <p:extLst>
      <p:ext uri="{BB962C8B-B14F-4D97-AF65-F5344CB8AC3E}">
        <p14:creationId xmlns:p14="http://schemas.microsoft.com/office/powerpoint/2010/main" val="18108710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92F397-4371-49FA-B85D-4B0816DAD82F}"/>
              </a:ext>
            </a:extLst>
          </p:cNvPr>
          <p:cNvSpPr txBox="1"/>
          <p:nvPr/>
        </p:nvSpPr>
        <p:spPr>
          <a:xfrm>
            <a:off x="751529" y="1424972"/>
            <a:ext cx="6096000"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a:t>
            </a:r>
            <a:r>
              <a:rPr lang="vi-VN" sz="2800" b="1" dirty="0">
                <a:solidFill>
                  <a:srgbClr val="008000"/>
                </a:solidFill>
                <a:effectLst/>
                <a:latin typeface="Times New Roman" panose="02020603050405020304" pitchFamily="18" charset="0"/>
                <a:ea typeface="Times New Roman" panose="02020603050405020304" pitchFamily="18" charset="0"/>
              </a:rPr>
              <a:t>. Tìm hiểu chung</a:t>
            </a:r>
            <a:r>
              <a:rPr lang="de-DE" sz="2800" b="1" dirty="0">
                <a:solidFill>
                  <a:srgbClr val="008000"/>
                </a:solidFill>
                <a:effectLst/>
                <a:latin typeface="Times New Roman" panose="02020603050405020304" pitchFamily="18" charset="0"/>
                <a:ea typeface="Times New Roman" panose="02020603050405020304" pitchFamily="18" charset="0"/>
              </a:rPr>
              <a:t> văn bản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3434510D-6337-4ACF-AA93-BC50CB8ECD75}"/>
              </a:ext>
            </a:extLst>
          </p:cNvPr>
          <p:cNvSpPr txBox="1"/>
          <p:nvPr/>
        </p:nvSpPr>
        <p:spPr>
          <a:xfrm>
            <a:off x="726440" y="891576"/>
            <a:ext cx="8605520" cy="584775"/>
          </a:xfrm>
          <a:prstGeom prst="rect">
            <a:avLst/>
          </a:prstGeom>
          <a:noFill/>
        </p:spPr>
        <p:txBody>
          <a:bodyPr wrap="square">
            <a:spAutoFit/>
          </a:bodyPr>
          <a:lstStyle/>
          <a:p>
            <a:pPr marL="0" marR="0" algn="just">
              <a:spcBef>
                <a:spcPts val="0"/>
              </a:spcBef>
              <a:spcAft>
                <a:spcPts val="0"/>
              </a:spcAft>
            </a:pPr>
            <a:r>
              <a:rPr lang="de-DE" sz="3200" b="1" dirty="0">
                <a:solidFill>
                  <a:srgbClr val="05D805"/>
                </a:solidFill>
                <a:effectLst/>
                <a:latin typeface="Times New Roman" panose="02020603050405020304" pitchFamily="18" charset="0"/>
                <a:ea typeface="Times New Roman" panose="02020603050405020304" pitchFamily="18" charset="0"/>
              </a:rPr>
              <a:t>3. Văn bản "  Người đàn ông cô độc giữa rừng"</a:t>
            </a:r>
            <a:endParaRPr lang="en-US" sz="3200" dirty="0">
              <a:solidFill>
                <a:srgbClr val="05D805"/>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CA2BC0A3-92BF-4DF6-82C9-0251C0C21787}"/>
              </a:ext>
            </a:extLst>
          </p:cNvPr>
          <p:cNvSpPr txBox="1"/>
          <p:nvPr/>
        </p:nvSpPr>
        <p:spPr>
          <a:xfrm>
            <a:off x="2575560" y="2553795"/>
            <a:ext cx="8331926" cy="954107"/>
          </a:xfrm>
          <a:prstGeom prst="rect">
            <a:avLst/>
          </a:prstGeom>
          <a:noFill/>
          <a:ln w="76200">
            <a:solidFill>
              <a:schemeClr val="accent6">
                <a:lumMod val="75000"/>
              </a:schemeClr>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Trích chương 10 tiểu thuyết " Đất rừng Phương  Nam", NXB  Văn học Hà Nội, 2010.</a:t>
            </a:r>
            <a:endParaRPr lang="en-US" sz="28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E6D1B1A1-6B4D-43B4-8022-FCFBF65915EB}"/>
              </a:ext>
            </a:extLst>
          </p:cNvPr>
          <p:cNvSpPr txBox="1"/>
          <p:nvPr/>
        </p:nvSpPr>
        <p:spPr>
          <a:xfrm>
            <a:off x="2575560" y="4236616"/>
            <a:ext cx="8331926" cy="1538883"/>
          </a:xfrm>
          <a:prstGeom prst="rect">
            <a:avLst/>
          </a:prstGeom>
          <a:noFill/>
          <a:ln w="5715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 Nhân vật: Chú Võ Tòng, bé An, tía nuôi</a:t>
            </a:r>
            <a:endParaRPr lang="en-US" sz="2800" dirty="0">
              <a:effectLst/>
              <a:latin typeface="Times New Roman" panose="02020603050405020304" pitchFamily="18" charset="0"/>
              <a:ea typeface="Times New Roman" panose="02020603050405020304" pitchFamily="18" charset="0"/>
            </a:endParaRPr>
          </a:p>
          <a:p>
            <a:pPr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 Nhân vật chính: Chú Võ Tòng </a:t>
            </a:r>
          </a:p>
          <a:p>
            <a:pPr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(Hình dáng cử chỉ, ngôn ngữ, hành động, suy nghĩ)</a:t>
            </a:r>
            <a:endParaRPr lang="en-US" sz="28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0181D5DB-9A6F-4403-A014-F3995698C616}"/>
              </a:ext>
            </a:extLst>
          </p:cNvPr>
          <p:cNvSpPr txBox="1"/>
          <p:nvPr/>
        </p:nvSpPr>
        <p:spPr>
          <a:xfrm>
            <a:off x="751529" y="161339"/>
            <a:ext cx="4277671"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8" name="Octagon 17">
            <a:extLst>
              <a:ext uri="{FF2B5EF4-FFF2-40B4-BE49-F238E27FC236}">
                <a16:creationId xmlns:a16="http://schemas.microsoft.com/office/drawing/2014/main" id="{CD251F5E-EE77-49E4-866C-7C2301D836AF}"/>
              </a:ext>
            </a:extLst>
          </p:cNvPr>
          <p:cNvSpPr/>
          <p:nvPr/>
        </p:nvSpPr>
        <p:spPr>
          <a:xfrm>
            <a:off x="345440" y="2328272"/>
            <a:ext cx="157480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Xuất xứ</a:t>
            </a:r>
            <a:endParaRPr lang="en-US" sz="3200" dirty="0">
              <a:solidFill>
                <a:schemeClr val="bg1"/>
              </a:solidFill>
            </a:endParaRPr>
          </a:p>
        </p:txBody>
      </p:sp>
      <p:sp>
        <p:nvSpPr>
          <p:cNvPr id="19" name="Octagon 18">
            <a:extLst>
              <a:ext uri="{FF2B5EF4-FFF2-40B4-BE49-F238E27FC236}">
                <a16:creationId xmlns:a16="http://schemas.microsoft.com/office/drawing/2014/main" id="{F9ACC668-F995-4324-9824-423F8498CEF6}"/>
              </a:ext>
            </a:extLst>
          </p:cNvPr>
          <p:cNvSpPr/>
          <p:nvPr/>
        </p:nvSpPr>
        <p:spPr>
          <a:xfrm>
            <a:off x="345440" y="4236616"/>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Nhân vật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id="{DAF7B557-4132-5ED1-E27C-7DC183C33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8349" y="5082061"/>
            <a:ext cx="2101880" cy="1932438"/>
          </a:xfrm>
          <a:prstGeom prst="rect">
            <a:avLst/>
          </a:prstGeom>
        </p:spPr>
      </p:pic>
    </p:spTree>
    <p:extLst>
      <p:ext uri="{BB962C8B-B14F-4D97-AF65-F5344CB8AC3E}">
        <p14:creationId xmlns:p14="http://schemas.microsoft.com/office/powerpoint/2010/main" val="26508222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A712C3-8891-49BB-99E3-1AAA7087F585}"/>
              </a:ext>
            </a:extLst>
          </p:cNvPr>
          <p:cNvSpPr txBox="1"/>
          <p:nvPr/>
        </p:nvSpPr>
        <p:spPr>
          <a:xfrm>
            <a:off x="2255520" y="2228074"/>
            <a:ext cx="9603688" cy="523220"/>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Tía nuôi dắt An đi thăm chú  Võ Tòng</a:t>
            </a:r>
            <a:endParaRPr lang="en-US" sz="2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CA025A6D-CB0E-478E-A8B3-53DA0493B010}"/>
              </a:ext>
            </a:extLst>
          </p:cNvPr>
          <p:cNvSpPr txBox="1"/>
          <p:nvPr/>
        </p:nvSpPr>
        <p:spPr>
          <a:xfrm>
            <a:off x="2255520" y="4022774"/>
            <a:ext cx="9603688" cy="1384995"/>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Bối cảnh riêng: </a:t>
            </a:r>
            <a:r>
              <a:rPr lang="de-DE" sz="2800" dirty="0">
                <a:effectLst/>
                <a:latin typeface="Times New Roman" panose="02020603050405020304" pitchFamily="18" charset="0"/>
                <a:ea typeface="Times New Roman" panose="02020603050405020304" pitchFamily="18" charset="0"/>
              </a:rPr>
              <a:t>Ban đêm ở lều của chú Võ Tòng trong rừng U Minh- nơi diễn ra cuộc trò chuyện của Ông Hai và chú Võ Tòng bàn về việc đánh giặc.</a:t>
            </a:r>
            <a:endParaRPr lang="en-US" sz="2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EC1D585E-EF91-4FC9-8461-710A34E86662}"/>
              </a:ext>
            </a:extLst>
          </p:cNvPr>
          <p:cNvSpPr txBox="1"/>
          <p:nvPr/>
        </p:nvSpPr>
        <p:spPr>
          <a:xfrm>
            <a:off x="2255520" y="5640219"/>
            <a:ext cx="9603688" cy="954107"/>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 Ngôi thứ nhất: Nhân vật An</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rgbClr val="000000"/>
                </a:solidFill>
                <a:effectLst/>
                <a:latin typeface="Times New Roman" panose="02020603050405020304" pitchFamily="18" charset="0"/>
                <a:ea typeface="Times New Roman" panose="02020603050405020304" pitchFamily="18" charset="0"/>
              </a:rPr>
              <a:t>+ Ngôi thứ 3 (tác giả) </a:t>
            </a:r>
            <a:endParaRPr lang="en-US" sz="2800" dirty="0">
              <a:effectLst/>
              <a:latin typeface="Times New Roman" panose="02020603050405020304" pitchFamily="18" charset="0"/>
              <a:ea typeface="Times New Roman" panose="02020603050405020304" pitchFamily="18" charset="0"/>
            </a:endParaRPr>
          </a:p>
        </p:txBody>
      </p:sp>
      <p:sp>
        <p:nvSpPr>
          <p:cNvPr id="19" name="Octagon 18">
            <a:extLst>
              <a:ext uri="{FF2B5EF4-FFF2-40B4-BE49-F238E27FC236}">
                <a16:creationId xmlns:a16="http://schemas.microsoft.com/office/drawing/2014/main" id="{A6E06084-28B3-43ED-ABC2-85A970583174}"/>
              </a:ext>
            </a:extLst>
          </p:cNvPr>
          <p:cNvSpPr/>
          <p:nvPr/>
        </p:nvSpPr>
        <p:spPr>
          <a:xfrm>
            <a:off x="159294" y="1769306"/>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Sự kiện chính</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20" name="Octagon 19">
            <a:extLst>
              <a:ext uri="{FF2B5EF4-FFF2-40B4-BE49-F238E27FC236}">
                <a16:creationId xmlns:a16="http://schemas.microsoft.com/office/drawing/2014/main" id="{D0E50B52-7847-4ED2-ABD5-32C0F58A8849}"/>
              </a:ext>
            </a:extLst>
          </p:cNvPr>
          <p:cNvSpPr/>
          <p:nvPr/>
        </p:nvSpPr>
        <p:spPr>
          <a:xfrm>
            <a:off x="164426" y="5162878"/>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Ngôi kể</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1A64339E-4F4F-44BB-A6E4-A5A5C4B52422}"/>
              </a:ext>
            </a:extLst>
          </p:cNvPr>
          <p:cNvSpPr txBox="1"/>
          <p:nvPr/>
        </p:nvSpPr>
        <p:spPr>
          <a:xfrm>
            <a:off x="2255520" y="3281100"/>
            <a:ext cx="9603688" cy="523220"/>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Bối cảnh chung: </a:t>
            </a:r>
            <a:r>
              <a:rPr lang="de-DE" sz="2800" dirty="0">
                <a:effectLst/>
                <a:latin typeface="Times New Roman" panose="02020603050405020304" pitchFamily="18" charset="0"/>
                <a:ea typeface="Times New Roman" panose="02020603050405020304" pitchFamily="18" charset="0"/>
              </a:rPr>
              <a:t>Cuộc kháng chiến chống thực dân Pháp</a:t>
            </a:r>
            <a:endParaRPr lang="en-US" sz="2800" dirty="0">
              <a:effectLst/>
              <a:latin typeface="Times New Roman" panose="02020603050405020304" pitchFamily="18" charset="0"/>
              <a:ea typeface="Times New Roman" panose="02020603050405020304" pitchFamily="18" charset="0"/>
            </a:endParaRPr>
          </a:p>
        </p:txBody>
      </p:sp>
      <p:sp>
        <p:nvSpPr>
          <p:cNvPr id="23" name="Octagon 22">
            <a:extLst>
              <a:ext uri="{FF2B5EF4-FFF2-40B4-BE49-F238E27FC236}">
                <a16:creationId xmlns:a16="http://schemas.microsoft.com/office/drawing/2014/main" id="{CEE056C6-D2DA-4382-BAAE-2861A5D42158}"/>
              </a:ext>
            </a:extLst>
          </p:cNvPr>
          <p:cNvSpPr/>
          <p:nvPr/>
        </p:nvSpPr>
        <p:spPr>
          <a:xfrm>
            <a:off x="164426" y="3411518"/>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Bối cảnh</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2" name="TextBox 5">
            <a:extLst>
              <a:ext uri="{FF2B5EF4-FFF2-40B4-BE49-F238E27FC236}">
                <a16:creationId xmlns:a16="http://schemas.microsoft.com/office/drawing/2014/main" id="{B9600F0D-8E8C-5625-137C-299A8A5F0D41}"/>
              </a:ext>
            </a:extLst>
          </p:cNvPr>
          <p:cNvSpPr txBox="1"/>
          <p:nvPr/>
        </p:nvSpPr>
        <p:spPr>
          <a:xfrm>
            <a:off x="901700" y="1288214"/>
            <a:ext cx="6096000"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a:t>
            </a:r>
            <a:r>
              <a:rPr lang="vi-VN" sz="2800" b="1" dirty="0">
                <a:solidFill>
                  <a:srgbClr val="008000"/>
                </a:solidFill>
                <a:effectLst/>
                <a:latin typeface="Times New Roman" panose="02020603050405020304" pitchFamily="18" charset="0"/>
                <a:ea typeface="Times New Roman" panose="02020603050405020304" pitchFamily="18" charset="0"/>
              </a:rPr>
              <a:t>. Tìm hiểu chung</a:t>
            </a:r>
            <a:r>
              <a:rPr lang="de-DE" sz="2800" b="1" dirty="0">
                <a:solidFill>
                  <a:srgbClr val="008000"/>
                </a:solidFill>
                <a:effectLst/>
                <a:latin typeface="Times New Roman" panose="02020603050405020304" pitchFamily="18" charset="0"/>
                <a:ea typeface="Times New Roman" panose="02020603050405020304" pitchFamily="18" charset="0"/>
              </a:rPr>
              <a:t> văn bản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3" name="TextBox 7">
            <a:extLst>
              <a:ext uri="{FF2B5EF4-FFF2-40B4-BE49-F238E27FC236}">
                <a16:creationId xmlns:a16="http://schemas.microsoft.com/office/drawing/2014/main" id="{F32E4F59-959A-1E67-BB2D-3490D94C8896}"/>
              </a:ext>
            </a:extLst>
          </p:cNvPr>
          <p:cNvSpPr txBox="1"/>
          <p:nvPr/>
        </p:nvSpPr>
        <p:spPr>
          <a:xfrm>
            <a:off x="876611" y="793653"/>
            <a:ext cx="8605520" cy="584775"/>
          </a:xfrm>
          <a:prstGeom prst="rect">
            <a:avLst/>
          </a:prstGeom>
          <a:noFill/>
        </p:spPr>
        <p:txBody>
          <a:bodyPr wrap="square">
            <a:spAutoFit/>
          </a:bodyPr>
          <a:lstStyle/>
          <a:p>
            <a:pPr marL="0" marR="0" algn="just">
              <a:spcBef>
                <a:spcPts val="0"/>
              </a:spcBef>
              <a:spcAft>
                <a:spcPts val="0"/>
              </a:spcAft>
            </a:pPr>
            <a:r>
              <a:rPr lang="de-DE" sz="3200" b="1" dirty="0">
                <a:solidFill>
                  <a:srgbClr val="05D805"/>
                </a:solidFill>
                <a:effectLst/>
                <a:latin typeface="Times New Roman" panose="02020603050405020304" pitchFamily="18" charset="0"/>
                <a:ea typeface="Times New Roman" panose="02020603050405020304" pitchFamily="18" charset="0"/>
              </a:rPr>
              <a:t>3. Văn bản "  Người đàn ông cô độc giữa rừng"</a:t>
            </a:r>
            <a:endParaRPr lang="en-US" sz="3200" dirty="0">
              <a:solidFill>
                <a:srgbClr val="05D805"/>
              </a:solidFill>
              <a:effectLst/>
              <a:latin typeface="Times New Roman" panose="02020603050405020304" pitchFamily="18" charset="0"/>
              <a:ea typeface="Times New Roman" panose="02020603050405020304" pitchFamily="18" charset="0"/>
            </a:endParaRPr>
          </a:p>
        </p:txBody>
      </p:sp>
      <p:sp>
        <p:nvSpPr>
          <p:cNvPr id="14" name="TextBox 16">
            <a:extLst>
              <a:ext uri="{FF2B5EF4-FFF2-40B4-BE49-F238E27FC236}">
                <a16:creationId xmlns:a16="http://schemas.microsoft.com/office/drawing/2014/main" id="{DDF74515-96B2-B7CE-8FF2-1C62BB8B47E8}"/>
              </a:ext>
            </a:extLst>
          </p:cNvPr>
          <p:cNvSpPr txBox="1"/>
          <p:nvPr/>
        </p:nvSpPr>
        <p:spPr>
          <a:xfrm>
            <a:off x="901700" y="189450"/>
            <a:ext cx="4277671"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cxnSp>
        <p:nvCxnSpPr>
          <p:cNvPr id="18" name="Đường kết nối Mũi tên Thẳng 17">
            <a:extLst>
              <a:ext uri="{FF2B5EF4-FFF2-40B4-BE49-F238E27FC236}">
                <a16:creationId xmlns:a16="http://schemas.microsoft.com/office/drawing/2014/main" id="{FA2C9ACF-1F3D-8BFF-E212-98C1D1D12127}"/>
              </a:ext>
            </a:extLst>
          </p:cNvPr>
          <p:cNvCxnSpPr>
            <a:cxnSpLocks/>
          </p:cNvCxnSpPr>
          <p:nvPr/>
        </p:nvCxnSpPr>
        <p:spPr>
          <a:xfrm>
            <a:off x="1825586" y="2489684"/>
            <a:ext cx="436050" cy="0"/>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id="{9A0A7F92-58A7-2334-07CD-4B94EFE667EB}"/>
              </a:ext>
            </a:extLst>
          </p:cNvPr>
          <p:cNvCxnSpPr>
            <a:cxnSpLocks/>
            <a:endCxn id="22" idx="1"/>
          </p:cNvCxnSpPr>
          <p:nvPr/>
        </p:nvCxnSpPr>
        <p:spPr>
          <a:xfrm flipV="1">
            <a:off x="1825586" y="3542710"/>
            <a:ext cx="429934" cy="61879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id="{D9F8B595-AFB6-C06E-91D1-43AC074DCD99}"/>
              </a:ext>
            </a:extLst>
          </p:cNvPr>
          <p:cNvCxnSpPr>
            <a:cxnSpLocks/>
            <a:endCxn id="8" idx="1"/>
          </p:cNvCxnSpPr>
          <p:nvPr/>
        </p:nvCxnSpPr>
        <p:spPr>
          <a:xfrm>
            <a:off x="1825586" y="4161507"/>
            <a:ext cx="429934" cy="553765"/>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Đường kết nối Mũi tên Thẳng 24">
            <a:extLst>
              <a:ext uri="{FF2B5EF4-FFF2-40B4-BE49-F238E27FC236}">
                <a16:creationId xmlns:a16="http://schemas.microsoft.com/office/drawing/2014/main" id="{56AE6746-B57B-9E68-E5AB-8FCEAB89D7CC}"/>
              </a:ext>
            </a:extLst>
          </p:cNvPr>
          <p:cNvCxnSpPr>
            <a:cxnSpLocks/>
          </p:cNvCxnSpPr>
          <p:nvPr/>
        </p:nvCxnSpPr>
        <p:spPr>
          <a:xfrm>
            <a:off x="1825586" y="5927010"/>
            <a:ext cx="492397" cy="0"/>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8539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9" grpId="0" animBg="1"/>
      <p:bldP spid="20"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FF863F7E-5009-4055-96E2-7518EA0A1048}"/>
              </a:ext>
            </a:extLst>
          </p:cNvPr>
          <p:cNvSpPr/>
          <p:nvPr/>
        </p:nvSpPr>
        <p:spPr>
          <a:xfrm>
            <a:off x="6219126" y="2128971"/>
            <a:ext cx="5657088" cy="893364"/>
          </a:xfrm>
          <a:prstGeom prst="roundRect">
            <a:avLst>
              <a:gd name="adj" fmla="val 40550"/>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HÌNH THÀNH KIẾN THỨC</a:t>
            </a:r>
          </a:p>
        </p:txBody>
      </p:sp>
      <p:sp>
        <p:nvSpPr>
          <p:cNvPr id="51" name="Rectangle: Rounded Corners 50">
            <a:extLst>
              <a:ext uri="{FF2B5EF4-FFF2-40B4-BE49-F238E27FC236}">
                <a16:creationId xmlns:a16="http://schemas.microsoft.com/office/drawing/2014/main" id="{6CF8B5DE-F53F-4E2C-A5A8-8B5959A4EFA3}"/>
              </a:ext>
            </a:extLst>
          </p:cNvPr>
          <p:cNvSpPr/>
          <p:nvPr/>
        </p:nvSpPr>
        <p:spPr>
          <a:xfrm>
            <a:off x="5892664" y="618671"/>
            <a:ext cx="5657088" cy="893364"/>
          </a:xfrm>
          <a:prstGeom prst="roundRect">
            <a:avLst>
              <a:gd name="adj" fmla="val 40550"/>
            </a:avLst>
          </a:prstGeom>
          <a:solidFill>
            <a:srgbClr val="4D9F1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KHỞI ĐỘNG</a:t>
            </a:r>
          </a:p>
        </p:txBody>
      </p:sp>
      <p:sp>
        <p:nvSpPr>
          <p:cNvPr id="52" name="Rectangle: Rounded Corners 51">
            <a:extLst>
              <a:ext uri="{FF2B5EF4-FFF2-40B4-BE49-F238E27FC236}">
                <a16:creationId xmlns:a16="http://schemas.microsoft.com/office/drawing/2014/main" id="{754A48FE-97B5-4757-84CC-13917B508B4D}"/>
              </a:ext>
            </a:extLst>
          </p:cNvPr>
          <p:cNvSpPr/>
          <p:nvPr/>
        </p:nvSpPr>
        <p:spPr>
          <a:xfrm>
            <a:off x="6064059" y="5372258"/>
            <a:ext cx="5657088" cy="893364"/>
          </a:xfrm>
          <a:prstGeom prst="roundRect">
            <a:avLst>
              <a:gd name="adj" fmla="val 40550"/>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VẬN DỤNG</a:t>
            </a:r>
          </a:p>
        </p:txBody>
      </p:sp>
      <p:sp>
        <p:nvSpPr>
          <p:cNvPr id="53" name="Rectangle: Rounded Corners 52">
            <a:extLst>
              <a:ext uri="{FF2B5EF4-FFF2-40B4-BE49-F238E27FC236}">
                <a16:creationId xmlns:a16="http://schemas.microsoft.com/office/drawing/2014/main" id="{32E49869-9EC0-4CD1-B602-7E259625F1BC}"/>
              </a:ext>
            </a:extLst>
          </p:cNvPr>
          <p:cNvSpPr/>
          <p:nvPr/>
        </p:nvSpPr>
        <p:spPr>
          <a:xfrm>
            <a:off x="6262996" y="3891332"/>
            <a:ext cx="5657088" cy="893364"/>
          </a:xfrm>
          <a:prstGeom prst="roundRect">
            <a:avLst>
              <a:gd name="adj" fmla="val 40550"/>
            </a:avLst>
          </a:prstGeom>
          <a:solidFill>
            <a:srgbClr val="4D9F1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LUYỆN TẬP</a:t>
            </a:r>
          </a:p>
        </p:txBody>
      </p:sp>
      <p:grpSp>
        <p:nvGrpSpPr>
          <p:cNvPr id="13" name="Group 12">
            <a:extLst>
              <a:ext uri="{FF2B5EF4-FFF2-40B4-BE49-F238E27FC236}">
                <a16:creationId xmlns:a16="http://schemas.microsoft.com/office/drawing/2014/main" id="{DE9DEFE9-3A50-4DF7-818E-D96FD1597CC3}"/>
              </a:ext>
            </a:extLst>
          </p:cNvPr>
          <p:cNvGrpSpPr/>
          <p:nvPr/>
        </p:nvGrpSpPr>
        <p:grpSpPr>
          <a:xfrm>
            <a:off x="1659350" y="744970"/>
            <a:ext cx="3017900" cy="5520652"/>
            <a:chOff x="6096000" y="1704908"/>
            <a:chExt cx="1773936" cy="3448184"/>
          </a:xfrm>
        </p:grpSpPr>
        <p:sp>
          <p:nvSpPr>
            <p:cNvPr id="11" name="Freeform: Shape 10">
              <a:extLst>
                <a:ext uri="{FF2B5EF4-FFF2-40B4-BE49-F238E27FC236}">
                  <a16:creationId xmlns:a16="http://schemas.microsoft.com/office/drawing/2014/main" id="{542595D4-C879-4542-A16F-B19BF3B4FD66}"/>
                </a:ext>
              </a:extLst>
            </p:cNvPr>
            <p:cNvSpPr/>
            <p:nvPr/>
          </p:nvSpPr>
          <p:spPr>
            <a:xfrm>
              <a:off x="6096000" y="1704908"/>
              <a:ext cx="1773936" cy="1724092"/>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55AA25"/>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0E4CF1B5-593C-45B3-AB9D-D80A9528DECA}"/>
                </a:ext>
              </a:extLst>
            </p:cNvPr>
            <p:cNvSpPr/>
            <p:nvPr/>
          </p:nvSpPr>
          <p:spPr>
            <a:xfrm flipV="1">
              <a:off x="6096000" y="3429000"/>
              <a:ext cx="1773936" cy="1724092"/>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008000">
                <a:alpha val="87843"/>
              </a:srgb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Arc 13">
            <a:extLst>
              <a:ext uri="{FF2B5EF4-FFF2-40B4-BE49-F238E27FC236}">
                <a16:creationId xmlns:a16="http://schemas.microsoft.com/office/drawing/2014/main" id="{EFABA322-1BBC-45F9-9AB9-F4BAC5A8F216}"/>
              </a:ext>
            </a:extLst>
          </p:cNvPr>
          <p:cNvSpPr/>
          <p:nvPr/>
        </p:nvSpPr>
        <p:spPr>
          <a:xfrm>
            <a:off x="-495300" y="733044"/>
            <a:ext cx="5657088" cy="5596128"/>
          </a:xfrm>
          <a:prstGeom prst="arc">
            <a:avLst>
              <a:gd name="adj1" fmla="val 16200000"/>
              <a:gd name="adj2" fmla="val 541647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6184CB2-3C21-49C6-9EC3-25727C44028A}"/>
              </a:ext>
            </a:extLst>
          </p:cNvPr>
          <p:cNvSpPr/>
          <p:nvPr/>
        </p:nvSpPr>
        <p:spPr>
          <a:xfrm>
            <a:off x="2162556" y="625906"/>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8838E96-2B95-4E22-9907-505B9E1D9E36}"/>
              </a:ext>
            </a:extLst>
          </p:cNvPr>
          <p:cNvSpPr/>
          <p:nvPr/>
        </p:nvSpPr>
        <p:spPr>
          <a:xfrm>
            <a:off x="2162556" y="6265622"/>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DB95C84F-EB51-47F0-8277-091A4BF953D5}"/>
              </a:ext>
            </a:extLst>
          </p:cNvPr>
          <p:cNvSpPr/>
          <p:nvPr/>
        </p:nvSpPr>
        <p:spPr>
          <a:xfrm>
            <a:off x="3726372" y="966508"/>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7047DC7A-3CD6-447B-A2D4-A245A371D56C}"/>
              </a:ext>
            </a:extLst>
          </p:cNvPr>
          <p:cNvSpPr/>
          <p:nvPr/>
        </p:nvSpPr>
        <p:spPr>
          <a:xfrm>
            <a:off x="4810771" y="2494531"/>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4930E0A9-C37C-4D7F-B11D-41843EEE2BB6}"/>
              </a:ext>
            </a:extLst>
          </p:cNvPr>
          <p:cNvSpPr/>
          <p:nvPr/>
        </p:nvSpPr>
        <p:spPr>
          <a:xfrm>
            <a:off x="4939713" y="4217564"/>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6F9B827C-A8BA-47CE-8AC7-919F80630B8C}"/>
              </a:ext>
            </a:extLst>
          </p:cNvPr>
          <p:cNvSpPr/>
          <p:nvPr/>
        </p:nvSpPr>
        <p:spPr>
          <a:xfrm>
            <a:off x="3934460" y="5642062"/>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7A6BD19D-14D5-4AF1-B2AE-D4D0CABF7282}"/>
              </a:ext>
            </a:extLst>
          </p:cNvPr>
          <p:cNvSpPr/>
          <p:nvPr/>
        </p:nvSpPr>
        <p:spPr>
          <a:xfrm>
            <a:off x="5608184" y="744970"/>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4" name="Flowchart: Connector 23">
            <a:extLst>
              <a:ext uri="{FF2B5EF4-FFF2-40B4-BE49-F238E27FC236}">
                <a16:creationId xmlns:a16="http://schemas.microsoft.com/office/drawing/2014/main" id="{B94E51BD-8C77-425D-AFE7-C4AEB65366C3}"/>
              </a:ext>
            </a:extLst>
          </p:cNvPr>
          <p:cNvSpPr/>
          <p:nvPr/>
        </p:nvSpPr>
        <p:spPr>
          <a:xfrm>
            <a:off x="5951230" y="2269403"/>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2</a:t>
            </a:r>
          </a:p>
        </p:txBody>
      </p:sp>
      <p:sp>
        <p:nvSpPr>
          <p:cNvPr id="25" name="Flowchart: Connector 24">
            <a:extLst>
              <a:ext uri="{FF2B5EF4-FFF2-40B4-BE49-F238E27FC236}">
                <a16:creationId xmlns:a16="http://schemas.microsoft.com/office/drawing/2014/main" id="{89D0AEAA-2832-4439-B611-26EB3C047B05}"/>
              </a:ext>
            </a:extLst>
          </p:cNvPr>
          <p:cNvSpPr/>
          <p:nvPr/>
        </p:nvSpPr>
        <p:spPr>
          <a:xfrm>
            <a:off x="5990894" y="4060766"/>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3</a:t>
            </a:r>
          </a:p>
        </p:txBody>
      </p:sp>
      <p:sp>
        <p:nvSpPr>
          <p:cNvPr id="26" name="Flowchart: Connector 25">
            <a:extLst>
              <a:ext uri="{FF2B5EF4-FFF2-40B4-BE49-F238E27FC236}">
                <a16:creationId xmlns:a16="http://schemas.microsoft.com/office/drawing/2014/main" id="{F6FBB448-987D-4217-B845-3E380EB58C0F}"/>
              </a:ext>
            </a:extLst>
          </p:cNvPr>
          <p:cNvSpPr/>
          <p:nvPr/>
        </p:nvSpPr>
        <p:spPr>
          <a:xfrm>
            <a:off x="5754611" y="5498791"/>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4</a:t>
            </a:r>
          </a:p>
        </p:txBody>
      </p:sp>
      <p:cxnSp>
        <p:nvCxnSpPr>
          <p:cNvPr id="36" name="Straight Connector 35">
            <a:extLst>
              <a:ext uri="{FF2B5EF4-FFF2-40B4-BE49-F238E27FC236}">
                <a16:creationId xmlns:a16="http://schemas.microsoft.com/office/drawing/2014/main" id="{C9C01BBC-5490-40F6-94D9-A06E48D3ABB8}"/>
              </a:ext>
            </a:extLst>
          </p:cNvPr>
          <p:cNvCxnSpPr>
            <a:cxnSpLocks/>
            <a:stCxn id="17" idx="6"/>
            <a:endCxn id="23" idx="2"/>
          </p:cNvCxnSpPr>
          <p:nvPr/>
        </p:nvCxnSpPr>
        <p:spPr>
          <a:xfrm flipV="1">
            <a:off x="4010852" y="1063859"/>
            <a:ext cx="1597332" cy="4488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9A2099-E43E-4A45-8297-A5BA95F2D285}"/>
              </a:ext>
            </a:extLst>
          </p:cNvPr>
          <p:cNvCxnSpPr>
            <a:cxnSpLocks/>
            <a:stCxn id="18" idx="6"/>
            <a:endCxn id="24" idx="2"/>
          </p:cNvCxnSpPr>
          <p:nvPr/>
        </p:nvCxnSpPr>
        <p:spPr>
          <a:xfrm flipV="1">
            <a:off x="5095251" y="2588292"/>
            <a:ext cx="855979" cy="4847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D22266-9ABC-4879-BC2C-840BB0797705}"/>
              </a:ext>
            </a:extLst>
          </p:cNvPr>
          <p:cNvCxnSpPr>
            <a:cxnSpLocks/>
            <a:stCxn id="19" idx="6"/>
            <a:endCxn id="25" idx="2"/>
          </p:cNvCxnSpPr>
          <p:nvPr/>
        </p:nvCxnSpPr>
        <p:spPr>
          <a:xfrm>
            <a:off x="5224193" y="4359804"/>
            <a:ext cx="766701" cy="19851"/>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1761AA3-F0B7-4685-8121-51919B466FAF}"/>
              </a:ext>
            </a:extLst>
          </p:cNvPr>
          <p:cNvCxnSpPr>
            <a:cxnSpLocks/>
            <a:stCxn id="20" idx="6"/>
            <a:endCxn id="26" idx="2"/>
          </p:cNvCxnSpPr>
          <p:nvPr/>
        </p:nvCxnSpPr>
        <p:spPr>
          <a:xfrm>
            <a:off x="4218940" y="5784302"/>
            <a:ext cx="1535671" cy="33378"/>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sp>
        <p:nvSpPr>
          <p:cNvPr id="29" name="Flowchart: Connector 8">
            <a:extLst>
              <a:ext uri="{FF2B5EF4-FFF2-40B4-BE49-F238E27FC236}">
                <a16:creationId xmlns:a16="http://schemas.microsoft.com/office/drawing/2014/main" id="{0CA7C2FD-0750-7E9F-64B8-8E804512EE55}"/>
              </a:ext>
            </a:extLst>
          </p:cNvPr>
          <p:cNvSpPr/>
          <p:nvPr/>
        </p:nvSpPr>
        <p:spPr>
          <a:xfrm>
            <a:off x="117474" y="1333206"/>
            <a:ext cx="4308347" cy="4254256"/>
          </a:xfrm>
          <a:prstGeom prst="flowChartConnector">
            <a:avLst/>
          </a:prstGeom>
          <a:solidFill>
            <a:srgbClr val="00CC00"/>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solidFill>
                  <a:schemeClr val="bg1"/>
                </a:solidFill>
                <a:latin typeface="Algerian" panose="04020705040A02060702" pitchFamily="82" charset="0"/>
                <a:cs typeface="Times New Roman" panose="02020603050405020304" pitchFamily="18" charset="0"/>
              </a:rPr>
              <a:t>NGƯỜI ĐÀN ÔNG CÔ ĐỘC GIỮA RỪNG</a:t>
            </a:r>
            <a:br>
              <a:rPr lang="en-US" sz="4000" dirty="0">
                <a:solidFill>
                  <a:schemeClr val="bg1"/>
                </a:solidFill>
                <a:latin typeface="Times New Roman" panose="02020603050405020304" pitchFamily="18" charset="0"/>
                <a:cs typeface="Times New Roman" panose="02020603050405020304" pitchFamily="18" charset="0"/>
              </a:rPr>
            </a:br>
            <a:r>
              <a:rPr lang="de-DE" sz="3200" b="1" dirty="0">
                <a:solidFill>
                  <a:schemeClr val="bg1"/>
                </a:solidFill>
                <a:latin typeface="Times New Roman" panose="02020603050405020304" pitchFamily="18" charset="0"/>
                <a:cs typeface="Times New Roman" panose="02020603050405020304" pitchFamily="18" charset="0"/>
              </a:rPr>
              <a:t> (Trích tiểu thuyết </a:t>
            </a:r>
            <a:r>
              <a:rPr lang="de-DE" sz="3200" b="1" i="1" dirty="0">
                <a:solidFill>
                  <a:schemeClr val="bg1"/>
                </a:solidFill>
                <a:latin typeface="Times New Roman" panose="02020603050405020304" pitchFamily="18" charset="0"/>
                <a:cs typeface="Times New Roman" panose="02020603050405020304" pitchFamily="18" charset="0"/>
              </a:rPr>
              <a:t>Đất rừng Phương nam)</a:t>
            </a:r>
            <a:br>
              <a:rPr lang="en-US" sz="1800"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endParaRPr>
          </a:p>
        </p:txBody>
      </p:sp>
    </p:spTree>
    <p:extLst>
      <p:ext uri="{BB962C8B-B14F-4D97-AF65-F5344CB8AC3E}">
        <p14:creationId xmlns:p14="http://schemas.microsoft.com/office/powerpoint/2010/main" val="2349039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arn(inVertical)">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17" grpId="0" animBg="1"/>
      <p:bldP spid="18" grpId="0" animBg="1"/>
      <p:bldP spid="19" grpId="0" animBg="1"/>
      <p:bldP spid="20" grpId="0" animBg="1"/>
      <p:bldP spid="23" grpId="0" animBg="1"/>
      <p:bldP spid="24" grpId="0" animBg="1"/>
      <p:bldP spid="25" grpId="0" animBg="1"/>
      <p:bldP spid="26"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B30A7B-9972-48BB-B3AF-B4C96364C730}"/>
              </a:ext>
            </a:extLst>
          </p:cNvPr>
          <p:cNvSpPr txBox="1"/>
          <p:nvPr/>
        </p:nvSpPr>
        <p:spPr>
          <a:xfrm>
            <a:off x="2397760" y="4968571"/>
            <a:ext cx="9225280" cy="523220"/>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Phần</a:t>
            </a:r>
            <a:r>
              <a:rPr lang="vi-VN" sz="2800" dirty="0">
                <a:effectLst/>
                <a:latin typeface="Times New Roman" panose="02020603050405020304" pitchFamily="18" charset="0"/>
                <a:ea typeface="Times New Roman" panose="02020603050405020304" pitchFamily="18" charset="0"/>
              </a:rPr>
              <a:t> 3 (</a:t>
            </a:r>
            <a:r>
              <a:rPr lang="de-DE" sz="2800" dirty="0">
                <a:effectLst/>
                <a:latin typeface="Times New Roman" panose="02020603050405020304" pitchFamily="18" charset="0"/>
                <a:ea typeface="Times New Roman" panose="02020603050405020304" pitchFamily="18" charset="0"/>
              </a:rPr>
              <a:t>Đoạn </a:t>
            </a:r>
            <a:r>
              <a:rPr lang="vi-VN" sz="2800" dirty="0">
                <a:effectLst/>
                <a:latin typeface="Times New Roman" panose="02020603050405020304" pitchFamily="18" charset="0"/>
                <a:ea typeface="Times New Roman" panose="02020603050405020304" pitchFamily="18" charset="0"/>
              </a:rPr>
              <a:t>5): Cảnh chia tay với chú Võ Tòng.</a:t>
            </a:r>
            <a:endParaRPr lang="en-US" sz="2800" dirty="0">
              <a:effectLst/>
              <a:latin typeface="Times New Roman" panose="02020603050405020304" pitchFamily="18" charset="0"/>
              <a:ea typeface="Times New Roman" panose="02020603050405020304" pitchFamily="18" charset="0"/>
            </a:endParaRPr>
          </a:p>
        </p:txBody>
      </p:sp>
      <p:sp>
        <p:nvSpPr>
          <p:cNvPr id="8" name="Octagon 7">
            <a:extLst>
              <a:ext uri="{FF2B5EF4-FFF2-40B4-BE49-F238E27FC236}">
                <a16:creationId xmlns:a16="http://schemas.microsoft.com/office/drawing/2014/main" id="{9D05414B-DF21-4D26-B6BB-A210B7BDA459}"/>
              </a:ext>
            </a:extLst>
          </p:cNvPr>
          <p:cNvSpPr/>
          <p:nvPr/>
        </p:nvSpPr>
        <p:spPr>
          <a:xfrm>
            <a:off x="172720" y="3232351"/>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Bố cục</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4A043D81-647D-4D34-B8CA-02C2C0F5F900}"/>
              </a:ext>
            </a:extLst>
          </p:cNvPr>
          <p:cNvSpPr txBox="1"/>
          <p:nvPr/>
        </p:nvSpPr>
        <p:spPr>
          <a:xfrm>
            <a:off x="2397760" y="2388419"/>
            <a:ext cx="9225280" cy="954107"/>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Phần</a:t>
            </a:r>
            <a:r>
              <a:rPr lang="vi-VN" sz="2800" dirty="0">
                <a:effectLst/>
                <a:latin typeface="Times New Roman" panose="02020603050405020304" pitchFamily="18" charset="0"/>
                <a:ea typeface="Times New Roman" panose="02020603050405020304" pitchFamily="18" charset="0"/>
              </a:rPr>
              <a:t> 1(</a:t>
            </a:r>
            <a:r>
              <a:rPr lang="de-DE" sz="2800" dirty="0">
                <a:effectLst/>
                <a:latin typeface="Times New Roman" panose="02020603050405020304" pitchFamily="18" charset="0"/>
                <a:ea typeface="Times New Roman" panose="02020603050405020304" pitchFamily="18" charset="0"/>
              </a:rPr>
              <a:t>Đoạn 1</a:t>
            </a:r>
            <a:r>
              <a:rPr lang="vi-VN" sz="2800" dirty="0">
                <a:effectLst/>
                <a:latin typeface="Times New Roman" panose="02020603050405020304" pitchFamily="18" charset="0"/>
                <a:ea typeface="Times New Roman" panose="02020603050405020304" pitchFamily="18" charset="0"/>
              </a:rPr>
              <a:t>)</a:t>
            </a:r>
            <a:r>
              <a:rPr lang="de-DE" sz="2800" dirty="0">
                <a:effectLst/>
                <a:latin typeface="Times New Roman" panose="02020603050405020304" pitchFamily="18" charset="0"/>
                <a:ea typeface="Times New Roman" panose="02020603050405020304" pitchFamily="18" charset="0"/>
              </a:rPr>
              <a:t>: Bối</a:t>
            </a:r>
            <a:r>
              <a:rPr lang="vi-VN" sz="2800" dirty="0">
                <a:effectLst/>
                <a:latin typeface="Times New Roman" panose="02020603050405020304" pitchFamily="18" charset="0"/>
                <a:ea typeface="Times New Roman" panose="02020603050405020304" pitchFamily="18" charset="0"/>
              </a:rPr>
              <a:t> cảnh cuộc gặp gỡ của An và tía nuôi với chú Võ Tòng.</a:t>
            </a:r>
            <a:endParaRPr lang="en-US" sz="2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29E4E5EF-2541-4E43-A927-777FF1C065AB}"/>
              </a:ext>
            </a:extLst>
          </p:cNvPr>
          <p:cNvSpPr txBox="1"/>
          <p:nvPr/>
        </p:nvSpPr>
        <p:spPr>
          <a:xfrm>
            <a:off x="2427722" y="3815384"/>
            <a:ext cx="9225280" cy="523220"/>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Phần </a:t>
            </a:r>
            <a:r>
              <a:rPr lang="vi-VN" sz="2800" dirty="0">
                <a:effectLst/>
                <a:latin typeface="Times New Roman" panose="02020603050405020304" pitchFamily="18" charset="0"/>
                <a:ea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rPr>
              <a:t>Đoạn</a:t>
            </a:r>
            <a:r>
              <a:rPr lang="vi-VN" sz="2800" dirty="0">
                <a:effectLst/>
                <a:latin typeface="Times New Roman" panose="02020603050405020304" pitchFamily="18" charset="0"/>
                <a:ea typeface="Times New Roman" panose="02020603050405020304" pitchFamily="18" charset="0"/>
              </a:rPr>
              <a:t> 2,3,4): Cuộc trò chuyện gặp gỡ với chú Võ Tòng.</a:t>
            </a:r>
            <a:endParaRPr lang="en-US" sz="2800" dirty="0">
              <a:effectLst/>
              <a:latin typeface="Times New Roman" panose="02020603050405020304" pitchFamily="18" charset="0"/>
              <a:ea typeface="Times New Roman" panose="02020603050405020304" pitchFamily="18" charset="0"/>
            </a:endParaRPr>
          </a:p>
        </p:txBody>
      </p:sp>
      <p:sp>
        <p:nvSpPr>
          <p:cNvPr id="9" name="TextBox 5">
            <a:extLst>
              <a:ext uri="{FF2B5EF4-FFF2-40B4-BE49-F238E27FC236}">
                <a16:creationId xmlns:a16="http://schemas.microsoft.com/office/drawing/2014/main" id="{9593A0E7-D714-3C66-378A-3584930F225A}"/>
              </a:ext>
            </a:extLst>
          </p:cNvPr>
          <p:cNvSpPr txBox="1"/>
          <p:nvPr/>
        </p:nvSpPr>
        <p:spPr>
          <a:xfrm>
            <a:off x="751529" y="1424972"/>
            <a:ext cx="6096000"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a:t>
            </a:r>
            <a:r>
              <a:rPr lang="vi-VN" sz="2800" b="1" dirty="0">
                <a:solidFill>
                  <a:srgbClr val="008000"/>
                </a:solidFill>
                <a:effectLst/>
                <a:latin typeface="Times New Roman" panose="02020603050405020304" pitchFamily="18" charset="0"/>
                <a:ea typeface="Times New Roman" panose="02020603050405020304" pitchFamily="18" charset="0"/>
              </a:rPr>
              <a:t>. Tìm hiểu chung</a:t>
            </a:r>
            <a:r>
              <a:rPr lang="de-DE" sz="2800" b="1" dirty="0">
                <a:solidFill>
                  <a:srgbClr val="008000"/>
                </a:solidFill>
                <a:effectLst/>
                <a:latin typeface="Times New Roman" panose="02020603050405020304" pitchFamily="18" charset="0"/>
                <a:ea typeface="Times New Roman" panose="02020603050405020304" pitchFamily="18" charset="0"/>
              </a:rPr>
              <a:t> văn bản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1" name="TextBox 7">
            <a:extLst>
              <a:ext uri="{FF2B5EF4-FFF2-40B4-BE49-F238E27FC236}">
                <a16:creationId xmlns:a16="http://schemas.microsoft.com/office/drawing/2014/main" id="{0F2E2DFF-1D4F-0972-3CB6-839E890AEB3E}"/>
              </a:ext>
            </a:extLst>
          </p:cNvPr>
          <p:cNvSpPr txBox="1"/>
          <p:nvPr/>
        </p:nvSpPr>
        <p:spPr>
          <a:xfrm>
            <a:off x="726440" y="891576"/>
            <a:ext cx="8605520" cy="584775"/>
          </a:xfrm>
          <a:prstGeom prst="rect">
            <a:avLst/>
          </a:prstGeom>
          <a:noFill/>
        </p:spPr>
        <p:txBody>
          <a:bodyPr wrap="square">
            <a:spAutoFit/>
          </a:bodyPr>
          <a:lstStyle/>
          <a:p>
            <a:pPr marL="0" marR="0" algn="just">
              <a:spcBef>
                <a:spcPts val="0"/>
              </a:spcBef>
              <a:spcAft>
                <a:spcPts val="0"/>
              </a:spcAft>
            </a:pPr>
            <a:r>
              <a:rPr lang="de-DE" sz="3200" b="1" dirty="0">
                <a:solidFill>
                  <a:srgbClr val="05D805"/>
                </a:solidFill>
                <a:effectLst/>
                <a:latin typeface="Times New Roman" panose="02020603050405020304" pitchFamily="18" charset="0"/>
                <a:ea typeface="Times New Roman" panose="02020603050405020304" pitchFamily="18" charset="0"/>
              </a:rPr>
              <a:t>3. Văn bản "  Người đàn ông cô độc giữa rừng"</a:t>
            </a:r>
            <a:endParaRPr lang="en-US" sz="3200" dirty="0">
              <a:solidFill>
                <a:srgbClr val="05D805"/>
              </a:solidFill>
              <a:effectLst/>
              <a:latin typeface="Times New Roman" panose="02020603050405020304" pitchFamily="18" charset="0"/>
              <a:ea typeface="Times New Roman" panose="02020603050405020304" pitchFamily="18" charset="0"/>
            </a:endParaRPr>
          </a:p>
        </p:txBody>
      </p:sp>
      <p:sp>
        <p:nvSpPr>
          <p:cNvPr id="13" name="TextBox 16">
            <a:extLst>
              <a:ext uri="{FF2B5EF4-FFF2-40B4-BE49-F238E27FC236}">
                <a16:creationId xmlns:a16="http://schemas.microsoft.com/office/drawing/2014/main" id="{7AB7FF35-BDC4-8383-2BB0-976250AAC455}"/>
              </a:ext>
            </a:extLst>
          </p:cNvPr>
          <p:cNvSpPr txBox="1"/>
          <p:nvPr/>
        </p:nvSpPr>
        <p:spPr>
          <a:xfrm>
            <a:off x="751529" y="161339"/>
            <a:ext cx="4277671"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cxnSp>
        <p:nvCxnSpPr>
          <p:cNvPr id="14" name="Đường kết nối Mũi tên Thẳng 13">
            <a:extLst>
              <a:ext uri="{FF2B5EF4-FFF2-40B4-BE49-F238E27FC236}">
                <a16:creationId xmlns:a16="http://schemas.microsoft.com/office/drawing/2014/main" id="{5090001F-9822-7AB5-C624-F182B8DAFDE4}"/>
              </a:ext>
            </a:extLst>
          </p:cNvPr>
          <p:cNvCxnSpPr>
            <a:cxnSpLocks/>
            <a:endCxn id="10" idx="1"/>
          </p:cNvCxnSpPr>
          <p:nvPr/>
        </p:nvCxnSpPr>
        <p:spPr>
          <a:xfrm flipV="1">
            <a:off x="1833880" y="2865473"/>
            <a:ext cx="563880" cy="118581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4CA6ED75-79B3-043B-E040-F5413A2E1B36}"/>
              </a:ext>
            </a:extLst>
          </p:cNvPr>
          <p:cNvCxnSpPr>
            <a:cxnSpLocks/>
            <a:endCxn id="12" idx="1"/>
          </p:cNvCxnSpPr>
          <p:nvPr/>
        </p:nvCxnSpPr>
        <p:spPr>
          <a:xfrm>
            <a:off x="1833880" y="4041730"/>
            <a:ext cx="593842" cy="35264"/>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Đường kết nối Mũi tên Thẳng 17">
            <a:extLst>
              <a:ext uri="{FF2B5EF4-FFF2-40B4-BE49-F238E27FC236}">
                <a16:creationId xmlns:a16="http://schemas.microsoft.com/office/drawing/2014/main" id="{A48BF7A8-CB0A-B2CB-DA30-5556315DDB8A}"/>
              </a:ext>
            </a:extLst>
          </p:cNvPr>
          <p:cNvCxnSpPr>
            <a:cxnSpLocks/>
            <a:endCxn id="4" idx="1"/>
          </p:cNvCxnSpPr>
          <p:nvPr/>
        </p:nvCxnSpPr>
        <p:spPr>
          <a:xfrm>
            <a:off x="1848861" y="4076994"/>
            <a:ext cx="548899" cy="115318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pic>
        <p:nvPicPr>
          <p:cNvPr id="16" name="Hình ảnh 15">
            <a:extLst>
              <a:ext uri="{FF2B5EF4-FFF2-40B4-BE49-F238E27FC236}">
                <a16:creationId xmlns:a16="http://schemas.microsoft.com/office/drawing/2014/main" id="{7F3A5336-8CE5-010A-E71F-7DB717AC5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Tree>
    <p:extLst>
      <p:ext uri="{BB962C8B-B14F-4D97-AF65-F5344CB8AC3E}">
        <p14:creationId xmlns:p14="http://schemas.microsoft.com/office/powerpoint/2010/main" val="7478190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B04A1A-9525-4A45-B17D-F39B6330BE12}"/>
              </a:ext>
            </a:extLst>
          </p:cNvPr>
          <p:cNvSpPr txBox="1"/>
          <p:nvPr/>
        </p:nvSpPr>
        <p:spPr>
          <a:xfrm>
            <a:off x="1247177" y="1158404"/>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effectLst/>
                <a:latin typeface="Times New Roman" panose="02020603050405020304" pitchFamily="18" charset="0"/>
                <a:cs typeface="Times New Roman" panose="02020603050405020304" pitchFamily="18" charset="0"/>
              </a:rPr>
              <a:t>1.</a:t>
            </a:r>
            <a:r>
              <a:rPr lang="vi-VN" sz="3200" b="1" dirty="0">
                <a:solidFill>
                  <a:srgbClr val="05D805"/>
                </a:solidFill>
                <a:effectLst/>
                <a:latin typeface="Times New Roman" panose="02020603050405020304" pitchFamily="18" charset="0"/>
                <a:cs typeface="Times New Roman" panose="02020603050405020304" pitchFamily="18" charset="0"/>
              </a:rPr>
              <a:t>Bối cảnh cuộc gặp gỡ</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3C03FAAF-6E1B-8F11-C344-C5CAE9CE6B88}"/>
              </a:ext>
            </a:extLst>
          </p:cNvPr>
          <p:cNvSpPr txBox="1"/>
          <p:nvPr/>
        </p:nvSpPr>
        <p:spPr>
          <a:xfrm>
            <a:off x="1464560" y="409859"/>
            <a:ext cx="561737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17" name="Hình ảnh 16">
            <a:extLst>
              <a:ext uri="{FF2B5EF4-FFF2-40B4-BE49-F238E27FC236}">
                <a16:creationId xmlns:a16="http://schemas.microsoft.com/office/drawing/2014/main" id="{03EBC0C8-C70A-7F08-490A-B4E4E6025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19" name="Bong bóng Lời nói: Hình chữ nhật với Góc Tròn 18">
            <a:extLst>
              <a:ext uri="{FF2B5EF4-FFF2-40B4-BE49-F238E27FC236}">
                <a16:creationId xmlns:a16="http://schemas.microsoft.com/office/drawing/2014/main" id="{D88ABFD7-D21A-BB2E-4D6F-F7A6C083C779}"/>
              </a:ext>
            </a:extLst>
          </p:cNvPr>
          <p:cNvSpPr/>
          <p:nvPr/>
        </p:nvSpPr>
        <p:spPr>
          <a:xfrm>
            <a:off x="4076700" y="2131718"/>
            <a:ext cx="7342899" cy="1295400"/>
          </a:xfrm>
          <a:prstGeom prst="wedgeRoundRectCallout">
            <a:avLst>
              <a:gd name="adj1" fmla="val -64284"/>
              <a:gd name="adj2" fmla="val 48700"/>
              <a:gd name="adj3" fmla="val 16667"/>
            </a:avLst>
          </a:prstGeom>
          <a:solidFill>
            <a:srgbClr val="00C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Hình ảnh 20">
            <a:extLst>
              <a:ext uri="{FF2B5EF4-FFF2-40B4-BE49-F238E27FC236}">
                <a16:creationId xmlns:a16="http://schemas.microsoft.com/office/drawing/2014/main" id="{4BF85C63-D368-AE01-7E77-2B2B29A37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1056" y="2341674"/>
            <a:ext cx="4516326" cy="4516326"/>
          </a:xfrm>
          <a:prstGeom prst="rect">
            <a:avLst/>
          </a:prstGeom>
        </p:spPr>
      </p:pic>
      <p:sp>
        <p:nvSpPr>
          <p:cNvPr id="22" name="Hộp Văn bản 21">
            <a:extLst>
              <a:ext uri="{FF2B5EF4-FFF2-40B4-BE49-F238E27FC236}">
                <a16:creationId xmlns:a16="http://schemas.microsoft.com/office/drawing/2014/main" id="{8BE9380A-0E06-3C96-771D-07E0E7EC04F3}"/>
              </a:ext>
            </a:extLst>
          </p:cNvPr>
          <p:cNvSpPr txBox="1"/>
          <p:nvPr/>
        </p:nvSpPr>
        <p:spPr>
          <a:xfrm>
            <a:off x="4369692" y="2240809"/>
            <a:ext cx="6972785" cy="1077218"/>
          </a:xfrm>
          <a:prstGeom prst="rect">
            <a:avLst/>
          </a:prstGeom>
          <a:noFill/>
        </p:spPr>
        <p:txBody>
          <a:bodyPr wrap="square">
            <a:spAutoFit/>
          </a:bodyPr>
          <a:lstStyle/>
          <a:p>
            <a:pPr algn="just">
              <a:tabLst>
                <a:tab pos="0" algn="l"/>
                <a:tab pos="57150" algn="l"/>
              </a:tabLst>
            </a:pPr>
            <a:r>
              <a:rPr lang="vi-VN" sz="3200" b="1" dirty="0" err="1">
                <a:solidFill>
                  <a:schemeClr val="bg1"/>
                </a:solidFill>
                <a:latin typeface="+mj-lt"/>
              </a:rPr>
              <a:t>Tìm</a:t>
            </a:r>
            <a:r>
              <a:rPr lang="vi-VN" sz="3200" b="1" dirty="0">
                <a:solidFill>
                  <a:schemeClr val="bg1"/>
                </a:solidFill>
                <a:latin typeface="+mj-lt"/>
              </a:rPr>
              <a:t> chi </a:t>
            </a:r>
            <a:r>
              <a:rPr lang="vi-VN" sz="3200" b="1" dirty="0" err="1">
                <a:solidFill>
                  <a:schemeClr val="bg1"/>
                </a:solidFill>
                <a:latin typeface="+mj-lt"/>
              </a:rPr>
              <a:t>tiết</a:t>
            </a:r>
            <a:r>
              <a:rPr lang="vi-VN" sz="3200" b="1" dirty="0">
                <a:solidFill>
                  <a:schemeClr val="bg1"/>
                </a:solidFill>
                <a:latin typeface="+mj-lt"/>
              </a:rPr>
              <a:t> </a:t>
            </a:r>
            <a:r>
              <a:rPr lang="vi-VN" sz="3200" b="1" dirty="0" err="1">
                <a:solidFill>
                  <a:schemeClr val="bg1"/>
                </a:solidFill>
                <a:latin typeface="+mj-lt"/>
              </a:rPr>
              <a:t>nói</a:t>
            </a:r>
            <a:r>
              <a:rPr lang="vi-VN" sz="3200" b="1" dirty="0">
                <a:solidFill>
                  <a:schemeClr val="bg1"/>
                </a:solidFill>
                <a:latin typeface="+mj-lt"/>
              </a:rPr>
              <a:t> lên </a:t>
            </a:r>
            <a:r>
              <a:rPr lang="vi-VN" sz="3200" b="1" dirty="0" err="1">
                <a:solidFill>
                  <a:schemeClr val="bg1"/>
                </a:solidFill>
                <a:latin typeface="+mj-lt"/>
              </a:rPr>
              <a:t>bối</a:t>
            </a:r>
            <a:r>
              <a:rPr lang="vi-VN" sz="3200" b="1" dirty="0">
                <a:solidFill>
                  <a:schemeClr val="bg1"/>
                </a:solidFill>
                <a:latin typeface="+mj-lt"/>
              </a:rPr>
              <a:t> </a:t>
            </a:r>
            <a:r>
              <a:rPr lang="vi-VN" sz="3200" b="1" dirty="0" err="1">
                <a:solidFill>
                  <a:schemeClr val="bg1"/>
                </a:solidFill>
                <a:latin typeface="+mj-lt"/>
              </a:rPr>
              <a:t>cảnh</a:t>
            </a:r>
            <a:r>
              <a:rPr lang="vi-VN" sz="3200" b="1" dirty="0">
                <a:solidFill>
                  <a:schemeClr val="bg1"/>
                </a:solidFill>
                <a:latin typeface="+mj-lt"/>
              </a:rPr>
              <a:t> </a:t>
            </a:r>
            <a:r>
              <a:rPr lang="vi-VN" sz="3200" b="1" dirty="0" err="1">
                <a:solidFill>
                  <a:schemeClr val="bg1"/>
                </a:solidFill>
                <a:latin typeface="+mj-lt"/>
              </a:rPr>
              <a:t>cuộc</a:t>
            </a:r>
            <a:r>
              <a:rPr lang="vi-VN" sz="3200" b="1" dirty="0">
                <a:solidFill>
                  <a:schemeClr val="bg1"/>
                </a:solidFill>
                <a:latin typeface="+mj-lt"/>
              </a:rPr>
              <a:t> </a:t>
            </a:r>
            <a:r>
              <a:rPr lang="vi-VN" sz="3200" b="1" dirty="0" err="1">
                <a:solidFill>
                  <a:schemeClr val="bg1"/>
                </a:solidFill>
                <a:latin typeface="+mj-lt"/>
              </a:rPr>
              <a:t>gặp</a:t>
            </a:r>
            <a:r>
              <a:rPr lang="vi-VN" sz="3200" b="1" dirty="0">
                <a:solidFill>
                  <a:schemeClr val="bg1"/>
                </a:solidFill>
                <a:latin typeface="+mj-lt"/>
              </a:rPr>
              <a:t> </a:t>
            </a:r>
            <a:r>
              <a:rPr lang="vi-VN" sz="3200" b="1" dirty="0" err="1">
                <a:solidFill>
                  <a:schemeClr val="bg1"/>
                </a:solidFill>
                <a:latin typeface="+mj-lt"/>
              </a:rPr>
              <a:t>gỡ</a:t>
            </a:r>
            <a:r>
              <a:rPr lang="vi-VN" sz="3200" b="1" dirty="0">
                <a:solidFill>
                  <a:schemeClr val="bg1"/>
                </a:solidFill>
                <a:latin typeface="+mj-lt"/>
              </a:rPr>
              <a:t> </a:t>
            </a:r>
            <a:r>
              <a:rPr lang="vi-VN" sz="3200" b="1" dirty="0" err="1">
                <a:solidFill>
                  <a:schemeClr val="bg1"/>
                </a:solidFill>
                <a:latin typeface="+mj-lt"/>
              </a:rPr>
              <a:t>của</a:t>
            </a:r>
            <a:r>
              <a:rPr lang="vi-VN" sz="3200" b="1" dirty="0">
                <a:solidFill>
                  <a:schemeClr val="bg1"/>
                </a:solidFill>
                <a:latin typeface="+mj-lt"/>
              </a:rPr>
              <a:t> </a:t>
            </a:r>
            <a:r>
              <a:rPr lang="vi-VN" sz="3200" b="1" dirty="0" err="1">
                <a:solidFill>
                  <a:schemeClr val="bg1"/>
                </a:solidFill>
                <a:latin typeface="+mj-lt"/>
              </a:rPr>
              <a:t>tía</a:t>
            </a:r>
            <a:r>
              <a:rPr lang="vi-VN" sz="3200" b="1" dirty="0">
                <a:solidFill>
                  <a:schemeClr val="bg1"/>
                </a:solidFill>
                <a:latin typeface="+mj-lt"/>
              </a:rPr>
              <a:t> con An </a:t>
            </a:r>
            <a:r>
              <a:rPr lang="vi-VN" sz="3200" b="1" dirty="0" err="1">
                <a:solidFill>
                  <a:schemeClr val="bg1"/>
                </a:solidFill>
                <a:latin typeface="+mj-lt"/>
              </a:rPr>
              <a:t>với</a:t>
            </a:r>
            <a:r>
              <a:rPr lang="vi-VN" sz="3200" b="1" dirty="0">
                <a:solidFill>
                  <a:schemeClr val="bg1"/>
                </a:solidFill>
                <a:latin typeface="+mj-lt"/>
              </a:rPr>
              <a:t> </a:t>
            </a:r>
            <a:r>
              <a:rPr lang="vi-VN" sz="3200" b="1" dirty="0" err="1">
                <a:solidFill>
                  <a:schemeClr val="bg1"/>
                </a:solidFill>
                <a:latin typeface="+mj-lt"/>
              </a:rPr>
              <a:t>chú</a:t>
            </a:r>
            <a:r>
              <a:rPr lang="vi-VN" sz="3200" b="1" dirty="0">
                <a:solidFill>
                  <a:schemeClr val="bg1"/>
                </a:solidFill>
                <a:latin typeface="+mj-lt"/>
              </a:rPr>
              <a:t> </a:t>
            </a:r>
            <a:r>
              <a:rPr lang="vi-VN" sz="3200" b="1" dirty="0" err="1">
                <a:solidFill>
                  <a:schemeClr val="bg1"/>
                </a:solidFill>
                <a:latin typeface="+mj-lt"/>
              </a:rPr>
              <a:t>Võ</a:t>
            </a:r>
            <a:r>
              <a:rPr lang="vi-VN" sz="3200" b="1" dirty="0">
                <a:solidFill>
                  <a:schemeClr val="bg1"/>
                </a:solidFill>
                <a:latin typeface="+mj-lt"/>
              </a:rPr>
              <a:t> </a:t>
            </a:r>
            <a:r>
              <a:rPr lang="vi-VN" sz="3200" b="1" dirty="0" err="1">
                <a:solidFill>
                  <a:schemeClr val="bg1"/>
                </a:solidFill>
                <a:latin typeface="+mj-lt"/>
              </a:rPr>
              <a:t>Tòng</a:t>
            </a:r>
            <a:r>
              <a:rPr lang="vi-VN" sz="3200" b="1" dirty="0">
                <a:solidFill>
                  <a:schemeClr val="bg1"/>
                </a:solidFill>
                <a:latin typeface="+mj-lt"/>
              </a:rPr>
              <a:t>?</a:t>
            </a:r>
            <a:endParaRPr lang="en-US" sz="3200" b="1" dirty="0">
              <a:solidFill>
                <a:schemeClr val="bg1"/>
              </a:solidFill>
              <a:latin typeface="+mj-lt"/>
              <a:ea typeface="Times New Roman" panose="02020603050405020304" pitchFamily="18" charset="0"/>
            </a:endParaRPr>
          </a:p>
        </p:txBody>
      </p:sp>
    </p:spTree>
    <p:extLst>
      <p:ext uri="{BB962C8B-B14F-4D97-AF65-F5344CB8AC3E}">
        <p14:creationId xmlns:p14="http://schemas.microsoft.com/office/powerpoint/2010/main" val="26655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B04A1A-9525-4A45-B17D-F39B6330BE12}"/>
              </a:ext>
            </a:extLst>
          </p:cNvPr>
          <p:cNvSpPr txBox="1"/>
          <p:nvPr/>
        </p:nvSpPr>
        <p:spPr>
          <a:xfrm>
            <a:off x="1247177" y="1158404"/>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effectLst/>
                <a:latin typeface="Times New Roman" panose="02020603050405020304" pitchFamily="18" charset="0"/>
                <a:cs typeface="Times New Roman" panose="02020603050405020304" pitchFamily="18" charset="0"/>
              </a:rPr>
              <a:t>1.</a:t>
            </a:r>
            <a:r>
              <a:rPr lang="vi-VN" sz="3200" b="1" dirty="0">
                <a:solidFill>
                  <a:srgbClr val="05D805"/>
                </a:solidFill>
                <a:effectLst/>
                <a:latin typeface="Times New Roman" panose="02020603050405020304" pitchFamily="18" charset="0"/>
                <a:cs typeface="Times New Roman" panose="02020603050405020304" pitchFamily="18" charset="0"/>
              </a:rPr>
              <a:t>Bối cảnh cuộc gặp gỡ</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3C03FAAF-6E1B-8F11-C344-C5CAE9CE6B88}"/>
              </a:ext>
            </a:extLst>
          </p:cNvPr>
          <p:cNvSpPr txBox="1"/>
          <p:nvPr/>
        </p:nvSpPr>
        <p:spPr>
          <a:xfrm>
            <a:off x="1464560" y="409859"/>
            <a:ext cx="561737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pSp>
        <p:nvGrpSpPr>
          <p:cNvPr id="18" name="Nhóm 17">
            <a:extLst>
              <a:ext uri="{FF2B5EF4-FFF2-40B4-BE49-F238E27FC236}">
                <a16:creationId xmlns:a16="http://schemas.microsoft.com/office/drawing/2014/main" id="{7FE4D1F4-BBD5-BFA9-177E-3387F9402257}"/>
              </a:ext>
            </a:extLst>
          </p:cNvPr>
          <p:cNvGrpSpPr/>
          <p:nvPr/>
        </p:nvGrpSpPr>
        <p:grpSpPr>
          <a:xfrm>
            <a:off x="857171" y="1863633"/>
            <a:ext cx="3348928" cy="3112210"/>
            <a:chOff x="7828758" y="862311"/>
            <a:chExt cx="2983268" cy="3027572"/>
          </a:xfrm>
        </p:grpSpPr>
        <p:sp>
          <p:nvSpPr>
            <p:cNvPr id="9" name="Hình tự do: Hình 8">
              <a:extLst>
                <a:ext uri="{FF2B5EF4-FFF2-40B4-BE49-F238E27FC236}">
                  <a16:creationId xmlns:a16="http://schemas.microsoft.com/office/drawing/2014/main" id="{283D58C9-62FE-6564-C880-CC373AF95815}"/>
                </a:ext>
              </a:extLst>
            </p:cNvPr>
            <p:cNvSpPr/>
            <p:nvPr/>
          </p:nvSpPr>
          <p:spPr>
            <a:xfrm>
              <a:off x="7828758" y="862311"/>
              <a:ext cx="2983268" cy="3027572"/>
            </a:xfrm>
            <a:custGeom>
              <a:avLst/>
              <a:gdLst>
                <a:gd name="connsiteX0" fmla="*/ 2350125 w 4503390"/>
                <a:gd name="connsiteY0" fmla="*/ 713491 h 4503390"/>
                <a:gd name="connsiteX1" fmla="*/ 979434 w 4503390"/>
                <a:gd name="connsiteY1" fmla="*/ 2084182 h 4503390"/>
                <a:gd name="connsiteX2" fmla="*/ 2350125 w 4503390"/>
                <a:gd name="connsiteY2" fmla="*/ 3454873 h 4503390"/>
                <a:gd name="connsiteX3" fmla="*/ 3720816 w 4503390"/>
                <a:gd name="connsiteY3" fmla="*/ 2084182 h 4503390"/>
                <a:gd name="connsiteX4" fmla="*/ 2350125 w 4503390"/>
                <a:gd name="connsiteY4" fmla="*/ 713491 h 4503390"/>
                <a:gd name="connsiteX5" fmla="*/ 2251695 w 4503390"/>
                <a:gd name="connsiteY5" fmla="*/ 0 h 4503390"/>
                <a:gd name="connsiteX6" fmla="*/ 2581157 w 4503390"/>
                <a:gd name="connsiteY6" fmla="*/ 595365 h 4503390"/>
                <a:gd name="connsiteX7" fmla="*/ 3113374 w 4503390"/>
                <a:gd name="connsiteY7" fmla="*/ 171399 h 4503390"/>
                <a:gd name="connsiteX8" fmla="*/ 3189926 w 4503390"/>
                <a:gd name="connsiteY8" fmla="*/ 847532 h 4503390"/>
                <a:gd name="connsiteX9" fmla="*/ 3843891 w 4503390"/>
                <a:gd name="connsiteY9" fmla="*/ 659499 h 4503390"/>
                <a:gd name="connsiteX10" fmla="*/ 3655858 w 4503390"/>
                <a:gd name="connsiteY10" fmla="*/ 1313464 h 4503390"/>
                <a:gd name="connsiteX11" fmla="*/ 4331991 w 4503390"/>
                <a:gd name="connsiteY11" fmla="*/ 1390016 h 4503390"/>
                <a:gd name="connsiteX12" fmla="*/ 3908025 w 4503390"/>
                <a:gd name="connsiteY12" fmla="*/ 1922233 h 4503390"/>
                <a:gd name="connsiteX13" fmla="*/ 4503390 w 4503390"/>
                <a:gd name="connsiteY13" fmla="*/ 2251695 h 4503390"/>
                <a:gd name="connsiteX14" fmla="*/ 3908025 w 4503390"/>
                <a:gd name="connsiteY14" fmla="*/ 2581157 h 4503390"/>
                <a:gd name="connsiteX15" fmla="*/ 4331991 w 4503390"/>
                <a:gd name="connsiteY15" fmla="*/ 3113374 h 4503390"/>
                <a:gd name="connsiteX16" fmla="*/ 3655858 w 4503390"/>
                <a:gd name="connsiteY16" fmla="*/ 3189926 h 4503390"/>
                <a:gd name="connsiteX17" fmla="*/ 3843891 w 4503390"/>
                <a:gd name="connsiteY17" fmla="*/ 3843891 h 4503390"/>
                <a:gd name="connsiteX18" fmla="*/ 3189926 w 4503390"/>
                <a:gd name="connsiteY18" fmla="*/ 3655858 h 4503390"/>
                <a:gd name="connsiteX19" fmla="*/ 3113374 w 4503390"/>
                <a:gd name="connsiteY19" fmla="*/ 4331991 h 4503390"/>
                <a:gd name="connsiteX20" fmla="*/ 2581157 w 4503390"/>
                <a:gd name="connsiteY20" fmla="*/ 3908025 h 4503390"/>
                <a:gd name="connsiteX21" fmla="*/ 2251695 w 4503390"/>
                <a:gd name="connsiteY21" fmla="*/ 4503390 h 4503390"/>
                <a:gd name="connsiteX22" fmla="*/ 1922233 w 4503390"/>
                <a:gd name="connsiteY22" fmla="*/ 3908025 h 4503390"/>
                <a:gd name="connsiteX23" fmla="*/ 1390016 w 4503390"/>
                <a:gd name="connsiteY23" fmla="*/ 4331991 h 4503390"/>
                <a:gd name="connsiteX24" fmla="*/ 1313464 w 4503390"/>
                <a:gd name="connsiteY24" fmla="*/ 3655858 h 4503390"/>
                <a:gd name="connsiteX25" fmla="*/ 659499 w 4503390"/>
                <a:gd name="connsiteY25" fmla="*/ 3843891 h 4503390"/>
                <a:gd name="connsiteX26" fmla="*/ 847532 w 4503390"/>
                <a:gd name="connsiteY26" fmla="*/ 3189926 h 4503390"/>
                <a:gd name="connsiteX27" fmla="*/ 171399 w 4503390"/>
                <a:gd name="connsiteY27" fmla="*/ 3113374 h 4503390"/>
                <a:gd name="connsiteX28" fmla="*/ 595365 w 4503390"/>
                <a:gd name="connsiteY28" fmla="*/ 2581157 h 4503390"/>
                <a:gd name="connsiteX29" fmla="*/ 0 w 4503390"/>
                <a:gd name="connsiteY29" fmla="*/ 2251695 h 4503390"/>
                <a:gd name="connsiteX30" fmla="*/ 595365 w 4503390"/>
                <a:gd name="connsiteY30" fmla="*/ 1922233 h 4503390"/>
                <a:gd name="connsiteX31" fmla="*/ 171399 w 4503390"/>
                <a:gd name="connsiteY31" fmla="*/ 1390016 h 4503390"/>
                <a:gd name="connsiteX32" fmla="*/ 847532 w 4503390"/>
                <a:gd name="connsiteY32" fmla="*/ 1313464 h 4503390"/>
                <a:gd name="connsiteX33" fmla="*/ 659499 w 4503390"/>
                <a:gd name="connsiteY33" fmla="*/ 659499 h 4503390"/>
                <a:gd name="connsiteX34" fmla="*/ 1313464 w 4503390"/>
                <a:gd name="connsiteY34" fmla="*/ 847532 h 4503390"/>
                <a:gd name="connsiteX35" fmla="*/ 1390016 w 4503390"/>
                <a:gd name="connsiteY35" fmla="*/ 171399 h 4503390"/>
                <a:gd name="connsiteX36" fmla="*/ 1922233 w 4503390"/>
                <a:gd name="connsiteY36" fmla="*/ 595365 h 450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03390" h="4503390">
                  <a:moveTo>
                    <a:pt x="2350125" y="713491"/>
                  </a:moveTo>
                  <a:cubicBezTo>
                    <a:pt x="1593113" y="713491"/>
                    <a:pt x="979434" y="1327170"/>
                    <a:pt x="979434" y="2084182"/>
                  </a:cubicBezTo>
                  <a:cubicBezTo>
                    <a:pt x="979434" y="2841194"/>
                    <a:pt x="1593113" y="3454873"/>
                    <a:pt x="2350125" y="3454873"/>
                  </a:cubicBezTo>
                  <a:cubicBezTo>
                    <a:pt x="3107137" y="3454873"/>
                    <a:pt x="3720816" y="2841194"/>
                    <a:pt x="3720816" y="2084182"/>
                  </a:cubicBezTo>
                  <a:cubicBezTo>
                    <a:pt x="3720816" y="1327170"/>
                    <a:pt x="3107137" y="713491"/>
                    <a:pt x="2350125" y="713491"/>
                  </a:cubicBezTo>
                  <a:close/>
                  <a:moveTo>
                    <a:pt x="2251695" y="0"/>
                  </a:moveTo>
                  <a:lnTo>
                    <a:pt x="2581157" y="595365"/>
                  </a:lnTo>
                  <a:lnTo>
                    <a:pt x="3113374" y="171399"/>
                  </a:lnTo>
                  <a:lnTo>
                    <a:pt x="3189926" y="847532"/>
                  </a:lnTo>
                  <a:lnTo>
                    <a:pt x="3843891" y="659499"/>
                  </a:lnTo>
                  <a:lnTo>
                    <a:pt x="3655858" y="1313464"/>
                  </a:lnTo>
                  <a:lnTo>
                    <a:pt x="4331991" y="1390016"/>
                  </a:lnTo>
                  <a:lnTo>
                    <a:pt x="3908025" y="1922233"/>
                  </a:lnTo>
                  <a:lnTo>
                    <a:pt x="4503390" y="2251695"/>
                  </a:lnTo>
                  <a:lnTo>
                    <a:pt x="3908025" y="2581157"/>
                  </a:lnTo>
                  <a:lnTo>
                    <a:pt x="4331991" y="3113374"/>
                  </a:lnTo>
                  <a:lnTo>
                    <a:pt x="3655858" y="3189926"/>
                  </a:lnTo>
                  <a:lnTo>
                    <a:pt x="3843891" y="3843891"/>
                  </a:lnTo>
                  <a:lnTo>
                    <a:pt x="3189926" y="3655858"/>
                  </a:lnTo>
                  <a:lnTo>
                    <a:pt x="3113374" y="4331991"/>
                  </a:lnTo>
                  <a:lnTo>
                    <a:pt x="2581157" y="3908025"/>
                  </a:lnTo>
                  <a:lnTo>
                    <a:pt x="2251695" y="4503390"/>
                  </a:lnTo>
                  <a:lnTo>
                    <a:pt x="1922233" y="3908025"/>
                  </a:lnTo>
                  <a:lnTo>
                    <a:pt x="1390016" y="4331991"/>
                  </a:lnTo>
                  <a:lnTo>
                    <a:pt x="1313464" y="3655858"/>
                  </a:lnTo>
                  <a:lnTo>
                    <a:pt x="659499" y="3843891"/>
                  </a:lnTo>
                  <a:lnTo>
                    <a:pt x="847532" y="3189926"/>
                  </a:lnTo>
                  <a:lnTo>
                    <a:pt x="171399" y="3113374"/>
                  </a:lnTo>
                  <a:lnTo>
                    <a:pt x="595365" y="2581157"/>
                  </a:lnTo>
                  <a:lnTo>
                    <a:pt x="0" y="2251695"/>
                  </a:lnTo>
                  <a:lnTo>
                    <a:pt x="595365" y="1922233"/>
                  </a:lnTo>
                  <a:lnTo>
                    <a:pt x="171399" y="1390016"/>
                  </a:lnTo>
                  <a:lnTo>
                    <a:pt x="847532" y="1313464"/>
                  </a:lnTo>
                  <a:lnTo>
                    <a:pt x="659499" y="659499"/>
                  </a:lnTo>
                  <a:lnTo>
                    <a:pt x="1313464" y="847532"/>
                  </a:lnTo>
                  <a:lnTo>
                    <a:pt x="1390016" y="171399"/>
                  </a:lnTo>
                  <a:lnTo>
                    <a:pt x="1922233" y="595365"/>
                  </a:lnTo>
                  <a:close/>
                </a:path>
              </a:pathLst>
            </a:cu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Hộp Văn bản 12">
              <a:extLst>
                <a:ext uri="{FF2B5EF4-FFF2-40B4-BE49-F238E27FC236}">
                  <a16:creationId xmlns:a16="http://schemas.microsoft.com/office/drawing/2014/main" id="{C57BB291-9F26-EDD3-44F7-2A47F2E49A7B}"/>
                </a:ext>
              </a:extLst>
            </p:cNvPr>
            <p:cNvSpPr txBox="1"/>
            <p:nvPr/>
          </p:nvSpPr>
          <p:spPr>
            <a:xfrm>
              <a:off x="8692397" y="1769858"/>
              <a:ext cx="1489668" cy="1195329"/>
            </a:xfrm>
            <a:prstGeom prst="rect">
              <a:avLst/>
            </a:prstGeom>
            <a:noFill/>
          </p:spPr>
          <p:txBody>
            <a:bodyPr wrap="square">
              <a:spAutoFit/>
            </a:bodyPr>
            <a:lstStyle/>
            <a:p>
              <a:pPr algn="ctr"/>
              <a:r>
                <a:rPr lang="en-US" sz="3200" b="1" dirty="0" err="1">
                  <a:solidFill>
                    <a:srgbClr val="008000"/>
                  </a:solidFill>
                  <a:effectLst/>
                  <a:latin typeface="Times New Roman" panose="02020603050405020304" pitchFamily="18" charset="0"/>
                  <a:ea typeface="Times New Roman" panose="02020603050405020304" pitchFamily="18" charset="0"/>
                </a:rPr>
                <a:t>Thời</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gian</a:t>
              </a:r>
              <a:endParaRPr lang="en-US" sz="3200" dirty="0">
                <a:solidFill>
                  <a:srgbClr val="008000"/>
                </a:solidFill>
              </a:endParaRPr>
            </a:p>
          </p:txBody>
        </p:sp>
      </p:grpSp>
      <p:sp>
        <p:nvSpPr>
          <p:cNvPr id="20" name="Lưu đồ: Điểm Kết Thúc 19">
            <a:extLst>
              <a:ext uri="{FF2B5EF4-FFF2-40B4-BE49-F238E27FC236}">
                <a16:creationId xmlns:a16="http://schemas.microsoft.com/office/drawing/2014/main" id="{617DDBED-3A92-E4B3-36FB-D8F4D6477825}"/>
              </a:ext>
            </a:extLst>
          </p:cNvPr>
          <p:cNvSpPr/>
          <p:nvPr/>
        </p:nvSpPr>
        <p:spPr>
          <a:xfrm>
            <a:off x="1794874" y="5298064"/>
            <a:ext cx="1735840" cy="72683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vi-VN" sz="2800" dirty="0">
                <a:solidFill>
                  <a:schemeClr val="bg1"/>
                </a:solidFill>
                <a:effectLst/>
                <a:latin typeface="Times New Roman" panose="02020603050405020304" pitchFamily="18" charset="0"/>
                <a:ea typeface="Times New Roman" panose="02020603050405020304" pitchFamily="18" charset="0"/>
              </a:rPr>
              <a:t>C</a:t>
            </a:r>
            <a:r>
              <a:rPr lang="en-US" sz="2800" dirty="0" err="1">
                <a:solidFill>
                  <a:schemeClr val="bg1"/>
                </a:solidFill>
                <a:effectLst/>
                <a:latin typeface="Times New Roman" panose="02020603050405020304" pitchFamily="18" charset="0"/>
                <a:ea typeface="Times New Roman" panose="02020603050405020304" pitchFamily="18" charset="0"/>
              </a:rPr>
              <a:t>hiều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tối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grpSp>
        <p:nvGrpSpPr>
          <p:cNvPr id="10" name="Nhóm 9">
            <a:extLst>
              <a:ext uri="{FF2B5EF4-FFF2-40B4-BE49-F238E27FC236}">
                <a16:creationId xmlns:a16="http://schemas.microsoft.com/office/drawing/2014/main" id="{453CAC6E-0F57-9D10-C3DF-A4802F792AA8}"/>
              </a:ext>
            </a:extLst>
          </p:cNvPr>
          <p:cNvGrpSpPr/>
          <p:nvPr/>
        </p:nvGrpSpPr>
        <p:grpSpPr>
          <a:xfrm>
            <a:off x="7208029" y="1879490"/>
            <a:ext cx="3243942" cy="3099020"/>
            <a:chOff x="5207053" y="2165150"/>
            <a:chExt cx="2983268" cy="3027572"/>
          </a:xfrm>
        </p:grpSpPr>
        <p:grpSp>
          <p:nvGrpSpPr>
            <p:cNvPr id="11" name="Nhóm 10">
              <a:extLst>
                <a:ext uri="{FF2B5EF4-FFF2-40B4-BE49-F238E27FC236}">
                  <a16:creationId xmlns:a16="http://schemas.microsoft.com/office/drawing/2014/main" id="{69AC3A96-683F-5540-557B-B35C124C6863}"/>
                </a:ext>
              </a:extLst>
            </p:cNvPr>
            <p:cNvGrpSpPr/>
            <p:nvPr/>
          </p:nvGrpSpPr>
          <p:grpSpPr>
            <a:xfrm>
              <a:off x="5207053" y="2165150"/>
              <a:ext cx="2983268" cy="3027572"/>
              <a:chOff x="7828758" y="862311"/>
              <a:chExt cx="2983268" cy="3027572"/>
            </a:xfrm>
          </p:grpSpPr>
          <p:sp>
            <p:nvSpPr>
              <p:cNvPr id="14" name="Hình tự do: Hình 13">
                <a:extLst>
                  <a:ext uri="{FF2B5EF4-FFF2-40B4-BE49-F238E27FC236}">
                    <a16:creationId xmlns:a16="http://schemas.microsoft.com/office/drawing/2014/main" id="{2A31F89E-9C23-4C67-534D-063F90B8C01A}"/>
                  </a:ext>
                </a:extLst>
              </p:cNvPr>
              <p:cNvSpPr/>
              <p:nvPr/>
            </p:nvSpPr>
            <p:spPr>
              <a:xfrm>
                <a:off x="7828758" y="862311"/>
                <a:ext cx="2983268" cy="3027572"/>
              </a:xfrm>
              <a:custGeom>
                <a:avLst/>
                <a:gdLst>
                  <a:gd name="connsiteX0" fmla="*/ 2350125 w 4503390"/>
                  <a:gd name="connsiteY0" fmla="*/ 713491 h 4503390"/>
                  <a:gd name="connsiteX1" fmla="*/ 979434 w 4503390"/>
                  <a:gd name="connsiteY1" fmla="*/ 2084182 h 4503390"/>
                  <a:gd name="connsiteX2" fmla="*/ 2350125 w 4503390"/>
                  <a:gd name="connsiteY2" fmla="*/ 3454873 h 4503390"/>
                  <a:gd name="connsiteX3" fmla="*/ 3720816 w 4503390"/>
                  <a:gd name="connsiteY3" fmla="*/ 2084182 h 4503390"/>
                  <a:gd name="connsiteX4" fmla="*/ 2350125 w 4503390"/>
                  <a:gd name="connsiteY4" fmla="*/ 713491 h 4503390"/>
                  <a:gd name="connsiteX5" fmla="*/ 2251695 w 4503390"/>
                  <a:gd name="connsiteY5" fmla="*/ 0 h 4503390"/>
                  <a:gd name="connsiteX6" fmla="*/ 2581157 w 4503390"/>
                  <a:gd name="connsiteY6" fmla="*/ 595365 h 4503390"/>
                  <a:gd name="connsiteX7" fmla="*/ 3113374 w 4503390"/>
                  <a:gd name="connsiteY7" fmla="*/ 171399 h 4503390"/>
                  <a:gd name="connsiteX8" fmla="*/ 3189926 w 4503390"/>
                  <a:gd name="connsiteY8" fmla="*/ 847532 h 4503390"/>
                  <a:gd name="connsiteX9" fmla="*/ 3843891 w 4503390"/>
                  <a:gd name="connsiteY9" fmla="*/ 659499 h 4503390"/>
                  <a:gd name="connsiteX10" fmla="*/ 3655858 w 4503390"/>
                  <a:gd name="connsiteY10" fmla="*/ 1313464 h 4503390"/>
                  <a:gd name="connsiteX11" fmla="*/ 4331991 w 4503390"/>
                  <a:gd name="connsiteY11" fmla="*/ 1390016 h 4503390"/>
                  <a:gd name="connsiteX12" fmla="*/ 3908025 w 4503390"/>
                  <a:gd name="connsiteY12" fmla="*/ 1922233 h 4503390"/>
                  <a:gd name="connsiteX13" fmla="*/ 4503390 w 4503390"/>
                  <a:gd name="connsiteY13" fmla="*/ 2251695 h 4503390"/>
                  <a:gd name="connsiteX14" fmla="*/ 3908025 w 4503390"/>
                  <a:gd name="connsiteY14" fmla="*/ 2581157 h 4503390"/>
                  <a:gd name="connsiteX15" fmla="*/ 4331991 w 4503390"/>
                  <a:gd name="connsiteY15" fmla="*/ 3113374 h 4503390"/>
                  <a:gd name="connsiteX16" fmla="*/ 3655858 w 4503390"/>
                  <a:gd name="connsiteY16" fmla="*/ 3189926 h 4503390"/>
                  <a:gd name="connsiteX17" fmla="*/ 3843891 w 4503390"/>
                  <a:gd name="connsiteY17" fmla="*/ 3843891 h 4503390"/>
                  <a:gd name="connsiteX18" fmla="*/ 3189926 w 4503390"/>
                  <a:gd name="connsiteY18" fmla="*/ 3655858 h 4503390"/>
                  <a:gd name="connsiteX19" fmla="*/ 3113374 w 4503390"/>
                  <a:gd name="connsiteY19" fmla="*/ 4331991 h 4503390"/>
                  <a:gd name="connsiteX20" fmla="*/ 2581157 w 4503390"/>
                  <a:gd name="connsiteY20" fmla="*/ 3908025 h 4503390"/>
                  <a:gd name="connsiteX21" fmla="*/ 2251695 w 4503390"/>
                  <a:gd name="connsiteY21" fmla="*/ 4503390 h 4503390"/>
                  <a:gd name="connsiteX22" fmla="*/ 1922233 w 4503390"/>
                  <a:gd name="connsiteY22" fmla="*/ 3908025 h 4503390"/>
                  <a:gd name="connsiteX23" fmla="*/ 1390016 w 4503390"/>
                  <a:gd name="connsiteY23" fmla="*/ 4331991 h 4503390"/>
                  <a:gd name="connsiteX24" fmla="*/ 1313464 w 4503390"/>
                  <a:gd name="connsiteY24" fmla="*/ 3655858 h 4503390"/>
                  <a:gd name="connsiteX25" fmla="*/ 659499 w 4503390"/>
                  <a:gd name="connsiteY25" fmla="*/ 3843891 h 4503390"/>
                  <a:gd name="connsiteX26" fmla="*/ 847532 w 4503390"/>
                  <a:gd name="connsiteY26" fmla="*/ 3189926 h 4503390"/>
                  <a:gd name="connsiteX27" fmla="*/ 171399 w 4503390"/>
                  <a:gd name="connsiteY27" fmla="*/ 3113374 h 4503390"/>
                  <a:gd name="connsiteX28" fmla="*/ 595365 w 4503390"/>
                  <a:gd name="connsiteY28" fmla="*/ 2581157 h 4503390"/>
                  <a:gd name="connsiteX29" fmla="*/ 0 w 4503390"/>
                  <a:gd name="connsiteY29" fmla="*/ 2251695 h 4503390"/>
                  <a:gd name="connsiteX30" fmla="*/ 595365 w 4503390"/>
                  <a:gd name="connsiteY30" fmla="*/ 1922233 h 4503390"/>
                  <a:gd name="connsiteX31" fmla="*/ 171399 w 4503390"/>
                  <a:gd name="connsiteY31" fmla="*/ 1390016 h 4503390"/>
                  <a:gd name="connsiteX32" fmla="*/ 847532 w 4503390"/>
                  <a:gd name="connsiteY32" fmla="*/ 1313464 h 4503390"/>
                  <a:gd name="connsiteX33" fmla="*/ 659499 w 4503390"/>
                  <a:gd name="connsiteY33" fmla="*/ 659499 h 4503390"/>
                  <a:gd name="connsiteX34" fmla="*/ 1313464 w 4503390"/>
                  <a:gd name="connsiteY34" fmla="*/ 847532 h 4503390"/>
                  <a:gd name="connsiteX35" fmla="*/ 1390016 w 4503390"/>
                  <a:gd name="connsiteY35" fmla="*/ 171399 h 4503390"/>
                  <a:gd name="connsiteX36" fmla="*/ 1922233 w 4503390"/>
                  <a:gd name="connsiteY36" fmla="*/ 595365 h 450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03390" h="4503390">
                    <a:moveTo>
                      <a:pt x="2350125" y="713491"/>
                    </a:moveTo>
                    <a:cubicBezTo>
                      <a:pt x="1593113" y="713491"/>
                      <a:pt x="979434" y="1327170"/>
                      <a:pt x="979434" y="2084182"/>
                    </a:cubicBezTo>
                    <a:cubicBezTo>
                      <a:pt x="979434" y="2841194"/>
                      <a:pt x="1593113" y="3454873"/>
                      <a:pt x="2350125" y="3454873"/>
                    </a:cubicBezTo>
                    <a:cubicBezTo>
                      <a:pt x="3107137" y="3454873"/>
                      <a:pt x="3720816" y="2841194"/>
                      <a:pt x="3720816" y="2084182"/>
                    </a:cubicBezTo>
                    <a:cubicBezTo>
                      <a:pt x="3720816" y="1327170"/>
                      <a:pt x="3107137" y="713491"/>
                      <a:pt x="2350125" y="713491"/>
                    </a:cubicBezTo>
                    <a:close/>
                    <a:moveTo>
                      <a:pt x="2251695" y="0"/>
                    </a:moveTo>
                    <a:lnTo>
                      <a:pt x="2581157" y="595365"/>
                    </a:lnTo>
                    <a:lnTo>
                      <a:pt x="3113374" y="171399"/>
                    </a:lnTo>
                    <a:lnTo>
                      <a:pt x="3189926" y="847532"/>
                    </a:lnTo>
                    <a:lnTo>
                      <a:pt x="3843891" y="659499"/>
                    </a:lnTo>
                    <a:lnTo>
                      <a:pt x="3655858" y="1313464"/>
                    </a:lnTo>
                    <a:lnTo>
                      <a:pt x="4331991" y="1390016"/>
                    </a:lnTo>
                    <a:lnTo>
                      <a:pt x="3908025" y="1922233"/>
                    </a:lnTo>
                    <a:lnTo>
                      <a:pt x="4503390" y="2251695"/>
                    </a:lnTo>
                    <a:lnTo>
                      <a:pt x="3908025" y="2581157"/>
                    </a:lnTo>
                    <a:lnTo>
                      <a:pt x="4331991" y="3113374"/>
                    </a:lnTo>
                    <a:lnTo>
                      <a:pt x="3655858" y="3189926"/>
                    </a:lnTo>
                    <a:lnTo>
                      <a:pt x="3843891" y="3843891"/>
                    </a:lnTo>
                    <a:lnTo>
                      <a:pt x="3189926" y="3655858"/>
                    </a:lnTo>
                    <a:lnTo>
                      <a:pt x="3113374" y="4331991"/>
                    </a:lnTo>
                    <a:lnTo>
                      <a:pt x="2581157" y="3908025"/>
                    </a:lnTo>
                    <a:lnTo>
                      <a:pt x="2251695" y="4503390"/>
                    </a:lnTo>
                    <a:lnTo>
                      <a:pt x="1922233" y="3908025"/>
                    </a:lnTo>
                    <a:lnTo>
                      <a:pt x="1390016" y="4331991"/>
                    </a:lnTo>
                    <a:lnTo>
                      <a:pt x="1313464" y="3655858"/>
                    </a:lnTo>
                    <a:lnTo>
                      <a:pt x="659499" y="3843891"/>
                    </a:lnTo>
                    <a:lnTo>
                      <a:pt x="847532" y="3189926"/>
                    </a:lnTo>
                    <a:lnTo>
                      <a:pt x="171399" y="3113374"/>
                    </a:lnTo>
                    <a:lnTo>
                      <a:pt x="595365" y="2581157"/>
                    </a:lnTo>
                    <a:lnTo>
                      <a:pt x="0" y="2251695"/>
                    </a:lnTo>
                    <a:lnTo>
                      <a:pt x="595365" y="1922233"/>
                    </a:lnTo>
                    <a:lnTo>
                      <a:pt x="171399" y="1390016"/>
                    </a:lnTo>
                    <a:lnTo>
                      <a:pt x="847532" y="1313464"/>
                    </a:lnTo>
                    <a:lnTo>
                      <a:pt x="659499" y="659499"/>
                    </a:lnTo>
                    <a:lnTo>
                      <a:pt x="1313464" y="847532"/>
                    </a:lnTo>
                    <a:lnTo>
                      <a:pt x="1390016" y="171399"/>
                    </a:lnTo>
                    <a:lnTo>
                      <a:pt x="1922233" y="595365"/>
                    </a:lnTo>
                    <a:close/>
                  </a:path>
                </a:pathLst>
              </a:cu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Hộp Văn bản 14">
                <a:extLst>
                  <a:ext uri="{FF2B5EF4-FFF2-40B4-BE49-F238E27FC236}">
                    <a16:creationId xmlns:a16="http://schemas.microsoft.com/office/drawing/2014/main" id="{2A1C3645-6ECE-75EC-BB78-26717230B7C7}"/>
                  </a:ext>
                </a:extLst>
              </p:cNvPr>
              <p:cNvSpPr txBox="1"/>
              <p:nvPr/>
            </p:nvSpPr>
            <p:spPr>
              <a:xfrm>
                <a:off x="8881487" y="1819829"/>
                <a:ext cx="1489668" cy="584775"/>
              </a:xfrm>
              <a:prstGeom prst="rect">
                <a:avLst/>
              </a:prstGeom>
              <a:noFill/>
            </p:spPr>
            <p:txBody>
              <a:bodyPr wrap="square">
                <a:spAutoFit/>
              </a:bodyPr>
              <a:lstStyle/>
              <a:p>
                <a:endParaRPr lang="en-US" sz="3200" dirty="0">
                  <a:solidFill>
                    <a:srgbClr val="008000"/>
                  </a:solidFill>
                </a:endParaRPr>
              </a:p>
            </p:txBody>
          </p:sp>
        </p:grpSp>
        <p:sp>
          <p:nvSpPr>
            <p:cNvPr id="12" name="Hộp Văn bản 11">
              <a:extLst>
                <a:ext uri="{FF2B5EF4-FFF2-40B4-BE49-F238E27FC236}">
                  <a16:creationId xmlns:a16="http://schemas.microsoft.com/office/drawing/2014/main" id="{C4B3450E-491E-610B-07CE-1BAC70D1A0E0}"/>
                </a:ext>
              </a:extLst>
            </p:cNvPr>
            <p:cNvSpPr txBox="1"/>
            <p:nvPr/>
          </p:nvSpPr>
          <p:spPr>
            <a:xfrm>
              <a:off x="6098680" y="3122668"/>
              <a:ext cx="1413588" cy="1077218"/>
            </a:xfrm>
            <a:prstGeom prst="rect">
              <a:avLst/>
            </a:prstGeom>
            <a:noFill/>
          </p:spPr>
          <p:txBody>
            <a:bodyPr wrap="square">
              <a:spAutoFit/>
            </a:bodyPr>
            <a:lstStyle/>
            <a:p>
              <a:pPr algn="ctr"/>
              <a:r>
                <a:rPr lang="en-US" sz="3200" b="1" dirty="0" err="1">
                  <a:solidFill>
                    <a:srgbClr val="008000"/>
                  </a:solidFill>
                  <a:effectLst/>
                  <a:latin typeface="Times New Roman" panose="02020603050405020304" pitchFamily="18" charset="0"/>
                  <a:ea typeface="Times New Roman" panose="02020603050405020304" pitchFamily="18" charset="0"/>
                </a:rPr>
                <a:t>Không</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gian</a:t>
              </a:r>
              <a:endParaRPr lang="en-US" sz="3200" dirty="0">
                <a:solidFill>
                  <a:srgbClr val="008000"/>
                </a:solidFill>
              </a:endParaRPr>
            </a:p>
          </p:txBody>
        </p:sp>
      </p:grpSp>
      <p:sp>
        <p:nvSpPr>
          <p:cNvPr id="16" name="Lưu đồ: Điểm Kết Thúc 15">
            <a:extLst>
              <a:ext uri="{FF2B5EF4-FFF2-40B4-BE49-F238E27FC236}">
                <a16:creationId xmlns:a16="http://schemas.microsoft.com/office/drawing/2014/main" id="{B7193E1D-18F3-24C0-FA84-719816104780}"/>
              </a:ext>
            </a:extLst>
          </p:cNvPr>
          <p:cNvSpPr/>
          <p:nvPr/>
        </p:nvSpPr>
        <p:spPr>
          <a:xfrm>
            <a:off x="7886779" y="5151355"/>
            <a:ext cx="2203341" cy="67493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Hoang </a:t>
            </a:r>
            <a:r>
              <a:rPr lang="en-US" sz="2800" dirty="0" err="1">
                <a:solidFill>
                  <a:schemeClr val="bg1"/>
                </a:solidFill>
                <a:effectLst/>
                <a:latin typeface="Times New Roman" panose="02020603050405020304" pitchFamily="18" charset="0"/>
                <a:ea typeface="Times New Roman" panose="02020603050405020304" pitchFamily="18" charset="0"/>
              </a:rPr>
              <a:t>vắng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17" name="Hình ảnh 16">
            <a:extLst>
              <a:ext uri="{FF2B5EF4-FFF2-40B4-BE49-F238E27FC236}">
                <a16:creationId xmlns:a16="http://schemas.microsoft.com/office/drawing/2014/main" id="{03EBC0C8-C70A-7F08-490A-B4E4E6025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120" y="5058678"/>
            <a:ext cx="2101880" cy="1932438"/>
          </a:xfrm>
          <a:prstGeom prst="rect">
            <a:avLst/>
          </a:prstGeom>
        </p:spPr>
      </p:pic>
    </p:spTree>
    <p:extLst>
      <p:ext uri="{BB962C8B-B14F-4D97-AF65-F5344CB8AC3E}">
        <p14:creationId xmlns:p14="http://schemas.microsoft.com/office/powerpoint/2010/main" val="222698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80">
                                          <p:stCondLst>
                                            <p:cond delay="0"/>
                                          </p:stCondLst>
                                        </p:cTn>
                                        <p:tgtEl>
                                          <p:spTgt spid="20"/>
                                        </p:tgtEl>
                                      </p:cBhvr>
                                    </p:animEffect>
                                    <p:anim calcmode="lin" valueType="num">
                                      <p:cBhvr>
                                        <p:cTn id="1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 dur="26">
                                          <p:stCondLst>
                                            <p:cond delay="650"/>
                                          </p:stCondLst>
                                        </p:cTn>
                                        <p:tgtEl>
                                          <p:spTgt spid="20"/>
                                        </p:tgtEl>
                                      </p:cBhvr>
                                      <p:to x="100000" y="60000"/>
                                    </p:animScale>
                                    <p:animScale>
                                      <p:cBhvr>
                                        <p:cTn id="19" dur="166" decel="50000">
                                          <p:stCondLst>
                                            <p:cond delay="676"/>
                                          </p:stCondLst>
                                        </p:cTn>
                                        <p:tgtEl>
                                          <p:spTgt spid="20"/>
                                        </p:tgtEl>
                                      </p:cBhvr>
                                      <p:to x="100000" y="100000"/>
                                    </p:animScale>
                                    <p:animScale>
                                      <p:cBhvr>
                                        <p:cTn id="20" dur="26">
                                          <p:stCondLst>
                                            <p:cond delay="1312"/>
                                          </p:stCondLst>
                                        </p:cTn>
                                        <p:tgtEl>
                                          <p:spTgt spid="20"/>
                                        </p:tgtEl>
                                      </p:cBhvr>
                                      <p:to x="100000" y="80000"/>
                                    </p:animScale>
                                    <p:animScale>
                                      <p:cBhvr>
                                        <p:cTn id="21" dur="166" decel="50000">
                                          <p:stCondLst>
                                            <p:cond delay="1338"/>
                                          </p:stCondLst>
                                        </p:cTn>
                                        <p:tgtEl>
                                          <p:spTgt spid="20"/>
                                        </p:tgtEl>
                                      </p:cBhvr>
                                      <p:to x="100000" y="100000"/>
                                    </p:animScale>
                                    <p:animScale>
                                      <p:cBhvr>
                                        <p:cTn id="22" dur="26">
                                          <p:stCondLst>
                                            <p:cond delay="1642"/>
                                          </p:stCondLst>
                                        </p:cTn>
                                        <p:tgtEl>
                                          <p:spTgt spid="20"/>
                                        </p:tgtEl>
                                      </p:cBhvr>
                                      <p:to x="100000" y="90000"/>
                                    </p:animScale>
                                    <p:animScale>
                                      <p:cBhvr>
                                        <p:cTn id="23" dur="166" decel="50000">
                                          <p:stCondLst>
                                            <p:cond delay="1668"/>
                                          </p:stCondLst>
                                        </p:cTn>
                                        <p:tgtEl>
                                          <p:spTgt spid="20"/>
                                        </p:tgtEl>
                                      </p:cBhvr>
                                      <p:to x="100000" y="100000"/>
                                    </p:animScale>
                                    <p:animScale>
                                      <p:cBhvr>
                                        <p:cTn id="24" dur="26">
                                          <p:stCondLst>
                                            <p:cond delay="1808"/>
                                          </p:stCondLst>
                                        </p:cTn>
                                        <p:tgtEl>
                                          <p:spTgt spid="20"/>
                                        </p:tgtEl>
                                      </p:cBhvr>
                                      <p:to x="100000" y="95000"/>
                                    </p:animScale>
                                    <p:animScale>
                                      <p:cBhvr>
                                        <p:cTn id="25" dur="166" decel="50000">
                                          <p:stCondLst>
                                            <p:cond delay="1834"/>
                                          </p:stCondLst>
                                        </p:cTn>
                                        <p:tgtEl>
                                          <p:spTgt spid="2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80">
                                          <p:stCondLst>
                                            <p:cond delay="0"/>
                                          </p:stCondLst>
                                        </p:cTn>
                                        <p:tgtEl>
                                          <p:spTgt spid="16"/>
                                        </p:tgtEl>
                                      </p:cBhvr>
                                    </p:animEffect>
                                    <p:anim calcmode="lin" valueType="num">
                                      <p:cBhvr>
                                        <p:cTn id="3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1" dur="26">
                                          <p:stCondLst>
                                            <p:cond delay="650"/>
                                          </p:stCondLst>
                                        </p:cTn>
                                        <p:tgtEl>
                                          <p:spTgt spid="16"/>
                                        </p:tgtEl>
                                      </p:cBhvr>
                                      <p:to x="100000" y="60000"/>
                                    </p:animScale>
                                    <p:animScale>
                                      <p:cBhvr>
                                        <p:cTn id="42" dur="166" decel="50000">
                                          <p:stCondLst>
                                            <p:cond delay="676"/>
                                          </p:stCondLst>
                                        </p:cTn>
                                        <p:tgtEl>
                                          <p:spTgt spid="16"/>
                                        </p:tgtEl>
                                      </p:cBhvr>
                                      <p:to x="100000" y="100000"/>
                                    </p:animScale>
                                    <p:animScale>
                                      <p:cBhvr>
                                        <p:cTn id="43" dur="26">
                                          <p:stCondLst>
                                            <p:cond delay="1312"/>
                                          </p:stCondLst>
                                        </p:cTn>
                                        <p:tgtEl>
                                          <p:spTgt spid="16"/>
                                        </p:tgtEl>
                                      </p:cBhvr>
                                      <p:to x="100000" y="80000"/>
                                    </p:animScale>
                                    <p:animScale>
                                      <p:cBhvr>
                                        <p:cTn id="44" dur="166" decel="50000">
                                          <p:stCondLst>
                                            <p:cond delay="1338"/>
                                          </p:stCondLst>
                                        </p:cTn>
                                        <p:tgtEl>
                                          <p:spTgt spid="16"/>
                                        </p:tgtEl>
                                      </p:cBhvr>
                                      <p:to x="100000" y="100000"/>
                                    </p:animScale>
                                    <p:animScale>
                                      <p:cBhvr>
                                        <p:cTn id="45" dur="26">
                                          <p:stCondLst>
                                            <p:cond delay="1642"/>
                                          </p:stCondLst>
                                        </p:cTn>
                                        <p:tgtEl>
                                          <p:spTgt spid="16"/>
                                        </p:tgtEl>
                                      </p:cBhvr>
                                      <p:to x="100000" y="90000"/>
                                    </p:animScale>
                                    <p:animScale>
                                      <p:cBhvr>
                                        <p:cTn id="46" dur="166" decel="50000">
                                          <p:stCondLst>
                                            <p:cond delay="1668"/>
                                          </p:stCondLst>
                                        </p:cTn>
                                        <p:tgtEl>
                                          <p:spTgt spid="16"/>
                                        </p:tgtEl>
                                      </p:cBhvr>
                                      <p:to x="100000" y="100000"/>
                                    </p:animScale>
                                    <p:animScale>
                                      <p:cBhvr>
                                        <p:cTn id="47" dur="26">
                                          <p:stCondLst>
                                            <p:cond delay="1808"/>
                                          </p:stCondLst>
                                        </p:cTn>
                                        <p:tgtEl>
                                          <p:spTgt spid="16"/>
                                        </p:tgtEl>
                                      </p:cBhvr>
                                      <p:to x="100000" y="95000"/>
                                    </p:animScale>
                                    <p:animScale>
                                      <p:cBhvr>
                                        <p:cTn id="4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FF36077D-BF6D-C35C-29E5-C55A1E723EC0}"/>
              </a:ext>
            </a:extLst>
          </p:cNvPr>
          <p:cNvSpPr txBox="1"/>
          <p:nvPr/>
        </p:nvSpPr>
        <p:spPr>
          <a:xfrm>
            <a:off x="116954" y="1009515"/>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5E5637E2-34E4-348D-26FA-FDC7800CBDC9}"/>
              </a:ext>
            </a:extLst>
          </p:cNvPr>
          <p:cNvSpPr txBox="1"/>
          <p:nvPr/>
        </p:nvSpPr>
        <p:spPr>
          <a:xfrm>
            <a:off x="215777" y="221043"/>
            <a:ext cx="5167986"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7" name="TextBox 5">
            <a:extLst>
              <a:ext uri="{FF2B5EF4-FFF2-40B4-BE49-F238E27FC236}">
                <a16:creationId xmlns:a16="http://schemas.microsoft.com/office/drawing/2014/main" id="{26A6E60C-42D5-0F30-799A-868A86F8E8AE}"/>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a. Nhân vật Võ Tòng</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pic>
        <p:nvPicPr>
          <p:cNvPr id="15" name="Hình ảnh 14">
            <a:extLst>
              <a:ext uri="{FF2B5EF4-FFF2-40B4-BE49-F238E27FC236}">
                <a16:creationId xmlns:a16="http://schemas.microsoft.com/office/drawing/2014/main" id="{A2F6F685-344F-AAD7-2B95-F5A8CA0E9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 y="1852839"/>
            <a:ext cx="6096000" cy="5033368"/>
          </a:xfrm>
          <a:prstGeom prst="rect">
            <a:avLst/>
          </a:prstGeom>
        </p:spPr>
      </p:pic>
      <p:sp>
        <p:nvSpPr>
          <p:cNvPr id="13" name="TextBox 8">
            <a:extLst>
              <a:ext uri="{FF2B5EF4-FFF2-40B4-BE49-F238E27FC236}">
                <a16:creationId xmlns:a16="http://schemas.microsoft.com/office/drawing/2014/main" id="{E2B1F793-0499-4C3A-04D6-06F4EBB895A7}"/>
              </a:ext>
            </a:extLst>
          </p:cNvPr>
          <p:cNvSpPr txBox="1"/>
          <p:nvPr/>
        </p:nvSpPr>
        <p:spPr>
          <a:xfrm>
            <a:off x="6019800" y="2081599"/>
            <a:ext cx="4582497" cy="584775"/>
          </a:xfrm>
          <a:prstGeom prst="rect">
            <a:avLst/>
          </a:prstGeom>
          <a:solidFill>
            <a:srgbClr val="05D805"/>
          </a:solidFill>
        </p:spPr>
        <p:txBody>
          <a:bodyPr wrap="square">
            <a:spAutoFit/>
          </a:bodyPr>
          <a:lstStyle/>
          <a:p>
            <a:pPr marL="0" marR="0">
              <a:spcBef>
                <a:spcPts val="600"/>
              </a:spcBef>
              <a:spcAft>
                <a:spcPts val="0"/>
              </a:spcAft>
            </a:pPr>
            <a:r>
              <a:rPr lang="en-US" sz="3200" b="1" dirty="0">
                <a:solidFill>
                  <a:schemeClr val="bg1"/>
                </a:solidFill>
                <a:effectLst/>
                <a:latin typeface="Times New Roman" panose="02020603050405020304" pitchFamily="18" charset="0"/>
                <a:cs typeface="Times New Roman" panose="02020603050405020304" pitchFamily="18" charset="0"/>
              </a:rPr>
              <a:t>PHIẾU HỌC TẬP SỐ 03</a:t>
            </a:r>
          </a:p>
        </p:txBody>
      </p:sp>
      <p:pic>
        <p:nvPicPr>
          <p:cNvPr id="14" name="Hình ảnh 13">
            <a:extLst>
              <a:ext uri="{FF2B5EF4-FFF2-40B4-BE49-F238E27FC236}">
                <a16:creationId xmlns:a16="http://schemas.microsoft.com/office/drawing/2014/main" id="{772807E7-92A8-1708-7B8D-7B6B06C51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004" y="2648746"/>
            <a:ext cx="3434671" cy="3441554"/>
          </a:xfrm>
          <a:prstGeom prst="rect">
            <a:avLst/>
          </a:prstGeom>
        </p:spPr>
      </p:pic>
      <p:pic>
        <p:nvPicPr>
          <p:cNvPr id="17" name="Hình ảnh 16">
            <a:extLst>
              <a:ext uri="{FF2B5EF4-FFF2-40B4-BE49-F238E27FC236}">
                <a16:creationId xmlns:a16="http://schemas.microsoft.com/office/drawing/2014/main" id="{C0BD9D37-A82E-0B81-1800-07BE698A0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6362" y="5689600"/>
            <a:ext cx="1415637" cy="1301516"/>
          </a:xfrm>
          <a:prstGeom prst="rect">
            <a:avLst/>
          </a:prstGeom>
        </p:spPr>
      </p:pic>
    </p:spTree>
    <p:extLst>
      <p:ext uri="{BB962C8B-B14F-4D97-AF65-F5344CB8AC3E}">
        <p14:creationId xmlns:p14="http://schemas.microsoft.com/office/powerpoint/2010/main" val="318006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70E6CC4-7691-4F18-AA9A-A9B6D80763DF}"/>
              </a:ext>
            </a:extLst>
          </p:cNvPr>
          <p:cNvSpPr txBox="1"/>
          <p:nvPr/>
        </p:nvSpPr>
        <p:spPr>
          <a:xfrm>
            <a:off x="121687" y="668579"/>
            <a:ext cx="11796227" cy="954107"/>
          </a:xfrm>
          <a:prstGeom prst="rect">
            <a:avLst/>
          </a:prstGeom>
          <a:noFill/>
        </p:spPr>
        <p:txBody>
          <a:bodyPr wrap="square">
            <a:spAutoFit/>
          </a:bodyPr>
          <a:lstStyle/>
          <a:p>
            <a:pPr marL="514350" lvl="0" indent="-514350" eaLnBrk="0" fontAlgn="base" hangingPunct="0">
              <a:spcBef>
                <a:spcPct val="0"/>
              </a:spcBef>
              <a:spcAft>
                <a:spcPct val="0"/>
              </a:spcAft>
              <a:buAutoNum type="arabicParenBoth"/>
              <a:tabLst>
                <a:tab pos="0" algn="l"/>
                <a:tab pos="57150" algn="l"/>
              </a:tabLst>
            </a:pPr>
            <a:r>
              <a:rPr lang="de-DE"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 nhân vật Võ Tòng gợi cho em có suy nghĩ gì ? Đặc điểm, tính cách nhân vật Võ Tòng được thể hiện trên những phương diện nào?</a:t>
            </a:r>
          </a:p>
        </p:txBody>
      </p:sp>
      <p:sp>
        <p:nvSpPr>
          <p:cNvPr id="6" name="TextBox 8">
            <a:extLst>
              <a:ext uri="{FF2B5EF4-FFF2-40B4-BE49-F238E27FC236}">
                <a16:creationId xmlns:a16="http://schemas.microsoft.com/office/drawing/2014/main" id="{966DDFB1-CA2F-940D-A89D-163371591130}"/>
              </a:ext>
            </a:extLst>
          </p:cNvPr>
          <p:cNvSpPr txBox="1"/>
          <p:nvPr/>
        </p:nvSpPr>
        <p:spPr>
          <a:xfrm>
            <a:off x="3728551" y="38271"/>
            <a:ext cx="4582497" cy="584775"/>
          </a:xfrm>
          <a:prstGeom prst="rect">
            <a:avLst/>
          </a:prstGeom>
          <a:solidFill>
            <a:srgbClr val="05D805"/>
          </a:solidFill>
        </p:spPr>
        <p:txBody>
          <a:bodyPr wrap="square">
            <a:spAutoFit/>
          </a:bodyPr>
          <a:lstStyle/>
          <a:p>
            <a:pPr marL="0" marR="0">
              <a:spcBef>
                <a:spcPts val="600"/>
              </a:spcBef>
              <a:spcAft>
                <a:spcPts val="0"/>
              </a:spcAft>
            </a:pPr>
            <a:r>
              <a:rPr lang="en-US" sz="3200" b="1" dirty="0">
                <a:solidFill>
                  <a:schemeClr val="bg1"/>
                </a:solidFill>
                <a:effectLst/>
                <a:latin typeface="Times New Roman" panose="02020603050405020304" pitchFamily="18" charset="0"/>
                <a:cs typeface="Times New Roman" panose="02020603050405020304" pitchFamily="18" charset="0"/>
              </a:rPr>
              <a:t>PHIẾU HỌC TẬP SỐ 03</a:t>
            </a:r>
          </a:p>
        </p:txBody>
      </p:sp>
      <p:sp>
        <p:nvSpPr>
          <p:cNvPr id="2" name="Hộp Văn bản 1">
            <a:extLst>
              <a:ext uri="{FF2B5EF4-FFF2-40B4-BE49-F238E27FC236}">
                <a16:creationId xmlns:a16="http://schemas.microsoft.com/office/drawing/2014/main" id="{87525B71-23A0-038F-C5BE-31E60DFAC7F4}"/>
              </a:ext>
            </a:extLst>
          </p:cNvPr>
          <p:cNvSpPr txBox="1"/>
          <p:nvPr/>
        </p:nvSpPr>
        <p:spPr>
          <a:xfrm>
            <a:off x="542697" y="2199260"/>
            <a:ext cx="3987800" cy="523220"/>
          </a:xfrm>
          <a:prstGeom prst="rect">
            <a:avLst/>
          </a:prstGeom>
          <a:noFill/>
          <a:ln w="38100">
            <a:solidFill>
              <a:srgbClr val="05D805"/>
            </a:solidFill>
          </a:ln>
        </p:spPr>
        <p:txBody>
          <a:bodyPr wrap="square" rtlCol="0">
            <a:spAutoFit/>
          </a:bodyPr>
          <a:lstStyle/>
          <a:p>
            <a:r>
              <a:rPr lang="en-US" sz="2800" b="1" dirty="0" err="1">
                <a:solidFill>
                  <a:srgbClr val="008000"/>
                </a:solidFill>
                <a:latin typeface="Times New Roman" panose="02020603050405020304" pitchFamily="18" charset="0"/>
                <a:cs typeface="Times New Roman" panose="02020603050405020304" pitchFamily="18" charset="0"/>
              </a:rPr>
              <a:t>Ngoại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hình</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trang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phục</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1" name="Hộp Văn bản 10">
            <a:extLst>
              <a:ext uri="{FF2B5EF4-FFF2-40B4-BE49-F238E27FC236}">
                <a16:creationId xmlns:a16="http://schemas.microsoft.com/office/drawing/2014/main" id="{1D277B18-E0B2-AE20-F8E5-B2CF753D861E}"/>
              </a:ext>
            </a:extLst>
          </p:cNvPr>
          <p:cNvSpPr txBox="1"/>
          <p:nvPr/>
        </p:nvSpPr>
        <p:spPr>
          <a:xfrm>
            <a:off x="6096000" y="2328482"/>
            <a:ext cx="5553303" cy="523220"/>
          </a:xfrm>
          <a:prstGeom prst="rect">
            <a:avLst/>
          </a:prstGeom>
          <a:noFill/>
          <a:ln w="38100">
            <a:solidFill>
              <a:srgbClr val="05D805"/>
            </a:solidFill>
          </a:ln>
        </p:spPr>
        <p:txBody>
          <a:bodyPr wrap="square" rtlCol="0">
            <a:spAutoFit/>
          </a:bodyPr>
          <a:lstStyle/>
          <a:p>
            <a:r>
              <a:rPr lang="en-US" sz="2800" b="1" dirty="0" err="1">
                <a:solidFill>
                  <a:srgbClr val="008000"/>
                </a:solidFill>
                <a:latin typeface="Times New Roman" panose="02020603050405020304" pitchFamily="18" charset="0"/>
                <a:cs typeface="Times New Roman" panose="02020603050405020304" pitchFamily="18" charset="0"/>
              </a:rPr>
              <a:t>Cử</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chỉ,thái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độ</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hành</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động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lối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sống</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2" name="Hộp Văn bản 11">
            <a:extLst>
              <a:ext uri="{FF2B5EF4-FFF2-40B4-BE49-F238E27FC236}">
                <a16:creationId xmlns:a16="http://schemas.microsoft.com/office/drawing/2014/main" id="{6099C9E6-7201-D1AF-C8F8-347B709EB859}"/>
              </a:ext>
            </a:extLst>
          </p:cNvPr>
          <p:cNvSpPr txBox="1"/>
          <p:nvPr/>
        </p:nvSpPr>
        <p:spPr>
          <a:xfrm>
            <a:off x="1604541" y="3903134"/>
            <a:ext cx="2124010" cy="523220"/>
          </a:xfrm>
          <a:prstGeom prst="rect">
            <a:avLst/>
          </a:prstGeom>
          <a:noFill/>
          <a:ln w="38100">
            <a:solidFill>
              <a:srgbClr val="05D805"/>
            </a:solidFill>
          </a:ln>
        </p:spPr>
        <p:txBody>
          <a:bodyPr wrap="square" rtlCol="0">
            <a:spAutoFit/>
          </a:bodyPr>
          <a:lstStyle/>
          <a:p>
            <a:r>
              <a:rPr lang="en-US" sz="2800" b="1" dirty="0" err="1">
                <a:solidFill>
                  <a:srgbClr val="008000"/>
                </a:solidFill>
                <a:latin typeface="Times New Roman" panose="02020603050405020304" pitchFamily="18" charset="0"/>
                <a:cs typeface="Times New Roman" panose="02020603050405020304" pitchFamily="18" charset="0"/>
              </a:rPr>
              <a:t>Ngôn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ngữ</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id="{121815E9-25C9-8156-1EF2-E64211D5A969}"/>
              </a:ext>
            </a:extLst>
          </p:cNvPr>
          <p:cNvSpPr txBox="1"/>
          <p:nvPr/>
        </p:nvSpPr>
        <p:spPr>
          <a:xfrm>
            <a:off x="7249043" y="4142274"/>
            <a:ext cx="2124010" cy="523220"/>
          </a:xfrm>
          <a:prstGeom prst="rect">
            <a:avLst/>
          </a:prstGeom>
          <a:noFill/>
          <a:ln w="38100">
            <a:solidFill>
              <a:srgbClr val="05D805"/>
            </a:solidFill>
          </a:ln>
        </p:spPr>
        <p:txBody>
          <a:bodyPr wrap="square" rtlCol="0">
            <a:spAutoFit/>
          </a:bodyPr>
          <a:lstStyle/>
          <a:p>
            <a:r>
              <a:rPr lang="en-US" sz="2800" b="1" dirty="0" err="1">
                <a:solidFill>
                  <a:srgbClr val="008000"/>
                </a:solidFill>
                <a:latin typeface="Times New Roman" panose="02020603050405020304" pitchFamily="18" charset="0"/>
                <a:cs typeface="Times New Roman" panose="02020603050405020304" pitchFamily="18" charset="0"/>
              </a:rPr>
              <a:t>Suy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4" name="Hộp Văn bản 13">
            <a:extLst>
              <a:ext uri="{FF2B5EF4-FFF2-40B4-BE49-F238E27FC236}">
                <a16:creationId xmlns:a16="http://schemas.microsoft.com/office/drawing/2014/main" id="{6EB38AF9-A8C4-CE2D-B37F-BB1B97B35D9B}"/>
              </a:ext>
            </a:extLst>
          </p:cNvPr>
          <p:cNvSpPr txBox="1"/>
          <p:nvPr/>
        </p:nvSpPr>
        <p:spPr>
          <a:xfrm>
            <a:off x="303828" y="4964383"/>
            <a:ext cx="5792172" cy="523220"/>
          </a:xfrm>
          <a:prstGeom prst="rect">
            <a:avLst/>
          </a:prstGeom>
          <a:noFill/>
          <a:ln w="38100">
            <a:solidFill>
              <a:srgbClr val="05D805"/>
            </a:solidFill>
          </a:ln>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Qua </a:t>
            </a:r>
            <a:r>
              <a:rPr lang="en-US" sz="2800" b="1" dirty="0" err="1">
                <a:solidFill>
                  <a:srgbClr val="008000"/>
                </a:solidFill>
                <a:latin typeface="Times New Roman" panose="02020603050405020304" pitchFamily="18" charset="0"/>
                <a:cs typeface="Times New Roman" panose="02020603050405020304" pitchFamily="18" charset="0"/>
              </a:rPr>
              <a:t>nhận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xét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của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kể</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chuyện</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5" name="Hộp Văn bản 14">
            <a:extLst>
              <a:ext uri="{FF2B5EF4-FFF2-40B4-BE49-F238E27FC236}">
                <a16:creationId xmlns:a16="http://schemas.microsoft.com/office/drawing/2014/main" id="{3CA2A6C1-AEED-F3E7-A3AF-11FF7A193BA1}"/>
              </a:ext>
            </a:extLst>
          </p:cNvPr>
          <p:cNvSpPr txBox="1"/>
          <p:nvPr/>
        </p:nvSpPr>
        <p:spPr>
          <a:xfrm>
            <a:off x="5045916" y="5760000"/>
            <a:ext cx="6843163" cy="523220"/>
          </a:xfrm>
          <a:prstGeom prst="rect">
            <a:avLst/>
          </a:prstGeom>
          <a:noFill/>
          <a:ln w="38100">
            <a:solidFill>
              <a:srgbClr val="05D805"/>
            </a:solidFill>
          </a:ln>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Qua </a:t>
            </a:r>
            <a:r>
              <a:rPr lang="en-US" sz="2800" b="1" dirty="0" err="1">
                <a:solidFill>
                  <a:srgbClr val="008000"/>
                </a:solidFill>
                <a:latin typeface="Times New Roman" panose="02020603050405020304" pitchFamily="18" charset="0"/>
                <a:cs typeface="Times New Roman" panose="02020603050405020304" pitchFamily="18" charset="0"/>
              </a:rPr>
              <a:t>lời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của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các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nhân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vật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khác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trong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truyện</a:t>
            </a:r>
            <a:endParaRPr lang="en-US"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3625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1" grpId="0" animBg="1"/>
      <p:bldP spid="12"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70E6CC4-7691-4F18-AA9A-A9B6D80763DF}"/>
              </a:ext>
            </a:extLst>
          </p:cNvPr>
          <p:cNvSpPr txBox="1"/>
          <p:nvPr/>
        </p:nvSpPr>
        <p:spPr>
          <a:xfrm>
            <a:off x="121685" y="800269"/>
            <a:ext cx="11796227" cy="954107"/>
          </a:xfrm>
          <a:prstGeom prst="rect">
            <a:avLst/>
          </a:prstGeom>
          <a:noFill/>
        </p:spPr>
        <p:txBody>
          <a:bodyPr wrap="square">
            <a:spAutoFit/>
          </a:bodyPr>
          <a:lstStyle/>
          <a:p>
            <a:pPr marL="514350" lvl="0" indent="-514350" eaLnBrk="0" fontAlgn="base" hangingPunct="0">
              <a:spcBef>
                <a:spcPct val="0"/>
              </a:spcBef>
              <a:spcAft>
                <a:spcPct val="0"/>
              </a:spcAft>
              <a:buAutoNum type="arabicParenBoth"/>
              <a:tabLst>
                <a:tab pos="0" algn="l"/>
                <a:tab pos="57150" algn="l"/>
              </a:tabLst>
            </a:pPr>
            <a:r>
              <a:rPr lang="de-DE"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 nhân vật Võ Tòng gợi cho em có suy nghĩ gì ? Đặc điểm, tính cách nhân vật Võ Tòng được thể hiện trên những phương diện nào?</a:t>
            </a:r>
          </a:p>
        </p:txBody>
      </p:sp>
      <p:sp>
        <p:nvSpPr>
          <p:cNvPr id="6" name="TextBox 8">
            <a:extLst>
              <a:ext uri="{FF2B5EF4-FFF2-40B4-BE49-F238E27FC236}">
                <a16:creationId xmlns:a16="http://schemas.microsoft.com/office/drawing/2014/main" id="{966DDFB1-CA2F-940D-A89D-163371591130}"/>
              </a:ext>
            </a:extLst>
          </p:cNvPr>
          <p:cNvSpPr txBox="1"/>
          <p:nvPr/>
        </p:nvSpPr>
        <p:spPr>
          <a:xfrm>
            <a:off x="3728551" y="38271"/>
            <a:ext cx="4582497" cy="584775"/>
          </a:xfrm>
          <a:prstGeom prst="rect">
            <a:avLst/>
          </a:prstGeom>
          <a:solidFill>
            <a:srgbClr val="05D805"/>
          </a:solidFill>
        </p:spPr>
        <p:txBody>
          <a:bodyPr wrap="square">
            <a:spAutoFit/>
          </a:bodyPr>
          <a:lstStyle/>
          <a:p>
            <a:pPr marL="0" marR="0">
              <a:spcBef>
                <a:spcPts val="600"/>
              </a:spcBef>
              <a:spcAft>
                <a:spcPts val="0"/>
              </a:spcAft>
            </a:pPr>
            <a:r>
              <a:rPr lang="en-US" sz="3200" b="1" dirty="0">
                <a:solidFill>
                  <a:schemeClr val="bg1"/>
                </a:solidFill>
                <a:effectLst/>
                <a:latin typeface="Times New Roman" panose="02020603050405020304" pitchFamily="18" charset="0"/>
                <a:cs typeface="Times New Roman" panose="02020603050405020304" pitchFamily="18" charset="0"/>
              </a:rPr>
              <a:t>PHIẾU HỌC TẬP SỐ 03</a:t>
            </a:r>
          </a:p>
        </p:txBody>
      </p:sp>
      <p:graphicFrame>
        <p:nvGraphicFramePr>
          <p:cNvPr id="8" name="Bảng 7">
            <a:extLst>
              <a:ext uri="{FF2B5EF4-FFF2-40B4-BE49-F238E27FC236}">
                <a16:creationId xmlns:a16="http://schemas.microsoft.com/office/drawing/2014/main" id="{40C1466D-1E67-62FE-6DC1-CDB7815F19BB}"/>
              </a:ext>
            </a:extLst>
          </p:cNvPr>
          <p:cNvGraphicFramePr>
            <a:graphicFrameLocks noGrp="1"/>
          </p:cNvGraphicFramePr>
          <p:nvPr>
            <p:extLst>
              <p:ext uri="{D42A27DB-BD31-4B8C-83A1-F6EECF244321}">
                <p14:modId xmlns:p14="http://schemas.microsoft.com/office/powerpoint/2010/main" val="2147980986"/>
              </p:ext>
            </p:extLst>
          </p:nvPr>
        </p:nvGraphicFramePr>
        <p:xfrm>
          <a:off x="492188" y="5162327"/>
          <a:ext cx="11207622" cy="815404"/>
        </p:xfrm>
        <a:graphic>
          <a:graphicData uri="http://schemas.openxmlformats.org/drawingml/2006/table">
            <a:tbl>
              <a:tblPr firstRow="1" firstCol="1" lastRow="1" lastCol="1" bandRow="1" bandCol="1">
                <a:tableStyleId>{5C22544A-7EE6-4342-B048-85BDC9FD1C3A}</a:tableStyleId>
              </a:tblPr>
              <a:tblGrid>
                <a:gridCol w="8079396">
                  <a:extLst>
                    <a:ext uri="{9D8B030D-6E8A-4147-A177-3AD203B41FA5}">
                      <a16:colId xmlns:a16="http://schemas.microsoft.com/office/drawing/2014/main" val="637132734"/>
                    </a:ext>
                  </a:extLst>
                </a:gridCol>
                <a:gridCol w="3128226">
                  <a:extLst>
                    <a:ext uri="{9D8B030D-6E8A-4147-A177-3AD203B41FA5}">
                      <a16:colId xmlns:a16="http://schemas.microsoft.com/office/drawing/2014/main" val="2416101659"/>
                    </a:ext>
                  </a:extLst>
                </a:gridCol>
              </a:tblGrid>
              <a:tr h="364037">
                <a:tc>
                  <a:txBody>
                    <a:bodyPr/>
                    <a:lstStyle/>
                    <a:p>
                      <a:pPr marL="0" marR="0" algn="ctr">
                        <a:spcBef>
                          <a:spcPts val="600"/>
                        </a:spcBef>
                        <a:spcAft>
                          <a:spcPts val="0"/>
                        </a:spcAft>
                      </a:pPr>
                      <a:r>
                        <a:rPr lang="de-DE" sz="2600" dirty="0">
                          <a:effectLst/>
                          <a:latin typeface="Times New Roman" panose="02020603050405020304" pitchFamily="18" charset="0"/>
                          <a:cs typeface="Times New Roman" panose="02020603050405020304" pitchFamily="18" charset="0"/>
                        </a:rPr>
                        <a:t>Sự thay đổi ngôi kể</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600"/>
                        </a:spcBef>
                        <a:spcAft>
                          <a:spcPts val="0"/>
                        </a:spcAft>
                      </a:pPr>
                      <a:r>
                        <a:rPr lang="de-DE" sz="2600" dirty="0">
                          <a:effectLst/>
                          <a:latin typeface="Times New Roman" panose="02020603050405020304" pitchFamily="18" charset="0"/>
                          <a:cs typeface="Times New Roman" panose="02020603050405020304" pitchFamily="18" charset="0"/>
                        </a:rPr>
                        <a:t> Tác dụng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extLst>
                  <a:ext uri="{0D108BD9-81ED-4DB2-BD59-A6C34878D82A}">
                    <a16:rowId xmlns:a16="http://schemas.microsoft.com/office/drawing/2014/main" val="1078813907"/>
                  </a:ext>
                </a:extLst>
              </a:tr>
              <a:tr h="364037">
                <a:tc>
                  <a:txBody>
                    <a:bodyPr/>
                    <a:lstStyle/>
                    <a:p>
                      <a:pPr marL="0" marR="0" algn="ctr">
                        <a:spcBef>
                          <a:spcPts val="60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9772238"/>
                  </a:ext>
                </a:extLst>
              </a:tr>
            </a:tbl>
          </a:graphicData>
        </a:graphic>
      </p:graphicFrame>
      <p:sp>
        <p:nvSpPr>
          <p:cNvPr id="10" name="Hộp Văn bản 9">
            <a:extLst>
              <a:ext uri="{FF2B5EF4-FFF2-40B4-BE49-F238E27FC236}">
                <a16:creationId xmlns:a16="http://schemas.microsoft.com/office/drawing/2014/main" id="{CC285899-916A-14CC-CF11-1CF3AA3646F9}"/>
              </a:ext>
            </a:extLst>
          </p:cNvPr>
          <p:cNvSpPr txBox="1"/>
          <p:nvPr/>
        </p:nvSpPr>
        <p:spPr>
          <a:xfrm>
            <a:off x="197886" y="2063372"/>
            <a:ext cx="11796226" cy="954107"/>
          </a:xfrm>
          <a:prstGeom prst="rect">
            <a:avLst/>
          </a:prstGeom>
          <a:noFill/>
        </p:spPr>
        <p:txBody>
          <a:bodyPr wrap="square">
            <a:spAutoFit/>
          </a:bodyPr>
          <a:lstStyle/>
          <a:p>
            <a:pPr marL="0" marR="0" lvl="0" indent="57150" algn="l" defTabSz="914400" rtl="0" eaLnBrk="0" fontAlgn="base" latinLnBrk="0" hangingPunct="0">
              <a:lnSpc>
                <a:spcPct val="100000"/>
              </a:lnSpc>
              <a:spcBef>
                <a:spcPct val="0"/>
              </a:spcBef>
              <a:spcAft>
                <a:spcPct val="0"/>
              </a:spcAft>
              <a:buClrTx/>
              <a:buSzTx/>
              <a:buFontTx/>
              <a:buNone/>
              <a:tabLst>
                <a:tab pos="0" algn="l"/>
                <a:tab pos="57150" algn="l"/>
              </a:tabLst>
            </a:pPr>
            <a:r>
              <a:rPr kumimoji="0" lang="de-DE"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Tìm chi tiết thể hiện đặc điểm tính cách của nhân vật theo từng phương diện và rút ra nhận xét về nhân vật theo từng phương diện đó</a:t>
            </a:r>
            <a:r>
              <a:rPr kumimoji="0" lang="de-DE" altLang="en-US" sz="2800" b="0" i="0" u="none" strike="noStrike" cap="none" normalizeH="0" baseline="0" dirty="0">
                <a:ln>
                  <a:noFill/>
                </a:ln>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12AADB97-9F66-50D8-1310-0AA0F56424B1}"/>
              </a:ext>
            </a:extLst>
          </p:cNvPr>
          <p:cNvSpPr txBox="1"/>
          <p:nvPr/>
        </p:nvSpPr>
        <p:spPr>
          <a:xfrm>
            <a:off x="197886" y="4235995"/>
            <a:ext cx="11587714" cy="523220"/>
          </a:xfrm>
          <a:prstGeom prst="rect">
            <a:avLst/>
          </a:prstGeom>
          <a:noFill/>
        </p:spPr>
        <p:txBody>
          <a:bodyPr wrap="square">
            <a:spAutoFit/>
          </a:bodyPr>
          <a:lstStyle/>
          <a:p>
            <a:pPr marL="0" marR="0" indent="57785" algn="just">
              <a:spcBef>
                <a:spcPts val="0"/>
              </a:spcBef>
              <a:spcAft>
                <a:spcPts val="0"/>
              </a:spcAft>
              <a:tabLst>
                <a:tab pos="0" algn="l"/>
                <a:tab pos="57150" algn="l"/>
              </a:tabLst>
            </a:pPr>
            <a:r>
              <a:rPr lang="de-DE" sz="2800" dirty="0">
                <a:effectLst/>
                <a:latin typeface="Times New Roman" panose="02020603050405020304" pitchFamily="18" charset="0"/>
                <a:cs typeface="Times New Roman" panose="02020603050405020304" pitchFamily="18" charset="0"/>
              </a:rPr>
              <a:t>(3) Sự thay đổi ngôi kể có tác dụng trong việc khắc họa nhân vật Võ Tòng?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8" name="Bảng 17">
            <a:extLst>
              <a:ext uri="{FF2B5EF4-FFF2-40B4-BE49-F238E27FC236}">
                <a16:creationId xmlns:a16="http://schemas.microsoft.com/office/drawing/2014/main" id="{5B325282-D673-0D71-9E0F-419DF9D8AACC}"/>
              </a:ext>
            </a:extLst>
          </p:cNvPr>
          <p:cNvGraphicFramePr>
            <a:graphicFrameLocks noGrp="1"/>
          </p:cNvGraphicFramePr>
          <p:nvPr>
            <p:extLst>
              <p:ext uri="{D42A27DB-BD31-4B8C-83A1-F6EECF244321}">
                <p14:modId xmlns:p14="http://schemas.microsoft.com/office/powerpoint/2010/main" val="20518818"/>
              </p:ext>
            </p:extLst>
          </p:nvPr>
        </p:nvGraphicFramePr>
        <p:xfrm>
          <a:off x="398882" y="3264054"/>
          <a:ext cx="11224729" cy="815404"/>
        </p:xfrm>
        <a:graphic>
          <a:graphicData uri="http://schemas.openxmlformats.org/drawingml/2006/table">
            <a:tbl>
              <a:tblPr firstRow="1" firstCol="1" lastRow="1" lastCol="1" bandRow="1" bandCol="1">
                <a:tableStyleId>{5C22544A-7EE6-4342-B048-85BDC9FD1C3A}</a:tableStyleId>
              </a:tblPr>
              <a:tblGrid>
                <a:gridCol w="4035659">
                  <a:extLst>
                    <a:ext uri="{9D8B030D-6E8A-4147-A177-3AD203B41FA5}">
                      <a16:colId xmlns:a16="http://schemas.microsoft.com/office/drawing/2014/main" val="418063002"/>
                    </a:ext>
                  </a:extLst>
                </a:gridCol>
                <a:gridCol w="4166755">
                  <a:extLst>
                    <a:ext uri="{9D8B030D-6E8A-4147-A177-3AD203B41FA5}">
                      <a16:colId xmlns:a16="http://schemas.microsoft.com/office/drawing/2014/main" val="3671965579"/>
                    </a:ext>
                  </a:extLst>
                </a:gridCol>
                <a:gridCol w="3022315">
                  <a:extLst>
                    <a:ext uri="{9D8B030D-6E8A-4147-A177-3AD203B41FA5}">
                      <a16:colId xmlns:a16="http://schemas.microsoft.com/office/drawing/2014/main" val="2655586809"/>
                    </a:ext>
                  </a:extLst>
                </a:gridCol>
              </a:tblGrid>
              <a:tr h="0">
                <a:tc>
                  <a:txBody>
                    <a:bodyPr/>
                    <a:lstStyle/>
                    <a:p>
                      <a:pPr marL="0" marR="0" algn="ctr">
                        <a:spcBef>
                          <a:spcPts val="600"/>
                        </a:spcBef>
                        <a:spcAft>
                          <a:spcPts val="0"/>
                        </a:spcAft>
                      </a:pP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Phương</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diện</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thể</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hiện</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600"/>
                        </a:spcBef>
                        <a:spcAft>
                          <a:spcPts val="0"/>
                        </a:spcAft>
                      </a:pPr>
                      <a:r>
                        <a:rPr lang="en-US" sz="2600" dirty="0">
                          <a:solidFill>
                            <a:schemeClr val="bg1"/>
                          </a:solidFill>
                          <a:effectLst/>
                          <a:latin typeface="Times New Roman" panose="02020603050405020304" pitchFamily="18" charset="0"/>
                          <a:cs typeface="Times New Roman" panose="02020603050405020304" pitchFamily="18" charset="0"/>
                        </a:rPr>
                        <a:t> Chi </a:t>
                      </a:r>
                      <a:r>
                        <a:rPr lang="en-US" sz="2600" dirty="0" err="1">
                          <a:solidFill>
                            <a:schemeClr val="bg1"/>
                          </a:solidFill>
                          <a:effectLst/>
                          <a:latin typeface="Times New Roman" panose="02020603050405020304" pitchFamily="18" charset="0"/>
                          <a:cs typeface="Times New Roman" panose="02020603050405020304" pitchFamily="18" charset="0"/>
                        </a:rPr>
                        <a:t>tiết</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thể</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hiện</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600"/>
                        </a:spcBef>
                        <a:spcAft>
                          <a:spcPts val="0"/>
                        </a:spcAft>
                      </a:pPr>
                      <a:r>
                        <a:rPr lang="en-US" sz="2600" dirty="0" err="1">
                          <a:solidFill>
                            <a:schemeClr val="bg1"/>
                          </a:solidFill>
                          <a:effectLst/>
                          <a:latin typeface="Times New Roman" panose="02020603050405020304" pitchFamily="18" charset="0"/>
                          <a:cs typeface="Times New Roman" panose="02020603050405020304" pitchFamily="18" charset="0"/>
                        </a:rPr>
                        <a:t>Nhận</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xét</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extLst>
                  <a:ext uri="{0D108BD9-81ED-4DB2-BD59-A6C34878D82A}">
                    <a16:rowId xmlns:a16="http://schemas.microsoft.com/office/drawing/2014/main" val="3049210300"/>
                  </a:ext>
                </a:extLst>
              </a:tr>
              <a:tr h="0">
                <a:tc>
                  <a:txBody>
                    <a:bodyPr/>
                    <a:lstStyle/>
                    <a:p>
                      <a:pPr marL="0" marR="0" algn="just">
                        <a:spcBef>
                          <a:spcPts val="600"/>
                        </a:spcBef>
                        <a:spcAft>
                          <a:spcPts val="0"/>
                        </a:spcAft>
                      </a:pPr>
                      <a:r>
                        <a:rPr lang="en-US" sz="2600" dirty="0">
                          <a:solidFill>
                            <a:schemeClr val="bg1"/>
                          </a:solidFill>
                          <a:effectLst/>
                          <a:latin typeface="Times New Roman" panose="02020603050405020304" pitchFamily="18" charset="0"/>
                          <a:cs typeface="Times New Roman" panose="02020603050405020304" pitchFamily="18" charset="0"/>
                        </a:rPr>
                        <a:t> </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129149"/>
                  </a:ext>
                </a:extLst>
              </a:tr>
            </a:tbl>
          </a:graphicData>
        </a:graphic>
      </p:graphicFrame>
    </p:spTree>
    <p:extLst>
      <p:ext uri="{BB962C8B-B14F-4D97-AF65-F5344CB8AC3E}">
        <p14:creationId xmlns:p14="http://schemas.microsoft.com/office/powerpoint/2010/main" val="10798605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30454A81-E0E7-DFA5-ADD1-E822A3756561}"/>
              </a:ext>
            </a:extLst>
          </p:cNvPr>
          <p:cNvSpPr txBox="1"/>
          <p:nvPr/>
        </p:nvSpPr>
        <p:spPr>
          <a:xfrm>
            <a:off x="4198451" y="62629"/>
            <a:ext cx="4582497" cy="584775"/>
          </a:xfrm>
          <a:prstGeom prst="rect">
            <a:avLst/>
          </a:prstGeom>
          <a:solidFill>
            <a:srgbClr val="05D805"/>
          </a:solidFill>
        </p:spPr>
        <p:txBody>
          <a:bodyPr wrap="square">
            <a:spAutoFit/>
          </a:bodyPr>
          <a:lstStyle/>
          <a:p>
            <a:pPr marL="0" marR="0">
              <a:spcBef>
                <a:spcPts val="600"/>
              </a:spcBef>
              <a:spcAft>
                <a:spcPts val="0"/>
              </a:spcAft>
            </a:pPr>
            <a:r>
              <a:rPr lang="en-US" sz="3200" b="1" dirty="0">
                <a:solidFill>
                  <a:schemeClr val="bg1"/>
                </a:solidFill>
                <a:effectLst/>
                <a:latin typeface="Times New Roman" panose="02020603050405020304" pitchFamily="18" charset="0"/>
                <a:cs typeface="Times New Roman" panose="02020603050405020304" pitchFamily="18" charset="0"/>
              </a:rPr>
              <a:t>HOẠT ĐỘNG NHÓM</a:t>
            </a:r>
          </a:p>
        </p:txBody>
      </p:sp>
      <p:sp>
        <p:nvSpPr>
          <p:cNvPr id="7" name="Hộp Văn bản 6">
            <a:extLst>
              <a:ext uri="{FF2B5EF4-FFF2-40B4-BE49-F238E27FC236}">
                <a16:creationId xmlns:a16="http://schemas.microsoft.com/office/drawing/2014/main" id="{6CA40DB0-3F11-7761-5D11-3A683F6199BE}"/>
              </a:ext>
            </a:extLst>
          </p:cNvPr>
          <p:cNvSpPr txBox="1"/>
          <p:nvPr/>
        </p:nvSpPr>
        <p:spPr>
          <a:xfrm>
            <a:off x="2548295" y="828657"/>
            <a:ext cx="3843670" cy="523220"/>
          </a:xfrm>
          <a:prstGeom prst="rect">
            <a:avLst/>
          </a:prstGeom>
          <a:noFill/>
          <a:ln w="38100">
            <a:solidFill>
              <a:srgbClr val="05D805"/>
            </a:solidFill>
          </a:ln>
        </p:spPr>
        <p:txBody>
          <a:bodyPr wrap="square">
            <a:spAutoFit/>
          </a:bodyPr>
          <a:lstStyle/>
          <a:p>
            <a:r>
              <a:rPr lang="de-DE" sz="2800" b="1" dirty="0">
                <a:effectLst/>
                <a:latin typeface="Times New Roman" panose="02020603050405020304" pitchFamily="18" charset="0"/>
                <a:ea typeface="Times New Roman" panose="02020603050405020304" pitchFamily="18" charset="0"/>
              </a:rPr>
              <a:t>Ngoại hình, trang phục</a:t>
            </a:r>
            <a:endParaRPr lang="en-US" sz="2800" dirty="0"/>
          </a:p>
        </p:txBody>
      </p:sp>
      <p:sp>
        <p:nvSpPr>
          <p:cNvPr id="18" name="Mũi tên: Hình ngũ giác 17">
            <a:extLst>
              <a:ext uri="{FF2B5EF4-FFF2-40B4-BE49-F238E27FC236}">
                <a16:creationId xmlns:a16="http://schemas.microsoft.com/office/drawing/2014/main" id="{A9F0DB76-6483-610D-AE8A-00DEDEE92BA0}"/>
              </a:ext>
            </a:extLst>
          </p:cNvPr>
          <p:cNvSpPr/>
          <p:nvPr/>
        </p:nvSpPr>
        <p:spPr>
          <a:xfrm>
            <a:off x="466011" y="632740"/>
            <a:ext cx="2079467" cy="799099"/>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1</a:t>
            </a:r>
            <a:endParaRPr lang="en-US" sz="3200" dirty="0">
              <a:solidFill>
                <a:schemeClr val="bg1"/>
              </a:solidFill>
            </a:endParaRPr>
          </a:p>
        </p:txBody>
      </p:sp>
      <p:sp>
        <p:nvSpPr>
          <p:cNvPr id="19" name="Mũi tên: Hình ngũ giác 18">
            <a:extLst>
              <a:ext uri="{FF2B5EF4-FFF2-40B4-BE49-F238E27FC236}">
                <a16:creationId xmlns:a16="http://schemas.microsoft.com/office/drawing/2014/main" id="{241DDF96-44DF-21D1-CCD8-950D5D11BB3E}"/>
              </a:ext>
            </a:extLst>
          </p:cNvPr>
          <p:cNvSpPr/>
          <p:nvPr/>
        </p:nvSpPr>
        <p:spPr>
          <a:xfrm>
            <a:off x="463194" y="1751365"/>
            <a:ext cx="2079467" cy="701579"/>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2</a:t>
            </a:r>
            <a:endParaRPr lang="en-US" sz="3200" dirty="0">
              <a:solidFill>
                <a:schemeClr val="bg1"/>
              </a:solidFill>
            </a:endParaRPr>
          </a:p>
        </p:txBody>
      </p:sp>
      <p:sp>
        <p:nvSpPr>
          <p:cNvPr id="20" name="Mũi tên: Hình ngũ giác 19">
            <a:extLst>
              <a:ext uri="{FF2B5EF4-FFF2-40B4-BE49-F238E27FC236}">
                <a16:creationId xmlns:a16="http://schemas.microsoft.com/office/drawing/2014/main" id="{65306D20-5BC7-D798-20C3-1367AC9F152B}"/>
              </a:ext>
            </a:extLst>
          </p:cNvPr>
          <p:cNvSpPr/>
          <p:nvPr/>
        </p:nvSpPr>
        <p:spPr>
          <a:xfrm>
            <a:off x="463191" y="2769294"/>
            <a:ext cx="2079467"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3</a:t>
            </a:r>
            <a:endParaRPr lang="en-US" sz="3200" dirty="0">
              <a:solidFill>
                <a:schemeClr val="bg1"/>
              </a:solidFill>
            </a:endParaRPr>
          </a:p>
        </p:txBody>
      </p:sp>
      <p:sp>
        <p:nvSpPr>
          <p:cNvPr id="21" name="Mũi tên: Hình ngũ giác 20">
            <a:extLst>
              <a:ext uri="{FF2B5EF4-FFF2-40B4-BE49-F238E27FC236}">
                <a16:creationId xmlns:a16="http://schemas.microsoft.com/office/drawing/2014/main" id="{375D9035-177A-0611-5048-A27E7ED628A1}"/>
              </a:ext>
            </a:extLst>
          </p:cNvPr>
          <p:cNvSpPr/>
          <p:nvPr/>
        </p:nvSpPr>
        <p:spPr>
          <a:xfrm>
            <a:off x="506311" y="3727122"/>
            <a:ext cx="2079467"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4</a:t>
            </a:r>
            <a:endParaRPr lang="en-US" sz="3200" dirty="0">
              <a:solidFill>
                <a:schemeClr val="bg1"/>
              </a:solidFill>
            </a:endParaRPr>
          </a:p>
        </p:txBody>
      </p:sp>
      <p:sp>
        <p:nvSpPr>
          <p:cNvPr id="22" name="Mũi tên: Hình ngũ giác 21">
            <a:extLst>
              <a:ext uri="{FF2B5EF4-FFF2-40B4-BE49-F238E27FC236}">
                <a16:creationId xmlns:a16="http://schemas.microsoft.com/office/drawing/2014/main" id="{2A5EF64D-0912-3EEA-2F0B-4002DEAFFEA5}"/>
              </a:ext>
            </a:extLst>
          </p:cNvPr>
          <p:cNvSpPr/>
          <p:nvPr/>
        </p:nvSpPr>
        <p:spPr>
          <a:xfrm>
            <a:off x="506311" y="4819799"/>
            <a:ext cx="2079467"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5</a:t>
            </a:r>
            <a:endParaRPr lang="en-US" sz="3200" dirty="0">
              <a:solidFill>
                <a:schemeClr val="bg1"/>
              </a:solidFill>
            </a:endParaRPr>
          </a:p>
        </p:txBody>
      </p:sp>
      <p:sp>
        <p:nvSpPr>
          <p:cNvPr id="23" name="Hộp Văn bản 22">
            <a:extLst>
              <a:ext uri="{FF2B5EF4-FFF2-40B4-BE49-F238E27FC236}">
                <a16:creationId xmlns:a16="http://schemas.microsoft.com/office/drawing/2014/main" id="{DB212F8C-F6CC-D916-A224-E0A3F77A8A47}"/>
              </a:ext>
            </a:extLst>
          </p:cNvPr>
          <p:cNvSpPr txBox="1"/>
          <p:nvPr/>
        </p:nvSpPr>
        <p:spPr>
          <a:xfrm>
            <a:off x="2545475" y="2831453"/>
            <a:ext cx="8351126" cy="523220"/>
          </a:xfrm>
          <a:prstGeom prst="rect">
            <a:avLst/>
          </a:prstGeom>
          <a:noFill/>
          <a:ln w="38100">
            <a:solidFill>
              <a:srgbClr val="05D805"/>
            </a:solidFill>
          </a:ln>
        </p:spPr>
        <p:txBody>
          <a:bodyPr wrap="square">
            <a:spAutoFit/>
          </a:bodyPr>
          <a:lstStyle/>
          <a:p>
            <a:pPr algn="just"/>
            <a:r>
              <a:rPr lang="de-DE" sz="2800" b="1" dirty="0">
                <a:effectLst/>
                <a:latin typeface="Times New Roman" panose="02020603050405020304" pitchFamily="18" charset="0"/>
                <a:cs typeface="Times New Roman" panose="02020603050405020304" pitchFamily="18" charset="0"/>
              </a:rPr>
              <a:t>Trình bày chi tiết thể hiện cử chỉ, hành động, lối sống</a:t>
            </a:r>
            <a:endParaRPr lang="en-US" sz="2800" b="1" dirty="0">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C81FE57A-4722-9778-162C-C6415F82B68D}"/>
              </a:ext>
            </a:extLst>
          </p:cNvPr>
          <p:cNvSpPr txBox="1"/>
          <p:nvPr/>
        </p:nvSpPr>
        <p:spPr>
          <a:xfrm>
            <a:off x="2545478" y="1826067"/>
            <a:ext cx="6862410" cy="523220"/>
          </a:xfrm>
          <a:prstGeom prst="rect">
            <a:avLst/>
          </a:prstGeom>
          <a:noFill/>
          <a:ln w="38100">
            <a:solidFill>
              <a:srgbClr val="05D805"/>
            </a:solidFill>
          </a:ln>
        </p:spPr>
        <p:txBody>
          <a:bodyPr wrap="square">
            <a:spAutoFit/>
          </a:bodyPr>
          <a:lstStyle/>
          <a:p>
            <a:pPr marL="0" marR="0" algn="just">
              <a:spcBef>
                <a:spcPts val="0"/>
              </a:spcBef>
              <a:spcAft>
                <a:spcPts val="0"/>
              </a:spcAft>
              <a:tabLst>
                <a:tab pos="0" algn="l"/>
                <a:tab pos="57150" algn="l"/>
              </a:tabLst>
            </a:pPr>
            <a:r>
              <a:rPr lang="de-DE" sz="2800" b="1" dirty="0">
                <a:effectLst/>
                <a:latin typeface="Times New Roman" panose="02020603050405020304" pitchFamily="18" charset="0"/>
                <a:cs typeface="Times New Roman" panose="02020603050405020304" pitchFamily="18" charset="0"/>
              </a:rPr>
              <a:t>Nêu chi tiết thể hiện suy nghĩ của nhân vật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0D08DAE5-3DD4-01AE-D49E-3A17EAB0C619}"/>
              </a:ext>
            </a:extLst>
          </p:cNvPr>
          <p:cNvSpPr txBox="1"/>
          <p:nvPr/>
        </p:nvSpPr>
        <p:spPr>
          <a:xfrm>
            <a:off x="2585778" y="3774656"/>
            <a:ext cx="6862409" cy="523220"/>
          </a:xfrm>
          <a:prstGeom prst="rect">
            <a:avLst/>
          </a:prstGeom>
          <a:noFill/>
          <a:ln w="38100">
            <a:solidFill>
              <a:srgbClr val="05D805"/>
            </a:solidFill>
          </a:ln>
        </p:spPr>
        <p:txBody>
          <a:bodyPr wrap="square">
            <a:spAutoFit/>
          </a:bodyPr>
          <a:lstStyle/>
          <a:p>
            <a:r>
              <a:rPr lang="de-DE" sz="2800" b="1" dirty="0">
                <a:effectLst/>
                <a:latin typeface="Times New Roman" panose="02020603050405020304" pitchFamily="18" charset="0"/>
                <a:cs typeface="Times New Roman" panose="02020603050405020304" pitchFamily="18" charset="0"/>
              </a:rPr>
              <a:t>Nêu chi tiết thể hiện ngôn ngữ của nhân vật</a:t>
            </a:r>
            <a:endParaRPr lang="en-US" sz="2800" b="1" dirty="0">
              <a:latin typeface="Times New Roman" panose="020206030504050203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id="{E209B9D9-DF98-91B2-ECAC-042DAA096689}"/>
              </a:ext>
            </a:extLst>
          </p:cNvPr>
          <p:cNvSpPr txBox="1"/>
          <p:nvPr/>
        </p:nvSpPr>
        <p:spPr>
          <a:xfrm>
            <a:off x="2585778" y="4694731"/>
            <a:ext cx="8351126" cy="954107"/>
          </a:xfrm>
          <a:prstGeom prst="rect">
            <a:avLst/>
          </a:prstGeom>
          <a:noFill/>
          <a:ln w="38100">
            <a:solidFill>
              <a:srgbClr val="05D805"/>
            </a:solidFill>
          </a:ln>
        </p:spPr>
        <p:txBody>
          <a:bodyPr wrap="square">
            <a:spAutoFit/>
          </a:bodyPr>
          <a:lstStyle/>
          <a:p>
            <a:r>
              <a:rPr lang="de-DE" sz="2800" b="1" dirty="0">
                <a:effectLst/>
                <a:latin typeface="Times New Roman" panose="02020603050405020304" pitchFamily="18" charset="0"/>
                <a:cs typeface="Times New Roman" panose="02020603050405020304" pitchFamily="18" charset="0"/>
              </a:rPr>
              <a:t>Nêu nhận xét của người kể chuyện và lời nói của các nhân vật khác về Võ Tòng</a:t>
            </a:r>
            <a:endParaRPr lang="en-US" sz="2800" b="1"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4E5DC81F-0F83-9983-34A6-2BE97CB0E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5245" y="-755655"/>
            <a:ext cx="2656755" cy="2662079"/>
          </a:xfrm>
          <a:prstGeom prst="rect">
            <a:avLst/>
          </a:prstGeom>
        </p:spPr>
      </p:pic>
      <p:sp>
        <p:nvSpPr>
          <p:cNvPr id="16" name="Mũi tên: Hình ngũ giác 15">
            <a:extLst>
              <a:ext uri="{FF2B5EF4-FFF2-40B4-BE49-F238E27FC236}">
                <a16:creationId xmlns:a16="http://schemas.microsoft.com/office/drawing/2014/main" id="{61E8D59E-1B14-7BB8-AA68-C81D1925EDC5}"/>
              </a:ext>
            </a:extLst>
          </p:cNvPr>
          <p:cNvSpPr/>
          <p:nvPr/>
        </p:nvSpPr>
        <p:spPr>
          <a:xfrm>
            <a:off x="582511" y="5937664"/>
            <a:ext cx="2079467"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6</a:t>
            </a:r>
            <a:endParaRPr lang="en-US" sz="3200" dirty="0">
              <a:solidFill>
                <a:schemeClr val="bg1"/>
              </a:solidFill>
            </a:endParaRPr>
          </a:p>
        </p:txBody>
      </p:sp>
      <p:sp>
        <p:nvSpPr>
          <p:cNvPr id="17" name="Hộp Văn bản 16">
            <a:extLst>
              <a:ext uri="{FF2B5EF4-FFF2-40B4-BE49-F238E27FC236}">
                <a16:creationId xmlns:a16="http://schemas.microsoft.com/office/drawing/2014/main" id="{DB03848A-4086-1C23-9940-8F7B5ED4FA87}"/>
              </a:ext>
            </a:extLst>
          </p:cNvPr>
          <p:cNvSpPr txBox="1"/>
          <p:nvPr/>
        </p:nvSpPr>
        <p:spPr>
          <a:xfrm>
            <a:off x="2661978" y="5812596"/>
            <a:ext cx="9108105" cy="954107"/>
          </a:xfrm>
          <a:prstGeom prst="rect">
            <a:avLst/>
          </a:prstGeom>
          <a:noFill/>
          <a:ln w="38100">
            <a:solidFill>
              <a:srgbClr val="05D805"/>
            </a:solidFill>
          </a:ln>
        </p:spPr>
        <p:txBody>
          <a:bodyPr wrap="square">
            <a:spAutoFit/>
          </a:bodyPr>
          <a:lstStyle/>
          <a:p>
            <a:pPr algn="just">
              <a:tabLst>
                <a:tab pos="0" algn="l"/>
                <a:tab pos="57150" algn="l"/>
              </a:tabLst>
            </a:pPr>
            <a:r>
              <a:rPr lang="de-DE" sz="2800" b="1" dirty="0">
                <a:latin typeface="Times New Roman" panose="02020603050405020304" pitchFamily="18" charset="0"/>
                <a:cs typeface="Times New Roman" panose="02020603050405020304" pitchFamily="18" charset="0"/>
              </a:rPr>
              <a:t>Chỉ ra sự thay đổi ngôi kể trong chuyện, sự thay đổi đó có tác dụng gì trong việc khắc họa nhân vật Võ Tòng?</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7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P spid="25" grpId="0" animBg="1"/>
      <p:bldP spid="26" grpId="0" animBg="1"/>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Bảng 7">
            <a:extLst>
              <a:ext uri="{FF2B5EF4-FFF2-40B4-BE49-F238E27FC236}">
                <a16:creationId xmlns:a16="http://schemas.microsoft.com/office/drawing/2014/main" id="{F9B0C29B-DF48-EEAD-128C-DAF81DF33480}"/>
              </a:ext>
            </a:extLst>
          </p:cNvPr>
          <p:cNvGraphicFramePr>
            <a:graphicFrameLocks noGrp="1"/>
          </p:cNvGraphicFramePr>
          <p:nvPr>
            <p:extLst>
              <p:ext uri="{D42A27DB-BD31-4B8C-83A1-F6EECF244321}">
                <p14:modId xmlns:p14="http://schemas.microsoft.com/office/powerpoint/2010/main" val="972550339"/>
              </p:ext>
            </p:extLst>
          </p:nvPr>
        </p:nvGraphicFramePr>
        <p:xfrm>
          <a:off x="273049" y="632531"/>
          <a:ext cx="11493501" cy="5592938"/>
        </p:xfrm>
        <a:graphic>
          <a:graphicData uri="http://schemas.openxmlformats.org/drawingml/2006/table">
            <a:tbl>
              <a:tblPr firstRow="1" firstCol="1" lastRow="1" lastCol="1" bandRow="1" bandCol="1">
                <a:tableStyleId>{5C22544A-7EE6-4342-B048-85BDC9FD1C3A}</a:tableStyleId>
              </a:tblPr>
              <a:tblGrid>
                <a:gridCol w="2146300">
                  <a:extLst>
                    <a:ext uri="{9D8B030D-6E8A-4147-A177-3AD203B41FA5}">
                      <a16:colId xmlns:a16="http://schemas.microsoft.com/office/drawing/2014/main" val="1899841997"/>
                    </a:ext>
                  </a:extLst>
                </a:gridCol>
                <a:gridCol w="6629400">
                  <a:extLst>
                    <a:ext uri="{9D8B030D-6E8A-4147-A177-3AD203B41FA5}">
                      <a16:colId xmlns:a16="http://schemas.microsoft.com/office/drawing/2014/main" val="2643126098"/>
                    </a:ext>
                  </a:extLst>
                </a:gridCol>
                <a:gridCol w="2717801">
                  <a:extLst>
                    <a:ext uri="{9D8B030D-6E8A-4147-A177-3AD203B41FA5}">
                      <a16:colId xmlns:a16="http://schemas.microsoft.com/office/drawing/2014/main" val="3657750569"/>
                    </a:ext>
                  </a:extLst>
                </a:gridCol>
              </a:tblGrid>
              <a:tr h="1069600">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1074963282"/>
                  </a:ext>
                </a:extLst>
              </a:tr>
              <a:tr h="4523338">
                <a:tc>
                  <a:txBody>
                    <a:bodyPr/>
                    <a:lstStyle/>
                    <a:p>
                      <a:pPr marL="0" marR="0" algn="just">
                        <a:spcBef>
                          <a:spcPts val="0"/>
                        </a:spcBef>
                        <a:spcAft>
                          <a:spcPts val="0"/>
                        </a:spcAft>
                      </a:pPr>
                      <a:r>
                        <a:rPr lang="de-DE" sz="2800"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1. </a:t>
                      </a:r>
                    </a:p>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Ngoại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374516"/>
                  </a:ext>
                </a:extLst>
              </a:tr>
            </a:tbl>
          </a:graphicData>
        </a:graphic>
      </p:graphicFrame>
      <p:sp>
        <p:nvSpPr>
          <p:cNvPr id="10" name="Hộp Văn bản 9">
            <a:extLst>
              <a:ext uri="{FF2B5EF4-FFF2-40B4-BE49-F238E27FC236}">
                <a16:creationId xmlns:a16="http://schemas.microsoft.com/office/drawing/2014/main" id="{FC18C9CF-92BE-4CA3-4051-558F2A824A84}"/>
              </a:ext>
            </a:extLst>
          </p:cNvPr>
          <p:cNvSpPr txBox="1"/>
          <p:nvPr/>
        </p:nvSpPr>
        <p:spPr>
          <a:xfrm>
            <a:off x="2603500" y="1697851"/>
            <a:ext cx="6096000" cy="954107"/>
          </a:xfrm>
          <a:prstGeom prst="rect">
            <a:avLst/>
          </a:prstGeom>
          <a:noFill/>
        </p:spPr>
        <p:txBody>
          <a:bodyPr wrap="square">
            <a:spAutoFit/>
          </a:bodyPr>
          <a:lstStyle/>
          <a:p>
            <a:pPr marL="0" marR="0" algn="just">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Cởi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trần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mặc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chiếc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quần</a:t>
            </a:r>
            <a:r>
              <a:rPr lang="en-US" sz="2800" b="0" dirty="0">
                <a:solidFill>
                  <a:schemeClr val="tx1"/>
                </a:solidFill>
                <a:effectLst/>
                <a:latin typeface="Times New Roman" panose="02020603050405020304" pitchFamily="18" charset="0"/>
                <a:cs typeface="Times New Roman" panose="02020603050405020304" pitchFamily="18" charset="0"/>
              </a:rPr>
              <a:t> ka ki </a:t>
            </a:r>
            <a:r>
              <a:rPr lang="en-US" sz="2800" b="0" dirty="0" err="1">
                <a:solidFill>
                  <a:schemeClr val="tx1"/>
                </a:solidFill>
                <a:effectLst/>
                <a:latin typeface="Times New Roman" panose="02020603050405020304" pitchFamily="18" charset="0"/>
                <a:cs typeface="Times New Roman" panose="02020603050405020304" pitchFamily="18" charset="0"/>
              </a:rPr>
              <a:t>còn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mới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nhưng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coi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bộ</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lâu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không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giặt</a:t>
            </a:r>
            <a:endParaRPr lang="en-US" sz="2800" b="0" dirty="0">
              <a:solidFill>
                <a:schemeClr val="tx1"/>
              </a:solidFill>
              <a:effectLst/>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1D152503-43A6-808B-74BA-1305152C8A2A}"/>
              </a:ext>
            </a:extLst>
          </p:cNvPr>
          <p:cNvSpPr txBox="1"/>
          <p:nvPr/>
        </p:nvSpPr>
        <p:spPr>
          <a:xfrm>
            <a:off x="2603500" y="2586115"/>
            <a:ext cx="6096000" cy="954107"/>
          </a:xfrm>
          <a:prstGeom prst="rect">
            <a:avLst/>
          </a:prstGeom>
          <a:noFill/>
        </p:spPr>
        <p:txBody>
          <a:bodyPr wrap="square">
            <a:spAutoFit/>
          </a:bodyPr>
          <a:lstStyle/>
          <a:p>
            <a:pPr marL="0" marR="0" algn="just">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Bên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hông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đeo</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lủng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lẳng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một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lưỡi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lê</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nằm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gọn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trong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vỏ</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sắt</a:t>
            </a:r>
            <a:r>
              <a:rPr lang="en-US" sz="2800" b="0" dirty="0">
                <a:solidFill>
                  <a:schemeClr val="tx1"/>
                </a:solidFill>
                <a:effectLst/>
                <a:latin typeface="Times New Roman" panose="02020603050405020304" pitchFamily="18" charset="0"/>
                <a:cs typeface="Times New Roman" panose="02020603050405020304" pitchFamily="18" charset="0"/>
              </a:rPr>
              <a:t>.</a:t>
            </a:r>
          </a:p>
        </p:txBody>
      </p:sp>
      <p:sp>
        <p:nvSpPr>
          <p:cNvPr id="14" name="Hộp Văn bản 13">
            <a:extLst>
              <a:ext uri="{FF2B5EF4-FFF2-40B4-BE49-F238E27FC236}">
                <a16:creationId xmlns:a16="http://schemas.microsoft.com/office/drawing/2014/main" id="{D8C68531-26C3-5FCA-5B30-90215045AFDC}"/>
              </a:ext>
            </a:extLst>
          </p:cNvPr>
          <p:cNvSpPr txBox="1"/>
          <p:nvPr/>
        </p:nvSpPr>
        <p:spPr>
          <a:xfrm>
            <a:off x="2603500" y="3537251"/>
            <a:ext cx="6096000" cy="523220"/>
          </a:xfrm>
          <a:prstGeom prst="rect">
            <a:avLst/>
          </a:prstGeom>
          <a:noFill/>
        </p:spPr>
        <p:txBody>
          <a:bodyPr wrap="square">
            <a:spAutoFit/>
          </a:bodyPr>
          <a:lstStyle/>
          <a:p>
            <a:pPr marL="0" marR="0" algn="just">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Thắt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xanh-tuya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rông</a:t>
            </a:r>
            <a:r>
              <a:rPr lang="en-US" sz="2800" b="0" dirty="0">
                <a:solidFill>
                  <a:schemeClr val="tx1"/>
                </a:solidFill>
                <a:effectLst/>
                <a:latin typeface="Times New Roman" panose="02020603050405020304" pitchFamily="18" charset="0"/>
                <a:cs typeface="Times New Roman" panose="02020603050405020304" pitchFamily="18" charset="0"/>
              </a:rPr>
              <a:t> </a:t>
            </a:r>
          </a:p>
        </p:txBody>
      </p:sp>
      <p:sp>
        <p:nvSpPr>
          <p:cNvPr id="16" name="Hộp Văn bản 15">
            <a:extLst>
              <a:ext uri="{FF2B5EF4-FFF2-40B4-BE49-F238E27FC236}">
                <a16:creationId xmlns:a16="http://schemas.microsoft.com/office/drawing/2014/main" id="{6AA7B4BE-0257-F348-3CD8-447F274D8352}"/>
              </a:ext>
            </a:extLst>
          </p:cNvPr>
          <p:cNvSpPr txBox="1"/>
          <p:nvPr/>
        </p:nvSpPr>
        <p:spPr>
          <a:xfrm>
            <a:off x="2470150" y="4060471"/>
            <a:ext cx="6362700" cy="954107"/>
          </a:xfrm>
          <a:prstGeom prst="rect">
            <a:avLst/>
          </a:prstGeom>
          <a:noFill/>
        </p:spPr>
        <p:txBody>
          <a:bodyPr wrap="square">
            <a:spAutoFit/>
          </a:bodyPr>
          <a:lstStyle/>
          <a:p>
            <a:pPr marL="0" marR="0" algn="just">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Mặt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một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hàng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sẹo</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khủng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khiếp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chạy</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từ</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thái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dương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xuống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cổ</a:t>
            </a:r>
            <a:endParaRPr lang="en-US" sz="2800" b="0" dirty="0">
              <a:solidFill>
                <a:schemeClr val="tx1"/>
              </a:solidFill>
              <a:effectLst/>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9B90ED03-A479-A555-FCF3-D1404E01BF8A}"/>
              </a:ext>
            </a:extLst>
          </p:cNvPr>
          <p:cNvSpPr txBox="1"/>
          <p:nvPr/>
        </p:nvSpPr>
        <p:spPr>
          <a:xfrm>
            <a:off x="2492375" y="5051582"/>
            <a:ext cx="7531100" cy="523220"/>
          </a:xfrm>
          <a:prstGeom prst="rect">
            <a:avLst/>
          </a:prstGeom>
          <a:noFill/>
        </p:spPr>
        <p:txBody>
          <a:bodyPr wrap="square">
            <a:spAutoFit/>
          </a:bodyPr>
          <a:lstStyle/>
          <a:p>
            <a:pPr marL="0" marR="0" algn="just">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bóng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lặng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lẽ</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ngồi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bên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bếp</a:t>
            </a:r>
            <a:endParaRPr lang="en-US" sz="2800" b="0" dirty="0">
              <a:solidFill>
                <a:schemeClr val="tx1"/>
              </a:solidFill>
              <a:effectLst/>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7C799A82-7EC7-BA38-9A61-9E4F0235719F}"/>
              </a:ext>
            </a:extLst>
          </p:cNvPr>
          <p:cNvSpPr txBox="1"/>
          <p:nvPr/>
        </p:nvSpPr>
        <p:spPr>
          <a:xfrm>
            <a:off x="2492375" y="5611807"/>
            <a:ext cx="7531100" cy="523220"/>
          </a:xfrm>
          <a:prstGeom prst="rect">
            <a:avLst/>
          </a:prstGeom>
          <a:noFill/>
        </p:spPr>
        <p:txBody>
          <a:bodyPr wrap="square">
            <a:spAutoFit/>
          </a:bodyPr>
          <a:lstStyle/>
          <a:p>
            <a:pPr marL="0" marR="0" algn="just">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Gã</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ngày</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càng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trở</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nên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kì</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hình</a:t>
            </a:r>
            <a:r>
              <a:rPr lang="en-US" sz="2800" b="0" dirty="0">
                <a:solidFill>
                  <a:schemeClr val="tx1"/>
                </a:solidFill>
                <a:effectLst/>
                <a:latin typeface="Times New Roman" panose="02020603050405020304" pitchFamily="18" charset="0"/>
                <a:cs typeface="Times New Roman" panose="02020603050405020304" pitchFamily="18" charset="0"/>
              </a:rPr>
              <a:t> di </a:t>
            </a:r>
            <a:r>
              <a:rPr lang="en-US" sz="2800" b="0" dirty="0" err="1">
                <a:solidFill>
                  <a:schemeClr val="tx1"/>
                </a:solidFill>
                <a:effectLst/>
                <a:latin typeface="Times New Roman" panose="02020603050405020304" pitchFamily="18" charset="0"/>
                <a:cs typeface="Times New Roman" panose="02020603050405020304" pitchFamily="18" charset="0"/>
              </a:rPr>
              <a:t>tướng</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6D3C6B96-80B9-B066-D0DA-0EF8D3995969}"/>
              </a:ext>
            </a:extLst>
          </p:cNvPr>
          <p:cNvSpPr txBox="1"/>
          <p:nvPr/>
        </p:nvSpPr>
        <p:spPr>
          <a:xfrm>
            <a:off x="9105900" y="1691569"/>
            <a:ext cx="2660650" cy="954107"/>
          </a:xfrm>
          <a:prstGeom prst="rect">
            <a:avLst/>
          </a:prstGeom>
          <a:noFill/>
        </p:spPr>
        <p:txBody>
          <a:bodyPr wrap="square">
            <a:spAutoFit/>
          </a:bodyPr>
          <a:lstStyle/>
          <a:p>
            <a:pPr marL="0" marR="0" algn="ctr">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Kì</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dị</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thường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dữ</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dằn</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40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Bảng 7">
            <a:extLst>
              <a:ext uri="{FF2B5EF4-FFF2-40B4-BE49-F238E27FC236}">
                <a16:creationId xmlns:a16="http://schemas.microsoft.com/office/drawing/2014/main" id="{F9B0C29B-DF48-EEAD-128C-DAF81DF33480}"/>
              </a:ext>
            </a:extLst>
          </p:cNvPr>
          <p:cNvGraphicFramePr>
            <a:graphicFrameLocks noGrp="1"/>
          </p:cNvGraphicFramePr>
          <p:nvPr>
            <p:extLst>
              <p:ext uri="{D42A27DB-BD31-4B8C-83A1-F6EECF244321}">
                <p14:modId xmlns:p14="http://schemas.microsoft.com/office/powerpoint/2010/main" val="3714654721"/>
              </p:ext>
            </p:extLst>
          </p:nvPr>
        </p:nvGraphicFramePr>
        <p:xfrm>
          <a:off x="266699" y="632531"/>
          <a:ext cx="11696700" cy="5592938"/>
        </p:xfrm>
        <a:graphic>
          <a:graphicData uri="http://schemas.openxmlformats.org/drawingml/2006/table">
            <a:tbl>
              <a:tblPr firstRow="1" firstCol="1" lastRow="1" lastCol="1" bandRow="1" bandCol="1">
                <a:tableStyleId>{5C22544A-7EE6-4342-B048-85BDC9FD1C3A}</a:tableStyleId>
              </a:tblPr>
              <a:tblGrid>
                <a:gridCol w="2184245">
                  <a:extLst>
                    <a:ext uri="{9D8B030D-6E8A-4147-A177-3AD203B41FA5}">
                      <a16:colId xmlns:a16="http://schemas.microsoft.com/office/drawing/2014/main" val="1899841997"/>
                    </a:ext>
                  </a:extLst>
                </a:gridCol>
                <a:gridCol w="7229858">
                  <a:extLst>
                    <a:ext uri="{9D8B030D-6E8A-4147-A177-3AD203B41FA5}">
                      <a16:colId xmlns:a16="http://schemas.microsoft.com/office/drawing/2014/main" val="2643126098"/>
                    </a:ext>
                  </a:extLst>
                </a:gridCol>
                <a:gridCol w="2282597">
                  <a:extLst>
                    <a:ext uri="{9D8B030D-6E8A-4147-A177-3AD203B41FA5}">
                      <a16:colId xmlns:a16="http://schemas.microsoft.com/office/drawing/2014/main" val="3657750569"/>
                    </a:ext>
                  </a:extLst>
                </a:gridCol>
              </a:tblGrid>
              <a:tr h="1069600">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1074963282"/>
                  </a:ext>
                </a:extLst>
              </a:tr>
              <a:tr h="4523338">
                <a:tc>
                  <a:txBody>
                    <a:bodyPr/>
                    <a:lstStyle/>
                    <a:p>
                      <a:pPr marL="0" marR="0" algn="ctr">
                        <a:spcBef>
                          <a:spcPts val="0"/>
                        </a:spcBef>
                        <a:spcAft>
                          <a:spcPts val="0"/>
                        </a:spcAft>
                      </a:pPr>
                      <a:r>
                        <a:rPr lang="de-DE" sz="2800"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2.Cử </a:t>
                      </a:r>
                      <a:r>
                        <a:rPr lang="en-US" sz="2800" dirty="0" err="1">
                          <a:effectLst/>
                          <a:latin typeface="Times New Roman" panose="02020603050405020304" pitchFamily="18" charset="0"/>
                          <a:cs typeface="Times New Roman" panose="02020603050405020304" pitchFamily="18" charset="0"/>
                        </a:rPr>
                        <a:t>chỉ,thái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374516"/>
                  </a:ext>
                </a:extLst>
              </a:tr>
            </a:tbl>
          </a:graphicData>
        </a:graphic>
      </p:graphicFrame>
      <p:sp>
        <p:nvSpPr>
          <p:cNvPr id="10" name="Hộp Văn bản 9">
            <a:extLst>
              <a:ext uri="{FF2B5EF4-FFF2-40B4-BE49-F238E27FC236}">
                <a16:creationId xmlns:a16="http://schemas.microsoft.com/office/drawing/2014/main" id="{FC18C9CF-92BE-4CA3-4051-558F2A824A84}"/>
              </a:ext>
            </a:extLst>
          </p:cNvPr>
          <p:cNvSpPr txBox="1"/>
          <p:nvPr/>
        </p:nvSpPr>
        <p:spPr>
          <a:xfrm>
            <a:off x="2498725" y="1692026"/>
            <a:ext cx="2339975"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kia:</a:t>
            </a:r>
          </a:p>
        </p:txBody>
      </p:sp>
      <p:sp>
        <p:nvSpPr>
          <p:cNvPr id="12" name="Hộp Văn bản 11">
            <a:extLst>
              <a:ext uri="{FF2B5EF4-FFF2-40B4-BE49-F238E27FC236}">
                <a16:creationId xmlns:a16="http://schemas.microsoft.com/office/drawing/2014/main" id="{1D152503-43A6-808B-74BA-1305152C8A2A}"/>
              </a:ext>
            </a:extLst>
          </p:cNvPr>
          <p:cNvSpPr txBox="1"/>
          <p:nvPr/>
        </p:nvSpPr>
        <p:spPr>
          <a:xfrm>
            <a:off x="2581275" y="2155269"/>
            <a:ext cx="5933376"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mực</a:t>
            </a:r>
            <a:r>
              <a:rPr lang="en-US" sz="2800" dirty="0">
                <a:latin typeface="Times New Roman" panose="02020603050405020304" pitchFamily="18" charset="0"/>
                <a:cs typeface="Times New Roman" panose="02020603050405020304" pitchFamily="18" charset="0"/>
              </a:rPr>
              <a:t>.</a:t>
            </a:r>
          </a:p>
        </p:txBody>
      </p:sp>
      <p:sp>
        <p:nvSpPr>
          <p:cNvPr id="14" name="Hộp Văn bản 13">
            <a:extLst>
              <a:ext uri="{FF2B5EF4-FFF2-40B4-BE49-F238E27FC236}">
                <a16:creationId xmlns:a16="http://schemas.microsoft.com/office/drawing/2014/main" id="{D8C68531-26C3-5FCA-5B30-90215045AFDC}"/>
              </a:ext>
            </a:extLst>
          </p:cNvPr>
          <p:cNvSpPr txBox="1"/>
          <p:nvPr/>
        </p:nvSpPr>
        <p:spPr>
          <a:xfrm>
            <a:off x="2581274" y="2686661"/>
            <a:ext cx="6791325"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chính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a:t>
            </a:r>
            <a:endParaRPr lang="en-US" sz="2800" dirty="0">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6AA7B4BE-0257-F348-3CD8-447F274D8352}"/>
              </a:ext>
            </a:extLst>
          </p:cNvPr>
          <p:cNvSpPr txBox="1"/>
          <p:nvPr/>
        </p:nvSpPr>
        <p:spPr>
          <a:xfrm>
            <a:off x="2581275" y="3563985"/>
            <a:ext cx="6192961"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Khi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a:t>
            </a:r>
          </a:p>
        </p:txBody>
      </p:sp>
      <p:sp>
        <p:nvSpPr>
          <p:cNvPr id="18" name="Hộp Văn bản 17">
            <a:extLst>
              <a:ext uri="{FF2B5EF4-FFF2-40B4-BE49-F238E27FC236}">
                <a16:creationId xmlns:a16="http://schemas.microsoft.com/office/drawing/2014/main" id="{9B90ED03-A479-A555-FCF3-D1404E01BF8A}"/>
              </a:ext>
            </a:extLst>
          </p:cNvPr>
          <p:cNvSpPr txBox="1"/>
          <p:nvPr/>
        </p:nvSpPr>
        <p:spPr>
          <a:xfrm>
            <a:off x="2692400" y="4087205"/>
            <a:ext cx="6112613" cy="1384995"/>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vợ</a:t>
            </a: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endParaRPr lang="en-US" sz="28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C03E0D6B-DDB0-C7DF-06EF-578EF58828C5}"/>
              </a:ext>
            </a:extLst>
          </p:cNvPr>
          <p:cNvSpPr txBox="1"/>
          <p:nvPr/>
        </p:nvSpPr>
        <p:spPr>
          <a:xfrm>
            <a:off x="9768236" y="1824886"/>
            <a:ext cx="1953069" cy="1384995"/>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trực</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ghét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ác</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5712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104A3A2-F503-BC4E-5372-1F10F40517D6}"/>
              </a:ext>
            </a:extLst>
          </p:cNvPr>
          <p:cNvGraphicFramePr>
            <a:graphicFrameLocks noGrp="1"/>
          </p:cNvGraphicFramePr>
          <p:nvPr>
            <p:extLst>
              <p:ext uri="{D42A27DB-BD31-4B8C-83A1-F6EECF244321}">
                <p14:modId xmlns:p14="http://schemas.microsoft.com/office/powerpoint/2010/main" val="753237207"/>
              </p:ext>
            </p:extLst>
          </p:nvPr>
        </p:nvGraphicFramePr>
        <p:xfrm>
          <a:off x="247650" y="149930"/>
          <a:ext cx="11696700" cy="6389258"/>
        </p:xfrm>
        <a:graphic>
          <a:graphicData uri="http://schemas.openxmlformats.org/drawingml/2006/table">
            <a:tbl>
              <a:tblPr firstRow="1" firstCol="1" lastRow="1" lastCol="1" bandRow="1" bandCol="1">
                <a:tableStyleId>{5C22544A-7EE6-4342-B048-85BDC9FD1C3A}</a:tableStyleId>
              </a:tblPr>
              <a:tblGrid>
                <a:gridCol w="2184245">
                  <a:extLst>
                    <a:ext uri="{9D8B030D-6E8A-4147-A177-3AD203B41FA5}">
                      <a16:colId xmlns:a16="http://schemas.microsoft.com/office/drawing/2014/main" val="1899841997"/>
                    </a:ext>
                  </a:extLst>
                </a:gridCol>
                <a:gridCol w="6559705">
                  <a:extLst>
                    <a:ext uri="{9D8B030D-6E8A-4147-A177-3AD203B41FA5}">
                      <a16:colId xmlns:a16="http://schemas.microsoft.com/office/drawing/2014/main" val="2643126098"/>
                    </a:ext>
                  </a:extLst>
                </a:gridCol>
                <a:gridCol w="2952750">
                  <a:extLst>
                    <a:ext uri="{9D8B030D-6E8A-4147-A177-3AD203B41FA5}">
                      <a16:colId xmlns:a16="http://schemas.microsoft.com/office/drawing/2014/main" val="3657750569"/>
                    </a:ext>
                  </a:extLst>
                </a:gridCol>
              </a:tblGrid>
              <a:tr h="829352">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1074963282"/>
                  </a:ext>
                </a:extLst>
              </a:tr>
              <a:tr h="5535818">
                <a:tc>
                  <a:txBody>
                    <a:bodyPr/>
                    <a:lstStyle/>
                    <a:p>
                      <a:pPr marL="0" marR="0" algn="ctr">
                        <a:spcBef>
                          <a:spcPts val="0"/>
                        </a:spcBef>
                        <a:spcAft>
                          <a:spcPts val="0"/>
                        </a:spcAft>
                      </a:pPr>
                      <a:r>
                        <a:rPr lang="de-DE" sz="2800"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2.Cử </a:t>
                      </a:r>
                      <a:r>
                        <a:rPr lang="en-US" sz="2800" dirty="0" err="1">
                          <a:effectLst/>
                          <a:latin typeface="Times New Roman" panose="02020603050405020304" pitchFamily="18" charset="0"/>
                          <a:cs typeface="Times New Roman" panose="02020603050405020304" pitchFamily="18" charset="0"/>
                        </a:rPr>
                        <a:t>chỉ,thái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374516"/>
                  </a:ext>
                </a:extLst>
              </a:tr>
            </a:tbl>
          </a:graphicData>
        </a:graphic>
      </p:graphicFrame>
      <p:sp>
        <p:nvSpPr>
          <p:cNvPr id="10" name="Hộp Văn bản 9">
            <a:extLst>
              <a:ext uri="{FF2B5EF4-FFF2-40B4-BE49-F238E27FC236}">
                <a16:creationId xmlns:a16="http://schemas.microsoft.com/office/drawing/2014/main" id="{FC18C9CF-92BE-4CA3-4051-558F2A824A84}"/>
              </a:ext>
            </a:extLst>
          </p:cNvPr>
          <p:cNvSpPr txBox="1"/>
          <p:nvPr/>
        </p:nvSpPr>
        <p:spPr>
          <a:xfrm>
            <a:off x="2470150" y="1107258"/>
            <a:ext cx="2851150"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p>
        </p:txBody>
      </p:sp>
      <p:sp>
        <p:nvSpPr>
          <p:cNvPr id="12" name="Hộp Văn bản 11">
            <a:extLst>
              <a:ext uri="{FF2B5EF4-FFF2-40B4-BE49-F238E27FC236}">
                <a16:creationId xmlns:a16="http://schemas.microsoft.com/office/drawing/2014/main" id="{1D152503-43A6-808B-74BA-1305152C8A2A}"/>
              </a:ext>
            </a:extLst>
          </p:cNvPr>
          <p:cNvSpPr txBox="1"/>
          <p:nvPr/>
        </p:nvSpPr>
        <p:spPr>
          <a:xfrm>
            <a:off x="2552700" y="1570501"/>
            <a:ext cx="6217048"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lều</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endParaRPr lang="en-US" sz="2800" dirty="0">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6AA7B4BE-0257-F348-3CD8-447F274D8352}"/>
              </a:ext>
            </a:extLst>
          </p:cNvPr>
          <p:cNvSpPr txBox="1"/>
          <p:nvPr/>
        </p:nvSpPr>
        <p:spPr>
          <a:xfrm>
            <a:off x="2552700" y="2517010"/>
            <a:ext cx="6335713" cy="2677656"/>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sp>
        <p:nvSpPr>
          <p:cNvPr id="18" name="Hộp Văn bản 17">
            <a:extLst>
              <a:ext uri="{FF2B5EF4-FFF2-40B4-BE49-F238E27FC236}">
                <a16:creationId xmlns:a16="http://schemas.microsoft.com/office/drawing/2014/main" id="{9B90ED03-A479-A555-FCF3-D1404E01BF8A}"/>
              </a:ext>
            </a:extLst>
          </p:cNvPr>
          <p:cNvSpPr txBox="1"/>
          <p:nvPr/>
        </p:nvSpPr>
        <p:spPr>
          <a:xfrm>
            <a:off x="2470150" y="5227522"/>
            <a:ext cx="6280150"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endParaRPr lang="en-US" sz="28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89940D37-91F9-7DB4-EDB3-BBC20B18E32F}"/>
              </a:ext>
            </a:extLst>
          </p:cNvPr>
          <p:cNvSpPr txBox="1"/>
          <p:nvPr/>
        </p:nvSpPr>
        <p:spPr>
          <a:xfrm>
            <a:off x="2489598" y="5860042"/>
            <a:ext cx="6280150"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r>
              <a:rPr lang="en-US" sz="2800" dirty="0">
                <a:latin typeface="Times New Roman" panose="02020603050405020304" pitchFamily="18" charset="0"/>
                <a:cs typeface="Times New Roman" panose="02020603050405020304" pitchFamily="18" charset="0"/>
              </a:rPr>
              <a:t>. </a:t>
            </a:r>
          </a:p>
        </p:txBody>
      </p:sp>
      <p:sp>
        <p:nvSpPr>
          <p:cNvPr id="13" name="Hộp Văn bản 12">
            <a:extLst>
              <a:ext uri="{FF2B5EF4-FFF2-40B4-BE49-F238E27FC236}">
                <a16:creationId xmlns:a16="http://schemas.microsoft.com/office/drawing/2014/main" id="{2CEB246F-155A-B82B-CD16-D475089CC4A8}"/>
              </a:ext>
            </a:extLst>
          </p:cNvPr>
          <p:cNvSpPr txBox="1"/>
          <p:nvPr/>
        </p:nvSpPr>
        <p:spPr>
          <a:xfrm>
            <a:off x="9091414" y="1241868"/>
            <a:ext cx="2649935" cy="3539430"/>
          </a:xfrm>
          <a:prstGeom prst="rect">
            <a:avLst/>
          </a:prstGeom>
          <a:noFill/>
        </p:spPr>
        <p:txBody>
          <a:bodyPr wrap="square">
            <a:spAutoFit/>
          </a:bodyPr>
          <a:lstStyle/>
          <a:p>
            <a:r>
              <a:rPr lang="vi-VN" sz="2800" dirty="0" err="1">
                <a:latin typeface="Times New Roman" panose="02020603050405020304" pitchFamily="18" charset="0"/>
                <a:cs typeface="Times New Roman" panose="02020603050405020304" pitchFamily="18" charset="0"/>
              </a:rPr>
              <a:t>Sống</a:t>
            </a:r>
            <a:r>
              <a:rPr lang="vi-VN" sz="2800" dirty="0">
                <a:latin typeface="Times New Roman" panose="02020603050405020304" pitchFamily="18" charset="0"/>
                <a:cs typeface="Times New Roman" panose="02020603050405020304" pitchFamily="18" charset="0"/>
              </a:rPr>
              <a:t> cô </a:t>
            </a:r>
            <a:r>
              <a:rPr lang="vi-VN" sz="2800" dirty="0" err="1">
                <a:latin typeface="Times New Roman" panose="02020603050405020304" pitchFamily="18" charset="0"/>
                <a:cs typeface="Times New Roman" panose="02020603050405020304" pitchFamily="18" charset="0"/>
              </a:rPr>
              <a:t>độc</a:t>
            </a:r>
            <a:r>
              <a:rPr lang="vi-VN" sz="2800" dirty="0">
                <a:latin typeface="Times New Roman" panose="02020603050405020304" pitchFamily="18" charset="0"/>
                <a:cs typeface="Times New Roman" panose="02020603050405020304" pitchFamily="18" charset="0"/>
              </a:rPr>
              <a:t> nơi </a:t>
            </a:r>
            <a:r>
              <a:rPr lang="vi-VN" sz="2800" dirty="0" err="1">
                <a:latin typeface="Times New Roman" panose="02020603050405020304" pitchFamily="18" charset="0"/>
                <a:cs typeface="Times New Roman" panose="02020603050405020304" pitchFamily="18" charset="0"/>
              </a:rPr>
              <a:t>rừng</a:t>
            </a:r>
            <a:r>
              <a:rPr lang="vi-VN" sz="2800" dirty="0">
                <a:latin typeface="Times New Roman" panose="02020603050405020304" pitchFamily="18" charset="0"/>
                <a:cs typeface="Times New Roman" panose="02020603050405020304" pitchFamily="18" charset="0"/>
              </a:rPr>
              <a:t> sâu, </a:t>
            </a:r>
            <a:r>
              <a:rPr lang="vi-VN" sz="2800" dirty="0" err="1">
                <a:latin typeface="Times New Roman" panose="02020603050405020304" pitchFamily="18" charset="0"/>
                <a:cs typeface="Times New Roman" panose="02020603050405020304" pitchFamily="18" charset="0"/>
              </a:rPr>
              <a:t>dũng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cảm</a:t>
            </a:r>
            <a:r>
              <a:rPr lang="vi-VN" sz="2800" dirty="0">
                <a:latin typeface="Times New Roman" panose="02020603050405020304" pitchFamily="18" charset="0"/>
                <a:cs typeface="Times New Roman" panose="02020603050405020304" pitchFamily="18" charset="0"/>
              </a:rPr>
              <a:t> gan </a:t>
            </a:r>
            <a:r>
              <a:rPr lang="vi-VN" sz="2800" dirty="0" err="1">
                <a:latin typeface="Times New Roman" panose="02020603050405020304" pitchFamily="18" charset="0"/>
                <a:cs typeface="Times New Roman" panose="02020603050405020304" pitchFamily="18" charset="0"/>
              </a:rPr>
              <a:t>dạ</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với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cuộc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đời</a:t>
            </a:r>
            <a:r>
              <a:rPr lang="vi-VN" sz="2800" dirty="0">
                <a:latin typeface="Times New Roman" panose="02020603050405020304" pitchFamily="18" charset="0"/>
                <a:cs typeface="Times New Roman" panose="02020603050405020304" pitchFamily="18" charset="0"/>
              </a:rPr>
              <a:t> gian truân, </a:t>
            </a:r>
            <a:r>
              <a:rPr lang="vi-VN" sz="2800" dirty="0" err="1">
                <a:latin typeface="Times New Roman" panose="02020603050405020304" pitchFamily="18" charset="0"/>
                <a:cs typeface="Times New Roman" panose="02020603050405020304" pitchFamily="18" charset="0"/>
              </a:rPr>
              <a:t>éo</a:t>
            </a:r>
            <a:r>
              <a:rPr lang="vi-VN" sz="2800" dirty="0">
                <a:latin typeface="Times New Roman" panose="02020603050405020304" pitchFamily="18" charset="0"/>
                <a:cs typeface="Times New Roman" panose="02020603050405020304" pitchFamily="18" charset="0"/>
              </a:rPr>
              <a:t> le,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687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8"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4091722" y="172340"/>
            <a:ext cx="7240554"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KHỞI ĐỘNG</a:t>
            </a: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Hình ảnh 5">
            <a:extLst>
              <a:ext uri="{FF2B5EF4-FFF2-40B4-BE49-F238E27FC236}">
                <a16:creationId xmlns:a16="http://schemas.microsoft.com/office/drawing/2014/main" id="{44AAF404-EF78-8675-799E-8D6C000D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59" y="770356"/>
            <a:ext cx="3925469" cy="3925469"/>
          </a:xfrm>
          <a:prstGeom prst="rect">
            <a:avLst/>
          </a:prstGeom>
        </p:spPr>
      </p:pic>
      <p:pic>
        <p:nvPicPr>
          <p:cNvPr id="18" name="Hình ảnh 17">
            <a:extLst>
              <a:ext uri="{FF2B5EF4-FFF2-40B4-BE49-F238E27FC236}">
                <a16:creationId xmlns:a16="http://schemas.microsoft.com/office/drawing/2014/main" id="{C280E3F0-5C84-97D8-BF0C-63DDC008B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525" y="3258446"/>
            <a:ext cx="4229100" cy="4229100"/>
          </a:xfrm>
          <a:prstGeom prst="rect">
            <a:avLst/>
          </a:prstGeom>
        </p:spPr>
      </p:pic>
      <p:sp>
        <p:nvSpPr>
          <p:cNvPr id="19" name="Bong bóng Lời nói: Hình bầu dục 18">
            <a:extLst>
              <a:ext uri="{FF2B5EF4-FFF2-40B4-BE49-F238E27FC236}">
                <a16:creationId xmlns:a16="http://schemas.microsoft.com/office/drawing/2014/main" id="{D7CDBC88-B427-A7CB-2E10-7D972648A012}"/>
              </a:ext>
            </a:extLst>
          </p:cNvPr>
          <p:cNvSpPr/>
          <p:nvPr/>
        </p:nvSpPr>
        <p:spPr>
          <a:xfrm>
            <a:off x="4275265" y="1123950"/>
            <a:ext cx="6526086" cy="2800350"/>
          </a:xfrm>
          <a:prstGeom prst="wedgeEllipseCallout">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effectLst/>
                <a:latin typeface="Times New Roman" panose="02020603050405020304" pitchFamily="18" charset="0"/>
                <a:ea typeface="Times New Roman" panose="02020603050405020304" pitchFamily="18" charset="0"/>
              </a:rPr>
              <a:t>Xem</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hình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ảnh</a:t>
            </a:r>
            <a:r>
              <a:rPr lang="en-US" sz="3200" b="1" dirty="0">
                <a:solidFill>
                  <a:schemeClr val="bg1"/>
                </a:solidFill>
                <a:effectLst/>
                <a:latin typeface="Times New Roman" panose="02020603050405020304" pitchFamily="18" charset="0"/>
                <a:ea typeface="Times New Roman" panose="02020603050405020304" pitchFamily="18" charset="0"/>
              </a:rPr>
              <a:t> video </a:t>
            </a:r>
            <a:r>
              <a:rPr lang="en-US" sz="3200" b="1" dirty="0" err="1">
                <a:solidFill>
                  <a:schemeClr val="bg1"/>
                </a:solidFill>
                <a:effectLst/>
                <a:latin typeface="Times New Roman" panose="02020603050405020304" pitchFamily="18" charset="0"/>
                <a:ea typeface="Times New Roman" panose="02020603050405020304" pitchFamily="18" charset="0"/>
              </a:rPr>
              <a:t>v</a:t>
            </a:r>
            <a:r>
              <a:rPr lang="en-US" sz="3200" b="1" dirty="0" err="1">
                <a:solidFill>
                  <a:schemeClr val="bg1"/>
                </a:solidFill>
                <a:latin typeface="Times New Roman" panose="02020603050405020304" pitchFamily="18" charset="0"/>
                <a:ea typeface="Times New Roman" panose="02020603050405020304" pitchFamily="18" charset="0"/>
              </a:rPr>
              <a:t>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nghe</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giai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điệu</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bài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hát</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901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104A3A2-F503-BC4E-5372-1F10F40517D6}"/>
              </a:ext>
            </a:extLst>
          </p:cNvPr>
          <p:cNvGraphicFramePr>
            <a:graphicFrameLocks noGrp="1"/>
          </p:cNvGraphicFramePr>
          <p:nvPr>
            <p:extLst>
              <p:ext uri="{D42A27DB-BD31-4B8C-83A1-F6EECF244321}">
                <p14:modId xmlns:p14="http://schemas.microsoft.com/office/powerpoint/2010/main" val="2521446485"/>
              </p:ext>
            </p:extLst>
          </p:nvPr>
        </p:nvGraphicFramePr>
        <p:xfrm>
          <a:off x="247650" y="119785"/>
          <a:ext cx="11696700" cy="6618429"/>
        </p:xfrm>
        <a:graphic>
          <a:graphicData uri="http://schemas.openxmlformats.org/drawingml/2006/table">
            <a:tbl>
              <a:tblPr firstRow="1" firstCol="1" lastRow="1" lastCol="1" bandRow="1" bandCol="1">
                <a:tableStyleId>{5C22544A-7EE6-4342-B048-85BDC9FD1C3A}</a:tableStyleId>
              </a:tblPr>
              <a:tblGrid>
                <a:gridCol w="2152650">
                  <a:extLst>
                    <a:ext uri="{9D8B030D-6E8A-4147-A177-3AD203B41FA5}">
                      <a16:colId xmlns:a16="http://schemas.microsoft.com/office/drawing/2014/main" val="1899841997"/>
                    </a:ext>
                  </a:extLst>
                </a:gridCol>
                <a:gridCol w="7213401">
                  <a:extLst>
                    <a:ext uri="{9D8B030D-6E8A-4147-A177-3AD203B41FA5}">
                      <a16:colId xmlns:a16="http://schemas.microsoft.com/office/drawing/2014/main" val="2643126098"/>
                    </a:ext>
                  </a:extLst>
                </a:gridCol>
                <a:gridCol w="2330649">
                  <a:extLst>
                    <a:ext uri="{9D8B030D-6E8A-4147-A177-3AD203B41FA5}">
                      <a16:colId xmlns:a16="http://schemas.microsoft.com/office/drawing/2014/main" val="3657750569"/>
                    </a:ext>
                  </a:extLst>
                </a:gridCol>
              </a:tblGrid>
              <a:tr h="616448">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1074963282"/>
                  </a:ext>
                </a:extLst>
              </a:tr>
              <a:tr h="5764989">
                <a:tc>
                  <a:txBody>
                    <a:bodyPr/>
                    <a:lstStyle/>
                    <a:p>
                      <a:pPr marL="0" marR="0" algn="ctr">
                        <a:spcBef>
                          <a:spcPts val="0"/>
                        </a:spcBef>
                        <a:spcAft>
                          <a:spcPts val="0"/>
                        </a:spcAft>
                      </a:pPr>
                      <a:r>
                        <a:rPr lang="de-DE" sz="2800"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2.Cử </a:t>
                      </a:r>
                      <a:r>
                        <a:rPr lang="en-US" sz="2800" dirty="0" err="1">
                          <a:effectLst/>
                          <a:latin typeface="Times New Roman" panose="02020603050405020304" pitchFamily="18" charset="0"/>
                          <a:cs typeface="Times New Roman" panose="02020603050405020304" pitchFamily="18" charset="0"/>
                        </a:rPr>
                        <a:t>chỉ,thái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374516"/>
                  </a:ext>
                </a:extLst>
              </a:tr>
            </a:tbl>
          </a:graphicData>
        </a:graphic>
      </p:graphicFrame>
      <p:sp>
        <p:nvSpPr>
          <p:cNvPr id="10" name="Hộp Văn bản 9">
            <a:extLst>
              <a:ext uri="{FF2B5EF4-FFF2-40B4-BE49-F238E27FC236}">
                <a16:creationId xmlns:a16="http://schemas.microsoft.com/office/drawing/2014/main" id="{FC18C9CF-92BE-4CA3-4051-558F2A824A84}"/>
              </a:ext>
            </a:extLst>
          </p:cNvPr>
          <p:cNvSpPr txBox="1"/>
          <p:nvPr/>
        </p:nvSpPr>
        <p:spPr>
          <a:xfrm>
            <a:off x="2407788" y="890426"/>
            <a:ext cx="6775451" cy="954107"/>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An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ông</a:t>
            </a:r>
            <a:r>
              <a:rPr lang="en-US" sz="2800" b="1" dirty="0">
                <a:latin typeface="Times New Roman" panose="02020603050405020304" pitchFamily="18" charset="0"/>
                <a:cs typeface="Times New Roman" panose="02020603050405020304" pitchFamily="18" charset="0"/>
              </a:rPr>
              <a:t> Hai: </a:t>
            </a:r>
          </a:p>
          <a:p>
            <a:endParaRPr lang="en-US" sz="2800" b="1" dirty="0">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6AA7B4BE-0257-F348-3CD8-447F274D8352}"/>
              </a:ext>
            </a:extLst>
          </p:cNvPr>
          <p:cNvSpPr txBox="1"/>
          <p:nvPr/>
        </p:nvSpPr>
        <p:spPr>
          <a:xfrm>
            <a:off x="2493962" y="1371417"/>
            <a:ext cx="6742062"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miệng</a:t>
            </a:r>
            <a:r>
              <a:rPr lang="en-US" sz="2800" dirty="0">
                <a:latin typeface="Times New Roman" panose="02020603050405020304" pitchFamily="18" charset="0"/>
                <a:cs typeface="Times New Roman" panose="02020603050405020304" pitchFamily="18" charset="0"/>
              </a:rPr>
              <a:t>.</a:t>
            </a:r>
          </a:p>
        </p:txBody>
      </p:sp>
      <p:sp>
        <p:nvSpPr>
          <p:cNvPr id="18" name="Hộp Văn bản 17">
            <a:extLst>
              <a:ext uri="{FF2B5EF4-FFF2-40B4-BE49-F238E27FC236}">
                <a16:creationId xmlns:a16="http://schemas.microsoft.com/office/drawing/2014/main" id="{9B90ED03-A479-A555-FCF3-D1404E01BF8A}"/>
              </a:ext>
            </a:extLst>
          </p:cNvPr>
          <p:cNvSpPr txBox="1"/>
          <p:nvPr/>
        </p:nvSpPr>
        <p:spPr>
          <a:xfrm>
            <a:off x="2441177" y="2215419"/>
            <a:ext cx="7223918"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sp>
        <p:nvSpPr>
          <p:cNvPr id="11" name="Hộp Văn bản 10">
            <a:extLst>
              <a:ext uri="{FF2B5EF4-FFF2-40B4-BE49-F238E27FC236}">
                <a16:creationId xmlns:a16="http://schemas.microsoft.com/office/drawing/2014/main" id="{89940D37-91F9-7DB4-EDB3-BBC20B18E32F}"/>
              </a:ext>
            </a:extLst>
          </p:cNvPr>
          <p:cNvSpPr txBox="1"/>
          <p:nvPr/>
        </p:nvSpPr>
        <p:spPr>
          <a:xfrm>
            <a:off x="2473820" y="3153595"/>
            <a:ext cx="7038875"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lửa</a:t>
            </a:r>
            <a:endParaRPr lang="en-US" sz="28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2CEB246F-155A-B82B-CD16-D475089CC4A8}"/>
              </a:ext>
            </a:extLst>
          </p:cNvPr>
          <p:cNvSpPr txBox="1"/>
          <p:nvPr/>
        </p:nvSpPr>
        <p:spPr>
          <a:xfrm>
            <a:off x="2493962" y="3711236"/>
            <a:ext cx="7098060"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rượu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bát</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p:txBody>
      </p:sp>
      <p:sp>
        <p:nvSpPr>
          <p:cNvPr id="15" name="Hộp Văn bản 14">
            <a:extLst>
              <a:ext uri="{FF2B5EF4-FFF2-40B4-BE49-F238E27FC236}">
                <a16:creationId xmlns:a16="http://schemas.microsoft.com/office/drawing/2014/main" id="{18EF0BCB-D2DD-45A8-B21E-EA4E08220F54}"/>
              </a:ext>
            </a:extLst>
          </p:cNvPr>
          <p:cNvSpPr txBox="1"/>
          <p:nvPr/>
        </p:nvSpPr>
        <p:spPr>
          <a:xfrm>
            <a:off x="2493962" y="4605925"/>
            <a:ext cx="7018733"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endParaRPr lang="en-US" sz="2800" dirty="0">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7902C1E1-E9E4-51F2-B17D-EF45A5D580A7}"/>
              </a:ext>
            </a:extLst>
          </p:cNvPr>
          <p:cNvSpPr txBox="1"/>
          <p:nvPr/>
        </p:nvSpPr>
        <p:spPr>
          <a:xfrm>
            <a:off x="2493962" y="5451571"/>
            <a:ext cx="7223918"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a:t>
            </a:r>
          </a:p>
        </p:txBody>
      </p:sp>
      <p:sp>
        <p:nvSpPr>
          <p:cNvPr id="19" name="Hộp Văn bản 18">
            <a:extLst>
              <a:ext uri="{FF2B5EF4-FFF2-40B4-BE49-F238E27FC236}">
                <a16:creationId xmlns:a16="http://schemas.microsoft.com/office/drawing/2014/main" id="{04BDF394-814D-63C3-5A48-6D514F844D30}"/>
              </a:ext>
            </a:extLst>
          </p:cNvPr>
          <p:cNvSpPr txBox="1"/>
          <p:nvPr/>
        </p:nvSpPr>
        <p:spPr>
          <a:xfrm>
            <a:off x="2493962" y="6055611"/>
            <a:ext cx="7223918"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E457C6A4-774B-BFAB-F648-35DAE6C5966B}"/>
              </a:ext>
            </a:extLst>
          </p:cNvPr>
          <p:cNvSpPr txBox="1"/>
          <p:nvPr/>
        </p:nvSpPr>
        <p:spPr>
          <a:xfrm>
            <a:off x="9717880" y="1367479"/>
            <a:ext cx="2766962" cy="1384995"/>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62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P spid="11" grpId="0"/>
      <p:bldP spid="13" grpId="0"/>
      <p:bldP spid="15" grpId="0"/>
      <p:bldP spid="17" grpId="0"/>
      <p:bldP spid="19"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104A3A2-F503-BC4E-5372-1F10F40517D6}"/>
              </a:ext>
            </a:extLst>
          </p:cNvPr>
          <p:cNvGraphicFramePr>
            <a:graphicFrameLocks noGrp="1"/>
          </p:cNvGraphicFramePr>
          <p:nvPr>
            <p:extLst>
              <p:ext uri="{D42A27DB-BD31-4B8C-83A1-F6EECF244321}">
                <p14:modId xmlns:p14="http://schemas.microsoft.com/office/powerpoint/2010/main" val="343595789"/>
              </p:ext>
            </p:extLst>
          </p:nvPr>
        </p:nvGraphicFramePr>
        <p:xfrm>
          <a:off x="359171" y="972650"/>
          <a:ext cx="11696700" cy="4988900"/>
        </p:xfrm>
        <a:graphic>
          <a:graphicData uri="http://schemas.openxmlformats.org/drawingml/2006/table">
            <a:tbl>
              <a:tblPr firstRow="1" firstCol="1" lastRow="1" lastCol="1" bandRow="1" bandCol="1">
                <a:tableStyleId>{5C22544A-7EE6-4342-B048-85BDC9FD1C3A}</a:tableStyleId>
              </a:tblPr>
              <a:tblGrid>
                <a:gridCol w="2152650">
                  <a:extLst>
                    <a:ext uri="{9D8B030D-6E8A-4147-A177-3AD203B41FA5}">
                      <a16:colId xmlns:a16="http://schemas.microsoft.com/office/drawing/2014/main" val="1899841997"/>
                    </a:ext>
                  </a:extLst>
                </a:gridCol>
                <a:gridCol w="7213401">
                  <a:extLst>
                    <a:ext uri="{9D8B030D-6E8A-4147-A177-3AD203B41FA5}">
                      <a16:colId xmlns:a16="http://schemas.microsoft.com/office/drawing/2014/main" val="2643126098"/>
                    </a:ext>
                  </a:extLst>
                </a:gridCol>
                <a:gridCol w="2330649">
                  <a:extLst>
                    <a:ext uri="{9D8B030D-6E8A-4147-A177-3AD203B41FA5}">
                      <a16:colId xmlns:a16="http://schemas.microsoft.com/office/drawing/2014/main" val="3657750569"/>
                    </a:ext>
                  </a:extLst>
                </a:gridCol>
              </a:tblGrid>
              <a:tr h="735855">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1074963282"/>
                  </a:ext>
                </a:extLst>
              </a:tr>
              <a:tr h="4135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3.Ngôn </a:t>
                      </a:r>
                      <a:r>
                        <a:rPr lang="en-US" sz="2800" dirty="0" err="1">
                          <a:effectLst/>
                          <a:latin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374516"/>
                  </a:ext>
                </a:extLst>
              </a:tr>
            </a:tbl>
          </a:graphicData>
        </a:graphic>
      </p:graphicFrame>
      <p:sp>
        <p:nvSpPr>
          <p:cNvPr id="10" name="Hộp Văn bản 9">
            <a:extLst>
              <a:ext uri="{FF2B5EF4-FFF2-40B4-BE49-F238E27FC236}">
                <a16:creationId xmlns:a16="http://schemas.microsoft.com/office/drawing/2014/main" id="{FC18C9CF-92BE-4CA3-4051-558F2A824A84}"/>
              </a:ext>
            </a:extLst>
          </p:cNvPr>
          <p:cNvSpPr txBox="1"/>
          <p:nvPr/>
        </p:nvSpPr>
        <p:spPr>
          <a:xfrm>
            <a:off x="2503537" y="1885549"/>
            <a:ext cx="7190085" cy="1384995"/>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ông</a:t>
            </a:r>
            <a:r>
              <a:rPr lang="en-US" sz="2800" b="1" dirty="0">
                <a:latin typeface="Times New Roman" panose="02020603050405020304" pitchFamily="18" charset="0"/>
                <a:cs typeface="Times New Roman" panose="02020603050405020304" pitchFamily="18" charset="0"/>
              </a:rPr>
              <a:t> Hai: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xưng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tôi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gọi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anh</a:t>
            </a:r>
            <a:r>
              <a:rPr lang="fr-FR" sz="2800" dirty="0">
                <a:latin typeface="Times New Roman" panose="02020603050405020304" pitchFamily="18" charset="0"/>
                <a:cs typeface="Times New Roman" panose="02020603050405020304" pitchFamily="18" charset="0"/>
              </a:rPr>
              <a:t>  Hai", </a:t>
            </a:r>
            <a:r>
              <a:rPr lang="fr-FR" sz="2800" dirty="0" err="1">
                <a:latin typeface="Times New Roman" panose="02020603050405020304" pitchFamily="18" charset="0"/>
                <a:cs typeface="Times New Roman" panose="02020603050405020304" pitchFamily="18" charset="0"/>
              </a:rPr>
              <a:t>gọi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bà</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vợ</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ông</a:t>
            </a:r>
            <a:r>
              <a:rPr lang="fr-FR" sz="2800" dirty="0">
                <a:latin typeface="Times New Roman" panose="02020603050405020304" pitchFamily="18" charset="0"/>
                <a:cs typeface="Times New Roman" panose="02020603050405020304" pitchFamily="18" charset="0"/>
              </a:rPr>
              <a:t> Hai là   " </a:t>
            </a:r>
            <a:r>
              <a:rPr lang="fr-FR" sz="2800" dirty="0" err="1">
                <a:latin typeface="Times New Roman" panose="02020603050405020304" pitchFamily="18" charset="0"/>
                <a:cs typeface="Times New Roman" panose="02020603050405020304" pitchFamily="18" charset="0"/>
              </a:rPr>
              <a:t>chị</a:t>
            </a:r>
            <a:r>
              <a:rPr lang="fr-FR" sz="2800" dirty="0">
                <a:latin typeface="Times New Roman" panose="02020603050405020304" pitchFamily="18" charset="0"/>
                <a:cs typeface="Times New Roman" panose="02020603050405020304" pitchFamily="18" charset="0"/>
              </a:rPr>
              <a:t>  Hai",  </a:t>
            </a:r>
            <a:endParaRPr lang="en-US" sz="28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89940D37-91F9-7DB4-EDB3-BBC20B18E32F}"/>
              </a:ext>
            </a:extLst>
          </p:cNvPr>
          <p:cNvSpPr txBox="1"/>
          <p:nvPr/>
        </p:nvSpPr>
        <p:spPr>
          <a:xfrm>
            <a:off x="2503537" y="3261897"/>
            <a:ext cx="7038875" cy="954107"/>
          </a:xfrm>
          <a:prstGeom prst="rect">
            <a:avLst/>
          </a:prstGeom>
          <a:noFill/>
        </p:spPr>
        <p:txBody>
          <a:bodyPr wrap="square">
            <a:spAutoFit/>
          </a:bodyPr>
          <a:lstStyle/>
          <a:p>
            <a:pPr algn="just"/>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Nói</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với</a:t>
            </a:r>
            <a:r>
              <a:rPr lang="fr-FR" sz="2800" b="1" dirty="0">
                <a:latin typeface="Times New Roman" panose="02020603050405020304" pitchFamily="18" charset="0"/>
                <a:cs typeface="Times New Roman" panose="02020603050405020304" pitchFamily="18" charset="0"/>
              </a:rPr>
              <a:t> An : </a:t>
            </a:r>
            <a:r>
              <a:rPr lang="fr-FR" sz="2800" dirty="0" err="1">
                <a:latin typeface="Times New Roman" panose="02020603050405020304" pitchFamily="18" charset="0"/>
                <a:cs typeface="Times New Roman" panose="02020603050405020304" pitchFamily="18" charset="0"/>
              </a:rPr>
              <a:t>Giọng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trêu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đùa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vui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vẻ</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chắc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chắn</a:t>
            </a:r>
            <a:r>
              <a:rPr lang="fr-FR"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2CEB246F-155A-B82B-CD16-D475089CC4A8}"/>
              </a:ext>
            </a:extLst>
          </p:cNvPr>
          <p:cNvSpPr txBox="1"/>
          <p:nvPr/>
        </p:nvSpPr>
        <p:spPr>
          <a:xfrm>
            <a:off x="2595562" y="4347727"/>
            <a:ext cx="7098060" cy="1384995"/>
          </a:xfrm>
          <a:prstGeom prst="rect">
            <a:avLst/>
          </a:prstGeom>
          <a:noFill/>
        </p:spPr>
        <p:txBody>
          <a:bodyPr wrap="square">
            <a:spAutoFit/>
          </a:bodyPr>
          <a:lstStyle/>
          <a:p>
            <a:pPr algn="just"/>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Gọi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tôi</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chú</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em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Chú</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em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cầm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hộ</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lọ</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muối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chỗ</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vách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kia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đua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giùm</a:t>
            </a:r>
            <a:r>
              <a:rPr lang="fr-FR" sz="2800" dirty="0">
                <a:latin typeface="Times New Roman" panose="02020603050405020304" pitchFamily="18" charset="0"/>
                <a:cs typeface="Times New Roman" panose="02020603050405020304" pitchFamily="18" charset="0"/>
              </a:rPr>
              <a:t> qua </a:t>
            </a:r>
            <a:r>
              <a:rPr lang="fr-FR" sz="2800" dirty="0" err="1">
                <a:latin typeface="Times New Roman" panose="02020603050405020304" pitchFamily="18" charset="0"/>
                <a:cs typeface="Times New Roman" panose="02020603050405020304" pitchFamily="18" charset="0"/>
              </a:rPr>
              <a:t>chút</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Chú</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em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nói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ngẫm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cũng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đúng</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E457C6A4-774B-BFAB-F648-35DAE6C5966B}"/>
              </a:ext>
            </a:extLst>
          </p:cNvPr>
          <p:cNvSpPr txBox="1"/>
          <p:nvPr/>
        </p:nvSpPr>
        <p:spPr>
          <a:xfrm>
            <a:off x="9819480" y="2220344"/>
            <a:ext cx="2018508" cy="1815882"/>
          </a:xfrm>
          <a:prstGeom prst="rect">
            <a:avLst/>
          </a:prstGeom>
          <a:noFill/>
        </p:spPr>
        <p:txBody>
          <a:bodyPr wrap="square">
            <a:spAutoFit/>
          </a:bodyPr>
          <a:lstStyle/>
          <a:p>
            <a:pPr algn="ctr"/>
            <a:r>
              <a:rPr lang="fr-FR" sz="2800" dirty="0" err="1">
                <a:latin typeface="Times New Roman" panose="02020603050405020304" pitchFamily="18" charset="0"/>
                <a:cs typeface="Times New Roman" panose="02020603050405020304" pitchFamily="18" charset="0"/>
              </a:rPr>
              <a:t>Ngôn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ngữ</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giản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dị</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người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dân</a:t>
            </a:r>
            <a:r>
              <a:rPr lang="fr-FR" sz="2800" dirty="0">
                <a:latin typeface="Times New Roman" panose="02020603050405020304" pitchFamily="18" charset="0"/>
                <a:cs typeface="Times New Roman" panose="02020603050405020304" pitchFamily="18" charset="0"/>
              </a:rPr>
              <a:t> Nam </a:t>
            </a:r>
            <a:r>
              <a:rPr lang="fr-FR" sz="2800" dirty="0" err="1">
                <a:latin typeface="Times New Roman" panose="02020603050405020304" pitchFamily="18" charset="0"/>
                <a:cs typeface="Times New Roman" panose="02020603050405020304" pitchFamily="18" charset="0"/>
              </a:rPr>
              <a:t>Bộ</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11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104A3A2-F503-BC4E-5372-1F10F40517D6}"/>
              </a:ext>
            </a:extLst>
          </p:cNvPr>
          <p:cNvGraphicFramePr>
            <a:graphicFrameLocks noGrp="1"/>
          </p:cNvGraphicFramePr>
          <p:nvPr>
            <p:extLst>
              <p:ext uri="{D42A27DB-BD31-4B8C-83A1-F6EECF244321}">
                <p14:modId xmlns:p14="http://schemas.microsoft.com/office/powerpoint/2010/main" val="3514245414"/>
              </p:ext>
            </p:extLst>
          </p:nvPr>
        </p:nvGraphicFramePr>
        <p:xfrm>
          <a:off x="143867" y="179660"/>
          <a:ext cx="11696700" cy="6506814"/>
        </p:xfrm>
        <a:graphic>
          <a:graphicData uri="http://schemas.openxmlformats.org/drawingml/2006/table">
            <a:tbl>
              <a:tblPr firstRow="1" firstCol="1" lastRow="1" lastCol="1" bandRow="1" bandCol="1">
                <a:tableStyleId>{5C22544A-7EE6-4342-B048-85BDC9FD1C3A}</a:tableStyleId>
              </a:tblPr>
              <a:tblGrid>
                <a:gridCol w="2116733">
                  <a:extLst>
                    <a:ext uri="{9D8B030D-6E8A-4147-A177-3AD203B41FA5}">
                      <a16:colId xmlns:a16="http://schemas.microsoft.com/office/drawing/2014/main" val="1899841997"/>
                    </a:ext>
                  </a:extLst>
                </a:gridCol>
                <a:gridCol w="7670800">
                  <a:extLst>
                    <a:ext uri="{9D8B030D-6E8A-4147-A177-3AD203B41FA5}">
                      <a16:colId xmlns:a16="http://schemas.microsoft.com/office/drawing/2014/main" val="2643126098"/>
                    </a:ext>
                  </a:extLst>
                </a:gridCol>
                <a:gridCol w="1909167">
                  <a:extLst>
                    <a:ext uri="{9D8B030D-6E8A-4147-A177-3AD203B41FA5}">
                      <a16:colId xmlns:a16="http://schemas.microsoft.com/office/drawing/2014/main" val="3657750569"/>
                    </a:ext>
                  </a:extLst>
                </a:gridCol>
              </a:tblGrid>
              <a:tr h="760140">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1074963282"/>
                  </a:ext>
                </a:extLst>
              </a:tr>
              <a:tr h="56533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800"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374516"/>
                  </a:ext>
                </a:extLst>
              </a:tr>
            </a:tbl>
          </a:graphicData>
        </a:graphic>
      </p:graphicFrame>
      <p:sp>
        <p:nvSpPr>
          <p:cNvPr id="10" name="Hộp Văn bản 9">
            <a:extLst>
              <a:ext uri="{FF2B5EF4-FFF2-40B4-BE49-F238E27FC236}">
                <a16:creationId xmlns:a16="http://schemas.microsoft.com/office/drawing/2014/main" id="{FC18C9CF-92BE-4CA3-4051-558F2A824A84}"/>
              </a:ext>
            </a:extLst>
          </p:cNvPr>
          <p:cNvSpPr txBox="1"/>
          <p:nvPr/>
        </p:nvSpPr>
        <p:spPr>
          <a:xfrm>
            <a:off x="2397175" y="1021949"/>
            <a:ext cx="7190085"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 Khi </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 </a:t>
            </a:r>
          </a:p>
        </p:txBody>
      </p:sp>
      <p:sp>
        <p:nvSpPr>
          <p:cNvPr id="11" name="Hộp Văn bản 10">
            <a:extLst>
              <a:ext uri="{FF2B5EF4-FFF2-40B4-BE49-F238E27FC236}">
                <a16:creationId xmlns:a16="http://schemas.microsoft.com/office/drawing/2014/main" id="{89940D37-91F9-7DB4-EDB3-BBC20B18E32F}"/>
              </a:ext>
            </a:extLst>
          </p:cNvPr>
          <p:cNvSpPr txBox="1"/>
          <p:nvPr/>
        </p:nvSpPr>
        <p:spPr>
          <a:xfrm>
            <a:off x="2392016" y="1545169"/>
            <a:ext cx="7038875" cy="1384995"/>
          </a:xfrm>
          <a:prstGeom prst="rect">
            <a:avLst/>
          </a:prstGeom>
          <a:noFill/>
        </p:spPr>
        <p:txBody>
          <a:bodyPr wrap="square">
            <a:spAutoFit/>
          </a:bodyPr>
          <a:lstStyle/>
          <a:p>
            <a:pPr indent="57785"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ầm</a:t>
            </a:r>
            <a:r>
              <a:rPr lang="en-US" sz="2800" dirty="0">
                <a:latin typeface="Times New Roman" panose="02020603050405020304" pitchFamily="18" charset="0"/>
                <a:cs typeface="Times New Roman" panose="02020603050405020304" pitchFamily="18" charset="0"/>
              </a:rPr>
              <a:t> ĩ".</a:t>
            </a:r>
          </a:p>
        </p:txBody>
      </p:sp>
      <p:sp>
        <p:nvSpPr>
          <p:cNvPr id="13" name="Hộp Văn bản 12">
            <a:extLst>
              <a:ext uri="{FF2B5EF4-FFF2-40B4-BE49-F238E27FC236}">
                <a16:creationId xmlns:a16="http://schemas.microsoft.com/office/drawing/2014/main" id="{2CEB246F-155A-B82B-CD16-D475089CC4A8}"/>
              </a:ext>
            </a:extLst>
          </p:cNvPr>
          <p:cNvSpPr txBox="1"/>
          <p:nvPr/>
        </p:nvSpPr>
        <p:spPr>
          <a:xfrm>
            <a:off x="2293392" y="2779194"/>
            <a:ext cx="7560469" cy="2246769"/>
          </a:xfrm>
          <a:prstGeom prst="rect">
            <a:avLst/>
          </a:prstGeom>
          <a:noFill/>
        </p:spPr>
        <p:txBody>
          <a:bodyPr wrap="square">
            <a:spAutoFit/>
          </a:bodyPr>
          <a:lstStyle/>
          <a:p>
            <a:pPr indent="57785" algn="just"/>
            <a:r>
              <a:rPr lang="en-US" sz="2800" dirty="0">
                <a:latin typeface="Times New Roman" panose="02020603050405020304" pitchFamily="18" charset="0"/>
                <a:cs typeface="Times New Roman" panose="02020603050405020304" pitchFamily="18" charset="0"/>
              </a:rPr>
              <a:t>+ Lo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con e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a:t>
            </a:r>
          </a:p>
        </p:txBody>
      </p:sp>
      <p:sp>
        <p:nvSpPr>
          <p:cNvPr id="20" name="Hộp Văn bản 19">
            <a:extLst>
              <a:ext uri="{FF2B5EF4-FFF2-40B4-BE49-F238E27FC236}">
                <a16:creationId xmlns:a16="http://schemas.microsoft.com/office/drawing/2014/main" id="{E457C6A4-774B-BFAB-F648-35DAE6C5966B}"/>
              </a:ext>
            </a:extLst>
          </p:cNvPr>
          <p:cNvSpPr txBox="1"/>
          <p:nvPr/>
        </p:nvSpPr>
        <p:spPr>
          <a:xfrm>
            <a:off x="9952484" y="1356744"/>
            <a:ext cx="1779141" cy="2246769"/>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Chín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a:t>
            </a:r>
          </a:p>
        </p:txBody>
      </p:sp>
      <p:sp>
        <p:nvSpPr>
          <p:cNvPr id="12" name="Hộp Văn bản 11">
            <a:extLst>
              <a:ext uri="{FF2B5EF4-FFF2-40B4-BE49-F238E27FC236}">
                <a16:creationId xmlns:a16="http://schemas.microsoft.com/office/drawing/2014/main" id="{1CBF5F7D-858A-8BDD-8D1C-7638FDCBDE3C}"/>
              </a:ext>
            </a:extLst>
          </p:cNvPr>
          <p:cNvSpPr txBox="1"/>
          <p:nvPr/>
        </p:nvSpPr>
        <p:spPr>
          <a:xfrm>
            <a:off x="2315765" y="4938585"/>
            <a:ext cx="7560469" cy="1815882"/>
          </a:xfrm>
          <a:prstGeom prst="rect">
            <a:avLst/>
          </a:prstGeom>
          <a:noFill/>
        </p:spPr>
        <p:txBody>
          <a:bodyPr wrap="square">
            <a:spAutoFit/>
          </a:bodyPr>
          <a:lstStyle/>
          <a:p>
            <a:pPr indent="57785" algn="just"/>
            <a:r>
              <a:rPr lang="en-US" sz="2800" dirty="0">
                <a:latin typeface="Times New Roman" panose="02020603050405020304" pitchFamily="18" charset="0"/>
                <a:cs typeface="Times New Roman" panose="02020603050405020304" pitchFamily="18" charset="0"/>
              </a:rPr>
              <a:t>- Khi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rượu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Hai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rượu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539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104A3A2-F503-BC4E-5372-1F10F40517D6}"/>
              </a:ext>
            </a:extLst>
          </p:cNvPr>
          <p:cNvGraphicFramePr>
            <a:graphicFrameLocks noGrp="1"/>
          </p:cNvGraphicFramePr>
          <p:nvPr>
            <p:extLst>
              <p:ext uri="{D42A27DB-BD31-4B8C-83A1-F6EECF244321}">
                <p14:modId xmlns:p14="http://schemas.microsoft.com/office/powerpoint/2010/main" val="969975546"/>
              </p:ext>
            </p:extLst>
          </p:nvPr>
        </p:nvGraphicFramePr>
        <p:xfrm>
          <a:off x="135433" y="1254159"/>
          <a:ext cx="11921133" cy="4112370"/>
        </p:xfrm>
        <a:graphic>
          <a:graphicData uri="http://schemas.openxmlformats.org/drawingml/2006/table">
            <a:tbl>
              <a:tblPr firstRow="1" firstCol="1" lastRow="1" lastCol="1" bandRow="1" bandCol="1">
                <a:tableStyleId>{5C22544A-7EE6-4342-B048-85BDC9FD1C3A}</a:tableStyleId>
              </a:tblPr>
              <a:tblGrid>
                <a:gridCol w="2157348">
                  <a:extLst>
                    <a:ext uri="{9D8B030D-6E8A-4147-A177-3AD203B41FA5}">
                      <a16:colId xmlns:a16="http://schemas.microsoft.com/office/drawing/2014/main" val="1899841997"/>
                    </a:ext>
                  </a:extLst>
                </a:gridCol>
                <a:gridCol w="7655586">
                  <a:extLst>
                    <a:ext uri="{9D8B030D-6E8A-4147-A177-3AD203B41FA5}">
                      <a16:colId xmlns:a16="http://schemas.microsoft.com/office/drawing/2014/main" val="2643126098"/>
                    </a:ext>
                  </a:extLst>
                </a:gridCol>
                <a:gridCol w="2108199">
                  <a:extLst>
                    <a:ext uri="{9D8B030D-6E8A-4147-A177-3AD203B41FA5}">
                      <a16:colId xmlns:a16="http://schemas.microsoft.com/office/drawing/2014/main" val="3657750569"/>
                    </a:ext>
                  </a:extLst>
                </a:gridCol>
              </a:tblGrid>
              <a:tr h="795512">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1074963282"/>
                  </a:ext>
                </a:extLst>
              </a:tr>
              <a:tr h="3258930">
                <a:tc>
                  <a:txBody>
                    <a:bodyPr/>
                    <a:lstStyle/>
                    <a:p>
                      <a:pPr marL="0" marR="0" algn="ctr">
                        <a:spcBef>
                          <a:spcPts val="0"/>
                        </a:spcBef>
                        <a:spcAft>
                          <a:spcPts val="0"/>
                        </a:spcAft>
                      </a:pPr>
                      <a:r>
                        <a:rPr lang="de-DE" sz="2800"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Qua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374516"/>
                  </a:ext>
                </a:extLst>
              </a:tr>
            </a:tbl>
          </a:graphicData>
        </a:graphic>
      </p:graphicFrame>
      <p:sp>
        <p:nvSpPr>
          <p:cNvPr id="10" name="Hộp Văn bản 9">
            <a:extLst>
              <a:ext uri="{FF2B5EF4-FFF2-40B4-BE49-F238E27FC236}">
                <a16:creationId xmlns:a16="http://schemas.microsoft.com/office/drawing/2014/main" id="{FC18C9CF-92BE-4CA3-4051-558F2A824A84}"/>
              </a:ext>
            </a:extLst>
          </p:cNvPr>
          <p:cNvSpPr txBox="1"/>
          <p:nvPr/>
        </p:nvSpPr>
        <p:spPr>
          <a:xfrm>
            <a:off x="2160142" y="2101639"/>
            <a:ext cx="8105725"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id="{2CEB246F-155A-B82B-CD16-D475089CC4A8}"/>
              </a:ext>
            </a:extLst>
          </p:cNvPr>
          <p:cNvSpPr txBox="1"/>
          <p:nvPr/>
        </p:nvSpPr>
        <p:spPr>
          <a:xfrm>
            <a:off x="2231132" y="2548076"/>
            <a:ext cx="7560469" cy="523220"/>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endParaRPr lang="en-US" sz="2800"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E457C6A4-774B-BFAB-F648-35DAE6C5966B}"/>
              </a:ext>
            </a:extLst>
          </p:cNvPr>
          <p:cNvSpPr txBox="1"/>
          <p:nvPr/>
        </p:nvSpPr>
        <p:spPr>
          <a:xfrm>
            <a:off x="9944051" y="2101639"/>
            <a:ext cx="2183505" cy="3025700"/>
          </a:xfrm>
          <a:prstGeom prst="rect">
            <a:avLst/>
          </a:prstGeom>
          <a:noFill/>
        </p:spPr>
        <p:txBody>
          <a:bodyPr wrap="square">
            <a:spAutoFit/>
          </a:bodyPr>
          <a:lstStyle/>
          <a:p>
            <a:pPr algn="ctr">
              <a:lnSpc>
                <a:spcPct val="115000"/>
              </a:lnSpc>
            </a:pP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endParaRPr lang="en-US" sz="2800"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1CBF5F7D-858A-8BDD-8D1C-7638FDCBDE3C}"/>
              </a:ext>
            </a:extLst>
          </p:cNvPr>
          <p:cNvSpPr txBox="1"/>
          <p:nvPr/>
        </p:nvSpPr>
        <p:spPr>
          <a:xfrm>
            <a:off x="2271862" y="3053821"/>
            <a:ext cx="7560469" cy="1384995"/>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ngùi</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 name="Bảng 2">
            <a:extLst>
              <a:ext uri="{FF2B5EF4-FFF2-40B4-BE49-F238E27FC236}">
                <a16:creationId xmlns:a16="http://schemas.microsoft.com/office/drawing/2014/main" id="{712AA656-B7B7-98FF-13E2-F3CB8FAF72F8}"/>
              </a:ext>
            </a:extLst>
          </p:cNvPr>
          <p:cNvGraphicFramePr>
            <a:graphicFrameLocks noGrp="1"/>
          </p:cNvGraphicFramePr>
          <p:nvPr>
            <p:extLst>
              <p:ext uri="{D42A27DB-BD31-4B8C-83A1-F6EECF244321}">
                <p14:modId xmlns:p14="http://schemas.microsoft.com/office/powerpoint/2010/main" val="3495873323"/>
              </p:ext>
            </p:extLst>
          </p:nvPr>
        </p:nvGraphicFramePr>
        <p:xfrm>
          <a:off x="821416" y="8608453"/>
          <a:ext cx="8766985" cy="6716304"/>
        </p:xfrm>
        <a:graphic>
          <a:graphicData uri="http://schemas.openxmlformats.org/drawingml/2006/table">
            <a:tbl>
              <a:tblPr firstRow="1" firstCol="1" lastRow="1" lastCol="1" bandRow="1" bandCol="1">
                <a:tableStyleId>{5C22544A-7EE6-4342-B048-85BDC9FD1C3A}</a:tableStyleId>
              </a:tblPr>
              <a:tblGrid>
                <a:gridCol w="1729562">
                  <a:extLst>
                    <a:ext uri="{9D8B030D-6E8A-4147-A177-3AD203B41FA5}">
                      <a16:colId xmlns:a16="http://schemas.microsoft.com/office/drawing/2014/main" val="3322714803"/>
                    </a:ext>
                  </a:extLst>
                </a:gridCol>
                <a:gridCol w="4446858">
                  <a:extLst>
                    <a:ext uri="{9D8B030D-6E8A-4147-A177-3AD203B41FA5}">
                      <a16:colId xmlns:a16="http://schemas.microsoft.com/office/drawing/2014/main" val="1281242128"/>
                    </a:ext>
                  </a:extLst>
                </a:gridCol>
                <a:gridCol w="378814">
                  <a:extLst>
                    <a:ext uri="{9D8B030D-6E8A-4147-A177-3AD203B41FA5}">
                      <a16:colId xmlns:a16="http://schemas.microsoft.com/office/drawing/2014/main" val="4265550782"/>
                    </a:ext>
                  </a:extLst>
                </a:gridCol>
                <a:gridCol w="2211751">
                  <a:extLst>
                    <a:ext uri="{9D8B030D-6E8A-4147-A177-3AD203B41FA5}">
                      <a16:colId xmlns:a16="http://schemas.microsoft.com/office/drawing/2014/main" val="209504077"/>
                    </a:ext>
                  </a:extLst>
                </a:gridCol>
              </a:tblGrid>
              <a:tr h="503870">
                <a:tc>
                  <a:txBody>
                    <a:bodyPr/>
                    <a:lstStyle/>
                    <a:p>
                      <a:pPr marL="0" marR="0" algn="just">
                        <a:spcBef>
                          <a:spcPts val="600"/>
                        </a:spcBef>
                        <a:spcAft>
                          <a:spcPts val="0"/>
                        </a:spcAft>
                      </a:pPr>
                      <a:r>
                        <a:rPr lang="de-DE" sz="1800">
                          <a:effectLst/>
                          <a:latin typeface="Times New Roman" panose="02020603050405020304" pitchFamily="18" charset="0"/>
                          <a:cs typeface="Times New Roman" panose="02020603050405020304" pitchFamily="18" charset="0"/>
                        </a:rPr>
                        <a:t>Phương diện thể hiện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30" marR="25430" marT="0" marB="0"/>
                </a:tc>
                <a:tc>
                  <a:txBody>
                    <a:bodyPr/>
                    <a:lstStyle/>
                    <a:p>
                      <a:pPr marL="0" marR="0" algn="just">
                        <a:spcBef>
                          <a:spcPts val="600"/>
                        </a:spcBef>
                        <a:spcAft>
                          <a:spcPts val="0"/>
                        </a:spcAft>
                      </a:pPr>
                      <a:r>
                        <a:rPr lang="de-DE" sz="1800" dirty="0">
                          <a:effectLst/>
                          <a:latin typeface="Times New Roman" panose="02020603050405020304" pitchFamily="18" charset="0"/>
                          <a:cs typeface="Times New Roman" panose="02020603050405020304" pitchFamily="18" charset="0"/>
                        </a:rPr>
                        <a:t> Chi tiết thể hiện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30" marR="25430" marT="0" marB="0"/>
                </a:tc>
                <a:tc gridSpan="2">
                  <a:txBody>
                    <a:bodyPr/>
                    <a:lstStyle/>
                    <a:p>
                      <a:pPr marL="0" marR="0" algn="just">
                        <a:spcBef>
                          <a:spcPts val="600"/>
                        </a:spcBef>
                        <a:spcAft>
                          <a:spcPts val="0"/>
                        </a:spcAft>
                      </a:pPr>
                      <a:r>
                        <a:rPr lang="de-DE" sz="1800" dirty="0">
                          <a:effectLst/>
                          <a:latin typeface="Times New Roman" panose="02020603050405020304" pitchFamily="18" charset="0"/>
                          <a:cs typeface="Times New Roman" panose="02020603050405020304" pitchFamily="18" charset="0"/>
                        </a:rPr>
                        <a:t>Nhận xét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30" marR="25430" marT="0" marB="0"/>
                </a:tc>
                <a:tc hMerge="1">
                  <a:txBody>
                    <a:bodyPr/>
                    <a:lstStyle/>
                    <a:p>
                      <a:endParaRPr lang="en-US"/>
                    </a:p>
                  </a:txBody>
                  <a:tcPr/>
                </a:tc>
                <a:extLst>
                  <a:ext uri="{0D108BD9-81ED-4DB2-BD59-A6C34878D82A}">
                    <a16:rowId xmlns:a16="http://schemas.microsoft.com/office/drawing/2014/main" val="422743917"/>
                  </a:ext>
                </a:extLst>
              </a:tr>
              <a:tr h="1582907">
                <a:tc>
                  <a:txBody>
                    <a:bodyPr/>
                    <a:lstStyle/>
                    <a:p>
                      <a:pPr marL="0" marR="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30" marR="25430" marT="0" marB="0"/>
                </a:tc>
                <a:tc gridSpan="2">
                  <a:txBody>
                    <a:bodyPr/>
                    <a:lstStyle/>
                    <a:p>
                      <a:pPr marL="0" marR="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30" marR="25430" marT="0" marB="0"/>
                </a:tc>
                <a:tc hMerge="1">
                  <a:txBody>
                    <a:bodyPr/>
                    <a:lstStyle/>
                    <a:p>
                      <a:endParaRPr lang="en-US"/>
                    </a:p>
                  </a:txBody>
                  <a:tcPr/>
                </a:tc>
                <a:tc>
                  <a:txBody>
                    <a:bodyPr/>
                    <a:lstStyle/>
                    <a:p>
                      <a:pPr marL="0" marR="0">
                        <a:lnSpc>
                          <a:spcPct val="115000"/>
                        </a:lnSpc>
                        <a:spcBef>
                          <a:spcPts val="0"/>
                        </a:spcBef>
                        <a:spcAft>
                          <a:spcPts val="0"/>
                        </a:spcAft>
                      </a:pPr>
                      <a:r>
                        <a:rPr lang="de-DE"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de-DE"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30" marR="25430" marT="0" marB="0"/>
                </a:tc>
                <a:extLst>
                  <a:ext uri="{0D108BD9-81ED-4DB2-BD59-A6C34878D82A}">
                    <a16:rowId xmlns:a16="http://schemas.microsoft.com/office/drawing/2014/main" val="2797679661"/>
                  </a:ext>
                </a:extLst>
              </a:tr>
              <a:tr h="4584757">
                <a:tc>
                  <a:txBody>
                    <a:bodyPr/>
                    <a:lstStyle/>
                    <a:p>
                      <a:pPr marL="0" marR="0" algn="just">
                        <a:spcBef>
                          <a:spcPts val="0"/>
                        </a:spcBef>
                        <a:spcAft>
                          <a:spcPts val="0"/>
                        </a:spcAft>
                      </a:pPr>
                      <a:r>
                        <a:rPr lang="en-US" sz="1800">
                          <a:effectLst/>
                          <a:latin typeface="Times New Roman" panose="02020603050405020304" pitchFamily="18" charset="0"/>
                          <a:cs typeface="Times New Roman" panose="02020603050405020304" pitchFamily="18" charset="0"/>
                        </a:rPr>
                        <a:t>Qua lời của các nhân vật khác trong truyện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30" marR="25430" marT="0" marB="0"/>
                </a:tc>
                <a:tc gridSpan="2">
                  <a:txBody>
                    <a:bodyPr/>
                    <a:lstStyle/>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xưa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trai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lành</a:t>
                      </a:r>
                      <a:endParaRPr lang="en-US" sz="1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Quý</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mực</a:t>
                      </a:r>
                      <a:endParaRPr lang="en-US" sz="18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Bị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địa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cs typeface="Times New Roman" panose="02020603050405020304" pitchFamily="18" charset="0"/>
                        </a:rPr>
                        <a:t> vu </a:t>
                      </a:r>
                      <a:r>
                        <a:rPr lang="en-US" sz="1800" dirty="0" err="1">
                          <a:effectLst/>
                          <a:latin typeface="Times New Roman" panose="02020603050405020304" pitchFamily="18" charset="0"/>
                          <a:cs typeface="Times New Roman" panose="02020603050405020304" pitchFamily="18" charset="0"/>
                        </a:rPr>
                        <a:t>cho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ăn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chộm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măng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mực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cãi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địa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quyền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thế</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đánh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toong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đầu</a:t>
                      </a:r>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chém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mặt</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trốn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chạy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đường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xách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dao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trước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việc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tay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chịu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trói</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Tù</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lẽ</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địa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đã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chỉ</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tiếng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rồi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năm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trọi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giữa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rừng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mắt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đàn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nữa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trở</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dị</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tướng</a:t>
                      </a:r>
                      <a:r>
                        <a:rPr lang="en-US" sz="18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Nhưng</a:t>
                      </a:r>
                      <a:r>
                        <a:rPr lang="en-US" sz="1800" dirty="0">
                          <a:effectLst/>
                          <a:latin typeface="Times New Roman" panose="02020603050405020304" pitchFamily="18" charset="0"/>
                          <a:cs typeface="Times New Roman" panose="02020603050405020304" pitchFamily="18" charset="0"/>
                        </a:rPr>
                        <a:t> ai </a:t>
                      </a:r>
                      <a:r>
                        <a:rPr lang="en-US" sz="1800" dirty="0" err="1">
                          <a:effectLst/>
                          <a:latin typeface="Times New Roman" panose="02020603050405020304" pitchFamily="18" charset="0"/>
                          <a:cs typeface="Times New Roman" panose="02020603050405020304" pitchFamily="18" charset="0"/>
                        </a:rPr>
                        <a:t>cũng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gã</a:t>
                      </a:r>
                      <a:r>
                        <a:rPr lang="en-US" sz="1800" dirty="0">
                          <a:effectLst/>
                          <a:latin typeface="Times New Roman" panose="02020603050405020304" pitchFamily="18" charset="0"/>
                          <a:cs typeface="Times New Roman" panose="02020603050405020304" pitchFamily="18" charset="0"/>
                        </a:rPr>
                        <a:t> ở </a:t>
                      </a:r>
                      <a:r>
                        <a:rPr lang="en-US" sz="1800" dirty="0" err="1">
                          <a:effectLst/>
                          <a:latin typeface="Times New Roman" panose="02020603050405020304" pitchFamily="18" charset="0"/>
                          <a:cs typeface="Times New Roman" panose="02020603050405020304" pitchFamily="18" charset="0"/>
                        </a:rPr>
                        <a:t>cái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tính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lúc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cũng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sẵn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giúp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mọi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hề</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nghĩ</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đến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chuyện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 ta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đáp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mình</a:t>
                      </a:r>
                      <a:r>
                        <a:rPr lang="en-US" sz="1800" dirty="0">
                          <a:effectLst/>
                          <a:latin typeface="Times New Roman" panose="02020603050405020304" pitchFamily="18" charset="0"/>
                          <a:cs typeface="Times New Roman" panose="02020603050405020304" pitchFamily="18" charset="0"/>
                        </a:rPr>
                        <a:t> hay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30" marR="25430" marT="0" marB="0"/>
                </a:tc>
                <a:tc hMerge="1">
                  <a:txBody>
                    <a:bodyPr/>
                    <a:lstStyle/>
                    <a:p>
                      <a:endParaRPr lang="en-US"/>
                    </a:p>
                  </a:txBody>
                  <a:tcPr/>
                </a:tc>
                <a:tc>
                  <a:txBody>
                    <a:bodyPr/>
                    <a:lstStyle/>
                    <a:p>
                      <a:pPr marL="0" marR="0">
                        <a:spcBef>
                          <a:spcPts val="0"/>
                        </a:spcBef>
                        <a:spcAft>
                          <a:spcPts val="0"/>
                        </a:spcAft>
                      </a:pPr>
                      <a:r>
                        <a:rPr lang="en-US" sz="1800" dirty="0" err="1">
                          <a:effectLst/>
                          <a:latin typeface="Times New Roman" panose="02020603050405020304" pitchFamily="18" charset="0"/>
                          <a:cs typeface="Times New Roman" panose="02020603050405020304" pitchFamily="18" charset="0"/>
                        </a:rPr>
                        <a:t>Hiền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bộc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trực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lòng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tốt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thương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người</a:t>
                      </a:r>
                      <a:r>
                        <a:rPr lang="en-US" sz="1800" dirty="0">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30" marR="25430" marT="0" marB="0"/>
                </a:tc>
                <a:extLst>
                  <a:ext uri="{0D108BD9-81ED-4DB2-BD59-A6C34878D82A}">
                    <a16:rowId xmlns:a16="http://schemas.microsoft.com/office/drawing/2014/main" val="1167031966"/>
                  </a:ext>
                </a:extLst>
              </a:tr>
            </a:tbl>
          </a:graphicData>
        </a:graphic>
      </p:graphicFrame>
    </p:spTree>
    <p:extLst>
      <p:ext uri="{BB962C8B-B14F-4D97-AF65-F5344CB8AC3E}">
        <p14:creationId xmlns:p14="http://schemas.microsoft.com/office/powerpoint/2010/main" val="182273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0"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Bảng 8">
            <a:extLst>
              <a:ext uri="{FF2B5EF4-FFF2-40B4-BE49-F238E27FC236}">
                <a16:creationId xmlns:a16="http://schemas.microsoft.com/office/drawing/2014/main" id="{1104A3A2-F503-BC4E-5372-1F10F40517D6}"/>
              </a:ext>
            </a:extLst>
          </p:cNvPr>
          <p:cNvGraphicFramePr>
            <a:graphicFrameLocks noGrp="1"/>
          </p:cNvGraphicFramePr>
          <p:nvPr>
            <p:extLst>
              <p:ext uri="{D42A27DB-BD31-4B8C-83A1-F6EECF244321}">
                <p14:modId xmlns:p14="http://schemas.microsoft.com/office/powerpoint/2010/main" val="4057117867"/>
              </p:ext>
            </p:extLst>
          </p:nvPr>
        </p:nvGraphicFramePr>
        <p:xfrm>
          <a:off x="135433" y="135882"/>
          <a:ext cx="11980367" cy="6662435"/>
        </p:xfrm>
        <a:graphic>
          <a:graphicData uri="http://schemas.openxmlformats.org/drawingml/2006/table">
            <a:tbl>
              <a:tblPr firstRow="1" firstCol="1" lastRow="1" lastCol="1" bandRow="1" bandCol="1">
                <a:tableStyleId>{5C22544A-7EE6-4342-B048-85BDC9FD1C3A}</a:tableStyleId>
              </a:tblPr>
              <a:tblGrid>
                <a:gridCol w="2087067">
                  <a:extLst>
                    <a:ext uri="{9D8B030D-6E8A-4147-A177-3AD203B41FA5}">
                      <a16:colId xmlns:a16="http://schemas.microsoft.com/office/drawing/2014/main" val="1899841997"/>
                    </a:ext>
                  </a:extLst>
                </a:gridCol>
                <a:gridCol w="8775700">
                  <a:extLst>
                    <a:ext uri="{9D8B030D-6E8A-4147-A177-3AD203B41FA5}">
                      <a16:colId xmlns:a16="http://schemas.microsoft.com/office/drawing/2014/main" val="2643126098"/>
                    </a:ext>
                  </a:extLst>
                </a:gridCol>
                <a:gridCol w="1117600">
                  <a:extLst>
                    <a:ext uri="{9D8B030D-6E8A-4147-A177-3AD203B41FA5}">
                      <a16:colId xmlns:a16="http://schemas.microsoft.com/office/drawing/2014/main" val="3657750569"/>
                    </a:ext>
                  </a:extLst>
                </a:gridCol>
              </a:tblGrid>
              <a:tr h="822613">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800" dirty="0">
                          <a:effectLst/>
                          <a:latin typeface="Times New Roman" panose="02020603050405020304" pitchFamily="18" charset="0"/>
                          <a:cs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1074963282"/>
                  </a:ext>
                </a:extLst>
              </a:tr>
              <a:tr h="5808995">
                <a:tc>
                  <a:txBody>
                    <a:bodyPr/>
                    <a:lstStyle/>
                    <a:p>
                      <a:pPr marL="0" marR="0" algn="ctr">
                        <a:spcBef>
                          <a:spcPts val="0"/>
                        </a:spcBef>
                        <a:spcAft>
                          <a:spcPts val="0"/>
                        </a:spcAft>
                      </a:pPr>
                      <a:r>
                        <a:rPr lang="de-DE" sz="2800"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Qua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811" marR="608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374516"/>
                  </a:ext>
                </a:extLst>
              </a:tr>
            </a:tbl>
          </a:graphicData>
        </a:graphic>
      </p:graphicFrame>
      <p:sp>
        <p:nvSpPr>
          <p:cNvPr id="10" name="Hộp Văn bản 9">
            <a:extLst>
              <a:ext uri="{FF2B5EF4-FFF2-40B4-BE49-F238E27FC236}">
                <a16:creationId xmlns:a16="http://schemas.microsoft.com/office/drawing/2014/main" id="{FC18C9CF-92BE-4CA3-4051-558F2A824A84}"/>
              </a:ext>
            </a:extLst>
          </p:cNvPr>
          <p:cNvSpPr txBox="1"/>
          <p:nvPr/>
        </p:nvSpPr>
        <p:spPr>
          <a:xfrm>
            <a:off x="2043138" y="955743"/>
            <a:ext cx="8105725" cy="523220"/>
          </a:xfrm>
          <a:prstGeom prst="rect">
            <a:avLst/>
          </a:prstGeom>
          <a:noFill/>
        </p:spPr>
        <p:txBody>
          <a:bodyPr wrap="square">
            <a:spAutoFit/>
          </a:bodyPr>
          <a:lstStyle/>
          <a:p>
            <a:r>
              <a:rPr lang="en-US" sz="2700" b="1" dirty="0">
                <a:latin typeface="Times New Roman" panose="02020603050405020304" pitchFamily="18" charset="0"/>
                <a:cs typeface="Times New Roman" panose="02020603050405020304" pitchFamily="18" charset="0"/>
              </a:rPr>
              <a:t> </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Ngày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xưa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trai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hiền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lành</a:t>
            </a:r>
            <a:endParaRPr lang="en-US" sz="2700" dirty="0">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2CEB246F-155A-B82B-CD16-D475089CC4A8}"/>
              </a:ext>
            </a:extLst>
          </p:cNvPr>
          <p:cNvSpPr txBox="1"/>
          <p:nvPr/>
        </p:nvSpPr>
        <p:spPr>
          <a:xfrm>
            <a:off x="2181886" y="1400394"/>
            <a:ext cx="7560469" cy="523220"/>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mực</a:t>
            </a:r>
            <a:endParaRPr lang="en-US" sz="2700"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E457C6A4-774B-BFAB-F648-35DAE6C5966B}"/>
              </a:ext>
            </a:extLst>
          </p:cNvPr>
          <p:cNvSpPr txBox="1"/>
          <p:nvPr/>
        </p:nvSpPr>
        <p:spPr>
          <a:xfrm>
            <a:off x="2181886" y="2607316"/>
            <a:ext cx="7317731" cy="523220"/>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toong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đầu</a:t>
            </a: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chém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mặt</a:t>
            </a:r>
            <a:r>
              <a:rPr lang="en-US" sz="2700" dirty="0">
                <a:latin typeface="Times New Roman" panose="02020603050405020304" pitchFamily="18" charset="0"/>
                <a:cs typeface="Times New Roman" panose="02020603050405020304" pitchFamily="18" charset="0"/>
              </a:rPr>
              <a:t>.</a:t>
            </a:r>
          </a:p>
        </p:txBody>
      </p:sp>
      <p:sp>
        <p:nvSpPr>
          <p:cNvPr id="12" name="Hộp Văn bản 11">
            <a:extLst>
              <a:ext uri="{FF2B5EF4-FFF2-40B4-BE49-F238E27FC236}">
                <a16:creationId xmlns:a16="http://schemas.microsoft.com/office/drawing/2014/main" id="{1CBF5F7D-858A-8BDD-8D1C-7638FDCBDE3C}"/>
              </a:ext>
            </a:extLst>
          </p:cNvPr>
          <p:cNvSpPr txBox="1"/>
          <p:nvPr/>
        </p:nvSpPr>
        <p:spPr>
          <a:xfrm>
            <a:off x="2181886" y="1796199"/>
            <a:ext cx="8201789" cy="954107"/>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địa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chủ</a:t>
            </a:r>
            <a:r>
              <a:rPr lang="en-US" sz="2700" dirty="0">
                <a:latin typeface="Times New Roman" panose="02020603050405020304" pitchFamily="18" charset="0"/>
                <a:cs typeface="Times New Roman" panose="02020603050405020304" pitchFamily="18" charset="0"/>
              </a:rPr>
              <a:t> vu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chộm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địa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a:t>
            </a:r>
          </a:p>
        </p:txBody>
      </p:sp>
      <p:sp>
        <p:nvSpPr>
          <p:cNvPr id="14" name="Hộp Văn bản 13">
            <a:extLst>
              <a:ext uri="{FF2B5EF4-FFF2-40B4-BE49-F238E27FC236}">
                <a16:creationId xmlns:a16="http://schemas.microsoft.com/office/drawing/2014/main" id="{0411AE83-CBAE-FFFC-2006-A0B67DF6BEA1}"/>
              </a:ext>
            </a:extLst>
          </p:cNvPr>
          <p:cNvSpPr txBox="1"/>
          <p:nvPr/>
        </p:nvSpPr>
        <p:spPr>
          <a:xfrm>
            <a:off x="2164672" y="3040859"/>
            <a:ext cx="8105725" cy="954107"/>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trốn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trước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tay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trói</a:t>
            </a:r>
            <a:r>
              <a:rPr lang="en-US" sz="2700" dirty="0">
                <a:latin typeface="Times New Roman" panose="02020603050405020304" pitchFamily="18" charset="0"/>
                <a:cs typeface="Times New Roman" panose="02020603050405020304" pitchFamily="18" charset="0"/>
              </a:rPr>
              <a:t>..</a:t>
            </a:r>
          </a:p>
        </p:txBody>
      </p:sp>
      <p:sp>
        <p:nvSpPr>
          <p:cNvPr id="15" name="Hộp Văn bản 14">
            <a:extLst>
              <a:ext uri="{FF2B5EF4-FFF2-40B4-BE49-F238E27FC236}">
                <a16:creationId xmlns:a16="http://schemas.microsoft.com/office/drawing/2014/main" id="{99BBA110-AA59-543D-8CC6-296868350072}"/>
              </a:ext>
            </a:extLst>
          </p:cNvPr>
          <p:cNvSpPr txBox="1"/>
          <p:nvPr/>
        </p:nvSpPr>
        <p:spPr>
          <a:xfrm>
            <a:off x="2199099" y="3808465"/>
            <a:ext cx="8071298" cy="954107"/>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Tù</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lấy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địa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chủ</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chỉ</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kêu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tiếng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rồi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a:t>
            </a:r>
            <a:r>
              <a:rPr lang="en-US" sz="2700" dirty="0">
                <a:latin typeface="Times New Roman" panose="02020603050405020304" pitchFamily="18" charset="0"/>
                <a:cs typeface="Times New Roman" panose="02020603050405020304" pitchFamily="18" charset="0"/>
              </a:rPr>
              <a:t>.</a:t>
            </a:r>
          </a:p>
        </p:txBody>
      </p:sp>
      <p:sp>
        <p:nvSpPr>
          <p:cNvPr id="16" name="Hộp Văn bản 15">
            <a:extLst>
              <a:ext uri="{FF2B5EF4-FFF2-40B4-BE49-F238E27FC236}">
                <a16:creationId xmlns:a16="http://schemas.microsoft.com/office/drawing/2014/main" id="{A9A48B21-0FC8-99E7-9E2D-DB8C5D1C16F9}"/>
              </a:ext>
            </a:extLst>
          </p:cNvPr>
          <p:cNvSpPr txBox="1"/>
          <p:nvPr/>
        </p:nvSpPr>
        <p:spPr>
          <a:xfrm>
            <a:off x="2181886" y="4599711"/>
            <a:ext cx="8833666" cy="954107"/>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giữa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rừng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mắt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nữa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tướng</a:t>
            </a:r>
            <a:r>
              <a:rPr lang="en-US" sz="2700" dirty="0">
                <a:latin typeface="Times New Roman" panose="02020603050405020304" pitchFamily="18" charset="0"/>
                <a:cs typeface="Times New Roman" panose="02020603050405020304" pitchFamily="18" charset="0"/>
              </a:rPr>
              <a:t>...</a:t>
            </a:r>
          </a:p>
        </p:txBody>
      </p:sp>
      <p:sp>
        <p:nvSpPr>
          <p:cNvPr id="17" name="Hộp Văn bản 16">
            <a:extLst>
              <a:ext uri="{FF2B5EF4-FFF2-40B4-BE49-F238E27FC236}">
                <a16:creationId xmlns:a16="http://schemas.microsoft.com/office/drawing/2014/main" id="{27E2C04A-44BB-689E-9C4B-1C15A1EE8A57}"/>
              </a:ext>
            </a:extLst>
          </p:cNvPr>
          <p:cNvSpPr txBox="1"/>
          <p:nvPr/>
        </p:nvSpPr>
        <p:spPr>
          <a:xfrm>
            <a:off x="2199099" y="5413322"/>
            <a:ext cx="8409931" cy="1384995"/>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Nhưng</a:t>
            </a:r>
            <a:r>
              <a:rPr lang="en-US" sz="2700" dirty="0">
                <a:latin typeface="Times New Roman" panose="02020603050405020304" pitchFamily="18" charset="0"/>
                <a:cs typeface="Times New Roman" panose="02020603050405020304" pitchFamily="18" charset="0"/>
              </a:rPr>
              <a:t> ai </a:t>
            </a:r>
            <a:r>
              <a:rPr lang="en-US" sz="2700" dirty="0" err="1">
                <a:latin typeface="Times New Roman" panose="02020603050405020304" pitchFamily="18" charset="0"/>
                <a:cs typeface="Times New Roman" panose="02020603050405020304" pitchFamily="18" charset="0"/>
              </a:rPr>
              <a:t>cũng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gã</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cái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lúc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nghĩ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chuyện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ta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mình</a:t>
            </a:r>
            <a:r>
              <a:rPr lang="en-US" sz="2700" dirty="0">
                <a:latin typeface="Times New Roman" panose="02020603050405020304" pitchFamily="18" charset="0"/>
                <a:cs typeface="Times New Roman" panose="02020603050405020304" pitchFamily="18" charset="0"/>
              </a:rPr>
              <a:t> hay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2AB81EB3-A2FF-3095-8BFA-35363E139688}"/>
              </a:ext>
            </a:extLst>
          </p:cNvPr>
          <p:cNvSpPr txBox="1"/>
          <p:nvPr/>
        </p:nvSpPr>
        <p:spPr>
          <a:xfrm>
            <a:off x="10989034" y="984386"/>
            <a:ext cx="1223495" cy="3970318"/>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5052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0" grpId="0"/>
      <p:bldP spid="12" grpId="0"/>
      <p:bldP spid="14" grpId="0"/>
      <p:bldP spid="15"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Bảng 21">
            <a:extLst>
              <a:ext uri="{FF2B5EF4-FFF2-40B4-BE49-F238E27FC236}">
                <a16:creationId xmlns:a16="http://schemas.microsoft.com/office/drawing/2014/main" id="{1A1EDE9B-0D0B-5B0C-FB4C-9FDE72D79DD4}"/>
              </a:ext>
            </a:extLst>
          </p:cNvPr>
          <p:cNvGraphicFramePr>
            <a:graphicFrameLocks noGrp="1"/>
          </p:cNvGraphicFramePr>
          <p:nvPr>
            <p:extLst>
              <p:ext uri="{D42A27DB-BD31-4B8C-83A1-F6EECF244321}">
                <p14:modId xmlns:p14="http://schemas.microsoft.com/office/powerpoint/2010/main" val="3397507499"/>
              </p:ext>
            </p:extLst>
          </p:nvPr>
        </p:nvGraphicFramePr>
        <p:xfrm>
          <a:off x="468398" y="2630463"/>
          <a:ext cx="11341558" cy="2919278"/>
        </p:xfrm>
        <a:graphic>
          <a:graphicData uri="http://schemas.openxmlformats.org/drawingml/2006/table">
            <a:tbl>
              <a:tblPr firstRow="1" firstCol="1" lastRow="1" lastCol="1" bandRow="1" bandCol="1">
                <a:tableStyleId>{5C22544A-7EE6-4342-B048-85BDC9FD1C3A}</a:tableStyleId>
              </a:tblPr>
              <a:tblGrid>
                <a:gridCol w="7010858">
                  <a:extLst>
                    <a:ext uri="{9D8B030D-6E8A-4147-A177-3AD203B41FA5}">
                      <a16:colId xmlns:a16="http://schemas.microsoft.com/office/drawing/2014/main" val="637132734"/>
                    </a:ext>
                  </a:extLst>
                </a:gridCol>
                <a:gridCol w="4330700">
                  <a:extLst>
                    <a:ext uri="{9D8B030D-6E8A-4147-A177-3AD203B41FA5}">
                      <a16:colId xmlns:a16="http://schemas.microsoft.com/office/drawing/2014/main" val="2416101659"/>
                    </a:ext>
                  </a:extLst>
                </a:gridCol>
              </a:tblGrid>
              <a:tr h="385262">
                <a:tc>
                  <a:txBody>
                    <a:bodyPr/>
                    <a:lstStyle/>
                    <a:p>
                      <a:pPr marL="0" marR="0" algn="ctr">
                        <a:spcBef>
                          <a:spcPts val="600"/>
                        </a:spcBef>
                        <a:spcAft>
                          <a:spcPts val="0"/>
                        </a:spcAft>
                      </a:pPr>
                      <a:r>
                        <a:rPr lang="de-DE" sz="2600" dirty="0">
                          <a:effectLst/>
                          <a:latin typeface="Times New Roman" panose="02020603050405020304" pitchFamily="18" charset="0"/>
                          <a:cs typeface="Times New Roman" panose="02020603050405020304" pitchFamily="18" charset="0"/>
                        </a:rPr>
                        <a:t>Sự thay đổi ngôi kể</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600"/>
                        </a:spcBef>
                        <a:spcAft>
                          <a:spcPts val="0"/>
                        </a:spcAft>
                      </a:pPr>
                      <a:r>
                        <a:rPr lang="de-DE" sz="2600" dirty="0">
                          <a:effectLst/>
                          <a:latin typeface="Times New Roman" panose="02020603050405020304" pitchFamily="18" charset="0"/>
                          <a:cs typeface="Times New Roman" panose="02020603050405020304" pitchFamily="18" charset="0"/>
                        </a:rPr>
                        <a:t> Tác dụng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extLst>
                  <a:ext uri="{0D108BD9-81ED-4DB2-BD59-A6C34878D82A}">
                    <a16:rowId xmlns:a16="http://schemas.microsoft.com/office/drawing/2014/main" val="1078813907"/>
                  </a:ext>
                </a:extLst>
              </a:tr>
              <a:tr h="2523038">
                <a:tc>
                  <a:txBody>
                    <a:bodyPr/>
                    <a:lstStyle/>
                    <a:p>
                      <a:pPr marL="0" marR="0" algn="ctr">
                        <a:spcBef>
                          <a:spcPts val="60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9772238"/>
                  </a:ext>
                </a:extLst>
              </a:tr>
            </a:tbl>
          </a:graphicData>
        </a:graphic>
      </p:graphicFrame>
      <p:sp>
        <p:nvSpPr>
          <p:cNvPr id="5" name="TextBox 7">
            <a:extLst>
              <a:ext uri="{FF2B5EF4-FFF2-40B4-BE49-F238E27FC236}">
                <a16:creationId xmlns:a16="http://schemas.microsoft.com/office/drawing/2014/main" id="{FF36077D-BF6D-C35C-29E5-C55A1E723EC0}"/>
              </a:ext>
            </a:extLst>
          </p:cNvPr>
          <p:cNvSpPr txBox="1"/>
          <p:nvPr/>
        </p:nvSpPr>
        <p:spPr>
          <a:xfrm>
            <a:off x="116954" y="1009515"/>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5E5637E2-34E4-348D-26FA-FDC7800CBDC9}"/>
              </a:ext>
            </a:extLst>
          </p:cNvPr>
          <p:cNvSpPr txBox="1"/>
          <p:nvPr/>
        </p:nvSpPr>
        <p:spPr>
          <a:xfrm>
            <a:off x="215777" y="221043"/>
            <a:ext cx="5167986"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7" name="TextBox 5">
            <a:extLst>
              <a:ext uri="{FF2B5EF4-FFF2-40B4-BE49-F238E27FC236}">
                <a16:creationId xmlns:a16="http://schemas.microsoft.com/office/drawing/2014/main" id="{26A6E60C-42D5-0F30-799A-868A86F8E8AE}"/>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a. Nhân vật Võ Tòng</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865C1169-326E-3B08-6973-9E94EA26C7A7}"/>
              </a:ext>
            </a:extLst>
          </p:cNvPr>
          <p:cNvSpPr txBox="1"/>
          <p:nvPr/>
        </p:nvSpPr>
        <p:spPr>
          <a:xfrm>
            <a:off x="468398" y="3179134"/>
            <a:ext cx="6680658" cy="1384995"/>
          </a:xfrm>
          <a:prstGeom prst="rect">
            <a:avLst/>
          </a:prstGeom>
          <a:noFill/>
          <a:ln w="38100">
            <a:noFill/>
          </a:ln>
        </p:spPr>
        <p:txBody>
          <a:bodyPr wrap="square">
            <a:spAutoFit/>
          </a:bodyPr>
          <a:lstStyle/>
          <a:p>
            <a:pPr marL="0" marR="0" algn="just">
              <a:spcBef>
                <a:spcPts val="600"/>
              </a:spcBef>
              <a:spcAft>
                <a:spcPts val="0"/>
              </a:spcAft>
            </a:pPr>
            <a:r>
              <a:rPr lang="de-DE" sz="2800" b="1" dirty="0">
                <a:effectLst/>
                <a:latin typeface="Times New Roman" panose="02020603050405020304" pitchFamily="18" charset="0"/>
                <a:cs typeface="Times New Roman" panose="02020603050405020304" pitchFamily="18" charset="0"/>
              </a:rPr>
              <a:t>Ngôi 1: </a:t>
            </a:r>
            <a:r>
              <a:rPr lang="de-DE" sz="2800" dirty="0">
                <a:effectLst/>
                <a:latin typeface="Times New Roman" panose="02020603050405020304" pitchFamily="18" charset="0"/>
                <a:cs typeface="Times New Roman" panose="02020603050405020304" pitchFamily="18" charset="0"/>
              </a:rPr>
              <a:t>Đoạn đầu và cuối văn bản khi kể về những gì cậu bé An đã chứng kiến khi gặp chú Võ Tòng. </a:t>
            </a:r>
            <a:endParaRPr lang="en-US" sz="2800" dirty="0">
              <a:effectLst/>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5FD785A1-E7AF-9DEA-F575-A5F4AB48FE0B}"/>
              </a:ext>
            </a:extLst>
          </p:cNvPr>
          <p:cNvSpPr txBox="1"/>
          <p:nvPr/>
        </p:nvSpPr>
        <p:spPr>
          <a:xfrm>
            <a:off x="557757" y="4731463"/>
            <a:ext cx="7112000" cy="523220"/>
          </a:xfrm>
          <a:prstGeom prst="rect">
            <a:avLst/>
          </a:prstGeom>
          <a:noFill/>
          <a:ln w="38100">
            <a:noFill/>
          </a:ln>
        </p:spPr>
        <p:txBody>
          <a:bodyPr wrap="square">
            <a:spAutoFit/>
          </a:bodyPr>
          <a:lstStyle/>
          <a:p>
            <a:pPr marL="0" marR="0" algn="just">
              <a:spcBef>
                <a:spcPts val="600"/>
              </a:spcBef>
              <a:spcAft>
                <a:spcPts val="0"/>
              </a:spcAft>
            </a:pPr>
            <a:r>
              <a:rPr lang="de-DE" sz="2800" b="1" dirty="0">
                <a:effectLst/>
                <a:latin typeface="Times New Roman" panose="02020603050405020304" pitchFamily="18" charset="0"/>
                <a:cs typeface="Times New Roman" panose="02020603050405020304" pitchFamily="18" charset="0"/>
              </a:rPr>
              <a:t>Ngôi 3: </a:t>
            </a:r>
            <a:r>
              <a:rPr lang="de-DE" sz="2800" dirty="0">
                <a:effectLst/>
                <a:latin typeface="Times New Roman" panose="02020603050405020304" pitchFamily="18" charset="0"/>
                <a:cs typeface="Times New Roman" panose="02020603050405020304" pitchFamily="18" charset="0"/>
              </a:rPr>
              <a:t>nói về cuộc đời trước đây của nhân vật. </a:t>
            </a:r>
            <a:endParaRPr lang="en-US" sz="2800" dirty="0">
              <a:effectLst/>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D182720B-7703-C406-B058-C9FA0351104A}"/>
              </a:ext>
            </a:extLst>
          </p:cNvPr>
          <p:cNvSpPr txBox="1"/>
          <p:nvPr/>
        </p:nvSpPr>
        <p:spPr>
          <a:xfrm>
            <a:off x="7669757" y="3361851"/>
            <a:ext cx="4038600" cy="1384995"/>
          </a:xfrm>
          <a:prstGeom prst="rect">
            <a:avLst/>
          </a:prstGeom>
          <a:noFill/>
          <a:ln w="38100">
            <a:noFill/>
          </a:ln>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cs typeface="Times New Roman" panose="02020603050405020304" pitchFamily="18" charset="0"/>
              </a:rPr>
              <a:t>Tạo cho lời kể linh hoạt góp phần làm bật đặc điểm, tính cách nhân vật.</a:t>
            </a:r>
            <a:endPar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11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FF36077D-BF6D-C35C-29E5-C55A1E723EC0}"/>
              </a:ext>
            </a:extLst>
          </p:cNvPr>
          <p:cNvSpPr txBox="1"/>
          <p:nvPr/>
        </p:nvSpPr>
        <p:spPr>
          <a:xfrm>
            <a:off x="116954" y="1009515"/>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5E5637E2-34E4-348D-26FA-FDC7800CBDC9}"/>
              </a:ext>
            </a:extLst>
          </p:cNvPr>
          <p:cNvSpPr txBox="1"/>
          <p:nvPr/>
        </p:nvSpPr>
        <p:spPr>
          <a:xfrm>
            <a:off x="215777" y="221043"/>
            <a:ext cx="5167986"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7" name="TextBox 5">
            <a:extLst>
              <a:ext uri="{FF2B5EF4-FFF2-40B4-BE49-F238E27FC236}">
                <a16:creationId xmlns:a16="http://schemas.microsoft.com/office/drawing/2014/main" id="{26A6E60C-42D5-0F30-799A-868A86F8E8AE}"/>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a. Nhân vật Võ Tòng</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4" name="Rectangle 1">
            <a:extLst>
              <a:ext uri="{FF2B5EF4-FFF2-40B4-BE49-F238E27FC236}">
                <a16:creationId xmlns:a16="http://schemas.microsoft.com/office/drawing/2014/main" id="{6F084767-F5BD-FA23-9DF7-309EE6110940}"/>
              </a:ext>
            </a:extLst>
          </p:cNvPr>
          <p:cNvSpPr>
            <a:spLocks noChangeArrowheads="1"/>
          </p:cNvSpPr>
          <p:nvPr/>
        </p:nvSpPr>
        <p:spPr bwMode="auto">
          <a:xfrm>
            <a:off x="384838" y="2834984"/>
            <a:ext cx="1142232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1pPr>
            <a:lvl2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2pPr>
            <a:lvl3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3pPr>
            <a:lvl4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4pPr>
            <a:lvl5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5pPr>
            <a:lvl6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6pPr>
            <a:lvl7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7pPr>
            <a:lvl8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8pPr>
            <a:lvl9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0" algn="l"/>
                <a:tab pos="57150" algn="l"/>
              </a:tabLst>
            </a:pPr>
            <a:r>
              <a:rPr kumimoji="0" lang="en-US"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dân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1" i="0" u="none" strike="noStrike" cap="none" normalizeH="0" baseline="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kumimoji="0" lang="en-US"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ăn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mặc</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Tòng</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dân Nam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phác</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de-DE"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một người cô độc</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kumimoji="0" lang="de-DE"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kì </a:t>
            </a:r>
            <a:r>
              <a:rPr kumimoji="0" lang="de-DE" altLang="en-US" sz="2800" b="1" i="1"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hình dị tướng</a:t>
            </a:r>
            <a:r>
              <a:rPr kumimoji="0" lang="de-DE"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nhưng mang nét đẹp của người Nam Bộ dũng cảm, kiên trung, tính tình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thắn</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de-DE"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bộc trực</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luôn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sẵn</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kumimoji="0" lang="vi-VN" altLang="en-US" sz="2800" b="1" i="0" u="none" strike="noStrike" cap="none" normalizeH="0" baseline="0" dirty="0">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1" i="0" u="none" strike="noStrike" cap="none" normalizeH="0" baseline="0" dirty="0" err="1">
                <a:ln>
                  <a:noFill/>
                </a:ln>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kumimoji="0" lang="vi-VN" altLang="en-US" sz="2800" b="1" i="0" u="none" strike="noStrike" cap="none" normalizeH="0" baseline="0" dirty="0">
              <a:ln>
                <a:noFill/>
              </a:ln>
              <a:solidFill>
                <a:srgbClr val="008000"/>
              </a:solidFill>
              <a:effectLst/>
              <a:latin typeface="Times New Roman" panose="02020603050405020304" pitchFamily="18" charset="0"/>
              <a:cs typeface="Times New Roman" panose="02020603050405020304" pitchFamily="18" charset="0"/>
            </a:endParaRPr>
          </a:p>
        </p:txBody>
      </p:sp>
      <p:pic>
        <p:nvPicPr>
          <p:cNvPr id="8" name="Hình ảnh 7">
            <a:extLst>
              <a:ext uri="{FF2B5EF4-FFF2-40B4-BE49-F238E27FC236}">
                <a16:creationId xmlns:a16="http://schemas.microsoft.com/office/drawing/2014/main" id="{D11C8279-6F79-91CB-E0EE-82A380843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120" y="5058678"/>
            <a:ext cx="2101880" cy="1932438"/>
          </a:xfrm>
          <a:prstGeom prst="rect">
            <a:avLst/>
          </a:prstGeom>
        </p:spPr>
      </p:pic>
    </p:spTree>
    <p:extLst>
      <p:ext uri="{BB962C8B-B14F-4D97-AF65-F5344CB8AC3E}">
        <p14:creationId xmlns:p14="http://schemas.microsoft.com/office/powerpoint/2010/main" val="1180490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1C378644-D2C0-C5C5-DD3B-24A85E6B7F65}"/>
              </a:ext>
            </a:extLst>
          </p:cNvPr>
          <p:cNvSpPr txBox="1"/>
          <p:nvPr/>
        </p:nvSpPr>
        <p:spPr>
          <a:xfrm>
            <a:off x="385986" y="1013358"/>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EEF7CF79-4B76-6472-6869-4322C53BF923}"/>
              </a:ext>
            </a:extLst>
          </p:cNvPr>
          <p:cNvSpPr txBox="1"/>
          <p:nvPr/>
        </p:nvSpPr>
        <p:spPr>
          <a:xfrm>
            <a:off x="468398" y="224040"/>
            <a:ext cx="499070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b. Nhân vật ông Hai</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0" name="Bong bóng Lời nói: Hình chữ nhật với Góc Tròn 9">
            <a:extLst>
              <a:ext uri="{FF2B5EF4-FFF2-40B4-BE49-F238E27FC236}">
                <a16:creationId xmlns:a16="http://schemas.microsoft.com/office/drawing/2014/main" id="{C19AB77E-33FC-0E2D-F7A9-ADFC727090BA}"/>
              </a:ext>
            </a:extLst>
          </p:cNvPr>
          <p:cNvSpPr/>
          <p:nvPr/>
        </p:nvSpPr>
        <p:spPr>
          <a:xfrm>
            <a:off x="3774506" y="1967741"/>
            <a:ext cx="7342899" cy="1295400"/>
          </a:xfrm>
          <a:prstGeom prst="wedgeRoundRectCallout">
            <a:avLst>
              <a:gd name="adj1" fmla="val 42603"/>
              <a:gd name="adj2" fmla="val 80073"/>
              <a:gd name="adj3" fmla="val 16667"/>
            </a:avLst>
          </a:prstGeom>
          <a:solidFill>
            <a:srgbClr val="00C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Hình ảnh 10">
            <a:extLst>
              <a:ext uri="{FF2B5EF4-FFF2-40B4-BE49-F238E27FC236}">
                <a16:creationId xmlns:a16="http://schemas.microsoft.com/office/drawing/2014/main" id="{D9AF41C8-42C7-159E-F2B9-93C71885E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7856" y="2500405"/>
            <a:ext cx="4516326" cy="4516326"/>
          </a:xfrm>
          <a:prstGeom prst="rect">
            <a:avLst/>
          </a:prstGeom>
        </p:spPr>
      </p:pic>
      <p:sp>
        <p:nvSpPr>
          <p:cNvPr id="15" name="Hộp Văn bản 14">
            <a:extLst>
              <a:ext uri="{FF2B5EF4-FFF2-40B4-BE49-F238E27FC236}">
                <a16:creationId xmlns:a16="http://schemas.microsoft.com/office/drawing/2014/main" id="{98E28971-851A-C296-D568-0F338F1F7A85}"/>
              </a:ext>
            </a:extLst>
          </p:cNvPr>
          <p:cNvSpPr txBox="1"/>
          <p:nvPr/>
        </p:nvSpPr>
        <p:spPr>
          <a:xfrm>
            <a:off x="3959563" y="2075654"/>
            <a:ext cx="6746538" cy="954107"/>
          </a:xfrm>
          <a:prstGeom prst="rect">
            <a:avLst/>
          </a:prstGeom>
          <a:noFill/>
        </p:spPr>
        <p:txBody>
          <a:bodyPr wrap="square">
            <a:spAutoFit/>
          </a:bodyPr>
          <a:lstStyle/>
          <a:p>
            <a:pPr algn="ctr"/>
            <a:r>
              <a:rPr lang="de-DE" sz="2800" b="1" dirty="0">
                <a:solidFill>
                  <a:schemeClr val="bg1"/>
                </a:solidFill>
                <a:latin typeface="Times New Roman" panose="02020603050405020304" pitchFamily="18" charset="0"/>
                <a:cs typeface="Times New Roman" panose="02020603050405020304" pitchFamily="18" charset="0"/>
              </a:rPr>
              <a:t>Tìm chi tiết trong văn bản nói về nhân vật ông Hai từ đó nhận xét  xét về nhân vật?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6D7C14BA-C63A-B1F2-7B67-3118F6327512}"/>
              </a:ext>
            </a:extLst>
          </p:cNvPr>
          <p:cNvSpPr txBox="1"/>
          <p:nvPr/>
        </p:nvSpPr>
        <p:spPr>
          <a:xfrm>
            <a:off x="886154" y="3437574"/>
            <a:ext cx="9145897" cy="523220"/>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2800" b="1" dirty="0">
                <a:solidFill>
                  <a:srgbClr val="008000"/>
                </a:solidFill>
                <a:effectLst/>
                <a:latin typeface="Times New Roman" panose="02020603050405020304" pitchFamily="18" charset="0"/>
                <a:ea typeface="Times New Roman" panose="02020603050405020304" pitchFamily="18" charset="0"/>
              </a:rPr>
              <a:t>Gợi ý: </a:t>
            </a:r>
            <a:endParaRPr lang="en-US" sz="2800" b="1" dirty="0">
              <a:solidFill>
                <a:srgbClr val="008000"/>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D69179DB-1C17-C05D-457B-4CB8F3804866}"/>
              </a:ext>
            </a:extLst>
          </p:cNvPr>
          <p:cNvSpPr txBox="1"/>
          <p:nvPr/>
        </p:nvSpPr>
        <p:spPr>
          <a:xfrm>
            <a:off x="886155" y="3974890"/>
            <a:ext cx="9667546" cy="954107"/>
          </a:xfrm>
          <a:prstGeom prst="rect">
            <a:avLst/>
          </a:prstGeom>
          <a:noFill/>
          <a:ln w="38100">
            <a:solidFill>
              <a:srgbClr val="05D805"/>
            </a:solidFill>
          </a:ln>
        </p:spPr>
        <p:txBody>
          <a:bodyPr wrap="square">
            <a:spAutoFit/>
          </a:bodyPr>
          <a:lstStyle/>
          <a:p>
            <a:pPr marL="0" marR="177165" algn="just">
              <a:spcBef>
                <a:spcPts val="0"/>
              </a:spcBef>
              <a:spcAft>
                <a:spcPts val="0"/>
              </a:spcAft>
              <a:tabLst>
                <a:tab pos="0" algn="l"/>
                <a:tab pos="57150" algn="l"/>
              </a:tabLst>
            </a:pPr>
            <a:r>
              <a:rPr lang="de-DE" sz="2800" dirty="0">
                <a:solidFill>
                  <a:srgbClr val="000000"/>
                </a:solidFill>
                <a:effectLst/>
                <a:latin typeface="Times New Roman" panose="02020603050405020304" pitchFamily="18" charset="0"/>
                <a:ea typeface="Times New Roman" panose="02020603050405020304" pitchFamily="18" charset="0"/>
              </a:rPr>
              <a:t>? Tình cảm của ông Hai dành cho An như thế nào khi biết chú bé đi lạc và khi đưa An đi thăm chú Võ Tòng?</a:t>
            </a:r>
            <a:endParaRPr lang="en-US" sz="2800" dirty="0">
              <a:effectLst/>
              <a:latin typeface="Times New Roman" panose="02020603050405020304" pitchFamily="18" charset="0"/>
              <a:ea typeface="Times New Roman" panose="02020603050405020304" pitchFamily="18" charset="0"/>
            </a:endParaRPr>
          </a:p>
        </p:txBody>
      </p:sp>
      <p:sp>
        <p:nvSpPr>
          <p:cNvPr id="18" name="Hộp Văn bản 17">
            <a:extLst>
              <a:ext uri="{FF2B5EF4-FFF2-40B4-BE49-F238E27FC236}">
                <a16:creationId xmlns:a16="http://schemas.microsoft.com/office/drawing/2014/main" id="{E860940D-900D-AE6D-6737-D4D47D927233}"/>
              </a:ext>
            </a:extLst>
          </p:cNvPr>
          <p:cNvSpPr txBox="1"/>
          <p:nvPr/>
        </p:nvSpPr>
        <p:spPr>
          <a:xfrm>
            <a:off x="934729" y="5152144"/>
            <a:ext cx="9667546" cy="1384995"/>
          </a:xfrm>
          <a:prstGeom prst="rect">
            <a:avLst/>
          </a:prstGeom>
          <a:noFill/>
          <a:ln w="38100">
            <a:solidFill>
              <a:srgbClr val="05D805"/>
            </a:solidFill>
          </a:ln>
        </p:spPr>
        <p:txBody>
          <a:bodyPr wrap="square">
            <a:spAutoFit/>
          </a:bodyPr>
          <a:lstStyle/>
          <a:p>
            <a:pPr marL="0" marR="177165" algn="just">
              <a:spcBef>
                <a:spcPts val="0"/>
              </a:spcBef>
              <a:spcAft>
                <a:spcPts val="0"/>
              </a:spcAft>
              <a:tabLst>
                <a:tab pos="0" algn="l"/>
                <a:tab pos="57150" algn="l"/>
              </a:tabLst>
            </a:pPr>
            <a:r>
              <a:rPr lang="de-DE" sz="2800" dirty="0">
                <a:solidFill>
                  <a:srgbClr val="000000"/>
                </a:solidFill>
                <a:effectLst/>
                <a:latin typeface="Times New Roman" panose="02020603050405020304" pitchFamily="18" charset="0"/>
                <a:ea typeface="Times New Roman" panose="02020603050405020304" pitchFamily="18" charset="0"/>
              </a:rPr>
              <a:t>? Ông Hai nói chuyện bàn với chú Võ Tòng điều gì, ông có thái độ nào khi hai người nói chuyện về bà Hai vợ ông? Từ đó em thấy ông Hai là người như thế nào?</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572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p:bldP spid="1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1C378644-D2C0-C5C5-DD3B-24A85E6B7F65}"/>
              </a:ext>
            </a:extLst>
          </p:cNvPr>
          <p:cNvSpPr txBox="1"/>
          <p:nvPr/>
        </p:nvSpPr>
        <p:spPr>
          <a:xfrm>
            <a:off x="385986" y="1013358"/>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EEF7CF79-4B76-6472-6869-4322C53BF923}"/>
              </a:ext>
            </a:extLst>
          </p:cNvPr>
          <p:cNvSpPr txBox="1"/>
          <p:nvPr/>
        </p:nvSpPr>
        <p:spPr>
          <a:xfrm>
            <a:off x="468398" y="224040"/>
            <a:ext cx="499070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b. Nhân vật ông Hai</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2" name="Lưu đồ: Chuẩn bị 11">
            <a:extLst>
              <a:ext uri="{FF2B5EF4-FFF2-40B4-BE49-F238E27FC236}">
                <a16:creationId xmlns:a16="http://schemas.microsoft.com/office/drawing/2014/main" id="{82D8AFA9-2ED6-8A90-A183-DD754C03593A}"/>
              </a:ext>
            </a:extLst>
          </p:cNvPr>
          <p:cNvSpPr/>
          <p:nvPr/>
        </p:nvSpPr>
        <p:spPr>
          <a:xfrm>
            <a:off x="3684794" y="1819989"/>
            <a:ext cx="5052806" cy="897827"/>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6DECEA2D-1350-7A69-5E4C-C05C794CEBD1}"/>
              </a:ext>
            </a:extLst>
          </p:cNvPr>
          <p:cNvSpPr txBox="1"/>
          <p:nvPr/>
        </p:nvSpPr>
        <p:spPr>
          <a:xfrm>
            <a:off x="573440" y="2980515"/>
            <a:ext cx="6222708" cy="523220"/>
          </a:xfrm>
          <a:prstGeom prst="rect">
            <a:avLst/>
          </a:prstGeom>
          <a:noFill/>
          <a:ln w="38100">
            <a:solidFill>
              <a:srgbClr val="05D805"/>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 Khi đưa An đến thăm nhà chú Võ Tòng:</a:t>
            </a:r>
            <a:endParaRPr lang="en-US" sz="2800" dirty="0">
              <a:effectLst/>
              <a:latin typeface="Times New Roman" panose="02020603050405020304" pitchFamily="18" charset="0"/>
              <a:ea typeface="Times New Roman" panose="02020603050405020304" pitchFamily="18" charset="0"/>
            </a:endParaRPr>
          </a:p>
        </p:txBody>
      </p:sp>
      <p:sp>
        <p:nvSpPr>
          <p:cNvPr id="21" name="Hộp Văn bản 20">
            <a:extLst>
              <a:ext uri="{FF2B5EF4-FFF2-40B4-BE49-F238E27FC236}">
                <a16:creationId xmlns:a16="http://schemas.microsoft.com/office/drawing/2014/main" id="{0AD01A62-E2CA-E947-FDE7-B9AFEBFC762C}"/>
              </a:ext>
            </a:extLst>
          </p:cNvPr>
          <p:cNvSpPr txBox="1"/>
          <p:nvPr/>
        </p:nvSpPr>
        <p:spPr>
          <a:xfrm>
            <a:off x="624094" y="3835687"/>
            <a:ext cx="4835009" cy="523220"/>
          </a:xfrm>
          <a:prstGeom prst="rect">
            <a:avLst/>
          </a:prstGeom>
          <a:noFill/>
          <a:ln w="19050">
            <a:solidFill>
              <a:srgbClr val="008000"/>
            </a:solidFill>
          </a:ln>
        </p:spPr>
        <p:txBody>
          <a:bodyPr wrap="square">
            <a:spAutoFit/>
          </a:bodyPr>
          <a:lstStyle/>
          <a:p>
            <a:pPr marL="0" marR="0" algn="just">
              <a:spcBef>
                <a:spcPts val="600"/>
              </a:spcBef>
              <a:spcAft>
                <a:spcPts val="0"/>
              </a:spcAft>
            </a:pPr>
            <a:r>
              <a:rPr lang="de-DE" sz="2800" dirty="0">
                <a:solidFill>
                  <a:srgbClr val="000000"/>
                </a:solidFill>
                <a:effectLst/>
                <a:latin typeface="Times New Roman" panose="02020603050405020304" pitchFamily="18" charset="0"/>
                <a:ea typeface="Times New Roman" panose="02020603050405020304" pitchFamily="18" charset="0"/>
              </a:rPr>
              <a:t>+ Để cho An ngủ  một giấc lâu</a:t>
            </a:r>
            <a:endParaRPr lang="en-US" sz="2800" dirty="0">
              <a:effectLst/>
              <a:latin typeface="Times New Roman" panose="02020603050405020304" pitchFamily="18" charset="0"/>
              <a:ea typeface="Times New Roman" panose="02020603050405020304" pitchFamily="18" charset="0"/>
            </a:endParaRPr>
          </a:p>
        </p:txBody>
      </p:sp>
      <p:sp>
        <p:nvSpPr>
          <p:cNvPr id="22" name="Hộp Văn bản 21">
            <a:extLst>
              <a:ext uri="{FF2B5EF4-FFF2-40B4-BE49-F238E27FC236}">
                <a16:creationId xmlns:a16="http://schemas.microsoft.com/office/drawing/2014/main" id="{450D1BD5-C847-7614-A5CC-F133AB04B849}"/>
              </a:ext>
            </a:extLst>
          </p:cNvPr>
          <p:cNvSpPr txBox="1"/>
          <p:nvPr/>
        </p:nvSpPr>
        <p:spPr>
          <a:xfrm>
            <a:off x="829045" y="4664190"/>
            <a:ext cx="11072606" cy="1031051"/>
          </a:xfrm>
          <a:prstGeom prst="rect">
            <a:avLst/>
          </a:prstGeom>
          <a:noFill/>
          <a:ln w="19050">
            <a:solidFill>
              <a:srgbClr val="008000"/>
            </a:solidFill>
          </a:ln>
        </p:spPr>
        <p:txBody>
          <a:bodyPr wrap="square">
            <a:spAutoFit/>
          </a:bodyPr>
          <a:lstStyle/>
          <a:p>
            <a:pPr marL="0" marR="0" algn="just">
              <a:spcBef>
                <a:spcPts val="600"/>
              </a:spcBef>
              <a:spcAft>
                <a:spcPts val="0"/>
              </a:spcAft>
            </a:pPr>
            <a:r>
              <a:rPr lang="de-DE" sz="2800" dirty="0">
                <a:solidFill>
                  <a:srgbClr val="000000"/>
                </a:solidFill>
                <a:effectLst/>
                <a:latin typeface="Times New Roman" panose="02020603050405020304" pitchFamily="18" charset="0"/>
                <a:ea typeface="Times New Roman" panose="02020603050405020304" pitchFamily="18" charset="0"/>
              </a:rPr>
              <a:t>+ Khi thấy An đã tỉnh:</a:t>
            </a:r>
            <a:endParaRPr lang="en-US" sz="2800" dirty="0">
              <a:effectLst/>
              <a:latin typeface="Times New Roman" panose="02020603050405020304" pitchFamily="18" charset="0"/>
              <a:ea typeface="Times New Roman" panose="02020603050405020304" pitchFamily="18" charset="0"/>
            </a:endParaRPr>
          </a:p>
          <a:p>
            <a:pPr marL="0" marR="0" algn="just">
              <a:spcBef>
                <a:spcPts val="600"/>
              </a:spcBef>
              <a:spcAft>
                <a:spcPts val="0"/>
              </a:spcAft>
            </a:pPr>
            <a:r>
              <a:rPr lang="de-DE" sz="2800" b="1" i="1" dirty="0">
                <a:solidFill>
                  <a:srgbClr val="FF0000"/>
                </a:solidFill>
                <a:effectLst/>
                <a:latin typeface="Times New Roman" panose="02020603050405020304" pitchFamily="18" charset="0"/>
                <a:ea typeface="Times New Roman" panose="02020603050405020304" pitchFamily="18" charset="0"/>
              </a:rPr>
              <a:t>Tía nuôi tôi ngó tôi</a:t>
            </a:r>
            <a:r>
              <a:rPr lang="de-DE" sz="2800" i="1">
                <a:solidFill>
                  <a:srgbClr val="000000"/>
                </a:solidFill>
                <a:effectLst/>
                <a:latin typeface="Times New Roman" panose="02020603050405020304" pitchFamily="18" charset="0"/>
                <a:ea typeface="Times New Roman" panose="02020603050405020304" pitchFamily="18" charset="0"/>
              </a:rPr>
              <a:t>, .... </a:t>
            </a:r>
            <a:r>
              <a:rPr lang="de-DE" sz="2800" b="1" i="1" dirty="0">
                <a:solidFill>
                  <a:srgbClr val="FF0000"/>
                </a:solidFill>
                <a:effectLst/>
                <a:latin typeface="Times New Roman" panose="02020603050405020304" pitchFamily="18" charset="0"/>
                <a:ea typeface="Times New Roman" panose="02020603050405020304" pitchFamily="18" charset="0"/>
              </a:rPr>
              <a:t>Thôi đã dậy rồi thì ngồi đây chơi!</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pic>
        <p:nvPicPr>
          <p:cNvPr id="23" name="Hình ảnh 22">
            <a:extLst>
              <a:ext uri="{FF2B5EF4-FFF2-40B4-BE49-F238E27FC236}">
                <a16:creationId xmlns:a16="http://schemas.microsoft.com/office/drawing/2014/main" id="{F77CC675-B1A5-149C-C5A7-20A92F939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2412" y="0"/>
            <a:ext cx="1190184" cy="1094238"/>
          </a:xfrm>
          <a:prstGeom prst="rect">
            <a:avLst/>
          </a:prstGeom>
        </p:spPr>
      </p:pic>
    </p:spTree>
    <p:extLst>
      <p:ext uri="{BB962C8B-B14F-4D97-AF65-F5344CB8AC3E}">
        <p14:creationId xmlns:p14="http://schemas.microsoft.com/office/powerpoint/2010/main" val="213458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1C378644-D2C0-C5C5-DD3B-24A85E6B7F65}"/>
              </a:ext>
            </a:extLst>
          </p:cNvPr>
          <p:cNvSpPr txBox="1"/>
          <p:nvPr/>
        </p:nvSpPr>
        <p:spPr>
          <a:xfrm>
            <a:off x="385986" y="1013358"/>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EEF7CF79-4B76-6472-6869-4322C53BF923}"/>
              </a:ext>
            </a:extLst>
          </p:cNvPr>
          <p:cNvSpPr txBox="1"/>
          <p:nvPr/>
        </p:nvSpPr>
        <p:spPr>
          <a:xfrm>
            <a:off x="468398" y="224040"/>
            <a:ext cx="499070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b. Nhân vật ông Hai</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2" name="Lưu đồ: Chuẩn bị 11">
            <a:extLst>
              <a:ext uri="{FF2B5EF4-FFF2-40B4-BE49-F238E27FC236}">
                <a16:creationId xmlns:a16="http://schemas.microsoft.com/office/drawing/2014/main" id="{82D8AFA9-2ED6-8A90-A183-DD754C03593A}"/>
              </a:ext>
            </a:extLst>
          </p:cNvPr>
          <p:cNvSpPr/>
          <p:nvPr/>
        </p:nvSpPr>
        <p:spPr>
          <a:xfrm>
            <a:off x="3684794" y="1819989"/>
            <a:ext cx="5052806" cy="897827"/>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6DECEA2D-1350-7A69-5E4C-C05C794CEBD1}"/>
              </a:ext>
            </a:extLst>
          </p:cNvPr>
          <p:cNvSpPr txBox="1"/>
          <p:nvPr/>
        </p:nvSpPr>
        <p:spPr>
          <a:xfrm>
            <a:off x="573330" y="3011175"/>
            <a:ext cx="11377260" cy="954107"/>
          </a:xfrm>
          <a:prstGeom prst="rect">
            <a:avLst/>
          </a:prstGeom>
          <a:noFill/>
          <a:ln w="38100">
            <a:solidFill>
              <a:srgbClr val="05D805"/>
            </a:solidFill>
          </a:ln>
        </p:spPr>
        <p:txBody>
          <a:bodyPr wrap="square">
            <a:spAutoFit/>
          </a:bodyPr>
          <a:lstStyle/>
          <a:p>
            <a:pPr algn="just">
              <a:spcBef>
                <a:spcPts val="600"/>
              </a:spcBef>
            </a:pPr>
            <a:r>
              <a:rPr lang="de-DE" sz="2800" dirty="0">
                <a:solidFill>
                  <a:srgbClr val="003366"/>
                </a:solidFill>
                <a:latin typeface="Times New Roman" panose="02020603050405020304" pitchFamily="18" charset="0"/>
                <a:ea typeface="Times New Roman" panose="02020603050405020304" pitchFamily="18" charset="0"/>
              </a:rPr>
              <a:t>- </a:t>
            </a:r>
            <a:r>
              <a:rPr lang="de-DE" sz="2800" dirty="0">
                <a:solidFill>
                  <a:srgbClr val="1402BE"/>
                </a:solidFill>
                <a:latin typeface="Times New Roman" panose="02020603050405020304" pitchFamily="18" charset="0"/>
                <a:ea typeface="Times New Roman" panose="02020603050405020304" pitchFamily="18" charset="0"/>
              </a:rPr>
              <a:t>Khi chú Võ Tòng có vẻ e ngại bà Hai cản trở công việc</a:t>
            </a:r>
            <a:r>
              <a:rPr lang="vi-VN" sz="2800" dirty="0">
                <a:solidFill>
                  <a:srgbClr val="1402BE"/>
                </a:solidFill>
                <a:latin typeface="Times New Roman" panose="02020603050405020304" pitchFamily="18" charset="0"/>
                <a:ea typeface="Times New Roman" panose="02020603050405020304" pitchFamily="18" charset="0"/>
              </a:rPr>
              <a:t> ông Hai </a:t>
            </a:r>
            <a:r>
              <a:rPr lang="vi-VN" sz="2800" dirty="0" err="1">
                <a:solidFill>
                  <a:srgbClr val="1402BE"/>
                </a:solidFill>
                <a:latin typeface="Times New Roman" panose="02020603050405020304" pitchFamily="18" charset="0"/>
                <a:ea typeface="Times New Roman" panose="02020603050405020304" pitchFamily="18" charset="0"/>
              </a:rPr>
              <a:t>đã</a:t>
            </a:r>
            <a:r>
              <a:rPr lang="vi-VN" sz="2800" dirty="0">
                <a:solidFill>
                  <a:srgbClr val="1402BE"/>
                </a:solidFill>
                <a:latin typeface="Times New Roman" panose="02020603050405020304" pitchFamily="18" charset="0"/>
                <a:ea typeface="Times New Roman" panose="02020603050405020304" pitchFamily="18" charset="0"/>
              </a:rPr>
              <a:t> </a:t>
            </a:r>
            <a:r>
              <a:rPr lang="vi-VN" sz="2800" dirty="0" err="1">
                <a:solidFill>
                  <a:srgbClr val="1402BE"/>
                </a:solidFill>
                <a:latin typeface="Times New Roman" panose="02020603050405020304" pitchFamily="18" charset="0"/>
                <a:ea typeface="Times New Roman" panose="02020603050405020304" pitchFamily="18" charset="0"/>
              </a:rPr>
              <a:t>đờ</a:t>
            </a:r>
            <a:r>
              <a:rPr lang="vi-VN" sz="2800" dirty="0">
                <a:solidFill>
                  <a:srgbClr val="1402BE"/>
                </a:solidFill>
                <a:latin typeface="Times New Roman" panose="02020603050405020304" pitchFamily="18" charset="0"/>
                <a:ea typeface="Times New Roman" panose="02020603050405020304" pitchFamily="18" charset="0"/>
              </a:rPr>
              <a:t> </a:t>
            </a:r>
            <a:r>
              <a:rPr lang="vi-VN" sz="2800" dirty="0" err="1">
                <a:solidFill>
                  <a:srgbClr val="1402BE"/>
                </a:solidFill>
                <a:latin typeface="Times New Roman" panose="02020603050405020304" pitchFamily="18" charset="0"/>
                <a:ea typeface="Times New Roman" panose="02020603050405020304" pitchFamily="18" charset="0"/>
              </a:rPr>
              <a:t>lời</a:t>
            </a:r>
            <a:r>
              <a:rPr lang="vi-VN" sz="2800" dirty="0">
                <a:solidFill>
                  <a:srgbClr val="1402BE"/>
                </a:solidFill>
                <a:latin typeface="Times New Roman" panose="02020603050405020304" pitchFamily="18" charset="0"/>
                <a:ea typeface="Times New Roman" panose="02020603050405020304" pitchFamily="18" charset="0"/>
              </a:rPr>
              <a:t> cho </a:t>
            </a:r>
            <a:r>
              <a:rPr lang="vi-VN" sz="2800" dirty="0" err="1">
                <a:solidFill>
                  <a:srgbClr val="1402BE"/>
                </a:solidFill>
                <a:latin typeface="Times New Roman" panose="02020603050405020304" pitchFamily="18" charset="0"/>
                <a:ea typeface="Times New Roman" panose="02020603050405020304" pitchFamily="18" charset="0"/>
              </a:rPr>
              <a:t>vợ</a:t>
            </a:r>
            <a:r>
              <a:rPr lang="vi-VN" sz="2800" dirty="0">
                <a:solidFill>
                  <a:srgbClr val="1402BE"/>
                </a:solidFill>
                <a:latin typeface="Times New Roman" panose="02020603050405020304" pitchFamily="18" charset="0"/>
                <a:ea typeface="Times New Roman" panose="02020603050405020304" pitchFamily="18" charset="0"/>
              </a:rPr>
              <a:t> </a:t>
            </a:r>
            <a:r>
              <a:rPr lang="vi-VN" sz="2800" dirty="0" err="1">
                <a:solidFill>
                  <a:srgbClr val="1402BE"/>
                </a:solidFill>
                <a:latin typeface="Times New Roman" panose="02020603050405020304" pitchFamily="18" charset="0"/>
                <a:ea typeface="Times New Roman" panose="02020603050405020304" pitchFamily="18" charset="0"/>
              </a:rPr>
              <a:t>mình</a:t>
            </a:r>
            <a:r>
              <a:rPr lang="vi-VN" sz="2800" dirty="0">
                <a:solidFill>
                  <a:srgbClr val="1402BE"/>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21" name="Hộp Văn bản 20">
            <a:extLst>
              <a:ext uri="{FF2B5EF4-FFF2-40B4-BE49-F238E27FC236}">
                <a16:creationId xmlns:a16="http://schemas.microsoft.com/office/drawing/2014/main" id="{0AD01A62-E2CA-E947-FDE7-B9AFEBFC762C}"/>
              </a:ext>
            </a:extLst>
          </p:cNvPr>
          <p:cNvSpPr txBox="1"/>
          <p:nvPr/>
        </p:nvSpPr>
        <p:spPr>
          <a:xfrm>
            <a:off x="573330" y="4353208"/>
            <a:ext cx="11275733" cy="1892826"/>
          </a:xfrm>
          <a:prstGeom prst="rect">
            <a:avLst/>
          </a:prstGeom>
          <a:noFill/>
          <a:ln w="19050">
            <a:solidFill>
              <a:srgbClr val="008000"/>
            </a:solidFill>
          </a:ln>
        </p:spPr>
        <p:txBody>
          <a:bodyPr wrap="square">
            <a:spAutoFit/>
          </a:bodyPr>
          <a:lstStyle/>
          <a:p>
            <a:pPr algn="just">
              <a:spcBef>
                <a:spcPts val="600"/>
              </a:spcBef>
            </a:pPr>
            <a:r>
              <a:rPr lang="de-DE" sz="2800" dirty="0">
                <a:solidFill>
                  <a:srgbClr val="000000"/>
                </a:solidFill>
                <a:latin typeface="Times New Roman" panose="02020603050405020304" pitchFamily="18" charset="0"/>
                <a:ea typeface="Times New Roman" panose="02020603050405020304" pitchFamily="18" charset="0"/>
              </a:rPr>
              <a:t>Tía nuôi tôi vội đỡ lời:</a:t>
            </a:r>
            <a:endParaRPr lang="en-US" sz="2400" dirty="0">
              <a:latin typeface="Times New Roman" panose="02020603050405020304" pitchFamily="18" charset="0"/>
              <a:ea typeface="Times New Roman" panose="02020603050405020304" pitchFamily="18" charset="0"/>
            </a:endParaRPr>
          </a:p>
          <a:p>
            <a:pPr algn="just">
              <a:spcBef>
                <a:spcPts val="600"/>
              </a:spcBef>
            </a:pPr>
            <a:r>
              <a:rPr lang="de-DE" sz="2800" i="1" dirty="0">
                <a:solidFill>
                  <a:srgbClr val="000000"/>
                </a:solidFill>
                <a:latin typeface="Times New Roman" panose="02020603050405020304" pitchFamily="18" charset="0"/>
                <a:ea typeface="Times New Roman" panose="02020603050405020304" pitchFamily="18" charset="0"/>
              </a:rPr>
              <a:t>Chú phòng xa như vậy cũng phải. Đàn bà nhà tôi còn mê tín, tin có Trời, có Phật. Nhưng về cái gan dạ thì... chú cứu tin lời tôi, bả không thua anh em ta một bước nào đâu.</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935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i-Ca-Dat-Phuong-Nam-Dinh-Phuoc">
            <a:hlinkClick r:id="" action="ppaction://media"/>
            <a:extLst>
              <a:ext uri="{FF2B5EF4-FFF2-40B4-BE49-F238E27FC236}">
                <a16:creationId xmlns:a16="http://schemas.microsoft.com/office/drawing/2014/main" id="{21F48040-40B7-4076-9A27-B1E25D8738EA}"/>
              </a:ext>
            </a:extLst>
          </p:cNvPr>
          <p:cNvPicPr>
            <a:picLocks noChangeAspect="1"/>
          </p:cNvPicPr>
          <p:nvPr>
            <a:audioFile r:link="rId1"/>
            <p:extLst>
              <p:ext uri="{DAA4B4D4-6D71-4841-9C94-3DE7FCFB9230}">
                <p14:media xmlns:p14="http://schemas.microsoft.com/office/powerpoint/2010/main" r:embed="rId2">
                  <p14:trim st="5898" end="77860.3125"/>
                </p14:media>
              </p:ext>
            </p:extLst>
          </p:nvPr>
        </p:nvPicPr>
        <p:blipFill>
          <a:blip r:embed="rId6"/>
          <a:stretch>
            <a:fillRect/>
          </a:stretch>
        </p:blipFill>
        <p:spPr>
          <a:xfrm>
            <a:off x="5851525" y="3184525"/>
            <a:ext cx="487363" cy="487363"/>
          </a:xfrm>
          <a:prstGeom prst="rect">
            <a:avLst/>
          </a:prstGeom>
        </p:spPr>
      </p:pic>
      <p:pic>
        <p:nvPicPr>
          <p:cNvPr id="4" name="Video 3">
            <a:hlinkClick r:id="" action="ppaction://media"/>
            <a:extLst>
              <a:ext uri="{FF2B5EF4-FFF2-40B4-BE49-F238E27FC236}">
                <a16:creationId xmlns:a16="http://schemas.microsoft.com/office/drawing/2014/main" id="{61E07BA5-9E84-4C87-A0F6-6C48913CA57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lum contrast="-20000"/>
          </a:blip>
          <a:srcRect l="1332" t="2365"/>
          <a:stretch/>
        </p:blipFill>
        <p:spPr>
          <a:xfrm>
            <a:off x="0" y="0"/>
            <a:ext cx="12183313" cy="6791325"/>
          </a:xfrm>
          <a:prstGeom prst="rect">
            <a:avLst/>
          </a:prstGeom>
          <a:ln>
            <a:noFill/>
          </a:ln>
          <a:effectLst>
            <a:softEdge rad="112500"/>
          </a:effectLst>
        </p:spPr>
      </p:pic>
    </p:spTree>
    <p:extLst>
      <p:ext uri="{BB962C8B-B14F-4D97-AF65-F5344CB8AC3E}">
        <p14:creationId xmlns:p14="http://schemas.microsoft.com/office/powerpoint/2010/main" val="9521284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2" presetClass="mediacall" presetSubtype="0" fill="hold" nodeType="withEffect">
                                  <p:stCondLst>
                                    <p:cond delay="0"/>
                                  </p:stCondLst>
                                  <p:childTnLst>
                                    <p:cmd type="call" cmd="togglePause">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fill="hold" display="0">
                  <p:stCondLst>
                    <p:cond delay="indefinite"/>
                  </p:stCondLst>
                </p:cTn>
                <p:tgtEl>
                  <p:spTgt spid="4"/>
                </p:tgtEl>
              </p:cMediaNode>
            </p:video>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1C378644-D2C0-C5C5-DD3B-24A85E6B7F65}"/>
              </a:ext>
            </a:extLst>
          </p:cNvPr>
          <p:cNvSpPr txBox="1"/>
          <p:nvPr/>
        </p:nvSpPr>
        <p:spPr>
          <a:xfrm>
            <a:off x="385986" y="1013358"/>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EEF7CF79-4B76-6472-6869-4322C53BF923}"/>
              </a:ext>
            </a:extLst>
          </p:cNvPr>
          <p:cNvSpPr txBox="1"/>
          <p:nvPr/>
        </p:nvSpPr>
        <p:spPr>
          <a:xfrm>
            <a:off x="468398" y="224040"/>
            <a:ext cx="499070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b. Nhân vật ông Hai</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2" name="Lưu đồ: Chuẩn bị 11">
            <a:extLst>
              <a:ext uri="{FF2B5EF4-FFF2-40B4-BE49-F238E27FC236}">
                <a16:creationId xmlns:a16="http://schemas.microsoft.com/office/drawing/2014/main" id="{82D8AFA9-2ED6-8A90-A183-DD754C03593A}"/>
              </a:ext>
            </a:extLst>
          </p:cNvPr>
          <p:cNvSpPr/>
          <p:nvPr/>
        </p:nvSpPr>
        <p:spPr>
          <a:xfrm>
            <a:off x="3926095" y="2003251"/>
            <a:ext cx="5052806" cy="897827"/>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6DECEA2D-1350-7A69-5E4C-C05C794CEBD1}"/>
              </a:ext>
            </a:extLst>
          </p:cNvPr>
          <p:cNvSpPr txBox="1"/>
          <p:nvPr/>
        </p:nvSpPr>
        <p:spPr>
          <a:xfrm>
            <a:off x="1651970" y="3364574"/>
            <a:ext cx="6653830" cy="523220"/>
          </a:xfrm>
          <a:prstGeom prst="rect">
            <a:avLst/>
          </a:prstGeom>
          <a:noFill/>
          <a:ln w="38100">
            <a:solidFill>
              <a:srgbClr val="05D805"/>
            </a:solidFill>
          </a:ln>
        </p:spPr>
        <p:txBody>
          <a:bodyPr wrap="square">
            <a:spAutoFit/>
          </a:bodyPr>
          <a:lstStyle/>
          <a:p>
            <a:pPr algn="just">
              <a:spcBef>
                <a:spcPts val="600"/>
              </a:spcBef>
            </a:pPr>
            <a:r>
              <a:rPr lang="de-DE" sz="2800" dirty="0">
                <a:latin typeface="Times New Roman" panose="02020603050405020304" pitchFamily="18" charset="0"/>
                <a:ea typeface="Times New Roman" panose="02020603050405020304" pitchFamily="18" charset="0"/>
              </a:rPr>
              <a:t>- Khi ông Hai và  An chia tay chú Võ Tòng:</a:t>
            </a:r>
            <a:endParaRPr lang="en-US" sz="2400" dirty="0">
              <a:latin typeface="Times New Roman" panose="02020603050405020304" pitchFamily="18" charset="0"/>
              <a:ea typeface="Times New Roman" panose="02020603050405020304" pitchFamily="18" charset="0"/>
            </a:endParaRPr>
          </a:p>
        </p:txBody>
      </p:sp>
      <p:sp>
        <p:nvSpPr>
          <p:cNvPr id="21" name="Hộp Văn bản 20">
            <a:extLst>
              <a:ext uri="{FF2B5EF4-FFF2-40B4-BE49-F238E27FC236}">
                <a16:creationId xmlns:a16="http://schemas.microsoft.com/office/drawing/2014/main" id="{0AD01A62-E2CA-E947-FDE7-B9AFEBFC762C}"/>
              </a:ext>
            </a:extLst>
          </p:cNvPr>
          <p:cNvSpPr txBox="1"/>
          <p:nvPr/>
        </p:nvSpPr>
        <p:spPr>
          <a:xfrm>
            <a:off x="1741731" y="4373502"/>
            <a:ext cx="7237170" cy="954107"/>
          </a:xfrm>
          <a:prstGeom prst="rect">
            <a:avLst/>
          </a:prstGeom>
          <a:noFill/>
          <a:ln w="19050">
            <a:solidFill>
              <a:srgbClr val="008000"/>
            </a:solidFill>
          </a:ln>
        </p:spPr>
        <p:txBody>
          <a:bodyPr wrap="square">
            <a:spAutoFit/>
          </a:bodyPr>
          <a:lstStyle/>
          <a:p>
            <a:pPr>
              <a:spcBef>
                <a:spcPts val="600"/>
              </a:spcBef>
            </a:pPr>
            <a:r>
              <a:rPr lang="de-DE" sz="2800" i="1" dirty="0">
                <a:solidFill>
                  <a:srgbClr val="000000"/>
                </a:solidFill>
                <a:latin typeface="Times New Roman" panose="02020603050405020304" pitchFamily="18" charset="0"/>
                <a:ea typeface="Times New Roman" panose="02020603050405020304" pitchFamily="18" charset="0"/>
              </a:rPr>
              <a:t>Tía nuôi tôi đập đập tay vào lưng chú Võ Tòng:</a:t>
            </a:r>
            <a:br>
              <a:rPr lang="de-DE" sz="2800" i="1" dirty="0">
                <a:solidFill>
                  <a:srgbClr val="000000"/>
                </a:solidFill>
                <a:latin typeface="Times New Roman" panose="02020603050405020304" pitchFamily="18" charset="0"/>
                <a:ea typeface="Times New Roman" panose="02020603050405020304" pitchFamily="18" charset="0"/>
              </a:rPr>
            </a:br>
            <a:r>
              <a:rPr lang="de-DE" sz="2800" i="1" dirty="0">
                <a:solidFill>
                  <a:srgbClr val="000000"/>
                </a:solidFill>
                <a:latin typeface="Times New Roman" panose="02020603050405020304" pitchFamily="18" charset="0"/>
                <a:ea typeface="Times New Roman" panose="02020603050405020304" pitchFamily="18" charset="0"/>
              </a:rPr>
              <a:t>Xin đa tạ chú ! Đa tạ chú</a:t>
            </a:r>
            <a:r>
              <a:rPr lang="vi-VN" sz="2800" i="1" dirty="0">
                <a:solidFill>
                  <a:srgbClr val="000000"/>
                </a:solidFill>
                <a:latin typeface="Times New Roman" panose="02020603050405020304" pitchFamily="18" charset="0"/>
                <a:ea typeface="Times New Roman" panose="02020603050405020304" pitchFamily="18" charset="0"/>
              </a:rPr>
              <a:t>!</a:t>
            </a:r>
            <a:endParaRPr lang="en-US" sz="2400" i="1" dirty="0">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993604FE-869C-8E71-D638-C07B3F14A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120" y="5058678"/>
            <a:ext cx="2101880" cy="1932438"/>
          </a:xfrm>
          <a:prstGeom prst="rect">
            <a:avLst/>
          </a:prstGeom>
        </p:spPr>
      </p:pic>
    </p:spTree>
    <p:extLst>
      <p:ext uri="{BB962C8B-B14F-4D97-AF65-F5344CB8AC3E}">
        <p14:creationId xmlns:p14="http://schemas.microsoft.com/office/powerpoint/2010/main" val="225091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1C378644-D2C0-C5C5-DD3B-24A85E6B7F65}"/>
              </a:ext>
            </a:extLst>
          </p:cNvPr>
          <p:cNvSpPr txBox="1"/>
          <p:nvPr/>
        </p:nvSpPr>
        <p:spPr>
          <a:xfrm>
            <a:off x="385986" y="1013358"/>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EEF7CF79-4B76-6472-6869-4322C53BF923}"/>
              </a:ext>
            </a:extLst>
          </p:cNvPr>
          <p:cNvSpPr txBox="1"/>
          <p:nvPr/>
        </p:nvSpPr>
        <p:spPr>
          <a:xfrm>
            <a:off x="468398" y="224040"/>
            <a:ext cx="499070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b. Nhân vật ông Hai</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2" name="Lưu đồ: Chuẩn bị 11">
            <a:extLst>
              <a:ext uri="{FF2B5EF4-FFF2-40B4-BE49-F238E27FC236}">
                <a16:creationId xmlns:a16="http://schemas.microsoft.com/office/drawing/2014/main" id="{82D8AFA9-2ED6-8A90-A183-DD754C03593A}"/>
              </a:ext>
            </a:extLst>
          </p:cNvPr>
          <p:cNvSpPr/>
          <p:nvPr/>
        </p:nvSpPr>
        <p:spPr>
          <a:xfrm>
            <a:off x="4281695" y="1971130"/>
            <a:ext cx="5052806" cy="897827"/>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Trang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6DECEA2D-1350-7A69-5E4C-C05C794CEBD1}"/>
              </a:ext>
            </a:extLst>
          </p:cNvPr>
          <p:cNvSpPr txBox="1"/>
          <p:nvPr/>
        </p:nvSpPr>
        <p:spPr>
          <a:xfrm>
            <a:off x="1099035" y="3244178"/>
            <a:ext cx="9993930" cy="523220"/>
          </a:xfrm>
          <a:prstGeom prst="rect">
            <a:avLst/>
          </a:prstGeom>
          <a:noFill/>
          <a:ln w="38100">
            <a:solidFill>
              <a:srgbClr val="05D805"/>
            </a:solidFill>
          </a:ln>
        </p:spPr>
        <p:txBody>
          <a:bodyPr wrap="square">
            <a:spAutoFit/>
          </a:bodyPr>
          <a:lstStyle/>
          <a:p>
            <a:pPr algn="just"/>
            <a:r>
              <a:rPr lang="de-DE" sz="2800" i="1" dirty="0">
                <a:solidFill>
                  <a:srgbClr val="000000"/>
                </a:solidFill>
                <a:latin typeface="Times New Roman" panose="02020603050405020304" pitchFamily="18" charset="0"/>
                <a:ea typeface="Times New Roman" panose="02020603050405020304" pitchFamily="18" charset="0"/>
              </a:rPr>
              <a:t>+ Tía nuôi tôi lưng đeo nỏ, hông buộc ống tên bước xuống xuồng.</a:t>
            </a:r>
            <a:r>
              <a:rPr lang="de-DE" sz="28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pic>
        <p:nvPicPr>
          <p:cNvPr id="11" name="Hình ảnh 10">
            <a:extLst>
              <a:ext uri="{FF2B5EF4-FFF2-40B4-BE49-F238E27FC236}">
                <a16:creationId xmlns:a16="http://schemas.microsoft.com/office/drawing/2014/main" id="{993604FE-869C-8E71-D638-C07B3F14A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120" y="5058678"/>
            <a:ext cx="2101880" cy="1932438"/>
          </a:xfrm>
          <a:prstGeom prst="rect">
            <a:avLst/>
          </a:prstGeom>
        </p:spPr>
      </p:pic>
      <p:sp>
        <p:nvSpPr>
          <p:cNvPr id="13" name="Hộp Văn bản 12">
            <a:extLst>
              <a:ext uri="{FF2B5EF4-FFF2-40B4-BE49-F238E27FC236}">
                <a16:creationId xmlns:a16="http://schemas.microsoft.com/office/drawing/2014/main" id="{0AB79374-B68D-342A-FA4B-6B028862E520}"/>
              </a:ext>
            </a:extLst>
          </p:cNvPr>
          <p:cNvSpPr txBox="1"/>
          <p:nvPr/>
        </p:nvSpPr>
        <p:spPr>
          <a:xfrm>
            <a:off x="1003300" y="4237479"/>
            <a:ext cx="10693400" cy="1384995"/>
          </a:xfrm>
          <a:prstGeom prst="rect">
            <a:avLst/>
          </a:prstGeom>
          <a:noFill/>
        </p:spPr>
        <p:txBody>
          <a:bodyPr wrap="square">
            <a:spAutoFit/>
          </a:bodyPr>
          <a:lstStyle/>
          <a:p>
            <a:pPr marL="0" marR="0" algn="just">
              <a:spcBef>
                <a:spcPts val="0"/>
              </a:spcBef>
              <a:spcAft>
                <a:spcPts val="0"/>
              </a:spcAft>
            </a:pPr>
            <a:r>
              <a:rPr lang="de-DE" sz="2800" b="1" i="1" dirty="0">
                <a:solidFill>
                  <a:srgbClr val="008000"/>
                </a:solidFill>
                <a:effectLst/>
                <a:latin typeface="Times New Roman" panose="02020603050405020304" pitchFamily="18" charset="0"/>
                <a:ea typeface="Times New Roman" panose="02020603050405020304" pitchFamily="18" charset="0"/>
              </a:rPr>
              <a:t>=&gt; Qua lời nói,cách cư xử, dáng vẻ, ông Hai hiện lên là người dân hiền lành, bộc trực, thẳng thắn, giàu tình cảm( nhận An làm con nuôi, giàu lòng yêu nước, gan dạ)</a:t>
            </a:r>
            <a:endParaRPr lang="en-US" sz="2800" b="1" dirty="0">
              <a:solidFill>
                <a:srgbClr val="008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720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ng bóng Lời nói: Hình chữ nhật với Góc Tròn 3">
            <a:extLst>
              <a:ext uri="{FF2B5EF4-FFF2-40B4-BE49-F238E27FC236}">
                <a16:creationId xmlns:a16="http://schemas.microsoft.com/office/drawing/2014/main" id="{8669A300-4B8B-4A17-4F47-DC8BFB9AD01D}"/>
              </a:ext>
            </a:extLst>
          </p:cNvPr>
          <p:cNvSpPr/>
          <p:nvPr/>
        </p:nvSpPr>
        <p:spPr>
          <a:xfrm>
            <a:off x="2291342" y="1967741"/>
            <a:ext cx="7672302" cy="2303120"/>
          </a:xfrm>
          <a:prstGeom prst="wedgeRoundRectCallout">
            <a:avLst>
              <a:gd name="adj1" fmla="val 58659"/>
              <a:gd name="adj2" fmla="val 11696"/>
              <a:gd name="adj3" fmla="val 16667"/>
            </a:avLst>
          </a:prstGeom>
          <a:solidFill>
            <a:srgbClr val="00C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Hình ảnh 4">
            <a:extLst>
              <a:ext uri="{FF2B5EF4-FFF2-40B4-BE49-F238E27FC236}">
                <a16:creationId xmlns:a16="http://schemas.microsoft.com/office/drawing/2014/main" id="{0BC23279-B8AC-EE87-E620-B9A6BCE68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7856" y="2500405"/>
            <a:ext cx="4516326" cy="4516326"/>
          </a:xfrm>
          <a:prstGeom prst="rect">
            <a:avLst/>
          </a:prstGeom>
        </p:spPr>
      </p:pic>
      <p:sp>
        <p:nvSpPr>
          <p:cNvPr id="6" name="Hộp Văn bản 5">
            <a:extLst>
              <a:ext uri="{FF2B5EF4-FFF2-40B4-BE49-F238E27FC236}">
                <a16:creationId xmlns:a16="http://schemas.microsoft.com/office/drawing/2014/main" id="{4263B2D4-511E-E68E-817A-7F4CC603EB44}"/>
              </a:ext>
            </a:extLst>
          </p:cNvPr>
          <p:cNvSpPr txBox="1"/>
          <p:nvPr/>
        </p:nvSpPr>
        <p:spPr>
          <a:xfrm>
            <a:off x="2527184" y="2021391"/>
            <a:ext cx="7672302" cy="2246769"/>
          </a:xfrm>
          <a:prstGeom prst="rect">
            <a:avLst/>
          </a:prstGeom>
          <a:noFill/>
        </p:spPr>
        <p:txBody>
          <a:bodyPr wrap="square">
            <a:spAutoFit/>
          </a:bodyPr>
          <a:lstStyle/>
          <a:p>
            <a:pPr marL="514350" marR="177165" indent="-514350" algn="just">
              <a:buAutoNum type="arabicParenBoth"/>
              <a:tabLst>
                <a:tab pos="0" algn="l"/>
                <a:tab pos="57150" algn="l"/>
              </a:tabLst>
            </a:pPr>
            <a:r>
              <a:rPr lang="de-DE" sz="2800" b="1" dirty="0">
                <a:solidFill>
                  <a:schemeClr val="bg1"/>
                </a:solidFill>
                <a:latin typeface="Times New Roman" panose="02020603050405020304" pitchFamily="18" charset="0"/>
                <a:ea typeface="Times New Roman" panose="02020603050405020304" pitchFamily="18" charset="0"/>
              </a:rPr>
              <a:t>Nhân vật An có vai trò gì trong câu chuyện? </a:t>
            </a:r>
          </a:p>
          <a:p>
            <a:pPr marR="177165" algn="just">
              <a:tabLst>
                <a:tab pos="0" algn="l"/>
                <a:tab pos="57150" algn="l"/>
              </a:tabLst>
            </a:pPr>
            <a:r>
              <a:rPr lang="de-DE" sz="2800" b="1" dirty="0">
                <a:solidFill>
                  <a:schemeClr val="bg1"/>
                </a:solidFill>
                <a:latin typeface="Times New Roman" panose="02020603050405020304" pitchFamily="18" charset="0"/>
                <a:ea typeface="Times New Roman" panose="02020603050405020304" pitchFamily="18" charset="0"/>
              </a:rPr>
              <a:t>      Tìm chi tiết thể hiện về nhân vật?</a:t>
            </a:r>
            <a:endParaRPr lang="en-US" sz="2800" b="1" dirty="0">
              <a:solidFill>
                <a:schemeClr val="bg1"/>
              </a:solidFill>
              <a:latin typeface="Times New Roman" panose="02020603050405020304" pitchFamily="18" charset="0"/>
              <a:ea typeface="Times New Roman" panose="02020603050405020304" pitchFamily="18" charset="0"/>
            </a:endParaRPr>
          </a:p>
          <a:p>
            <a:pPr marR="177165" algn="just">
              <a:tabLst>
                <a:tab pos="0" algn="l"/>
                <a:tab pos="57150" algn="l"/>
              </a:tabLst>
            </a:pPr>
            <a:r>
              <a:rPr lang="de-DE" sz="2800" b="1" dirty="0">
                <a:solidFill>
                  <a:schemeClr val="bg1"/>
                </a:solidFill>
                <a:latin typeface="Times New Roman" panose="02020603050405020304" pitchFamily="18" charset="0"/>
                <a:ea typeface="Times New Roman" panose="02020603050405020304" pitchFamily="18" charset="0"/>
              </a:rPr>
              <a:t>+ Khi gặp chú Võ Tòng:</a:t>
            </a:r>
            <a:endParaRPr lang="en-US" sz="2800" b="1" dirty="0">
              <a:solidFill>
                <a:schemeClr val="bg1"/>
              </a:solidFill>
              <a:latin typeface="Times New Roman" panose="02020603050405020304" pitchFamily="18" charset="0"/>
              <a:ea typeface="Times New Roman" panose="02020603050405020304" pitchFamily="18" charset="0"/>
            </a:endParaRPr>
          </a:p>
          <a:p>
            <a:pPr marR="177165" algn="just">
              <a:tabLst>
                <a:tab pos="0" algn="l"/>
                <a:tab pos="57150" algn="l"/>
              </a:tabLst>
            </a:pPr>
            <a:r>
              <a:rPr lang="de-DE" sz="2800" b="1" dirty="0">
                <a:solidFill>
                  <a:schemeClr val="bg1"/>
                </a:solidFill>
                <a:latin typeface="Times New Roman" panose="02020603050405020304" pitchFamily="18" charset="0"/>
                <a:ea typeface="Times New Roman" panose="02020603050405020304" pitchFamily="18" charset="0"/>
              </a:rPr>
              <a:t>+ Khi nghe con vượn bạc má kêu</a:t>
            </a:r>
            <a:endParaRPr lang="en-US" sz="2800" b="1" dirty="0">
              <a:solidFill>
                <a:schemeClr val="bg1"/>
              </a:solidFill>
              <a:latin typeface="Times New Roman" panose="02020603050405020304" pitchFamily="18" charset="0"/>
              <a:ea typeface="Times New Roman" panose="02020603050405020304" pitchFamily="18" charset="0"/>
            </a:endParaRPr>
          </a:p>
          <a:p>
            <a:pPr marR="177165" algn="just">
              <a:tabLst>
                <a:tab pos="0" algn="l"/>
                <a:tab pos="57150" algn="l"/>
              </a:tabLst>
            </a:pPr>
            <a:r>
              <a:rPr lang="de-DE" sz="2800" b="1" dirty="0">
                <a:solidFill>
                  <a:schemeClr val="bg1"/>
                </a:solidFill>
                <a:latin typeface="Times New Roman" panose="02020603050405020304" pitchFamily="18" charset="0"/>
                <a:ea typeface="Times New Roman" panose="02020603050405020304" pitchFamily="18" charset="0"/>
              </a:rPr>
              <a:t>+ Khi nghe chú Võ Tòng nói chuyện</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7" name="TextBox 7">
            <a:extLst>
              <a:ext uri="{FF2B5EF4-FFF2-40B4-BE49-F238E27FC236}">
                <a16:creationId xmlns:a16="http://schemas.microsoft.com/office/drawing/2014/main" id="{55B95861-0A08-BDF1-28F4-188613826014}"/>
              </a:ext>
            </a:extLst>
          </p:cNvPr>
          <p:cNvSpPr txBox="1"/>
          <p:nvPr/>
        </p:nvSpPr>
        <p:spPr>
          <a:xfrm>
            <a:off x="4986" y="988525"/>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AEA2ABBE-59A1-B6CC-11D4-B81184D08667}"/>
              </a:ext>
            </a:extLst>
          </p:cNvPr>
          <p:cNvSpPr txBox="1"/>
          <p:nvPr/>
        </p:nvSpPr>
        <p:spPr>
          <a:xfrm>
            <a:off x="215777" y="221043"/>
            <a:ext cx="5018696"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id="{58D5FB16-CA9B-E25F-E897-6187BEA320BB}"/>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c. Nhân vật An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3" name="Bong bóng Lời nói: Hình chữ nhật với Góc Tròn 12">
            <a:extLst>
              <a:ext uri="{FF2B5EF4-FFF2-40B4-BE49-F238E27FC236}">
                <a16:creationId xmlns:a16="http://schemas.microsoft.com/office/drawing/2014/main" id="{FCB105AB-4D78-8B82-D108-471CFEBEFA64}"/>
              </a:ext>
            </a:extLst>
          </p:cNvPr>
          <p:cNvSpPr/>
          <p:nvPr/>
        </p:nvSpPr>
        <p:spPr>
          <a:xfrm>
            <a:off x="2787627" y="4812765"/>
            <a:ext cx="6679732" cy="1438645"/>
          </a:xfrm>
          <a:prstGeom prst="wedgeRoundRectCallout">
            <a:avLst>
              <a:gd name="adj1" fmla="val 69116"/>
              <a:gd name="adj2" fmla="val -91589"/>
              <a:gd name="adj3" fmla="val 16667"/>
            </a:avLst>
          </a:prstGeom>
          <a:solidFill>
            <a:srgbClr val="00C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ộp Văn bản 13">
            <a:extLst>
              <a:ext uri="{FF2B5EF4-FFF2-40B4-BE49-F238E27FC236}">
                <a16:creationId xmlns:a16="http://schemas.microsoft.com/office/drawing/2014/main" id="{286BC8F6-A476-F6DF-3EFA-37442171B6C3}"/>
              </a:ext>
            </a:extLst>
          </p:cNvPr>
          <p:cNvSpPr txBox="1"/>
          <p:nvPr/>
        </p:nvSpPr>
        <p:spPr>
          <a:xfrm>
            <a:off x="3052986" y="4866415"/>
            <a:ext cx="6443890" cy="1384995"/>
          </a:xfrm>
          <a:prstGeom prst="rect">
            <a:avLst/>
          </a:prstGeom>
          <a:noFill/>
        </p:spPr>
        <p:txBody>
          <a:bodyPr wrap="square">
            <a:spAutoFit/>
          </a:bodyPr>
          <a:lstStyle/>
          <a:p>
            <a:pPr marR="177165" algn="just">
              <a:tabLst>
                <a:tab pos="0" algn="l"/>
                <a:tab pos="57150" algn="l"/>
              </a:tabLst>
            </a:pPr>
            <a:r>
              <a:rPr lang="de-DE" sz="2800" b="1" dirty="0">
                <a:solidFill>
                  <a:schemeClr val="bg1"/>
                </a:solidFill>
                <a:latin typeface="Times New Roman" panose="02020603050405020304" pitchFamily="18" charset="0"/>
                <a:ea typeface="Times New Roman" panose="02020603050405020304" pitchFamily="18" charset="0"/>
              </a:rPr>
              <a:t>(2) Nhận xét  cách nhà văn thể hiện nhân vật, qua đó em có cảm nhận như thế nào về chú bé An?</a:t>
            </a:r>
            <a:endParaRPr lang="en-US" sz="2400" b="1"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92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3" grpId="0" animBg="1"/>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1C378644-D2C0-C5C5-DD3B-24A85E6B7F65}"/>
              </a:ext>
            </a:extLst>
          </p:cNvPr>
          <p:cNvSpPr txBox="1"/>
          <p:nvPr/>
        </p:nvSpPr>
        <p:spPr>
          <a:xfrm>
            <a:off x="4986" y="988525"/>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EEF7CF79-4B76-6472-6869-4322C53BF923}"/>
              </a:ext>
            </a:extLst>
          </p:cNvPr>
          <p:cNvSpPr txBox="1"/>
          <p:nvPr/>
        </p:nvSpPr>
        <p:spPr>
          <a:xfrm>
            <a:off x="215777" y="221043"/>
            <a:ext cx="5018696"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c. Nhân vật An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1" name="Lưu đồ: Chuẩn bị 10">
            <a:extLst>
              <a:ext uri="{FF2B5EF4-FFF2-40B4-BE49-F238E27FC236}">
                <a16:creationId xmlns:a16="http://schemas.microsoft.com/office/drawing/2014/main" id="{CB5ADC1B-1936-421E-20F8-538504502C17}"/>
              </a:ext>
            </a:extLst>
          </p:cNvPr>
          <p:cNvSpPr/>
          <p:nvPr/>
        </p:nvSpPr>
        <p:spPr>
          <a:xfrm>
            <a:off x="186087" y="2075196"/>
            <a:ext cx="3895177" cy="1024381"/>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tabLst>
                <a:tab pos="1386840" algn="l"/>
              </a:tabLst>
            </a:pPr>
            <a:r>
              <a:rPr lang="en-US" sz="2800" b="1" dirty="0">
                <a:solidFill>
                  <a:schemeClr val="bg1"/>
                </a:solidFill>
                <a:effectLst/>
                <a:latin typeface="Times New Roman" panose="02020603050405020304" pitchFamily="18" charset="0"/>
                <a:ea typeface="Times New Roman" panose="02020603050405020304" pitchFamily="18" charset="0"/>
              </a:rPr>
              <a:t>Khi </a:t>
            </a:r>
            <a:r>
              <a:rPr lang="en-US" sz="2800" b="1" dirty="0" err="1">
                <a:solidFill>
                  <a:schemeClr val="bg1"/>
                </a:solidFill>
                <a:effectLst/>
                <a:latin typeface="Times New Roman" panose="02020603050405020304" pitchFamily="18" charset="0"/>
                <a:ea typeface="Times New Roman" panose="02020603050405020304" pitchFamily="18" charset="0"/>
              </a:rPr>
              <a:t>gặp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chú</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Võ</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Tòng</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6" name="Đường kết nối Mũi tên Thẳng 5">
            <a:extLst>
              <a:ext uri="{FF2B5EF4-FFF2-40B4-BE49-F238E27FC236}">
                <a16:creationId xmlns:a16="http://schemas.microsoft.com/office/drawing/2014/main" id="{2C90A7E3-2BE1-0907-4FD2-A2B98228590D}"/>
              </a:ext>
            </a:extLst>
          </p:cNvPr>
          <p:cNvCxnSpPr>
            <a:cxnSpLocks/>
            <a:stCxn id="11" idx="3"/>
            <a:endCxn id="17" idx="1"/>
          </p:cNvCxnSpPr>
          <p:nvPr/>
        </p:nvCxnSpPr>
        <p:spPr>
          <a:xfrm>
            <a:off x="4081264" y="2587387"/>
            <a:ext cx="485629" cy="14468"/>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17" name="Hộp Văn bản 16">
            <a:extLst>
              <a:ext uri="{FF2B5EF4-FFF2-40B4-BE49-F238E27FC236}">
                <a16:creationId xmlns:a16="http://schemas.microsoft.com/office/drawing/2014/main" id="{7C7F4D08-95A0-552B-1D45-FA10A4389C22}"/>
              </a:ext>
            </a:extLst>
          </p:cNvPr>
          <p:cNvSpPr txBox="1"/>
          <p:nvPr/>
        </p:nvSpPr>
        <p:spPr>
          <a:xfrm>
            <a:off x="4566893" y="1909357"/>
            <a:ext cx="6866977" cy="1384995"/>
          </a:xfrm>
          <a:prstGeom prst="rect">
            <a:avLst/>
          </a:prstGeom>
          <a:noFill/>
          <a:ln w="38100">
            <a:solidFill>
              <a:srgbClr val="008000"/>
            </a:solidFill>
          </a:ln>
        </p:spPr>
        <p:txBody>
          <a:bodyPr wrap="square">
            <a:spAutoFit/>
          </a:bodyPr>
          <a:lstStyle/>
          <a:p>
            <a:pPr marL="0" marR="0" algn="just">
              <a:spcBef>
                <a:spcPts val="0"/>
              </a:spcBef>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Võ</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hôm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gặp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xen </a:t>
            </a:r>
            <a:r>
              <a:rPr lang="en-US" sz="2800" dirty="0" err="1">
                <a:solidFill>
                  <a:srgbClr val="000000"/>
                </a:solidFill>
                <a:effectLst/>
                <a:latin typeface="Times New Roman" panose="02020603050405020304" pitchFamily="18" charset="0"/>
                <a:ea typeface="Times New Roman" panose="02020603050405020304" pitchFamily="18" charset="0"/>
              </a:rPr>
              <a:t>lẫn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buồn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cười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0" name="Lưu đồ: Chuẩn bị 19">
            <a:extLst>
              <a:ext uri="{FF2B5EF4-FFF2-40B4-BE49-F238E27FC236}">
                <a16:creationId xmlns:a16="http://schemas.microsoft.com/office/drawing/2014/main" id="{5E37F6D9-6191-BACE-6A4E-1C4F8C65D0E5}"/>
              </a:ext>
            </a:extLst>
          </p:cNvPr>
          <p:cNvSpPr/>
          <p:nvPr/>
        </p:nvSpPr>
        <p:spPr>
          <a:xfrm>
            <a:off x="-133488" y="4155780"/>
            <a:ext cx="3895177" cy="1024381"/>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a:solidFill>
                  <a:schemeClr val="bg1"/>
                </a:solidFill>
                <a:effectLst/>
                <a:latin typeface="Times New Roman" panose="02020603050405020304" pitchFamily="18" charset="0"/>
                <a:ea typeface="Times New Roman" panose="02020603050405020304" pitchFamily="18" charset="0"/>
              </a:rPr>
              <a:t>Con </a:t>
            </a:r>
            <a:r>
              <a:rPr lang="en-US" sz="2800" b="1" dirty="0" err="1">
                <a:solidFill>
                  <a:schemeClr val="bg1"/>
                </a:solidFill>
                <a:effectLst/>
                <a:latin typeface="Times New Roman" panose="02020603050405020304" pitchFamily="18" charset="0"/>
                <a:ea typeface="Times New Roman" panose="02020603050405020304" pitchFamily="18" charset="0"/>
              </a:rPr>
              <a:t>vượn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bạc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má</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lại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kêu</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1" name="Đường kết nối Mũi tên Thẳng 20">
            <a:extLst>
              <a:ext uri="{FF2B5EF4-FFF2-40B4-BE49-F238E27FC236}">
                <a16:creationId xmlns:a16="http://schemas.microsoft.com/office/drawing/2014/main" id="{AD429438-24B7-2948-3DCB-829E6D90AAFB}"/>
              </a:ext>
            </a:extLst>
          </p:cNvPr>
          <p:cNvCxnSpPr>
            <a:cxnSpLocks/>
            <a:stCxn id="20" idx="3"/>
            <a:endCxn id="22" idx="1"/>
          </p:cNvCxnSpPr>
          <p:nvPr/>
        </p:nvCxnSpPr>
        <p:spPr>
          <a:xfrm flipV="1">
            <a:off x="3761689" y="4375041"/>
            <a:ext cx="805203" cy="292930"/>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2" name="Hộp Văn bản 21">
            <a:extLst>
              <a:ext uri="{FF2B5EF4-FFF2-40B4-BE49-F238E27FC236}">
                <a16:creationId xmlns:a16="http://schemas.microsoft.com/office/drawing/2014/main" id="{C7AD29FC-E64D-DB33-20C5-8344FC54356D}"/>
              </a:ext>
            </a:extLst>
          </p:cNvPr>
          <p:cNvSpPr txBox="1"/>
          <p:nvPr/>
        </p:nvSpPr>
        <p:spPr>
          <a:xfrm>
            <a:off x="4566892" y="3467100"/>
            <a:ext cx="6866977" cy="1815882"/>
          </a:xfrm>
          <a:prstGeom prst="rect">
            <a:avLst/>
          </a:prstGeom>
          <a:noFill/>
          <a:ln w="38100">
            <a:solidFill>
              <a:srgbClr val="008000"/>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ét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ét</a:t>
            </a:r>
            <a:r>
              <a:rPr lang="en-US" sz="2800" i="1" dirty="0">
                <a:solidFill>
                  <a:srgbClr val="000000"/>
                </a:solidFill>
                <a:latin typeface="Times New Roman" panose="02020603050405020304" pitchFamily="18" charset="0"/>
                <a:ea typeface="Times New Roman" panose="02020603050405020304" pitchFamily="18" charset="0"/>
              </a:rPr>
              <a:t>" ở </a:t>
            </a:r>
            <a:r>
              <a:rPr lang="en-US" sz="2800" i="1" dirty="0" err="1">
                <a:solidFill>
                  <a:srgbClr val="000000"/>
                </a:solidFill>
                <a:latin typeface="Times New Roman" panose="02020603050405020304" pitchFamily="18" charset="0"/>
                <a:ea typeface="Times New Roman" panose="02020603050405020304" pitchFamily="18" charset="0"/>
              </a:rPr>
              <a:t>phía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đầu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mặc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kệ</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vừa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xé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miếng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thịt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khô</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ướp</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muối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thơm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phức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vào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mồm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vừa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mắt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nhìn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quanh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lều</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cxnSp>
        <p:nvCxnSpPr>
          <p:cNvPr id="26" name="Đường kết nối Mũi tên Thẳng 25">
            <a:extLst>
              <a:ext uri="{FF2B5EF4-FFF2-40B4-BE49-F238E27FC236}">
                <a16:creationId xmlns:a16="http://schemas.microsoft.com/office/drawing/2014/main" id="{7BD23102-F2A3-69FE-8F25-2E66F2233F3E}"/>
              </a:ext>
            </a:extLst>
          </p:cNvPr>
          <p:cNvCxnSpPr>
            <a:cxnSpLocks/>
            <a:stCxn id="20" idx="3"/>
            <a:endCxn id="27" idx="1"/>
          </p:cNvCxnSpPr>
          <p:nvPr/>
        </p:nvCxnSpPr>
        <p:spPr>
          <a:xfrm>
            <a:off x="3761689" y="4667971"/>
            <a:ext cx="805202" cy="1314469"/>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7" name="Hộp Văn bản 26">
            <a:extLst>
              <a:ext uri="{FF2B5EF4-FFF2-40B4-BE49-F238E27FC236}">
                <a16:creationId xmlns:a16="http://schemas.microsoft.com/office/drawing/2014/main" id="{262583BF-46A1-B365-25C6-6380BD027C77}"/>
              </a:ext>
            </a:extLst>
          </p:cNvPr>
          <p:cNvSpPr txBox="1"/>
          <p:nvPr/>
        </p:nvSpPr>
        <p:spPr>
          <a:xfrm>
            <a:off x="4566891" y="5505386"/>
            <a:ext cx="6866977" cy="954107"/>
          </a:xfrm>
          <a:prstGeom prst="rect">
            <a:avLst/>
          </a:prstGeom>
          <a:noFill/>
          <a:ln w="38100">
            <a:solidFill>
              <a:srgbClr val="008000"/>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Ngửi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mùi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tỏa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chiếc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nồi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bếp</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cảm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rờn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rợn</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829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2" grpId="0" animBg="1"/>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1C378644-D2C0-C5C5-DD3B-24A85E6B7F65}"/>
              </a:ext>
            </a:extLst>
          </p:cNvPr>
          <p:cNvSpPr txBox="1"/>
          <p:nvPr/>
        </p:nvSpPr>
        <p:spPr>
          <a:xfrm>
            <a:off x="4986" y="988525"/>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EEF7CF79-4B76-6472-6869-4322C53BF923}"/>
              </a:ext>
            </a:extLst>
          </p:cNvPr>
          <p:cNvSpPr txBox="1"/>
          <p:nvPr/>
        </p:nvSpPr>
        <p:spPr>
          <a:xfrm>
            <a:off x="215777" y="221043"/>
            <a:ext cx="5018696"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c. Nhân vật An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1" name="Lưu đồ: Chuẩn bị 10">
            <a:extLst>
              <a:ext uri="{FF2B5EF4-FFF2-40B4-BE49-F238E27FC236}">
                <a16:creationId xmlns:a16="http://schemas.microsoft.com/office/drawing/2014/main" id="{CB5ADC1B-1936-421E-20F8-538504502C17}"/>
              </a:ext>
            </a:extLst>
          </p:cNvPr>
          <p:cNvSpPr/>
          <p:nvPr/>
        </p:nvSpPr>
        <p:spPr>
          <a:xfrm>
            <a:off x="181523" y="2183841"/>
            <a:ext cx="3895177" cy="1221737"/>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ea typeface="Times New Roman" panose="02020603050405020304" pitchFamily="18" charset="0"/>
              </a:rPr>
              <a:t>Khi </a:t>
            </a:r>
            <a:r>
              <a:rPr lang="en-US" sz="2800" b="1" dirty="0" err="1">
                <a:solidFill>
                  <a:schemeClr val="bg1"/>
                </a:solidFill>
                <a:latin typeface="Times New Roman" panose="02020603050405020304" pitchFamily="18" charset="0"/>
                <a:ea typeface="Times New Roman" panose="02020603050405020304" pitchFamily="18" charset="0"/>
              </a:rPr>
              <a:t>nghe</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chú</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Võ</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Tòng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nói</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chuyện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5BF04C38-B269-7202-0938-8D3F9823C8B1}"/>
              </a:ext>
            </a:extLst>
          </p:cNvPr>
          <p:cNvSpPr txBox="1"/>
          <p:nvPr/>
        </p:nvSpPr>
        <p:spPr>
          <a:xfrm>
            <a:off x="1620225" y="7988543"/>
            <a:ext cx="10718800" cy="4401205"/>
          </a:xfrm>
          <a:prstGeom prst="rect">
            <a:avLst/>
          </a:prstGeom>
          <a:noFill/>
        </p:spPr>
        <p:txBody>
          <a:bodyPr wrap="square">
            <a:spAutoFit/>
          </a:bodyPr>
          <a:lstStyle/>
          <a:p>
            <a:pPr marL="0" marR="0" algn="just">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Ngửi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mùi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tỏa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nồi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bếp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rờn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rợn</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b="1" dirty="0">
                <a:solidFill>
                  <a:srgbClr val="0000CC"/>
                </a:solidFill>
                <a:effectLst/>
                <a:latin typeface="Times New Roman" panose="02020603050405020304" pitchFamily="18" charset="0"/>
                <a:ea typeface="Times New Roman" panose="02020603050405020304" pitchFamily="18" charset="0"/>
              </a:rPr>
              <a:t>+ Khi </a:t>
            </a:r>
            <a:r>
              <a:rPr lang="en-US" sz="2800" b="1" dirty="0" err="1">
                <a:solidFill>
                  <a:srgbClr val="0000CC"/>
                </a:solidFill>
                <a:effectLst/>
                <a:latin typeface="Times New Roman" panose="02020603050405020304" pitchFamily="18" charset="0"/>
                <a:ea typeface="Times New Roman" panose="02020603050405020304" pitchFamily="18" charset="0"/>
              </a:rPr>
              <a:t>nghe</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chú</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Võ</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Tòng</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nói</a:t>
            </a:r>
            <a:r>
              <a:rPr lang="en-US" sz="2800" b="1" dirty="0">
                <a:solidFill>
                  <a:srgbClr val="0000CC"/>
                </a:solidFill>
                <a:effectLst/>
                <a:latin typeface="Times New Roman" panose="02020603050405020304" pitchFamily="18" charset="0"/>
                <a:ea typeface="Times New Roman" panose="02020603050405020304" pitchFamily="18" charset="0"/>
              </a:rPr>
              <a:t> </a:t>
            </a:r>
            <a:r>
              <a:rPr lang="en-US" sz="2800" b="1" dirty="0" err="1">
                <a:solidFill>
                  <a:srgbClr val="0000CC"/>
                </a:solidFill>
                <a:effectLst/>
                <a:latin typeface="Times New Roman" panose="02020603050405020304" pitchFamily="18" charset="0"/>
                <a:ea typeface="Times New Roman" panose="02020603050405020304" pitchFamily="18" charset="0"/>
              </a:rPr>
              <a:t>chuyện</a:t>
            </a:r>
            <a:r>
              <a:rPr lang="en-US" sz="2800" dirty="0">
                <a:solidFill>
                  <a:srgbClr val="0000CC"/>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33CC"/>
                </a:solidFill>
                <a:effectLst/>
                <a:latin typeface="Times New Roman" panose="02020603050405020304" pitchFamily="18" charset="0"/>
                <a:ea typeface="Times New Roman" panose="02020603050405020304" pitchFamily="18" charset="0"/>
              </a:rPr>
              <a:t>-  Khi </a:t>
            </a:r>
            <a:r>
              <a:rPr lang="en-US" sz="2800" b="1" dirty="0" err="1">
                <a:solidFill>
                  <a:srgbClr val="0033CC"/>
                </a:solidFill>
                <a:effectLst/>
                <a:latin typeface="Times New Roman" panose="02020603050405020304" pitchFamily="18" charset="0"/>
                <a:ea typeface="Times New Roman" panose="02020603050405020304" pitchFamily="18" charset="0"/>
              </a:rPr>
              <a:t>ra</a:t>
            </a:r>
            <a:r>
              <a:rPr lang="en-US" sz="2800" b="1" dirty="0">
                <a:solidFill>
                  <a:srgbClr val="0033CC"/>
                </a:solidFill>
                <a:effectLst/>
                <a:latin typeface="Times New Roman" panose="02020603050405020304" pitchFamily="18" charset="0"/>
                <a:ea typeface="Times New Roman" panose="02020603050405020304" pitchFamily="18" charset="0"/>
              </a:rPr>
              <a:t> </a:t>
            </a:r>
            <a:r>
              <a:rPr lang="en-US" sz="2800" b="1" dirty="0" err="1">
                <a:solidFill>
                  <a:srgbClr val="0033CC"/>
                </a:solidFill>
                <a:effectLst/>
                <a:latin typeface="Times New Roman" panose="02020603050405020304" pitchFamily="18" charset="0"/>
                <a:ea typeface="Times New Roman" panose="02020603050405020304" pitchFamily="18" charset="0"/>
              </a:rPr>
              <a:t>về</a:t>
            </a:r>
            <a:r>
              <a:rPr lang="en-US" sz="2800" b="1" dirty="0">
                <a:solidFill>
                  <a:srgbClr val="0033CC"/>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i="1" dirty="0">
                <a:solidFill>
                  <a:srgbClr val="000000"/>
                </a:solidFill>
                <a:effectLst/>
                <a:latin typeface="Times New Roman" panose="02020603050405020304" pitchFamily="18" charset="0"/>
                <a:ea typeface="Times New Roman" panose="02020603050405020304" pitchFamily="18" charset="0"/>
              </a:rPr>
              <a:t>Tôi cầm giầm vơi nhưng còn ngoái lên nói với:</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i="1" dirty="0">
                <a:solidFill>
                  <a:srgbClr val="000000"/>
                </a:solidFill>
                <a:effectLst/>
                <a:latin typeface="Times New Roman" panose="02020603050405020304" pitchFamily="18" charset="0"/>
                <a:ea typeface="Times New Roman" panose="02020603050405020304" pitchFamily="18" charset="0"/>
              </a:rPr>
              <a:t>Chào chú ạ! Hôm nào chú sang chơ, nhớ mang theo một con nai hay một con heo rừng be bé, chú nhá!</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rPr>
              <a:t>-&gt;Qua </a:t>
            </a:r>
            <a:r>
              <a:rPr lang="en-US" sz="2800" i="1" dirty="0" err="1">
                <a:solidFill>
                  <a:srgbClr val="000000"/>
                </a:solidFill>
                <a:effectLst/>
                <a:latin typeface="Times New Roman" panose="02020603050405020304" pitchFamily="18" charset="0"/>
                <a:ea typeface="Times New Roman" panose="02020603050405020304" pitchFamily="18" charset="0"/>
              </a:rPr>
              <a:t>suy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nghĩ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độ</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thấy</a:t>
            </a:r>
            <a:r>
              <a:rPr lang="en-US" sz="2800" i="1" dirty="0">
                <a:solidFill>
                  <a:srgbClr val="000000"/>
                </a:solidFill>
                <a:effectLst/>
                <a:latin typeface="Times New Roman" panose="02020603050405020304" pitchFamily="18" charset="0"/>
                <a:ea typeface="Times New Roman" panose="02020603050405020304" pitchFamily="18" charset="0"/>
              </a:rPr>
              <a:t> An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bé</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Biết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sát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nhìn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xét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được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Võ</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Tòng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rPr>
              <a:t>+ Gan </a:t>
            </a:r>
            <a:r>
              <a:rPr lang="en-US" sz="2800" i="1" dirty="0" err="1">
                <a:solidFill>
                  <a:srgbClr val="000000"/>
                </a:solidFill>
                <a:effectLst/>
                <a:latin typeface="Times New Roman" panose="02020603050405020304" pitchFamily="18" charset="0"/>
                <a:ea typeface="Times New Roman" panose="02020603050405020304" pitchFamily="18" charset="0"/>
              </a:rPr>
              <a:t>dạ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bị</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vượn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dọa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lều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Võ</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Tòng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cxnSp>
        <p:nvCxnSpPr>
          <p:cNvPr id="6" name="Đường kết nối Mũi tên Thẳng 5">
            <a:extLst>
              <a:ext uri="{FF2B5EF4-FFF2-40B4-BE49-F238E27FC236}">
                <a16:creationId xmlns:a16="http://schemas.microsoft.com/office/drawing/2014/main" id="{2C90A7E3-2BE1-0907-4FD2-A2B98228590D}"/>
              </a:ext>
            </a:extLst>
          </p:cNvPr>
          <p:cNvCxnSpPr>
            <a:cxnSpLocks/>
            <a:stCxn id="11" idx="3"/>
            <a:endCxn id="17" idx="1"/>
          </p:cNvCxnSpPr>
          <p:nvPr/>
        </p:nvCxnSpPr>
        <p:spPr>
          <a:xfrm flipV="1">
            <a:off x="4076700" y="2774097"/>
            <a:ext cx="691524" cy="20613"/>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17" name="Hộp Văn bản 16">
            <a:extLst>
              <a:ext uri="{FF2B5EF4-FFF2-40B4-BE49-F238E27FC236}">
                <a16:creationId xmlns:a16="http://schemas.microsoft.com/office/drawing/2014/main" id="{7C7F4D08-95A0-552B-1D45-FA10A4389C22}"/>
              </a:ext>
            </a:extLst>
          </p:cNvPr>
          <p:cNvSpPr txBox="1"/>
          <p:nvPr/>
        </p:nvSpPr>
        <p:spPr>
          <a:xfrm>
            <a:off x="4768224" y="2081599"/>
            <a:ext cx="6866977" cy="1384995"/>
          </a:xfrm>
          <a:prstGeom prst="rect">
            <a:avLst/>
          </a:prstGeom>
          <a:noFill/>
          <a:ln w="38100">
            <a:solidFill>
              <a:srgbClr val="008000"/>
            </a:solidFill>
          </a:ln>
        </p:spPr>
        <p:txBody>
          <a:bodyPr wrap="square">
            <a:spAutoFit/>
          </a:bodyPr>
          <a:lstStyle/>
          <a:p>
            <a:pPr algn="just"/>
            <a:r>
              <a:rPr lang="en-US" sz="2800" dirty="0" err="1">
                <a:solidFill>
                  <a:srgbClr val="000000"/>
                </a:solidFill>
                <a:latin typeface="Times New Roman" panose="02020603050405020304" pitchFamily="18" charset="0"/>
                <a:ea typeface="Times New Roman" panose="02020603050405020304" pitchFamily="18" charset="0"/>
              </a:rPr>
              <a:t>giọng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cợt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bếp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lửa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cháy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bùi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ngùi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20" name="Lưu đồ: Chuẩn bị 19">
            <a:extLst>
              <a:ext uri="{FF2B5EF4-FFF2-40B4-BE49-F238E27FC236}">
                <a16:creationId xmlns:a16="http://schemas.microsoft.com/office/drawing/2014/main" id="{5E37F6D9-6191-BACE-6A4E-1C4F8C65D0E5}"/>
              </a:ext>
            </a:extLst>
          </p:cNvPr>
          <p:cNvSpPr/>
          <p:nvPr/>
        </p:nvSpPr>
        <p:spPr>
          <a:xfrm>
            <a:off x="95112" y="4037197"/>
            <a:ext cx="3895177" cy="1221737"/>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ea typeface="Times New Roman" panose="02020603050405020304" pitchFamily="18" charset="0"/>
              </a:rPr>
              <a:t>Khi </a:t>
            </a:r>
            <a:r>
              <a:rPr lang="en-US" sz="2800" b="1" dirty="0" err="1">
                <a:solidFill>
                  <a:schemeClr val="bg1"/>
                </a:solidFill>
                <a:latin typeface="Times New Roman" panose="02020603050405020304" pitchFamily="18" charset="0"/>
                <a:ea typeface="Times New Roman" panose="02020603050405020304" pitchFamily="18" charset="0"/>
              </a:rPr>
              <a:t>xem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chú</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Võ</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Tòng</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tẩm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độc</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vào</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tên</a:t>
            </a:r>
            <a:endPar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1" name="Đường kết nối Mũi tên Thẳng 20">
            <a:extLst>
              <a:ext uri="{FF2B5EF4-FFF2-40B4-BE49-F238E27FC236}">
                <a16:creationId xmlns:a16="http://schemas.microsoft.com/office/drawing/2014/main" id="{AD429438-24B7-2948-3DCB-829E6D90AAFB}"/>
              </a:ext>
            </a:extLst>
          </p:cNvPr>
          <p:cNvCxnSpPr>
            <a:cxnSpLocks/>
            <a:stCxn id="20" idx="3"/>
            <a:endCxn id="22" idx="1"/>
          </p:cNvCxnSpPr>
          <p:nvPr/>
        </p:nvCxnSpPr>
        <p:spPr>
          <a:xfrm flipV="1">
            <a:off x="3990289" y="4370693"/>
            <a:ext cx="777935" cy="277373"/>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2" name="Hộp Văn bản 21">
            <a:extLst>
              <a:ext uri="{FF2B5EF4-FFF2-40B4-BE49-F238E27FC236}">
                <a16:creationId xmlns:a16="http://schemas.microsoft.com/office/drawing/2014/main" id="{C7AD29FC-E64D-DB33-20C5-8344FC54356D}"/>
              </a:ext>
            </a:extLst>
          </p:cNvPr>
          <p:cNvSpPr txBox="1"/>
          <p:nvPr/>
        </p:nvSpPr>
        <p:spPr>
          <a:xfrm>
            <a:off x="4768224" y="3678195"/>
            <a:ext cx="6866977" cy="1384995"/>
          </a:xfrm>
          <a:prstGeom prst="rect">
            <a:avLst/>
          </a:prstGeom>
          <a:noFill/>
          <a:ln w="38100">
            <a:solidFill>
              <a:srgbClr val="008000"/>
            </a:solidFill>
          </a:ln>
        </p:spPr>
        <p:txBody>
          <a:bodyPr wrap="square">
            <a:spAutoFit/>
          </a:bodyPr>
          <a:lstStyle/>
          <a:p>
            <a:pPr algn="just"/>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đứng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xem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người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săn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áo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thuốc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tẩm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độc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vào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đầu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cách</a:t>
            </a:r>
            <a:r>
              <a:rPr lang="en-US" sz="2800" i="1" dirty="0">
                <a:solidFill>
                  <a:srgbClr val="000000"/>
                </a:solidFill>
                <a:latin typeface="Times New Roman" panose="02020603050405020304" pitchFamily="18" charset="0"/>
                <a:ea typeface="Times New Roman" panose="02020603050405020304" pitchFamily="18" charset="0"/>
              </a:rPr>
              <a:t> say </a:t>
            </a:r>
            <a:r>
              <a:rPr lang="en-US" sz="2800" i="1" dirty="0" err="1">
                <a:solidFill>
                  <a:srgbClr val="000000"/>
                </a:solidFill>
                <a:latin typeface="Times New Roman" panose="02020603050405020304" pitchFamily="18" charset="0"/>
                <a:ea typeface="Times New Roman" panose="02020603050405020304" pitchFamily="18" charset="0"/>
              </a:rPr>
              <a:t>sưa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đến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nỗi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dám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thở</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mạnh</a:t>
            </a:r>
            <a:endParaRPr lang="en-US" sz="2800" dirty="0">
              <a:latin typeface="Times New Roman" panose="02020603050405020304" pitchFamily="18" charset="0"/>
              <a:ea typeface="Times New Roman" panose="02020603050405020304" pitchFamily="18" charset="0"/>
            </a:endParaRPr>
          </a:p>
        </p:txBody>
      </p:sp>
      <p:cxnSp>
        <p:nvCxnSpPr>
          <p:cNvPr id="18" name="Đường kết nối Mũi tên Thẳng 17">
            <a:extLst>
              <a:ext uri="{FF2B5EF4-FFF2-40B4-BE49-F238E27FC236}">
                <a16:creationId xmlns:a16="http://schemas.microsoft.com/office/drawing/2014/main" id="{5F9A7F00-53DB-72FE-6A6E-CC792771D94B}"/>
              </a:ext>
            </a:extLst>
          </p:cNvPr>
          <p:cNvCxnSpPr>
            <a:cxnSpLocks/>
            <a:stCxn id="20" idx="3"/>
            <a:endCxn id="19" idx="1"/>
          </p:cNvCxnSpPr>
          <p:nvPr/>
        </p:nvCxnSpPr>
        <p:spPr>
          <a:xfrm>
            <a:off x="3990289" y="4648066"/>
            <a:ext cx="777935" cy="1087922"/>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19" name="Hộp Văn bản 18">
            <a:extLst>
              <a:ext uri="{FF2B5EF4-FFF2-40B4-BE49-F238E27FC236}">
                <a16:creationId xmlns:a16="http://schemas.microsoft.com/office/drawing/2014/main" id="{0C54B113-84D8-A6D6-53F0-952EE9F993CB}"/>
              </a:ext>
            </a:extLst>
          </p:cNvPr>
          <p:cNvSpPr txBox="1"/>
          <p:nvPr/>
        </p:nvSpPr>
        <p:spPr>
          <a:xfrm>
            <a:off x="4768224" y="5258934"/>
            <a:ext cx="6866977" cy="954107"/>
          </a:xfrm>
          <a:prstGeom prst="rect">
            <a:avLst/>
          </a:prstGeom>
          <a:noFill/>
          <a:ln w="38100">
            <a:solidFill>
              <a:srgbClr val="008000"/>
            </a:solidFill>
          </a:ln>
        </p:spPr>
        <p:txBody>
          <a:bodyPr wrap="square">
            <a:spAutoFit/>
          </a:bodyPr>
          <a:lstStyle/>
          <a:p>
            <a:pPr algn="just"/>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mồm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dạ</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dày</a:t>
            </a:r>
            <a:r>
              <a:rPr lang="en-US" sz="2800" i="1" dirty="0">
                <a:solidFill>
                  <a:srgbClr val="000000"/>
                </a:solidFill>
                <a:latin typeface="Times New Roman" panose="02020603050405020304" pitchFamily="18" charset="0"/>
                <a:ea typeface="Times New Roman" panose="02020603050405020304" pitchFamily="18" charset="0"/>
              </a:rPr>
              <a:t> hay </a:t>
            </a:r>
            <a:r>
              <a:rPr lang="en-US" sz="2800" i="1" dirty="0" err="1">
                <a:solidFill>
                  <a:srgbClr val="000000"/>
                </a:solidFill>
                <a:latin typeface="Times New Roman" panose="02020603050405020304" pitchFamily="18" charset="0"/>
                <a:ea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ruột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bị</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lở</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loét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gì</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nuốt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vào</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thì</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bỏ</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chú</a:t>
            </a:r>
            <a:r>
              <a:rPr lang="en-US" sz="2800" i="1" dirty="0">
                <a:solidFill>
                  <a:srgbClr val="000000"/>
                </a:solidFill>
                <a:latin typeface="Times New Roman" panose="02020603050405020304" pitchFamily="18" charset="0"/>
                <a:ea typeface="Times New Roman" panose="02020603050405020304" pitchFamily="18" charset="0"/>
              </a:rPr>
              <a:t> ạ!</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1358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2"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1C378644-D2C0-C5C5-DD3B-24A85E6B7F65}"/>
              </a:ext>
            </a:extLst>
          </p:cNvPr>
          <p:cNvSpPr txBox="1"/>
          <p:nvPr/>
        </p:nvSpPr>
        <p:spPr>
          <a:xfrm>
            <a:off x="4986" y="988525"/>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EEF7CF79-4B76-6472-6869-4322C53BF923}"/>
              </a:ext>
            </a:extLst>
          </p:cNvPr>
          <p:cNvSpPr txBox="1"/>
          <p:nvPr/>
        </p:nvSpPr>
        <p:spPr>
          <a:xfrm>
            <a:off x="215777" y="221043"/>
            <a:ext cx="5018696"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c. Nhân vật An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20" name="Lưu đồ: Chuẩn bị 19">
            <a:extLst>
              <a:ext uri="{FF2B5EF4-FFF2-40B4-BE49-F238E27FC236}">
                <a16:creationId xmlns:a16="http://schemas.microsoft.com/office/drawing/2014/main" id="{5E37F6D9-6191-BACE-6A4E-1C4F8C65D0E5}"/>
              </a:ext>
            </a:extLst>
          </p:cNvPr>
          <p:cNvSpPr/>
          <p:nvPr/>
        </p:nvSpPr>
        <p:spPr>
          <a:xfrm>
            <a:off x="193398" y="2812630"/>
            <a:ext cx="2853654" cy="698190"/>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ea typeface="Times New Roman" panose="02020603050405020304" pitchFamily="18" charset="0"/>
              </a:rPr>
              <a:t>Khi </a:t>
            </a:r>
            <a:r>
              <a:rPr lang="en-US" sz="2800" b="1" dirty="0" err="1">
                <a:solidFill>
                  <a:schemeClr val="bg1"/>
                </a:solidFill>
                <a:latin typeface="Times New Roman" panose="02020603050405020304" pitchFamily="18" charset="0"/>
                <a:ea typeface="Times New Roman" panose="02020603050405020304" pitchFamily="18" charset="0"/>
              </a:rPr>
              <a:t>ra</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về</a:t>
            </a:r>
            <a:endParaRPr lang="en-US" sz="2800" b="1" dirty="0">
              <a:solidFill>
                <a:schemeClr val="bg1"/>
              </a:solidFill>
              <a:latin typeface="Times New Roman" panose="02020603050405020304" pitchFamily="18" charset="0"/>
              <a:cs typeface="Times New Roman" panose="02020603050405020304" pitchFamily="18" charset="0"/>
            </a:endParaRPr>
          </a:p>
        </p:txBody>
      </p:sp>
      <p:cxnSp>
        <p:nvCxnSpPr>
          <p:cNvPr id="21" name="Đường kết nối Mũi tên Thẳng 20">
            <a:extLst>
              <a:ext uri="{FF2B5EF4-FFF2-40B4-BE49-F238E27FC236}">
                <a16:creationId xmlns:a16="http://schemas.microsoft.com/office/drawing/2014/main" id="{AD429438-24B7-2948-3DCB-829E6D90AAFB}"/>
              </a:ext>
            </a:extLst>
          </p:cNvPr>
          <p:cNvCxnSpPr>
            <a:cxnSpLocks/>
            <a:stCxn id="20" idx="3"/>
            <a:endCxn id="22" idx="1"/>
          </p:cNvCxnSpPr>
          <p:nvPr/>
        </p:nvCxnSpPr>
        <p:spPr>
          <a:xfrm flipV="1">
            <a:off x="3047052" y="3141777"/>
            <a:ext cx="603572" cy="19948"/>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2" name="Hộp Văn bản 21">
            <a:extLst>
              <a:ext uri="{FF2B5EF4-FFF2-40B4-BE49-F238E27FC236}">
                <a16:creationId xmlns:a16="http://schemas.microsoft.com/office/drawing/2014/main" id="{C7AD29FC-E64D-DB33-20C5-8344FC54356D}"/>
              </a:ext>
            </a:extLst>
          </p:cNvPr>
          <p:cNvSpPr txBox="1"/>
          <p:nvPr/>
        </p:nvSpPr>
        <p:spPr>
          <a:xfrm>
            <a:off x="3650624" y="2449279"/>
            <a:ext cx="8249276" cy="1384995"/>
          </a:xfrm>
          <a:prstGeom prst="rect">
            <a:avLst/>
          </a:prstGeom>
          <a:noFill/>
          <a:ln w="38100">
            <a:solidFill>
              <a:srgbClr val="008000"/>
            </a:solidFill>
          </a:ln>
        </p:spPr>
        <p:txBody>
          <a:bodyPr wrap="square">
            <a:spAutoFit/>
          </a:bodyPr>
          <a:lstStyle/>
          <a:p>
            <a:pPr algn="just"/>
            <a:r>
              <a:rPr lang="de-DE" sz="2800" i="1" dirty="0">
                <a:solidFill>
                  <a:srgbClr val="000000"/>
                </a:solidFill>
                <a:latin typeface="Times New Roman" panose="02020603050405020304" pitchFamily="18" charset="0"/>
                <a:ea typeface="Times New Roman" panose="02020603050405020304" pitchFamily="18" charset="0"/>
              </a:rPr>
              <a:t>Tôi cầm giầm vơi nhưng còn ngoái lên nói với:</a:t>
            </a:r>
            <a:endParaRPr lang="en-US" sz="2800" dirty="0">
              <a:latin typeface="Times New Roman" panose="02020603050405020304" pitchFamily="18" charset="0"/>
              <a:ea typeface="Times New Roman" panose="02020603050405020304" pitchFamily="18" charset="0"/>
            </a:endParaRPr>
          </a:p>
          <a:p>
            <a:pPr algn="just"/>
            <a:r>
              <a:rPr lang="de-DE" sz="2800" i="1" dirty="0">
                <a:solidFill>
                  <a:srgbClr val="000000"/>
                </a:solidFill>
                <a:latin typeface="Times New Roman" panose="02020603050405020304" pitchFamily="18" charset="0"/>
                <a:ea typeface="Times New Roman" panose="02020603050405020304" pitchFamily="18" charset="0"/>
              </a:rPr>
              <a:t>Chào chú ạ! Hôm nào chú sang chơi, nhớ mang theo một con nai hay một con heo rừng be bé, chú nhá!</a:t>
            </a:r>
            <a:endParaRPr lang="en-US" sz="2800" dirty="0">
              <a:latin typeface="Times New Roman" panose="02020603050405020304" pitchFamily="18" charset="0"/>
              <a:ea typeface="Times New Roman" panose="02020603050405020304" pitchFamily="18" charset="0"/>
            </a:endParaRPr>
          </a:p>
        </p:txBody>
      </p:sp>
      <p:sp>
        <p:nvSpPr>
          <p:cNvPr id="25" name="Hộp Văn bản 24">
            <a:extLst>
              <a:ext uri="{FF2B5EF4-FFF2-40B4-BE49-F238E27FC236}">
                <a16:creationId xmlns:a16="http://schemas.microsoft.com/office/drawing/2014/main" id="{3B442C9E-E39F-5AD5-2603-624E84EECB4D}"/>
              </a:ext>
            </a:extLst>
          </p:cNvPr>
          <p:cNvSpPr txBox="1"/>
          <p:nvPr/>
        </p:nvSpPr>
        <p:spPr>
          <a:xfrm>
            <a:off x="807425" y="5682850"/>
            <a:ext cx="10101875" cy="954107"/>
          </a:xfrm>
          <a:prstGeom prst="rect">
            <a:avLst/>
          </a:prstGeom>
          <a:noFill/>
          <a:ln w="19050">
            <a:solidFill>
              <a:srgbClr val="05D805"/>
            </a:solidFill>
          </a:ln>
        </p:spPr>
        <p:txBody>
          <a:bodyPr wrap="square">
            <a:spAutoFit/>
          </a:bodyPr>
          <a:lstStyle/>
          <a:p>
            <a:pPr marL="0" marR="0" algn="just">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rPr>
              <a:t>+ Gan </a:t>
            </a:r>
            <a:r>
              <a:rPr lang="en-US" sz="2800" i="1" dirty="0" err="1">
                <a:solidFill>
                  <a:srgbClr val="000000"/>
                </a:solidFill>
                <a:effectLst/>
                <a:latin typeface="Times New Roman" panose="02020603050405020304" pitchFamily="18" charset="0"/>
                <a:ea typeface="Times New Roman" panose="02020603050405020304" pitchFamily="18" charset="0"/>
              </a:rPr>
              <a:t>dạ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bị</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vượn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dọa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lều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Võ</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Tòng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7" name="Hộp Văn bản 26">
            <a:extLst>
              <a:ext uri="{FF2B5EF4-FFF2-40B4-BE49-F238E27FC236}">
                <a16:creationId xmlns:a16="http://schemas.microsoft.com/office/drawing/2014/main" id="{7687C6F2-403D-6385-AA38-344E911CD266}"/>
              </a:ext>
            </a:extLst>
          </p:cNvPr>
          <p:cNvSpPr txBox="1"/>
          <p:nvPr/>
        </p:nvSpPr>
        <p:spPr>
          <a:xfrm>
            <a:off x="807425" y="4341048"/>
            <a:ext cx="9315450" cy="523220"/>
          </a:xfrm>
          <a:prstGeom prst="rect">
            <a:avLst/>
          </a:prstGeom>
          <a:noFill/>
        </p:spPr>
        <p:txBody>
          <a:bodyPr wrap="square">
            <a:spAutoFit/>
          </a:bodyPr>
          <a:lstStyle/>
          <a:p>
            <a:pPr marL="0" marR="0" algn="just">
              <a:spcBef>
                <a:spcPts val="0"/>
              </a:spcBef>
              <a:spcAft>
                <a:spcPts val="0"/>
              </a:spcAft>
            </a:pPr>
            <a:r>
              <a:rPr lang="en-US" sz="2800" b="1" i="1" dirty="0">
                <a:solidFill>
                  <a:srgbClr val="008000"/>
                </a:solidFill>
                <a:effectLst/>
                <a:latin typeface="Times New Roman" panose="02020603050405020304" pitchFamily="18" charset="0"/>
                <a:ea typeface="Times New Roman" panose="02020603050405020304" pitchFamily="18" charset="0"/>
              </a:rPr>
              <a:t>-&gt;Qua </a:t>
            </a:r>
            <a:r>
              <a:rPr lang="en-US" sz="2800" b="1" i="1" dirty="0" err="1">
                <a:solidFill>
                  <a:srgbClr val="008000"/>
                </a:solidFill>
                <a:effectLst/>
                <a:latin typeface="Times New Roman" panose="02020603050405020304" pitchFamily="18" charset="0"/>
                <a:ea typeface="Times New Roman" panose="02020603050405020304" pitchFamily="18" charset="0"/>
              </a:rPr>
              <a:t>suy</a:t>
            </a:r>
            <a:r>
              <a:rPr lang="en-US" sz="2800" b="1" i="1" dirty="0">
                <a:solidFill>
                  <a:srgbClr val="008000"/>
                </a:solidFill>
                <a:effectLst/>
                <a:latin typeface="Times New Roman" panose="02020603050405020304" pitchFamily="18" charset="0"/>
                <a:ea typeface="Times New Roman" panose="02020603050405020304" pitchFamily="18" charset="0"/>
              </a:rPr>
              <a:t> </a:t>
            </a:r>
            <a:r>
              <a:rPr lang="en-US" sz="2800" b="1" i="1" dirty="0" err="1">
                <a:solidFill>
                  <a:srgbClr val="008000"/>
                </a:solidFill>
                <a:effectLst/>
                <a:latin typeface="Times New Roman" panose="02020603050405020304" pitchFamily="18" charset="0"/>
                <a:ea typeface="Times New Roman" panose="02020603050405020304" pitchFamily="18" charset="0"/>
              </a:rPr>
              <a:t>nghĩ</a:t>
            </a:r>
            <a:r>
              <a:rPr lang="en-US" sz="2800" b="1" i="1" dirty="0">
                <a:solidFill>
                  <a:srgbClr val="008000"/>
                </a:solidFill>
                <a:effectLst/>
                <a:latin typeface="Times New Roman" panose="02020603050405020304" pitchFamily="18" charset="0"/>
                <a:ea typeface="Times New Roman" panose="02020603050405020304" pitchFamily="18" charset="0"/>
              </a:rPr>
              <a:t>, </a:t>
            </a:r>
            <a:r>
              <a:rPr lang="en-US" sz="2800" b="1" i="1" dirty="0" err="1">
                <a:solidFill>
                  <a:srgbClr val="008000"/>
                </a:solidFill>
                <a:effectLst/>
                <a:latin typeface="Times New Roman" panose="02020603050405020304" pitchFamily="18" charset="0"/>
                <a:ea typeface="Times New Roman" panose="02020603050405020304" pitchFamily="18" charset="0"/>
              </a:rPr>
              <a:t>lời</a:t>
            </a:r>
            <a:r>
              <a:rPr lang="en-US" sz="2800" b="1" i="1" dirty="0">
                <a:solidFill>
                  <a:srgbClr val="008000"/>
                </a:solidFill>
                <a:effectLst/>
                <a:latin typeface="Times New Roman" panose="02020603050405020304" pitchFamily="18" charset="0"/>
                <a:ea typeface="Times New Roman" panose="02020603050405020304" pitchFamily="18" charset="0"/>
              </a:rPr>
              <a:t> </a:t>
            </a:r>
            <a:r>
              <a:rPr lang="en-US" sz="2800" b="1" i="1" dirty="0" err="1">
                <a:solidFill>
                  <a:srgbClr val="008000"/>
                </a:solidFill>
                <a:effectLst/>
                <a:latin typeface="Times New Roman" panose="02020603050405020304" pitchFamily="18" charset="0"/>
                <a:ea typeface="Times New Roman" panose="02020603050405020304" pitchFamily="18" charset="0"/>
              </a:rPr>
              <a:t>nói</a:t>
            </a:r>
            <a:r>
              <a:rPr lang="en-US" sz="2800" b="1" i="1" dirty="0">
                <a:solidFill>
                  <a:srgbClr val="008000"/>
                </a:solidFill>
                <a:effectLst/>
                <a:latin typeface="Times New Roman" panose="02020603050405020304" pitchFamily="18" charset="0"/>
                <a:ea typeface="Times New Roman" panose="02020603050405020304" pitchFamily="18" charset="0"/>
              </a:rPr>
              <a:t>, </a:t>
            </a:r>
            <a:r>
              <a:rPr lang="en-US" sz="2800" b="1" i="1" dirty="0" err="1">
                <a:solidFill>
                  <a:srgbClr val="008000"/>
                </a:solidFill>
                <a:effectLst/>
                <a:latin typeface="Times New Roman" panose="02020603050405020304" pitchFamily="18" charset="0"/>
                <a:ea typeface="Times New Roman" panose="02020603050405020304" pitchFamily="18" charset="0"/>
              </a:rPr>
              <a:t>thái</a:t>
            </a:r>
            <a:r>
              <a:rPr lang="en-US" sz="2800" b="1" i="1" dirty="0">
                <a:solidFill>
                  <a:srgbClr val="008000"/>
                </a:solidFill>
                <a:effectLst/>
                <a:latin typeface="Times New Roman" panose="02020603050405020304" pitchFamily="18" charset="0"/>
                <a:ea typeface="Times New Roman" panose="02020603050405020304" pitchFamily="18" charset="0"/>
              </a:rPr>
              <a:t> </a:t>
            </a:r>
            <a:r>
              <a:rPr lang="en-US" sz="2800" b="1" i="1" dirty="0" err="1">
                <a:solidFill>
                  <a:srgbClr val="008000"/>
                </a:solidFill>
                <a:effectLst/>
                <a:latin typeface="Times New Roman" panose="02020603050405020304" pitchFamily="18" charset="0"/>
                <a:ea typeface="Times New Roman" panose="02020603050405020304" pitchFamily="18" charset="0"/>
              </a:rPr>
              <a:t>độ</a:t>
            </a:r>
            <a:r>
              <a:rPr lang="en-US" sz="2800" b="1" i="1" dirty="0">
                <a:solidFill>
                  <a:srgbClr val="008000"/>
                </a:solidFill>
                <a:effectLst/>
                <a:latin typeface="Times New Roman" panose="02020603050405020304" pitchFamily="18" charset="0"/>
                <a:ea typeface="Times New Roman" panose="02020603050405020304" pitchFamily="18" charset="0"/>
              </a:rPr>
              <a:t> </a:t>
            </a:r>
            <a:r>
              <a:rPr lang="en-US" sz="2800" b="1" i="1" dirty="0" err="1">
                <a:solidFill>
                  <a:srgbClr val="008000"/>
                </a:solidFill>
                <a:effectLst/>
                <a:latin typeface="Times New Roman" panose="02020603050405020304" pitchFamily="18" charset="0"/>
                <a:ea typeface="Times New Roman" panose="02020603050405020304" pitchFamily="18" charset="0"/>
              </a:rPr>
              <a:t>cho</a:t>
            </a:r>
            <a:r>
              <a:rPr lang="en-US" sz="2800" b="1" i="1" dirty="0">
                <a:solidFill>
                  <a:srgbClr val="008000"/>
                </a:solidFill>
                <a:effectLst/>
                <a:latin typeface="Times New Roman" panose="02020603050405020304" pitchFamily="18" charset="0"/>
                <a:ea typeface="Times New Roman" panose="02020603050405020304" pitchFamily="18" charset="0"/>
              </a:rPr>
              <a:t> </a:t>
            </a:r>
            <a:r>
              <a:rPr lang="en-US" sz="2800" b="1" i="1" dirty="0" err="1">
                <a:solidFill>
                  <a:srgbClr val="008000"/>
                </a:solidFill>
                <a:effectLst/>
                <a:latin typeface="Times New Roman" panose="02020603050405020304" pitchFamily="18" charset="0"/>
                <a:ea typeface="Times New Roman" panose="02020603050405020304" pitchFamily="18" charset="0"/>
              </a:rPr>
              <a:t>thấy</a:t>
            </a:r>
            <a:r>
              <a:rPr lang="en-US" sz="2800" b="1" i="1" dirty="0">
                <a:solidFill>
                  <a:srgbClr val="008000"/>
                </a:solidFill>
                <a:effectLst/>
                <a:latin typeface="Times New Roman" panose="02020603050405020304" pitchFamily="18" charset="0"/>
                <a:ea typeface="Times New Roman" panose="02020603050405020304" pitchFamily="18" charset="0"/>
              </a:rPr>
              <a:t> An </a:t>
            </a:r>
            <a:r>
              <a:rPr lang="en-US" sz="2800" b="1" i="1" dirty="0" err="1">
                <a:solidFill>
                  <a:srgbClr val="008000"/>
                </a:solidFill>
                <a:effectLst/>
                <a:latin typeface="Times New Roman" panose="02020603050405020304" pitchFamily="18" charset="0"/>
                <a:ea typeface="Times New Roman" panose="02020603050405020304" pitchFamily="18" charset="0"/>
              </a:rPr>
              <a:t>là</a:t>
            </a:r>
            <a:r>
              <a:rPr lang="en-US" sz="2800" b="1" i="1" dirty="0">
                <a:solidFill>
                  <a:srgbClr val="008000"/>
                </a:solidFill>
                <a:effectLst/>
                <a:latin typeface="Times New Roman" panose="02020603050405020304" pitchFamily="18" charset="0"/>
                <a:ea typeface="Times New Roman" panose="02020603050405020304" pitchFamily="18" charset="0"/>
              </a:rPr>
              <a:t> </a:t>
            </a:r>
            <a:r>
              <a:rPr lang="en-US" sz="2800" b="1" i="1" dirty="0" err="1">
                <a:solidFill>
                  <a:srgbClr val="008000"/>
                </a:solidFill>
                <a:effectLst/>
                <a:latin typeface="Times New Roman" panose="02020603050405020304" pitchFamily="18" charset="0"/>
                <a:ea typeface="Times New Roman" panose="02020603050405020304" pitchFamily="18" charset="0"/>
              </a:rPr>
              <a:t>một</a:t>
            </a:r>
            <a:r>
              <a:rPr lang="en-US" sz="2800" b="1" i="1" dirty="0">
                <a:solidFill>
                  <a:srgbClr val="008000"/>
                </a:solidFill>
                <a:effectLst/>
                <a:latin typeface="Times New Roman" panose="02020603050405020304" pitchFamily="18" charset="0"/>
                <a:ea typeface="Times New Roman" panose="02020603050405020304" pitchFamily="18" charset="0"/>
              </a:rPr>
              <a:t> </a:t>
            </a:r>
            <a:r>
              <a:rPr lang="en-US" sz="2800" b="1" i="1" dirty="0" err="1">
                <a:solidFill>
                  <a:srgbClr val="008000"/>
                </a:solidFill>
                <a:effectLst/>
                <a:latin typeface="Times New Roman" panose="02020603050405020304" pitchFamily="18" charset="0"/>
                <a:ea typeface="Times New Roman" panose="02020603050405020304" pitchFamily="18" charset="0"/>
              </a:rPr>
              <a:t>chú</a:t>
            </a:r>
            <a:r>
              <a:rPr lang="en-US" sz="2800" b="1" i="1" dirty="0">
                <a:solidFill>
                  <a:srgbClr val="008000"/>
                </a:solidFill>
                <a:effectLst/>
                <a:latin typeface="Times New Roman" panose="02020603050405020304" pitchFamily="18" charset="0"/>
                <a:ea typeface="Times New Roman" panose="02020603050405020304" pitchFamily="18" charset="0"/>
              </a:rPr>
              <a:t> </a:t>
            </a:r>
            <a:r>
              <a:rPr lang="en-US" sz="2800" b="1" i="1" dirty="0" err="1">
                <a:solidFill>
                  <a:srgbClr val="008000"/>
                </a:solidFill>
                <a:effectLst/>
                <a:latin typeface="Times New Roman" panose="02020603050405020304" pitchFamily="18" charset="0"/>
                <a:ea typeface="Times New Roman" panose="02020603050405020304" pitchFamily="18" charset="0"/>
              </a:rPr>
              <a:t>bé</a:t>
            </a:r>
            <a:r>
              <a:rPr lang="en-US" sz="2800" b="1" i="1" dirty="0">
                <a:solidFill>
                  <a:srgbClr val="008000"/>
                </a:solidFill>
                <a:effectLst/>
                <a:latin typeface="Times New Roman" panose="02020603050405020304" pitchFamily="18" charset="0"/>
                <a:ea typeface="Times New Roman" panose="02020603050405020304" pitchFamily="18" charset="0"/>
              </a:rPr>
              <a:t>:</a:t>
            </a:r>
            <a:endParaRPr lang="en-US" sz="2800" b="1" dirty="0">
              <a:solidFill>
                <a:srgbClr val="008000"/>
              </a:solidFill>
              <a:effectLst/>
              <a:latin typeface="Times New Roman" panose="02020603050405020304" pitchFamily="18" charset="0"/>
              <a:ea typeface="Times New Roman" panose="02020603050405020304" pitchFamily="18" charset="0"/>
            </a:endParaRPr>
          </a:p>
        </p:txBody>
      </p:sp>
      <p:sp>
        <p:nvSpPr>
          <p:cNvPr id="29" name="Hộp Văn bản 28">
            <a:extLst>
              <a:ext uri="{FF2B5EF4-FFF2-40B4-BE49-F238E27FC236}">
                <a16:creationId xmlns:a16="http://schemas.microsoft.com/office/drawing/2014/main" id="{254FABF1-E3EF-EBCD-CB2E-9F4487695F33}"/>
              </a:ext>
            </a:extLst>
          </p:cNvPr>
          <p:cNvSpPr txBox="1"/>
          <p:nvPr/>
        </p:nvSpPr>
        <p:spPr>
          <a:xfrm>
            <a:off x="807425" y="4951753"/>
            <a:ext cx="10101875" cy="523220"/>
          </a:xfrm>
          <a:prstGeom prst="rect">
            <a:avLst/>
          </a:prstGeom>
          <a:noFill/>
          <a:ln w="19050">
            <a:solidFill>
              <a:srgbClr val="05D805"/>
            </a:solidFill>
          </a:ln>
        </p:spPr>
        <p:txBody>
          <a:bodyPr wrap="square">
            <a:spAutoFit/>
          </a:bodyPr>
          <a:lstStyle/>
          <a:p>
            <a:pPr marL="0" marR="0" algn="just">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Biết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sát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nhìn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xét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được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Võ</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Tòng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961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5" grpId="0" animBg="1"/>
      <p:bldP spid="27" grpId="0"/>
      <p:bldP spid="2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3B782C5-C585-E282-D21F-4F579B2807F8}"/>
              </a:ext>
            </a:extLst>
          </p:cNvPr>
          <p:cNvSpPr txBox="1"/>
          <p:nvPr/>
        </p:nvSpPr>
        <p:spPr>
          <a:xfrm>
            <a:off x="492196" y="1016487"/>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6B8848D3-B536-8B67-9632-DB0759BDCE2E}"/>
              </a:ext>
            </a:extLst>
          </p:cNvPr>
          <p:cNvSpPr txBox="1"/>
          <p:nvPr/>
        </p:nvSpPr>
        <p:spPr>
          <a:xfrm>
            <a:off x="616141" y="238227"/>
            <a:ext cx="5257479"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7" name="Cuộn: Ngang 6">
            <a:extLst>
              <a:ext uri="{FF2B5EF4-FFF2-40B4-BE49-F238E27FC236}">
                <a16:creationId xmlns:a16="http://schemas.microsoft.com/office/drawing/2014/main" id="{1AD86D57-9C50-15AB-076F-616CCDA0557D}"/>
              </a:ext>
            </a:extLst>
          </p:cNvPr>
          <p:cNvSpPr/>
          <p:nvPr/>
        </p:nvSpPr>
        <p:spPr>
          <a:xfrm>
            <a:off x="1525808" y="1601262"/>
            <a:ext cx="10173996" cy="4689373"/>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0" name="Hình ảnh 9">
            <a:extLst>
              <a:ext uri="{FF2B5EF4-FFF2-40B4-BE49-F238E27FC236}">
                <a16:creationId xmlns:a16="http://schemas.microsoft.com/office/drawing/2014/main" id="{F0025616-7766-25D1-CB1D-871F77006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0354" y="1815862"/>
            <a:ext cx="2455093" cy="2344590"/>
          </a:xfrm>
          <a:prstGeom prst="rect">
            <a:avLst/>
          </a:prstGeom>
        </p:spPr>
      </p:pic>
      <p:sp>
        <p:nvSpPr>
          <p:cNvPr id="8" name="Hộp Văn bản 7">
            <a:extLst>
              <a:ext uri="{FF2B5EF4-FFF2-40B4-BE49-F238E27FC236}">
                <a16:creationId xmlns:a16="http://schemas.microsoft.com/office/drawing/2014/main" id="{A202C4AD-2CB4-08ED-E2B4-BB24EEF6A340}"/>
              </a:ext>
            </a:extLst>
          </p:cNvPr>
          <p:cNvSpPr txBox="1"/>
          <p:nvPr/>
        </p:nvSpPr>
        <p:spPr>
          <a:xfrm>
            <a:off x="2261896" y="2740083"/>
            <a:ext cx="8825204" cy="2246769"/>
          </a:xfrm>
          <a:prstGeom prst="rect">
            <a:avLst/>
          </a:prstGeom>
          <a:solidFill>
            <a:srgbClr val="3DAF4F"/>
          </a:solidFill>
        </p:spPr>
        <p:txBody>
          <a:bodyPr wrap="square">
            <a:spAutoFit/>
          </a:bodyPr>
          <a:lstStyle/>
          <a:p>
            <a:pPr algn="just"/>
            <a:r>
              <a:rPr lang="de-DE" sz="2800" b="1" dirty="0">
                <a:solidFill>
                  <a:schemeClr val="tx1"/>
                </a:solidFill>
                <a:effectLst/>
                <a:latin typeface="Times New Roman" panose="02020603050405020304" pitchFamily="18" charset="0"/>
                <a:ea typeface="Times New Roman" panose="02020603050405020304" pitchFamily="18" charset="0"/>
              </a:rPr>
              <a:t>Tóm lại: </a:t>
            </a:r>
            <a:r>
              <a:rPr lang="de-DE" sz="2800" dirty="0">
                <a:solidFill>
                  <a:schemeClr val="bg1"/>
                </a:solidFill>
                <a:effectLst/>
                <a:latin typeface="Times New Roman" panose="02020603050405020304" pitchFamily="18" charset="0"/>
                <a:ea typeface="Times New Roman" panose="02020603050405020304" pitchFamily="18" charset="0"/>
              </a:rPr>
              <a:t>Qua lời tự kể của các nhân vật và người kể chuyện các nhân vật hiện lên qua dáng vẻ ngoại hình, hành động cử chỉ, ngôn ngữ, suy nghĩ... đều toát lên vẻ đẹp của người Nam Bộ. Đó là người dân hiền lành, giàu lòng yêu nước, nghĩa tình, sống  hòa hợp giữa thiên nhiên.</a:t>
            </a:r>
            <a:endParaRPr lang="en-US" sz="2800" dirty="0">
              <a:solidFill>
                <a:schemeClr val="bg1"/>
              </a:solidFill>
            </a:endParaRPr>
          </a:p>
        </p:txBody>
      </p:sp>
    </p:spTree>
    <p:extLst>
      <p:ext uri="{BB962C8B-B14F-4D97-AF65-F5344CB8AC3E}">
        <p14:creationId xmlns:p14="http://schemas.microsoft.com/office/powerpoint/2010/main" val="384772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id="{E887C3D6-C37D-7639-128B-98F5A3C676F5}"/>
              </a:ext>
            </a:extLst>
          </p:cNvPr>
          <p:cNvSpPr txBox="1"/>
          <p:nvPr/>
        </p:nvSpPr>
        <p:spPr>
          <a:xfrm>
            <a:off x="1464906" y="230408"/>
            <a:ext cx="9731829" cy="1077218"/>
          </a:xfrm>
          <a:prstGeom prst="rect">
            <a:avLst/>
          </a:prstGeom>
          <a:solidFill>
            <a:srgbClr val="05D805"/>
          </a:solidFill>
        </p:spPr>
        <p:txBody>
          <a:bodyPr wrap="square">
            <a:spAutoFit/>
          </a:bodyPr>
          <a:lstStyle/>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PHIẾU HỌC TẬP SỐ 4 :  </a:t>
            </a:r>
          </a:p>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TÌM HIỂU DẤU ẤN NAM BỘ TRONG TÁC PHẨM</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9B4DFBFD-3BBF-4F21-2D45-7DD5DDB9F81E}"/>
              </a:ext>
            </a:extLst>
          </p:cNvPr>
          <p:cNvSpPr txBox="1"/>
          <p:nvPr/>
        </p:nvSpPr>
        <p:spPr>
          <a:xfrm>
            <a:off x="139959" y="1381132"/>
            <a:ext cx="11912081" cy="892552"/>
          </a:xfrm>
          <a:prstGeom prst="rect">
            <a:avLst/>
          </a:prstGeom>
          <a:noFill/>
        </p:spPr>
        <p:txBody>
          <a:bodyPr wrap="square">
            <a:spAutoFit/>
          </a:bodyPr>
          <a:lstStyle/>
          <a:p>
            <a:pPr marL="0" marR="0" algn="just">
              <a:spcBef>
                <a:spcPts val="600"/>
              </a:spcBef>
              <a:spcAft>
                <a:spcPts val="0"/>
              </a:spcAft>
            </a:pPr>
            <a:r>
              <a:rPr lang="en-US" sz="2600" b="1" dirty="0" err="1">
                <a:solidFill>
                  <a:srgbClr val="008000"/>
                </a:solidFill>
                <a:effectLst/>
                <a:latin typeface="Times New Roman" panose="02020603050405020304" pitchFamily="18" charset="0"/>
                <a:ea typeface="Times New Roman" panose="02020603050405020304" pitchFamily="18" charset="0"/>
              </a:rPr>
              <a:t>Nhiệm</a:t>
            </a:r>
            <a:r>
              <a:rPr lang="en-US" sz="2600" b="1" dirty="0">
                <a:solidFill>
                  <a:srgbClr val="008000"/>
                </a:solidFill>
                <a:effectLst/>
                <a:latin typeface="Times New Roman" panose="02020603050405020304" pitchFamily="18" charset="0"/>
                <a:ea typeface="Times New Roman" panose="02020603050405020304" pitchFamily="18" charset="0"/>
              </a:rPr>
              <a:t> </a:t>
            </a:r>
            <a:r>
              <a:rPr lang="en-US" sz="2600" b="1" dirty="0" err="1">
                <a:solidFill>
                  <a:srgbClr val="008000"/>
                </a:solidFill>
                <a:effectLst/>
                <a:latin typeface="Times New Roman" panose="02020603050405020304" pitchFamily="18" charset="0"/>
                <a:ea typeface="Times New Roman" panose="02020603050405020304" pitchFamily="18" charset="0"/>
              </a:rPr>
              <a:t>vụ</a:t>
            </a:r>
            <a:r>
              <a:rPr lang="en-US" sz="2600" b="1" dirty="0">
                <a:solidFill>
                  <a:srgbClr val="008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yếu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tố</a:t>
            </a:r>
            <a:r>
              <a:rPr lang="en-US" sz="2600" dirty="0">
                <a:solidFill>
                  <a:srgbClr val="000000"/>
                </a:solidFill>
                <a:effectLst/>
                <a:latin typeface="Times New Roman" panose="02020603050405020304" pitchFamily="18" charset="0"/>
                <a:ea typeface="Times New Roman" panose="02020603050405020304" pitchFamily="18" charset="0"/>
              </a:rPr>
              <a:t> ( </a:t>
            </a:r>
            <a:r>
              <a:rPr lang="en-US" sz="2600" dirty="0" err="1">
                <a:solidFill>
                  <a:srgbClr val="000000"/>
                </a:solidFill>
                <a:effectLst/>
                <a:latin typeface="Times New Roman" panose="02020603050405020304" pitchFamily="18" charset="0"/>
                <a:ea typeface="Times New Roman" panose="02020603050405020304" pitchFamily="18" charset="0"/>
              </a:rPr>
              <a:t>ngôn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cảnh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cách</a:t>
            </a:r>
            <a:r>
              <a:rPr lang="en-US" sz="2600" dirty="0">
                <a:solidFill>
                  <a:srgbClr val="000000"/>
                </a:solidFill>
                <a:effectLst/>
                <a:latin typeface="Times New Roman" panose="02020603050405020304" pitchFamily="18" charset="0"/>
                <a:ea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nếp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sinh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hoạt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văn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bản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thấy</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tiểu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thuyết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Đoàn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Giỏi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mang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đậm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dấu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ấn</a:t>
            </a:r>
            <a:r>
              <a:rPr lang="en-US" sz="2600" dirty="0">
                <a:solidFill>
                  <a:srgbClr val="000000"/>
                </a:solidFill>
                <a:effectLst/>
                <a:latin typeface="Times New Roman" panose="02020603050405020304" pitchFamily="18" charset="0"/>
                <a:ea typeface="Times New Roman" panose="02020603050405020304" pitchFamily="18" charset="0"/>
              </a:rPr>
              <a:t> Nam </a:t>
            </a:r>
            <a:r>
              <a:rPr lang="en-US" sz="2600" dirty="0" err="1">
                <a:solidFill>
                  <a:srgbClr val="000000"/>
                </a:solidFill>
                <a:effectLst/>
                <a:latin typeface="Times New Roman" panose="02020603050405020304" pitchFamily="18" charset="0"/>
                <a:ea typeface="Times New Roman" panose="02020603050405020304" pitchFamily="18" charset="0"/>
              </a:rPr>
              <a:t>Bộ</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graphicFrame>
        <p:nvGraphicFramePr>
          <p:cNvPr id="11" name="Bảng 10">
            <a:extLst>
              <a:ext uri="{FF2B5EF4-FFF2-40B4-BE49-F238E27FC236}">
                <a16:creationId xmlns:a16="http://schemas.microsoft.com/office/drawing/2014/main" id="{1C5DF145-AEBF-18F8-FE9C-64BCF107D5D1}"/>
              </a:ext>
            </a:extLst>
          </p:cNvPr>
          <p:cNvGraphicFramePr>
            <a:graphicFrameLocks noGrp="1"/>
          </p:cNvGraphicFramePr>
          <p:nvPr>
            <p:extLst>
              <p:ext uri="{D42A27DB-BD31-4B8C-83A1-F6EECF244321}">
                <p14:modId xmlns:p14="http://schemas.microsoft.com/office/powerpoint/2010/main" val="780176078"/>
              </p:ext>
            </p:extLst>
          </p:nvPr>
        </p:nvGraphicFramePr>
        <p:xfrm>
          <a:off x="488301" y="2487273"/>
          <a:ext cx="11215396" cy="4140319"/>
        </p:xfrm>
        <a:graphic>
          <a:graphicData uri="http://schemas.openxmlformats.org/drawingml/2006/table">
            <a:tbl>
              <a:tblPr firstRow="1" firstCol="1" lastRow="1" lastCol="1" bandRow="1" bandCol="1">
                <a:tableStyleId>{5C22544A-7EE6-4342-B048-85BDC9FD1C3A}</a:tableStyleId>
              </a:tblPr>
              <a:tblGrid>
                <a:gridCol w="3526970">
                  <a:extLst>
                    <a:ext uri="{9D8B030D-6E8A-4147-A177-3AD203B41FA5}">
                      <a16:colId xmlns:a16="http://schemas.microsoft.com/office/drawing/2014/main" val="2721613087"/>
                    </a:ext>
                  </a:extLst>
                </a:gridCol>
                <a:gridCol w="7688426">
                  <a:extLst>
                    <a:ext uri="{9D8B030D-6E8A-4147-A177-3AD203B41FA5}">
                      <a16:colId xmlns:a16="http://schemas.microsoft.com/office/drawing/2014/main" val="2783976049"/>
                    </a:ext>
                  </a:extLst>
                </a:gridCol>
              </a:tblGrid>
              <a:tr h="663367">
                <a:tc gridSpan="2">
                  <a:txBody>
                    <a:bodyPr/>
                    <a:lstStyle/>
                    <a:p>
                      <a:pPr marL="0" marR="0" algn="ctr">
                        <a:spcBef>
                          <a:spcPts val="600"/>
                        </a:spcBef>
                        <a:spcAft>
                          <a:spcPts val="0"/>
                        </a:spcAft>
                      </a:pPr>
                      <a:r>
                        <a:rPr lang="en-US" sz="2600" dirty="0">
                          <a:effectLst/>
                          <a:latin typeface="Times New Roman" panose="02020603050405020304" pitchFamily="18" charset="0"/>
                          <a:cs typeface="Times New Roman" panose="02020603050405020304" pitchFamily="18" charset="0"/>
                        </a:rPr>
                        <a:t>DẤU ẤN NAM BỘ THỂ HIỆN TRONG TÁC PHẨM</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hMerge="1">
                  <a:txBody>
                    <a:bodyPr/>
                    <a:lstStyle/>
                    <a:p>
                      <a:endParaRPr lang="en-US"/>
                    </a:p>
                  </a:txBody>
                  <a:tcPr/>
                </a:tc>
                <a:extLst>
                  <a:ext uri="{0D108BD9-81ED-4DB2-BD59-A6C34878D82A}">
                    <a16:rowId xmlns:a16="http://schemas.microsoft.com/office/drawing/2014/main" val="3496871572"/>
                  </a:ext>
                </a:extLst>
              </a:tr>
              <a:tr h="869238">
                <a:tc>
                  <a:txBody>
                    <a:bodyPr/>
                    <a:lstStyle/>
                    <a:p>
                      <a:pPr marL="0" marR="0" algn="just">
                        <a:spcBef>
                          <a:spcPts val="600"/>
                        </a:spcBef>
                        <a:spcAft>
                          <a:spcPts val="0"/>
                        </a:spcAft>
                      </a:pPr>
                      <a:r>
                        <a:rPr lang="en-US" sz="2600" dirty="0">
                          <a:solidFill>
                            <a:srgbClr val="05D805"/>
                          </a:solidFill>
                          <a:effectLst/>
                          <a:latin typeface="Times New Roman" panose="02020603050405020304" pitchFamily="18" charset="0"/>
                          <a:cs typeface="Times New Roman" panose="02020603050405020304" pitchFamily="18" charset="0"/>
                        </a:rPr>
                        <a:t>1. </a:t>
                      </a:r>
                      <a:r>
                        <a:rPr lang="en-US" sz="2600" dirty="0" err="1">
                          <a:solidFill>
                            <a:srgbClr val="05D805"/>
                          </a:solidFill>
                          <a:effectLst/>
                          <a:latin typeface="Times New Roman" panose="02020603050405020304" pitchFamily="18" charset="0"/>
                          <a:cs typeface="Times New Roman" panose="02020603050405020304" pitchFamily="18" charset="0"/>
                        </a:rPr>
                        <a:t>Ngôn</a:t>
                      </a:r>
                      <a:r>
                        <a:rPr lang="en-US" sz="2600" dirty="0">
                          <a:solidFill>
                            <a:srgbClr val="05D805"/>
                          </a:solidFill>
                          <a:effectLst/>
                          <a:latin typeface="Times New Roman" panose="02020603050405020304" pitchFamily="18" charset="0"/>
                          <a:cs typeface="Times New Roman" panose="02020603050405020304" pitchFamily="18" charset="0"/>
                        </a:rPr>
                        <a:t> </a:t>
                      </a:r>
                      <a:r>
                        <a:rPr lang="en-US" sz="2600" dirty="0" err="1">
                          <a:solidFill>
                            <a:srgbClr val="05D805"/>
                          </a:solidFill>
                          <a:effectLst/>
                          <a:latin typeface="Times New Roman" panose="02020603050405020304" pitchFamily="18" charset="0"/>
                          <a:cs typeface="Times New Roman" panose="02020603050405020304" pitchFamily="18" charset="0"/>
                        </a:rPr>
                        <a:t>ngữ</a:t>
                      </a:r>
                      <a:r>
                        <a:rPr lang="en-US" sz="2600" dirty="0">
                          <a:solidFill>
                            <a:srgbClr val="05D805"/>
                          </a:solidFill>
                          <a:effectLst/>
                          <a:latin typeface="Times New Roman" panose="02020603050405020304" pitchFamily="18" charset="0"/>
                          <a:cs typeface="Times New Roman" panose="02020603050405020304" pitchFamily="18" charset="0"/>
                        </a:rPr>
                        <a:t> </a:t>
                      </a:r>
                      <a:r>
                        <a:rPr lang="en-US" sz="2600" dirty="0" err="1">
                          <a:solidFill>
                            <a:srgbClr val="05D805"/>
                          </a:solidFill>
                          <a:effectLst/>
                          <a:latin typeface="Times New Roman" panose="02020603050405020304" pitchFamily="18" charset="0"/>
                          <a:cs typeface="Times New Roman" panose="02020603050405020304" pitchFamily="18" charset="0"/>
                        </a:rPr>
                        <a:t>truyện</a:t>
                      </a:r>
                      <a:endParaRPr lang="en-US" sz="2600"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5590769"/>
                  </a:ext>
                </a:extLst>
              </a:tr>
              <a:tr h="869238">
                <a:tc>
                  <a:txBody>
                    <a:bodyPr/>
                    <a:lstStyle/>
                    <a:p>
                      <a:pPr marL="0" marR="0" algn="just">
                        <a:spcBef>
                          <a:spcPts val="600"/>
                        </a:spcBef>
                        <a:spcAft>
                          <a:spcPts val="0"/>
                        </a:spcAft>
                      </a:pPr>
                      <a:r>
                        <a:rPr lang="en-US" sz="2600" dirty="0">
                          <a:solidFill>
                            <a:srgbClr val="05D805"/>
                          </a:solidFill>
                          <a:effectLst/>
                          <a:latin typeface="Times New Roman" panose="02020603050405020304" pitchFamily="18" charset="0"/>
                          <a:cs typeface="Times New Roman" panose="02020603050405020304" pitchFamily="18" charset="0"/>
                        </a:rPr>
                        <a:t>2. </a:t>
                      </a:r>
                      <a:r>
                        <a:rPr lang="en-US" sz="2600" dirty="0" err="1">
                          <a:solidFill>
                            <a:srgbClr val="05D805"/>
                          </a:solidFill>
                          <a:effectLst/>
                          <a:latin typeface="Times New Roman" panose="02020603050405020304" pitchFamily="18" charset="0"/>
                          <a:cs typeface="Times New Roman" panose="02020603050405020304" pitchFamily="18" charset="0"/>
                        </a:rPr>
                        <a:t>Phong</a:t>
                      </a:r>
                      <a:r>
                        <a:rPr lang="en-US" sz="2600" dirty="0">
                          <a:solidFill>
                            <a:srgbClr val="05D805"/>
                          </a:solidFill>
                          <a:effectLst/>
                          <a:latin typeface="Times New Roman" panose="02020603050405020304" pitchFamily="18" charset="0"/>
                          <a:cs typeface="Times New Roman" panose="02020603050405020304" pitchFamily="18" charset="0"/>
                        </a:rPr>
                        <a:t> </a:t>
                      </a:r>
                      <a:r>
                        <a:rPr lang="en-US" sz="2600" dirty="0" err="1">
                          <a:solidFill>
                            <a:srgbClr val="05D805"/>
                          </a:solidFill>
                          <a:effectLst/>
                          <a:latin typeface="Times New Roman" panose="02020603050405020304" pitchFamily="18" charset="0"/>
                          <a:cs typeface="Times New Roman" panose="02020603050405020304" pitchFamily="18" charset="0"/>
                        </a:rPr>
                        <a:t>cảnh</a:t>
                      </a:r>
                      <a:endParaRPr lang="en-US" sz="2600"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0061991"/>
                  </a:ext>
                </a:extLst>
              </a:tr>
              <a:tr h="869238">
                <a:tc>
                  <a:txBody>
                    <a:bodyPr/>
                    <a:lstStyle/>
                    <a:p>
                      <a:pPr marL="0" marR="0" algn="just">
                        <a:spcBef>
                          <a:spcPts val="600"/>
                        </a:spcBef>
                        <a:spcAft>
                          <a:spcPts val="0"/>
                        </a:spcAft>
                      </a:pPr>
                      <a:r>
                        <a:rPr lang="en-US" sz="2600" dirty="0">
                          <a:solidFill>
                            <a:srgbClr val="05D805"/>
                          </a:solidFill>
                          <a:effectLst/>
                          <a:latin typeface="Times New Roman" panose="02020603050405020304" pitchFamily="18" charset="0"/>
                          <a:cs typeface="Times New Roman" panose="02020603050405020304" pitchFamily="18" charset="0"/>
                        </a:rPr>
                        <a:t>3. </a:t>
                      </a:r>
                      <a:r>
                        <a:rPr lang="en-US" sz="2600" dirty="0" err="1">
                          <a:solidFill>
                            <a:srgbClr val="05D805"/>
                          </a:solidFill>
                          <a:effectLst/>
                          <a:latin typeface="Times New Roman" panose="02020603050405020304" pitchFamily="18" charset="0"/>
                          <a:cs typeface="Times New Roman" panose="02020603050405020304" pitchFamily="18" charset="0"/>
                        </a:rPr>
                        <a:t>Tính</a:t>
                      </a:r>
                      <a:r>
                        <a:rPr lang="en-US" sz="2600" dirty="0">
                          <a:solidFill>
                            <a:srgbClr val="05D805"/>
                          </a:solidFill>
                          <a:effectLst/>
                          <a:latin typeface="Times New Roman" panose="02020603050405020304" pitchFamily="18" charset="0"/>
                          <a:cs typeface="Times New Roman" panose="02020603050405020304" pitchFamily="18" charset="0"/>
                        </a:rPr>
                        <a:t> </a:t>
                      </a:r>
                      <a:r>
                        <a:rPr lang="en-US" sz="2600" dirty="0" err="1">
                          <a:solidFill>
                            <a:srgbClr val="05D805"/>
                          </a:solidFill>
                          <a:effectLst/>
                          <a:latin typeface="Times New Roman" panose="02020603050405020304" pitchFamily="18" charset="0"/>
                          <a:cs typeface="Times New Roman" panose="02020603050405020304" pitchFamily="18" charset="0"/>
                        </a:rPr>
                        <a:t>cách</a:t>
                      </a:r>
                      <a:r>
                        <a:rPr lang="en-US" sz="2600" dirty="0">
                          <a:solidFill>
                            <a:srgbClr val="05D805"/>
                          </a:solidFill>
                          <a:effectLst/>
                          <a:latin typeface="Times New Roman" panose="02020603050405020304" pitchFamily="18" charset="0"/>
                          <a:cs typeface="Times New Roman" panose="02020603050405020304" pitchFamily="18" charset="0"/>
                        </a:rPr>
                        <a:t> con </a:t>
                      </a:r>
                      <a:r>
                        <a:rPr lang="en-US" sz="2600" dirty="0" err="1">
                          <a:solidFill>
                            <a:srgbClr val="05D805"/>
                          </a:solidFill>
                          <a:effectLst/>
                          <a:latin typeface="Times New Roman" panose="02020603050405020304" pitchFamily="18" charset="0"/>
                          <a:cs typeface="Times New Roman" panose="02020603050405020304" pitchFamily="18" charset="0"/>
                        </a:rPr>
                        <a:t>người</a:t>
                      </a:r>
                      <a:endParaRPr lang="en-US" sz="2600"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5965931"/>
                  </a:ext>
                </a:extLst>
              </a:tr>
              <a:tr h="869238">
                <a:tc>
                  <a:txBody>
                    <a:bodyPr/>
                    <a:lstStyle/>
                    <a:p>
                      <a:pPr marL="0" marR="0" algn="just">
                        <a:spcBef>
                          <a:spcPts val="600"/>
                        </a:spcBef>
                        <a:spcAft>
                          <a:spcPts val="0"/>
                        </a:spcAft>
                      </a:pPr>
                      <a:r>
                        <a:rPr lang="en-US" sz="2600" dirty="0">
                          <a:solidFill>
                            <a:srgbClr val="05D805"/>
                          </a:solidFill>
                          <a:effectLst/>
                          <a:latin typeface="Times New Roman" panose="02020603050405020304" pitchFamily="18" charset="0"/>
                          <a:cs typeface="Times New Roman" panose="02020603050405020304" pitchFamily="18" charset="0"/>
                        </a:rPr>
                        <a:t>4. </a:t>
                      </a:r>
                      <a:r>
                        <a:rPr lang="en-US" sz="2600" dirty="0" err="1">
                          <a:solidFill>
                            <a:srgbClr val="05D805"/>
                          </a:solidFill>
                          <a:effectLst/>
                          <a:latin typeface="Times New Roman" panose="02020603050405020304" pitchFamily="18" charset="0"/>
                          <a:cs typeface="Times New Roman" panose="02020603050405020304" pitchFamily="18" charset="0"/>
                        </a:rPr>
                        <a:t>Nếp</a:t>
                      </a:r>
                      <a:r>
                        <a:rPr lang="en-US" sz="2600" dirty="0">
                          <a:solidFill>
                            <a:srgbClr val="05D805"/>
                          </a:solidFill>
                          <a:effectLst/>
                          <a:latin typeface="Times New Roman" panose="02020603050405020304" pitchFamily="18" charset="0"/>
                          <a:cs typeface="Times New Roman" panose="02020603050405020304" pitchFamily="18" charset="0"/>
                        </a:rPr>
                        <a:t> </a:t>
                      </a:r>
                      <a:r>
                        <a:rPr lang="en-US" sz="2600" dirty="0" err="1">
                          <a:solidFill>
                            <a:srgbClr val="05D805"/>
                          </a:solidFill>
                          <a:effectLst/>
                          <a:latin typeface="Times New Roman" panose="02020603050405020304" pitchFamily="18" charset="0"/>
                          <a:cs typeface="Times New Roman" panose="02020603050405020304" pitchFamily="18" charset="0"/>
                        </a:rPr>
                        <a:t>sống</a:t>
                      </a:r>
                      <a:r>
                        <a:rPr lang="en-US" sz="2600" dirty="0">
                          <a:solidFill>
                            <a:srgbClr val="05D805"/>
                          </a:solidFill>
                          <a:effectLst/>
                          <a:latin typeface="Times New Roman" panose="02020603050405020304" pitchFamily="18" charset="0"/>
                          <a:cs typeface="Times New Roman" panose="02020603050405020304" pitchFamily="18" charset="0"/>
                        </a:rPr>
                        <a:t> </a:t>
                      </a:r>
                      <a:r>
                        <a:rPr lang="en-US" sz="2600" dirty="0" err="1">
                          <a:solidFill>
                            <a:srgbClr val="05D805"/>
                          </a:solidFill>
                          <a:effectLst/>
                          <a:latin typeface="Times New Roman" panose="02020603050405020304" pitchFamily="18" charset="0"/>
                          <a:cs typeface="Times New Roman" panose="02020603050405020304" pitchFamily="18" charset="0"/>
                        </a:rPr>
                        <a:t>sinh</a:t>
                      </a:r>
                      <a:r>
                        <a:rPr lang="en-US" sz="2600" dirty="0">
                          <a:solidFill>
                            <a:srgbClr val="05D805"/>
                          </a:solidFill>
                          <a:effectLst/>
                          <a:latin typeface="Times New Roman" panose="02020603050405020304" pitchFamily="18" charset="0"/>
                          <a:cs typeface="Times New Roman" panose="02020603050405020304" pitchFamily="18" charset="0"/>
                        </a:rPr>
                        <a:t> </a:t>
                      </a:r>
                      <a:r>
                        <a:rPr lang="en-US" sz="2600" dirty="0" err="1">
                          <a:solidFill>
                            <a:srgbClr val="05D805"/>
                          </a:solidFill>
                          <a:effectLst/>
                          <a:latin typeface="Times New Roman" panose="02020603050405020304" pitchFamily="18" charset="0"/>
                          <a:cs typeface="Times New Roman" panose="02020603050405020304" pitchFamily="18" charset="0"/>
                        </a:rPr>
                        <a:t>hoạt</a:t>
                      </a:r>
                      <a:endParaRPr lang="en-US" sz="2600"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1390417"/>
                  </a:ext>
                </a:extLst>
              </a:tr>
            </a:tbl>
          </a:graphicData>
        </a:graphic>
      </p:graphicFrame>
    </p:spTree>
    <p:extLst>
      <p:ext uri="{BB962C8B-B14F-4D97-AF65-F5344CB8AC3E}">
        <p14:creationId xmlns:p14="http://schemas.microsoft.com/office/powerpoint/2010/main" val="36403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13348FB4-6199-2D02-A70C-B46650A59922}"/>
              </a:ext>
            </a:extLst>
          </p:cNvPr>
          <p:cNvSpPr txBox="1"/>
          <p:nvPr/>
        </p:nvSpPr>
        <p:spPr>
          <a:xfrm>
            <a:off x="189104" y="952326"/>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3. Chất Nam Bộ trong tác phẩm</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2B0D2466-B47F-B591-4FBA-C976A5822172}"/>
              </a:ext>
            </a:extLst>
          </p:cNvPr>
          <p:cNvSpPr txBox="1"/>
          <p:nvPr/>
        </p:nvSpPr>
        <p:spPr>
          <a:xfrm>
            <a:off x="355729" y="165059"/>
            <a:ext cx="534527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E11FE4D8-22EC-948F-9E80-4C8B9D23A641}"/>
              </a:ext>
            </a:extLst>
          </p:cNvPr>
          <p:cNvSpPr txBox="1"/>
          <p:nvPr/>
        </p:nvSpPr>
        <p:spPr>
          <a:xfrm>
            <a:off x="3146291" y="2857463"/>
            <a:ext cx="6277627" cy="523220"/>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2800" dirty="0">
                <a:solidFill>
                  <a:srgbClr val="000000"/>
                </a:solidFill>
                <a:latin typeface="Times New Roman" panose="02020603050405020304" pitchFamily="18" charset="0"/>
                <a:ea typeface="Times New Roman" panose="02020603050405020304" pitchFamily="18" charset="0"/>
              </a:rPr>
              <a:t>G</a:t>
            </a:r>
            <a:r>
              <a:rPr lang="de-DE" sz="2800" dirty="0">
                <a:solidFill>
                  <a:srgbClr val="000000"/>
                </a:solidFill>
                <a:effectLst/>
                <a:latin typeface="Times New Roman" panose="02020603050405020304" pitchFamily="18" charset="0"/>
                <a:ea typeface="Times New Roman" panose="02020603050405020304" pitchFamily="18" charset="0"/>
              </a:rPr>
              <a:t>iản dị đậm sắc thái địa phương Nam Bộ</a:t>
            </a:r>
            <a:endParaRPr lang="en-US" sz="2800" dirty="0">
              <a:effectLst/>
              <a:latin typeface="Times New Roman" panose="02020603050405020304" pitchFamily="18" charset="0"/>
              <a:ea typeface="Times New Roman" panose="02020603050405020304" pitchFamily="18" charset="0"/>
            </a:endParaRPr>
          </a:p>
        </p:txBody>
      </p:sp>
      <p:sp>
        <p:nvSpPr>
          <p:cNvPr id="23" name="Hình tự do: Hình 22">
            <a:extLst>
              <a:ext uri="{FF2B5EF4-FFF2-40B4-BE49-F238E27FC236}">
                <a16:creationId xmlns:a16="http://schemas.microsoft.com/office/drawing/2014/main" id="{141D3DB1-C368-DCD9-A9CC-8C513230A8D7}"/>
              </a:ext>
            </a:extLst>
          </p:cNvPr>
          <p:cNvSpPr/>
          <p:nvPr/>
        </p:nvSpPr>
        <p:spPr>
          <a:xfrm>
            <a:off x="478510" y="1537101"/>
            <a:ext cx="2572597" cy="796757"/>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Hộp Văn bản 23">
            <a:extLst>
              <a:ext uri="{FF2B5EF4-FFF2-40B4-BE49-F238E27FC236}">
                <a16:creationId xmlns:a16="http://schemas.microsoft.com/office/drawing/2014/main" id="{3AF3320A-D2E2-AE8F-909D-EE39DE43769F}"/>
              </a:ext>
            </a:extLst>
          </p:cNvPr>
          <p:cNvSpPr txBox="1"/>
          <p:nvPr/>
        </p:nvSpPr>
        <p:spPr>
          <a:xfrm>
            <a:off x="610307" y="1622789"/>
            <a:ext cx="2309006" cy="584775"/>
          </a:xfrm>
          <a:prstGeom prst="rect">
            <a:avLst/>
          </a:prstGeom>
          <a:noFill/>
        </p:spPr>
        <p:txBody>
          <a:bodyPr wrap="square">
            <a:spAutoFit/>
          </a:bodyPr>
          <a:lstStyle/>
          <a:p>
            <a:pPr algn="ctr"/>
            <a:r>
              <a:rPr lang="en-US" sz="3200" b="1" dirty="0" err="1">
                <a:solidFill>
                  <a:srgbClr val="3DAF4F"/>
                </a:solidFill>
                <a:effectLst/>
                <a:latin typeface="Times New Roman" panose="02020603050405020304" pitchFamily="18" charset="0"/>
                <a:ea typeface="Times New Roman" panose="02020603050405020304" pitchFamily="18" charset="0"/>
              </a:rPr>
              <a:t>Ngôn</a:t>
            </a:r>
            <a:r>
              <a:rPr lang="en-US" sz="3200" b="1" dirty="0">
                <a:solidFill>
                  <a:srgbClr val="3DAF4F"/>
                </a:solidFill>
                <a:effectLst/>
                <a:latin typeface="Times New Roman" panose="02020603050405020304" pitchFamily="18" charset="0"/>
                <a:ea typeface="Times New Roman" panose="02020603050405020304" pitchFamily="18" charset="0"/>
              </a:rPr>
              <a:t> </a:t>
            </a:r>
            <a:r>
              <a:rPr lang="en-US" sz="3200" b="1" dirty="0" err="1">
                <a:solidFill>
                  <a:srgbClr val="3DAF4F"/>
                </a:solidFill>
                <a:effectLst/>
                <a:latin typeface="Times New Roman" panose="02020603050405020304" pitchFamily="18" charset="0"/>
                <a:ea typeface="Times New Roman" panose="02020603050405020304" pitchFamily="18" charset="0"/>
              </a:rPr>
              <a:t>ngữ</a:t>
            </a:r>
            <a:endParaRPr lang="en-US" sz="3200" dirty="0">
              <a:solidFill>
                <a:srgbClr val="3DAF4F"/>
              </a:solidFill>
            </a:endParaRPr>
          </a:p>
        </p:txBody>
      </p:sp>
      <p:sp>
        <p:nvSpPr>
          <p:cNvPr id="25" name="Hình tự do: Hình 24">
            <a:extLst>
              <a:ext uri="{FF2B5EF4-FFF2-40B4-BE49-F238E27FC236}">
                <a16:creationId xmlns:a16="http://schemas.microsoft.com/office/drawing/2014/main" id="{D8CA2BC2-AEA9-B8FF-3BD9-54939210A1B5}"/>
              </a:ext>
            </a:extLst>
          </p:cNvPr>
          <p:cNvSpPr/>
          <p:nvPr/>
        </p:nvSpPr>
        <p:spPr>
          <a:xfrm>
            <a:off x="478509" y="2510710"/>
            <a:ext cx="2572596" cy="1175934"/>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Hộp Văn bản 25">
            <a:extLst>
              <a:ext uri="{FF2B5EF4-FFF2-40B4-BE49-F238E27FC236}">
                <a16:creationId xmlns:a16="http://schemas.microsoft.com/office/drawing/2014/main" id="{40894635-45B1-A498-358F-30CD5E1058F9}"/>
              </a:ext>
            </a:extLst>
          </p:cNvPr>
          <p:cNvSpPr txBox="1"/>
          <p:nvPr/>
        </p:nvSpPr>
        <p:spPr>
          <a:xfrm>
            <a:off x="610307" y="2562165"/>
            <a:ext cx="2309006" cy="1077218"/>
          </a:xfrm>
          <a:prstGeom prst="rect">
            <a:avLst/>
          </a:prstGeom>
          <a:noFill/>
        </p:spPr>
        <p:txBody>
          <a:bodyPr wrap="square">
            <a:spAutoFit/>
          </a:bodyPr>
          <a:lstStyle/>
          <a:p>
            <a:pPr algn="ctr"/>
            <a:r>
              <a:rPr lang="de-DE" sz="3200" b="1" dirty="0">
                <a:solidFill>
                  <a:srgbClr val="3DAF4F"/>
                </a:solidFill>
                <a:effectLst/>
                <a:latin typeface="Times New Roman" panose="02020603050405020304" pitchFamily="18" charset="0"/>
                <a:ea typeface="Times New Roman" panose="02020603050405020304" pitchFamily="18" charset="0"/>
              </a:rPr>
              <a:t>Phong cảnh</a:t>
            </a:r>
            <a:r>
              <a:rPr lang="de-DE" sz="3200" dirty="0">
                <a:solidFill>
                  <a:srgbClr val="3DAF4F"/>
                </a:solidFill>
                <a:effectLst/>
                <a:latin typeface="Times New Roman" panose="02020603050405020304" pitchFamily="18" charset="0"/>
                <a:ea typeface="Times New Roman" panose="02020603050405020304" pitchFamily="18" charset="0"/>
              </a:rPr>
              <a:t> t</a:t>
            </a:r>
            <a:r>
              <a:rPr lang="de-DE" sz="3200" b="1" dirty="0">
                <a:solidFill>
                  <a:srgbClr val="3DAF4F"/>
                </a:solidFill>
                <a:effectLst/>
                <a:latin typeface="Times New Roman" panose="02020603050405020304" pitchFamily="18" charset="0"/>
                <a:ea typeface="Times New Roman" panose="02020603050405020304" pitchFamily="18" charset="0"/>
              </a:rPr>
              <a:t>hiên nhiên</a:t>
            </a:r>
            <a:endParaRPr lang="en-US" sz="3200" dirty="0">
              <a:solidFill>
                <a:srgbClr val="3DAF4F"/>
              </a:solidFill>
            </a:endParaRPr>
          </a:p>
        </p:txBody>
      </p:sp>
      <p:sp>
        <p:nvSpPr>
          <p:cNvPr id="30" name="Hộp Văn bản 29">
            <a:extLst>
              <a:ext uri="{FF2B5EF4-FFF2-40B4-BE49-F238E27FC236}">
                <a16:creationId xmlns:a16="http://schemas.microsoft.com/office/drawing/2014/main" id="{925430B6-C969-ED8C-DD2D-911B1A861266}"/>
              </a:ext>
            </a:extLst>
          </p:cNvPr>
          <p:cNvSpPr txBox="1"/>
          <p:nvPr/>
        </p:nvSpPr>
        <p:spPr>
          <a:xfrm>
            <a:off x="3182904" y="1648183"/>
            <a:ext cx="6097554" cy="523220"/>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rPr>
              <a:t>Đặc trưng của miền sông nước Nam Bộ</a:t>
            </a:r>
            <a:endParaRPr lang="en-US" sz="2800" dirty="0"/>
          </a:p>
        </p:txBody>
      </p:sp>
      <p:sp>
        <p:nvSpPr>
          <p:cNvPr id="31" name="Hình tự do: Hình 30">
            <a:extLst>
              <a:ext uri="{FF2B5EF4-FFF2-40B4-BE49-F238E27FC236}">
                <a16:creationId xmlns:a16="http://schemas.microsoft.com/office/drawing/2014/main" id="{241335F7-4AF8-EC7B-1860-DB7BF37BF6E5}"/>
              </a:ext>
            </a:extLst>
          </p:cNvPr>
          <p:cNvSpPr/>
          <p:nvPr/>
        </p:nvSpPr>
        <p:spPr>
          <a:xfrm>
            <a:off x="478510" y="5277916"/>
            <a:ext cx="2572596" cy="1175934"/>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id="{0264A618-2C7A-E81B-2A8F-70D153F6C974}"/>
              </a:ext>
            </a:extLst>
          </p:cNvPr>
          <p:cNvSpPr/>
          <p:nvPr/>
        </p:nvSpPr>
        <p:spPr>
          <a:xfrm>
            <a:off x="478509" y="3863496"/>
            <a:ext cx="2572597" cy="1175934"/>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Hộp Văn bản 34">
            <a:extLst>
              <a:ext uri="{FF2B5EF4-FFF2-40B4-BE49-F238E27FC236}">
                <a16:creationId xmlns:a16="http://schemas.microsoft.com/office/drawing/2014/main" id="{59B8C770-C932-FABB-901E-20DB2B006F9D}"/>
              </a:ext>
            </a:extLst>
          </p:cNvPr>
          <p:cNvSpPr txBox="1"/>
          <p:nvPr/>
        </p:nvSpPr>
        <p:spPr>
          <a:xfrm>
            <a:off x="873577" y="3912854"/>
            <a:ext cx="2045736" cy="1077218"/>
          </a:xfrm>
          <a:prstGeom prst="rect">
            <a:avLst/>
          </a:prstGeom>
          <a:noFill/>
        </p:spPr>
        <p:txBody>
          <a:bodyPr wrap="square">
            <a:spAutoFit/>
          </a:bodyPr>
          <a:lstStyle/>
          <a:p>
            <a:pPr algn="ctr"/>
            <a:r>
              <a:rPr lang="de-DE" sz="3200" b="1" dirty="0">
                <a:solidFill>
                  <a:srgbClr val="3DAF4F"/>
                </a:solidFill>
                <a:effectLst/>
                <a:latin typeface="Times New Roman" panose="02020603050405020304" pitchFamily="18" charset="0"/>
                <a:ea typeface="Times New Roman" panose="02020603050405020304" pitchFamily="18" charset="0"/>
              </a:rPr>
              <a:t>Tính cách con người</a:t>
            </a:r>
            <a:endParaRPr lang="en-US" sz="3200" dirty="0">
              <a:solidFill>
                <a:srgbClr val="3DAF4F"/>
              </a:solidFill>
            </a:endParaRPr>
          </a:p>
        </p:txBody>
      </p:sp>
      <p:sp>
        <p:nvSpPr>
          <p:cNvPr id="39" name="Hộp Văn bản 38">
            <a:extLst>
              <a:ext uri="{FF2B5EF4-FFF2-40B4-BE49-F238E27FC236}">
                <a16:creationId xmlns:a16="http://schemas.microsoft.com/office/drawing/2014/main" id="{342055EF-CA33-E9D4-F632-18CB3DF49C10}"/>
              </a:ext>
            </a:extLst>
          </p:cNvPr>
          <p:cNvSpPr txBox="1"/>
          <p:nvPr/>
        </p:nvSpPr>
        <p:spPr>
          <a:xfrm>
            <a:off x="3182904" y="4189853"/>
            <a:ext cx="5465016" cy="523220"/>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2800" dirty="0">
                <a:solidFill>
                  <a:srgbClr val="000000"/>
                </a:solidFill>
                <a:effectLst/>
                <a:latin typeface="Times New Roman" panose="02020603050405020304" pitchFamily="18" charset="0"/>
                <a:ea typeface="Times New Roman" panose="02020603050405020304" pitchFamily="18" charset="0"/>
              </a:rPr>
              <a:t>Bộc trực, thẳng thắn, dễ mến</a:t>
            </a:r>
            <a:endParaRPr lang="en-US" sz="2800" dirty="0">
              <a:effectLst/>
              <a:latin typeface="Times New Roman" panose="02020603050405020304" pitchFamily="18" charset="0"/>
              <a:ea typeface="Times New Roman" panose="02020603050405020304" pitchFamily="18" charset="0"/>
            </a:endParaRPr>
          </a:p>
        </p:txBody>
      </p:sp>
      <p:sp>
        <p:nvSpPr>
          <p:cNvPr id="42" name="Hộp Văn bản 41">
            <a:extLst>
              <a:ext uri="{FF2B5EF4-FFF2-40B4-BE49-F238E27FC236}">
                <a16:creationId xmlns:a16="http://schemas.microsoft.com/office/drawing/2014/main" id="{CC129282-3E73-F7DE-31B1-0732F4BB16AA}"/>
              </a:ext>
            </a:extLst>
          </p:cNvPr>
          <p:cNvSpPr txBox="1"/>
          <p:nvPr/>
        </p:nvSpPr>
        <p:spPr>
          <a:xfrm>
            <a:off x="789601" y="5327274"/>
            <a:ext cx="2129712" cy="1077218"/>
          </a:xfrm>
          <a:prstGeom prst="rect">
            <a:avLst/>
          </a:prstGeom>
          <a:noFill/>
        </p:spPr>
        <p:txBody>
          <a:bodyPr wrap="square">
            <a:spAutoFit/>
          </a:bodyPr>
          <a:lstStyle/>
          <a:p>
            <a:pPr algn="ctr"/>
            <a:r>
              <a:rPr lang="de-DE" sz="3200" b="1" dirty="0">
                <a:solidFill>
                  <a:srgbClr val="3DAF4F"/>
                </a:solidFill>
                <a:effectLst/>
                <a:latin typeface="Times New Roman" panose="02020603050405020304" pitchFamily="18" charset="0"/>
                <a:ea typeface="Times New Roman" panose="02020603050405020304" pitchFamily="18" charset="0"/>
              </a:rPr>
              <a:t>Nếp sống</a:t>
            </a:r>
            <a:r>
              <a:rPr lang="de-DE" sz="3200" dirty="0">
                <a:solidFill>
                  <a:srgbClr val="3DAF4F"/>
                </a:solidFill>
                <a:effectLst/>
                <a:latin typeface="Times New Roman" panose="02020603050405020304" pitchFamily="18" charset="0"/>
                <a:ea typeface="Times New Roman" panose="02020603050405020304" pitchFamily="18" charset="0"/>
              </a:rPr>
              <a:t> </a:t>
            </a:r>
            <a:r>
              <a:rPr lang="de-DE" sz="3200" b="1" dirty="0">
                <a:solidFill>
                  <a:srgbClr val="3DAF4F"/>
                </a:solidFill>
                <a:effectLst/>
                <a:latin typeface="Times New Roman" panose="02020603050405020304" pitchFamily="18" charset="0"/>
                <a:ea typeface="Times New Roman" panose="02020603050405020304" pitchFamily="18" charset="0"/>
              </a:rPr>
              <a:t>sinh hoạt</a:t>
            </a:r>
            <a:r>
              <a:rPr lang="de-DE" sz="3200" dirty="0">
                <a:solidFill>
                  <a:srgbClr val="3DAF4F"/>
                </a:solidFill>
                <a:effectLst/>
                <a:latin typeface="Times New Roman" panose="02020603050405020304" pitchFamily="18" charset="0"/>
                <a:ea typeface="Times New Roman" panose="02020603050405020304" pitchFamily="18" charset="0"/>
              </a:rPr>
              <a:t> </a:t>
            </a:r>
            <a:endParaRPr lang="en-US" sz="3200" dirty="0">
              <a:solidFill>
                <a:srgbClr val="3DAF4F"/>
              </a:solidFill>
            </a:endParaRPr>
          </a:p>
        </p:txBody>
      </p:sp>
      <p:sp>
        <p:nvSpPr>
          <p:cNvPr id="45" name="Hộp Văn bản 44">
            <a:extLst>
              <a:ext uri="{FF2B5EF4-FFF2-40B4-BE49-F238E27FC236}">
                <a16:creationId xmlns:a16="http://schemas.microsoft.com/office/drawing/2014/main" id="{EC7A5FA2-857A-72BD-D5B4-64BB65B8FE05}"/>
              </a:ext>
            </a:extLst>
          </p:cNvPr>
          <p:cNvSpPr txBox="1"/>
          <p:nvPr/>
        </p:nvSpPr>
        <p:spPr>
          <a:xfrm>
            <a:off x="3230404" y="5604273"/>
            <a:ext cx="5910492" cy="523220"/>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2800" dirty="0">
                <a:latin typeface="Times New Roman" panose="02020603050405020304" pitchFamily="18" charset="0"/>
                <a:ea typeface="Times New Roman" panose="02020603050405020304" pitchFamily="18" charset="0"/>
              </a:rPr>
              <a:t>M</a:t>
            </a:r>
            <a:r>
              <a:rPr lang="de-DE" sz="2800" dirty="0">
                <a:effectLst/>
                <a:latin typeface="Times New Roman" panose="02020603050405020304" pitchFamily="18" charset="0"/>
                <a:ea typeface="Times New Roman" panose="02020603050405020304" pitchFamily="18" charset="0"/>
              </a:rPr>
              <a:t>ang đậm dấu ấn địa phương Nam Bộ</a:t>
            </a:r>
            <a:endParaRPr lang="en-US" sz="2800" dirty="0">
              <a:effectLst/>
              <a:latin typeface="Times New Roman" panose="02020603050405020304" pitchFamily="18" charset="0"/>
              <a:ea typeface="Times New Roman" panose="02020603050405020304" pitchFamily="18" charset="0"/>
            </a:endParaRPr>
          </a:p>
        </p:txBody>
      </p:sp>
      <p:sp>
        <p:nvSpPr>
          <p:cNvPr id="52" name="Hộp Văn bản 51">
            <a:extLst>
              <a:ext uri="{FF2B5EF4-FFF2-40B4-BE49-F238E27FC236}">
                <a16:creationId xmlns:a16="http://schemas.microsoft.com/office/drawing/2014/main" id="{E37BA5D4-E0B7-2D9F-89D2-78FA8BA32301}"/>
              </a:ext>
            </a:extLst>
          </p:cNvPr>
          <p:cNvSpPr txBox="1"/>
          <p:nvPr/>
        </p:nvSpPr>
        <p:spPr>
          <a:xfrm>
            <a:off x="10088315" y="2358582"/>
            <a:ext cx="1849666" cy="3108543"/>
          </a:xfrm>
          <a:prstGeom prst="rect">
            <a:avLst/>
          </a:prstGeom>
          <a:noFill/>
          <a:ln w="57150">
            <a:solidFill>
              <a:srgbClr val="05D805"/>
            </a:solidFill>
          </a:ln>
        </p:spPr>
        <p:txBody>
          <a:bodyPr wrap="square">
            <a:spAutoFit/>
          </a:bodyPr>
          <a:lstStyle/>
          <a:p>
            <a:pPr marL="0" marR="0" algn="ctr">
              <a:spcBef>
                <a:spcPts val="0"/>
              </a:spcBef>
              <a:spcAft>
                <a:spcPts val="0"/>
              </a:spcAft>
            </a:pPr>
            <a:r>
              <a:rPr lang="de-DE" sz="2800" dirty="0">
                <a:solidFill>
                  <a:srgbClr val="000000"/>
                </a:solidFill>
                <a:effectLst/>
                <a:latin typeface="Times New Roman" panose="02020603050405020304" pitchFamily="18" charset="0"/>
                <a:ea typeface="Times New Roman" panose="02020603050405020304" pitchFamily="18" charset="0"/>
              </a:rPr>
              <a:t>Tạo ấn tượng chung về con người, mảnh đất Phương Nam</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3" name="Đối tượng 52">
            <a:extLst>
              <a:ext uri="{FF2B5EF4-FFF2-40B4-BE49-F238E27FC236}">
                <a16:creationId xmlns:a16="http://schemas.microsoft.com/office/drawing/2014/main" id="{925620B9-32BA-BA35-7BB6-4C4E9EC2359D}"/>
              </a:ext>
            </a:extLst>
          </p:cNvPr>
          <p:cNvGraphicFramePr>
            <a:graphicFrameLocks noChangeAspect="1"/>
          </p:cNvGraphicFramePr>
          <p:nvPr>
            <p:extLst>
              <p:ext uri="{D42A27DB-BD31-4B8C-83A1-F6EECF244321}">
                <p14:modId xmlns:p14="http://schemas.microsoft.com/office/powerpoint/2010/main" val="1797788940"/>
              </p:ext>
            </p:extLst>
          </p:nvPr>
        </p:nvGraphicFramePr>
        <p:xfrm>
          <a:off x="7783521" y="952788"/>
          <a:ext cx="2087394" cy="6021422"/>
        </p:xfrm>
        <a:graphic>
          <a:graphicData uri="http://schemas.openxmlformats.org/presentationml/2006/ole">
            <mc:AlternateContent xmlns:mc="http://schemas.openxmlformats.org/markup-compatibility/2006">
              <mc:Choice xmlns:v="urn:schemas-microsoft-com:vml" Requires="v">
                <p:oleObj name="Equation" r:id="rId2" imgW="177480" imgH="279360" progId="Equation.DSMT4">
                  <p:embed/>
                </p:oleObj>
              </mc:Choice>
              <mc:Fallback>
                <p:oleObj name="Equation" r:id="rId2" imgW="177480" imgH="279360" progId="Equation.DSMT4">
                  <p:embed/>
                  <p:pic>
                    <p:nvPicPr>
                      <p:cNvPr id="53" name="Đối tượng 52">
                        <a:extLst>
                          <a:ext uri="{FF2B5EF4-FFF2-40B4-BE49-F238E27FC236}">
                            <a16:creationId xmlns:a16="http://schemas.microsoft.com/office/drawing/2014/main" id="{925620B9-32BA-BA35-7BB6-4C4E9EC2359D}"/>
                          </a:ext>
                        </a:extLst>
                      </p:cNvPr>
                      <p:cNvPicPr/>
                      <p:nvPr/>
                    </p:nvPicPr>
                    <p:blipFill>
                      <a:blip r:embed="rId3"/>
                      <a:stretch>
                        <a:fillRect/>
                      </a:stretch>
                    </p:blipFill>
                    <p:spPr>
                      <a:xfrm>
                        <a:off x="7783521" y="952788"/>
                        <a:ext cx="2087394" cy="6021422"/>
                      </a:xfrm>
                      <a:prstGeom prst="rect">
                        <a:avLst/>
                      </a:prstGeom>
                    </p:spPr>
                  </p:pic>
                </p:oleObj>
              </mc:Fallback>
            </mc:AlternateContent>
          </a:graphicData>
        </a:graphic>
      </p:graphicFrame>
      <p:sp>
        <p:nvSpPr>
          <p:cNvPr id="54" name="Mũi tên: Phải 53">
            <a:extLst>
              <a:ext uri="{FF2B5EF4-FFF2-40B4-BE49-F238E27FC236}">
                <a16:creationId xmlns:a16="http://schemas.microsoft.com/office/drawing/2014/main" id="{E9E256F6-D476-4E96-E749-65CCF25D8A7A}"/>
              </a:ext>
            </a:extLst>
          </p:cNvPr>
          <p:cNvSpPr/>
          <p:nvPr/>
        </p:nvSpPr>
        <p:spPr>
          <a:xfrm>
            <a:off x="9578398" y="3714655"/>
            <a:ext cx="401217" cy="396396"/>
          </a:xfrm>
          <a:prstGeom prst="rightArrow">
            <a:avLst/>
          </a:prstGeom>
          <a:solidFill>
            <a:srgbClr val="1F7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6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barn(inVertical)">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barn(inVertical)">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down)">
                                      <p:cBhvr>
                                        <p:cTn id="59" dur="500"/>
                                        <p:tgtEl>
                                          <p:spTgt spid="5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down)">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wipe(down)">
                                      <p:cBhvr>
                                        <p:cTn id="6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animBg="1"/>
      <p:bldP spid="24" grpId="0"/>
      <p:bldP spid="25" grpId="0" animBg="1"/>
      <p:bldP spid="26" grpId="0"/>
      <p:bldP spid="30" grpId="0"/>
      <p:bldP spid="31" grpId="0" animBg="1"/>
      <p:bldP spid="32" grpId="0" animBg="1"/>
      <p:bldP spid="35" grpId="0"/>
      <p:bldP spid="42" grpId="0"/>
      <p:bldP spid="45" grpId="0"/>
      <p:bldP spid="52" grpId="0" animBg="1"/>
      <p:bldP spid="5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8A11BDF-B2E7-9EEC-506B-CEDEACCA2B61}"/>
              </a:ext>
            </a:extLst>
          </p:cNvPr>
          <p:cNvSpPr txBox="1"/>
          <p:nvPr/>
        </p:nvSpPr>
        <p:spPr>
          <a:xfrm>
            <a:off x="266243" y="1143533"/>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latin typeface="Times New Roman" panose="02020603050405020304" pitchFamily="18" charset="0"/>
                <a:ea typeface="Times New Roman" panose="02020603050405020304" pitchFamily="18" charset="0"/>
                <a:cs typeface="Times New Roman" panose="02020603050405020304" pitchFamily="18" charset="0"/>
              </a:rPr>
              <a:t>1. Nghệ thuật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E4436A8-7008-FAC2-A94A-4EDD5FBB94EC}"/>
              </a:ext>
            </a:extLst>
          </p:cNvPr>
          <p:cNvSpPr txBox="1"/>
          <p:nvPr/>
        </p:nvSpPr>
        <p:spPr>
          <a:xfrm>
            <a:off x="393052" y="435647"/>
            <a:ext cx="6096000"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IV.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3848CDFB-15C6-8C41-56C9-1E7460FA8970}"/>
              </a:ext>
            </a:extLst>
          </p:cNvPr>
          <p:cNvSpPr txBox="1"/>
          <p:nvPr/>
        </p:nvSpPr>
        <p:spPr>
          <a:xfrm>
            <a:off x="2514790" y="2288086"/>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Nghệ thuật xây dựng nhân vật: tính cách điển hình trong hoàn cảnh điển hình.</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E9016172-BD3E-62F6-E0CB-63E695A10A4C}"/>
              </a:ext>
            </a:extLst>
          </p:cNvPr>
          <p:cNvSpPr txBox="1"/>
          <p:nvPr/>
        </p:nvSpPr>
        <p:spPr>
          <a:xfrm>
            <a:off x="2514790" y="3477355"/>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Sử dụng đa dạng ngôi kể để câu chuyện trở nên gần gũi, chân thực, nhiều chiều.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5163B280-8752-67C3-4580-103E0638DE47}"/>
              </a:ext>
            </a:extLst>
          </p:cNvPr>
          <p:cNvSpPr txBox="1"/>
          <p:nvPr/>
        </p:nvSpPr>
        <p:spPr>
          <a:xfrm>
            <a:off x="2514790" y="4801001"/>
            <a:ext cx="8474528" cy="954107"/>
          </a:xfrm>
          <a:prstGeom prst="rect">
            <a:avLst/>
          </a:prstGeom>
          <a:solidFill>
            <a:srgbClr val="3DAF4F"/>
          </a:solidFill>
        </p:spPr>
        <p:txBody>
          <a:bodyPr wrap="square">
            <a:spAutoFit/>
          </a:bodyPr>
          <a:lstStyle/>
          <a:p>
            <a:r>
              <a:rPr lang="de-DE" sz="2800" dirty="0">
                <a:solidFill>
                  <a:schemeClr val="bg1"/>
                </a:solidFill>
                <a:effectLst/>
                <a:latin typeface="Times New Roman" panose="02020603050405020304" pitchFamily="18" charset="0"/>
                <a:ea typeface="Times New Roman" panose="02020603050405020304" pitchFamily="18" charset="0"/>
              </a:rPr>
              <a:t>Sử dụng từ ngữ địa phương, tạo sắc thái thân mật, gần gũi, phù hợp với bối cảnh mà tác phẩm miêu tả.</a:t>
            </a:r>
            <a:endParaRPr lang="en-US" sz="2800" dirty="0">
              <a:solidFill>
                <a:schemeClr val="bg1"/>
              </a:solidFill>
            </a:endParaRPr>
          </a:p>
        </p:txBody>
      </p:sp>
      <p:sp>
        <p:nvSpPr>
          <p:cNvPr id="17" name="Cuộn: Ngang 16">
            <a:extLst>
              <a:ext uri="{FF2B5EF4-FFF2-40B4-BE49-F238E27FC236}">
                <a16:creationId xmlns:a16="http://schemas.microsoft.com/office/drawing/2014/main" id="{47F3BCAC-2ED2-9B3D-8B26-EF1A9DAD5255}"/>
              </a:ext>
            </a:extLst>
          </p:cNvPr>
          <p:cNvSpPr/>
          <p:nvPr/>
        </p:nvSpPr>
        <p:spPr>
          <a:xfrm>
            <a:off x="1202682" y="1003771"/>
            <a:ext cx="10094312" cy="572862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8" name="Hình ảnh 17">
            <a:extLst>
              <a:ext uri="{FF2B5EF4-FFF2-40B4-BE49-F238E27FC236}">
                <a16:creationId xmlns:a16="http://schemas.microsoft.com/office/drawing/2014/main" id="{77DC6ADA-EB01-4C3D-4380-E55347BF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14401" y="1635197"/>
            <a:ext cx="2455093" cy="2344590"/>
          </a:xfrm>
          <a:prstGeom prst="rect">
            <a:avLst/>
          </a:prstGeom>
        </p:spPr>
      </p:pic>
    </p:spTree>
    <p:extLst>
      <p:ext uri="{BB962C8B-B14F-4D97-AF65-F5344CB8AC3E}">
        <p14:creationId xmlns:p14="http://schemas.microsoft.com/office/powerpoint/2010/main" val="39527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76DD6A-5161-4D97-A585-333E20905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029" y="3646645"/>
            <a:ext cx="3783892" cy="3068021"/>
          </a:xfrm>
          <a:prstGeom prst="rect">
            <a:avLst/>
          </a:prstGeom>
        </p:spPr>
      </p:pic>
      <p:sp>
        <p:nvSpPr>
          <p:cNvPr id="12" name="TextBox 11">
            <a:extLst>
              <a:ext uri="{FF2B5EF4-FFF2-40B4-BE49-F238E27FC236}">
                <a16:creationId xmlns:a16="http://schemas.microsoft.com/office/drawing/2014/main" id="{0A86420E-3E6B-4E92-8E44-BD8EF2547775}"/>
              </a:ext>
            </a:extLst>
          </p:cNvPr>
          <p:cNvSpPr txBox="1"/>
          <p:nvPr/>
        </p:nvSpPr>
        <p:spPr>
          <a:xfrm>
            <a:off x="4412410" y="230143"/>
            <a:ext cx="7240554"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KHỞI ĐỘNG</a:t>
            </a:r>
          </a:p>
        </p:txBody>
      </p:sp>
      <p:pic>
        <p:nvPicPr>
          <p:cNvPr id="3" name="Hình ảnh 2">
            <a:extLst>
              <a:ext uri="{FF2B5EF4-FFF2-40B4-BE49-F238E27FC236}">
                <a16:creationId xmlns:a16="http://schemas.microsoft.com/office/drawing/2014/main" id="{C2B0C21F-B275-45C5-1807-C6BCD0F6F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07" y="230143"/>
            <a:ext cx="3783893" cy="6397714"/>
          </a:xfrm>
          <a:prstGeom prst="rect">
            <a:avLst/>
          </a:prstGeom>
        </p:spPr>
      </p:pic>
      <p:sp>
        <p:nvSpPr>
          <p:cNvPr id="5" name="Bong bóng Lời nói: Hình chữ nhật với Góc Tròn 4">
            <a:extLst>
              <a:ext uri="{FF2B5EF4-FFF2-40B4-BE49-F238E27FC236}">
                <a16:creationId xmlns:a16="http://schemas.microsoft.com/office/drawing/2014/main" id="{8D4B73CD-405E-F9CC-AD05-AC6953B6718D}"/>
              </a:ext>
            </a:extLst>
          </p:cNvPr>
          <p:cNvSpPr/>
          <p:nvPr/>
        </p:nvSpPr>
        <p:spPr>
          <a:xfrm>
            <a:off x="6308018" y="1417795"/>
            <a:ext cx="5524500" cy="2228850"/>
          </a:xfrm>
          <a:prstGeom prst="wedgeRoundRectCallout">
            <a:avLst>
              <a:gd name="adj1" fmla="val -50545"/>
              <a:gd name="adj2" fmla="val 67201"/>
              <a:gd name="adj3" fmla="val 16667"/>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anose="02020603050405020304" pitchFamily="18" charset="0"/>
                <a:ea typeface="Times New Roman" panose="02020603050405020304" pitchFamily="18" charset="0"/>
              </a:rPr>
              <a:t>Em</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hãy</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nêu</a:t>
            </a:r>
            <a:r>
              <a:rPr lang="en-US" sz="3200" b="1" dirty="0">
                <a:solidFill>
                  <a:schemeClr val="bg1"/>
                </a:solidFill>
                <a:latin typeface="Times New Roman" panose="02020603050405020304" pitchFamily="18" charset="0"/>
                <a:ea typeface="Times New Roman" panose="02020603050405020304" pitchFamily="18" charset="0"/>
              </a:rPr>
              <a:t> </a:t>
            </a:r>
            <a:r>
              <a:rPr lang="vi-VN" sz="3200" b="1" dirty="0" err="1">
                <a:solidFill>
                  <a:schemeClr val="bg1"/>
                </a:solidFill>
                <a:effectLst/>
                <a:latin typeface="Times New Roman" panose="02020603050405020304" pitchFamily="18" charset="0"/>
                <a:ea typeface="Times New Roman" panose="02020603050405020304" pitchFamily="18" charset="0"/>
              </a:rPr>
              <a:t>cảm</a:t>
            </a:r>
            <a:r>
              <a:rPr lang="vi-VN" sz="3200" b="1" dirty="0">
                <a:solidFill>
                  <a:schemeClr val="bg1"/>
                </a:solidFill>
                <a:effectLst/>
                <a:latin typeface="Times New Roman" panose="02020603050405020304" pitchFamily="18" charset="0"/>
                <a:ea typeface="Times New Roman" panose="02020603050405020304" pitchFamily="18" charset="0"/>
              </a:rPr>
              <a:t> </a:t>
            </a:r>
            <a:r>
              <a:rPr lang="vi-VN" sz="3200" b="1" dirty="0" err="1">
                <a:solidFill>
                  <a:schemeClr val="bg1"/>
                </a:solidFill>
                <a:effectLst/>
                <a:latin typeface="Times New Roman" panose="02020603050405020304" pitchFamily="18" charset="0"/>
                <a:ea typeface="Times New Roman" panose="02020603050405020304" pitchFamily="18" charset="0"/>
              </a:rPr>
              <a:t>xúc</a:t>
            </a:r>
            <a:r>
              <a:rPr lang="en-US" sz="3200" b="1" dirty="0">
                <a:solidFill>
                  <a:schemeClr val="bg1"/>
                </a:solidFill>
                <a:effectLst/>
                <a:latin typeface="Times New Roman" panose="02020603050405020304" pitchFamily="18" charset="0"/>
                <a:ea typeface="Times New Roman" panose="02020603050405020304" pitchFamily="18" charset="0"/>
              </a:rPr>
              <a:t>, </a:t>
            </a:r>
            <a:r>
              <a:rPr lang="vi-VN" sz="3200" b="1" dirty="0">
                <a:solidFill>
                  <a:schemeClr val="bg1"/>
                </a:solidFill>
                <a:effectLst/>
                <a:latin typeface="Times New Roman" panose="02020603050405020304" pitchFamily="18" charset="0"/>
                <a:ea typeface="Times New Roman" panose="02020603050405020304" pitchFamily="18" charset="0"/>
              </a:rPr>
              <a:t>suy </a:t>
            </a:r>
            <a:r>
              <a:rPr lang="vi-VN" sz="3200" b="1" dirty="0" err="1">
                <a:solidFill>
                  <a:schemeClr val="bg1"/>
                </a:solidFill>
                <a:effectLst/>
                <a:latin typeface="Times New Roman" panose="02020603050405020304" pitchFamily="18" charset="0"/>
                <a:ea typeface="Times New Roman" panose="02020603050405020304" pitchFamily="18" charset="0"/>
              </a:rPr>
              <a:t>nghĩ</a:t>
            </a:r>
            <a:r>
              <a:rPr lang="vi-VN" sz="3200" b="1" dirty="0">
                <a:solidFill>
                  <a:schemeClr val="bg1"/>
                </a:solidFill>
                <a:effectLst/>
                <a:latin typeface="Times New Roman" panose="02020603050405020304" pitchFamily="18" charset="0"/>
                <a:ea typeface="Times New Roman" panose="02020603050405020304" pitchFamily="18" charset="0"/>
              </a:rPr>
              <a:t> </a:t>
            </a:r>
            <a:r>
              <a:rPr lang="vi-VN" sz="3200" b="1" dirty="0" err="1">
                <a:solidFill>
                  <a:schemeClr val="bg1"/>
                </a:solidFill>
                <a:effectLst/>
                <a:latin typeface="Times New Roman" panose="02020603050405020304" pitchFamily="18" charset="0"/>
                <a:ea typeface="Times New Roman" panose="02020603050405020304" pitchFamily="18" charset="0"/>
              </a:rPr>
              <a:t>về</a:t>
            </a:r>
            <a:r>
              <a:rPr lang="vi-VN" sz="3200" b="1" dirty="0">
                <a:solidFill>
                  <a:schemeClr val="bg1"/>
                </a:solidFill>
                <a:effectLst/>
                <a:latin typeface="Times New Roman" panose="02020603050405020304" pitchFamily="18" charset="0"/>
                <a:ea typeface="Times New Roman" panose="02020603050405020304" pitchFamily="18" charset="0"/>
              </a:rPr>
              <a:t> </a:t>
            </a:r>
            <a:r>
              <a:rPr lang="vi-VN" sz="3200" b="1" dirty="0" err="1">
                <a:solidFill>
                  <a:schemeClr val="bg1"/>
                </a:solidFill>
                <a:effectLst/>
                <a:latin typeface="Times New Roman" panose="02020603050405020304" pitchFamily="18" charset="0"/>
                <a:ea typeface="Times New Roman" panose="02020603050405020304" pitchFamily="18" charset="0"/>
              </a:rPr>
              <a:t>mảnh</a:t>
            </a:r>
            <a:r>
              <a:rPr lang="vi-VN" sz="3200" b="1" dirty="0">
                <a:solidFill>
                  <a:schemeClr val="bg1"/>
                </a:solidFill>
                <a:effectLst/>
                <a:latin typeface="Times New Roman" panose="02020603050405020304" pitchFamily="18" charset="0"/>
                <a:ea typeface="Times New Roman" panose="02020603050405020304" pitchFamily="18" charset="0"/>
              </a:rPr>
              <a:t> </a:t>
            </a:r>
            <a:r>
              <a:rPr lang="vi-VN" sz="3200" b="1" dirty="0" err="1">
                <a:solidFill>
                  <a:schemeClr val="bg1"/>
                </a:solidFill>
                <a:effectLst/>
                <a:latin typeface="Times New Roman" panose="02020603050405020304" pitchFamily="18" charset="0"/>
                <a:ea typeface="Times New Roman" panose="02020603050405020304" pitchFamily="18" charset="0"/>
              </a:rPr>
              <a:t>đất</a:t>
            </a:r>
            <a:r>
              <a:rPr lang="vi-VN" sz="3200" b="1" dirty="0">
                <a:solidFill>
                  <a:schemeClr val="bg1"/>
                </a:solidFill>
                <a:effectLst/>
                <a:latin typeface="Times New Roman" panose="02020603050405020304" pitchFamily="18" charset="0"/>
                <a:ea typeface="Times New Roman" panose="02020603050405020304" pitchFamily="18" charset="0"/>
              </a:rPr>
              <a:t> con </a:t>
            </a:r>
            <a:r>
              <a:rPr lang="vi-VN" sz="3200" b="1" dirty="0" err="1">
                <a:solidFill>
                  <a:schemeClr val="bg1"/>
                </a:solidFill>
                <a:effectLst/>
                <a:latin typeface="Times New Roman" panose="02020603050405020304" pitchFamily="18" charset="0"/>
                <a:ea typeface="Times New Roman" panose="02020603050405020304" pitchFamily="18" charset="0"/>
              </a:rPr>
              <a:t>người</a:t>
            </a:r>
            <a:r>
              <a:rPr lang="vi-VN" sz="3200" b="1" dirty="0">
                <a:solidFill>
                  <a:schemeClr val="bg1"/>
                </a:solidFill>
                <a:effectLst/>
                <a:latin typeface="Times New Roman" panose="02020603050405020304" pitchFamily="18" charset="0"/>
                <a:ea typeface="Times New Roman" panose="02020603050405020304" pitchFamily="18" charset="0"/>
              </a:rPr>
              <a:t> </a:t>
            </a:r>
            <a:r>
              <a:rPr lang="en-US" sz="3200" b="1" dirty="0">
                <a:solidFill>
                  <a:schemeClr val="bg1"/>
                </a:solidFill>
                <a:latin typeface="Times New Roman" panose="02020603050405020304" pitchFamily="18" charset="0"/>
                <a:ea typeface="Times New Roman" panose="02020603050405020304" pitchFamily="18" charset="0"/>
              </a:rPr>
              <a:t>P</a:t>
            </a:r>
            <a:r>
              <a:rPr lang="vi-VN" sz="3200" b="1" dirty="0">
                <a:solidFill>
                  <a:schemeClr val="bg1"/>
                </a:solidFill>
                <a:effectLst/>
                <a:latin typeface="Times New Roman" panose="02020603050405020304" pitchFamily="18" charset="0"/>
                <a:ea typeface="Times New Roman" panose="02020603050405020304" pitchFamily="18" charset="0"/>
              </a:rPr>
              <a:t>hương nam ? </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2069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8A11BDF-B2E7-9EEC-506B-CEDEACCA2B61}"/>
              </a:ext>
            </a:extLst>
          </p:cNvPr>
          <p:cNvSpPr txBox="1"/>
          <p:nvPr/>
        </p:nvSpPr>
        <p:spPr>
          <a:xfrm>
            <a:off x="228920" y="950516"/>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E4436A8-7008-FAC2-A94A-4EDD5FBB94EC}"/>
              </a:ext>
            </a:extLst>
          </p:cNvPr>
          <p:cNvSpPr txBox="1"/>
          <p:nvPr/>
        </p:nvSpPr>
        <p:spPr>
          <a:xfrm>
            <a:off x="355729" y="165059"/>
            <a:ext cx="6096000"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IV.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3848CDFB-15C6-8C41-56C9-1E7460FA8970}"/>
              </a:ext>
            </a:extLst>
          </p:cNvPr>
          <p:cNvSpPr txBox="1"/>
          <p:nvPr/>
        </p:nvSpPr>
        <p:spPr>
          <a:xfrm>
            <a:off x="2442288" y="2212234"/>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latin typeface="Times New Roman" panose="02020603050405020304" pitchFamily="18" charset="0"/>
                <a:ea typeface="Times New Roman" panose="02020603050405020304" pitchFamily="18" charset="0"/>
              </a:rPr>
              <a:t>N</a:t>
            </a:r>
            <a:r>
              <a:rPr lang="de-DE" sz="2800" dirty="0">
                <a:solidFill>
                  <a:schemeClr val="bg1"/>
                </a:solidFill>
                <a:effectLst/>
                <a:latin typeface="Times New Roman" panose="02020603050405020304" pitchFamily="18" charset="0"/>
                <a:ea typeface="Times New Roman" panose="02020603050405020304" pitchFamily="18" charset="0"/>
              </a:rPr>
              <a:t>ội dung nói về việc tía nuôi và An đến thăm chú Võ Tòng.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E9016172-BD3E-62F6-E0CB-63E695A10A4C}"/>
              </a:ext>
            </a:extLst>
          </p:cNvPr>
          <p:cNvSpPr txBox="1"/>
          <p:nvPr/>
        </p:nvSpPr>
        <p:spPr>
          <a:xfrm>
            <a:off x="2442288" y="3412112"/>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Đoạn trích đã thành công thể hiện được tính cách của cương trực, thẳng thắn, gan dạ của người Nam Bộ.</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5163B280-8752-67C3-4580-103E0638DE47}"/>
              </a:ext>
            </a:extLst>
          </p:cNvPr>
          <p:cNvSpPr txBox="1"/>
          <p:nvPr/>
        </p:nvSpPr>
        <p:spPr>
          <a:xfrm>
            <a:off x="2442288" y="4659331"/>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Thấy được một phần cuộc sống, sinh hoạt của người Nam Bộ và vẻ đẹp thiên nhiên Nam Bộ trù phú, hoang sơ.</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7" name="Cuộn: Ngang 16">
            <a:extLst>
              <a:ext uri="{FF2B5EF4-FFF2-40B4-BE49-F238E27FC236}">
                <a16:creationId xmlns:a16="http://schemas.microsoft.com/office/drawing/2014/main" id="{47F3BCAC-2ED2-9B3D-8B26-EF1A9DAD5255}"/>
              </a:ext>
            </a:extLst>
          </p:cNvPr>
          <p:cNvSpPr/>
          <p:nvPr/>
        </p:nvSpPr>
        <p:spPr>
          <a:xfrm>
            <a:off x="1165359" y="896638"/>
            <a:ext cx="10094312" cy="579630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8" name="Hình ảnh 17">
            <a:extLst>
              <a:ext uri="{FF2B5EF4-FFF2-40B4-BE49-F238E27FC236}">
                <a16:creationId xmlns:a16="http://schemas.microsoft.com/office/drawing/2014/main" id="{77DC6ADA-EB01-4C3D-4380-E55347BF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77078" y="1536665"/>
            <a:ext cx="2455093" cy="2344590"/>
          </a:xfrm>
          <a:prstGeom prst="rect">
            <a:avLst/>
          </a:prstGeom>
        </p:spPr>
      </p:pic>
    </p:spTree>
    <p:extLst>
      <p:ext uri="{BB962C8B-B14F-4D97-AF65-F5344CB8AC3E}">
        <p14:creationId xmlns:p14="http://schemas.microsoft.com/office/powerpoint/2010/main" val="180417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0.70"/>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8A11BDF-B2E7-9EEC-506B-CEDEACCA2B61}"/>
              </a:ext>
            </a:extLst>
          </p:cNvPr>
          <p:cNvSpPr txBox="1"/>
          <p:nvPr/>
        </p:nvSpPr>
        <p:spPr>
          <a:xfrm>
            <a:off x="249016" y="1133969"/>
            <a:ext cx="10291704"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rPr>
              <a:t>3. Cách đọc, hiểu văn bản thuộc thể loại tiểu thuyết</a:t>
            </a:r>
            <a:endParaRPr lang="en-US" sz="3200" b="1"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E4436A8-7008-FAC2-A94A-4EDD5FBB94EC}"/>
              </a:ext>
            </a:extLst>
          </p:cNvPr>
          <p:cNvSpPr txBox="1"/>
          <p:nvPr/>
        </p:nvSpPr>
        <p:spPr>
          <a:xfrm>
            <a:off x="376662" y="240068"/>
            <a:ext cx="6096000"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IV.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3848CDFB-15C6-8C41-56C9-1E7460FA8970}"/>
              </a:ext>
            </a:extLst>
          </p:cNvPr>
          <p:cNvSpPr txBox="1"/>
          <p:nvPr/>
        </p:nvSpPr>
        <p:spPr>
          <a:xfrm>
            <a:off x="1666656" y="2817105"/>
            <a:ext cx="5131632" cy="2246769"/>
          </a:xfrm>
          <a:prstGeom prst="rect">
            <a:avLst/>
          </a:prstGeom>
          <a:solidFill>
            <a:srgbClr val="3DAF4F"/>
          </a:solidFill>
        </p:spPr>
        <p:txBody>
          <a:bodyPr wrap="square">
            <a:spAutoFit/>
          </a:bodyPr>
          <a:lstStyle/>
          <a:p>
            <a:pPr marL="0" marR="0" algn="just">
              <a:spcBef>
                <a:spcPts val="0"/>
              </a:spcBef>
              <a:spcAft>
                <a:spcPts val="0"/>
              </a:spcAft>
            </a:pPr>
            <a:r>
              <a:rPr lang="de-DE" sz="2800" b="1" dirty="0">
                <a:latin typeface="Times New Roman" panose="02020603050405020304" pitchFamily="18" charset="0"/>
                <a:ea typeface="Times New Roman" panose="02020603050405020304" pitchFamily="18" charset="0"/>
              </a:rPr>
              <a:t>H</a:t>
            </a:r>
            <a:r>
              <a:rPr lang="de-DE" sz="2800" b="1" dirty="0">
                <a:effectLst/>
                <a:latin typeface="Times New Roman" panose="02020603050405020304" pitchFamily="18" charset="0"/>
                <a:ea typeface="Times New Roman" panose="02020603050405020304" pitchFamily="18" charset="0"/>
              </a:rPr>
              <a:t>ình thức văn bản:</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Bối cảnh</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+Nhân vật</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Ngôi kể và sự thay đổi ngôi kể</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latin typeface="Times New Roman" panose="02020603050405020304" pitchFamily="18" charset="0"/>
                <a:ea typeface="Times New Roman" panose="02020603050405020304" pitchFamily="18" charset="0"/>
              </a:rPr>
              <a:t>+ </a:t>
            </a:r>
            <a:r>
              <a:rPr lang="de-DE" sz="2800" dirty="0">
                <a:solidFill>
                  <a:schemeClr val="bg1"/>
                </a:solidFill>
                <a:effectLst/>
                <a:latin typeface="Times New Roman" panose="02020603050405020304" pitchFamily="18" charset="0"/>
                <a:ea typeface="Times New Roman" panose="02020603050405020304" pitchFamily="18" charset="0"/>
              </a:rPr>
              <a:t>Ngôn ngữ vùng miền</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5163B280-8752-67C3-4580-103E0638DE47}"/>
              </a:ext>
            </a:extLst>
          </p:cNvPr>
          <p:cNvSpPr txBox="1"/>
          <p:nvPr/>
        </p:nvSpPr>
        <p:spPr>
          <a:xfrm>
            <a:off x="7541780" y="2817105"/>
            <a:ext cx="3748037" cy="2246769"/>
          </a:xfrm>
          <a:prstGeom prst="rect">
            <a:avLst/>
          </a:prstGeom>
          <a:solidFill>
            <a:srgbClr val="3DAF4F"/>
          </a:solidFill>
        </p:spPr>
        <p:txBody>
          <a:bodyPr wrap="square">
            <a:spAutoFit/>
          </a:bodyPr>
          <a:lstStyle/>
          <a:p>
            <a:pPr marL="0" marR="0" algn="just">
              <a:spcBef>
                <a:spcPts val="0"/>
              </a:spcBef>
              <a:spcAft>
                <a:spcPts val="0"/>
              </a:spcAft>
            </a:pPr>
            <a:r>
              <a:rPr lang="de-DE" sz="2800" b="1" dirty="0">
                <a:latin typeface="Times New Roman" panose="02020603050405020304" pitchFamily="18" charset="0"/>
                <a:ea typeface="Times New Roman" panose="02020603050405020304" pitchFamily="18" charset="0"/>
              </a:rPr>
              <a:t>N</a:t>
            </a:r>
            <a:r>
              <a:rPr lang="de-DE" sz="2800" b="1" dirty="0">
                <a:effectLst/>
                <a:latin typeface="Times New Roman" panose="02020603050405020304" pitchFamily="18" charset="0"/>
                <a:ea typeface="Times New Roman" panose="02020603050405020304" pitchFamily="18" charset="0"/>
              </a:rPr>
              <a:t>ội dung:</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Nắm được đề tài</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Chủ đề</a:t>
            </a:r>
            <a:endParaRPr lang="en-US" sz="2800" dirty="0">
              <a:solidFill>
                <a:schemeClr val="bg1"/>
              </a:solidFill>
              <a:effectLst/>
              <a:latin typeface="Times New Roman" panose="02020603050405020304" pitchFamily="18" charset="0"/>
              <a:ea typeface="Times New Roman" panose="02020603050405020304" pitchFamily="18" charset="0"/>
            </a:endParaRPr>
          </a:p>
          <a:p>
            <a:r>
              <a:rPr lang="de-DE" sz="2800" dirty="0">
                <a:solidFill>
                  <a:schemeClr val="bg1"/>
                </a:solidFill>
                <a:effectLst/>
                <a:latin typeface="Times New Roman" panose="02020603050405020304" pitchFamily="18" charset="0"/>
                <a:ea typeface="Times New Roman" panose="02020603050405020304" pitchFamily="18" charset="0"/>
              </a:rPr>
              <a:t>+ Ý nghĩa của văn bản</a:t>
            </a:r>
          </a:p>
          <a:p>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7" name="Cuộn: Ngang 16">
            <a:extLst>
              <a:ext uri="{FF2B5EF4-FFF2-40B4-BE49-F238E27FC236}">
                <a16:creationId xmlns:a16="http://schemas.microsoft.com/office/drawing/2014/main" id="{47F3BCAC-2ED2-9B3D-8B26-EF1A9DAD5255}"/>
              </a:ext>
            </a:extLst>
          </p:cNvPr>
          <p:cNvSpPr/>
          <p:nvPr/>
        </p:nvSpPr>
        <p:spPr>
          <a:xfrm>
            <a:off x="622997" y="1610810"/>
            <a:ext cx="11113477" cy="4659361"/>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8" name="Hình ảnh 17">
            <a:extLst>
              <a:ext uri="{FF2B5EF4-FFF2-40B4-BE49-F238E27FC236}">
                <a16:creationId xmlns:a16="http://schemas.microsoft.com/office/drawing/2014/main" id="{77DC6ADA-EB01-4C3D-4380-E55347BF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0477" y="1902044"/>
            <a:ext cx="2455093" cy="2344590"/>
          </a:xfrm>
          <a:prstGeom prst="rect">
            <a:avLst/>
          </a:prstGeom>
        </p:spPr>
      </p:pic>
    </p:spTree>
    <p:extLst>
      <p:ext uri="{BB962C8B-B14F-4D97-AF65-F5344CB8AC3E}">
        <p14:creationId xmlns:p14="http://schemas.microsoft.com/office/powerpoint/2010/main" val="386723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name="Equation" r:id="rId2" imgW="914400" imgH="216000" progId="Equation.DSMT4">
                  <p:embed/>
                </p:oleObj>
              </mc:Choice>
              <mc:Fallback>
                <p:oleObj name="Equation" r:id="rId2"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3"/>
                      <a:stretch>
                        <a:fillRect/>
                      </a:stretch>
                    </p:blipFill>
                    <p:spPr>
                      <a:xfrm>
                        <a:off x="4927600" y="2641600"/>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22" y="1743284"/>
            <a:ext cx="3053002" cy="2228431"/>
          </a:xfrm>
          <a:prstGeom prst="rect">
            <a:avLst/>
          </a:prstGeom>
        </p:spPr>
      </p:pic>
      <p:pic>
        <p:nvPicPr>
          <p:cNvPr id="5" name="Hình ảnh 4">
            <a:extLst>
              <a:ext uri="{FF2B5EF4-FFF2-40B4-BE49-F238E27FC236}">
                <a16:creationId xmlns:a16="http://schemas.microsoft.com/office/drawing/2014/main" id="{B4EB43F4-A907-DD81-6328-8897B4F02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0498" y="1743284"/>
            <a:ext cx="4081613" cy="5344991"/>
          </a:xfrm>
          <a:prstGeom prst="rect">
            <a:avLst/>
          </a:prstGeom>
        </p:spPr>
      </p:pic>
      <p:sp>
        <p:nvSpPr>
          <p:cNvPr id="10" name="Rectangle 2">
            <a:extLst>
              <a:ext uri="{FF2B5EF4-FFF2-40B4-BE49-F238E27FC236}">
                <a16:creationId xmlns:a16="http://schemas.microsoft.com/office/drawing/2014/main" id="{7F5946D7-A48B-AC4A-1D3C-E30875C803F0}"/>
              </a:ext>
            </a:extLst>
          </p:cNvPr>
          <p:cNvSpPr/>
          <p:nvPr/>
        </p:nvSpPr>
        <p:spPr>
          <a:xfrm>
            <a:off x="4368261" y="2157546"/>
            <a:ext cx="4447628" cy="3272691"/>
          </a:xfrm>
          <a:prstGeom prst="rect">
            <a:avLst/>
          </a:prstGeom>
        </p:spPr>
        <p:txBody>
          <a:bodyPr wrap="square">
            <a:spAutoFit/>
          </a:bodyPr>
          <a:lstStyle/>
          <a:p>
            <a:pPr>
              <a:spcAft>
                <a:spcPts val="750"/>
              </a:spcAft>
            </a:pPr>
            <a:r>
              <a:rPr lang="en-US" sz="10000" b="1" kern="1800" spc="-75" dirty="0">
                <a:solidFill>
                  <a:srgbClr val="008000"/>
                </a:solidFill>
                <a:effectLst/>
                <a:latin typeface="Old English Text MT" panose="03040902040508030806" pitchFamily="66" charset="0"/>
                <a:ea typeface="Times New Roman" panose="02020603050405020304" pitchFamily="18" charset="0"/>
                <a:cs typeface="Times New Roman" panose="02020603050405020304" pitchFamily="18" charset="0"/>
              </a:rPr>
              <a:t>TRÒ </a:t>
            </a:r>
          </a:p>
          <a:p>
            <a:pPr>
              <a:spcAft>
                <a:spcPts val="750"/>
              </a:spcAft>
            </a:pPr>
            <a:r>
              <a:rPr lang="en-US" sz="10000" b="1" kern="1800" spc="-75" dirty="0">
                <a:solidFill>
                  <a:srgbClr val="008000"/>
                </a:solidFill>
                <a:effectLst/>
                <a:latin typeface="Old English Text MT" panose="03040902040508030806" pitchFamily="66" charset="0"/>
                <a:ea typeface="Times New Roman" panose="02020603050405020304" pitchFamily="18" charset="0"/>
                <a:cs typeface="Times New Roman" panose="02020603050405020304" pitchFamily="18" charset="0"/>
              </a:rPr>
              <a:t>CHƠI</a:t>
            </a:r>
            <a:endParaRPr lang="en-US" sz="10000" dirty="0">
              <a:solidFill>
                <a:srgbClr val="008000"/>
              </a:solidFill>
              <a:effectLst/>
              <a:latin typeface="Old English Text MT" panose="03040902040508030806" pitchFamily="66" charset="0"/>
              <a:ea typeface="Calibri" panose="020F0502020204030204" pitchFamily="34" charset="0"/>
              <a:cs typeface="Times New Roman" panose="02020603050405020304" pitchFamily="18" charset="0"/>
            </a:endParaRPr>
          </a:p>
        </p:txBody>
      </p:sp>
      <p:sp>
        <p:nvSpPr>
          <p:cNvPr id="11" name="Cuộn: Ngang 10">
            <a:extLst>
              <a:ext uri="{FF2B5EF4-FFF2-40B4-BE49-F238E27FC236}">
                <a16:creationId xmlns:a16="http://schemas.microsoft.com/office/drawing/2014/main" id="{9C751495-63C0-E27F-1D85-A807C976AD09}"/>
              </a:ext>
            </a:extLst>
          </p:cNvPr>
          <p:cNvSpPr/>
          <p:nvPr/>
        </p:nvSpPr>
        <p:spPr>
          <a:xfrm>
            <a:off x="3735465" y="1251997"/>
            <a:ext cx="4568670"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332715" y="1710873"/>
            <a:ext cx="2100421" cy="1861454"/>
          </a:xfrm>
          <a:prstGeom prst="rect">
            <a:avLst/>
          </a:prstGeom>
        </p:spPr>
      </p:pic>
    </p:spTree>
    <p:extLst>
      <p:ext uri="{BB962C8B-B14F-4D97-AF65-F5344CB8AC3E}">
        <p14:creationId xmlns:p14="http://schemas.microsoft.com/office/powerpoint/2010/main" val="51071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20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20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20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iler Mini Gameshow RUNG CHUÔNG VÀ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96929" y="603107"/>
            <a:ext cx="522515" cy="522515"/>
          </a:xfrm>
          <a:prstGeom prst="rect">
            <a:avLst/>
          </a:prstGeom>
        </p:spPr>
      </p:pic>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0562" y="2083590"/>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4243" y="3470145"/>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95699">
            <a:off x="5107912" y="3016923"/>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57929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par>
                                <p:cTn id="7" presetID="8" presetClass="emph" presetSubtype="0" repeatCount="indefinite" accel="10000" autoRev="1" fill="hold" nodeType="withEffect">
                                  <p:stCondLst>
                                    <p:cond delay="0"/>
                                  </p:stCondLst>
                                  <p:childTnLst>
                                    <p:animRot by="3000000">
                                      <p:cBhvr>
                                        <p:cTn id="8" dur="1500" fill="hold"/>
                                        <p:tgtEl>
                                          <p:spTgt spid="5"/>
                                        </p:tgtEl>
                                        <p:attrNameLst>
                                          <p:attrName>r</p:attrName>
                                        </p:attrNameLst>
                                      </p:cBhvr>
                                    </p:animRot>
                                  </p:childTnLst>
                                </p:cTn>
                              </p:par>
                              <p:par>
                                <p:cTn id="9" presetID="6" presetClass="emph" presetSubtype="0" repeatCount="indefinite" autoRev="1" fill="hold" nodeType="withEffect">
                                  <p:stCondLst>
                                    <p:cond delay="0"/>
                                  </p:stCondLst>
                                  <p:childTnLst>
                                    <p:animScale>
                                      <p:cBhvr>
                                        <p:cTn id="10" dur="1000" fill="hold"/>
                                        <p:tgtEl>
                                          <p:spTgt spid="4"/>
                                        </p:tgtEl>
                                      </p:cBhvr>
                                      <p:by x="150000" y="150000"/>
                                    </p:animScale>
                                  </p:childTnLst>
                                </p:cTn>
                              </p:par>
                              <p:par>
                                <p:cTn id="11" presetID="8" presetClass="emph" presetSubtype="0" repeatCount="indefinite" fill="hold" nodeType="withEffect">
                                  <p:stCondLst>
                                    <p:cond delay="0"/>
                                  </p:stCondLst>
                                  <p:childTnLst>
                                    <p:animRot by="21600000">
                                      <p:cBhvr>
                                        <p:cTn id="12" dur="400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4000" fill="hold"/>
                                        <p:tgtEl>
                                          <p:spTgt spid="8"/>
                                        </p:tgtEl>
                                        <p:attrNameLst>
                                          <p:attrName>r</p:attrName>
                                        </p:attrNameLst>
                                      </p:cBhvr>
                                    </p:animRot>
                                  </p:childTnLst>
                                </p:cTn>
                              </p:par>
                              <p:par>
                                <p:cTn id="15" presetID="1" presetClass="mediacall" presetSubtype="0" fill="hold" nodeType="withEffect">
                                  <p:stCondLst>
                                    <p:cond delay="0"/>
                                  </p:stCondLst>
                                  <p:childTnLst>
                                    <p:cmd type="call" cmd="playFrom(0.0)">
                                      <p:cBhvr>
                                        <p:cTn id="16" dur="85341"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6">
                                            <p:txEl>
                                              <p:pRg st="0" end="0"/>
                                            </p:txEl>
                                          </p:spTgt>
                                        </p:tgtEl>
                                        <p:attrNameLst>
                                          <p:attrName>style.color</p:attrName>
                                        </p:attrNameLst>
                                      </p:cBhvr>
                                      <p:by>
                                        <p:hsl h="0" s="12549" l="25098"/>
                                      </p:by>
                                    </p:animClr>
                                    <p:animClr clrSpc="hsl" dir="cw">
                                      <p:cBhvr>
                                        <p:cTn id="21" dur="500" fill="hold"/>
                                        <p:tgtEl>
                                          <p:spTgt spid="6">
                                            <p:txEl>
                                              <p:pRg st="0" end="0"/>
                                            </p:txEl>
                                          </p:spTgt>
                                        </p:tgtEl>
                                        <p:attrNameLst>
                                          <p:attrName>fillcolor</p:attrName>
                                        </p:attrNameLst>
                                      </p:cBhvr>
                                      <p:by>
                                        <p:hsl h="0" s="12549" l="25098"/>
                                      </p:by>
                                    </p:animClr>
                                    <p:animClr clrSpc="hsl" dir="cw">
                                      <p:cBhvr>
                                        <p:cTn id="22" dur="500" fill="hold"/>
                                        <p:tgtEl>
                                          <p:spTgt spid="6">
                                            <p:txEl>
                                              <p:pRg st="0" end="0"/>
                                            </p:txEl>
                                          </p:spTgt>
                                        </p:tgtEl>
                                        <p:attrNameLst>
                                          <p:attrName>stroke.color</p:attrName>
                                        </p:attrNameLst>
                                      </p:cBhvr>
                                      <p:by>
                                        <p:hsl h="0" s="12549" l="25098"/>
                                      </p:by>
                                    </p:animClr>
                                    <p:set>
                                      <p:cBhvr>
                                        <p:cTn id="23" dur="500" fill="hold"/>
                                        <p:tgtEl>
                                          <p:spTgt spid="6">
                                            <p:txEl>
                                              <p:pRg st="0" end="0"/>
                                            </p:txEl>
                                          </p:spTgt>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6">
                                            <p:txEl>
                                              <p:pRg st="1" end="1"/>
                                            </p:txEl>
                                          </p:spTgt>
                                        </p:tgtEl>
                                        <p:attrNameLst>
                                          <p:attrName>style.color</p:attrName>
                                        </p:attrNameLst>
                                      </p:cBhvr>
                                      <p:by>
                                        <p:hsl h="0" s="12549" l="25098"/>
                                      </p:by>
                                    </p:animClr>
                                    <p:animClr clrSpc="hsl" dir="cw">
                                      <p:cBhvr>
                                        <p:cTn id="26" dur="500" fill="hold"/>
                                        <p:tgtEl>
                                          <p:spTgt spid="6">
                                            <p:txEl>
                                              <p:pRg st="1" end="1"/>
                                            </p:txEl>
                                          </p:spTgt>
                                        </p:tgtEl>
                                        <p:attrNameLst>
                                          <p:attrName>fillcolor</p:attrName>
                                        </p:attrNameLst>
                                      </p:cBhvr>
                                      <p:by>
                                        <p:hsl h="0" s="12549" l="25098"/>
                                      </p:by>
                                    </p:animClr>
                                    <p:animClr clrSpc="hsl" dir="cw">
                                      <p:cBhvr>
                                        <p:cTn id="27" dur="500" fill="hold"/>
                                        <p:tgtEl>
                                          <p:spTgt spid="6">
                                            <p:txEl>
                                              <p:pRg st="1" end="1"/>
                                            </p:txEl>
                                          </p:spTgt>
                                        </p:tgtEl>
                                        <p:attrNameLst>
                                          <p:attrName>stroke.color</p:attrName>
                                        </p:attrNameLst>
                                      </p:cBhvr>
                                      <p:by>
                                        <p:hsl h="0" s="12549" l="25098"/>
                                      </p:by>
                                    </p:animClr>
                                    <p:set>
                                      <p:cBhvr>
                                        <p:cTn id="28"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9"/>
                </p:tgtEl>
              </p:cMediaNode>
            </p:video>
            <p:audio>
              <p:cMediaNode vol="80000">
                <p:cTn id="30"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9524" y="131379"/>
            <a:ext cx="3100552" cy="889244"/>
          </a:xfrm>
          <a:solidFill>
            <a:srgbClr val="05D805"/>
          </a:solidFill>
        </p:spPr>
        <p:txBody>
          <a:bodyPr/>
          <a:lstStyle/>
          <a:p>
            <a:pPr algn="ctr"/>
            <a:r>
              <a:rPr lang="en-US" sz="5400" b="1" dirty="0" err="1">
                <a:solidFill>
                  <a:schemeClr val="bg1"/>
                </a:solidFill>
                <a:latin typeface="Times New Roman" panose="02020603050405020304" pitchFamily="18" charset="0"/>
                <a:cs typeface="Times New Roman" panose="02020603050405020304" pitchFamily="18" charset="0"/>
              </a:rPr>
              <a:t>Luật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ch</a:t>
            </a:r>
            <a:r>
              <a:rPr lang="vi-VN" sz="5400" b="1" dirty="0">
                <a:solidFill>
                  <a:schemeClr val="bg1"/>
                </a:solidFill>
                <a:latin typeface="Times New Roman" panose="02020603050405020304" pitchFamily="18" charset="0"/>
                <a:cs typeface="Times New Roman" panose="02020603050405020304" pitchFamily="18" charset="0"/>
              </a:rPr>
              <a:t>ơ</a:t>
            </a:r>
            <a:r>
              <a:rPr lang="en-US" sz="5400" b="1" dirty="0" err="1">
                <a:solidFill>
                  <a:schemeClr val="bg1"/>
                </a:solidFill>
                <a:latin typeface="Times New Roman" panose="02020603050405020304" pitchFamily="18" charset="0"/>
                <a:cs typeface="Times New Roman" panose="02020603050405020304" pitchFamily="18" charset="0"/>
              </a:rPr>
              <a:t>i</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45547" y="1271376"/>
            <a:ext cx="10515600" cy="4611925"/>
          </a:xfrm>
          <a:noFill/>
        </p:spPr>
        <p:txBody>
          <a:bodyPr>
            <a:normAutofit lnSpcReduction="10000"/>
          </a:bodyPr>
          <a:lstStyle/>
          <a:p>
            <a:pPr marL="0" indent="0">
              <a:buNone/>
            </a:pP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GV lần lượt đọc các câu hỏi. Sau khi GV đọc xong câu hỏi, HS có </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5s để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ưa hết 15s, HS vẫn có thể giơ tay trả lời câu hỏi.</a:t>
            </a:r>
            <a:endPar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HS nào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giơ</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trước</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có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sẽ giành được phần thưởng.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Cuộn: Ngang 3">
            <a:extLst>
              <a:ext uri="{FF2B5EF4-FFF2-40B4-BE49-F238E27FC236}">
                <a16:creationId xmlns:a16="http://schemas.microsoft.com/office/drawing/2014/main" id="{A4269AAC-C5A1-D42F-869E-80754CDF2C3A}"/>
              </a:ext>
            </a:extLst>
          </p:cNvPr>
          <p:cNvSpPr/>
          <p:nvPr/>
        </p:nvSpPr>
        <p:spPr>
          <a:xfrm>
            <a:off x="378372" y="210207"/>
            <a:ext cx="11414235" cy="651641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7" name="Hình ảnh 6">
            <a:extLst>
              <a:ext uri="{FF2B5EF4-FFF2-40B4-BE49-F238E27FC236}">
                <a16:creationId xmlns:a16="http://schemas.microsoft.com/office/drawing/2014/main" id="{9FF4060D-F61B-E7DE-8831-D1AC7687A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03707">
            <a:off x="-297655" y="-234916"/>
            <a:ext cx="2419230" cy="2419230"/>
          </a:xfrm>
          <a:prstGeom prst="rect">
            <a:avLst/>
          </a:prstGeom>
        </p:spPr>
      </p:pic>
    </p:spTree>
    <p:extLst>
      <p:ext uri="{BB962C8B-B14F-4D97-AF65-F5344CB8AC3E}">
        <p14:creationId xmlns:p14="http://schemas.microsoft.com/office/powerpoint/2010/main" val="3044821250"/>
      </p:ext>
    </p:extLst>
  </p:cSld>
  <p:clrMapOvr>
    <a:masterClrMapping/>
  </p:clrMapOvr>
  <p:transition spd="slow">
    <p:pull/>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2936752" y="1787661"/>
            <a:ext cx="9179048" cy="2103140"/>
          </a:xfrm>
          <a:prstGeom prst="rect">
            <a:avLst/>
          </a:prstGeom>
        </p:spPr>
        <p:txBody>
          <a:bodyPr wrap="square">
            <a:spAutoFit/>
          </a:bodyPr>
          <a:lstStyle/>
          <a:p>
            <a:pPr>
              <a:spcAft>
                <a:spcPts val="750"/>
              </a:spcAft>
            </a:pPr>
            <a:r>
              <a:rPr lang="en-US" sz="40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40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Người</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đàn</a:t>
            </a:r>
            <a:r>
              <a:rPr lang="vi-VN" sz="4200" b="1" dirty="0">
                <a:solidFill>
                  <a:schemeClr val="bg1"/>
                </a:solidFill>
                <a:effectLst/>
                <a:latin typeface="Times New Roman" panose="02020603050405020304" pitchFamily="18" charset="0"/>
                <a:ea typeface="Times New Roman" panose="02020603050405020304" pitchFamily="18" charset="0"/>
              </a:rPr>
              <a:t> ông cô </a:t>
            </a:r>
            <a:r>
              <a:rPr lang="vi-VN" sz="4200" b="1" dirty="0" err="1">
                <a:solidFill>
                  <a:schemeClr val="bg1"/>
                </a:solidFill>
                <a:effectLst/>
                <a:latin typeface="Times New Roman" panose="02020603050405020304" pitchFamily="18" charset="0"/>
                <a:ea typeface="Times New Roman" panose="02020603050405020304" pitchFamily="18" charset="0"/>
              </a:rPr>
              <a:t>độc</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giữa</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rừng</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là</a:t>
            </a:r>
            <a:r>
              <a:rPr lang="vi-VN" sz="4200" b="1" dirty="0">
                <a:solidFill>
                  <a:schemeClr val="bg1"/>
                </a:solidFill>
                <a:effectLst/>
                <a:latin typeface="Times New Roman" panose="02020603050405020304" pitchFamily="18" charset="0"/>
                <a:ea typeface="Times New Roman" panose="02020603050405020304" pitchFamily="18" charset="0"/>
              </a:rPr>
              <a:t> nhân </a:t>
            </a:r>
            <a:r>
              <a:rPr lang="vi-VN" sz="4200" b="1" dirty="0" err="1">
                <a:solidFill>
                  <a:schemeClr val="bg1"/>
                </a:solidFill>
                <a:effectLst/>
                <a:latin typeface="Times New Roman" panose="02020603050405020304" pitchFamily="18" charset="0"/>
                <a:ea typeface="Times New Roman" panose="02020603050405020304" pitchFamily="18" charset="0"/>
              </a:rPr>
              <a:t>vật</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nào</a:t>
            </a:r>
            <a:r>
              <a:rPr lang="vi-VN" sz="4200" b="1" dirty="0">
                <a:solidFill>
                  <a:schemeClr val="bg1"/>
                </a:solidFill>
                <a:effectLst/>
                <a:latin typeface="Times New Roman" panose="02020603050405020304" pitchFamily="18" charset="0"/>
                <a:ea typeface="Times New Roman" panose="02020603050405020304" pitchFamily="18" charset="0"/>
              </a:rPr>
              <a:t> trong </a:t>
            </a:r>
            <a:r>
              <a:rPr lang="vi-VN" sz="4200" b="1" dirty="0" err="1">
                <a:solidFill>
                  <a:schemeClr val="bg1"/>
                </a:solidFill>
                <a:effectLst/>
                <a:latin typeface="Times New Roman" panose="02020603050405020304" pitchFamily="18" charset="0"/>
                <a:ea typeface="Times New Roman" panose="02020603050405020304" pitchFamily="18" charset="0"/>
              </a:rPr>
              <a:t>đoạn</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trích</a:t>
            </a:r>
            <a:r>
              <a:rPr lang="vi-VN" sz="4200" b="1" dirty="0">
                <a:solidFill>
                  <a:schemeClr val="bg1"/>
                </a:solidFill>
                <a:effectLst/>
                <a:latin typeface="Times New Roman" panose="02020603050405020304" pitchFamily="18" charset="0"/>
                <a:ea typeface="Times New Roman" panose="02020603050405020304" pitchFamily="18" charset="0"/>
              </a:rPr>
              <a:t>?</a:t>
            </a:r>
            <a:endParaRPr lang="en-US" sz="4200" dirty="0">
              <a:solidFill>
                <a:schemeClr val="bg1"/>
              </a:solidFill>
              <a:effectLst/>
              <a:latin typeface="Times New Roman" panose="02020603050405020304" pitchFamily="18" charset="0"/>
              <a:ea typeface="Times New Roman" panose="02020603050405020304" pitchFamily="18" charset="0"/>
            </a:endParaRPr>
          </a:p>
          <a:p>
            <a:pPr>
              <a:spcAft>
                <a:spcPts val="750"/>
              </a:spcAft>
            </a:pP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351193" y="4280418"/>
            <a:ext cx="2502350" cy="584775"/>
          </a:xfrm>
          <a:prstGeom prst="rect">
            <a:avLst/>
          </a:prstGeom>
        </p:spPr>
        <p:txBody>
          <a:bodyPr wrap="square">
            <a:spAutoFit/>
          </a:bodyPr>
          <a:lstStyle/>
          <a:p>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endParaRPr lang="en-US" sz="3200" dirty="0"/>
          </a:p>
        </p:txBody>
      </p:sp>
      <p:sp>
        <p:nvSpPr>
          <p:cNvPr id="6" name="Rectangle 5"/>
          <p:cNvSpPr/>
          <p:nvPr/>
        </p:nvSpPr>
        <p:spPr>
          <a:xfrm>
            <a:off x="8110330" y="4319420"/>
            <a:ext cx="2067304" cy="583750"/>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Ông 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928745" y="5583033"/>
            <a:ext cx="2430474" cy="584775"/>
          </a:xfrm>
          <a:prstGeom prst="rect">
            <a:avLst/>
          </a:prstGeom>
        </p:spPr>
        <p:txBody>
          <a:bodyPr wrap="none">
            <a:spAutoFit/>
          </a:bodyPr>
          <a:lstStyle/>
          <a:p>
            <a:r>
              <a:rPr lang="vi-VN" sz="3200" dirty="0">
                <a:latin typeface="+mj-lt"/>
              </a:rPr>
              <a:t>Tên quan tây </a:t>
            </a:r>
            <a:endParaRPr lang="en-US" sz="3200" dirty="0">
              <a:latin typeface="+mj-lt"/>
            </a:endParaRPr>
          </a:p>
        </p:txBody>
      </p:sp>
      <p:sp>
        <p:nvSpPr>
          <p:cNvPr id="37" name="Hộp Văn bản 36">
            <a:extLst>
              <a:ext uri="{FF2B5EF4-FFF2-40B4-BE49-F238E27FC236}">
                <a16:creationId xmlns:a16="http://schemas.microsoft.com/office/drawing/2014/main" id="{280E6FF1-AE83-BE7C-B083-E64173862C12}"/>
              </a:ext>
            </a:extLst>
          </p:cNvPr>
          <p:cNvSpPr txBox="1"/>
          <p:nvPr/>
        </p:nvSpPr>
        <p:spPr>
          <a:xfrm>
            <a:off x="1566106" y="5583033"/>
            <a:ext cx="2741291" cy="584775"/>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Times New Roman" panose="02020603050405020304" pitchFamily="18" charset="0"/>
              </a:rPr>
              <a:t>Tên </a:t>
            </a:r>
            <a:r>
              <a:rPr lang="vi-VN" sz="3200" dirty="0" err="1">
                <a:solidFill>
                  <a:srgbClr val="000000"/>
                </a:solidFill>
                <a:effectLst/>
                <a:latin typeface="Times New Roman" panose="02020603050405020304" pitchFamily="18" charset="0"/>
                <a:ea typeface="Times New Roman" panose="02020603050405020304" pitchFamily="18" charset="0"/>
              </a:rPr>
              <a:t>địa</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chủ</a:t>
            </a:r>
            <a:endParaRPr lang="en-US" sz="3200" dirty="0"/>
          </a:p>
        </p:txBody>
      </p:sp>
    </p:spTree>
    <p:extLst>
      <p:ext uri="{BB962C8B-B14F-4D97-AF65-F5344CB8AC3E}">
        <p14:creationId xmlns:p14="http://schemas.microsoft.com/office/powerpoint/2010/main" val="116383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heel(1)">
                                      <p:cBhvr>
                                        <p:cTn id="23" dur="2000"/>
                                        <p:tgtEl>
                                          <p:spTgt spid="3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grpId="0" nodeType="clickEffect">
                                  <p:stCondLst>
                                    <p:cond delay="0"/>
                                  </p:stCondLst>
                                  <p:childTnLst>
                                    <p:animClr clrSpc="rgb" dir="cw">
                                      <p:cBhvr>
                                        <p:cTn id="30" dur="2000" fill="hold"/>
                                        <p:tgtEl>
                                          <p:spTgt spid="5"/>
                                        </p:tgtEl>
                                        <p:attrNameLst>
                                          <p:attrName>fillcolor</p:attrName>
                                        </p:attrNameLst>
                                      </p:cBhvr>
                                      <p:to>
                                        <a:srgbClr val="05D805"/>
                                      </p:to>
                                    </p:animClr>
                                    <p:set>
                                      <p:cBhvr>
                                        <p:cTn id="31" dur="2000" fill="hold"/>
                                        <p:tgtEl>
                                          <p:spTgt spid="5"/>
                                        </p:tgtEl>
                                        <p:attrNameLst>
                                          <p:attrName>fill.type</p:attrName>
                                        </p:attrNameLst>
                                      </p:cBhvr>
                                      <p:to>
                                        <p:strVal val="solid"/>
                                      </p:to>
                                    </p:set>
                                    <p:set>
                                      <p:cBhvr>
                                        <p:cTn id="32"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5" grpId="1"/>
      <p:bldP spid="6" grpId="0"/>
      <p:bldP spid="18" grpId="0"/>
      <p:bldP spid="3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08829" y="182285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2099853"/>
            <a:ext cx="8585695" cy="738664"/>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Bối</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cảnh</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của</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đoạn</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trích</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là</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gì</a:t>
            </a:r>
            <a:r>
              <a:rPr lang="vi-VN" sz="4200" b="1" dirty="0">
                <a:solidFill>
                  <a:schemeClr val="bg1"/>
                </a:solidFill>
                <a:effectLst/>
                <a:latin typeface="Times New Roman" panose="02020603050405020304" pitchFamily="18" charset="0"/>
                <a:ea typeface="Times New Roman" panose="02020603050405020304" pitchFamily="18" charset="0"/>
              </a:rPr>
              <a:t>?</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51301" y="4079534"/>
            <a:ext cx="4386777" cy="1077218"/>
          </a:xfrm>
          <a:prstGeom prst="rect">
            <a:avLst/>
          </a:prstGeom>
        </p:spPr>
        <p:txBody>
          <a:bodyPr wrap="square">
            <a:spAutoFit/>
          </a:bodyPr>
          <a:lstStyle/>
          <a:p>
            <a:r>
              <a:rPr lang="vi-VN" sz="3200" dirty="0" err="1">
                <a:solidFill>
                  <a:srgbClr val="000000"/>
                </a:solidFill>
                <a:effectLst/>
                <a:latin typeface="Times New Roman" panose="02020603050405020304" pitchFamily="18" charset="0"/>
                <a:ea typeface="Times New Roman" panose="02020603050405020304" pitchFamily="18" charset="0"/>
              </a:rPr>
              <a:t>Tía</a:t>
            </a:r>
            <a:r>
              <a:rPr lang="vi-VN" sz="3200" dirty="0">
                <a:solidFill>
                  <a:srgbClr val="000000"/>
                </a:solidFill>
                <a:effectLst/>
                <a:latin typeface="Times New Roman" panose="02020603050405020304" pitchFamily="18" charset="0"/>
                <a:ea typeface="Times New Roman" panose="02020603050405020304" pitchFamily="18" charset="0"/>
              </a:rPr>
              <a:t> nuôi </a:t>
            </a:r>
            <a:r>
              <a:rPr lang="vi-VN" sz="3200" dirty="0" err="1">
                <a:solidFill>
                  <a:srgbClr val="000000"/>
                </a:solidFill>
                <a:effectLst/>
                <a:latin typeface="Times New Roman" panose="02020603050405020304" pitchFamily="18" charset="0"/>
                <a:ea typeface="Times New Roman" panose="02020603050405020304" pitchFamily="18" charset="0"/>
              </a:rPr>
              <a:t>dẫn</a:t>
            </a:r>
            <a:r>
              <a:rPr lang="vi-VN" sz="3200" dirty="0">
                <a:solidFill>
                  <a:srgbClr val="000000"/>
                </a:solidFill>
                <a:effectLst/>
                <a:latin typeface="Times New Roman" panose="02020603050405020304" pitchFamily="18" charset="0"/>
                <a:ea typeface="Times New Roman" panose="02020603050405020304" pitchFamily="18" charset="0"/>
              </a:rPr>
              <a:t> An đi thăm </a:t>
            </a:r>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endParaRPr lang="en-US" sz="3200" dirty="0"/>
          </a:p>
        </p:txBody>
      </p:sp>
      <p:sp>
        <p:nvSpPr>
          <p:cNvPr id="6" name="Rectangle 5"/>
          <p:cNvSpPr/>
          <p:nvPr/>
        </p:nvSpPr>
        <p:spPr>
          <a:xfrm>
            <a:off x="6830262" y="4100876"/>
            <a:ext cx="4532233" cy="1110689"/>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Ban đêm ở </a:t>
            </a:r>
            <a:r>
              <a:rPr lang="vi-VN" sz="3200" dirty="0" err="1">
                <a:solidFill>
                  <a:srgbClr val="000000"/>
                </a:solidFill>
                <a:effectLst/>
                <a:latin typeface="Times New Roman" panose="02020603050405020304" pitchFamily="18" charset="0"/>
                <a:ea typeface="Times New Roman" panose="02020603050405020304" pitchFamily="18" charset="0"/>
              </a:rPr>
              <a:t>lều</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của</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r>
              <a:rPr lang="vi-VN" sz="3200" dirty="0">
                <a:solidFill>
                  <a:srgbClr val="000000"/>
                </a:solidFill>
                <a:effectLst/>
                <a:latin typeface="Times New Roman" panose="02020603050405020304" pitchFamily="18" charset="0"/>
                <a:ea typeface="Times New Roman" panose="02020603050405020304" pitchFamily="18" charset="0"/>
              </a:rPr>
              <a:t> trong </a:t>
            </a:r>
            <a:r>
              <a:rPr lang="vi-VN" sz="3200" dirty="0" err="1">
                <a:solidFill>
                  <a:srgbClr val="000000"/>
                </a:solidFill>
                <a:effectLst/>
                <a:latin typeface="Times New Roman" panose="02020603050405020304" pitchFamily="18" charset="0"/>
                <a:ea typeface="Times New Roman" panose="02020603050405020304" pitchFamily="18" charset="0"/>
              </a:rPr>
              <a:t>rừng</a:t>
            </a:r>
            <a:r>
              <a:rPr lang="vi-VN" sz="3200" dirty="0">
                <a:solidFill>
                  <a:srgbClr val="000000"/>
                </a:solidFill>
                <a:effectLst/>
                <a:latin typeface="Times New Roman" panose="02020603050405020304" pitchFamily="18" charset="0"/>
                <a:ea typeface="Times New Roman" panose="02020603050405020304" pitchFamily="18" charset="0"/>
              </a:rPr>
              <a:t> U Minh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19757" y="5462155"/>
            <a:ext cx="4701514" cy="1077218"/>
          </a:xfrm>
          <a:prstGeom prst="rect">
            <a:avLst/>
          </a:prstGeom>
        </p:spPr>
        <p:txBody>
          <a:bodyPr wrap="square">
            <a:spAutoFit/>
          </a:bodyPr>
          <a:lstStyle/>
          <a:p>
            <a:pPr marL="0" marR="0">
              <a:spcBef>
                <a:spcPts val="0"/>
              </a:spcBef>
              <a:spcAft>
                <a:spcPts val="0"/>
              </a:spcAft>
            </a:pPr>
            <a:r>
              <a:rPr lang="vi-VN" sz="3200" dirty="0" err="1">
                <a:solidFill>
                  <a:srgbClr val="000000"/>
                </a:solidFill>
                <a:effectLst/>
                <a:latin typeface="Times New Roman" panose="02020603050405020304" pitchFamily="18" charset="0"/>
                <a:ea typeface="Times New Roman" panose="02020603050405020304" pitchFamily="18" charset="0"/>
              </a:rPr>
              <a:t>Cuộc</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kháng</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chiến</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chống</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thực</a:t>
            </a:r>
            <a:r>
              <a:rPr lang="vi-VN" sz="3200" dirty="0">
                <a:solidFill>
                  <a:srgbClr val="000000"/>
                </a:solidFill>
                <a:effectLst/>
                <a:latin typeface="Times New Roman" panose="02020603050405020304" pitchFamily="18" charset="0"/>
                <a:ea typeface="Times New Roman" panose="02020603050405020304" pitchFamily="18" charset="0"/>
              </a:rPr>
              <a:t> dân </a:t>
            </a:r>
            <a:r>
              <a:rPr lang="vi-VN" sz="3200" dirty="0" err="1">
                <a:solidFill>
                  <a:srgbClr val="000000"/>
                </a:solidFill>
                <a:effectLst/>
                <a:latin typeface="Times New Roman" panose="02020603050405020304" pitchFamily="18" charset="0"/>
                <a:ea typeface="Times New Roman" panose="02020603050405020304" pitchFamily="18" charset="0"/>
              </a:rPr>
              <a:t>Pháp</a:t>
            </a:r>
            <a:endParaRPr lang="en-US" sz="32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7521887" y="5583033"/>
            <a:ext cx="2409634" cy="584775"/>
          </a:xfrm>
          <a:prstGeom prst="rect">
            <a:avLst/>
          </a:prstGeom>
        </p:spPr>
        <p:txBody>
          <a:bodyPr wrap="none">
            <a:spAutoFit/>
          </a:bodyPr>
          <a:lstStyle/>
          <a:p>
            <a:r>
              <a:rPr lang="vi-VN" sz="3200" dirty="0" err="1">
                <a:latin typeface="+mj-lt"/>
              </a:rPr>
              <a:t>Cả</a:t>
            </a:r>
            <a:r>
              <a:rPr lang="vi-VN" sz="3200" dirty="0">
                <a:latin typeface="+mj-lt"/>
              </a:rPr>
              <a:t> hai ý B, C</a:t>
            </a:r>
            <a:endParaRPr lang="en-US" sz="3200" dirty="0">
              <a:latin typeface="+mj-lt"/>
            </a:endParaRPr>
          </a:p>
        </p:txBody>
      </p:sp>
    </p:spTree>
    <p:extLst>
      <p:ext uri="{BB962C8B-B14F-4D97-AF65-F5344CB8AC3E}">
        <p14:creationId xmlns:p14="http://schemas.microsoft.com/office/powerpoint/2010/main" val="3025822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05D805"/>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93971" y="1866354"/>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2556114" y="2044619"/>
            <a:ext cx="9813407" cy="738664"/>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200" b="1" dirty="0">
                <a:solidFill>
                  <a:schemeClr val="bg1"/>
                </a:solidFill>
                <a:effectLst/>
                <a:latin typeface="Times New Roman" panose="02020603050405020304" pitchFamily="18" charset="0"/>
                <a:ea typeface="Times New Roman" panose="02020603050405020304" pitchFamily="18" charset="0"/>
              </a:rPr>
              <a:t>Ai </a:t>
            </a:r>
            <a:r>
              <a:rPr lang="vi-VN" sz="4200" b="1" dirty="0" err="1">
                <a:solidFill>
                  <a:schemeClr val="bg1"/>
                </a:solidFill>
                <a:effectLst/>
                <a:latin typeface="Times New Roman" panose="02020603050405020304" pitchFamily="18" charset="0"/>
                <a:ea typeface="Times New Roman" panose="02020603050405020304" pitchFamily="18" charset="0"/>
              </a:rPr>
              <a:t>là</a:t>
            </a:r>
            <a:r>
              <a:rPr lang="vi-VN" sz="4200" b="1" dirty="0">
                <a:solidFill>
                  <a:schemeClr val="bg1"/>
                </a:solidFill>
                <a:effectLst/>
                <a:latin typeface="Times New Roman" panose="02020603050405020304" pitchFamily="18" charset="0"/>
                <a:ea typeface="Times New Roman" panose="02020603050405020304" pitchFamily="18" charset="0"/>
              </a:rPr>
              <a:t> nhân </a:t>
            </a:r>
            <a:r>
              <a:rPr lang="vi-VN" sz="4200" b="1" dirty="0" err="1">
                <a:solidFill>
                  <a:schemeClr val="bg1"/>
                </a:solidFill>
                <a:effectLst/>
                <a:latin typeface="Times New Roman" panose="02020603050405020304" pitchFamily="18" charset="0"/>
                <a:ea typeface="Times New Roman" panose="02020603050405020304" pitchFamily="18" charset="0"/>
              </a:rPr>
              <a:t>vật</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chính</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của</a:t>
            </a:r>
            <a:r>
              <a:rPr lang="vi-VN" sz="4200" b="1" dirty="0">
                <a:solidFill>
                  <a:schemeClr val="bg1"/>
                </a:solidFill>
                <a:effectLst/>
                <a:latin typeface="Times New Roman" panose="02020603050405020304" pitchFamily="18" charset="0"/>
                <a:ea typeface="Times New Roman" panose="02020603050405020304" pitchFamily="18" charset="0"/>
              </a:rPr>
              <a:t> văn </a:t>
            </a:r>
            <a:r>
              <a:rPr lang="vi-VN" sz="4200" b="1" dirty="0" err="1">
                <a:solidFill>
                  <a:schemeClr val="bg1"/>
                </a:solidFill>
                <a:effectLst/>
                <a:latin typeface="Times New Roman" panose="02020603050405020304" pitchFamily="18" charset="0"/>
                <a:ea typeface="Times New Roman" panose="02020603050405020304" pitchFamily="18" charset="0"/>
              </a:rPr>
              <a:t>bản</a:t>
            </a:r>
            <a:r>
              <a:rPr lang="vi-VN" sz="4200" b="1" dirty="0">
                <a:solidFill>
                  <a:schemeClr val="bg1"/>
                </a:solidFill>
                <a:effectLst/>
                <a:latin typeface="Times New Roman" panose="02020603050405020304" pitchFamily="18" charset="0"/>
                <a:ea typeface="Times New Roman" panose="02020603050405020304" pitchFamily="18" charset="0"/>
              </a:rPr>
              <a:t>?</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757696" y="4316847"/>
            <a:ext cx="2539416" cy="584775"/>
          </a:xfrm>
          <a:prstGeom prst="rect">
            <a:avLst/>
          </a:prstGeom>
        </p:spPr>
        <p:txBody>
          <a:bodyPr wrap="square">
            <a:spAutoFit/>
          </a:bodyPr>
          <a:lstStyle/>
          <a:p>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r>
              <a:rPr lang="vi-VN" sz="3200" dirty="0">
                <a:solidFill>
                  <a:srgbClr val="000000"/>
                </a:solidFill>
                <a:effectLst/>
                <a:latin typeface="Times New Roman" panose="02020603050405020304" pitchFamily="18" charset="0"/>
                <a:ea typeface="Times New Roman" panose="02020603050405020304" pitchFamily="18" charset="0"/>
              </a:rPr>
              <a:t> </a:t>
            </a:r>
            <a:endParaRPr lang="en-US" sz="3200" dirty="0"/>
          </a:p>
        </p:txBody>
      </p:sp>
      <p:sp>
        <p:nvSpPr>
          <p:cNvPr id="6" name="Rectangle 5"/>
          <p:cNvSpPr/>
          <p:nvPr/>
        </p:nvSpPr>
        <p:spPr>
          <a:xfrm>
            <a:off x="7672923" y="4276644"/>
            <a:ext cx="4386778" cy="583750"/>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Nhân </a:t>
            </a:r>
            <a:r>
              <a:rPr lang="vi-VN" sz="3200" dirty="0" err="1">
                <a:solidFill>
                  <a:srgbClr val="000000"/>
                </a:solidFill>
                <a:effectLst/>
                <a:latin typeface="Times New Roman" panose="02020603050405020304" pitchFamily="18" charset="0"/>
                <a:ea typeface="Times New Roman" panose="02020603050405020304" pitchFamily="18" charset="0"/>
              </a:rPr>
              <a:t>vật</a:t>
            </a:r>
            <a:r>
              <a:rPr lang="vi-VN" sz="3200" dirty="0">
                <a:solidFill>
                  <a:srgbClr val="000000"/>
                </a:solidFill>
                <a:effectLst/>
                <a:latin typeface="Times New Roman" panose="02020603050405020304" pitchFamily="18" charset="0"/>
                <a:ea typeface="Times New Roman" panose="02020603050405020304" pitchFamily="18" charset="0"/>
              </a:rPr>
              <a:t> tôi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886460" y="5672671"/>
            <a:ext cx="4202439" cy="583750"/>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Ông 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8114216" y="5671646"/>
            <a:ext cx="1337226" cy="584775"/>
          </a:xfrm>
          <a:prstGeom prst="rect">
            <a:avLst/>
          </a:prstGeom>
        </p:spPr>
        <p:txBody>
          <a:bodyPr wrap="none">
            <a:spAutoFit/>
          </a:bodyPr>
          <a:lstStyle/>
          <a:p>
            <a:r>
              <a:rPr lang="vi-VN" sz="3200" dirty="0" err="1">
                <a:latin typeface="+mj-lt"/>
              </a:rPr>
              <a:t>Bà</a:t>
            </a:r>
            <a:r>
              <a:rPr lang="vi-VN" sz="3200" dirty="0">
                <a:latin typeface="+mj-lt"/>
              </a:rPr>
              <a:t> Hai</a:t>
            </a:r>
            <a:endParaRPr lang="en-US" sz="3200" dirty="0">
              <a:latin typeface="+mj-lt"/>
            </a:endParaRPr>
          </a:p>
        </p:txBody>
      </p:sp>
    </p:spTree>
    <p:extLst>
      <p:ext uri="{BB962C8B-B14F-4D97-AF65-F5344CB8AC3E}">
        <p14:creationId xmlns:p14="http://schemas.microsoft.com/office/powerpoint/2010/main" val="12438258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5"/>
                                        </p:tgtEl>
                                        <p:attrNameLst>
                                          <p:attrName>fillcolor</p:attrName>
                                        </p:attrNameLst>
                                      </p:cBhvr>
                                      <p:to>
                                        <a:srgbClr val="05D805"/>
                                      </p:to>
                                    </p:animClr>
                                    <p:set>
                                      <p:cBhvr>
                                        <p:cTn id="31" dur="2000" fill="hold"/>
                                        <p:tgtEl>
                                          <p:spTgt spid="5"/>
                                        </p:tgtEl>
                                        <p:attrNameLst>
                                          <p:attrName>fill.type</p:attrName>
                                        </p:attrNameLst>
                                      </p:cBhvr>
                                      <p:to>
                                        <p:strVal val="solid"/>
                                      </p:to>
                                    </p:set>
                                    <p:set>
                                      <p:cBhvr>
                                        <p:cTn id="32"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866354"/>
            <a:ext cx="7877039" cy="138499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Nhân</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vật</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trong</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truyện</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sử</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dụng</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ngôn</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ngữ</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vùng</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nào</a:t>
            </a:r>
            <a:r>
              <a:rPr lang="en-US" sz="4200" b="1" dirty="0">
                <a:solidFill>
                  <a:schemeClr val="bg1"/>
                </a:solidFill>
                <a:effectLst/>
                <a:latin typeface="Times New Roman" panose="02020603050405020304" pitchFamily="18" charset="0"/>
                <a:ea typeface="Times New Roman" panose="02020603050405020304" pitchFamily="18" charset="0"/>
              </a:rPr>
              <a:t>?</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8222304" y="4295821"/>
            <a:ext cx="1815213" cy="583750"/>
          </a:xfrm>
          <a:prstGeom prst="rect">
            <a:avLst/>
          </a:prstGeom>
        </p:spPr>
        <p:txBody>
          <a:bodyPr wrap="square">
            <a:spAutoFit/>
          </a:bodyPr>
          <a:lstStyle/>
          <a:p>
            <a:pPr>
              <a:lnSpc>
                <a:spcPct val="107000"/>
              </a:lnSpc>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479282" y="5652071"/>
            <a:ext cx="4202439" cy="583750"/>
          </a:xfrm>
          <a:prstGeom prst="rect">
            <a:avLst/>
          </a:prstGeom>
        </p:spPr>
        <p:txBody>
          <a:bodyPr wrap="square">
            <a:spAutoFit/>
          </a:bodyPr>
          <a:lstStyle/>
          <a:p>
            <a:pPr>
              <a:lnSpc>
                <a:spcPct val="107000"/>
              </a:lnSpc>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677232" y="5691724"/>
            <a:ext cx="3230372"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Miền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Bắc</a:t>
            </a:r>
            <a:endParaRPr lang="en-US" sz="3200" dirty="0">
              <a:latin typeface="Times New Roman" panose="02020603050405020304" pitchFamily="18" charset="0"/>
              <a:cs typeface="Times New Roman" panose="02020603050405020304" pitchFamily="18" charset="0"/>
            </a:endParaRPr>
          </a:p>
        </p:txBody>
      </p:sp>
      <p:sp>
        <p:nvSpPr>
          <p:cNvPr id="37" name="Hộp Văn bản 36">
            <a:extLst>
              <a:ext uri="{FF2B5EF4-FFF2-40B4-BE49-F238E27FC236}">
                <a16:creationId xmlns:a16="http://schemas.microsoft.com/office/drawing/2014/main" id="{E319742C-7781-0367-4935-B729A9BB9C1B}"/>
              </a:ext>
            </a:extLst>
          </p:cNvPr>
          <p:cNvSpPr txBox="1"/>
          <p:nvPr/>
        </p:nvSpPr>
        <p:spPr>
          <a:xfrm>
            <a:off x="1895827" y="4295821"/>
            <a:ext cx="6094324" cy="584775"/>
          </a:xfrm>
          <a:prstGeom prst="rect">
            <a:avLst/>
          </a:prstGeom>
          <a:noFill/>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Bắc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Bộ</a:t>
            </a:r>
            <a:endParaRPr lang="en-US" sz="3200" dirty="0"/>
          </a:p>
        </p:txBody>
      </p:sp>
    </p:spTree>
    <p:extLst>
      <p:ext uri="{BB962C8B-B14F-4D97-AF65-F5344CB8AC3E}">
        <p14:creationId xmlns:p14="http://schemas.microsoft.com/office/powerpoint/2010/main" val="42697692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heel(1)">
                                      <p:cBhvr>
                                        <p:cTn id="20" dur="2000"/>
                                        <p:tgtEl>
                                          <p:spTgt spid="3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6"/>
                                        </p:tgtEl>
                                        <p:attrNameLst>
                                          <p:attrName>fillcolor</p:attrName>
                                        </p:attrNameLst>
                                      </p:cBhvr>
                                      <p:to>
                                        <a:srgbClr val="05D805"/>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 grpId="0"/>
      <p:bldP spid="7" grpId="0"/>
      <p:bldP spid="18" grpId="0"/>
      <p:bldP spid="3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04019" y="1866354"/>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032380" y="1557233"/>
            <a:ext cx="8739205" cy="1938992"/>
          </a:xfrm>
          <a:prstGeom prst="rect">
            <a:avLst/>
          </a:prstGeom>
        </p:spPr>
        <p:txBody>
          <a:bodyPr wrap="square">
            <a:spAutoFit/>
          </a:bodyPr>
          <a:lstStyle/>
          <a:p>
            <a:pPr>
              <a:spcAft>
                <a:spcPts val="750"/>
              </a:spcAft>
            </a:pPr>
            <a:r>
              <a:rPr lang="en-US" sz="40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8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Người</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kể</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trong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văn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bản</a:t>
            </a:r>
            <a:r>
              <a:rPr lang="en-US" sz="4000" b="1" dirty="0">
                <a:solidFill>
                  <a:schemeClr val="bg1"/>
                </a:solidFill>
                <a:effectLst/>
                <a:latin typeface="Times New Roman" panose="02020603050405020304" pitchFamily="18" charset="0"/>
                <a:ea typeface="Times New Roman" panose="02020603050405020304" pitchFamily="18" charset="0"/>
              </a:rPr>
              <a:t> " </a:t>
            </a:r>
            <a:r>
              <a:rPr lang="en-US" sz="4000" b="1" dirty="0" err="1">
                <a:solidFill>
                  <a:schemeClr val="bg1"/>
                </a:solidFill>
                <a:effectLst/>
                <a:latin typeface="Times New Roman" panose="02020603050405020304" pitchFamily="18" charset="0"/>
                <a:ea typeface="Times New Roman" panose="02020603050405020304" pitchFamily="18" charset="0"/>
              </a:rPr>
              <a:t>Người</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đàn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ông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cô</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độc</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giữa</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rừng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kể</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chuyện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theo</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ngôi</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thứ</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mấy</a:t>
            </a:r>
            <a:r>
              <a:rPr lang="en-US" sz="4000" b="1" dirty="0">
                <a:solidFill>
                  <a:schemeClr val="bg1"/>
                </a:solidFill>
                <a:effectLst/>
                <a:latin typeface="Times New Roman" panose="02020603050405020304" pitchFamily="18" charset="0"/>
                <a:ea typeface="Times New Roman" panose="02020603050405020304" pitchFamily="18" charset="0"/>
              </a:rPr>
              <a:t>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2284496" y="4274563"/>
            <a:ext cx="4266996" cy="584775"/>
          </a:xfrm>
          <a:prstGeom prst="rect">
            <a:avLst/>
          </a:prstGeom>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Ngôi</a:t>
            </a:r>
            <a:r>
              <a:rPr lang="en-US" sz="3200" dirty="0">
                <a:solidFill>
                  <a:srgbClr val="000000"/>
                </a:solidFill>
                <a:effectLst/>
                <a:latin typeface="Times New Roman" panose="02020603050405020304" pitchFamily="18" charset="0"/>
                <a:ea typeface="Times New Roman" panose="02020603050405020304" pitchFamily="18" charset="0"/>
              </a:rPr>
              <a:t> 1</a:t>
            </a:r>
            <a:endParaRPr lang="en-US" sz="3200" dirty="0"/>
          </a:p>
        </p:txBody>
      </p:sp>
      <p:sp>
        <p:nvSpPr>
          <p:cNvPr id="6" name="Rectangle 5"/>
          <p:cNvSpPr/>
          <p:nvPr/>
        </p:nvSpPr>
        <p:spPr>
          <a:xfrm>
            <a:off x="8235053" y="4260155"/>
            <a:ext cx="4386778"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284496" y="5652298"/>
            <a:ext cx="4202439"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613730" y="5652298"/>
            <a:ext cx="2943434"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5337764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100"/>
                                  </p:stCondLst>
                                  <p:childTnLst>
                                    <p:animClr clrSpc="rgb" dir="cw">
                                      <p:cBhvr>
                                        <p:cTn id="30" dur="2000" fill="hold"/>
                                        <p:tgtEl>
                                          <p:spTgt spid="18"/>
                                        </p:tgtEl>
                                        <p:attrNameLst>
                                          <p:attrName>fillcolor</p:attrName>
                                        </p:attrNameLst>
                                      </p:cBhvr>
                                      <p:to>
                                        <a:srgbClr val="05D805"/>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71504" y="181734"/>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HÌNH THÀNH KIẾN THỨC MỚI</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E4E3C224-3A1E-4BFF-A3FA-67137A99220E}"/>
              </a:ext>
            </a:extLst>
          </p:cNvPr>
          <p:cNvSpPr/>
          <p:nvPr/>
        </p:nvSpPr>
        <p:spPr>
          <a:xfrm>
            <a:off x="2222258" y="2314784"/>
            <a:ext cx="2235442" cy="2228431"/>
          </a:xfrm>
          <a:prstGeom prst="ellipse">
            <a:avLst/>
          </a:prstGeom>
          <a:solidFill>
            <a:srgbClr val="1080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Thảo luận cặp đôi </a:t>
            </a:r>
            <a:endParaRPr lang="en-US" sz="3200" b="1" dirty="0">
              <a:solidFill>
                <a:schemeClr val="bg1"/>
              </a:solidFill>
            </a:endParaRPr>
          </a:p>
        </p:txBody>
      </p:sp>
      <p:sp>
        <p:nvSpPr>
          <p:cNvPr id="17" name="Speech Bubble: Oval 16">
            <a:extLst>
              <a:ext uri="{FF2B5EF4-FFF2-40B4-BE49-F238E27FC236}">
                <a16:creationId xmlns:a16="http://schemas.microsoft.com/office/drawing/2014/main" id="{2F29E21E-6095-4BD3-AE29-5C1C4C9A23D4}"/>
              </a:ext>
            </a:extLst>
          </p:cNvPr>
          <p:cNvSpPr/>
          <p:nvPr/>
        </p:nvSpPr>
        <p:spPr>
          <a:xfrm>
            <a:off x="4467810" y="1300572"/>
            <a:ext cx="7389896" cy="1642123"/>
          </a:xfrm>
          <a:prstGeom prst="wedgeEllipseCallout">
            <a:avLst>
              <a:gd name="adj1" fmla="val -50800"/>
              <a:gd name="adj2" fmla="val 50653"/>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1386840" algn="l"/>
              </a:tabLst>
            </a:pPr>
            <a:r>
              <a:rPr lang="de-DE" sz="2800" dirty="0">
                <a:effectLst/>
                <a:latin typeface="Times New Roman" panose="02020603050405020304" pitchFamily="18" charset="0"/>
                <a:ea typeface="Times New Roman" panose="02020603050405020304" pitchFamily="18" charset="0"/>
              </a:rPr>
              <a:t>Em hiểu thế nào là truyện ngắn, tiểu thuyết. Kể tên các truyện ngắn, tiểu thuyết mà em biết ?</a:t>
            </a:r>
            <a:endParaRPr lang="en-US" sz="2800" dirty="0">
              <a:effectLst/>
              <a:latin typeface="Times New Roman" panose="02020603050405020304" pitchFamily="18" charset="0"/>
              <a:ea typeface="Times New Roman" panose="02020603050405020304" pitchFamily="18" charset="0"/>
            </a:endParaRPr>
          </a:p>
        </p:txBody>
      </p:sp>
      <p:sp>
        <p:nvSpPr>
          <p:cNvPr id="20" name="Speech Bubble: Oval 19">
            <a:extLst>
              <a:ext uri="{FF2B5EF4-FFF2-40B4-BE49-F238E27FC236}">
                <a16:creationId xmlns:a16="http://schemas.microsoft.com/office/drawing/2014/main" id="{85B2839B-990C-401F-AE36-758C3E16E26E}"/>
              </a:ext>
            </a:extLst>
          </p:cNvPr>
          <p:cNvSpPr/>
          <p:nvPr/>
        </p:nvSpPr>
        <p:spPr>
          <a:xfrm>
            <a:off x="5302710" y="3081334"/>
            <a:ext cx="6110657" cy="1847461"/>
          </a:xfrm>
          <a:prstGeom prst="wedgeEllipseCallout">
            <a:avLst>
              <a:gd name="adj1" fmla="val -63207"/>
              <a:gd name="adj2" fmla="val -21846"/>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Cho biết cách tác giả làm bật đặc điểm của nhân vật trong truyện ngắn và tiểu thuyết?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22" name="Speech Bubble: Oval 21">
            <a:extLst>
              <a:ext uri="{FF2B5EF4-FFF2-40B4-BE49-F238E27FC236}">
                <a16:creationId xmlns:a16="http://schemas.microsoft.com/office/drawing/2014/main" id="{E6000EFD-2F57-4DF7-8CB9-1AF320790903}"/>
              </a:ext>
            </a:extLst>
          </p:cNvPr>
          <p:cNvSpPr/>
          <p:nvPr/>
        </p:nvSpPr>
        <p:spPr>
          <a:xfrm>
            <a:off x="4091722" y="5034143"/>
            <a:ext cx="5309445" cy="1642123"/>
          </a:xfrm>
          <a:prstGeom prst="wedgeEllipseCallout">
            <a:avLst>
              <a:gd name="adj1" fmla="val -49860"/>
              <a:gd name="adj2" fmla="val -87910"/>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Nêu đặc điểm bối cảnh trong truyện, tiểu thuyết cho ví dụ minh họa.</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DE69D012-F883-01C9-12FC-4D01A6F75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17" y="1300572"/>
            <a:ext cx="2505075" cy="2505075"/>
          </a:xfrm>
          <a:prstGeom prst="rect">
            <a:avLst/>
          </a:prstGeom>
        </p:spPr>
      </p:pic>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extLst>
              <p:ext uri="{D42A27DB-BD31-4B8C-83A1-F6EECF244321}">
                <p14:modId xmlns:p14="http://schemas.microsoft.com/office/powerpoint/2010/main" val="3817275468"/>
              </p:ext>
            </p:extLst>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spTree>
    <p:extLst>
      <p:ext uri="{BB962C8B-B14F-4D97-AF65-F5344CB8AC3E}">
        <p14:creationId xmlns:p14="http://schemas.microsoft.com/office/powerpoint/2010/main" val="18695857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7" grpId="0" animBg="1"/>
      <p:bldP spid="20"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6</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10863" y="1510701"/>
            <a:ext cx="8778000" cy="2031325"/>
          </a:xfrm>
          <a:prstGeom prst="rect">
            <a:avLst/>
          </a:prstGeom>
        </p:spPr>
        <p:txBody>
          <a:bodyPr wrap="square">
            <a:spAutoFit/>
          </a:bodyPr>
          <a:lstStyle/>
          <a:p>
            <a:pPr>
              <a:spcAft>
                <a:spcPts val="750"/>
              </a:spcAft>
            </a:pPr>
            <a:r>
              <a:rPr lang="en-US" sz="41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1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41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Phong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cảnh</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thiên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nhiên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mang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nét</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đặc</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trưng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của</a:t>
            </a:r>
            <a:r>
              <a:rPr lang="en-US" sz="4100" b="1" dirty="0">
                <a:solidFill>
                  <a:schemeClr val="bg1"/>
                </a:solidFill>
                <a:effectLst/>
                <a:latin typeface="Times New Roman" panose="02020603050405020304" pitchFamily="18" charset="0"/>
                <a:ea typeface="Times New Roman" panose="02020603050405020304" pitchFamily="18" charset="0"/>
              </a:rPr>
              <a:t> Nam </a:t>
            </a:r>
            <a:r>
              <a:rPr lang="en-US" sz="4100" b="1" dirty="0" err="1">
                <a:solidFill>
                  <a:schemeClr val="bg1"/>
                </a:solidFill>
                <a:effectLst/>
                <a:latin typeface="Times New Roman" panose="02020603050405020304" pitchFamily="18" charset="0"/>
                <a:ea typeface="Times New Roman" panose="02020603050405020304" pitchFamily="18" charset="0"/>
              </a:rPr>
              <a:t>Bộ</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được</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nói</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đến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trong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đoạn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trích</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là</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gì</a:t>
            </a:r>
            <a:r>
              <a:rPr lang="en-US" sz="4100" b="1" dirty="0">
                <a:solidFill>
                  <a:schemeClr val="bg1"/>
                </a:solidFill>
                <a:effectLst/>
                <a:latin typeface="Times New Roman" panose="02020603050405020304" pitchFamily="18" charset="0"/>
                <a:ea typeface="Times New Roman" panose="02020603050405020304" pitchFamily="18" charset="0"/>
              </a:rPr>
              <a:t>?</a:t>
            </a:r>
            <a:endParaRPr lang="en-US" sz="41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752804" y="4275593"/>
            <a:ext cx="4266996" cy="584775"/>
          </a:xfrm>
          <a:prstGeom prst="rect">
            <a:avLst/>
          </a:prstGeom>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lúa</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7730106" y="4241554"/>
            <a:ext cx="4386778"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Sen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728880" y="5648368"/>
            <a:ext cx="4202439"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đước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730106" y="5569303"/>
            <a:ext cx="1946367"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tràm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286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05D805"/>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7</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542934"/>
            <a:ext cx="8565599" cy="1938992"/>
          </a:xfrm>
          <a:prstGeom prst="rect">
            <a:avLst/>
          </a:prstGeom>
        </p:spPr>
        <p:txBody>
          <a:bodyPr wrap="square">
            <a:spAutoFit/>
          </a:bodyPr>
          <a:lstStyle/>
          <a:p>
            <a:pPr>
              <a:spcAft>
                <a:spcPts val="750"/>
              </a:spcAft>
            </a:pPr>
            <a:r>
              <a:rPr lang="en-US" sz="40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7.</a:t>
            </a:r>
            <a:r>
              <a:rPr lang="en-US" sz="40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Thông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điệp</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nhà</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văn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muốn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gửi</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đến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bạn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đọc</a:t>
            </a:r>
            <a:r>
              <a:rPr lang="en-US" sz="4000" b="1" dirty="0">
                <a:solidFill>
                  <a:schemeClr val="bg1"/>
                </a:solidFill>
                <a:effectLst/>
                <a:latin typeface="Times New Roman" panose="02020603050405020304" pitchFamily="18" charset="0"/>
                <a:ea typeface="Times New Roman" panose="02020603050405020304" pitchFamily="18" charset="0"/>
              </a:rPr>
              <a:t> qua </a:t>
            </a:r>
            <a:r>
              <a:rPr lang="en-US" sz="4000" b="1" dirty="0" err="1">
                <a:solidFill>
                  <a:schemeClr val="bg1"/>
                </a:solidFill>
                <a:effectLst/>
                <a:latin typeface="Times New Roman" panose="02020603050405020304" pitchFamily="18" charset="0"/>
                <a:ea typeface="Times New Roman" panose="02020603050405020304" pitchFamily="18" charset="0"/>
              </a:rPr>
              <a:t>văn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bản</a:t>
            </a:r>
            <a:r>
              <a:rPr lang="en-US" sz="4000" b="1" dirty="0">
                <a:solidFill>
                  <a:schemeClr val="bg1"/>
                </a:solidFill>
                <a:effectLst/>
                <a:latin typeface="Times New Roman" panose="02020603050405020304" pitchFamily="18" charset="0"/>
                <a:ea typeface="Times New Roman" panose="02020603050405020304" pitchFamily="18" charset="0"/>
              </a:rPr>
              <a:t> " </a:t>
            </a:r>
            <a:r>
              <a:rPr lang="en-US" sz="4000" b="1" dirty="0" err="1">
                <a:solidFill>
                  <a:schemeClr val="bg1"/>
                </a:solidFill>
                <a:effectLst/>
                <a:latin typeface="Times New Roman" panose="02020603050405020304" pitchFamily="18" charset="0"/>
                <a:ea typeface="Times New Roman" panose="02020603050405020304" pitchFamily="18" charset="0"/>
              </a:rPr>
              <a:t>Người</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đàn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ông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cô</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độc</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giữa</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rừng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là</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gì</a:t>
            </a:r>
            <a:r>
              <a:rPr lang="en-US" sz="4000" b="1" dirty="0">
                <a:solidFill>
                  <a:schemeClr val="bg1"/>
                </a:solidFill>
                <a:effectLst/>
                <a:latin typeface="Times New Roman" panose="02020603050405020304" pitchFamily="18" charset="0"/>
                <a:ea typeface="Times New Roman" panose="02020603050405020304" pitchFamily="18" charset="0"/>
              </a:rPr>
              <a:t>?</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039511" y="4179167"/>
            <a:ext cx="4202439" cy="954107"/>
          </a:xfrm>
          <a:prstGeom prst="rect">
            <a:avLst/>
          </a:prstGeom>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6977612" y="3980653"/>
            <a:ext cx="4364670" cy="1384995"/>
          </a:xfrm>
          <a:prstGeom prst="rect">
            <a:avLst/>
          </a:prstGeom>
        </p:spPr>
        <p:txBody>
          <a:bodyPr wrap="square">
            <a:spAutoFit/>
          </a:bodyPr>
          <a:lstStyle/>
          <a:p>
            <a:pPr marL="0" marR="0" algn="just">
              <a:spcBef>
                <a:spcPts val="0"/>
              </a:spcBef>
              <a:spcAft>
                <a:spcPts val="0"/>
              </a:spcAft>
            </a:pP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phác</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917750" y="5504774"/>
            <a:ext cx="4822358" cy="923330"/>
          </a:xfrm>
          <a:prstGeom prst="rect">
            <a:avLst/>
          </a:prstGeom>
        </p:spPr>
        <p:txBody>
          <a:bodyPr wrap="square">
            <a:spAutoFit/>
          </a:bodyPr>
          <a:lstStyle/>
          <a:p>
            <a:pPr marL="0" marR="0" algn="just">
              <a:spcBef>
                <a:spcPts val="0"/>
              </a:spcBef>
              <a:spcAft>
                <a:spcPts val="0"/>
              </a:spcAft>
            </a:pPr>
            <a:r>
              <a:rPr lang="de-DE"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Nam Bộ cương trực, </a:t>
            </a:r>
          </a:p>
          <a:p>
            <a:pPr marL="0" marR="0" algn="just">
              <a:spcBef>
                <a:spcPts val="0"/>
              </a:spcBef>
              <a:spcAft>
                <a:spcPts val="0"/>
              </a:spcAft>
            </a:pPr>
            <a:r>
              <a:rPr lang="de-DE"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thẳng thắn, gan dạ  giàu tình cảm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6740390" y="5504774"/>
            <a:ext cx="5226702" cy="954107"/>
          </a:xfrm>
          <a:prstGeom prst="rect">
            <a:avLst/>
          </a:prstGeom>
        </p:spPr>
        <p:txBody>
          <a:bodyPr wrap="square">
            <a:spAutoFit/>
          </a:bodyPr>
          <a:lstStyle/>
          <a:p>
            <a:r>
              <a:rPr lang="de-DE" sz="2800" dirty="0">
                <a:latin typeface="Times New Roman" panose="02020603050405020304" pitchFamily="18" charset="0"/>
                <a:cs typeface="Times New Roman" panose="02020603050405020304" pitchFamily="18" charset="0"/>
              </a:rPr>
              <a:t>Người Nam Bộ bị bọn thực dân phong kiến áp bức đến cùng kiệt.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524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iterate type="lt">
                                    <p:tmPct val="0"/>
                                  </p:iterate>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7"/>
                                        </p:tgtEl>
                                        <p:attrNameLst>
                                          <p:attrName>ppt_x</p:attrName>
                                          <p:attrName>ppt_y</p:attrName>
                                        </p:attrNameLst>
                                      </p:cBhvr>
                                    </p:animMotion>
                                    <p:animRot by="1500000">
                                      <p:cBhvr>
                                        <p:cTn id="31" dur="125" fill="hold">
                                          <p:stCondLst>
                                            <p:cond delay="0"/>
                                          </p:stCondLst>
                                        </p:cTn>
                                        <p:tgtEl>
                                          <p:spTgt spid="7"/>
                                        </p:tgtEl>
                                        <p:attrNameLst>
                                          <p:attrName>r</p:attrName>
                                        </p:attrNameLst>
                                      </p:cBhvr>
                                    </p:animRot>
                                    <p:animRot by="-1500000">
                                      <p:cBhvr>
                                        <p:cTn id="32" dur="125" fill="hold">
                                          <p:stCondLst>
                                            <p:cond delay="125"/>
                                          </p:stCondLst>
                                        </p:cTn>
                                        <p:tgtEl>
                                          <p:spTgt spid="7"/>
                                        </p:tgtEl>
                                        <p:attrNameLst>
                                          <p:attrName>r</p:attrName>
                                        </p:attrNameLst>
                                      </p:cBhvr>
                                    </p:animRot>
                                    <p:animRot by="-1500000">
                                      <p:cBhvr>
                                        <p:cTn id="33" dur="125" fill="hold">
                                          <p:stCondLst>
                                            <p:cond delay="250"/>
                                          </p:stCondLst>
                                        </p:cTn>
                                        <p:tgtEl>
                                          <p:spTgt spid="7"/>
                                        </p:tgtEl>
                                        <p:attrNameLst>
                                          <p:attrName>r</p:attrName>
                                        </p:attrNameLst>
                                      </p:cBhvr>
                                    </p:animRot>
                                    <p:animRot by="1500000">
                                      <p:cBhvr>
                                        <p:cTn id="34"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7" grpId="1"/>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8</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482051"/>
            <a:ext cx="8494221" cy="203132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4200" b="1" dirty="0">
                <a:solidFill>
                  <a:schemeClr val="bg1"/>
                </a:solidFill>
                <a:effectLst/>
                <a:latin typeface="Times New Roman" panose="02020603050405020304" pitchFamily="18" charset="0"/>
                <a:ea typeface="Times New Roman" panose="02020603050405020304" pitchFamily="18" charset="0"/>
              </a:rPr>
              <a:t>Nhan đề văn bản " Người đàn ông cô độc giữa rừng" gợi cho em những suy nghĩ gì?</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811485" y="4070603"/>
            <a:ext cx="5391369" cy="1138773"/>
          </a:xfrm>
          <a:prstGeom prst="rect">
            <a:avLst/>
          </a:prstGeom>
        </p:spPr>
        <p:txBody>
          <a:bodyPr wrap="square">
            <a:spAutoFit/>
          </a:bodyPr>
          <a:lstStyle/>
          <a:p>
            <a:r>
              <a:rPr lang="de-DE" sz="3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de-DE" sz="3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ột người sống cô đơn nơi rừng vắng mênh mông</a:t>
            </a:r>
            <a:endParaRPr lang="en-US" sz="3300" dirty="0">
              <a:latin typeface="Times New Roman" panose="02020603050405020304" pitchFamily="18" charset="0"/>
              <a:cs typeface="Times New Roman" panose="02020603050405020304" pitchFamily="18" charset="0"/>
            </a:endParaRPr>
          </a:p>
        </p:txBody>
      </p:sp>
      <p:sp>
        <p:nvSpPr>
          <p:cNvPr id="6" name="Rectangle 5"/>
          <p:cNvSpPr/>
          <p:nvPr/>
        </p:nvSpPr>
        <p:spPr>
          <a:xfrm>
            <a:off x="6830262" y="4048690"/>
            <a:ext cx="4651254" cy="1174296"/>
          </a:xfrm>
          <a:prstGeom prst="rect">
            <a:avLst/>
          </a:prstGeom>
        </p:spPr>
        <p:txBody>
          <a:bodyPr wrap="square">
            <a:spAutoFit/>
          </a:bodyPr>
          <a:lstStyle/>
          <a:p>
            <a:pPr>
              <a:lnSpc>
                <a:spcPct val="107000"/>
              </a:lnSpc>
              <a:spcAft>
                <a:spcPts val="0"/>
              </a:spcAft>
            </a:pPr>
            <a:r>
              <a:rPr lang="de-DE"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de-DE" sz="3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ột người sống đơn độc giữa thiên nhiên</a:t>
            </a: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811485" y="5470168"/>
            <a:ext cx="4907680" cy="1107996"/>
          </a:xfrm>
          <a:prstGeom prst="rect">
            <a:avLst/>
          </a:prstGeom>
        </p:spPr>
        <p:txBody>
          <a:bodyPr wrap="square">
            <a:spAutoFit/>
          </a:bodyPr>
          <a:lstStyle/>
          <a:p>
            <a:pPr marL="0" marR="0">
              <a:spcBef>
                <a:spcPts val="0"/>
              </a:spcBef>
              <a:spcAft>
                <a:spcPts val="0"/>
              </a:spcAft>
            </a:pPr>
            <a:r>
              <a:rPr lang="de-DE" sz="3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de-DE" sz="3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uộc sống hòa mình giữa con người với thiên nhiên</a:t>
            </a:r>
            <a:endParaRPr lang="en-US" sz="33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7238352" y="5424001"/>
            <a:ext cx="3726902" cy="1200329"/>
          </a:xfrm>
          <a:prstGeom prst="rect">
            <a:avLst/>
          </a:prstGeom>
        </p:spPr>
        <p:txBody>
          <a:bodyPr wrap="square">
            <a:spAutoFit/>
          </a:bodyPr>
          <a:lstStyle/>
          <a:p>
            <a:r>
              <a:rPr lang="de-DE" sz="3600" dirty="0">
                <a:latin typeface="Times New Roman" panose="02020603050405020304" pitchFamily="18" charset="0"/>
                <a:cs typeface="Times New Roman" panose="02020603050405020304" pitchFamily="18" charset="0"/>
              </a:rPr>
              <a:t>Ý chí nghị lực của con người </a:t>
            </a:r>
            <a:endParaRPr lang="en-US" sz="3600" dirty="0">
              <a:latin typeface="Times New Roman" panose="02020603050405020304" pitchFamily="18" charset="0"/>
              <a:cs typeface="Times New Roman" panose="02020603050405020304" pitchFamily="18" charset="0"/>
            </a:endParaRPr>
          </a:p>
        </p:txBody>
      </p:sp>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7143" y="208465"/>
            <a:ext cx="3318812" cy="649479"/>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4787" y="124440"/>
            <a:ext cx="3318812" cy="649479"/>
          </a:xfrm>
          <a:prstGeom prst="rect">
            <a:avLst/>
          </a:prstGeom>
        </p:spPr>
      </p:pic>
    </p:spTree>
    <p:extLst>
      <p:ext uri="{BB962C8B-B14F-4D97-AF65-F5344CB8AC3E}">
        <p14:creationId xmlns:p14="http://schemas.microsoft.com/office/powerpoint/2010/main" val="1566854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5"/>
                                        </p:tgtEl>
                                        <p:attrNameLst>
                                          <p:attrName>ppt_x</p:attrName>
                                          <p:attrName>ppt_y</p:attrName>
                                        </p:attrNameLst>
                                      </p:cBhvr>
                                    </p:animMotion>
                                    <p:animRot by="1500000">
                                      <p:cBhvr>
                                        <p:cTn id="31" dur="125" fill="hold">
                                          <p:stCondLst>
                                            <p:cond delay="0"/>
                                          </p:stCondLst>
                                        </p:cTn>
                                        <p:tgtEl>
                                          <p:spTgt spid="5"/>
                                        </p:tgtEl>
                                        <p:attrNameLst>
                                          <p:attrName>r</p:attrName>
                                        </p:attrNameLst>
                                      </p:cBhvr>
                                    </p:animRot>
                                    <p:animRot by="-1500000">
                                      <p:cBhvr>
                                        <p:cTn id="32" dur="125" fill="hold">
                                          <p:stCondLst>
                                            <p:cond delay="125"/>
                                          </p:stCondLst>
                                        </p:cTn>
                                        <p:tgtEl>
                                          <p:spTgt spid="5"/>
                                        </p:tgtEl>
                                        <p:attrNameLst>
                                          <p:attrName>r</p:attrName>
                                        </p:attrNameLst>
                                      </p:cBhvr>
                                    </p:animRot>
                                    <p:animRot by="-1500000">
                                      <p:cBhvr>
                                        <p:cTn id="33" dur="125" fill="hold">
                                          <p:stCondLst>
                                            <p:cond delay="250"/>
                                          </p:stCondLst>
                                        </p:cTn>
                                        <p:tgtEl>
                                          <p:spTgt spid="5"/>
                                        </p:tgtEl>
                                        <p:attrNameLst>
                                          <p:attrName>r</p:attrName>
                                        </p:attrNameLst>
                                      </p:cBhvr>
                                    </p:animRot>
                                    <p:animRot by="1500000">
                                      <p:cBhvr>
                                        <p:cTn id="3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5" grpId="1"/>
      <p:bldP spid="6" grpId="0"/>
      <p:bldP spid="7" grpId="0"/>
      <p:bldP spid="18"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73874" y="1749400"/>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9</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094782" y="1823335"/>
            <a:ext cx="8625889" cy="138499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9.</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4200" b="1" dirty="0">
                <a:solidFill>
                  <a:schemeClr val="bg1"/>
                </a:solidFill>
                <a:effectLst/>
                <a:latin typeface="Times New Roman" panose="02020603050405020304" pitchFamily="18" charset="0"/>
                <a:ea typeface="Times New Roman" panose="02020603050405020304" pitchFamily="18" charset="0"/>
              </a:rPr>
              <a:t>Ý nào sau đây khái quát đầy đủ nhất về nhân vật chú Võ Tòng?</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481896" y="4091829"/>
            <a:ext cx="4340303"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Hiền lành, thật thà, </a:t>
            </a:r>
          </a:p>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 chỉ</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6932953" y="3930614"/>
            <a:ext cx="4542439" cy="1384995"/>
          </a:xfrm>
          <a:prstGeom prst="rect">
            <a:avLst/>
          </a:prstGeom>
        </p:spPr>
        <p:txBody>
          <a:bodyPr wrap="square">
            <a:spAutoFit/>
          </a:bodyPr>
          <a:lstStyle/>
          <a:p>
            <a:pPr marL="0" marR="0">
              <a:spcBef>
                <a:spcPts val="0"/>
              </a:spcBef>
              <a:spcAft>
                <a:spcPts val="0"/>
              </a:spcAft>
            </a:pPr>
            <a:r>
              <a:rPr lang="de-D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 trực, thẳng thắn, gan dạ, giàu tình cảm quan tâm tới mọi người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238244" y="5435543"/>
            <a:ext cx="4583955" cy="1077218"/>
          </a:xfrm>
          <a:prstGeom prst="rect">
            <a:avLst/>
          </a:prstGeom>
        </p:spPr>
        <p:txBody>
          <a:bodyPr wrap="square">
            <a:spAutoFit/>
          </a:bodyPr>
          <a:lstStyle/>
          <a:p>
            <a:pPr>
              <a:spcAft>
                <a:spcPts val="0"/>
              </a:spcAft>
            </a:pPr>
            <a:r>
              <a:rPr lang="de-D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 nghèo khổ cô đơn, dữ  dằn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085353" y="5583033"/>
            <a:ext cx="4060727" cy="584775"/>
          </a:xfrm>
          <a:prstGeom prst="rect">
            <a:avLst/>
          </a:prstGeom>
        </p:spPr>
        <p:txBody>
          <a:bodyPr wrap="none">
            <a:spAutoFit/>
          </a:bodyPr>
          <a:lstStyle/>
          <a:p>
            <a:r>
              <a:rPr lang="de-DE" sz="3200" dirty="0">
                <a:latin typeface="Times New Roman" panose="02020603050405020304" pitchFamily="18" charset="0"/>
                <a:cs typeface="Times New Roman" panose="02020603050405020304" pitchFamily="18" charset="0"/>
              </a:rPr>
              <a:t>Sống giản dị, mộc mạc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0842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iterate type="lt">
                                    <p:tmPct val="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heel(1)">
                                      <p:cBhvr>
                                        <p:cTn id="17" dur="2000"/>
                                        <p:tgtEl>
                                          <p:spTgt spid="6">
                                            <p:txEl>
                                              <p:pRg st="0" end="0"/>
                                            </p:tx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nodeType="clickEffect">
                                  <p:stCondLst>
                                    <p:cond delay="0"/>
                                  </p:stCondLst>
                                  <p:iterate type="lt">
                                    <p:tmPct val="10000"/>
                                  </p:iterate>
                                  <p:childTnLst>
                                    <p:animMotion origin="layout" path="M 3.54167E-6 1.85185E-6 L 3.54167E-6 -0.07222 " pathEditMode="relative" rAng="0" ptsTypes="AA">
                                      <p:cBhvr>
                                        <p:cTn id="30" dur="250" accel="50000" decel="50000" autoRev="1" fill="hold">
                                          <p:stCondLst>
                                            <p:cond delay="0"/>
                                          </p:stCondLst>
                                        </p:cTn>
                                        <p:tgtEl>
                                          <p:spTgt spid="6">
                                            <p:txEl>
                                              <p:pRg st="0" end="0"/>
                                            </p:txEl>
                                          </p:spTgt>
                                        </p:tgtEl>
                                        <p:attrNameLst>
                                          <p:attrName>ppt_x</p:attrName>
                                          <p:attrName>ppt_y</p:attrName>
                                        </p:attrNameLst>
                                      </p:cBhvr>
                                      <p:rCtr x="0" y="-3611"/>
                                    </p:animMotion>
                                    <p:animRot by="1500000">
                                      <p:cBhvr>
                                        <p:cTn id="31" dur="125" fill="hold">
                                          <p:stCondLst>
                                            <p:cond delay="0"/>
                                          </p:stCondLst>
                                        </p:cTn>
                                        <p:tgtEl>
                                          <p:spTgt spid="6">
                                            <p:txEl>
                                              <p:pRg st="0" end="0"/>
                                            </p:txEl>
                                          </p:spTgt>
                                        </p:tgtEl>
                                        <p:attrNameLst>
                                          <p:attrName>r</p:attrName>
                                        </p:attrNameLst>
                                      </p:cBhvr>
                                    </p:animRot>
                                    <p:animRot by="-1500000">
                                      <p:cBhvr>
                                        <p:cTn id="32" dur="125" fill="hold">
                                          <p:stCondLst>
                                            <p:cond delay="125"/>
                                          </p:stCondLst>
                                        </p:cTn>
                                        <p:tgtEl>
                                          <p:spTgt spid="6">
                                            <p:txEl>
                                              <p:pRg st="0" end="0"/>
                                            </p:txEl>
                                          </p:spTgt>
                                        </p:tgtEl>
                                        <p:attrNameLst>
                                          <p:attrName>r</p:attrName>
                                        </p:attrNameLst>
                                      </p:cBhvr>
                                    </p:animRot>
                                    <p:animRot by="-1500000">
                                      <p:cBhvr>
                                        <p:cTn id="33" dur="125" fill="hold">
                                          <p:stCondLst>
                                            <p:cond delay="250"/>
                                          </p:stCondLst>
                                        </p:cTn>
                                        <p:tgtEl>
                                          <p:spTgt spid="6">
                                            <p:txEl>
                                              <p:pRg st="0" end="0"/>
                                            </p:txEl>
                                          </p:spTgt>
                                        </p:tgtEl>
                                        <p:attrNameLst>
                                          <p:attrName>r</p:attrName>
                                        </p:attrNameLst>
                                      </p:cBhvr>
                                    </p:animRot>
                                    <p:animRot by="1500000">
                                      <p:cBhvr>
                                        <p:cTn id="34" dur="125" fill="hold">
                                          <p:stCondLst>
                                            <p:cond delay="375"/>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build="allAtOnce"/>
      <p:bldP spid="7" grpId="0"/>
      <p:bldP spid="18"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54262" y="1866354"/>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10</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889947"/>
            <a:ext cx="7877039" cy="138499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4200" b="1" dirty="0">
                <a:solidFill>
                  <a:schemeClr val="bg1"/>
                </a:solidFill>
                <a:effectLst/>
                <a:latin typeface="Times New Roman" panose="02020603050405020304" pitchFamily="18" charset="0"/>
                <a:ea typeface="Times New Roman" panose="02020603050405020304" pitchFamily="18" charset="0"/>
              </a:rPr>
              <a:t>Trong văn bản tính cách nhân vật hiện lên qua yếu tố nào?</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047025" y="4063838"/>
            <a:ext cx="4266996"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rPr>
              <a:t>Trang phục, hình dáng, cử  chỉ, ngôn ngữ</a:t>
            </a:r>
            <a:endParaRPr lang="en-US" sz="32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830262" y="4117612"/>
            <a:ext cx="4825826"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rPr>
              <a:t>Trang phục, hình dáng, ngôn ngữ, cử chỉ,  suy nghĩ</a:t>
            </a:r>
            <a:endParaRPr lang="en-US" sz="3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006384" y="5435543"/>
            <a:ext cx="4202439"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rPr>
              <a:t>Hình dáng lời của người kể chuyện</a:t>
            </a:r>
            <a:endParaRPr lang="en-US" sz="32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830263" y="5397071"/>
            <a:ext cx="4725342" cy="1154162"/>
          </a:xfrm>
          <a:prstGeom prst="rect">
            <a:avLst/>
          </a:prstGeom>
        </p:spPr>
        <p:txBody>
          <a:bodyPr wrap="square">
            <a:spAutoFit/>
          </a:bodyPr>
          <a:lstStyle/>
          <a:p>
            <a:r>
              <a:rPr lang="de-DE" sz="2300" dirty="0">
                <a:latin typeface="Times New Roman" panose="02020603050405020304" pitchFamily="18" charset="0"/>
                <a:cs typeface="Times New Roman" panose="02020603050405020304" pitchFamily="18" charset="0"/>
              </a:rPr>
              <a:t>Trang phục, hình dáng, ngôn ngữ, cử chỉ,  suy nghĩ, lời kể của người kể chuyện, nhận xét của nhân vật khác.</a:t>
            </a:r>
            <a:endParaRPr lang="en-US"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8410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iterate type="lt">
                                    <p:tmPct val="0"/>
                                  </p:iterate>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18"/>
                                        </p:tgtEl>
                                        <p:attrNameLst>
                                          <p:attrName>ppt_x</p:attrName>
                                          <p:attrName>ppt_y</p:attrName>
                                        </p:attrNameLst>
                                      </p:cBhvr>
                                    </p:animMotion>
                                    <p:animRot by="1500000">
                                      <p:cBhvr>
                                        <p:cTn id="31" dur="125" fill="hold">
                                          <p:stCondLst>
                                            <p:cond delay="0"/>
                                          </p:stCondLst>
                                        </p:cTn>
                                        <p:tgtEl>
                                          <p:spTgt spid="18"/>
                                        </p:tgtEl>
                                        <p:attrNameLst>
                                          <p:attrName>r</p:attrName>
                                        </p:attrNameLst>
                                      </p:cBhvr>
                                    </p:animRot>
                                    <p:animRot by="-1500000">
                                      <p:cBhvr>
                                        <p:cTn id="32" dur="125" fill="hold">
                                          <p:stCondLst>
                                            <p:cond delay="125"/>
                                          </p:stCondLst>
                                        </p:cTn>
                                        <p:tgtEl>
                                          <p:spTgt spid="18"/>
                                        </p:tgtEl>
                                        <p:attrNameLst>
                                          <p:attrName>r</p:attrName>
                                        </p:attrNameLst>
                                      </p:cBhvr>
                                    </p:animRot>
                                    <p:animRot by="-1500000">
                                      <p:cBhvr>
                                        <p:cTn id="33" dur="125" fill="hold">
                                          <p:stCondLst>
                                            <p:cond delay="250"/>
                                          </p:stCondLst>
                                        </p:cTn>
                                        <p:tgtEl>
                                          <p:spTgt spid="18"/>
                                        </p:tgtEl>
                                        <p:attrNameLst>
                                          <p:attrName>r</p:attrName>
                                        </p:attrNameLst>
                                      </p:cBhvr>
                                    </p:animRot>
                                    <p:animRot by="1500000">
                                      <p:cBhvr>
                                        <p:cTn id="34" dur="125" fill="hold">
                                          <p:stCondLst>
                                            <p:cond delay="375"/>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P spid="18"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name="Equation" r:id="rId2" imgW="914400" imgH="216000" progId="Equation.DSMT4">
                  <p:embed/>
                </p:oleObj>
              </mc:Choice>
              <mc:Fallback>
                <p:oleObj name="Equation" r:id="rId2"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3"/>
                      <a:stretch>
                        <a:fillRect/>
                      </a:stretch>
                    </p:blipFill>
                    <p:spPr>
                      <a:xfrm>
                        <a:off x="4927600" y="2641600"/>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22" y="1743284"/>
            <a:ext cx="3053002" cy="2228431"/>
          </a:xfrm>
          <a:prstGeom prst="rect">
            <a:avLst/>
          </a:prstGeom>
        </p:spPr>
      </p:pic>
      <p:sp>
        <p:nvSpPr>
          <p:cNvPr id="11" name="Cuộn: Ngang 10">
            <a:extLst>
              <a:ext uri="{FF2B5EF4-FFF2-40B4-BE49-F238E27FC236}">
                <a16:creationId xmlns:a16="http://schemas.microsoft.com/office/drawing/2014/main" id="{9C751495-63C0-E27F-1D85-A807C976AD09}"/>
              </a:ext>
            </a:extLst>
          </p:cNvPr>
          <p:cNvSpPr/>
          <p:nvPr/>
        </p:nvSpPr>
        <p:spPr>
          <a:xfrm>
            <a:off x="3735464" y="1251997"/>
            <a:ext cx="7786201"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43601" y="1710873"/>
            <a:ext cx="2100421" cy="1861454"/>
          </a:xfrm>
          <a:prstGeom prst="rect">
            <a:avLst/>
          </a:prstGeom>
        </p:spPr>
      </p:pic>
      <p:sp>
        <p:nvSpPr>
          <p:cNvPr id="13" name="Hộp Văn bản 12">
            <a:extLst>
              <a:ext uri="{FF2B5EF4-FFF2-40B4-BE49-F238E27FC236}">
                <a16:creationId xmlns:a16="http://schemas.microsoft.com/office/drawing/2014/main" id="{411D78F5-E174-230F-DAFB-32FF3B7D3DCC}"/>
              </a:ext>
            </a:extLst>
          </p:cNvPr>
          <p:cNvSpPr txBox="1"/>
          <p:nvPr/>
        </p:nvSpPr>
        <p:spPr>
          <a:xfrm>
            <a:off x="4539867" y="2479472"/>
            <a:ext cx="6890133" cy="2308324"/>
          </a:xfrm>
          <a:prstGeom prst="rect">
            <a:avLst/>
          </a:prstGeom>
          <a:noFill/>
        </p:spPr>
        <p:txBody>
          <a:bodyPr wrap="square">
            <a:spAutoFit/>
          </a:bodyPr>
          <a:lstStyle/>
          <a:p>
            <a:pPr marL="0" marR="0" algn="just">
              <a:spcBef>
                <a:spcPts val="0"/>
              </a:spcBef>
              <a:spcAft>
                <a:spcPts val="0"/>
              </a:spcAft>
            </a:pPr>
            <a:r>
              <a:rPr lang="nl-NL" sz="3200" b="1" dirty="0">
                <a:solidFill>
                  <a:srgbClr val="3DAF4F"/>
                </a:solidFill>
                <a:effectLst/>
                <a:latin typeface="Times New Roman" panose="02020603050405020304" pitchFamily="18" charset="0"/>
                <a:ea typeface="Times New Roman" panose="02020603050405020304" pitchFamily="18" charset="0"/>
              </a:rPr>
              <a:t>Bài tập 2: </a:t>
            </a:r>
            <a:endParaRPr lang="en-US" sz="3200" dirty="0">
              <a:solidFill>
                <a:srgbClr val="3DAF4F"/>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nl-NL" sz="2800" dirty="0">
                <a:solidFill>
                  <a:srgbClr val="000000"/>
                </a:solidFill>
                <a:effectLst/>
                <a:latin typeface="Times New Roman" panose="02020603050405020304" pitchFamily="18" charset="0"/>
                <a:ea typeface="Times New Roman" panose="02020603050405020304" pitchFamily="18" charset="0"/>
              </a:rPr>
              <a:t>Qua  văn bản em hiểu được điều gì  về con người và thiên nhiên của vùng đất phương Nam? Hãy nêu một chi tiết mà em thích nhất và lí giải vì sao?</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63137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name="Equation" r:id="rId2" imgW="914400" imgH="216000" progId="Equation.DSMT4">
                  <p:embed/>
                </p:oleObj>
              </mc:Choice>
              <mc:Fallback>
                <p:oleObj name="Equation" r:id="rId2"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3"/>
                      <a:stretch>
                        <a:fillRect/>
                      </a:stretch>
                    </p:blipFill>
                    <p:spPr>
                      <a:xfrm>
                        <a:off x="4927600" y="2641600"/>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22" y="1743284"/>
            <a:ext cx="3053002" cy="2228431"/>
          </a:xfrm>
          <a:prstGeom prst="rect">
            <a:avLst/>
          </a:prstGeom>
        </p:spPr>
      </p:pic>
      <p:sp>
        <p:nvSpPr>
          <p:cNvPr id="11" name="Cuộn: Ngang 10">
            <a:extLst>
              <a:ext uri="{FF2B5EF4-FFF2-40B4-BE49-F238E27FC236}">
                <a16:creationId xmlns:a16="http://schemas.microsoft.com/office/drawing/2014/main" id="{9C751495-63C0-E27F-1D85-A807C976AD09}"/>
              </a:ext>
            </a:extLst>
          </p:cNvPr>
          <p:cNvSpPr/>
          <p:nvPr/>
        </p:nvSpPr>
        <p:spPr>
          <a:xfrm>
            <a:off x="3735464" y="1251997"/>
            <a:ext cx="7786201"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483892" y="1862768"/>
            <a:ext cx="2100421" cy="1861454"/>
          </a:xfrm>
          <a:prstGeom prst="rect">
            <a:avLst/>
          </a:prstGeom>
        </p:spPr>
      </p:pic>
      <p:sp>
        <p:nvSpPr>
          <p:cNvPr id="13" name="Hộp Văn bản 12">
            <a:extLst>
              <a:ext uri="{FF2B5EF4-FFF2-40B4-BE49-F238E27FC236}">
                <a16:creationId xmlns:a16="http://schemas.microsoft.com/office/drawing/2014/main" id="{411D78F5-E174-230F-DAFB-32FF3B7D3DCC}"/>
              </a:ext>
            </a:extLst>
          </p:cNvPr>
          <p:cNvSpPr txBox="1"/>
          <p:nvPr/>
        </p:nvSpPr>
        <p:spPr>
          <a:xfrm>
            <a:off x="4748583" y="2862108"/>
            <a:ext cx="6096000" cy="1446550"/>
          </a:xfrm>
          <a:prstGeom prst="rect">
            <a:avLst/>
          </a:prstGeom>
          <a:noFill/>
        </p:spPr>
        <p:txBody>
          <a:bodyPr wrap="square">
            <a:spAutoFit/>
          </a:bodyPr>
          <a:lstStyle/>
          <a:p>
            <a:pPr marL="0" marR="0" algn="just">
              <a:spcBef>
                <a:spcPts val="0"/>
              </a:spcBef>
              <a:spcAft>
                <a:spcPts val="0"/>
              </a:spcAft>
            </a:pPr>
            <a:r>
              <a:rPr lang="nl-NL" sz="3200" b="1" dirty="0">
                <a:solidFill>
                  <a:srgbClr val="008000"/>
                </a:solidFill>
                <a:effectLst/>
                <a:latin typeface="Times New Roman" panose="02020603050405020304" pitchFamily="18" charset="0"/>
                <a:ea typeface="Times New Roman" panose="02020603050405020304" pitchFamily="18" charset="0"/>
              </a:rPr>
              <a:t>Bài 3: Thực hành viết đoạn văn</a:t>
            </a:r>
            <a:endParaRPr lang="en-US" sz="3200" dirty="0">
              <a:solidFill>
                <a:srgbClr val="008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nl-NL" sz="2800" dirty="0">
                <a:solidFill>
                  <a:srgbClr val="000000"/>
                </a:solidFill>
                <a:effectLst/>
                <a:latin typeface="Times New Roman" panose="02020603050405020304" pitchFamily="18" charset="0"/>
                <a:ea typeface="Times New Roman" panose="02020603050405020304" pitchFamily="18" charset="0"/>
              </a:rPr>
              <a:t>Viết đoạn văn trình bày ấn tượng chung về nội dung nghệ thuật của văn bản.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38562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ỗ dành sẵn cho Nội dung 5">
            <a:extLst>
              <a:ext uri="{FF2B5EF4-FFF2-40B4-BE49-F238E27FC236}">
                <a16:creationId xmlns:a16="http://schemas.microsoft.com/office/drawing/2014/main" id="{B94935E7-42B3-5688-EDEA-FCB88D50D460}"/>
              </a:ext>
            </a:extLst>
          </p:cNvPr>
          <p:cNvGraphicFramePr>
            <a:graphicFrameLocks noGrp="1"/>
          </p:cNvGraphicFramePr>
          <p:nvPr>
            <p:ph idx="1"/>
            <p:extLst>
              <p:ext uri="{D42A27DB-BD31-4B8C-83A1-F6EECF244321}">
                <p14:modId xmlns:p14="http://schemas.microsoft.com/office/powerpoint/2010/main" val="2542663025"/>
              </p:ext>
            </p:extLst>
          </p:nvPr>
        </p:nvGraphicFramePr>
        <p:xfrm>
          <a:off x="0" y="2201"/>
          <a:ext cx="12192000" cy="6722450"/>
        </p:xfrm>
        <a:graphic>
          <a:graphicData uri="http://schemas.openxmlformats.org/drawingml/2006/table">
            <a:tbl>
              <a:tblPr firstRow="1" firstCol="1" lastRow="1" lastCol="1" bandRow="1" bandCol="1">
                <a:tableStyleId>{5C22544A-7EE6-4342-B048-85BDC9FD1C3A}</a:tableStyleId>
              </a:tblPr>
              <a:tblGrid>
                <a:gridCol w="1409700">
                  <a:extLst>
                    <a:ext uri="{9D8B030D-6E8A-4147-A177-3AD203B41FA5}">
                      <a16:colId xmlns:a16="http://schemas.microsoft.com/office/drawing/2014/main" val="2418306315"/>
                    </a:ext>
                  </a:extLst>
                </a:gridCol>
                <a:gridCol w="9925050">
                  <a:extLst>
                    <a:ext uri="{9D8B030D-6E8A-4147-A177-3AD203B41FA5}">
                      <a16:colId xmlns:a16="http://schemas.microsoft.com/office/drawing/2014/main" val="218151923"/>
                    </a:ext>
                  </a:extLst>
                </a:gridCol>
                <a:gridCol w="857250">
                  <a:extLst>
                    <a:ext uri="{9D8B030D-6E8A-4147-A177-3AD203B41FA5}">
                      <a16:colId xmlns:a16="http://schemas.microsoft.com/office/drawing/2014/main" val="2800474986"/>
                    </a:ext>
                  </a:extLst>
                </a:gridCol>
              </a:tblGrid>
              <a:tr h="404264">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Mô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4288407820"/>
                  </a:ext>
                </a:extLst>
              </a:tr>
              <a:tr h="371658">
                <a:tc rowSpan="2">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(6-8  </a:t>
                      </a:r>
                      <a:r>
                        <a:rPr lang="en-US" sz="2400" dirty="0" err="1">
                          <a:effectLst/>
                          <a:latin typeface="Times New Roman" panose="02020603050405020304" pitchFamily="18" charset="0"/>
                          <a:cs typeface="Times New Roman" panose="02020603050405020304" pitchFamily="18" charset="0"/>
                        </a:rPr>
                        <a:t>dòng</a:t>
                      </a:r>
                      <a:r>
                        <a:rPr lang="en-US" sz="2400" dirty="0">
                          <a:effectLst/>
                          <a:latin typeface="Times New Roman" panose="02020603050405020304" pitchFamily="18" charset="0"/>
                          <a:cs typeface="Times New Roman" panose="02020603050405020304" pitchFamily="18" charset="0"/>
                        </a:rPr>
                        <a:t> )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3938562875"/>
                  </a:ext>
                </a:extLst>
              </a:tr>
              <a:tr h="371658">
                <a:tc vMerge="1">
                  <a:txBody>
                    <a:bodyPr/>
                    <a:lstStyle/>
                    <a:p>
                      <a:endParaRPr lang="en-US"/>
                    </a:p>
                  </a:txBody>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3802422645"/>
                  </a:ext>
                </a:extLst>
              </a:tr>
              <a:tr h="371658">
                <a:tc rowSpan="4">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2228870011"/>
                  </a:ext>
                </a:extLst>
              </a:tr>
              <a:tr h="1858290">
                <a:tc vMerge="1">
                  <a:txBody>
                    <a:bodyPr/>
                    <a:lstStyle/>
                    <a:p>
                      <a:endParaRPr lang="en-US"/>
                    </a:p>
                  </a:txBody>
                  <a:tcPr/>
                </a:tc>
                <a:tc>
                  <a:txBody>
                    <a:bodyPr/>
                    <a:lstStyle/>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dẫn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a:t>
                      </a: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nuôi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dắt</a:t>
                      </a:r>
                      <a:r>
                        <a:rPr lang="en-US" sz="2400" dirty="0">
                          <a:effectLst/>
                          <a:latin typeface="Times New Roman" panose="02020603050405020304" pitchFamily="18" charset="0"/>
                          <a:cs typeface="Times New Roman" panose="02020603050405020304" pitchFamily="18" charset="0"/>
                        </a:rPr>
                        <a:t> An </a:t>
                      </a:r>
                      <a:r>
                        <a:rPr lang="en-US" sz="2400" dirty="0" err="1">
                          <a:effectLst/>
                          <a:latin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Tòng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Nam </a:t>
                      </a:r>
                      <a:r>
                        <a:rPr lang="en-US" sz="2400" dirty="0" err="1">
                          <a:effectLst/>
                          <a:latin typeface="Times New Roman" panose="02020603050405020304" pitchFamily="18" charset="0"/>
                          <a:cs typeface="Times New Roman" panose="02020603050405020304" pitchFamily="18" charset="0"/>
                        </a:rPr>
                        <a:t>Bộ</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phú</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nhiên</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nước</a:t>
                      </a:r>
                      <a:r>
                        <a:rPr lang="vi-VN" sz="2400" dirty="0">
                          <a:effectLst/>
                          <a:latin typeface="Times New Roman" panose="02020603050405020304" pitchFamily="18" charset="0"/>
                          <a:cs typeface="Times New Roman" panose="02020603050405020304" pitchFamily="18" charset="0"/>
                        </a:rPr>
                        <a:t> </a:t>
                      </a:r>
                      <a:r>
                        <a:rPr lang="vi-VN" sz="2400" dirty="0" err="1">
                          <a:effectLst/>
                          <a:latin typeface="Times New Roman" panose="02020603050405020304" pitchFamily="18" charset="0"/>
                          <a:cs typeface="Times New Roman" panose="02020603050405020304" pitchFamily="18" charset="0"/>
                        </a:rPr>
                        <a:t>vùng</a:t>
                      </a:r>
                      <a:r>
                        <a:rPr lang="vi-VN" sz="2400" dirty="0">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 U Minh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3</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439898348"/>
                  </a:ext>
                </a:extLst>
              </a:tr>
              <a:tr h="1858290">
                <a:tc vMerge="1">
                  <a:txBody>
                    <a:bodyPr/>
                    <a:lstStyle/>
                    <a:p>
                      <a:endParaRPr lang="en-US"/>
                    </a:p>
                  </a:txBody>
                  <a:tcPr/>
                </a:tc>
                <a:tc>
                  <a:txBody>
                    <a:bodyPr/>
                    <a:lstStyle/>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rõ</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Lựa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chọn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Ngôi</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ngôi</a:t>
                      </a:r>
                      <a:r>
                        <a:rPr lang="en-US" sz="2400" dirty="0">
                          <a:effectLst/>
                          <a:latin typeface="Times New Roman" panose="02020603050405020304" pitchFamily="18" charset="0"/>
                          <a:cs typeface="Times New Roman" panose="02020603050405020304" pitchFamily="18" charset="0"/>
                        </a:rPr>
                        <a:t> 3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ngoại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phục,cách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khác</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phương</a:t>
                      </a:r>
                      <a:r>
                        <a:rPr lang="en-US" sz="2400" dirty="0">
                          <a:effectLst/>
                          <a:latin typeface="Times New Roman" panose="02020603050405020304" pitchFamily="18" charset="0"/>
                          <a:cs typeface="Times New Roman" panose="02020603050405020304" pitchFamily="18" charset="0"/>
                        </a:rPr>
                        <a:t> Nam </a:t>
                      </a:r>
                      <a:r>
                        <a:rPr lang="en-US" sz="2400" dirty="0" err="1">
                          <a:effectLst/>
                          <a:latin typeface="Times New Roman" panose="02020603050405020304" pitchFamily="18" charset="0"/>
                          <a:cs typeface="Times New Roman" panose="02020603050405020304" pitchFamily="18" charset="0"/>
                        </a:rPr>
                        <a:t>Bộ</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3</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1209657464"/>
                  </a:ext>
                </a:extLst>
              </a:tr>
              <a:tr h="371658">
                <a:tc vMerge="1">
                  <a:txBody>
                    <a:bodyPr/>
                    <a:lstStyle/>
                    <a:p>
                      <a:endParaRPr lang="en-US"/>
                    </a:p>
                  </a:txBody>
                  <a:tcPr/>
                </a:tc>
                <a:tc>
                  <a:txBody>
                    <a:bodyPr/>
                    <a:lstStyle/>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Khẳng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3653487905"/>
                  </a:ext>
                </a:extLst>
              </a:tr>
              <a:tr h="371658">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a:effectLst/>
                          <a:latin typeface="Times New Roman" panose="02020603050405020304" pitchFamily="18" charset="0"/>
                          <a:cs typeface="Times New Roman" panose="02020603050405020304" pitchFamily="18" charset="0"/>
                        </a:rPr>
                        <a:t>Diễn đạt trôi chảy, văn viết </a:t>
                      </a:r>
                      <a:r>
                        <a:rPr lang="vi-VN" sz="2400">
                          <a:effectLst/>
                          <a:latin typeface="Times New Roman" panose="02020603050405020304" pitchFamily="18" charset="0"/>
                          <a:cs typeface="Times New Roman" panose="02020603050405020304" pitchFamily="18" charset="0"/>
                        </a:rPr>
                        <a:t> có giọng điệu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4138224762"/>
                  </a:ext>
                </a:extLst>
              </a:tr>
              <a:tr h="371658">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1877017848"/>
                  </a:ext>
                </a:extLst>
              </a:tr>
              <a:tr h="371658">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b="0" dirty="0" err="1">
                          <a:solidFill>
                            <a:schemeClr val="tx1"/>
                          </a:solidFill>
                          <a:effectLst/>
                          <a:latin typeface="Times New Roman" panose="02020603050405020304" pitchFamily="18" charset="0"/>
                          <a:cs typeface="Times New Roman" panose="02020603050405020304" pitchFamily="18" charset="0"/>
                        </a:rPr>
                        <a:t>Trình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bày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sạch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đẹp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chữ</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đúng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chính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tả</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115460740"/>
                  </a:ext>
                </a:extLst>
              </a:tr>
            </a:tbl>
          </a:graphicData>
        </a:graphic>
      </p:graphicFrame>
    </p:spTree>
    <p:extLst>
      <p:ext uri="{BB962C8B-B14F-4D97-AF65-F5344CB8AC3E}">
        <p14:creationId xmlns:p14="http://schemas.microsoft.com/office/powerpoint/2010/main" val="1302171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9270D8B2-9FBC-1990-D6CC-08B4E9196B2D}"/>
              </a:ext>
            </a:extLst>
          </p:cNvPr>
          <p:cNvSpPr txBox="1"/>
          <p:nvPr/>
        </p:nvSpPr>
        <p:spPr>
          <a:xfrm>
            <a:off x="696685" y="768540"/>
            <a:ext cx="11081657" cy="5397119"/>
          </a:xfrm>
          <a:prstGeom prst="rect">
            <a:avLst/>
          </a:prstGeom>
          <a:noFill/>
          <a:ln w="76200">
            <a:solidFill>
              <a:srgbClr val="3DAF4F"/>
            </a:solidFill>
          </a:ln>
        </p:spPr>
        <p:txBody>
          <a:bodyPr wrap="square">
            <a:spAutoFit/>
          </a:bodyPr>
          <a:lstStyle/>
          <a:p>
            <a:pPr marL="0" marR="0" algn="ctr">
              <a:lnSpc>
                <a:spcPct val="115000"/>
              </a:lnSpc>
              <a:spcBef>
                <a:spcPts val="0"/>
              </a:spcBef>
              <a:spcAft>
                <a:spcPts val="0"/>
              </a:spcAft>
              <a:tabLst>
                <a:tab pos="1386840" algn="l"/>
              </a:tabLst>
            </a:pPr>
            <a:r>
              <a:rPr lang="vi-VN" sz="4200" b="1" dirty="0">
                <a:solidFill>
                  <a:schemeClr val="bg1"/>
                </a:solidFill>
                <a:effectLst/>
                <a:highlight>
                  <a:srgbClr val="05D805"/>
                </a:highlight>
                <a:latin typeface="Times New Roman" panose="02020603050405020304" pitchFamily="18" charset="0"/>
                <a:ea typeface="MS Mincho" panose="02020609040205080304" pitchFamily="49" charset="-128"/>
              </a:rPr>
              <a:t>PHIẾU CHỈNH SỬA BÀI VIẾT</a:t>
            </a:r>
            <a:endParaRPr lang="en-US" sz="4200" dirty="0">
              <a:solidFill>
                <a:schemeClr val="bg1"/>
              </a:solidFill>
              <a:effectLst/>
              <a:highlight>
                <a:srgbClr val="05D805"/>
              </a:highligh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1386840" algn="l"/>
              </a:tabLst>
            </a:pPr>
            <a:r>
              <a:rPr lang="vi-VN" sz="3200" b="1" dirty="0" err="1">
                <a:solidFill>
                  <a:srgbClr val="008000"/>
                </a:solidFill>
                <a:effectLst/>
                <a:latin typeface="Times New Roman" panose="02020603050405020304" pitchFamily="18" charset="0"/>
                <a:ea typeface="MS Mincho" panose="02020609040205080304" pitchFamily="49" charset="-128"/>
              </a:rPr>
              <a:t>Nhiệm</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vụ</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Hãy</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đọc</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bài</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viết</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của</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mình</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và</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hoàn</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chỉnh</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bài</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viết</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bằng</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cách</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trả</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lời</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các</a:t>
            </a:r>
            <a:r>
              <a:rPr lang="vi-VN" sz="3200" b="1" dirty="0">
                <a:solidFill>
                  <a:srgbClr val="008000"/>
                </a:solidFill>
                <a:effectLst/>
                <a:latin typeface="Times New Roman" panose="02020603050405020304" pitchFamily="18" charset="0"/>
                <a:ea typeface="MS Mincho" panose="02020609040205080304" pitchFamily="49" charset="-128"/>
              </a:rPr>
              <a:t> câu </a:t>
            </a:r>
            <a:r>
              <a:rPr lang="vi-VN" sz="3200" b="1" dirty="0" err="1">
                <a:solidFill>
                  <a:srgbClr val="008000"/>
                </a:solidFill>
                <a:effectLst/>
                <a:latin typeface="Times New Roman" panose="02020603050405020304" pitchFamily="18" charset="0"/>
                <a:ea typeface="MS Mincho" panose="02020609040205080304" pitchFamily="49" charset="-128"/>
              </a:rPr>
              <a:t>hỏi</a:t>
            </a:r>
            <a:r>
              <a:rPr lang="vi-VN" sz="3200" b="1" dirty="0">
                <a:solidFill>
                  <a:srgbClr val="008000"/>
                </a:solidFill>
                <a:effectLst/>
                <a:latin typeface="Times New Roman" panose="02020603050405020304" pitchFamily="18" charset="0"/>
                <a:ea typeface="MS Mincho" panose="02020609040205080304" pitchFamily="49" charset="-128"/>
              </a:rPr>
              <a:t> sau:</a:t>
            </a:r>
            <a:endParaRPr lang="en-US" sz="3200" dirty="0">
              <a:solidFill>
                <a:srgbClr val="00800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1. </a:t>
            </a:r>
            <a:r>
              <a:rPr lang="vi-VN" sz="2800" dirty="0" err="1">
                <a:solidFill>
                  <a:srgbClr val="0D0D0D"/>
                </a:solidFill>
                <a:effectLst/>
                <a:latin typeface="Times New Roman" panose="02020603050405020304" pitchFamily="18" charset="0"/>
                <a:ea typeface="MS Mincho" panose="02020609040205080304" pitchFamily="49" charset="-128"/>
              </a:rPr>
              <a:t>Bài</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viết</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đảm</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bảo</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hình</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thức</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đoạn</a:t>
            </a:r>
            <a:r>
              <a:rPr lang="vi-VN" sz="2800" dirty="0">
                <a:solidFill>
                  <a:srgbClr val="0D0D0D"/>
                </a:solidFill>
                <a:effectLst/>
                <a:latin typeface="Times New Roman" panose="02020603050405020304" pitchFamily="18" charset="0"/>
                <a:ea typeface="MS Mincho" panose="02020609040205080304" pitchFamily="49" charset="-128"/>
              </a:rPr>
              <a:t> văn chưa?</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2. </a:t>
            </a:r>
            <a:r>
              <a:rPr lang="vi-VN" sz="2800" dirty="0" err="1">
                <a:solidFill>
                  <a:srgbClr val="0D0D0D"/>
                </a:solidFill>
                <a:effectLst/>
                <a:latin typeface="Times New Roman" panose="02020603050405020304" pitchFamily="18" charset="0"/>
                <a:ea typeface="MS Mincho" panose="02020609040205080304" pitchFamily="49" charset="-128"/>
              </a:rPr>
              <a:t>Nội</a:t>
            </a:r>
            <a:r>
              <a:rPr lang="vi-VN" sz="2800" dirty="0">
                <a:solidFill>
                  <a:srgbClr val="0D0D0D"/>
                </a:solidFill>
                <a:effectLst/>
                <a:latin typeface="Times New Roman" panose="02020603050405020304" pitchFamily="18" charset="0"/>
                <a:ea typeface="MS Mincho" panose="02020609040205080304" pitchFamily="49" charset="-128"/>
              </a:rPr>
              <a:t> dung </a:t>
            </a:r>
            <a:r>
              <a:rPr lang="vi-VN" sz="2800" dirty="0" err="1">
                <a:solidFill>
                  <a:srgbClr val="0D0D0D"/>
                </a:solidFill>
                <a:effectLst/>
                <a:latin typeface="Times New Roman" panose="02020603050405020304" pitchFamily="18" charset="0"/>
                <a:ea typeface="MS Mincho" panose="02020609040205080304" pitchFamily="49" charset="-128"/>
              </a:rPr>
              <a:t>đã</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đảm</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bảo</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các</a:t>
            </a:r>
            <a:r>
              <a:rPr lang="vi-VN" sz="2800" dirty="0">
                <a:solidFill>
                  <a:srgbClr val="0D0D0D"/>
                </a:solidFill>
                <a:effectLst/>
                <a:latin typeface="Times New Roman" panose="02020603050405020304" pitchFamily="18" charset="0"/>
                <a:ea typeface="MS Mincho" panose="02020609040205080304" pitchFamily="49" charset="-128"/>
              </a:rPr>
              <a:t> ý chưa? </a:t>
            </a:r>
            <a:r>
              <a:rPr lang="vi-VN" sz="2800" dirty="0" err="1">
                <a:solidFill>
                  <a:srgbClr val="0D0D0D"/>
                </a:solidFill>
                <a:effectLst/>
                <a:latin typeface="Times New Roman" panose="02020603050405020304" pitchFamily="18" charset="0"/>
                <a:ea typeface="MS Mincho" panose="02020609040205080304" pitchFamily="49" charset="-128"/>
              </a:rPr>
              <a:t>Nếu</a:t>
            </a:r>
            <a:r>
              <a:rPr lang="vi-VN" sz="2800" dirty="0">
                <a:solidFill>
                  <a:srgbClr val="0D0D0D"/>
                </a:solidFill>
                <a:effectLst/>
                <a:latin typeface="Times New Roman" panose="02020603050405020304" pitchFamily="18" charset="0"/>
                <a:ea typeface="MS Mincho" panose="02020609040205080304" pitchFamily="49" charset="-128"/>
              </a:rPr>
              <a:t> chưa </a:t>
            </a:r>
            <a:r>
              <a:rPr lang="vi-VN" sz="2800" dirty="0" err="1">
                <a:solidFill>
                  <a:srgbClr val="0D0D0D"/>
                </a:solidFill>
                <a:effectLst/>
                <a:latin typeface="Times New Roman" panose="02020603050405020304" pitchFamily="18" charset="0"/>
                <a:ea typeface="MS Mincho" panose="02020609040205080304" pitchFamily="49" charset="-128"/>
              </a:rPr>
              <a:t>cần</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bổ</a:t>
            </a:r>
            <a:r>
              <a:rPr lang="vi-VN" sz="2800" dirty="0">
                <a:solidFill>
                  <a:srgbClr val="0D0D0D"/>
                </a:solidFill>
                <a:effectLst/>
                <a:latin typeface="Times New Roman" panose="02020603050405020304" pitchFamily="18" charset="0"/>
                <a:ea typeface="MS Mincho" panose="02020609040205080304" pitchFamily="49" charset="-128"/>
              </a:rPr>
              <a:t> sung </a:t>
            </a:r>
            <a:r>
              <a:rPr lang="vi-VN" sz="2800" dirty="0" err="1">
                <a:solidFill>
                  <a:srgbClr val="0D0D0D"/>
                </a:solidFill>
                <a:effectLst/>
                <a:latin typeface="Times New Roman" panose="02020603050405020304" pitchFamily="18" charset="0"/>
                <a:ea typeface="MS Mincho" panose="02020609040205080304" pitchFamily="49" charset="-128"/>
              </a:rPr>
              <a:t>những</a:t>
            </a:r>
            <a:r>
              <a:rPr lang="vi-VN" sz="2800" dirty="0">
                <a:solidFill>
                  <a:srgbClr val="0D0D0D"/>
                </a:solidFill>
                <a:effectLst/>
                <a:latin typeface="Times New Roman" panose="02020603050405020304" pitchFamily="18" charset="0"/>
                <a:ea typeface="MS Mincho" panose="02020609040205080304" pitchFamily="49" charset="-128"/>
              </a:rPr>
              <a:t> ý </a:t>
            </a:r>
            <a:r>
              <a:rPr lang="vi-VN" sz="2800" dirty="0" err="1">
                <a:solidFill>
                  <a:srgbClr val="0D0D0D"/>
                </a:solidFill>
                <a:effectLst/>
                <a:latin typeface="Times New Roman" panose="02020603050405020304" pitchFamily="18" charset="0"/>
                <a:ea typeface="MS Mincho" panose="02020609040205080304" pitchFamily="49" charset="-128"/>
              </a:rPr>
              <a:t>nào</a:t>
            </a:r>
            <a:r>
              <a:rPr lang="vi-VN" sz="2800" dirty="0">
                <a:solidFill>
                  <a:srgbClr val="0D0D0D"/>
                </a:solidFill>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effectLst/>
                <a:latin typeface="Times New Roman" panose="02020603050405020304" pitchFamily="18" charset="0"/>
                <a:ea typeface="MS Mincho" panose="02020609040205080304" pitchFamily="49" charset="-128"/>
              </a:rPr>
              <a:t>3. </a:t>
            </a:r>
            <a:r>
              <a:rPr lang="vi-VN" sz="2800" dirty="0" err="1">
                <a:effectLst/>
                <a:latin typeface="Times New Roman" panose="02020603050405020304" pitchFamily="18" charset="0"/>
                <a:ea typeface="MS Mincho" panose="02020609040205080304" pitchFamily="49" charset="-128"/>
              </a:rPr>
              <a:t>Bài</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viết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có</a:t>
            </a:r>
            <a:r>
              <a:rPr lang="vi-VN" sz="2800" dirty="0">
                <a:effectLst/>
                <a:latin typeface="Times New Roman" panose="02020603050405020304" pitchFamily="18" charset="0"/>
                <a:ea typeface="MS Mincho" panose="02020609040205080304" pitchFamily="49" charset="-128"/>
              </a:rPr>
              <a:t> sai </a:t>
            </a:r>
            <a:r>
              <a:rPr lang="vi-VN" sz="2800" dirty="0" err="1">
                <a:effectLst/>
                <a:latin typeface="Times New Roman" panose="02020603050405020304" pitchFamily="18" charset="0"/>
                <a:ea typeface="MS Mincho" panose="02020609040205080304" pitchFamily="49" charset="-128"/>
              </a:rPr>
              <a:t>chính</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tả</a:t>
            </a:r>
            <a:r>
              <a:rPr lang="vi-VN" sz="2800" dirty="0">
                <a:effectLst/>
                <a:latin typeface="Times New Roman" panose="02020603050405020304" pitchFamily="18" charset="0"/>
                <a:ea typeface="MS Mincho" panose="02020609040205080304" pitchFamily="49" charset="-128"/>
              </a:rPr>
              <a:t> không? </a:t>
            </a:r>
            <a:r>
              <a:rPr lang="vi-VN" sz="2800" dirty="0" err="1">
                <a:effectLst/>
                <a:latin typeface="Times New Roman" panose="02020603050405020304" pitchFamily="18" charset="0"/>
                <a:ea typeface="MS Mincho" panose="02020609040205080304" pitchFamily="49" charset="-128"/>
              </a:rPr>
              <a:t>Nếu</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có</a:t>
            </a:r>
            <a:r>
              <a:rPr lang="vi-VN" sz="2800" dirty="0">
                <a:effectLst/>
                <a:latin typeface="Times New Roman" panose="02020603050405020304" pitchFamily="18" charset="0"/>
                <a:ea typeface="MS Mincho" panose="02020609040205080304" pitchFamily="49" charset="-128"/>
              </a:rPr>
              <a:t> em </a:t>
            </a:r>
            <a:r>
              <a:rPr lang="vi-VN" sz="2800" dirty="0" err="1">
                <a:effectLst/>
                <a:latin typeface="Times New Roman" panose="02020603050405020304" pitchFamily="18" charset="0"/>
                <a:ea typeface="MS Mincho" panose="02020609040205080304" pitchFamily="49" charset="-128"/>
              </a:rPr>
              <a:t>sửa</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chữa</a:t>
            </a:r>
            <a:r>
              <a:rPr lang="vi-VN" sz="2800" dirty="0">
                <a:effectLst/>
                <a:latin typeface="Times New Roman" panose="02020603050405020304" pitchFamily="18" charset="0"/>
                <a:ea typeface="MS Mincho" panose="02020609040205080304" pitchFamily="49" charset="-128"/>
              </a:rPr>
              <a:t> như </a:t>
            </a:r>
            <a:r>
              <a:rPr lang="vi-VN" sz="2800" dirty="0" err="1">
                <a:effectLst/>
                <a:latin typeface="Times New Roman" panose="02020603050405020304" pitchFamily="18" charset="0"/>
                <a:ea typeface="MS Mincho" panose="02020609040205080304" pitchFamily="49" charset="-128"/>
              </a:rPr>
              <a:t>thế</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nào</a:t>
            </a:r>
            <a:r>
              <a:rPr lang="vi-VN" sz="2800" dirty="0">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effectLst/>
                <a:latin typeface="Times New Roman" panose="02020603050405020304" pitchFamily="18" charset="0"/>
                <a:ea typeface="MS Mincho" panose="02020609040205080304" pitchFamily="49" charset="-128"/>
              </a:rPr>
              <a:t>4. Em </a:t>
            </a:r>
            <a:r>
              <a:rPr lang="vi-VN" sz="2800" dirty="0" err="1">
                <a:effectLst/>
                <a:latin typeface="Times New Roman" panose="02020603050405020304" pitchFamily="18" charset="0"/>
                <a:ea typeface="MS Mincho" panose="02020609040205080304" pitchFamily="49" charset="-128"/>
              </a:rPr>
              <a:t>đã</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biết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kết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hợp</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các</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yếu</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tố</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tự</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sự</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biểu</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cảm</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vào</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để</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bài</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viết</a:t>
            </a:r>
            <a:r>
              <a:rPr lang="vi-VN" sz="2800" dirty="0">
                <a:effectLst/>
                <a:latin typeface="Times New Roman" panose="02020603050405020304" pitchFamily="18" charset="0"/>
                <a:ea typeface="MS Mincho" panose="02020609040205080304" pitchFamily="49" charset="-128"/>
              </a:rPr>
              <a:t> hay sâu </a:t>
            </a:r>
            <a:r>
              <a:rPr lang="vi-VN" sz="2800" dirty="0" err="1">
                <a:effectLst/>
                <a:latin typeface="Times New Roman" panose="02020603050405020304" pitchFamily="18" charset="0"/>
                <a:ea typeface="MS Mincho" panose="02020609040205080304" pitchFamily="49" charset="-128"/>
              </a:rPr>
              <a:t>sắc</a:t>
            </a:r>
            <a:r>
              <a:rPr lang="vi-VN" sz="2800" dirty="0">
                <a:effectLst/>
                <a:latin typeface="Times New Roman" panose="02020603050405020304" pitchFamily="18" charset="0"/>
                <a:ea typeface="MS Mincho" panose="02020609040205080304" pitchFamily="49" charset="-128"/>
              </a:rPr>
              <a:t> hơn chưa? </a:t>
            </a:r>
            <a:r>
              <a:rPr lang="en-US" sz="2800" dirty="0" err="1">
                <a:effectLst/>
                <a:latin typeface="Times New Roman" panose="02020603050405020304" pitchFamily="18" charset="0"/>
                <a:ea typeface="MS Mincho" panose="02020609040205080304" pitchFamily="49" charset="-128"/>
              </a:rPr>
              <a:t>Nếu</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chưa</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thì</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em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bổ</a:t>
            </a:r>
            <a:r>
              <a:rPr lang="en-US" sz="2800" dirty="0">
                <a:effectLst/>
                <a:latin typeface="Times New Roman" panose="02020603050405020304" pitchFamily="18" charset="0"/>
                <a:ea typeface="MS Mincho" panose="02020609040205080304" pitchFamily="49" charset="-128"/>
              </a:rPr>
              <a:t> sung </a:t>
            </a:r>
            <a:r>
              <a:rPr lang="en-US" sz="2800" dirty="0" err="1">
                <a:effectLst/>
                <a:latin typeface="Times New Roman" panose="02020603050405020304" pitchFamily="18" charset="0"/>
                <a:ea typeface="MS Mincho" panose="02020609040205080304" pitchFamily="49" charset="-128"/>
              </a:rPr>
              <a:t>như</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thế</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nào</a:t>
            </a:r>
            <a:r>
              <a:rPr lang="en-US" sz="2800" dirty="0">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effectLst/>
                <a:latin typeface="Times New Roman" panose="02020603050405020304" pitchFamily="18" charset="0"/>
                <a:ea typeface="MS Mincho" panose="02020609040205080304" pitchFamily="49" charset="-128"/>
              </a:rPr>
              <a:t>5. </a:t>
            </a:r>
            <a:r>
              <a:rPr lang="vi-VN" sz="2800" dirty="0" err="1">
                <a:effectLst/>
                <a:latin typeface="Times New Roman" panose="02020603050405020304" pitchFamily="18" charset="0"/>
                <a:ea typeface="MS Mincho" panose="02020609040205080304" pitchFamily="49" charset="-128"/>
              </a:rPr>
              <a:t>Bài</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viết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đã</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đánh</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giá</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được</a:t>
            </a:r>
            <a:r>
              <a:rPr lang="vi-VN" sz="2800" dirty="0">
                <a:effectLst/>
                <a:latin typeface="Times New Roman" panose="02020603050405020304" pitchFamily="18" charset="0"/>
                <a:ea typeface="MS Mincho" panose="02020609040205080304" pitchFamily="49" charset="-128"/>
              </a:rPr>
              <a:t> ý </a:t>
            </a:r>
            <a:r>
              <a:rPr lang="vi-VN" sz="2800" dirty="0" err="1">
                <a:effectLst/>
                <a:latin typeface="Times New Roman" panose="02020603050405020304" pitchFamily="18" charset="0"/>
                <a:ea typeface="MS Mincho" panose="02020609040205080304" pitchFamily="49" charset="-128"/>
              </a:rPr>
              <a:t>nghĩa</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của</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những</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đắc</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sắc</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nội</a:t>
            </a:r>
            <a:r>
              <a:rPr lang="vi-VN" sz="2800" dirty="0">
                <a:effectLst/>
                <a:latin typeface="Times New Roman" panose="02020603050405020304" pitchFamily="18" charset="0"/>
                <a:ea typeface="MS Mincho" panose="02020609040205080304" pitchFamily="49" charset="-128"/>
              </a:rPr>
              <a:t> dung, </a:t>
            </a:r>
            <a:r>
              <a:rPr lang="vi-VN" sz="2800" dirty="0" err="1">
                <a:effectLst/>
                <a:latin typeface="Times New Roman" panose="02020603050405020304" pitchFamily="18" charset="0"/>
                <a:ea typeface="MS Mincho" panose="02020609040205080304" pitchFamily="49" charset="-128"/>
              </a:rPr>
              <a:t>nghệ</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thuật</a:t>
            </a:r>
            <a:r>
              <a:rPr lang="vi-VN" sz="2800" dirty="0">
                <a:effectLst/>
                <a:latin typeface="Times New Roman" panose="02020603050405020304" pitchFamily="18" charset="0"/>
                <a:ea typeface="MS Mincho" panose="02020609040205080304" pitchFamily="49" charset="-128"/>
              </a:rPr>
              <a:t> theo </a:t>
            </a:r>
            <a:r>
              <a:rPr lang="vi-VN" sz="2800" dirty="0" err="1">
                <a:effectLst/>
                <a:latin typeface="Times New Roman" panose="02020603050405020304" pitchFamily="18" charset="0"/>
                <a:ea typeface="MS Mincho" panose="02020609040205080304" pitchFamily="49" charset="-128"/>
              </a:rPr>
              <a:t>cảm</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nhận</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của</a:t>
            </a:r>
            <a:r>
              <a:rPr lang="vi-VN" sz="2800" dirty="0">
                <a:effectLst/>
                <a:latin typeface="Times New Roman" panose="02020603050405020304" pitchFamily="18" charset="0"/>
                <a:ea typeface="MS Mincho" panose="02020609040205080304" pitchFamily="49" charset="-128"/>
              </a:rPr>
              <a:t> riêng em chưa </a:t>
            </a:r>
            <a:r>
              <a:rPr lang="vi-VN" sz="2800" dirty="0" err="1">
                <a:effectLst/>
                <a:latin typeface="Times New Roman" panose="02020603050405020304" pitchFamily="18" charset="0"/>
                <a:ea typeface="MS Mincho" panose="02020609040205080304" pitchFamily="49" charset="-128"/>
              </a:rPr>
              <a:t>nếu</a:t>
            </a:r>
            <a:r>
              <a:rPr lang="vi-VN" sz="2800" dirty="0">
                <a:effectLst/>
                <a:latin typeface="Times New Roman" panose="02020603050405020304" pitchFamily="18" charset="0"/>
                <a:ea typeface="MS Mincho" panose="02020609040205080304" pitchFamily="49" charset="-128"/>
              </a:rPr>
              <a:t> chưa </a:t>
            </a:r>
            <a:r>
              <a:rPr lang="vi-VN" sz="2800" dirty="0" err="1">
                <a:effectLst/>
                <a:latin typeface="Times New Roman" panose="02020603050405020304" pitchFamily="18" charset="0"/>
                <a:ea typeface="MS Mincho" panose="02020609040205080304" pitchFamily="49" charset="-128"/>
              </a:rPr>
              <a:t>hãy</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bổ</a:t>
            </a:r>
            <a:r>
              <a:rPr lang="vi-VN" sz="2800" dirty="0">
                <a:effectLst/>
                <a:latin typeface="Times New Roman" panose="02020603050405020304" pitchFamily="18" charset="0"/>
                <a:ea typeface="MS Mincho" panose="02020609040205080304" pitchFamily="49" charset="-128"/>
              </a:rPr>
              <a:t> sung.</a:t>
            </a:r>
            <a:endParaRPr lang="en-US" sz="2800" dirty="0">
              <a:effectLst/>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id="{615C1E6A-9F7D-FCFC-4952-B86BCB64E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971" y="350160"/>
            <a:ext cx="2100421" cy="1861454"/>
          </a:xfrm>
          <a:prstGeom prst="rect">
            <a:avLst/>
          </a:prstGeom>
        </p:spPr>
      </p:pic>
    </p:spTree>
    <p:extLst>
      <p:ext uri="{BB962C8B-B14F-4D97-AF65-F5344CB8AC3E}">
        <p14:creationId xmlns:p14="http://schemas.microsoft.com/office/powerpoint/2010/main" val="3034086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name="Equation" r:id="rId2" imgW="914400" imgH="216000" progId="Equation.DSMT4">
                  <p:embed/>
                </p:oleObj>
              </mc:Choice>
              <mc:Fallback>
                <p:oleObj name="Equation" r:id="rId2"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3"/>
                      <a:stretch>
                        <a:fillRect/>
                      </a:stretch>
                    </p:blipFill>
                    <p:spPr>
                      <a:xfrm>
                        <a:off x="4927600" y="2641600"/>
                        <a:ext cx="914400" cy="215900"/>
                      </a:xfrm>
                      <a:prstGeom prst="rect">
                        <a:avLst/>
                      </a:prstGeom>
                    </p:spPr>
                  </p:pic>
                </p:oleObj>
              </mc:Fallback>
            </mc:AlternateContent>
          </a:graphicData>
        </a:graphic>
      </p:graphicFrame>
      <p:sp>
        <p:nvSpPr>
          <p:cNvPr id="11" name="Cuộn: Ngang 10">
            <a:extLst>
              <a:ext uri="{FF2B5EF4-FFF2-40B4-BE49-F238E27FC236}">
                <a16:creationId xmlns:a16="http://schemas.microsoft.com/office/drawing/2014/main" id="{9C751495-63C0-E27F-1D85-A807C976AD09}"/>
              </a:ext>
            </a:extLst>
          </p:cNvPr>
          <p:cNvSpPr/>
          <p:nvPr/>
        </p:nvSpPr>
        <p:spPr>
          <a:xfrm>
            <a:off x="3735464" y="1251997"/>
            <a:ext cx="7786201"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43601" y="1710873"/>
            <a:ext cx="2100421" cy="1861454"/>
          </a:xfrm>
          <a:prstGeom prst="rect">
            <a:avLst/>
          </a:prstGeom>
        </p:spPr>
      </p:pic>
      <p:sp>
        <p:nvSpPr>
          <p:cNvPr id="13" name="Hộp Văn bản 12">
            <a:extLst>
              <a:ext uri="{FF2B5EF4-FFF2-40B4-BE49-F238E27FC236}">
                <a16:creationId xmlns:a16="http://schemas.microsoft.com/office/drawing/2014/main" id="{411D78F5-E174-230F-DAFB-32FF3B7D3DCC}"/>
              </a:ext>
            </a:extLst>
          </p:cNvPr>
          <p:cNvSpPr txBox="1"/>
          <p:nvPr/>
        </p:nvSpPr>
        <p:spPr>
          <a:xfrm>
            <a:off x="4539867" y="2479472"/>
            <a:ext cx="6890133" cy="2308324"/>
          </a:xfrm>
          <a:prstGeom prst="rect">
            <a:avLst/>
          </a:prstGeom>
          <a:noFill/>
        </p:spPr>
        <p:txBody>
          <a:bodyPr wrap="square">
            <a:spAutoFit/>
          </a:bodyPr>
          <a:lstStyle/>
          <a:p>
            <a:pPr marL="0" marR="0" algn="just">
              <a:spcBef>
                <a:spcPts val="0"/>
              </a:spcBef>
              <a:spcAft>
                <a:spcPts val="0"/>
              </a:spcAft>
            </a:pPr>
            <a:r>
              <a:rPr lang="nl-NL" sz="3200" b="1" dirty="0">
                <a:solidFill>
                  <a:srgbClr val="3DAF4F"/>
                </a:solidFill>
                <a:effectLst/>
                <a:latin typeface="Times New Roman" panose="02020603050405020304" pitchFamily="18" charset="0"/>
                <a:ea typeface="Times New Roman" panose="02020603050405020304" pitchFamily="18" charset="0"/>
              </a:rPr>
              <a:t>Bài tập </a:t>
            </a:r>
            <a:r>
              <a:rPr lang="nl-NL" sz="3200" b="1" dirty="0">
                <a:solidFill>
                  <a:srgbClr val="3DAF4F"/>
                </a:solidFill>
                <a:latin typeface="Times New Roman" panose="02020603050405020304" pitchFamily="18" charset="0"/>
                <a:ea typeface="Times New Roman" panose="02020603050405020304" pitchFamily="18" charset="0"/>
              </a:rPr>
              <a:t>1</a:t>
            </a:r>
            <a:r>
              <a:rPr lang="nl-NL" sz="3200" b="1" dirty="0">
                <a:solidFill>
                  <a:srgbClr val="3DAF4F"/>
                </a:solidFill>
                <a:effectLst/>
                <a:latin typeface="Times New Roman" panose="02020603050405020304" pitchFamily="18" charset="0"/>
                <a:ea typeface="Times New Roman" panose="02020603050405020304" pitchFamily="18" charset="0"/>
              </a:rPr>
              <a:t>: </a:t>
            </a:r>
            <a:endParaRPr lang="en-US" sz="3200" dirty="0">
              <a:solidFill>
                <a:srgbClr val="3DAF4F"/>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nl-NL" sz="2800" dirty="0">
                <a:solidFill>
                  <a:srgbClr val="000000"/>
                </a:solidFill>
                <a:effectLst/>
                <a:latin typeface="Times New Roman" panose="02020603050405020304" pitchFamily="18" charset="0"/>
                <a:ea typeface="Times New Roman" panose="02020603050405020304" pitchFamily="18" charset="0"/>
              </a:rPr>
              <a:t>Qua  văn bản em hiểu được điều gì  về con người và thiên nhiên của vùng đất phương Nam? Hãy nêu một chi tiết mà em thích nhất và lí giải vì sao?</a:t>
            </a:r>
            <a:endParaRPr lang="en-US" sz="2800" dirty="0">
              <a:effectLst/>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1FD908D9-BC58-B69D-F5A7-A89BF41D8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903" y="1635482"/>
            <a:ext cx="3906624" cy="2228135"/>
          </a:xfrm>
          <a:prstGeom prst="rect">
            <a:avLst/>
          </a:prstGeom>
        </p:spPr>
      </p:pic>
    </p:spTree>
    <p:extLst>
      <p:ext uri="{BB962C8B-B14F-4D97-AF65-F5344CB8AC3E}">
        <p14:creationId xmlns:p14="http://schemas.microsoft.com/office/powerpoint/2010/main" val="40303447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1337565-0335-42CE-B119-C81372888A5E}"/>
              </a:ext>
            </a:extLst>
          </p:cNvPr>
          <p:cNvGraphicFramePr>
            <a:graphicFrameLocks noGrp="1"/>
          </p:cNvGraphicFramePr>
          <p:nvPr>
            <p:extLst>
              <p:ext uri="{D42A27DB-BD31-4B8C-83A1-F6EECF244321}">
                <p14:modId xmlns:p14="http://schemas.microsoft.com/office/powerpoint/2010/main" val="276633448"/>
              </p:ext>
            </p:extLst>
          </p:nvPr>
        </p:nvGraphicFramePr>
        <p:xfrm>
          <a:off x="291192" y="2107594"/>
          <a:ext cx="11609615" cy="4366346"/>
        </p:xfrm>
        <a:graphic>
          <a:graphicData uri="http://schemas.openxmlformats.org/drawingml/2006/table">
            <a:tbl>
              <a:tblPr firstRow="1" firstCol="1" bandRow="1" bandCol="1">
                <a:tableStyleId>{5C22544A-7EE6-4342-B048-85BDC9FD1C3A}</a:tableStyleId>
              </a:tblPr>
              <a:tblGrid>
                <a:gridCol w="6020351">
                  <a:extLst>
                    <a:ext uri="{9D8B030D-6E8A-4147-A177-3AD203B41FA5}">
                      <a16:colId xmlns:a16="http://schemas.microsoft.com/office/drawing/2014/main" val="899007017"/>
                    </a:ext>
                  </a:extLst>
                </a:gridCol>
                <a:gridCol w="2577602">
                  <a:extLst>
                    <a:ext uri="{9D8B030D-6E8A-4147-A177-3AD203B41FA5}">
                      <a16:colId xmlns:a16="http://schemas.microsoft.com/office/drawing/2014/main" val="2709664001"/>
                    </a:ext>
                  </a:extLst>
                </a:gridCol>
                <a:gridCol w="3011662">
                  <a:extLst>
                    <a:ext uri="{9D8B030D-6E8A-4147-A177-3AD203B41FA5}">
                      <a16:colId xmlns:a16="http://schemas.microsoft.com/office/drawing/2014/main" val="2629219725"/>
                    </a:ext>
                  </a:extLst>
                </a:gridCol>
              </a:tblGrid>
              <a:tr h="464747">
                <a:tc>
                  <a:txBody>
                    <a:bodyPr/>
                    <a:lstStyle/>
                    <a:p>
                      <a:pPr marL="0" marR="0" algn="ctr">
                        <a:lnSpc>
                          <a:spcPct val="150000"/>
                        </a:lnSpc>
                        <a:spcBef>
                          <a:spcPts val="600"/>
                        </a:spcBef>
                        <a:spcAft>
                          <a:spcPts val="0"/>
                        </a:spcAft>
                      </a:pPr>
                      <a:r>
                        <a:rPr lang="en-US" sz="2800" dirty="0" err="1">
                          <a:solidFill>
                            <a:schemeClr val="bg1"/>
                          </a:solidFill>
                          <a:effectLst/>
                          <a:latin typeface="Times New Roman" panose="02020603050405020304" pitchFamily="18" charset="0"/>
                          <a:cs typeface="Times New Roman" panose="02020603050405020304" pitchFamily="18" charset="0"/>
                        </a:rPr>
                        <a:t>Kiến</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thức</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cần</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tìm</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hiểu</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B w="12700" cap="flat" cmpd="sng" algn="ctr">
                      <a:solidFill>
                        <a:schemeClr val="tx1"/>
                      </a:solidFill>
                      <a:prstDash val="solid"/>
                      <a:round/>
                      <a:headEnd type="none" w="med" len="med"/>
                      <a:tailEnd type="none" w="med" len="med"/>
                    </a:lnB>
                    <a:solidFill>
                      <a:srgbClr val="55AA25"/>
                    </a:solidFill>
                  </a:tcPr>
                </a:tc>
                <a:tc>
                  <a:txBody>
                    <a:bodyPr/>
                    <a:lstStyle/>
                    <a:p>
                      <a:pPr marL="0" marR="0" algn="ctr">
                        <a:spcBef>
                          <a:spcPts val="60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ngắn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B w="12700" cap="flat" cmpd="sng" algn="ctr">
                      <a:solidFill>
                        <a:schemeClr val="tx1"/>
                      </a:solidFill>
                      <a:prstDash val="solid"/>
                      <a:round/>
                      <a:headEnd type="none" w="med" len="med"/>
                      <a:tailEnd type="none" w="med" len="med"/>
                    </a:lnB>
                    <a:solidFill>
                      <a:srgbClr val="55AA25"/>
                    </a:solidFill>
                  </a:tcPr>
                </a:tc>
                <a:tc>
                  <a:txBody>
                    <a:bodyPr/>
                    <a:lstStyle/>
                    <a:p>
                      <a:pPr marL="0" marR="0" algn="ctr">
                        <a:spcBef>
                          <a:spcPts val="600"/>
                        </a:spcBef>
                        <a:spcAft>
                          <a:spcPts val="0"/>
                        </a:spcAft>
                      </a:pPr>
                      <a:r>
                        <a:rPr lang="en-US" sz="2800" dirty="0" err="1">
                          <a:effectLst/>
                          <a:latin typeface="Times New Roman" panose="02020603050405020304" pitchFamily="18" charset="0"/>
                          <a:cs typeface="Times New Roman" panose="02020603050405020304" pitchFamily="18" charset="0"/>
                        </a:rPr>
                        <a:t>Tiểu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B w="12700" cap="flat" cmpd="sng" algn="ctr">
                      <a:solidFill>
                        <a:schemeClr val="tx1"/>
                      </a:solidFill>
                      <a:prstDash val="solid"/>
                      <a:round/>
                      <a:headEnd type="none" w="med" len="med"/>
                      <a:tailEnd type="none" w="med" len="med"/>
                    </a:lnB>
                    <a:solidFill>
                      <a:srgbClr val="55AA25"/>
                    </a:solidFill>
                  </a:tcPr>
                </a:tc>
                <a:extLst>
                  <a:ext uri="{0D108BD9-81ED-4DB2-BD59-A6C34878D82A}">
                    <a16:rowId xmlns:a16="http://schemas.microsoft.com/office/drawing/2014/main" val="97717208"/>
                  </a:ext>
                </a:extLst>
              </a:tr>
              <a:tr h="559985">
                <a:tc>
                  <a:txBody>
                    <a:bodyPr/>
                    <a:lstStyle/>
                    <a:p>
                      <a:pPr marL="0" marR="0" algn="just">
                        <a:lnSpc>
                          <a:spcPct val="150000"/>
                        </a:lnSpc>
                        <a:spcBef>
                          <a:spcPts val="60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1. </a:t>
                      </a:r>
                      <a:r>
                        <a:rPr lang="en-US" sz="2800" dirty="0" err="1">
                          <a:solidFill>
                            <a:schemeClr val="tx1"/>
                          </a:solidFill>
                          <a:effectLst/>
                          <a:latin typeface="Times New Roman" panose="02020603050405020304" pitchFamily="18" charset="0"/>
                          <a:cs typeface="Times New Roman" panose="02020603050405020304" pitchFamily="18" charset="0"/>
                        </a:rPr>
                        <a:t>Khái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niệm</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6025773"/>
                  </a:ext>
                </a:extLst>
              </a:tr>
              <a:tr h="1832449">
                <a:tc>
                  <a:txBody>
                    <a:bodyPr/>
                    <a:lstStyle/>
                    <a:p>
                      <a:pPr marL="0" marR="0" algn="just">
                        <a:lnSpc>
                          <a:spcPct val="150000"/>
                        </a:lnSpc>
                        <a:spcBef>
                          <a:spcPts val="60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2. Cho </a:t>
                      </a:r>
                      <a:r>
                        <a:rPr lang="en-US" sz="2800" dirty="0" err="1">
                          <a:solidFill>
                            <a:schemeClr val="tx1"/>
                          </a:solidFill>
                          <a:effectLst/>
                          <a:latin typeface="Times New Roman" panose="02020603050405020304" pitchFamily="18" charset="0"/>
                          <a:cs typeface="Times New Roman" panose="02020603050405020304" pitchFamily="18" charset="0"/>
                        </a:rPr>
                        <a:t>biết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làm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truyện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ngắn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thuyết</a:t>
                      </a:r>
                      <a:r>
                        <a:rPr lang="en-US" sz="2800" dirty="0">
                          <a:solidFill>
                            <a:schemeClr val="tx1"/>
                          </a:solidFill>
                          <a:effectLst/>
                          <a:latin typeface="Times New Roman" panose="02020603050405020304" pitchFamily="18" charset="0"/>
                          <a:cs typeface="Times New Roman" panose="02020603050405020304" pitchFamily="18" charset="0"/>
                        </a:rPr>
                        <a:t> ? </a:t>
                      </a:r>
                      <a:r>
                        <a:rPr lang="en-US" sz="2800" dirty="0" err="1">
                          <a:solidFill>
                            <a:schemeClr val="tx1"/>
                          </a:solidFill>
                          <a:effectLst/>
                          <a:latin typeface="Times New Roman" panose="02020603050405020304" pitchFamily="18" charset="0"/>
                          <a:cs typeface="Times New Roman" panose="02020603050405020304" pitchFamily="18" charset="0"/>
                        </a:rPr>
                        <a:t>Nêu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minh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họa</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2960"/>
                  </a:ext>
                </a:extLst>
              </a:tr>
              <a:tr h="1396070">
                <a:tc>
                  <a:txBody>
                    <a:bodyPr/>
                    <a:lstStyle/>
                    <a:p>
                      <a:pPr marL="0" marR="0" algn="just">
                        <a:lnSpc>
                          <a:spcPct val="150000"/>
                        </a:lnSpc>
                        <a:spcBef>
                          <a:spcPts val="60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3. </a:t>
                      </a:r>
                      <a:r>
                        <a:rPr lang="en-US" sz="2800" dirty="0" err="1">
                          <a:solidFill>
                            <a:schemeClr val="tx1"/>
                          </a:solidFill>
                          <a:effectLst/>
                          <a:latin typeface="Times New Roman" panose="02020603050405020304" pitchFamily="18" charset="0"/>
                          <a:cs typeface="Times New Roman" panose="02020603050405020304" pitchFamily="18" charset="0"/>
                        </a:rPr>
                        <a:t>Nêu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bối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truyện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thuyết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minh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họa</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8052023"/>
                  </a:ext>
                </a:extLst>
              </a:tr>
            </a:tbl>
          </a:graphicData>
        </a:graphic>
      </p:graphicFrame>
      <p:sp>
        <p:nvSpPr>
          <p:cNvPr id="7" name="TextBox 6">
            <a:extLst>
              <a:ext uri="{FF2B5EF4-FFF2-40B4-BE49-F238E27FC236}">
                <a16:creationId xmlns:a16="http://schemas.microsoft.com/office/drawing/2014/main" id="{FCD0320C-4DC8-422F-BD9A-42077ECC2144}"/>
              </a:ext>
            </a:extLst>
          </p:cNvPr>
          <p:cNvSpPr txBox="1"/>
          <p:nvPr/>
        </p:nvSpPr>
        <p:spPr>
          <a:xfrm>
            <a:off x="1260020" y="384060"/>
            <a:ext cx="10182031" cy="584775"/>
          </a:xfrm>
          <a:prstGeom prst="rect">
            <a:avLst/>
          </a:prstGeom>
          <a:solidFill>
            <a:srgbClr val="05D805"/>
          </a:solidFill>
        </p:spPr>
        <p:txBody>
          <a:bodyPr wrap="square">
            <a:spAutoFit/>
          </a:bodyPr>
          <a:lstStyle/>
          <a:p>
            <a:pPr marL="0" marR="0" algn="ctr">
              <a:spcBef>
                <a:spcPts val="600"/>
              </a:spcBef>
              <a:spcAft>
                <a:spcPts val="0"/>
              </a:spcAft>
            </a:pPr>
            <a:r>
              <a:rPr lang="vi-VN" sz="3200" b="1" dirty="0">
                <a:solidFill>
                  <a:schemeClr val="bg1"/>
                </a:solidFill>
                <a:effectLst/>
                <a:latin typeface="+mj-lt"/>
              </a:rPr>
              <a:t>PHIẾU 1: TÌM HIỂU KIẾN THỨC NGỮ VĂN</a:t>
            </a:r>
            <a:endParaRPr lang="en-US" sz="3200" b="1" dirty="0">
              <a:solidFill>
                <a:schemeClr val="bg1"/>
              </a:solidFill>
              <a:effectLst/>
              <a:latin typeface="+mj-lt"/>
            </a:endParaRPr>
          </a:p>
        </p:txBody>
      </p:sp>
      <p:sp>
        <p:nvSpPr>
          <p:cNvPr id="9" name="TextBox 8">
            <a:extLst>
              <a:ext uri="{FF2B5EF4-FFF2-40B4-BE49-F238E27FC236}">
                <a16:creationId xmlns:a16="http://schemas.microsoft.com/office/drawing/2014/main" id="{070E6CC4-7691-4F18-AA9A-A9B6D80763DF}"/>
              </a:ext>
            </a:extLst>
          </p:cNvPr>
          <p:cNvSpPr txBox="1"/>
          <p:nvPr/>
        </p:nvSpPr>
        <p:spPr>
          <a:xfrm>
            <a:off x="452923" y="1141009"/>
            <a:ext cx="11796227" cy="584775"/>
          </a:xfrm>
          <a:prstGeom prst="rect">
            <a:avLst/>
          </a:prstGeom>
          <a:noFill/>
        </p:spPr>
        <p:txBody>
          <a:bodyPr wrap="square">
            <a:spAutoFit/>
          </a:bodyPr>
          <a:lstStyle/>
          <a:p>
            <a:pPr marL="0" marR="0">
              <a:spcBef>
                <a:spcPts val="600"/>
              </a:spcBef>
              <a:spcAft>
                <a:spcPts val="0"/>
              </a:spcAft>
            </a:pPr>
            <a:r>
              <a:rPr lang="en-US" sz="3200" b="1" dirty="0" err="1">
                <a:solidFill>
                  <a:srgbClr val="1F753A"/>
                </a:solidFill>
                <a:effectLst/>
                <a:latin typeface="Times New Roman" panose="02020603050405020304" pitchFamily="18" charset="0"/>
                <a:cs typeface="Times New Roman" panose="02020603050405020304" pitchFamily="18" charset="0"/>
              </a:rPr>
              <a:t>Nhiệm</a:t>
            </a:r>
            <a:r>
              <a:rPr lang="en-US" sz="3200" b="1" dirty="0">
                <a:solidFill>
                  <a:srgbClr val="1F753A"/>
                </a:solidFill>
                <a:effectLst/>
                <a:latin typeface="Times New Roman" panose="02020603050405020304" pitchFamily="18" charset="0"/>
                <a:cs typeface="Times New Roman" panose="02020603050405020304" pitchFamily="18" charset="0"/>
              </a:rPr>
              <a:t> </a:t>
            </a:r>
            <a:r>
              <a:rPr lang="en-US" sz="3200" b="1" dirty="0" err="1">
                <a:solidFill>
                  <a:srgbClr val="1F753A"/>
                </a:solidFill>
                <a:effectLst/>
                <a:latin typeface="Times New Roman" panose="02020603050405020304" pitchFamily="18" charset="0"/>
                <a:cs typeface="Times New Roman" panose="02020603050405020304" pitchFamily="18" charset="0"/>
              </a:rPr>
              <a:t>vụ</a:t>
            </a:r>
            <a:r>
              <a:rPr lang="en-US" sz="3200" b="1" dirty="0">
                <a:solidFill>
                  <a:srgbClr val="1F753A"/>
                </a:solidFill>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Tìm</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hiểu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kiến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thức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ngữ</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văn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và</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điền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thông</a:t>
            </a:r>
            <a:r>
              <a:rPr lang="en-US" sz="3200" b="1" dirty="0">
                <a:effectLst/>
                <a:latin typeface="Times New Roman" panose="02020603050405020304" pitchFamily="18" charset="0"/>
                <a:cs typeface="Times New Roman" panose="02020603050405020304" pitchFamily="18" charset="0"/>
              </a:rPr>
              <a:t> tin </a:t>
            </a:r>
            <a:r>
              <a:rPr lang="en-US" sz="3200" b="1" dirty="0" err="1">
                <a:effectLst/>
                <a:latin typeface="Times New Roman" panose="02020603050405020304" pitchFamily="18" charset="0"/>
                <a:cs typeface="Times New Roman" panose="02020603050405020304" pitchFamily="18" charset="0"/>
              </a:rPr>
              <a:t>vào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bảng</a:t>
            </a:r>
            <a:endParaRPr lang="en-US" sz="32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9034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20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id="{E887C3D6-C37D-7639-128B-98F5A3C676F5}"/>
              </a:ext>
            </a:extLst>
          </p:cNvPr>
          <p:cNvSpPr txBox="1"/>
          <p:nvPr/>
        </p:nvSpPr>
        <p:spPr>
          <a:xfrm>
            <a:off x="4379167" y="22254"/>
            <a:ext cx="3433665" cy="584775"/>
          </a:xfrm>
          <a:prstGeom prst="rect">
            <a:avLst/>
          </a:prstGeom>
          <a:solidFill>
            <a:srgbClr val="05D805"/>
          </a:solidFill>
        </p:spPr>
        <p:txBody>
          <a:bodyPr wrap="square">
            <a:spAutoFit/>
          </a:bodyPr>
          <a:lstStyle/>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PHIẾU HỌC TẬP</a:t>
            </a:r>
          </a:p>
        </p:txBody>
      </p:sp>
      <p:sp>
        <p:nvSpPr>
          <p:cNvPr id="9" name="Hộp Văn bản 8">
            <a:extLst>
              <a:ext uri="{FF2B5EF4-FFF2-40B4-BE49-F238E27FC236}">
                <a16:creationId xmlns:a16="http://schemas.microsoft.com/office/drawing/2014/main" id="{9B4DFBFD-3BBF-4F21-2D45-7DD5DDB9F81E}"/>
              </a:ext>
            </a:extLst>
          </p:cNvPr>
          <p:cNvSpPr txBox="1"/>
          <p:nvPr/>
        </p:nvSpPr>
        <p:spPr>
          <a:xfrm>
            <a:off x="483636" y="581475"/>
            <a:ext cx="11442442" cy="1384995"/>
          </a:xfrm>
          <a:prstGeom prst="rect">
            <a:avLst/>
          </a:prstGeom>
          <a:noFill/>
        </p:spPr>
        <p:txBody>
          <a:bodyPr wrap="square">
            <a:spAutoFit/>
          </a:bodyPr>
          <a:lstStyle/>
          <a:p>
            <a:r>
              <a:rPr lang="de-DE" sz="2800" b="1" dirty="0">
                <a:solidFill>
                  <a:srgbClr val="008000"/>
                </a:solidFill>
                <a:latin typeface="Times New Roman" panose="02020603050405020304" pitchFamily="18" charset="0"/>
                <a:cs typeface="Times New Roman" panose="02020603050405020304" pitchFamily="18" charset="0"/>
              </a:rPr>
              <a:t>Nhiệm vụ: </a:t>
            </a:r>
            <a:r>
              <a:rPr lang="de-DE" sz="2800" b="1" dirty="0">
                <a:latin typeface="Times New Roman" panose="02020603050405020304" pitchFamily="18" charset="0"/>
                <a:cs typeface="Times New Roman" panose="02020603050405020304" pitchFamily="18" charset="0"/>
              </a:rPr>
              <a:t>Tìm đọc một văn bản thuộc thể loại  tiểu thuyết và hoàn thiện nội dung phiếu học tập.</a:t>
            </a:r>
            <a:endParaRPr lang="en-US" sz="2800" dirty="0">
              <a:latin typeface="Times New Roman" panose="02020603050405020304" pitchFamily="18" charset="0"/>
              <a:cs typeface="Times New Roman" panose="02020603050405020304" pitchFamily="18" charset="0"/>
            </a:endParaRPr>
          </a:p>
          <a:p>
            <a:r>
              <a:rPr lang="de-DE" sz="2800" b="1" dirty="0">
                <a:solidFill>
                  <a:srgbClr val="3DAF4F"/>
                </a:solidFill>
                <a:latin typeface="Times New Roman" panose="02020603050405020304" pitchFamily="18" charset="0"/>
                <a:cs typeface="Times New Roman" panose="02020603050405020304" pitchFamily="18" charset="0"/>
              </a:rPr>
              <a:t>TÊN VĂN BẢN........................... TÁC GIẢ....................................</a:t>
            </a:r>
            <a:endParaRPr lang="en-US" sz="2800" dirty="0">
              <a:solidFill>
                <a:srgbClr val="3DAF4F"/>
              </a:solidFill>
              <a:latin typeface="Times New Roman" panose="02020603050405020304" pitchFamily="18" charset="0"/>
              <a:cs typeface="Times New Roman" panose="02020603050405020304" pitchFamily="18" charset="0"/>
            </a:endParaRPr>
          </a:p>
        </p:txBody>
      </p:sp>
      <p:graphicFrame>
        <p:nvGraphicFramePr>
          <p:cNvPr id="4" name="Bảng 3">
            <a:extLst>
              <a:ext uri="{FF2B5EF4-FFF2-40B4-BE49-F238E27FC236}">
                <a16:creationId xmlns:a16="http://schemas.microsoft.com/office/drawing/2014/main" id="{8241AA14-84D0-F88C-EA8F-0FEBF2519F7F}"/>
              </a:ext>
            </a:extLst>
          </p:cNvPr>
          <p:cNvGraphicFramePr>
            <a:graphicFrameLocks noGrp="1"/>
          </p:cNvGraphicFramePr>
          <p:nvPr>
            <p:extLst>
              <p:ext uri="{D42A27DB-BD31-4B8C-83A1-F6EECF244321}">
                <p14:modId xmlns:p14="http://schemas.microsoft.com/office/powerpoint/2010/main" val="2381794088"/>
              </p:ext>
            </p:extLst>
          </p:nvPr>
        </p:nvGraphicFramePr>
        <p:xfrm>
          <a:off x="32657" y="1966470"/>
          <a:ext cx="12159344" cy="4874960"/>
        </p:xfrm>
        <a:graphic>
          <a:graphicData uri="http://schemas.openxmlformats.org/drawingml/2006/table">
            <a:tbl>
              <a:tblPr firstRow="1" firstCol="1" lastRow="1" lastCol="1" bandRow="1" bandCol="1">
                <a:tableStyleId>{5C22544A-7EE6-4342-B048-85BDC9FD1C3A}</a:tableStyleId>
              </a:tblPr>
              <a:tblGrid>
                <a:gridCol w="9232823">
                  <a:extLst>
                    <a:ext uri="{9D8B030D-6E8A-4147-A177-3AD203B41FA5}">
                      <a16:colId xmlns:a16="http://schemas.microsoft.com/office/drawing/2014/main" val="977818452"/>
                    </a:ext>
                  </a:extLst>
                </a:gridCol>
                <a:gridCol w="2926521">
                  <a:extLst>
                    <a:ext uri="{9D8B030D-6E8A-4147-A177-3AD203B41FA5}">
                      <a16:colId xmlns:a16="http://schemas.microsoft.com/office/drawing/2014/main" val="66722376"/>
                    </a:ext>
                  </a:extLst>
                </a:gridCol>
              </a:tblGrid>
              <a:tr h="494966">
                <a:tc>
                  <a:txBody>
                    <a:bodyPr/>
                    <a:lstStyle/>
                    <a:p>
                      <a:pPr marL="0" marR="0" algn="ctr">
                        <a:spcBef>
                          <a:spcPts val="600"/>
                        </a:spcBef>
                        <a:spcAft>
                          <a:spcPts val="0"/>
                        </a:spcAft>
                      </a:pPr>
                      <a:r>
                        <a:rPr lang="de-DE" sz="2600" dirty="0">
                          <a:solidFill>
                            <a:schemeClr val="bg1"/>
                          </a:solidFill>
                          <a:effectLst/>
                          <a:latin typeface="Times New Roman" panose="02020603050405020304" pitchFamily="18" charset="0"/>
                          <a:cs typeface="Times New Roman" panose="02020603050405020304" pitchFamily="18" charset="0"/>
                        </a:rPr>
                        <a:t>  Nội dung đọc hiểu</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600" dirty="0">
                          <a:solidFill>
                            <a:schemeClr val="bg1"/>
                          </a:solidFill>
                          <a:effectLst/>
                          <a:latin typeface="Times New Roman" panose="02020603050405020304" pitchFamily="18" charset="0"/>
                          <a:cs typeface="Times New Roman" panose="02020603050405020304" pitchFamily="18" charset="0"/>
                        </a:rPr>
                        <a:t>Định hướng trả lời</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4165908810"/>
                  </a:ext>
                </a:extLst>
              </a:tr>
              <a:tr h="379604">
                <a:tc>
                  <a:txBody>
                    <a:bodyPr/>
                    <a:lstStyle/>
                    <a:p>
                      <a:pPr marL="0" marR="0" algn="just">
                        <a:spcBef>
                          <a:spcPts val="600"/>
                        </a:spcBef>
                        <a:spcAft>
                          <a:spcPts val="0"/>
                        </a:spcAft>
                      </a:pPr>
                      <a:r>
                        <a:rPr lang="de-DE" sz="2600" dirty="0">
                          <a:solidFill>
                            <a:srgbClr val="05D805"/>
                          </a:solidFill>
                          <a:effectLst/>
                          <a:latin typeface="Times New Roman" panose="02020603050405020304" pitchFamily="18" charset="0"/>
                          <a:cs typeface="Times New Roman" panose="02020603050405020304" pitchFamily="18" charset="0"/>
                        </a:rPr>
                        <a:t>1.Ấn tượng chung  về văn  bản</a:t>
                      </a:r>
                      <a:endParaRPr lang="en-US" sz="2600"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1098057"/>
                  </a:ext>
                </a:extLst>
              </a:tr>
              <a:tr h="379604">
                <a:tc>
                  <a:txBody>
                    <a:bodyPr/>
                    <a:lstStyle/>
                    <a:p>
                      <a:pPr marL="0" marR="0" algn="just">
                        <a:spcBef>
                          <a:spcPts val="600"/>
                        </a:spcBef>
                        <a:spcAft>
                          <a:spcPts val="0"/>
                        </a:spcAft>
                      </a:pPr>
                      <a:r>
                        <a:rPr lang="de-DE" sz="2600" dirty="0">
                          <a:solidFill>
                            <a:srgbClr val="3DAF4F"/>
                          </a:solidFill>
                          <a:effectLst/>
                          <a:latin typeface="Times New Roman" panose="02020603050405020304" pitchFamily="18" charset="0"/>
                          <a:cs typeface="Times New Roman" panose="02020603050405020304" pitchFamily="18" charset="0"/>
                        </a:rPr>
                        <a:t>2. Xuất xứ</a:t>
                      </a:r>
                      <a:endParaRPr lang="en-US" sz="2600" dirty="0">
                        <a:solidFill>
                          <a:srgbClr val="3DAF4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021181"/>
                  </a:ext>
                </a:extLst>
              </a:tr>
              <a:tr h="379604">
                <a:tc>
                  <a:txBody>
                    <a:bodyPr/>
                    <a:lstStyle/>
                    <a:p>
                      <a:pPr marL="0" marR="0" algn="just">
                        <a:spcBef>
                          <a:spcPts val="600"/>
                        </a:spcBef>
                        <a:spcAft>
                          <a:spcPts val="0"/>
                        </a:spcAft>
                      </a:pPr>
                      <a:r>
                        <a:rPr lang="de-DE" sz="2600" dirty="0">
                          <a:solidFill>
                            <a:srgbClr val="05D805"/>
                          </a:solidFill>
                          <a:effectLst/>
                          <a:latin typeface="Times New Roman" panose="02020603050405020304" pitchFamily="18" charset="0"/>
                          <a:cs typeface="Times New Roman" panose="02020603050405020304" pitchFamily="18" charset="0"/>
                        </a:rPr>
                        <a:t>3. Tóm tắt văn bản </a:t>
                      </a:r>
                      <a:endParaRPr lang="en-US" sz="2600"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5840735"/>
                  </a:ext>
                </a:extLst>
              </a:tr>
              <a:tr h="379604">
                <a:tc>
                  <a:txBody>
                    <a:bodyPr/>
                    <a:lstStyle/>
                    <a:p>
                      <a:pPr marL="0" marR="0" algn="just">
                        <a:spcBef>
                          <a:spcPts val="600"/>
                        </a:spcBef>
                        <a:spcAft>
                          <a:spcPts val="0"/>
                        </a:spcAft>
                      </a:pPr>
                      <a:r>
                        <a:rPr lang="de-DE" sz="2600" dirty="0">
                          <a:solidFill>
                            <a:srgbClr val="3DAF4F"/>
                          </a:solidFill>
                          <a:effectLst/>
                          <a:latin typeface="Times New Roman" panose="02020603050405020304" pitchFamily="18" charset="0"/>
                          <a:cs typeface="Times New Roman" panose="02020603050405020304" pitchFamily="18" charset="0"/>
                        </a:rPr>
                        <a:t>4. Nhân vật</a:t>
                      </a:r>
                      <a:endParaRPr lang="en-US" sz="2600" dirty="0">
                        <a:solidFill>
                          <a:srgbClr val="3DAF4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7329224"/>
                  </a:ext>
                </a:extLst>
              </a:tr>
              <a:tr h="379604">
                <a:tc>
                  <a:txBody>
                    <a:bodyPr/>
                    <a:lstStyle/>
                    <a:p>
                      <a:pPr marL="0" marR="0" algn="just">
                        <a:spcBef>
                          <a:spcPts val="600"/>
                        </a:spcBef>
                        <a:spcAft>
                          <a:spcPts val="0"/>
                        </a:spcAft>
                      </a:pPr>
                      <a:r>
                        <a:rPr lang="de-DE" sz="2600" dirty="0">
                          <a:solidFill>
                            <a:srgbClr val="05D805"/>
                          </a:solidFill>
                          <a:effectLst/>
                          <a:latin typeface="Times New Roman" panose="02020603050405020304" pitchFamily="18" charset="0"/>
                          <a:cs typeface="Times New Roman" panose="02020603050405020304" pitchFamily="18" charset="0"/>
                        </a:rPr>
                        <a:t>5. Nêu sự kiện chính và bối cảnh.</a:t>
                      </a:r>
                      <a:endParaRPr lang="en-US" sz="2600"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0270681"/>
                  </a:ext>
                </a:extLst>
              </a:tr>
              <a:tr h="379604">
                <a:tc>
                  <a:txBody>
                    <a:bodyPr/>
                    <a:lstStyle/>
                    <a:p>
                      <a:pPr marL="0" marR="0" algn="just">
                        <a:spcBef>
                          <a:spcPts val="600"/>
                        </a:spcBef>
                        <a:spcAft>
                          <a:spcPts val="0"/>
                        </a:spcAft>
                      </a:pPr>
                      <a:r>
                        <a:rPr lang="de-DE" sz="2600" dirty="0">
                          <a:solidFill>
                            <a:srgbClr val="3DAF4F"/>
                          </a:solidFill>
                          <a:effectLst/>
                          <a:latin typeface="Times New Roman" panose="02020603050405020304" pitchFamily="18" charset="0"/>
                          <a:cs typeface="Times New Roman" panose="02020603050405020304" pitchFamily="18" charset="0"/>
                        </a:rPr>
                        <a:t>6. Ngôi kể</a:t>
                      </a:r>
                      <a:endParaRPr lang="en-US" sz="2600" dirty="0">
                        <a:solidFill>
                          <a:srgbClr val="3DAF4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3220752"/>
                  </a:ext>
                </a:extLst>
              </a:tr>
              <a:tr h="379604">
                <a:tc>
                  <a:txBody>
                    <a:bodyPr/>
                    <a:lstStyle/>
                    <a:p>
                      <a:pPr marL="0" marR="0" algn="just">
                        <a:spcBef>
                          <a:spcPts val="600"/>
                        </a:spcBef>
                        <a:spcAft>
                          <a:spcPts val="0"/>
                        </a:spcAft>
                      </a:pPr>
                      <a:r>
                        <a:rPr lang="de-DE" sz="2600" dirty="0">
                          <a:solidFill>
                            <a:srgbClr val="05D805"/>
                          </a:solidFill>
                          <a:effectLst/>
                          <a:latin typeface="Times New Roman" panose="02020603050405020304" pitchFamily="18" charset="0"/>
                          <a:cs typeface="Times New Roman" panose="02020603050405020304" pitchFamily="18" charset="0"/>
                        </a:rPr>
                        <a:t>7. Bố cục</a:t>
                      </a:r>
                      <a:endParaRPr lang="en-US" sz="2600"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0"/>
                        </a:spcAft>
                      </a:pPr>
                      <a:r>
                        <a:rPr lang="de-DE"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8168883"/>
                  </a:ext>
                </a:extLst>
              </a:tr>
              <a:tr h="813834">
                <a:tc>
                  <a:txBody>
                    <a:bodyPr/>
                    <a:lstStyle/>
                    <a:p>
                      <a:pPr marL="0" marR="0" algn="just">
                        <a:spcBef>
                          <a:spcPts val="600"/>
                        </a:spcBef>
                        <a:spcAft>
                          <a:spcPts val="0"/>
                        </a:spcAft>
                      </a:pPr>
                      <a:r>
                        <a:rPr lang="de-DE" sz="2600" dirty="0">
                          <a:solidFill>
                            <a:srgbClr val="3DAF4F"/>
                          </a:solidFill>
                          <a:effectLst/>
                          <a:latin typeface="Times New Roman" panose="02020603050405020304" pitchFamily="18" charset="0"/>
                          <a:cs typeface="Times New Roman" panose="02020603050405020304" pitchFamily="18" charset="0"/>
                        </a:rPr>
                        <a:t>8. Phương diện nhà văn thể hiện nhân vật? Tìm chi tiết thể hiện ? Đánh giá  tính cách nhân vật qua chi tiết thể hiện.</a:t>
                      </a:r>
                      <a:endParaRPr lang="en-US" sz="2600" dirty="0">
                        <a:solidFill>
                          <a:srgbClr val="3DAF4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539121"/>
                  </a:ext>
                </a:extLst>
              </a:tr>
              <a:tr h="560309">
                <a:tc>
                  <a:txBody>
                    <a:bodyPr/>
                    <a:lstStyle/>
                    <a:p>
                      <a:pPr marL="0" marR="0" algn="just">
                        <a:spcBef>
                          <a:spcPts val="600"/>
                        </a:spcBef>
                        <a:spcAft>
                          <a:spcPts val="0"/>
                        </a:spcAft>
                      </a:pPr>
                      <a:r>
                        <a:rPr lang="de-DE" sz="2600" dirty="0">
                          <a:solidFill>
                            <a:srgbClr val="05D805"/>
                          </a:solidFill>
                          <a:effectLst/>
                          <a:latin typeface="Times New Roman" panose="02020603050405020304" pitchFamily="18" charset="0"/>
                          <a:cs typeface="Times New Roman" panose="02020603050405020304" pitchFamily="18" charset="0"/>
                        </a:rPr>
                        <a:t>9. Qua văn bản tác giả muốn nhắn gửi đến bạn đọc bài học ý nghĩa gì?</a:t>
                      </a:r>
                      <a:endParaRPr lang="en-US" sz="2600" dirty="0">
                        <a:solidFill>
                          <a:srgbClr val="05D805"/>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7401989"/>
                  </a:ext>
                </a:extLst>
              </a:tr>
            </a:tbl>
          </a:graphicData>
        </a:graphic>
      </p:graphicFrame>
    </p:spTree>
    <p:extLst>
      <p:ext uri="{BB962C8B-B14F-4D97-AF65-F5344CB8AC3E}">
        <p14:creationId xmlns:p14="http://schemas.microsoft.com/office/powerpoint/2010/main" val="234838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id="{E887C3D6-C37D-7639-128B-98F5A3C676F5}"/>
              </a:ext>
            </a:extLst>
          </p:cNvPr>
          <p:cNvSpPr txBox="1"/>
          <p:nvPr/>
        </p:nvSpPr>
        <p:spPr>
          <a:xfrm>
            <a:off x="5442857" y="360377"/>
            <a:ext cx="3537858" cy="584775"/>
          </a:xfrm>
          <a:prstGeom prst="rect">
            <a:avLst/>
          </a:prstGeom>
          <a:solidFill>
            <a:srgbClr val="05D805"/>
          </a:solidFill>
        </p:spPr>
        <p:txBody>
          <a:bodyPr wrap="square">
            <a:spAutoFit/>
          </a:bodyPr>
          <a:lstStyle/>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BÀI TẬP VỀ NHÀ</a:t>
            </a:r>
          </a:p>
        </p:txBody>
      </p:sp>
      <p:pic>
        <p:nvPicPr>
          <p:cNvPr id="5" name="Hình ảnh 4">
            <a:extLst>
              <a:ext uri="{FF2B5EF4-FFF2-40B4-BE49-F238E27FC236}">
                <a16:creationId xmlns:a16="http://schemas.microsoft.com/office/drawing/2014/main" id="{DCEC79C4-5C9D-C099-61F1-E9B6E8D51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70" y="2516169"/>
            <a:ext cx="3053002" cy="2228431"/>
          </a:xfrm>
          <a:prstGeom prst="rect">
            <a:avLst/>
          </a:prstGeom>
        </p:spPr>
      </p:pic>
      <p:sp>
        <p:nvSpPr>
          <p:cNvPr id="6" name="Cuộn: Ngang 5">
            <a:extLst>
              <a:ext uri="{FF2B5EF4-FFF2-40B4-BE49-F238E27FC236}">
                <a16:creationId xmlns:a16="http://schemas.microsoft.com/office/drawing/2014/main" id="{5A45F8DD-A2BE-37A0-5AE2-502C91220AF1}"/>
              </a:ext>
            </a:extLst>
          </p:cNvPr>
          <p:cNvSpPr/>
          <p:nvPr/>
        </p:nvSpPr>
        <p:spPr>
          <a:xfrm>
            <a:off x="2993571" y="783772"/>
            <a:ext cx="8621485" cy="5802086"/>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8" name="Hình ảnh 7">
            <a:extLst>
              <a:ext uri="{FF2B5EF4-FFF2-40B4-BE49-F238E27FC236}">
                <a16:creationId xmlns:a16="http://schemas.microsoft.com/office/drawing/2014/main" id="{E04C04EF-816E-7B7E-9FBA-2688AA357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61125" y="1388289"/>
            <a:ext cx="2100421" cy="1861454"/>
          </a:xfrm>
          <a:prstGeom prst="rect">
            <a:avLst/>
          </a:prstGeom>
        </p:spPr>
      </p:pic>
      <p:sp>
        <p:nvSpPr>
          <p:cNvPr id="10" name="Rectangle 1">
            <a:extLst>
              <a:ext uri="{FF2B5EF4-FFF2-40B4-BE49-F238E27FC236}">
                <a16:creationId xmlns:a16="http://schemas.microsoft.com/office/drawing/2014/main" id="{C378BC3D-BCF3-1BC3-592B-9935467A3815}"/>
              </a:ext>
            </a:extLst>
          </p:cNvPr>
          <p:cNvSpPr>
            <a:spLocks noChangeArrowheads="1"/>
          </p:cNvSpPr>
          <p:nvPr/>
        </p:nvSpPr>
        <p:spPr bwMode="auto">
          <a:xfrm>
            <a:off x="3984174" y="1933414"/>
            <a:ext cx="73315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7150" eaLnBrk="0" fontAlgn="base" hangingPunct="0">
              <a:spcBef>
                <a:spcPct val="0"/>
              </a:spcBef>
              <a:spcAft>
                <a:spcPct val="0"/>
              </a:spcAft>
              <a:tabLst>
                <a:tab pos="0" algn="l"/>
                <a:tab pos="57150" algn="l"/>
              </a:tabLst>
              <a:defRPr>
                <a:solidFill>
                  <a:schemeClr val="tx1"/>
                </a:solidFill>
                <a:latin typeface="Arial" panose="020B0604020202020204" pitchFamily="34" charset="0"/>
              </a:defRPr>
            </a:lvl1pPr>
            <a:lvl2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2pPr>
            <a:lvl3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3pPr>
            <a:lvl4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4pPr>
            <a:lvl5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5pPr>
            <a:lvl6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6pPr>
            <a:lvl7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7pPr>
            <a:lvl8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8pPr>
            <a:lvl9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9pPr>
          </a:lstStyle>
          <a:p>
            <a:pPr marL="0" marR="0" lvl="0" indent="57150" defTabSz="914400" rtl="0" eaLnBrk="0" fontAlgn="base" latinLnBrk="0" hangingPunct="0">
              <a:lnSpc>
                <a:spcPct val="100000"/>
              </a:lnSpc>
              <a:spcBef>
                <a:spcPct val="0"/>
              </a:spcBef>
              <a:spcAft>
                <a:spcPct val="0"/>
              </a:spcAft>
              <a:buClrTx/>
              <a:buSzTx/>
              <a:buFontTx/>
              <a:buNone/>
              <a:tabLst>
                <a:tab pos="0" algn="l"/>
                <a:tab pos="57150" algn="l"/>
              </a:tabLst>
            </a:pPr>
            <a:r>
              <a:rPr kumimoji="0" lang="de-DE" altLang="en-US" sz="3200" b="1" i="0" u="none" strike="noStrike" cap="none" normalizeH="0" baseline="0" dirty="0">
                <a:ln>
                  <a:noFill/>
                </a:ln>
                <a:solidFill>
                  <a:srgbClr val="3DAF4F"/>
                </a:solidFill>
                <a:effectLst/>
                <a:latin typeface="Times New Roman" panose="02020603050405020304" pitchFamily="18" charset="0"/>
                <a:ea typeface="Times New Roman" panose="02020603050405020304" pitchFamily="18" charset="0"/>
                <a:cs typeface="Times New Roman" panose="02020603050405020304" pitchFamily="18" charset="0"/>
              </a:rPr>
              <a:t>Bài 2:  </a:t>
            </a:r>
            <a:r>
              <a:rPr kumimoji="0" lang="de-DE" altLang="en-US" sz="320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Hãy vẽ và miêu tả  bằng lời về nhân vật theo hình dung của em?</a:t>
            </a:r>
            <a:endParaRPr kumimoji="0" lang="en-US" altLang="en-US" sz="3200" i="0" u="none" strike="noStrike" cap="none" normalizeH="0" baseline="0" dirty="0">
              <a:ln>
                <a:noFill/>
              </a:ln>
              <a:effectLst/>
              <a:latin typeface="Times New Roman" panose="02020603050405020304" pitchFamily="18" charset="0"/>
              <a:cs typeface="Times New Roman" panose="02020603050405020304" pitchFamily="18" charset="0"/>
            </a:endParaRPr>
          </a:p>
        </p:txBody>
      </p:sp>
      <p:graphicFrame>
        <p:nvGraphicFramePr>
          <p:cNvPr id="3" name="Bảng 2">
            <a:extLst>
              <a:ext uri="{FF2B5EF4-FFF2-40B4-BE49-F238E27FC236}">
                <a16:creationId xmlns:a16="http://schemas.microsoft.com/office/drawing/2014/main" id="{C967DAE1-64A2-4E57-2544-958DFC44CD14}"/>
              </a:ext>
            </a:extLst>
          </p:cNvPr>
          <p:cNvGraphicFramePr>
            <a:graphicFrameLocks noGrp="1"/>
          </p:cNvGraphicFramePr>
          <p:nvPr>
            <p:extLst>
              <p:ext uri="{D42A27DB-BD31-4B8C-83A1-F6EECF244321}">
                <p14:modId xmlns:p14="http://schemas.microsoft.com/office/powerpoint/2010/main" val="2397406956"/>
              </p:ext>
            </p:extLst>
          </p:nvPr>
        </p:nvGraphicFramePr>
        <p:xfrm>
          <a:off x="4286613" y="3630384"/>
          <a:ext cx="6726649" cy="1353251"/>
        </p:xfrm>
        <a:graphic>
          <a:graphicData uri="http://schemas.openxmlformats.org/drawingml/2006/table">
            <a:tbl>
              <a:tblPr firstRow="1" firstCol="1" lastRow="1" lastCol="1" bandRow="1" bandCol="1">
                <a:tableStyleId>{5C22544A-7EE6-4342-B048-85BDC9FD1C3A}</a:tableStyleId>
              </a:tblPr>
              <a:tblGrid>
                <a:gridCol w="3564211">
                  <a:extLst>
                    <a:ext uri="{9D8B030D-6E8A-4147-A177-3AD203B41FA5}">
                      <a16:colId xmlns:a16="http://schemas.microsoft.com/office/drawing/2014/main" val="922930507"/>
                    </a:ext>
                  </a:extLst>
                </a:gridCol>
                <a:gridCol w="3162438">
                  <a:extLst>
                    <a:ext uri="{9D8B030D-6E8A-4147-A177-3AD203B41FA5}">
                      <a16:colId xmlns:a16="http://schemas.microsoft.com/office/drawing/2014/main" val="3975968221"/>
                    </a:ext>
                  </a:extLst>
                </a:gridCol>
              </a:tblGrid>
              <a:tr h="405053">
                <a:tc>
                  <a:txBody>
                    <a:bodyPr/>
                    <a:lstStyle/>
                    <a:p>
                      <a:pPr marL="0" marR="0" algn="ctr">
                        <a:spcBef>
                          <a:spcPts val="0"/>
                        </a:spcBef>
                        <a:spcAft>
                          <a:spcPts val="0"/>
                        </a:spcAft>
                        <a:tabLst>
                          <a:tab pos="0" algn="l"/>
                          <a:tab pos="57150" algn="l"/>
                        </a:tabLst>
                      </a:pPr>
                      <a:r>
                        <a:rPr lang="de-DE" sz="2600" dirty="0">
                          <a:effectLst/>
                          <a:latin typeface="Times New Roman" panose="02020603050405020304" pitchFamily="18" charset="0"/>
                          <a:cs typeface="Times New Roman" panose="02020603050405020304" pitchFamily="18" charset="0"/>
                        </a:rPr>
                        <a:t>Vẽ nhân vật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0"/>
                        </a:spcBef>
                        <a:spcAft>
                          <a:spcPts val="0"/>
                        </a:spcAft>
                        <a:tabLst>
                          <a:tab pos="0" algn="l"/>
                          <a:tab pos="57150" algn="l"/>
                        </a:tabLst>
                      </a:pPr>
                      <a:r>
                        <a:rPr lang="de-DE" sz="2600" dirty="0">
                          <a:effectLst/>
                          <a:latin typeface="Times New Roman" panose="02020603050405020304" pitchFamily="18" charset="0"/>
                          <a:cs typeface="Times New Roman" panose="02020603050405020304" pitchFamily="18" charset="0"/>
                        </a:rPr>
                        <a:t> Miêu tả bằng lời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extLst>
                  <a:ext uri="{0D108BD9-81ED-4DB2-BD59-A6C34878D82A}">
                    <a16:rowId xmlns:a16="http://schemas.microsoft.com/office/drawing/2014/main" val="541011766"/>
                  </a:ext>
                </a:extLst>
              </a:tr>
              <a:tr h="948198">
                <a:tc>
                  <a:txBody>
                    <a:bodyPr/>
                    <a:lstStyle/>
                    <a:p>
                      <a:pPr marL="0" marR="0" algn="just">
                        <a:spcBef>
                          <a:spcPts val="60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de-DE"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7921648"/>
                  </a:ext>
                </a:extLst>
              </a:tr>
            </a:tbl>
          </a:graphicData>
        </a:graphic>
      </p:graphicFrame>
    </p:spTree>
    <p:extLst>
      <p:ext uri="{BB962C8B-B14F-4D97-AF65-F5344CB8AC3E}">
        <p14:creationId xmlns:p14="http://schemas.microsoft.com/office/powerpoint/2010/main" val="23516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350A16-ED38-4857-AD4F-E52C6BC67B24}"/>
              </a:ext>
            </a:extLst>
          </p:cNvPr>
          <p:cNvSpPr txBox="1"/>
          <p:nvPr/>
        </p:nvSpPr>
        <p:spPr>
          <a:xfrm>
            <a:off x="882709" y="902659"/>
            <a:ext cx="6097554" cy="584775"/>
          </a:xfrm>
          <a:prstGeom prst="rect">
            <a:avLst/>
          </a:prstGeom>
          <a:noFill/>
        </p:spPr>
        <p:txBody>
          <a:bodyPr wrap="square">
            <a:spAutoFit/>
          </a:bodyPr>
          <a:lstStyle/>
          <a:p>
            <a:r>
              <a:rPr lang="de-DE" sz="3200" b="1" dirty="0">
                <a:solidFill>
                  <a:srgbClr val="05D805"/>
                </a:solidFill>
                <a:effectLst/>
                <a:latin typeface="Times New Roman" panose="02020603050405020304" pitchFamily="18" charset="0"/>
                <a:ea typeface="Times New Roman" panose="02020603050405020304" pitchFamily="18" charset="0"/>
              </a:rPr>
              <a:t>1. Truyện ngắn và truyền thuyết.</a:t>
            </a:r>
            <a:endParaRPr lang="en-US" sz="3200" dirty="0">
              <a:solidFill>
                <a:srgbClr val="05D805"/>
              </a:solidFill>
            </a:endParaRPr>
          </a:p>
        </p:txBody>
      </p:sp>
      <p:sp>
        <p:nvSpPr>
          <p:cNvPr id="7" name="Title 1">
            <a:extLst>
              <a:ext uri="{FF2B5EF4-FFF2-40B4-BE49-F238E27FC236}">
                <a16:creationId xmlns:a16="http://schemas.microsoft.com/office/drawing/2014/main" id="{67FF0453-CBCE-493C-8FDA-E54B170A1C27}"/>
              </a:ext>
            </a:extLst>
          </p:cNvPr>
          <p:cNvSpPr>
            <a:spLocks noGrp="1"/>
          </p:cNvSpPr>
          <p:nvPr>
            <p:ph type="title"/>
          </p:nvPr>
        </p:nvSpPr>
        <p:spPr>
          <a:xfrm>
            <a:off x="882710" y="189662"/>
            <a:ext cx="8956616" cy="674812"/>
          </a:xfrm>
          <a:solidFill>
            <a:srgbClr val="05D805"/>
          </a:solidFill>
        </p:spPr>
        <p:txBody>
          <a:bodyPr>
            <a:noAutofit/>
          </a:bodyPr>
          <a:lstStyle/>
          <a:p>
            <a:r>
              <a:rPr lang="de-DE" sz="4000" b="1" dirty="0">
                <a:solidFill>
                  <a:schemeClr val="bg1"/>
                </a:solidFill>
                <a:effectLst/>
                <a:latin typeface="Times New Roman" panose="02020603050405020304" pitchFamily="18" charset="0"/>
                <a:ea typeface="Times New Roman" panose="02020603050405020304" pitchFamily="18" charset="0"/>
              </a:rPr>
              <a:t>I. TÌM  HIỂU  KIẾN THỨC NGỮ VĂN</a:t>
            </a:r>
            <a:endParaRPr lang="en-US" sz="4000" dirty="0">
              <a:solidFill>
                <a:schemeClr val="bg1"/>
              </a:solidFill>
            </a:endParaRPr>
          </a:p>
        </p:txBody>
      </p:sp>
      <p:sp>
        <p:nvSpPr>
          <p:cNvPr id="13" name="TextBox 12">
            <a:extLst>
              <a:ext uri="{FF2B5EF4-FFF2-40B4-BE49-F238E27FC236}">
                <a16:creationId xmlns:a16="http://schemas.microsoft.com/office/drawing/2014/main" id="{95E2FE84-BF9F-4A49-8E1A-D17FCBD0A817}"/>
              </a:ext>
            </a:extLst>
          </p:cNvPr>
          <p:cNvSpPr txBox="1"/>
          <p:nvPr/>
        </p:nvSpPr>
        <p:spPr>
          <a:xfrm>
            <a:off x="4802466" y="3002907"/>
            <a:ext cx="5265982" cy="523220"/>
          </a:xfrm>
          <a:prstGeom prst="rect">
            <a:avLst/>
          </a:prstGeom>
          <a:noFill/>
          <a:ln w="28575">
            <a:solidFill>
              <a:srgbClr val="008000"/>
            </a:solidFill>
          </a:ln>
        </p:spPr>
        <p:txBody>
          <a:bodyPr wrap="square">
            <a:spAutoFit/>
          </a:bodyPr>
          <a:lstStyle/>
          <a:p>
            <a:pPr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Chi tiết và lời văn cô đọng.</a:t>
            </a:r>
            <a:endParaRPr lang="en-US" sz="2800" dirty="0">
              <a:effectLst/>
              <a:latin typeface="Times New Roman" panose="02020603050405020304" pitchFamily="18" charset="0"/>
              <a:ea typeface="Times New Roman" panose="02020603050405020304" pitchFamily="18" charset="0"/>
            </a:endParaRPr>
          </a:p>
        </p:txBody>
      </p:sp>
      <p:sp>
        <p:nvSpPr>
          <p:cNvPr id="18" name="Rectangle: Rounded Corners 17">
            <a:extLst>
              <a:ext uri="{FF2B5EF4-FFF2-40B4-BE49-F238E27FC236}">
                <a16:creationId xmlns:a16="http://schemas.microsoft.com/office/drawing/2014/main" id="{88F4FB54-E36C-4AF6-87DE-F3570AA869DC}"/>
              </a:ext>
            </a:extLst>
          </p:cNvPr>
          <p:cNvSpPr/>
          <p:nvPr/>
        </p:nvSpPr>
        <p:spPr>
          <a:xfrm>
            <a:off x="1083315" y="2496924"/>
            <a:ext cx="2848169" cy="590717"/>
          </a:xfrm>
          <a:prstGeom prst="roundRect">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Truyện ngắn</a:t>
            </a:r>
            <a:endParaRPr lang="en-US" sz="3200" dirty="0">
              <a:solidFill>
                <a:schemeClr val="bg1"/>
              </a:solidFill>
            </a:endParaRPr>
          </a:p>
        </p:txBody>
      </p:sp>
      <p:sp>
        <p:nvSpPr>
          <p:cNvPr id="26" name="TextBox 25">
            <a:extLst>
              <a:ext uri="{FF2B5EF4-FFF2-40B4-BE49-F238E27FC236}">
                <a16:creationId xmlns:a16="http://schemas.microsoft.com/office/drawing/2014/main" id="{5AEDEA30-41ED-4E09-B796-86AB2B6E4179}"/>
              </a:ext>
            </a:extLst>
          </p:cNvPr>
          <p:cNvSpPr txBox="1"/>
          <p:nvPr/>
        </p:nvSpPr>
        <p:spPr>
          <a:xfrm>
            <a:off x="4802464" y="2048827"/>
            <a:ext cx="5265981" cy="523220"/>
          </a:xfrm>
          <a:prstGeom prst="rect">
            <a:avLst/>
          </a:prstGeom>
          <a:noFill/>
          <a:ln w="28575">
            <a:solidFill>
              <a:srgbClr val="1F753A"/>
            </a:solidFill>
          </a:ln>
        </p:spPr>
        <p:txBody>
          <a:bodyPr wrap="square">
            <a:spAutoFit/>
          </a:bodyPr>
          <a:lstStyle/>
          <a:p>
            <a:pPr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Ít nhân vật, ít sự việc phức tạp... </a:t>
            </a:r>
          </a:p>
        </p:txBody>
      </p:sp>
      <p:sp>
        <p:nvSpPr>
          <p:cNvPr id="36" name="Rectangle: Rounded Corners 35">
            <a:extLst>
              <a:ext uri="{FF2B5EF4-FFF2-40B4-BE49-F238E27FC236}">
                <a16:creationId xmlns:a16="http://schemas.microsoft.com/office/drawing/2014/main" id="{BE438E94-5627-4EE1-AF9A-145729924CF4}"/>
              </a:ext>
            </a:extLst>
          </p:cNvPr>
          <p:cNvSpPr/>
          <p:nvPr/>
        </p:nvSpPr>
        <p:spPr>
          <a:xfrm>
            <a:off x="1083316" y="4780112"/>
            <a:ext cx="2848169" cy="590717"/>
          </a:xfrm>
          <a:prstGeom prst="roundRect">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Tiểu thuyết</a:t>
            </a:r>
            <a:endParaRPr lang="en-US" sz="3200" dirty="0">
              <a:solidFill>
                <a:schemeClr val="bg1"/>
              </a:solidFill>
            </a:endParaRPr>
          </a:p>
        </p:txBody>
      </p:sp>
      <p:sp>
        <p:nvSpPr>
          <p:cNvPr id="39" name="TextBox 38">
            <a:extLst>
              <a:ext uri="{FF2B5EF4-FFF2-40B4-BE49-F238E27FC236}">
                <a16:creationId xmlns:a16="http://schemas.microsoft.com/office/drawing/2014/main" id="{55DF6F76-9EE9-40C3-AB52-6C6F806BC040}"/>
              </a:ext>
            </a:extLst>
          </p:cNvPr>
          <p:cNvSpPr txBox="1"/>
          <p:nvPr/>
        </p:nvSpPr>
        <p:spPr>
          <a:xfrm>
            <a:off x="4802465" y="4121364"/>
            <a:ext cx="5265983" cy="954107"/>
          </a:xfrm>
          <a:prstGeom prst="rect">
            <a:avLst/>
          </a:prstGeom>
          <a:noFill/>
          <a:ln w="28575">
            <a:solidFill>
              <a:srgbClr val="008000"/>
            </a:solidFill>
          </a:ln>
        </p:spPr>
        <p:txBody>
          <a:bodyPr wrap="square">
            <a:spAutoFit/>
          </a:bodyPr>
          <a:lstStyle/>
          <a:p>
            <a:pPr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Cốt truyện phức tạp, nhiều nhân vật, nhiều quan hệ....</a:t>
            </a:r>
          </a:p>
        </p:txBody>
      </p:sp>
      <p:sp>
        <p:nvSpPr>
          <p:cNvPr id="42" name="TextBox 41">
            <a:extLst>
              <a:ext uri="{FF2B5EF4-FFF2-40B4-BE49-F238E27FC236}">
                <a16:creationId xmlns:a16="http://schemas.microsoft.com/office/drawing/2014/main" id="{A8DF9714-203A-4DBF-909B-328F3CB28B74}"/>
              </a:ext>
            </a:extLst>
          </p:cNvPr>
          <p:cNvSpPr txBox="1"/>
          <p:nvPr/>
        </p:nvSpPr>
        <p:spPr>
          <a:xfrm>
            <a:off x="4802465" y="5519460"/>
            <a:ext cx="5265983" cy="523220"/>
          </a:xfrm>
          <a:prstGeom prst="rect">
            <a:avLst/>
          </a:prstGeom>
          <a:noFill/>
          <a:ln w="28575">
            <a:solidFill>
              <a:srgbClr val="008000"/>
            </a:solidFill>
          </a:ln>
        </p:spPr>
        <p:txBody>
          <a:bodyPr wrap="square">
            <a:spAutoFit/>
          </a:bodyPr>
          <a:lstStyle/>
          <a:p>
            <a:pPr marL="0"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Diễn biến tâm lí phức tạp, đa dạng. </a:t>
            </a:r>
            <a:endParaRPr lang="en-US" sz="2800" dirty="0">
              <a:effectLst/>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id="{C225B58B-9178-20C1-0572-80D00397F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7549" y="5096812"/>
            <a:ext cx="2044297" cy="1879497"/>
          </a:xfrm>
          <a:prstGeom prst="rect">
            <a:avLst/>
          </a:prstGeom>
        </p:spPr>
      </p:pic>
      <p:cxnSp>
        <p:nvCxnSpPr>
          <p:cNvPr id="3" name="Đường kết nối Mũi tên Thẳng 2">
            <a:extLst>
              <a:ext uri="{FF2B5EF4-FFF2-40B4-BE49-F238E27FC236}">
                <a16:creationId xmlns:a16="http://schemas.microsoft.com/office/drawing/2014/main" id="{1969B445-6AD6-2705-19BC-229F072E5676}"/>
              </a:ext>
            </a:extLst>
          </p:cNvPr>
          <p:cNvCxnSpPr>
            <a:stCxn id="18" idx="3"/>
            <a:endCxn id="26" idx="1"/>
          </p:cNvCxnSpPr>
          <p:nvPr/>
        </p:nvCxnSpPr>
        <p:spPr>
          <a:xfrm flipV="1">
            <a:off x="3931484" y="2310437"/>
            <a:ext cx="870980" cy="481846"/>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Đường kết nối Mũi tên Thẳng 18">
            <a:extLst>
              <a:ext uri="{FF2B5EF4-FFF2-40B4-BE49-F238E27FC236}">
                <a16:creationId xmlns:a16="http://schemas.microsoft.com/office/drawing/2014/main" id="{BA86B7E1-4A80-EE35-6FBF-8DBA1557D7C3}"/>
              </a:ext>
            </a:extLst>
          </p:cNvPr>
          <p:cNvCxnSpPr>
            <a:cxnSpLocks/>
            <a:stCxn id="18" idx="3"/>
            <a:endCxn id="13" idx="1"/>
          </p:cNvCxnSpPr>
          <p:nvPr/>
        </p:nvCxnSpPr>
        <p:spPr>
          <a:xfrm>
            <a:off x="3931484" y="2792283"/>
            <a:ext cx="870982" cy="472234"/>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id="{F65157C9-95F6-27E8-0A4C-4725BF8BBFBF}"/>
              </a:ext>
            </a:extLst>
          </p:cNvPr>
          <p:cNvCxnSpPr>
            <a:cxnSpLocks/>
            <a:stCxn id="36" idx="3"/>
            <a:endCxn id="39" idx="1"/>
          </p:cNvCxnSpPr>
          <p:nvPr/>
        </p:nvCxnSpPr>
        <p:spPr>
          <a:xfrm flipV="1">
            <a:off x="3931485" y="4598418"/>
            <a:ext cx="870980" cy="477053"/>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id="{DCA306BA-34FA-B990-E153-AB0587E4AB53}"/>
              </a:ext>
            </a:extLst>
          </p:cNvPr>
          <p:cNvCxnSpPr>
            <a:cxnSpLocks/>
            <a:stCxn id="36" idx="3"/>
            <a:endCxn id="42" idx="1"/>
          </p:cNvCxnSpPr>
          <p:nvPr/>
        </p:nvCxnSpPr>
        <p:spPr>
          <a:xfrm>
            <a:off x="3931485" y="5075471"/>
            <a:ext cx="870980" cy="705599"/>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1106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par>
                                <p:cTn id="34" presetID="2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arn(inVertical)">
                                      <p:cBhvr>
                                        <p:cTn id="41" dur="500"/>
                                        <p:tgtEl>
                                          <p:spTgt spid="42"/>
                                        </p:tgtEl>
                                      </p:cBhvr>
                                    </p:animEffect>
                                  </p:childTnLst>
                                </p:cTn>
                              </p:par>
                              <p:par>
                                <p:cTn id="42" presetID="22" presetClass="entr" presetSubtype="4"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6" grpId="0" animBg="1"/>
      <p:bldP spid="36" grpId="0" animBg="1"/>
      <p:bldP spid="39" grpId="0" animBg="1"/>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2070</TotalTime>
  <Words>6060</Words>
  <Application>Microsoft Office PowerPoint</Application>
  <PresentationFormat>Widescreen</PresentationFormat>
  <Paragraphs>764</Paragraphs>
  <Slides>81</Slides>
  <Notes>13</Notes>
  <HiddenSlides>0</HiddenSlides>
  <MMClips>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2" baseType="lpstr">
      <vt:lpstr>.VnBlack</vt:lpstr>
      <vt:lpstr>Algerian</vt:lpstr>
      <vt:lpstr>Arial</vt:lpstr>
      <vt:lpstr>Calibri</vt:lpstr>
      <vt:lpstr>Calibri Light</vt:lpstr>
      <vt:lpstr>Jokerman</vt:lpstr>
      <vt:lpstr>Old English Text MT</vt:lpstr>
      <vt:lpstr>Times New Roman</vt:lpstr>
      <vt:lpstr>UTM Swiss Condensed</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TÌM  HIỂU  KIẾN THỨC NGỮ VĂN</vt:lpstr>
      <vt:lpstr>PowerPoint Presentation</vt:lpstr>
      <vt:lpstr>PowerPoint Presentation</vt:lpstr>
      <vt:lpstr>PowerPoint Presentation</vt:lpstr>
      <vt:lpstr>Trò chơi “NHÌN HÌNH ĐOÁN CHỮ”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TRUYỆN NGẮN VÀ TIỂU THUYẾT</dc:title>
  <dc:creator>Thúy Mai</dc:creator>
  <cp:lastModifiedBy>84919060896</cp:lastModifiedBy>
  <cp:revision>63</cp:revision>
  <dcterms:created xsi:type="dcterms:W3CDTF">2022-04-26T11:18:03Z</dcterms:created>
  <dcterms:modified xsi:type="dcterms:W3CDTF">2023-09-20T09:18:11Z</dcterms:modified>
</cp:coreProperties>
</file>