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6" r:id="rId3"/>
    <p:sldId id="260" r:id="rId4"/>
    <p:sldId id="266" r:id="rId5"/>
    <p:sldId id="267" r:id="rId6"/>
    <p:sldId id="268" r:id="rId7"/>
    <p:sldId id="284" r:id="rId8"/>
    <p:sldId id="286" r:id="rId9"/>
    <p:sldId id="379" r:id="rId10"/>
    <p:sldId id="290" r:id="rId11"/>
    <p:sldId id="261" r:id="rId12"/>
    <p:sldId id="378" r:id="rId13"/>
    <p:sldId id="377" r:id="rId14"/>
    <p:sldId id="297" r:id="rId15"/>
    <p:sldId id="296" r:id="rId16"/>
    <p:sldId id="298" r:id="rId17"/>
    <p:sldId id="306" r:id="rId18"/>
    <p:sldId id="262" r:id="rId19"/>
    <p:sldId id="351" r:id="rId20"/>
    <p:sldId id="350" r:id="rId21"/>
    <p:sldId id="352" r:id="rId22"/>
    <p:sldId id="353" r:id="rId23"/>
    <p:sldId id="354" r:id="rId24"/>
    <p:sldId id="356" r:id="rId25"/>
    <p:sldId id="305" r:id="rId26"/>
    <p:sldId id="307" r:id="rId27"/>
    <p:sldId id="263" r:id="rId28"/>
    <p:sldId id="264" r:id="rId29"/>
    <p:sldId id="309" r:id="rId30"/>
    <p:sldId id="361" r:id="rId31"/>
    <p:sldId id="362" r:id="rId32"/>
    <p:sldId id="363" r:id="rId33"/>
    <p:sldId id="364" r:id="rId34"/>
    <p:sldId id="365" r:id="rId35"/>
    <p:sldId id="359" r:id="rId36"/>
    <p:sldId id="366" r:id="rId37"/>
    <p:sldId id="367" r:id="rId38"/>
    <p:sldId id="374" r:id="rId39"/>
    <p:sldId id="375" r:id="rId40"/>
    <p:sldId id="372" r:id="rId41"/>
    <p:sldId id="311" r:id="rId42"/>
    <p:sldId id="314" r:id="rId43"/>
    <p:sldId id="315" r:id="rId44"/>
    <p:sldId id="318" r:id="rId45"/>
    <p:sldId id="347" r:id="rId46"/>
    <p:sldId id="348" r:id="rId47"/>
    <p:sldId id="34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201DF"/>
    <a:srgbClr val="FFFFFF"/>
    <a:srgbClr val="0003D6"/>
    <a:srgbClr val="4179DA"/>
    <a:srgbClr val="73C2CC"/>
    <a:srgbClr val="456FE7"/>
    <a:srgbClr val="8BB5EF"/>
    <a:srgbClr val="A3C8FB"/>
    <a:srgbClr val="27E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690" y="48"/>
      </p:cViewPr>
      <p:guideLst>
        <p:guide orient="horz" pos="2208"/>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65F23DFB-40B0-4697-9066-269BD07AA36A}"/>
    <pc:docChg chg="undo redo custSel addSld delSld modSld sldOrd modMainMaster">
      <pc:chgData name="Thúy Mai" userId="222f1c7e07c9bd7a" providerId="LiveId" clId="{65F23DFB-40B0-4697-9066-269BD07AA36A}" dt="2022-08-03T01:49:46.253" v="4850"/>
      <pc:docMkLst>
        <pc:docMk/>
      </pc:docMkLst>
      <pc:sldChg chg="addSp delSp modSp mod modTransition addAnim delAnim modAnim">
        <pc:chgData name="Thúy Mai" userId="222f1c7e07c9bd7a" providerId="LiveId" clId="{65F23DFB-40B0-4697-9066-269BD07AA36A}" dt="2022-05-11T01:55:19.328" v="2638"/>
        <pc:sldMkLst>
          <pc:docMk/>
          <pc:sldMk cId="1665187016" sldId="256"/>
        </pc:sldMkLst>
        <pc:spChg chg="mod">
          <ac:chgData name="Thúy Mai" userId="222f1c7e07c9bd7a" providerId="LiveId" clId="{65F23DFB-40B0-4697-9066-269BD07AA36A}" dt="2022-05-07T02:58:19.456" v="232" actId="692"/>
          <ac:spMkLst>
            <pc:docMk/>
            <pc:sldMk cId="1665187016" sldId="256"/>
            <ac:spMk id="272" creationId="{60EB7542-E208-C67B-5F8B-D4ABEAA66409}"/>
          </ac:spMkLst>
        </pc:spChg>
        <pc:spChg chg="mod">
          <ac:chgData name="Thúy Mai" userId="222f1c7e07c9bd7a" providerId="LiveId" clId="{65F23DFB-40B0-4697-9066-269BD07AA36A}" dt="2022-05-07T02:46:01.554" v="14" actId="1076"/>
          <ac:spMkLst>
            <pc:docMk/>
            <pc:sldMk cId="1665187016" sldId="256"/>
            <ac:spMk id="303" creationId="{9280D764-6975-28A8-F62E-F0797A1B4BDE}"/>
          </ac:spMkLst>
        </pc:spChg>
        <pc:spChg chg="add del mod ord">
          <ac:chgData name="Thúy Mai" userId="222f1c7e07c9bd7a" providerId="LiveId" clId="{65F23DFB-40B0-4697-9066-269BD07AA36A}" dt="2022-05-07T02:58:28.433" v="316" actId="207"/>
          <ac:spMkLst>
            <pc:docMk/>
            <pc:sldMk cId="1665187016" sldId="256"/>
            <ac:spMk id="309" creationId="{0CA09D0B-219E-9CC7-DC2F-4E2104599BE8}"/>
          </ac:spMkLst>
        </pc:spChg>
        <pc:cxnChg chg="mod">
          <ac:chgData name="Thúy Mai" userId="222f1c7e07c9bd7a" providerId="LiveId" clId="{65F23DFB-40B0-4697-9066-269BD07AA36A}" dt="2022-05-07T02:45:57.896" v="13" actId="1076"/>
          <ac:cxnSpMkLst>
            <pc:docMk/>
            <pc:sldMk cId="1665187016" sldId="256"/>
            <ac:cxnSpMk id="305" creationId="{CF42AB18-9B6A-B459-5D24-771B20121A84}"/>
          </ac:cxnSpMkLst>
        </pc:cxnChg>
      </pc:sldChg>
      <pc:sldChg chg="addSp delSp modSp add mod modTransition">
        <pc:chgData name="Thúy Mai" userId="222f1c7e07c9bd7a" providerId="LiveId" clId="{65F23DFB-40B0-4697-9066-269BD07AA36A}" dt="2022-05-11T01:52:56.616" v="2615"/>
        <pc:sldMkLst>
          <pc:docMk/>
          <pc:sldMk cId="3250670041" sldId="257"/>
        </pc:sldMkLst>
        <pc:spChg chg="mod">
          <ac:chgData name="Thúy Mai" userId="222f1c7e07c9bd7a" providerId="LiveId" clId="{65F23DFB-40B0-4697-9066-269BD07AA36A}" dt="2022-05-07T02:57:07.099" v="63" actId="207"/>
          <ac:spMkLst>
            <pc:docMk/>
            <pc:sldMk cId="3250670041" sldId="257"/>
            <ac:spMk id="6" creationId="{86A83E21-840F-ED08-48EB-62813659E20C}"/>
          </ac:spMkLst>
        </pc:spChg>
        <pc:spChg chg="mod">
          <ac:chgData name="Thúy Mai" userId="222f1c7e07c9bd7a" providerId="LiveId" clId="{65F23DFB-40B0-4697-9066-269BD07AA36A}" dt="2022-05-07T02:57:42.064" v="65" actId="207"/>
          <ac:spMkLst>
            <pc:docMk/>
            <pc:sldMk cId="3250670041" sldId="257"/>
            <ac:spMk id="9" creationId="{4DE6E59D-66DE-0329-0592-E5751F38C302}"/>
          </ac:spMkLst>
        </pc:spChg>
        <pc:picChg chg="add del mod ord">
          <ac:chgData name="Thúy Mai" userId="222f1c7e07c9bd7a" providerId="LiveId" clId="{65F23DFB-40B0-4697-9066-269BD07AA36A}" dt="2022-05-07T02:53:29.167" v="35" actId="478"/>
          <ac:picMkLst>
            <pc:docMk/>
            <pc:sldMk cId="3250670041" sldId="257"/>
            <ac:picMk id="3" creationId="{03D3BAF5-28E8-F516-35AF-6A675DD6DC7C}"/>
          </ac:picMkLst>
        </pc:picChg>
        <pc:picChg chg="add del mod ord">
          <ac:chgData name="Thúy Mai" userId="222f1c7e07c9bd7a" providerId="LiveId" clId="{65F23DFB-40B0-4697-9066-269BD07AA36A}" dt="2022-05-07T02:54:09.537" v="46" actId="478"/>
          <ac:picMkLst>
            <pc:docMk/>
            <pc:sldMk cId="3250670041" sldId="257"/>
            <ac:picMk id="5" creationId="{183AC4D5-2BFD-3DB6-20D9-72E5C734E8FC}"/>
          </ac:picMkLst>
        </pc:picChg>
        <pc:picChg chg="add del mod ord">
          <ac:chgData name="Thúy Mai" userId="222f1c7e07c9bd7a" providerId="LiveId" clId="{65F23DFB-40B0-4697-9066-269BD07AA36A}" dt="2022-05-07T02:56:35.679" v="55" actId="478"/>
          <ac:picMkLst>
            <pc:docMk/>
            <pc:sldMk cId="3250670041" sldId="257"/>
            <ac:picMk id="8" creationId="{FC988191-60E4-2273-F03C-79EE489D8100}"/>
          </ac:picMkLst>
        </pc:picChg>
        <pc:picChg chg="add mod ord">
          <ac:chgData name="Thúy Mai" userId="222f1c7e07c9bd7a" providerId="LiveId" clId="{65F23DFB-40B0-4697-9066-269BD07AA36A}" dt="2022-05-07T02:56:49.573" v="60" actId="167"/>
          <ac:picMkLst>
            <pc:docMk/>
            <pc:sldMk cId="3250670041" sldId="257"/>
            <ac:picMk id="11" creationId="{53AFA5A0-92C7-0652-109C-95431F0AF37D}"/>
          </ac:picMkLst>
        </pc:picChg>
      </pc:sldChg>
      <pc:sldChg chg="addSp delSp modSp add mod ord modTransition">
        <pc:chgData name="Thúy Mai" userId="222f1c7e07c9bd7a" providerId="LiveId" clId="{65F23DFB-40B0-4697-9066-269BD07AA36A}" dt="2022-05-11T01:52:40.456" v="2614"/>
        <pc:sldMkLst>
          <pc:docMk/>
          <pc:sldMk cId="299901974" sldId="260"/>
        </pc:sldMkLst>
        <pc:spChg chg="add del mod">
          <ac:chgData name="Thúy Mai" userId="222f1c7e07c9bd7a" providerId="LiveId" clId="{65F23DFB-40B0-4697-9066-269BD07AA36A}" dt="2022-05-10T13:28:59.718" v="323"/>
          <ac:spMkLst>
            <pc:docMk/>
            <pc:sldMk cId="299901974" sldId="260"/>
            <ac:spMk id="3" creationId="{C13DE0EC-A78E-71F9-2D96-E8D6FEB98B31}"/>
          </ac:spMkLst>
        </pc:spChg>
        <pc:spChg chg="mod">
          <ac:chgData name="Thúy Mai" userId="222f1c7e07c9bd7a" providerId="LiveId" clId="{65F23DFB-40B0-4697-9066-269BD07AA36A}" dt="2022-05-10T10:06:42.887" v="318" actId="207"/>
          <ac:spMkLst>
            <pc:docMk/>
            <pc:sldMk cId="299901974" sldId="260"/>
            <ac:spMk id="8" creationId="{EFF46C95-D8B0-5561-7CE5-E242BDFAD4B2}"/>
          </ac:spMkLst>
        </pc:spChg>
        <pc:spChg chg="mod">
          <ac:chgData name="Thúy Mai" userId="222f1c7e07c9bd7a" providerId="LiveId" clId="{65F23DFB-40B0-4697-9066-269BD07AA36A}" dt="2022-05-10T10:07:13.890" v="321" actId="2085"/>
          <ac:spMkLst>
            <pc:docMk/>
            <pc:sldMk cId="299901974" sldId="260"/>
            <ac:spMk id="14" creationId="{761421B1-1906-4F8E-BF53-DF1E9D07C1F2}"/>
          </ac:spMkLst>
        </pc:spChg>
        <pc:spChg chg="mod">
          <ac:chgData name="Thúy Mai" userId="222f1c7e07c9bd7a" providerId="LiveId" clId="{65F23DFB-40B0-4697-9066-269BD07AA36A}" dt="2022-05-10T10:06:52.806" v="319" actId="207"/>
          <ac:spMkLst>
            <pc:docMk/>
            <pc:sldMk cId="299901974" sldId="260"/>
            <ac:spMk id="15" creationId="{62F1F112-92EF-61F4-5A3E-85532301C876}"/>
          </ac:spMkLst>
        </pc:spChg>
        <pc:spChg chg="mod">
          <ac:chgData name="Thúy Mai" userId="222f1c7e07c9bd7a" providerId="LiveId" clId="{65F23DFB-40B0-4697-9066-269BD07AA36A}" dt="2022-05-10T13:51:38.408" v="667" actId="1076"/>
          <ac:spMkLst>
            <pc:docMk/>
            <pc:sldMk cId="299901974" sldId="260"/>
            <ac:spMk id="19" creationId="{D7CDBC88-B427-A7CB-2E10-7D972648A012}"/>
          </ac:spMkLst>
        </pc:spChg>
        <pc:graphicFrameChg chg="add del mod">
          <ac:chgData name="Thúy Mai" userId="222f1c7e07c9bd7a" providerId="LiveId" clId="{65F23DFB-40B0-4697-9066-269BD07AA36A}" dt="2022-05-10T13:28:59.718" v="323"/>
          <ac:graphicFrameMkLst>
            <pc:docMk/>
            <pc:sldMk cId="299901974" sldId="260"/>
            <ac:graphicFrameMk id="2" creationId="{B9F1674F-A93F-67E9-FBEC-6DD33D5779C2}"/>
          </ac:graphicFrameMkLst>
        </pc:graphicFrameChg>
        <pc:graphicFrameChg chg="add del mod">
          <ac:chgData name="Thúy Mai" userId="222f1c7e07c9bd7a" providerId="LiveId" clId="{65F23DFB-40B0-4697-9066-269BD07AA36A}" dt="2022-05-10T13:33:53.725" v="392"/>
          <ac:graphicFrameMkLst>
            <pc:docMk/>
            <pc:sldMk cId="299901974" sldId="260"/>
            <ac:graphicFrameMk id="4" creationId="{94ACE1CF-D82A-2A80-08C3-87B06A9D180F}"/>
          </ac:graphicFrameMkLst>
        </pc:graphicFrameChg>
      </pc:sldChg>
      <pc:sldChg chg="addSp delSp modSp new mod ord modTransition">
        <pc:chgData name="Thúy Mai" userId="222f1c7e07c9bd7a" providerId="LiveId" clId="{65F23DFB-40B0-4697-9066-269BD07AA36A}" dt="2022-08-03T01:26:26.536" v="4528" actId="2084"/>
        <pc:sldMkLst>
          <pc:docMk/>
          <pc:sldMk cId="1275449265" sldId="261"/>
        </pc:sldMkLst>
        <pc:spChg chg="del">
          <ac:chgData name="Thúy Mai" userId="222f1c7e07c9bd7a" providerId="LiveId" clId="{65F23DFB-40B0-4697-9066-269BD07AA36A}" dt="2022-05-10T13:29:05.996" v="326" actId="478"/>
          <ac:spMkLst>
            <pc:docMk/>
            <pc:sldMk cId="1275449265" sldId="261"/>
            <ac:spMk id="2" creationId="{3FBAE4A7-6936-70E9-1901-BDBD58417F43}"/>
          </ac:spMkLst>
        </pc:spChg>
        <pc:spChg chg="del">
          <ac:chgData name="Thúy Mai" userId="222f1c7e07c9bd7a" providerId="LiveId" clId="{65F23DFB-40B0-4697-9066-269BD07AA36A}" dt="2022-05-10T13:29:03.122" v="325"/>
          <ac:spMkLst>
            <pc:docMk/>
            <pc:sldMk cId="1275449265" sldId="261"/>
            <ac:spMk id="3" creationId="{34188D81-A5D2-40E8-D574-A6B8B28BAC6D}"/>
          </ac:spMkLst>
        </pc:spChg>
        <pc:spChg chg="add mod">
          <ac:chgData name="Thúy Mai" userId="222f1c7e07c9bd7a" providerId="LiveId" clId="{65F23DFB-40B0-4697-9066-269BD07AA36A}" dt="2022-05-10T13:32:03.800" v="380" actId="1076"/>
          <ac:spMkLst>
            <pc:docMk/>
            <pc:sldMk cId="1275449265" sldId="261"/>
            <ac:spMk id="5" creationId="{4A144F60-A9B2-219A-01DE-DA8B7F375E69}"/>
          </ac:spMkLst>
        </pc:spChg>
        <pc:spChg chg="add mod">
          <ac:chgData name="Thúy Mai" userId="222f1c7e07c9bd7a" providerId="LiveId" clId="{65F23DFB-40B0-4697-9066-269BD07AA36A}" dt="2022-05-10T13:32:29.796" v="385" actId="1076"/>
          <ac:spMkLst>
            <pc:docMk/>
            <pc:sldMk cId="1275449265" sldId="261"/>
            <ac:spMk id="7" creationId="{6B51569E-718B-3CA1-D361-6C9E0FC7769D}"/>
          </ac:spMkLst>
        </pc:spChg>
        <pc:graphicFrameChg chg="add mod modGraphic">
          <ac:chgData name="Thúy Mai" userId="222f1c7e07c9bd7a" providerId="LiveId" clId="{65F23DFB-40B0-4697-9066-269BD07AA36A}" dt="2022-08-03T01:26:26.536" v="4528" actId="2084"/>
          <ac:graphicFrameMkLst>
            <pc:docMk/>
            <pc:sldMk cId="1275449265" sldId="261"/>
            <ac:graphicFrameMk id="4" creationId="{EF500693-9747-413B-FB6D-A273D4635718}"/>
          </ac:graphicFrameMkLst>
        </pc:graphicFrameChg>
        <pc:graphicFrameChg chg="add del mod">
          <ac:chgData name="Thúy Mai" userId="222f1c7e07c9bd7a" providerId="LiveId" clId="{65F23DFB-40B0-4697-9066-269BD07AA36A}" dt="2022-05-10T13:30:32.875" v="357"/>
          <ac:graphicFrameMkLst>
            <pc:docMk/>
            <pc:sldMk cId="1275449265" sldId="261"/>
            <ac:graphicFrameMk id="8" creationId="{E08DEBA7-BA6A-7A17-549A-A255C372E740}"/>
          </ac:graphicFrameMkLst>
        </pc:graphicFrameChg>
      </pc:sldChg>
      <pc:sldChg chg="addSp delSp modSp new mod ord modTransition">
        <pc:chgData name="Thúy Mai" userId="222f1c7e07c9bd7a" providerId="LiveId" clId="{65F23DFB-40B0-4697-9066-269BD07AA36A}" dt="2022-08-03T00:16:15.273" v="3193" actId="20577"/>
        <pc:sldMkLst>
          <pc:docMk/>
          <pc:sldMk cId="3087731067" sldId="262"/>
        </pc:sldMkLst>
        <pc:spChg chg="del">
          <ac:chgData name="Thúy Mai" userId="222f1c7e07c9bd7a" providerId="LiveId" clId="{65F23DFB-40B0-4697-9066-269BD07AA36A}" dt="2022-05-10T13:34:30.519" v="398" actId="478"/>
          <ac:spMkLst>
            <pc:docMk/>
            <pc:sldMk cId="3087731067" sldId="262"/>
            <ac:spMk id="2" creationId="{4CDDDD91-9D42-FA7E-D321-1C5C2C66938F}"/>
          </ac:spMkLst>
        </pc:spChg>
        <pc:spChg chg="del">
          <ac:chgData name="Thúy Mai" userId="222f1c7e07c9bd7a" providerId="LiveId" clId="{65F23DFB-40B0-4697-9066-269BD07AA36A}" dt="2022-05-10T13:32:58.711" v="387"/>
          <ac:spMkLst>
            <pc:docMk/>
            <pc:sldMk cId="3087731067" sldId="262"/>
            <ac:spMk id="3" creationId="{5F97467C-1E63-BB10-C43A-8CFC6F23F13D}"/>
          </ac:spMkLst>
        </pc:spChg>
        <pc:spChg chg="add mod">
          <ac:chgData name="Thúy Mai" userId="222f1c7e07c9bd7a" providerId="LiveId" clId="{65F23DFB-40B0-4697-9066-269BD07AA36A}" dt="2022-08-03T00:16:15.273" v="3193" actId="20577"/>
          <ac:spMkLst>
            <pc:docMk/>
            <pc:sldMk cId="3087731067" sldId="262"/>
            <ac:spMk id="5" creationId="{5D349D4F-3B27-5ED8-D083-0AC4DB7A56F5}"/>
          </ac:spMkLst>
        </pc:spChg>
        <pc:graphicFrameChg chg="add mod modGraphic">
          <ac:chgData name="Thúy Mai" userId="222f1c7e07c9bd7a" providerId="LiveId" clId="{65F23DFB-40B0-4697-9066-269BD07AA36A}" dt="2022-08-03T00:12:14.035" v="3026" actId="113"/>
          <ac:graphicFrameMkLst>
            <pc:docMk/>
            <pc:sldMk cId="3087731067" sldId="262"/>
            <ac:graphicFrameMk id="4" creationId="{6EDA0827-1D52-97A1-6C14-388F1AD42AF3}"/>
          </ac:graphicFrameMkLst>
        </pc:graphicFrameChg>
      </pc:sldChg>
      <pc:sldChg chg="addSp delSp modSp new mod modTransition delAnim modAnim">
        <pc:chgData name="Thúy Mai" userId="222f1c7e07c9bd7a" providerId="LiveId" clId="{65F23DFB-40B0-4697-9066-269BD07AA36A}" dt="2022-05-11T01:52:40.456" v="2614"/>
        <pc:sldMkLst>
          <pc:docMk/>
          <pc:sldMk cId="3055569521" sldId="263"/>
        </pc:sldMkLst>
        <pc:spChg chg="del mod">
          <ac:chgData name="Thúy Mai" userId="222f1c7e07c9bd7a" providerId="LiveId" clId="{65F23DFB-40B0-4697-9066-269BD07AA36A}" dt="2022-05-10T13:37:13.798" v="427" actId="478"/>
          <ac:spMkLst>
            <pc:docMk/>
            <pc:sldMk cId="3055569521" sldId="263"/>
            <ac:spMk id="2" creationId="{B6FC37DA-CC69-F4BE-8AB6-5E91510C3902}"/>
          </ac:spMkLst>
        </pc:spChg>
        <pc:spChg chg="del">
          <ac:chgData name="Thúy Mai" userId="222f1c7e07c9bd7a" providerId="LiveId" clId="{65F23DFB-40B0-4697-9066-269BD07AA36A}" dt="2022-05-10T13:37:15.693" v="428" actId="478"/>
          <ac:spMkLst>
            <pc:docMk/>
            <pc:sldMk cId="3055569521" sldId="263"/>
            <ac:spMk id="3" creationId="{DF2AC841-9FBB-DEFB-282B-6218D0C33240}"/>
          </ac:spMkLst>
        </pc:spChg>
        <pc:spChg chg="add mod">
          <ac:chgData name="Thúy Mai" userId="222f1c7e07c9bd7a" providerId="LiveId" clId="{65F23DFB-40B0-4697-9066-269BD07AA36A}" dt="2022-05-10T16:12:07.032" v="2160" actId="1076"/>
          <ac:spMkLst>
            <pc:docMk/>
            <pc:sldMk cId="3055569521" sldId="263"/>
            <ac:spMk id="6" creationId="{398A4EA6-0FEA-F35A-6287-45F465BA853B}"/>
          </ac:spMkLst>
        </pc:spChg>
        <pc:spChg chg="add mod">
          <ac:chgData name="Thúy Mai" userId="222f1c7e07c9bd7a" providerId="LiveId" clId="{65F23DFB-40B0-4697-9066-269BD07AA36A}" dt="2022-05-10T16:12:23.312" v="2163" actId="1076"/>
          <ac:spMkLst>
            <pc:docMk/>
            <pc:sldMk cId="3055569521" sldId="263"/>
            <ac:spMk id="8" creationId="{BB34CF22-133B-9609-D608-1B23C6C7523D}"/>
          </ac:spMkLst>
        </pc:spChg>
        <pc:spChg chg="add del mod">
          <ac:chgData name="Thúy Mai" userId="222f1c7e07c9bd7a" providerId="LiveId" clId="{65F23DFB-40B0-4697-9066-269BD07AA36A}" dt="2022-05-10T16:02:55.136" v="1974" actId="478"/>
          <ac:spMkLst>
            <pc:docMk/>
            <pc:sldMk cId="3055569521" sldId="263"/>
            <ac:spMk id="9" creationId="{BB4CD595-17C7-A17D-587D-65CA8BC7BF45}"/>
          </ac:spMkLst>
        </pc:spChg>
        <pc:spChg chg="add mod">
          <ac:chgData name="Thúy Mai" userId="222f1c7e07c9bd7a" providerId="LiveId" clId="{65F23DFB-40B0-4697-9066-269BD07AA36A}" dt="2022-05-11T00:47:49.498" v="2605" actId="208"/>
          <ac:spMkLst>
            <pc:docMk/>
            <pc:sldMk cId="3055569521" sldId="263"/>
            <ac:spMk id="10" creationId="{A21B2EF6-DA97-BF80-6D27-6FBC43B3C7D1}"/>
          </ac:spMkLst>
        </pc:spChg>
        <pc:graphicFrameChg chg="add del mod">
          <ac:chgData name="Thúy Mai" userId="222f1c7e07c9bd7a" providerId="LiveId" clId="{65F23DFB-40B0-4697-9066-269BD07AA36A}" dt="2022-05-10T13:37:17.190" v="431"/>
          <ac:graphicFrameMkLst>
            <pc:docMk/>
            <pc:sldMk cId="3055569521" sldId="263"/>
            <ac:graphicFrameMk id="4" creationId="{4CCB0AEF-0315-DCB9-C4A4-7C08250161D5}"/>
          </ac:graphicFrameMkLst>
        </pc:graphicFrameChg>
        <pc:graphicFrameChg chg="add del mod modGraphic">
          <ac:chgData name="Thúy Mai" userId="222f1c7e07c9bd7a" providerId="LiveId" clId="{65F23DFB-40B0-4697-9066-269BD07AA36A}" dt="2022-05-10T13:43:40.674" v="513" actId="478"/>
          <ac:graphicFrameMkLst>
            <pc:docMk/>
            <pc:sldMk cId="3055569521" sldId="263"/>
            <ac:graphicFrameMk id="5" creationId="{3B047C33-7D71-88EE-B336-D448D9960E00}"/>
          </ac:graphicFrameMkLst>
        </pc:graphicFrameChg>
        <pc:picChg chg="add mod">
          <ac:chgData name="Thúy Mai" userId="222f1c7e07c9bd7a" providerId="LiveId" clId="{65F23DFB-40B0-4697-9066-269BD07AA36A}" dt="2022-05-11T00:47:59.375" v="2607" actId="1076"/>
          <ac:picMkLst>
            <pc:docMk/>
            <pc:sldMk cId="3055569521" sldId="263"/>
            <ac:picMk id="5" creationId="{C5DBD908-800E-7CE9-0EDF-7948BEEF98F6}"/>
          </ac:picMkLst>
        </pc:picChg>
      </pc:sldChg>
      <pc:sldChg chg="delSp modSp add mod modTransition">
        <pc:chgData name="Thúy Mai" userId="222f1c7e07c9bd7a" providerId="LiveId" clId="{65F23DFB-40B0-4697-9066-269BD07AA36A}" dt="2022-05-11T01:52:40.456" v="2614"/>
        <pc:sldMkLst>
          <pc:docMk/>
          <pc:sldMk cId="183741544" sldId="264"/>
        </pc:sldMkLst>
        <pc:spChg chg="del">
          <ac:chgData name="Thúy Mai" userId="222f1c7e07c9bd7a" providerId="LiveId" clId="{65F23DFB-40B0-4697-9066-269BD07AA36A}" dt="2022-05-10T13:39:44.858" v="464" actId="478"/>
          <ac:spMkLst>
            <pc:docMk/>
            <pc:sldMk cId="183741544" sldId="264"/>
            <ac:spMk id="6" creationId="{398A4EA6-0FEA-F35A-6287-45F465BA853B}"/>
          </ac:spMkLst>
        </pc:spChg>
        <pc:spChg chg="mod">
          <ac:chgData name="Thúy Mai" userId="222f1c7e07c9bd7a" providerId="LiveId" clId="{65F23DFB-40B0-4697-9066-269BD07AA36A}" dt="2022-05-10T13:42:28.351" v="506" actId="1076"/>
          <ac:spMkLst>
            <pc:docMk/>
            <pc:sldMk cId="183741544" sldId="264"/>
            <ac:spMk id="8" creationId="{BB34CF22-133B-9609-D608-1B23C6C7523D}"/>
          </ac:spMkLst>
        </pc:spChg>
        <pc:graphicFrameChg chg="mod modGraphic">
          <ac:chgData name="Thúy Mai" userId="222f1c7e07c9bd7a" providerId="LiveId" clId="{65F23DFB-40B0-4697-9066-269BD07AA36A}" dt="2022-05-10T13:43:25.025" v="512" actId="207"/>
          <ac:graphicFrameMkLst>
            <pc:docMk/>
            <pc:sldMk cId="183741544" sldId="264"/>
            <ac:graphicFrameMk id="5" creationId="{3B047C33-7D71-88EE-B336-D448D9960E00}"/>
          </ac:graphicFrameMkLst>
        </pc:graphicFrameChg>
      </pc:sldChg>
      <pc:sldChg chg="new del">
        <pc:chgData name="Thúy Mai" userId="222f1c7e07c9bd7a" providerId="LiveId" clId="{65F23DFB-40B0-4697-9066-269BD07AA36A}" dt="2022-05-10T13:54:12.885" v="715" actId="47"/>
        <pc:sldMkLst>
          <pc:docMk/>
          <pc:sldMk cId="2620985639" sldId="265"/>
        </pc:sldMkLst>
      </pc:sldChg>
      <pc:sldChg chg="addSp delSp modSp new mod ord modTransition">
        <pc:chgData name="Thúy Mai" userId="222f1c7e07c9bd7a" providerId="LiveId" clId="{65F23DFB-40B0-4697-9066-269BD07AA36A}" dt="2022-05-11T01:52:40.456" v="2614"/>
        <pc:sldMkLst>
          <pc:docMk/>
          <pc:sldMk cId="2029613997" sldId="266"/>
        </pc:sldMkLst>
        <pc:spChg chg="del">
          <ac:chgData name="Thúy Mai" userId="222f1c7e07c9bd7a" providerId="LiveId" clId="{65F23DFB-40B0-4697-9066-269BD07AA36A}" dt="2022-05-10T13:46:31.323" v="520" actId="478"/>
          <ac:spMkLst>
            <pc:docMk/>
            <pc:sldMk cId="2029613997" sldId="266"/>
            <ac:spMk id="2" creationId="{C2A3C529-566B-E0FC-BE21-AC6BFC382C3E}"/>
          </ac:spMkLst>
        </pc:spChg>
        <pc:spChg chg="del">
          <ac:chgData name="Thúy Mai" userId="222f1c7e07c9bd7a" providerId="LiveId" clId="{65F23DFB-40B0-4697-9066-269BD07AA36A}" dt="2022-05-10T13:46:32.830" v="521" actId="478"/>
          <ac:spMkLst>
            <pc:docMk/>
            <pc:sldMk cId="2029613997" sldId="266"/>
            <ac:spMk id="3" creationId="{47082BEF-D256-B70E-120A-698995B7E7F7}"/>
          </ac:spMkLst>
        </pc:spChg>
        <pc:picChg chg="add mod">
          <ac:chgData name="Thúy Mai" userId="222f1c7e07c9bd7a" providerId="LiveId" clId="{65F23DFB-40B0-4697-9066-269BD07AA36A}" dt="2022-05-10T13:46:48.203" v="527" actId="14100"/>
          <ac:picMkLst>
            <pc:docMk/>
            <pc:sldMk cId="2029613997" sldId="266"/>
            <ac:picMk id="5" creationId="{9F5EB50F-BA64-8D0C-4071-4B57A2071121}"/>
          </ac:picMkLst>
        </pc:picChg>
      </pc:sldChg>
      <pc:sldChg chg="new del">
        <pc:chgData name="Thúy Mai" userId="222f1c7e07c9bd7a" providerId="LiveId" clId="{65F23DFB-40B0-4697-9066-269BD07AA36A}" dt="2022-05-10T13:46:17.562" v="518" actId="47"/>
        <pc:sldMkLst>
          <pc:docMk/>
          <pc:sldMk cId="222770603" sldId="267"/>
        </pc:sldMkLst>
      </pc:sldChg>
      <pc:sldChg chg="addSp delSp modSp new mod ord modTransition">
        <pc:chgData name="Thúy Mai" userId="222f1c7e07c9bd7a" providerId="LiveId" clId="{65F23DFB-40B0-4697-9066-269BD07AA36A}" dt="2022-05-11T01:52:40.456" v="2614"/>
        <pc:sldMkLst>
          <pc:docMk/>
          <pc:sldMk cId="2317467634" sldId="267"/>
        </pc:sldMkLst>
        <pc:spChg chg="del">
          <ac:chgData name="Thúy Mai" userId="222f1c7e07c9bd7a" providerId="LiveId" clId="{65F23DFB-40B0-4697-9066-269BD07AA36A}" dt="2022-05-10T13:47:43.947" v="529" actId="478"/>
          <ac:spMkLst>
            <pc:docMk/>
            <pc:sldMk cId="2317467634" sldId="267"/>
            <ac:spMk id="2" creationId="{DD4CBFE3-DDDE-4386-052A-42D8C9649B27}"/>
          </ac:spMkLst>
        </pc:spChg>
        <pc:spChg chg="del">
          <ac:chgData name="Thúy Mai" userId="222f1c7e07c9bd7a" providerId="LiveId" clId="{65F23DFB-40B0-4697-9066-269BD07AA36A}" dt="2022-05-10T13:47:47.224" v="531" actId="478"/>
          <ac:spMkLst>
            <pc:docMk/>
            <pc:sldMk cId="2317467634" sldId="267"/>
            <ac:spMk id="3" creationId="{A9161173-1DA7-3763-0870-A10B76026CFC}"/>
          </ac:spMkLst>
        </pc:spChg>
        <pc:graphicFrameChg chg="add del mod">
          <ac:chgData name="Thúy Mai" userId="222f1c7e07c9bd7a" providerId="LiveId" clId="{65F23DFB-40B0-4697-9066-269BD07AA36A}" dt="2022-05-10T13:48:03.909" v="538"/>
          <ac:graphicFrameMkLst>
            <pc:docMk/>
            <pc:sldMk cId="2317467634" sldId="267"/>
            <ac:graphicFrameMk id="5" creationId="{623FFAC7-9F33-301A-F29B-4631A7DD69AF}"/>
          </ac:graphicFrameMkLst>
        </pc:graphicFrameChg>
        <pc:graphicFrameChg chg="add del mod">
          <ac:chgData name="Thúy Mai" userId="222f1c7e07c9bd7a" providerId="LiveId" clId="{65F23DFB-40B0-4697-9066-269BD07AA36A}" dt="2022-05-10T13:48:25.995" v="545"/>
          <ac:graphicFrameMkLst>
            <pc:docMk/>
            <pc:sldMk cId="2317467634" sldId="267"/>
            <ac:graphicFrameMk id="6" creationId="{29678777-84EE-678D-DB52-16B27B30B8B8}"/>
          </ac:graphicFrameMkLst>
        </pc:graphicFrameChg>
        <pc:picChg chg="add mod">
          <ac:chgData name="Thúy Mai" userId="222f1c7e07c9bd7a" providerId="LiveId" clId="{65F23DFB-40B0-4697-9066-269BD07AA36A}" dt="2022-05-10T13:48:53.812" v="553" actId="14100"/>
          <ac:picMkLst>
            <pc:docMk/>
            <pc:sldMk cId="2317467634" sldId="267"/>
            <ac:picMk id="4" creationId="{600FCF69-9732-0933-BE35-F55EDFF5838B}"/>
          </ac:picMkLst>
        </pc:picChg>
        <pc:picChg chg="add mod">
          <ac:chgData name="Thúy Mai" userId="222f1c7e07c9bd7a" providerId="LiveId" clId="{65F23DFB-40B0-4697-9066-269BD07AA36A}" dt="2022-05-10T13:49:36.713" v="569" actId="14100"/>
          <ac:picMkLst>
            <pc:docMk/>
            <pc:sldMk cId="2317467634" sldId="267"/>
            <ac:picMk id="7" creationId="{1646F765-13ED-1A02-AB86-C177F299026D}"/>
          </ac:picMkLst>
        </pc:picChg>
        <pc:picChg chg="add mod">
          <ac:chgData name="Thúy Mai" userId="222f1c7e07c9bd7a" providerId="LiveId" clId="{65F23DFB-40B0-4697-9066-269BD07AA36A}" dt="2022-05-10T13:49:57.673" v="575" actId="14100"/>
          <ac:picMkLst>
            <pc:docMk/>
            <pc:sldMk cId="2317467634" sldId="267"/>
            <ac:picMk id="9" creationId="{111E624C-41DD-01EB-71EF-E4145E5E451A}"/>
          </ac:picMkLst>
        </pc:picChg>
        <pc:picChg chg="add mod">
          <ac:chgData name="Thúy Mai" userId="222f1c7e07c9bd7a" providerId="LiveId" clId="{65F23DFB-40B0-4697-9066-269BD07AA36A}" dt="2022-05-10T13:50:22.880" v="581" actId="14100"/>
          <ac:picMkLst>
            <pc:docMk/>
            <pc:sldMk cId="2317467634" sldId="267"/>
            <ac:picMk id="11" creationId="{8FA1AD40-3796-42F6-A4E8-0A0027F3A51E}"/>
          </ac:picMkLst>
        </pc:picChg>
        <pc:picChg chg="add mod">
          <ac:chgData name="Thúy Mai" userId="222f1c7e07c9bd7a" providerId="LiveId" clId="{65F23DFB-40B0-4697-9066-269BD07AA36A}" dt="2022-05-10T13:49:24.227" v="563" actId="14100"/>
          <ac:picMkLst>
            <pc:docMk/>
            <pc:sldMk cId="2317467634" sldId="267"/>
            <ac:picMk id="5123" creationId="{FEAFCA52-1E27-24B2-A810-53594937BCD0}"/>
          </ac:picMkLst>
        </pc:picChg>
        <pc:picChg chg="add mod">
          <ac:chgData name="Thúy Mai" userId="222f1c7e07c9bd7a" providerId="LiveId" clId="{65F23DFB-40B0-4697-9066-269BD07AA36A}" dt="2022-05-10T13:49:26.933" v="564" actId="14100"/>
          <ac:picMkLst>
            <pc:docMk/>
            <pc:sldMk cId="2317467634" sldId="267"/>
            <ac:picMk id="5124" creationId="{DEFD143C-9A52-9C17-E853-8CC6459BE9F0}"/>
          </ac:picMkLst>
        </pc:picChg>
      </pc:sldChg>
      <pc:sldChg chg="addSp delSp modSp add mod modTransition delAnim modAnim">
        <pc:chgData name="Thúy Mai" userId="222f1c7e07c9bd7a" providerId="LiveId" clId="{65F23DFB-40B0-4697-9066-269BD07AA36A}" dt="2022-08-03T01:43:06.790" v="4796"/>
        <pc:sldMkLst>
          <pc:docMk/>
          <pc:sldMk cId="1869585744" sldId="268"/>
        </pc:sldMkLst>
        <pc:spChg chg="mod">
          <ac:chgData name="Thúy Mai" userId="222f1c7e07c9bd7a" providerId="LiveId" clId="{65F23DFB-40B0-4697-9066-269BD07AA36A}" dt="2022-05-10T16:35:56.816" v="2517" actId="2085"/>
          <ac:spMkLst>
            <pc:docMk/>
            <pc:sldMk cId="1869585744" sldId="268"/>
            <ac:spMk id="4" creationId="{A08D4735-63C1-4F13-B5A7-14243DE4D769}"/>
          </ac:spMkLst>
        </pc:spChg>
        <pc:spChg chg="mod">
          <ac:chgData name="Thúy Mai" userId="222f1c7e07c9bd7a" providerId="LiveId" clId="{65F23DFB-40B0-4697-9066-269BD07AA36A}" dt="2022-05-10T16:35:30.011" v="2514" actId="207"/>
          <ac:spMkLst>
            <pc:docMk/>
            <pc:sldMk cId="1869585744" sldId="268"/>
            <ac:spMk id="8" creationId="{04456F8A-472B-3E38-CEFE-1AB93F17BBF0}"/>
          </ac:spMkLst>
        </pc:spChg>
        <pc:spChg chg="mod">
          <ac:chgData name="Thúy Mai" userId="222f1c7e07c9bd7a" providerId="LiveId" clId="{65F23DFB-40B0-4697-9066-269BD07AA36A}" dt="2022-05-10T16:35:16.137" v="2513" actId="207"/>
          <ac:spMkLst>
            <pc:docMk/>
            <pc:sldMk cId="1869585744" sldId="268"/>
            <ac:spMk id="9" creationId="{0FBA6EEB-5020-72FB-4EE9-828D49258747}"/>
          </ac:spMkLst>
        </pc:spChg>
        <pc:spChg chg="add del mod">
          <ac:chgData name="Thúy Mai" userId="222f1c7e07c9bd7a" providerId="LiveId" clId="{65F23DFB-40B0-4697-9066-269BD07AA36A}" dt="2022-05-10T16:35:33.141" v="2515" actId="478"/>
          <ac:spMkLst>
            <pc:docMk/>
            <pc:sldMk cId="1869585744" sldId="268"/>
            <ac:spMk id="11" creationId="{1D8C5FD1-BF7A-C645-9F3A-85BFB367FBF6}"/>
          </ac:spMkLst>
        </pc:spChg>
        <pc:spChg chg="add mod">
          <ac:chgData name="Thúy Mai" userId="222f1c7e07c9bd7a" providerId="LiveId" clId="{65F23DFB-40B0-4697-9066-269BD07AA36A}" dt="2022-08-03T01:42:50.636" v="4792" actId="1076"/>
          <ac:spMkLst>
            <pc:docMk/>
            <pc:sldMk cId="1869585744" sldId="268"/>
            <ac:spMk id="11" creationId="{F4718BBD-C5FC-D6D1-AEB3-501C75D9D982}"/>
          </ac:spMkLst>
        </pc:spChg>
        <pc:spChg chg="mod">
          <ac:chgData name="Thúy Mai" userId="222f1c7e07c9bd7a" providerId="LiveId" clId="{65F23DFB-40B0-4697-9066-269BD07AA36A}" dt="2022-08-03T01:41:46.860" v="4767" actId="1076"/>
          <ac:spMkLst>
            <pc:docMk/>
            <pc:sldMk cId="1869585744" sldId="268"/>
            <ac:spMk id="15" creationId="{E4E3C224-3A1E-4BFF-A3FA-67137A99220E}"/>
          </ac:spMkLst>
        </pc:spChg>
        <pc:spChg chg="del">
          <ac:chgData name="Thúy Mai" userId="222f1c7e07c9bd7a" providerId="LiveId" clId="{65F23DFB-40B0-4697-9066-269BD07AA36A}" dt="2022-05-10T13:52:43.186" v="708" actId="478"/>
          <ac:spMkLst>
            <pc:docMk/>
            <pc:sldMk cId="1869585744" sldId="268"/>
            <ac:spMk id="17" creationId="{2F29E21E-6095-4BD3-AE29-5C1C4C9A23D4}"/>
          </ac:spMkLst>
        </pc:spChg>
        <pc:spChg chg="del">
          <ac:chgData name="Thúy Mai" userId="222f1c7e07c9bd7a" providerId="LiveId" clId="{65F23DFB-40B0-4697-9066-269BD07AA36A}" dt="2022-05-10T13:52:44.501" v="709" actId="478"/>
          <ac:spMkLst>
            <pc:docMk/>
            <pc:sldMk cId="1869585744" sldId="268"/>
            <ac:spMk id="20" creationId="{85B2839B-990C-401F-AE36-758C3E16E26E}"/>
          </ac:spMkLst>
        </pc:spChg>
        <pc:spChg chg="del">
          <ac:chgData name="Thúy Mai" userId="222f1c7e07c9bd7a" providerId="LiveId" clId="{65F23DFB-40B0-4697-9066-269BD07AA36A}" dt="2022-05-10T13:52:45.790" v="710" actId="478"/>
          <ac:spMkLst>
            <pc:docMk/>
            <pc:sldMk cId="1869585744" sldId="268"/>
            <ac:spMk id="22" creationId="{E6000EFD-2F57-4DF7-8CB9-1AF320790903}"/>
          </ac:spMkLst>
        </pc:spChg>
        <pc:graphicFrameChg chg="add del mod">
          <ac:chgData name="Thúy Mai" userId="222f1c7e07c9bd7a" providerId="LiveId" clId="{65F23DFB-40B0-4697-9066-269BD07AA36A}" dt="2022-08-03T01:41:20.658" v="4759"/>
          <ac:graphicFrameMkLst>
            <pc:docMk/>
            <pc:sldMk cId="1869585744" sldId="268"/>
            <ac:graphicFrameMk id="5" creationId="{8EABB335-6E4F-992E-BCD1-D367A638FDCE}"/>
          </ac:graphicFrameMkLst>
        </pc:graphicFrameChg>
        <pc:picChg chg="add mod">
          <ac:chgData name="Thúy Mai" userId="222f1c7e07c9bd7a" providerId="LiveId" clId="{65F23DFB-40B0-4697-9066-269BD07AA36A}" dt="2022-08-03T01:41:50.593" v="4769" actId="14100"/>
          <ac:picMkLst>
            <pc:docMk/>
            <pc:sldMk cId="1869585744" sldId="268"/>
            <ac:picMk id="10" creationId="{3F25F632-5AA6-5AD8-FD9D-FC936EF5FDDD}"/>
          </ac:picMkLst>
        </pc:picChg>
        <pc:picChg chg="add mod">
          <ac:chgData name="Thúy Mai" userId="222f1c7e07c9bd7a" providerId="LiveId" clId="{65F23DFB-40B0-4697-9066-269BD07AA36A}" dt="2022-08-03T01:42:53.436" v="4793" actId="1076"/>
          <ac:picMkLst>
            <pc:docMk/>
            <pc:sldMk cId="1869585744" sldId="268"/>
            <ac:picMk id="12" creationId="{A2CF21A6-E057-AC39-8BE3-ABA664A3D9AB}"/>
          </ac:picMkLst>
        </pc:picChg>
      </pc:sldChg>
      <pc:sldChg chg="addSp delSp modSp add mod modTransition delAnim modAnim">
        <pc:chgData name="Thúy Mai" userId="222f1c7e07c9bd7a" providerId="LiveId" clId="{65F23DFB-40B0-4697-9066-269BD07AA36A}" dt="2022-05-11T02:00:21.390" v="2646"/>
        <pc:sldMkLst>
          <pc:docMk/>
          <pc:sldMk cId="801987434" sldId="284"/>
        </pc:sldMkLst>
        <pc:spChg chg="mod">
          <ac:chgData name="Thúy Mai" userId="222f1c7e07c9bd7a" providerId="LiveId" clId="{65F23DFB-40B0-4697-9066-269BD07AA36A}" dt="2022-05-10T16:37:04.048" v="2523" actId="207"/>
          <ac:spMkLst>
            <pc:docMk/>
            <pc:sldMk cId="801987434" sldId="284"/>
            <ac:spMk id="6" creationId="{7AE508C3-92F0-430D-9AD2-4776EB63418D}"/>
          </ac:spMkLst>
        </pc:spChg>
        <pc:spChg chg="mod">
          <ac:chgData name="Thúy Mai" userId="222f1c7e07c9bd7a" providerId="LiveId" clId="{65F23DFB-40B0-4697-9066-269BD07AA36A}" dt="2022-05-10T16:36:55.596" v="2522" actId="207"/>
          <ac:spMkLst>
            <pc:docMk/>
            <pc:sldMk cId="801987434" sldId="284"/>
            <ac:spMk id="10" creationId="{2B29FCE2-B5E7-43DA-95B9-882C89517F56}"/>
          </ac:spMkLst>
        </pc:spChg>
        <pc:spChg chg="mod">
          <ac:chgData name="Thúy Mai" userId="222f1c7e07c9bd7a" providerId="LiveId" clId="{65F23DFB-40B0-4697-9066-269BD07AA36A}" dt="2022-05-10T16:37:18.865" v="2525" actId="207"/>
          <ac:spMkLst>
            <pc:docMk/>
            <pc:sldMk cId="801987434" sldId="284"/>
            <ac:spMk id="19" creationId="{0DB2DE20-B8F9-4590-9D56-853E6AC7DAB8}"/>
          </ac:spMkLst>
        </pc:spChg>
        <pc:spChg chg="mod">
          <ac:chgData name="Thúy Mai" userId="222f1c7e07c9bd7a" providerId="LiveId" clId="{65F23DFB-40B0-4697-9066-269BD07AA36A}" dt="2022-05-10T15:09:06.223" v="779" actId="1076"/>
          <ac:spMkLst>
            <pc:docMk/>
            <pc:sldMk cId="801987434" sldId="284"/>
            <ac:spMk id="21" creationId="{2525D504-EC71-4B4C-89C9-1F9D2FDD5722}"/>
          </ac:spMkLst>
        </pc:spChg>
        <pc:spChg chg="mod">
          <ac:chgData name="Thúy Mai" userId="222f1c7e07c9bd7a" providerId="LiveId" clId="{65F23DFB-40B0-4697-9066-269BD07AA36A}" dt="2022-05-10T16:37:28.141" v="2526" actId="207"/>
          <ac:spMkLst>
            <pc:docMk/>
            <pc:sldMk cId="801987434" sldId="284"/>
            <ac:spMk id="23" creationId="{1C289154-5D47-4EA9-915E-15E56B3A5E20}"/>
          </ac:spMkLst>
        </pc:spChg>
        <pc:spChg chg="mod">
          <ac:chgData name="Thúy Mai" userId="222f1c7e07c9bd7a" providerId="LiveId" clId="{65F23DFB-40B0-4697-9066-269BD07AA36A}" dt="2022-05-10T16:37:28.141" v="2526" actId="207"/>
          <ac:spMkLst>
            <pc:docMk/>
            <pc:sldMk cId="801987434" sldId="284"/>
            <ac:spMk id="24" creationId="{2345BAF2-96F5-4721-BFE6-B7B0788DB1BD}"/>
          </ac:spMkLst>
        </pc:spChg>
        <pc:spChg chg="mod">
          <ac:chgData name="Thúy Mai" userId="222f1c7e07c9bd7a" providerId="LiveId" clId="{65F23DFB-40B0-4697-9066-269BD07AA36A}" dt="2022-05-10T16:37:28.141" v="2526" actId="207"/>
          <ac:spMkLst>
            <pc:docMk/>
            <pc:sldMk cId="801987434" sldId="284"/>
            <ac:spMk id="25" creationId="{70F02B22-DA7A-41ED-AED8-0196DD131F29}"/>
          </ac:spMkLst>
        </pc:spChg>
        <pc:spChg chg="del">
          <ac:chgData name="Thúy Mai" userId="222f1c7e07c9bd7a" providerId="LiveId" clId="{65F23DFB-40B0-4697-9066-269BD07AA36A}" dt="2022-05-10T15:10:55.860" v="797" actId="478"/>
          <ac:spMkLst>
            <pc:docMk/>
            <pc:sldMk cId="801987434" sldId="284"/>
            <ac:spMk id="26" creationId="{4D996E2B-7032-4608-817B-C17F4B708284}"/>
          </ac:spMkLst>
        </pc:spChg>
        <pc:spChg chg="mod">
          <ac:chgData name="Thúy Mai" userId="222f1c7e07c9bd7a" providerId="LiveId" clId="{65F23DFB-40B0-4697-9066-269BD07AA36A}" dt="2022-05-10T16:37:28.141" v="2526" actId="207"/>
          <ac:spMkLst>
            <pc:docMk/>
            <pc:sldMk cId="801987434" sldId="284"/>
            <ac:spMk id="27" creationId="{E6DD2DDB-2F30-4B09-B29D-572A1033B1CC}"/>
          </ac:spMkLst>
        </pc:spChg>
        <pc:spChg chg="mod">
          <ac:chgData name="Thúy Mai" userId="222f1c7e07c9bd7a" providerId="LiveId" clId="{65F23DFB-40B0-4697-9066-269BD07AA36A}" dt="2022-05-10T16:37:28.141" v="2526" actId="207"/>
          <ac:spMkLst>
            <pc:docMk/>
            <pc:sldMk cId="801987434" sldId="284"/>
            <ac:spMk id="30" creationId="{BE755CF9-A0D0-4162-9DF3-7415F3BAAFF4}"/>
          </ac:spMkLst>
        </pc:spChg>
        <pc:graphicFrameChg chg="add del mod">
          <ac:chgData name="Thúy Mai" userId="222f1c7e07c9bd7a" providerId="LiveId" clId="{65F23DFB-40B0-4697-9066-269BD07AA36A}" dt="2022-05-10T15:01:03.621" v="720"/>
          <ac:graphicFrameMkLst>
            <pc:docMk/>
            <pc:sldMk cId="801987434" sldId="284"/>
            <ac:graphicFrameMk id="2" creationId="{65479A23-CC5D-A0B2-9092-F9ED2B53354D}"/>
          </ac:graphicFrameMkLst>
        </pc:graphicFrameChg>
        <pc:graphicFrameChg chg="add del mod">
          <ac:chgData name="Thúy Mai" userId="222f1c7e07c9bd7a" providerId="LiveId" clId="{65F23DFB-40B0-4697-9066-269BD07AA36A}" dt="2022-05-10T15:04:35.704" v="737"/>
          <ac:graphicFrameMkLst>
            <pc:docMk/>
            <pc:sldMk cId="801987434" sldId="284"/>
            <ac:graphicFrameMk id="7" creationId="{25D1CD89-A52B-CE99-8003-90ECEFB5B73B}"/>
          </ac:graphicFrameMkLst>
        </pc:graphicFrameChg>
        <pc:graphicFrameChg chg="add del mod">
          <ac:chgData name="Thúy Mai" userId="222f1c7e07c9bd7a" providerId="LiveId" clId="{65F23DFB-40B0-4697-9066-269BD07AA36A}" dt="2022-05-10T15:05:26.641" v="745"/>
          <ac:graphicFrameMkLst>
            <pc:docMk/>
            <pc:sldMk cId="801987434" sldId="284"/>
            <ac:graphicFrameMk id="8" creationId="{870D4BE7-6A7E-9E5E-A0AD-2E7D8AEB0851}"/>
          </ac:graphicFrameMkLst>
        </pc:graphicFrameChg>
        <pc:graphicFrameChg chg="add del mod">
          <ac:chgData name="Thúy Mai" userId="222f1c7e07c9bd7a" providerId="LiveId" clId="{65F23DFB-40B0-4697-9066-269BD07AA36A}" dt="2022-05-10T15:09:50.780" v="788"/>
          <ac:graphicFrameMkLst>
            <pc:docMk/>
            <pc:sldMk cId="801987434" sldId="284"/>
            <ac:graphicFrameMk id="9" creationId="{DBFB2F27-C786-834C-FADE-91C0341B28D1}"/>
          </ac:graphicFrameMkLst>
        </pc:graphicFrameChg>
        <pc:graphicFrameChg chg="add del mod">
          <ac:chgData name="Thúy Mai" userId="222f1c7e07c9bd7a" providerId="LiveId" clId="{65F23DFB-40B0-4697-9066-269BD07AA36A}" dt="2022-05-10T15:11:07.096" v="805"/>
          <ac:graphicFrameMkLst>
            <pc:docMk/>
            <pc:sldMk cId="801987434" sldId="284"/>
            <ac:graphicFrameMk id="11" creationId="{B4F2A668-C42B-3235-52E5-B4F74D161159}"/>
          </ac:graphicFrameMkLst>
        </pc:graphicFrameChg>
        <pc:graphicFrameChg chg="add del mod">
          <ac:chgData name="Thúy Mai" userId="222f1c7e07c9bd7a" providerId="LiveId" clId="{65F23DFB-40B0-4697-9066-269BD07AA36A}" dt="2022-05-10T15:11:52.995" v="814"/>
          <ac:graphicFrameMkLst>
            <pc:docMk/>
            <pc:sldMk cId="801987434" sldId="284"/>
            <ac:graphicFrameMk id="12" creationId="{DEB4FFE5-1E7E-D099-85DE-1A7E6A9E39CA}"/>
          </ac:graphicFrameMkLst>
        </pc:graphicFrameChg>
        <pc:graphicFrameChg chg="add del mod">
          <ac:chgData name="Thúy Mai" userId="222f1c7e07c9bd7a" providerId="LiveId" clId="{65F23DFB-40B0-4697-9066-269BD07AA36A}" dt="2022-05-10T15:15:52.923" v="866"/>
          <ac:graphicFrameMkLst>
            <pc:docMk/>
            <pc:sldMk cId="801987434" sldId="284"/>
            <ac:graphicFrameMk id="14" creationId="{C99CFE98-F271-8C8A-2F1F-D8C82117F375}"/>
          </ac:graphicFrameMkLst>
        </pc:graphicFrameChg>
        <pc:picChg chg="del mod">
          <ac:chgData name="Thúy Mai" userId="222f1c7e07c9bd7a" providerId="LiveId" clId="{65F23DFB-40B0-4697-9066-269BD07AA36A}" dt="2022-05-10T15:01:28.801" v="730" actId="478"/>
          <ac:picMkLst>
            <pc:docMk/>
            <pc:sldMk cId="801987434" sldId="284"/>
            <ac:picMk id="3" creationId="{F07FED4E-0570-900F-5E8C-16912572E8D3}"/>
          </ac:picMkLst>
        </pc:picChg>
        <pc:picChg chg="add mod">
          <ac:chgData name="Thúy Mai" userId="222f1c7e07c9bd7a" providerId="LiveId" clId="{65F23DFB-40B0-4697-9066-269BD07AA36A}" dt="2022-05-10T15:16:30.410" v="881" actId="14100"/>
          <ac:picMkLst>
            <pc:docMk/>
            <pc:sldMk cId="801987434" sldId="284"/>
            <ac:picMk id="5" creationId="{E7295353-214E-8021-8261-8C99284B713E}"/>
          </ac:picMkLst>
        </pc:picChg>
        <pc:picChg chg="del">
          <ac:chgData name="Thúy Mai" userId="222f1c7e07c9bd7a" providerId="LiveId" clId="{65F23DFB-40B0-4697-9066-269BD07AA36A}" dt="2022-05-10T15:10:56.827" v="798" actId="478"/>
          <ac:picMkLst>
            <pc:docMk/>
            <pc:sldMk cId="801987434" sldId="284"/>
            <ac:picMk id="13" creationId="{7B543157-AE8C-16D3-5C12-294A096068C6}"/>
          </ac:picMkLst>
        </pc:picChg>
      </pc:sldChg>
      <pc:sldChg chg="add del">
        <pc:chgData name="Thúy Mai" userId="222f1c7e07c9bd7a" providerId="LiveId" clId="{65F23DFB-40B0-4697-9066-269BD07AA36A}" dt="2022-05-10T15:17:16.742" v="883" actId="47"/>
        <pc:sldMkLst>
          <pc:docMk/>
          <pc:sldMk cId="2439031456" sldId="285"/>
        </pc:sldMkLst>
      </pc:sldChg>
      <pc:sldChg chg="new del">
        <pc:chgData name="Thúy Mai" userId="222f1c7e07c9bd7a" providerId="LiveId" clId="{65F23DFB-40B0-4697-9066-269BD07AA36A}" dt="2022-05-10T15:13:28.809" v="828" actId="47"/>
        <pc:sldMkLst>
          <pc:docMk/>
          <pc:sldMk cId="716072912" sldId="286"/>
        </pc:sldMkLst>
      </pc:sldChg>
      <pc:sldChg chg="addSp delSp modSp new mod modTransition">
        <pc:chgData name="Thúy Mai" userId="222f1c7e07c9bd7a" providerId="LiveId" clId="{65F23DFB-40B0-4697-9066-269BD07AA36A}" dt="2022-05-11T01:52:40.456" v="2614"/>
        <pc:sldMkLst>
          <pc:docMk/>
          <pc:sldMk cId="1733087893" sldId="286"/>
        </pc:sldMkLst>
        <pc:spChg chg="del">
          <ac:chgData name="Thúy Mai" userId="222f1c7e07c9bd7a" providerId="LiveId" clId="{65F23DFB-40B0-4697-9066-269BD07AA36A}" dt="2022-05-10T15:13:43.973" v="830" actId="478"/>
          <ac:spMkLst>
            <pc:docMk/>
            <pc:sldMk cId="1733087893" sldId="286"/>
            <ac:spMk id="2" creationId="{62B8662C-A221-F8EA-3200-FFB5DA2E4A5D}"/>
          </ac:spMkLst>
        </pc:spChg>
        <pc:spChg chg="del">
          <ac:chgData name="Thúy Mai" userId="222f1c7e07c9bd7a" providerId="LiveId" clId="{65F23DFB-40B0-4697-9066-269BD07AA36A}" dt="2022-05-10T15:13:45.274" v="831" actId="478"/>
          <ac:spMkLst>
            <pc:docMk/>
            <pc:sldMk cId="1733087893" sldId="286"/>
            <ac:spMk id="3" creationId="{31686568-F812-B575-CE00-9624A46DFAFC}"/>
          </ac:spMkLst>
        </pc:spChg>
        <pc:picChg chg="add mod">
          <ac:chgData name="Thúy Mai" userId="222f1c7e07c9bd7a" providerId="LiveId" clId="{65F23DFB-40B0-4697-9066-269BD07AA36A}" dt="2022-05-10T15:14:50.663" v="859" actId="14100"/>
          <ac:picMkLst>
            <pc:docMk/>
            <pc:sldMk cId="1733087893" sldId="286"/>
            <ac:picMk id="4" creationId="{2613979E-FF0A-D220-D032-56C2C4586E5B}"/>
          </ac:picMkLst>
        </pc:picChg>
        <pc:picChg chg="add mod">
          <ac:chgData name="Thúy Mai" userId="222f1c7e07c9bd7a" providerId="LiveId" clId="{65F23DFB-40B0-4697-9066-269BD07AA36A}" dt="2022-05-10T15:14:26.615" v="848" actId="1076"/>
          <ac:picMkLst>
            <pc:docMk/>
            <pc:sldMk cId="1733087893" sldId="286"/>
            <ac:picMk id="5" creationId="{6CF7E7C3-DA56-BBBF-517A-9ED6F464FB37}"/>
          </ac:picMkLst>
        </pc:picChg>
        <pc:picChg chg="add mod">
          <ac:chgData name="Thúy Mai" userId="222f1c7e07c9bd7a" providerId="LiveId" clId="{65F23DFB-40B0-4697-9066-269BD07AA36A}" dt="2022-05-10T15:14:54.578" v="860" actId="14100"/>
          <ac:picMkLst>
            <pc:docMk/>
            <pc:sldMk cId="1733087893" sldId="286"/>
            <ac:picMk id="6" creationId="{E971D992-B5DC-D17A-AAC1-1DC6C4C0B761}"/>
          </ac:picMkLst>
        </pc:picChg>
        <pc:picChg chg="add mod">
          <ac:chgData name="Thúy Mai" userId="222f1c7e07c9bd7a" providerId="LiveId" clId="{65F23DFB-40B0-4697-9066-269BD07AA36A}" dt="2022-05-10T15:14:45.319" v="857" actId="14100"/>
          <ac:picMkLst>
            <pc:docMk/>
            <pc:sldMk cId="1733087893" sldId="286"/>
            <ac:picMk id="7" creationId="{76646014-BAD1-3F7E-169D-0432AE6B05B7}"/>
          </ac:picMkLst>
        </pc:picChg>
      </pc:sldChg>
      <pc:sldChg chg="new del">
        <pc:chgData name="Thúy Mai" userId="222f1c7e07c9bd7a" providerId="LiveId" clId="{65F23DFB-40B0-4697-9066-269BD07AA36A}" dt="2022-05-10T15:17:44.110" v="886" actId="47"/>
        <pc:sldMkLst>
          <pc:docMk/>
          <pc:sldMk cId="3510681235" sldId="287"/>
        </pc:sldMkLst>
      </pc:sldChg>
      <pc:sldChg chg="delSp modSp add del mod">
        <pc:chgData name="Thúy Mai" userId="222f1c7e07c9bd7a" providerId="LiveId" clId="{65F23DFB-40B0-4697-9066-269BD07AA36A}" dt="2022-05-10T15:19:41.576" v="976" actId="47"/>
        <pc:sldMkLst>
          <pc:docMk/>
          <pc:sldMk cId="2086688230" sldId="288"/>
        </pc:sldMkLst>
        <pc:spChg chg="mod">
          <ac:chgData name="Thúy Mai" userId="222f1c7e07c9bd7a" providerId="LiveId" clId="{65F23DFB-40B0-4697-9066-269BD07AA36A}" dt="2022-05-10T15:18:15.343" v="972" actId="1076"/>
          <ac:spMkLst>
            <pc:docMk/>
            <pc:sldMk cId="2086688230" sldId="288"/>
            <ac:spMk id="6" creationId="{6FDA6388-D446-498A-89B2-A326867AE5FE}"/>
          </ac:spMkLst>
        </pc:spChg>
        <pc:spChg chg="mod">
          <ac:chgData name="Thúy Mai" userId="222f1c7e07c9bd7a" providerId="LiveId" clId="{65F23DFB-40B0-4697-9066-269BD07AA36A}" dt="2022-05-10T15:17:46.648" v="887" actId="20577"/>
          <ac:spMkLst>
            <pc:docMk/>
            <pc:sldMk cId="2086688230" sldId="288"/>
            <ac:spMk id="22" creationId="{BAF0D184-E41F-4DE4-87DC-DA8FC052FBE8}"/>
          </ac:spMkLst>
        </pc:spChg>
        <pc:picChg chg="del mod">
          <ac:chgData name="Thúy Mai" userId="222f1c7e07c9bd7a" providerId="LiveId" clId="{65F23DFB-40B0-4697-9066-269BD07AA36A}" dt="2022-05-10T15:18:16.507" v="974" actId="478"/>
          <ac:picMkLst>
            <pc:docMk/>
            <pc:sldMk cId="2086688230" sldId="288"/>
            <ac:picMk id="12" creationId="{0C1FA9FD-8D57-4F54-9A30-B7D7B2E07A0D}"/>
          </ac:picMkLst>
        </pc:picChg>
      </pc:sldChg>
      <pc:sldChg chg="addSp delSp modSp add mod ord modTransition addAnim delAnim modAnim">
        <pc:chgData name="Thúy Mai" userId="222f1c7e07c9bd7a" providerId="LiveId" clId="{65F23DFB-40B0-4697-9066-269BD07AA36A}" dt="2022-08-03T01:21:40.845" v="4448"/>
        <pc:sldMkLst>
          <pc:docMk/>
          <pc:sldMk cId="1599914863" sldId="290"/>
        </pc:sldMkLst>
        <pc:spChg chg="mod">
          <ac:chgData name="Thúy Mai" userId="222f1c7e07c9bd7a" providerId="LiveId" clId="{65F23DFB-40B0-4697-9066-269BD07AA36A}" dt="2022-05-10T16:38:07.166" v="2529" actId="207"/>
          <ac:spMkLst>
            <pc:docMk/>
            <pc:sldMk cId="1599914863" sldId="290"/>
            <ac:spMk id="6" creationId="{84C25224-D81C-4F1E-B5F9-F939D1A77C24}"/>
          </ac:spMkLst>
        </pc:spChg>
        <pc:spChg chg="del">
          <ac:chgData name="Thúy Mai" userId="222f1c7e07c9bd7a" providerId="LiveId" clId="{65F23DFB-40B0-4697-9066-269BD07AA36A}" dt="2022-05-10T15:22:04.622" v="1074" actId="478"/>
          <ac:spMkLst>
            <pc:docMk/>
            <pc:sldMk cId="1599914863" sldId="290"/>
            <ac:spMk id="9" creationId="{4F6858F1-B8D6-4DEF-80E3-E8A61F11DD79}"/>
          </ac:spMkLst>
        </pc:spChg>
        <pc:spChg chg="del">
          <ac:chgData name="Thúy Mai" userId="222f1c7e07c9bd7a" providerId="LiveId" clId="{65F23DFB-40B0-4697-9066-269BD07AA36A}" dt="2022-05-10T15:22:06.866" v="1076" actId="478"/>
          <ac:spMkLst>
            <pc:docMk/>
            <pc:sldMk cId="1599914863" sldId="290"/>
            <ac:spMk id="13" creationId="{098C7166-5494-4711-9989-03C90A30A976}"/>
          </ac:spMkLst>
        </pc:spChg>
        <pc:spChg chg="mod">
          <ac:chgData name="Thúy Mai" userId="222f1c7e07c9bd7a" providerId="LiveId" clId="{65F23DFB-40B0-4697-9066-269BD07AA36A}" dt="2022-05-10T16:37:55.348" v="2527" actId="207"/>
          <ac:spMkLst>
            <pc:docMk/>
            <pc:sldMk cId="1599914863" sldId="290"/>
            <ac:spMk id="14" creationId="{1EB07900-E858-420B-8A5C-E6C96AD80DE4}"/>
          </ac:spMkLst>
        </pc:spChg>
        <pc:spChg chg="add del mod">
          <ac:chgData name="Thúy Mai" userId="222f1c7e07c9bd7a" providerId="LiveId" clId="{65F23DFB-40B0-4697-9066-269BD07AA36A}" dt="2022-05-10T16:38:20.743" v="2531" actId="2085"/>
          <ac:spMkLst>
            <pc:docMk/>
            <pc:sldMk cId="1599914863" sldId="290"/>
            <ac:spMk id="15" creationId="{0B2EF199-D64D-4BD9-8648-17582CF88B7E}"/>
          </ac:spMkLst>
        </pc:spChg>
        <pc:spChg chg="mod">
          <ac:chgData name="Thúy Mai" userId="222f1c7e07c9bd7a" providerId="LiveId" clId="{65F23DFB-40B0-4697-9066-269BD07AA36A}" dt="2022-05-10T16:38:16.967" v="2530" actId="207"/>
          <ac:spMkLst>
            <pc:docMk/>
            <pc:sldMk cId="1599914863" sldId="290"/>
            <ac:spMk id="16" creationId="{2E8B62C3-9E60-4170-878B-74FB98F947F3}"/>
          </ac:spMkLst>
        </pc:spChg>
        <pc:spChg chg="del mod">
          <ac:chgData name="Thúy Mai" userId="222f1c7e07c9bd7a" providerId="LiveId" clId="{65F23DFB-40B0-4697-9066-269BD07AA36A}" dt="2022-05-10T15:21:59.897" v="1070" actId="478"/>
          <ac:spMkLst>
            <pc:docMk/>
            <pc:sldMk cId="1599914863" sldId="290"/>
            <ac:spMk id="18" creationId="{2FCAC4E8-E7E4-4875-BD15-4D01268134CB}"/>
          </ac:spMkLst>
        </pc:spChg>
        <pc:spChg chg="del mod">
          <ac:chgData name="Thúy Mai" userId="222f1c7e07c9bd7a" providerId="LiveId" clId="{65F23DFB-40B0-4697-9066-269BD07AA36A}" dt="2022-05-10T15:22:03.611" v="1073" actId="478"/>
          <ac:spMkLst>
            <pc:docMk/>
            <pc:sldMk cId="1599914863" sldId="290"/>
            <ac:spMk id="20" creationId="{39113DFC-3390-4A9B-AE84-8D43311F6746}"/>
          </ac:spMkLst>
        </pc:spChg>
        <pc:spChg chg="del">
          <ac:chgData name="Thúy Mai" userId="222f1c7e07c9bd7a" providerId="LiveId" clId="{65F23DFB-40B0-4697-9066-269BD07AA36A}" dt="2022-05-10T15:22:05.577" v="1075" actId="478"/>
          <ac:spMkLst>
            <pc:docMk/>
            <pc:sldMk cId="1599914863" sldId="290"/>
            <ac:spMk id="22" creationId="{35F7AEFA-1BFC-4150-9E55-2B02D9344036}"/>
          </ac:spMkLst>
        </pc:spChg>
        <pc:spChg chg="add mod">
          <ac:chgData name="Thúy Mai" userId="222f1c7e07c9bd7a" providerId="LiveId" clId="{65F23DFB-40B0-4697-9066-269BD07AA36A}" dt="2022-05-10T16:38:16.967" v="2530" actId="207"/>
          <ac:spMkLst>
            <pc:docMk/>
            <pc:sldMk cId="1599914863" sldId="290"/>
            <ac:spMk id="25" creationId="{9C87F158-775A-54B4-7061-9797B1BD7E8C}"/>
          </ac:spMkLst>
        </pc:spChg>
        <pc:spChg chg="add mod">
          <ac:chgData name="Thúy Mai" userId="222f1c7e07c9bd7a" providerId="LiveId" clId="{65F23DFB-40B0-4697-9066-269BD07AA36A}" dt="2022-05-10T16:38:16.967" v="2530" actId="207"/>
          <ac:spMkLst>
            <pc:docMk/>
            <pc:sldMk cId="1599914863" sldId="290"/>
            <ac:spMk id="27" creationId="{3604312B-3A02-946B-22C0-A537706B0C21}"/>
          </ac:spMkLst>
        </pc:spChg>
        <pc:graphicFrameChg chg="add del mod">
          <ac:chgData name="Thúy Mai" userId="222f1c7e07c9bd7a" providerId="LiveId" clId="{65F23DFB-40B0-4697-9066-269BD07AA36A}" dt="2022-05-10T15:22:18.612" v="1083"/>
          <ac:graphicFrameMkLst>
            <pc:docMk/>
            <pc:sldMk cId="1599914863" sldId="290"/>
            <ac:graphicFrameMk id="8" creationId="{3F16DA2E-6F62-6521-D13F-BD74614FF33D}"/>
          </ac:graphicFrameMkLst>
        </pc:graphicFrameChg>
        <pc:graphicFrameChg chg="add del mod">
          <ac:chgData name="Thúy Mai" userId="222f1c7e07c9bd7a" providerId="LiveId" clId="{65F23DFB-40B0-4697-9066-269BD07AA36A}" dt="2022-05-10T15:22:57.662" v="1094"/>
          <ac:graphicFrameMkLst>
            <pc:docMk/>
            <pc:sldMk cId="1599914863" sldId="290"/>
            <ac:graphicFrameMk id="10" creationId="{85E5EDC5-F293-1468-3A2B-3D1D022433F6}"/>
          </ac:graphicFrameMkLst>
        </pc:graphicFrameChg>
        <pc:graphicFrameChg chg="add del mod">
          <ac:chgData name="Thúy Mai" userId="222f1c7e07c9bd7a" providerId="LiveId" clId="{65F23DFB-40B0-4697-9066-269BD07AA36A}" dt="2022-05-10T15:23:34.591" v="1111"/>
          <ac:graphicFrameMkLst>
            <pc:docMk/>
            <pc:sldMk cId="1599914863" sldId="290"/>
            <ac:graphicFrameMk id="11" creationId="{DCE54B37-FB4D-F978-E542-D04398F8FAC6}"/>
          </ac:graphicFrameMkLst>
        </pc:graphicFrameChg>
        <pc:picChg chg="add mod">
          <ac:chgData name="Thúy Mai" userId="222f1c7e07c9bd7a" providerId="LiveId" clId="{65F23DFB-40B0-4697-9066-269BD07AA36A}" dt="2022-05-10T15:25:09.973" v="1136" actId="1076"/>
          <ac:picMkLst>
            <pc:docMk/>
            <pc:sldMk cId="1599914863" sldId="290"/>
            <ac:picMk id="8194" creationId="{BCFC10E3-9295-5F43-4F78-F561A7BA6552}"/>
          </ac:picMkLst>
        </pc:picChg>
        <pc:cxnChg chg="del mod">
          <ac:chgData name="Thúy Mai" userId="222f1c7e07c9bd7a" providerId="LiveId" clId="{65F23DFB-40B0-4697-9066-269BD07AA36A}" dt="2022-05-10T15:20:54.291" v="1022" actId="478"/>
          <ac:cxnSpMkLst>
            <pc:docMk/>
            <pc:sldMk cId="1599914863" sldId="290"/>
            <ac:cxnSpMk id="3" creationId="{DE9A0954-0A21-015D-297B-B677743BD728}"/>
          </ac:cxnSpMkLst>
        </pc:cxnChg>
        <pc:cxnChg chg="del mod">
          <ac:chgData name="Thúy Mai" userId="222f1c7e07c9bd7a" providerId="LiveId" clId="{65F23DFB-40B0-4697-9066-269BD07AA36A}" dt="2022-05-10T15:20:55.549" v="1023" actId="478"/>
          <ac:cxnSpMkLst>
            <pc:docMk/>
            <pc:sldMk cId="1599914863" sldId="290"/>
            <ac:cxnSpMk id="21" creationId="{65A156A3-531A-4BB2-15BE-4ACF98F4ED4D}"/>
          </ac:cxnSpMkLst>
        </pc:cxnChg>
        <pc:cxnChg chg="del mod">
          <ac:chgData name="Thúy Mai" userId="222f1c7e07c9bd7a" providerId="LiveId" clId="{65F23DFB-40B0-4697-9066-269BD07AA36A}" dt="2022-05-10T15:20:56.223" v="1024" actId="478"/>
          <ac:cxnSpMkLst>
            <pc:docMk/>
            <pc:sldMk cId="1599914863" sldId="290"/>
            <ac:cxnSpMk id="23" creationId="{855E899D-6717-64D4-E298-B9F75E497119}"/>
          </ac:cxnSpMkLst>
        </pc:cxnChg>
        <pc:cxnChg chg="add del mod">
          <ac:chgData name="Thúy Mai" userId="222f1c7e07c9bd7a" providerId="LiveId" clId="{65F23DFB-40B0-4697-9066-269BD07AA36A}" dt="2022-05-10T15:22:01.123" v="1071" actId="478"/>
          <ac:cxnSpMkLst>
            <pc:docMk/>
            <pc:sldMk cId="1599914863" sldId="290"/>
            <ac:cxnSpMk id="24" creationId="{6F1BFF87-20F1-41D0-79E3-175D03073E3C}"/>
          </ac:cxnSpMkLst>
        </pc:cxnChg>
        <pc:cxnChg chg="del mod">
          <ac:chgData name="Thúy Mai" userId="222f1c7e07c9bd7a" providerId="LiveId" clId="{65F23DFB-40B0-4697-9066-269BD07AA36A}" dt="2022-05-10T15:22:07.679" v="1077" actId="478"/>
          <ac:cxnSpMkLst>
            <pc:docMk/>
            <pc:sldMk cId="1599914863" sldId="290"/>
            <ac:cxnSpMk id="26" creationId="{62F9CC65-3AAF-826C-6A5F-B94FD48A756F}"/>
          </ac:cxnSpMkLst>
        </pc:cxnChg>
        <pc:cxnChg chg="del mod">
          <ac:chgData name="Thúy Mai" userId="222f1c7e07c9bd7a" providerId="LiveId" clId="{65F23DFB-40B0-4697-9066-269BD07AA36A}" dt="2022-05-10T15:22:08.241" v="1078" actId="478"/>
          <ac:cxnSpMkLst>
            <pc:docMk/>
            <pc:sldMk cId="1599914863" sldId="290"/>
            <ac:cxnSpMk id="29" creationId="{6ACD1B6A-C4D5-3980-4BBB-7D6824EC6570}"/>
          </ac:cxnSpMkLst>
        </pc:cxnChg>
      </pc:sldChg>
      <pc:sldChg chg="modSp add del mod">
        <pc:chgData name="Thúy Mai" userId="222f1c7e07c9bd7a" providerId="LiveId" clId="{65F23DFB-40B0-4697-9066-269BD07AA36A}" dt="2022-05-10T15:29:07.917" v="1259" actId="47"/>
        <pc:sldMkLst>
          <pc:docMk/>
          <pc:sldMk cId="2650822288" sldId="294"/>
        </pc:sldMkLst>
        <pc:spChg chg="mod">
          <ac:chgData name="Thúy Mai" userId="222f1c7e07c9bd7a" providerId="LiveId" clId="{65F23DFB-40B0-4697-9066-269BD07AA36A}" dt="2022-05-10T15:27:09.510" v="1201" actId="20577"/>
          <ac:spMkLst>
            <pc:docMk/>
            <pc:sldMk cId="2650822288" sldId="294"/>
            <ac:spMk id="8" creationId="{3434510D-6337-4ACF-AA93-BC50CB8ECD75}"/>
          </ac:spMkLst>
        </pc:spChg>
        <pc:spChg chg="mod">
          <ac:chgData name="Thúy Mai" userId="222f1c7e07c9bd7a" providerId="LiveId" clId="{65F23DFB-40B0-4697-9066-269BD07AA36A}" dt="2022-05-10T15:26:56.268" v="1153" actId="20577"/>
          <ac:spMkLst>
            <pc:docMk/>
            <pc:sldMk cId="2650822288" sldId="294"/>
            <ac:spMk id="17" creationId="{0181D5DB-9A6F-4403-A014-F3995698C616}"/>
          </ac:spMkLst>
        </pc:spChg>
      </pc:sldChg>
      <pc:sldChg chg="addSp delSp modSp add del mod delAnim modAnim">
        <pc:chgData name="Thúy Mai" userId="222f1c7e07c9bd7a" providerId="LiveId" clId="{65F23DFB-40B0-4697-9066-269BD07AA36A}" dt="2022-05-10T15:31:14.379" v="1290" actId="47"/>
        <pc:sldMkLst>
          <pc:docMk/>
          <pc:sldMk cId="1780853924" sldId="295"/>
        </pc:sldMkLst>
        <pc:spChg chg="add mod">
          <ac:chgData name="Thúy Mai" userId="222f1c7e07c9bd7a" providerId="LiveId" clId="{65F23DFB-40B0-4697-9066-269BD07AA36A}" dt="2022-05-10T15:30:08.998" v="1283" actId="2085"/>
          <ac:spMkLst>
            <pc:docMk/>
            <pc:sldMk cId="1780853924" sldId="295"/>
            <ac:spMk id="2" creationId="{1A9BBB5D-2F3C-132F-BAC4-480A26B8CFB0}"/>
          </ac:spMkLst>
        </pc:spChg>
        <pc:spChg chg="del">
          <ac:chgData name="Thúy Mai" userId="222f1c7e07c9bd7a" providerId="LiveId" clId="{65F23DFB-40B0-4697-9066-269BD07AA36A}" dt="2022-05-10T15:29:11.875" v="1261" actId="478"/>
          <ac:spMkLst>
            <pc:docMk/>
            <pc:sldMk cId="1780853924" sldId="295"/>
            <ac:spMk id="5" creationId="{FDA712C3-8891-49BB-99E3-1AAA7087F585}"/>
          </ac:spMkLst>
        </pc:spChg>
        <pc:spChg chg="del">
          <ac:chgData name="Thúy Mai" userId="222f1c7e07c9bd7a" providerId="LiveId" clId="{65F23DFB-40B0-4697-9066-269BD07AA36A}" dt="2022-05-10T15:29:16.016" v="1265" actId="478"/>
          <ac:spMkLst>
            <pc:docMk/>
            <pc:sldMk cId="1780853924" sldId="295"/>
            <ac:spMk id="8" creationId="{CA025A6D-CB0E-478E-A8B3-53DA0493B010}"/>
          </ac:spMkLst>
        </pc:spChg>
        <pc:spChg chg="del">
          <ac:chgData name="Thúy Mai" userId="222f1c7e07c9bd7a" providerId="LiveId" clId="{65F23DFB-40B0-4697-9066-269BD07AA36A}" dt="2022-05-10T15:29:19.132" v="1268" actId="478"/>
          <ac:spMkLst>
            <pc:docMk/>
            <pc:sldMk cId="1780853924" sldId="295"/>
            <ac:spMk id="11" creationId="{EC1D585E-EF91-4FC9-8461-710A34E86662}"/>
          </ac:spMkLst>
        </pc:spChg>
        <pc:spChg chg="mod">
          <ac:chgData name="Thúy Mai" userId="222f1c7e07c9bd7a" providerId="LiveId" clId="{65F23DFB-40B0-4697-9066-269BD07AA36A}" dt="2022-05-10T15:27:46.193" v="1244" actId="20577"/>
          <ac:spMkLst>
            <pc:docMk/>
            <pc:sldMk cId="1780853924" sldId="295"/>
            <ac:spMk id="13" creationId="{F32E4F59-959A-1E67-BB2D-3490D94C8896}"/>
          </ac:spMkLst>
        </pc:spChg>
        <pc:spChg chg="del">
          <ac:chgData name="Thúy Mai" userId="222f1c7e07c9bd7a" providerId="LiveId" clId="{65F23DFB-40B0-4697-9066-269BD07AA36A}" dt="2022-05-10T15:29:10.681" v="1260" actId="478"/>
          <ac:spMkLst>
            <pc:docMk/>
            <pc:sldMk cId="1780853924" sldId="295"/>
            <ac:spMk id="19" creationId="{A6E06084-28B3-43ED-ABC2-85A970583174}"/>
          </ac:spMkLst>
        </pc:spChg>
        <pc:spChg chg="del">
          <ac:chgData name="Thúy Mai" userId="222f1c7e07c9bd7a" providerId="LiveId" clId="{65F23DFB-40B0-4697-9066-269BD07AA36A}" dt="2022-05-10T15:29:18.531" v="1267" actId="478"/>
          <ac:spMkLst>
            <pc:docMk/>
            <pc:sldMk cId="1780853924" sldId="295"/>
            <ac:spMk id="20" creationId="{D0E50B52-7847-4ED2-ABD5-32C0F58A8849}"/>
          </ac:spMkLst>
        </pc:spChg>
        <pc:spChg chg="del">
          <ac:chgData name="Thúy Mai" userId="222f1c7e07c9bd7a" providerId="LiveId" clId="{65F23DFB-40B0-4697-9066-269BD07AA36A}" dt="2022-05-10T15:29:13.983" v="1263" actId="478"/>
          <ac:spMkLst>
            <pc:docMk/>
            <pc:sldMk cId="1780853924" sldId="295"/>
            <ac:spMk id="22" creationId="{1A64339E-4F4F-44BB-A6E4-A5A5C4B52422}"/>
          </ac:spMkLst>
        </pc:spChg>
        <pc:spChg chg="del mod">
          <ac:chgData name="Thúy Mai" userId="222f1c7e07c9bd7a" providerId="LiveId" clId="{65F23DFB-40B0-4697-9066-269BD07AA36A}" dt="2022-05-10T15:29:35.450" v="1274" actId="478"/>
          <ac:spMkLst>
            <pc:docMk/>
            <pc:sldMk cId="1780853924" sldId="295"/>
            <ac:spMk id="23" creationId="{CEE056C6-D2DA-4382-BAAE-2861A5D42158}"/>
          </ac:spMkLst>
        </pc:spChg>
        <pc:spChg chg="add mod">
          <ac:chgData name="Thúy Mai" userId="222f1c7e07c9bd7a" providerId="LiveId" clId="{65F23DFB-40B0-4697-9066-269BD07AA36A}" dt="2022-05-10T15:30:45.231" v="1288" actId="1076"/>
          <ac:spMkLst>
            <pc:docMk/>
            <pc:sldMk cId="1780853924" sldId="295"/>
            <ac:spMk id="26" creationId="{40CA37AB-B738-0B8A-7A98-D0060DEA17FD}"/>
          </ac:spMkLst>
        </pc:spChg>
        <pc:graphicFrameChg chg="add del mod">
          <ac:chgData name="Thúy Mai" userId="222f1c7e07c9bd7a" providerId="LiveId" clId="{65F23DFB-40B0-4697-9066-269BD07AA36A}" dt="2022-05-10T15:30:31.218" v="1286" actId="478"/>
          <ac:graphicFrameMkLst>
            <pc:docMk/>
            <pc:sldMk cId="1780853924" sldId="295"/>
            <ac:graphicFrameMk id="16" creationId="{43327CB1-326F-D02B-39BC-83D5B2EA9BE9}"/>
          </ac:graphicFrameMkLst>
        </pc:graphicFrameChg>
        <pc:cxnChg chg="del">
          <ac:chgData name="Thúy Mai" userId="222f1c7e07c9bd7a" providerId="LiveId" clId="{65F23DFB-40B0-4697-9066-269BD07AA36A}" dt="2022-05-10T15:29:12.808" v="1262" actId="478"/>
          <ac:cxnSpMkLst>
            <pc:docMk/>
            <pc:sldMk cId="1780853924" sldId="295"/>
            <ac:cxnSpMk id="18" creationId="{FA2C9ACF-1F3D-8BFF-E212-98C1D1D12127}"/>
          </ac:cxnSpMkLst>
        </pc:cxnChg>
        <pc:cxnChg chg="del mod">
          <ac:chgData name="Thúy Mai" userId="222f1c7e07c9bd7a" providerId="LiveId" clId="{65F23DFB-40B0-4697-9066-269BD07AA36A}" dt="2022-05-10T15:29:14.758" v="1264" actId="478"/>
          <ac:cxnSpMkLst>
            <pc:docMk/>
            <pc:sldMk cId="1780853924" sldId="295"/>
            <ac:cxnSpMk id="21" creationId="{9A0A7F92-58A7-2334-07CD-4B94EFE667EB}"/>
          </ac:cxnSpMkLst>
        </pc:cxnChg>
        <pc:cxnChg chg="del mod">
          <ac:chgData name="Thúy Mai" userId="222f1c7e07c9bd7a" providerId="LiveId" clId="{65F23DFB-40B0-4697-9066-269BD07AA36A}" dt="2022-05-10T15:29:17.809" v="1266" actId="478"/>
          <ac:cxnSpMkLst>
            <pc:docMk/>
            <pc:sldMk cId="1780853924" sldId="295"/>
            <ac:cxnSpMk id="24" creationId="{D9F8B595-AFB6-C06E-91D1-43AC074DCD99}"/>
          </ac:cxnSpMkLst>
        </pc:cxnChg>
        <pc:cxnChg chg="del">
          <ac:chgData name="Thúy Mai" userId="222f1c7e07c9bd7a" providerId="LiveId" clId="{65F23DFB-40B0-4697-9066-269BD07AA36A}" dt="2022-05-10T15:29:19.807" v="1269" actId="478"/>
          <ac:cxnSpMkLst>
            <pc:docMk/>
            <pc:sldMk cId="1780853924" sldId="295"/>
            <ac:cxnSpMk id="25" creationId="{56AE6746-B57B-9E68-E5AB-8FCEAB89D7CC}"/>
          </ac:cxnSpMkLst>
        </pc:cxnChg>
      </pc:sldChg>
      <pc:sldChg chg="addSp delSp modSp add mod modTransition">
        <pc:chgData name="Thúy Mai" userId="222f1c7e07c9bd7a" providerId="LiveId" clId="{65F23DFB-40B0-4697-9066-269BD07AA36A}" dt="2022-05-11T01:52:40.456" v="2614"/>
        <pc:sldMkLst>
          <pc:docMk/>
          <pc:sldMk cId="747819096" sldId="296"/>
        </pc:sldMkLst>
        <pc:spChg chg="mod">
          <ac:chgData name="Thúy Mai" userId="222f1c7e07c9bd7a" providerId="LiveId" clId="{65F23DFB-40B0-4697-9066-269BD07AA36A}" dt="2022-05-11T00:38:11.923" v="2545" actId="208"/>
          <ac:spMkLst>
            <pc:docMk/>
            <pc:sldMk cId="747819096" sldId="296"/>
            <ac:spMk id="4" creationId="{12B30A7B-9972-48BB-B3AF-B4C96364C730}"/>
          </ac:spMkLst>
        </pc:spChg>
        <pc:spChg chg="mod">
          <ac:chgData name="Thúy Mai" userId="222f1c7e07c9bd7a" providerId="LiveId" clId="{65F23DFB-40B0-4697-9066-269BD07AA36A}" dt="2022-05-11T00:37:52.067" v="2543" actId="207"/>
          <ac:spMkLst>
            <pc:docMk/>
            <pc:sldMk cId="747819096" sldId="296"/>
            <ac:spMk id="8" creationId="{9D05414B-DF21-4D26-B6BB-A210B7BDA459}"/>
          </ac:spMkLst>
        </pc:spChg>
        <pc:spChg chg="mod">
          <ac:chgData name="Thúy Mai" userId="222f1c7e07c9bd7a" providerId="LiveId" clId="{65F23DFB-40B0-4697-9066-269BD07AA36A}" dt="2022-05-11T00:37:41.703" v="2542" actId="207"/>
          <ac:spMkLst>
            <pc:docMk/>
            <pc:sldMk cId="747819096" sldId="296"/>
            <ac:spMk id="9" creationId="{9593A0E7-D714-3C66-378A-3584930F225A}"/>
          </ac:spMkLst>
        </pc:spChg>
        <pc:spChg chg="mod">
          <ac:chgData name="Thúy Mai" userId="222f1c7e07c9bd7a" providerId="LiveId" clId="{65F23DFB-40B0-4697-9066-269BD07AA36A}" dt="2022-05-11T00:38:11.923" v="2545" actId="208"/>
          <ac:spMkLst>
            <pc:docMk/>
            <pc:sldMk cId="747819096" sldId="296"/>
            <ac:spMk id="10" creationId="{4A043D81-647D-4D34-B8CA-02C2C0F5F900}"/>
          </ac:spMkLst>
        </pc:spChg>
        <pc:spChg chg="mod">
          <ac:chgData name="Thúy Mai" userId="222f1c7e07c9bd7a" providerId="LiveId" clId="{65F23DFB-40B0-4697-9066-269BD07AA36A}" dt="2022-05-11T00:37:32.730" v="2541" actId="207"/>
          <ac:spMkLst>
            <pc:docMk/>
            <pc:sldMk cId="747819096" sldId="296"/>
            <ac:spMk id="11" creationId="{0F2E2DFF-1D4F-0972-3CB6-839E890AEB3E}"/>
          </ac:spMkLst>
        </pc:spChg>
        <pc:spChg chg="mod">
          <ac:chgData name="Thúy Mai" userId="222f1c7e07c9bd7a" providerId="LiveId" clId="{65F23DFB-40B0-4697-9066-269BD07AA36A}" dt="2022-05-11T00:38:11.923" v="2545" actId="208"/>
          <ac:spMkLst>
            <pc:docMk/>
            <pc:sldMk cId="747819096" sldId="296"/>
            <ac:spMk id="12" creationId="{29E4E5EF-2541-4E43-A927-777FF1C065AB}"/>
          </ac:spMkLst>
        </pc:spChg>
        <pc:spChg chg="mod">
          <ac:chgData name="Thúy Mai" userId="222f1c7e07c9bd7a" providerId="LiveId" clId="{65F23DFB-40B0-4697-9066-269BD07AA36A}" dt="2022-05-11T00:37:27.374" v="2540" actId="207"/>
          <ac:spMkLst>
            <pc:docMk/>
            <pc:sldMk cId="747819096" sldId="296"/>
            <ac:spMk id="13" creationId="{7AB7FF35-BDC4-8383-2BB0-976250AAC455}"/>
          </ac:spMkLst>
        </pc:spChg>
        <pc:graphicFrameChg chg="add del mod">
          <ac:chgData name="Thúy Mai" userId="222f1c7e07c9bd7a" providerId="LiveId" clId="{65F23DFB-40B0-4697-9066-269BD07AA36A}" dt="2022-05-10T15:40:59.220" v="1493"/>
          <ac:graphicFrameMkLst>
            <pc:docMk/>
            <pc:sldMk cId="747819096" sldId="296"/>
            <ac:graphicFrameMk id="2" creationId="{1100C9D8-6D59-5616-6295-AFB999B83924}"/>
          </ac:graphicFrameMkLst>
        </pc:graphicFrameChg>
        <pc:graphicFrameChg chg="add del mod">
          <ac:chgData name="Thúy Mai" userId="222f1c7e07c9bd7a" providerId="LiveId" clId="{65F23DFB-40B0-4697-9066-269BD07AA36A}" dt="2022-05-10T15:41:29.079" v="1503"/>
          <ac:graphicFrameMkLst>
            <pc:docMk/>
            <pc:sldMk cId="747819096" sldId="296"/>
            <ac:graphicFrameMk id="3" creationId="{CEC5EACF-6C75-6C4C-FE70-9B2D00815592}"/>
          </ac:graphicFrameMkLst>
        </pc:graphicFrameChg>
        <pc:graphicFrameChg chg="add del mod">
          <ac:chgData name="Thúy Mai" userId="222f1c7e07c9bd7a" providerId="LiveId" clId="{65F23DFB-40B0-4697-9066-269BD07AA36A}" dt="2022-05-10T15:41:46.026" v="1510"/>
          <ac:graphicFrameMkLst>
            <pc:docMk/>
            <pc:sldMk cId="747819096" sldId="296"/>
            <ac:graphicFrameMk id="5" creationId="{E9E6C3CB-1171-C067-FD26-D8CE82A8DF24}"/>
          </ac:graphicFrameMkLst>
        </pc:graphicFrameChg>
        <pc:cxnChg chg="mod">
          <ac:chgData name="Thúy Mai" userId="222f1c7e07c9bd7a" providerId="LiveId" clId="{65F23DFB-40B0-4697-9066-269BD07AA36A}" dt="2022-05-11T00:38:01.858" v="2544" actId="208"/>
          <ac:cxnSpMkLst>
            <pc:docMk/>
            <pc:sldMk cId="747819096" sldId="296"/>
            <ac:cxnSpMk id="14" creationId="{5090001F-9822-7AB5-C624-F182B8DAFDE4}"/>
          </ac:cxnSpMkLst>
        </pc:cxnChg>
        <pc:cxnChg chg="mod">
          <ac:chgData name="Thúy Mai" userId="222f1c7e07c9bd7a" providerId="LiveId" clId="{65F23DFB-40B0-4697-9066-269BD07AA36A}" dt="2022-05-11T00:38:01.858" v="2544" actId="208"/>
          <ac:cxnSpMkLst>
            <pc:docMk/>
            <pc:sldMk cId="747819096" sldId="296"/>
            <ac:cxnSpMk id="15" creationId="{4CA6ED75-79B3-043B-E040-F5413A2E1B36}"/>
          </ac:cxnSpMkLst>
        </pc:cxnChg>
        <pc:cxnChg chg="mod">
          <ac:chgData name="Thúy Mai" userId="222f1c7e07c9bd7a" providerId="LiveId" clId="{65F23DFB-40B0-4697-9066-269BD07AA36A}" dt="2022-05-11T00:38:01.858" v="2544" actId="208"/>
          <ac:cxnSpMkLst>
            <pc:docMk/>
            <pc:sldMk cId="747819096" sldId="296"/>
            <ac:cxnSpMk id="18" creationId="{A48BF7A8-CB0A-B2CB-DA30-5556315DDB8A}"/>
          </ac:cxnSpMkLst>
        </pc:cxnChg>
      </pc:sldChg>
      <pc:sldChg chg="addSp delSp modSp new del mod ord">
        <pc:chgData name="Thúy Mai" userId="222f1c7e07c9bd7a" providerId="LiveId" clId="{65F23DFB-40B0-4697-9066-269BD07AA36A}" dt="2022-05-10T15:38:03.075" v="1416" actId="47"/>
        <pc:sldMkLst>
          <pc:docMk/>
          <pc:sldMk cId="1293766815" sldId="296"/>
        </pc:sldMkLst>
        <pc:spChg chg="del">
          <ac:chgData name="Thúy Mai" userId="222f1c7e07c9bd7a" providerId="LiveId" clId="{65F23DFB-40B0-4697-9066-269BD07AA36A}" dt="2022-05-10T15:28:25.298" v="1247" actId="478"/>
          <ac:spMkLst>
            <pc:docMk/>
            <pc:sldMk cId="1293766815" sldId="296"/>
            <ac:spMk id="2" creationId="{4A8470A6-7F30-4069-4572-35F12AEAE572}"/>
          </ac:spMkLst>
        </pc:spChg>
        <pc:spChg chg="del">
          <ac:chgData name="Thúy Mai" userId="222f1c7e07c9bd7a" providerId="LiveId" clId="{65F23DFB-40B0-4697-9066-269BD07AA36A}" dt="2022-05-10T15:28:26.270" v="1248" actId="478"/>
          <ac:spMkLst>
            <pc:docMk/>
            <pc:sldMk cId="1293766815" sldId="296"/>
            <ac:spMk id="3" creationId="{3C1D3DF2-FA1D-2626-0C20-1BD1B3FA4011}"/>
          </ac:spMkLst>
        </pc:spChg>
        <pc:spChg chg="add">
          <ac:chgData name="Thúy Mai" userId="222f1c7e07c9bd7a" providerId="LiveId" clId="{65F23DFB-40B0-4697-9066-269BD07AA36A}" dt="2022-05-10T15:28:23.424" v="1246"/>
          <ac:spMkLst>
            <pc:docMk/>
            <pc:sldMk cId="1293766815" sldId="296"/>
            <ac:spMk id="4" creationId="{1D0AD9F8-7AEE-FC4E-7AB6-92E8129822EC}"/>
          </ac:spMkLst>
        </pc:spChg>
        <pc:spChg chg="add mod">
          <ac:chgData name="Thúy Mai" userId="222f1c7e07c9bd7a" providerId="LiveId" clId="{65F23DFB-40B0-4697-9066-269BD07AA36A}" dt="2022-05-10T15:30:25.997" v="1285" actId="1076"/>
          <ac:spMkLst>
            <pc:docMk/>
            <pc:sldMk cId="1293766815" sldId="296"/>
            <ac:spMk id="6" creationId="{C1779C55-D4F5-48BB-202C-36FA99992433}"/>
          </ac:spMkLst>
        </pc:spChg>
        <pc:graphicFrameChg chg="add mod">
          <ac:chgData name="Thúy Mai" userId="222f1c7e07c9bd7a" providerId="LiveId" clId="{65F23DFB-40B0-4697-9066-269BD07AA36A}" dt="2022-05-10T15:28:52.716" v="1258" actId="14100"/>
          <ac:graphicFrameMkLst>
            <pc:docMk/>
            <pc:sldMk cId="1293766815" sldId="296"/>
            <ac:graphicFrameMk id="5" creationId="{584A0815-0ED3-F2F0-1B8A-91F56948161E}"/>
          </ac:graphicFrameMkLst>
        </pc:graphicFrameChg>
      </pc:sldChg>
      <pc:sldChg chg="addSp delSp modSp add mod modTransition modAnim">
        <pc:chgData name="Thúy Mai" userId="222f1c7e07c9bd7a" providerId="LiveId" clId="{65F23DFB-40B0-4697-9066-269BD07AA36A}" dt="2022-05-11T02:12:27.234" v="2692"/>
        <pc:sldMkLst>
          <pc:docMk/>
          <pc:sldMk cId="2215191660" sldId="297"/>
        </pc:sldMkLst>
        <pc:spChg chg="mod">
          <ac:chgData name="Thúy Mai" userId="222f1c7e07c9bd7a" providerId="LiveId" clId="{65F23DFB-40B0-4697-9066-269BD07AA36A}" dt="2022-05-10T16:39:50.646" v="2537" actId="208"/>
          <ac:spMkLst>
            <pc:docMk/>
            <pc:sldMk cId="2215191660" sldId="297"/>
            <ac:spMk id="5" creationId="{FDA712C3-8891-49BB-99E3-1AAA7087F585}"/>
          </ac:spMkLst>
        </pc:spChg>
        <pc:spChg chg="mod">
          <ac:chgData name="Thúy Mai" userId="222f1c7e07c9bd7a" providerId="LiveId" clId="{65F23DFB-40B0-4697-9066-269BD07AA36A}" dt="2022-05-10T16:39:59.462" v="2539" actId="207"/>
          <ac:spMkLst>
            <pc:docMk/>
            <pc:sldMk cId="2215191660" sldId="297"/>
            <ac:spMk id="8" creationId="{CA025A6D-CB0E-478E-A8B3-53DA0493B010}"/>
          </ac:spMkLst>
        </pc:spChg>
        <pc:spChg chg="mod">
          <ac:chgData name="Thúy Mai" userId="222f1c7e07c9bd7a" providerId="LiveId" clId="{65F23DFB-40B0-4697-9066-269BD07AA36A}" dt="2022-05-10T16:39:50.646" v="2537" actId="208"/>
          <ac:spMkLst>
            <pc:docMk/>
            <pc:sldMk cId="2215191660" sldId="297"/>
            <ac:spMk id="11" creationId="{EC1D585E-EF91-4FC9-8461-710A34E86662}"/>
          </ac:spMkLst>
        </pc:spChg>
        <pc:spChg chg="mod">
          <ac:chgData name="Thúy Mai" userId="222f1c7e07c9bd7a" providerId="LiveId" clId="{65F23DFB-40B0-4697-9066-269BD07AA36A}" dt="2022-05-10T16:38:56.944" v="2534" actId="207"/>
          <ac:spMkLst>
            <pc:docMk/>
            <pc:sldMk cId="2215191660" sldId="297"/>
            <ac:spMk id="12" creationId="{B9600F0D-8E8C-5625-137C-299A8A5F0D41}"/>
          </ac:spMkLst>
        </pc:spChg>
        <pc:spChg chg="del">
          <ac:chgData name="Thúy Mai" userId="222f1c7e07c9bd7a" providerId="LiveId" clId="{65F23DFB-40B0-4697-9066-269BD07AA36A}" dt="2022-05-10T15:31:20.692" v="1292" actId="478"/>
          <ac:spMkLst>
            <pc:docMk/>
            <pc:sldMk cId="2215191660" sldId="297"/>
            <ac:spMk id="13" creationId="{F32E4F59-959A-1E67-BB2D-3490D94C8896}"/>
          </ac:spMkLst>
        </pc:spChg>
        <pc:spChg chg="mod">
          <ac:chgData name="Thúy Mai" userId="222f1c7e07c9bd7a" providerId="LiveId" clId="{65F23DFB-40B0-4697-9066-269BD07AA36A}" dt="2022-05-10T16:38:42.696" v="2532" actId="207"/>
          <ac:spMkLst>
            <pc:docMk/>
            <pc:sldMk cId="2215191660" sldId="297"/>
            <ac:spMk id="14" creationId="{DDF74515-96B2-B7CE-8FF2-1C62BB8B47E8}"/>
          </ac:spMkLst>
        </pc:spChg>
        <pc:spChg chg="add mod">
          <ac:chgData name="Thúy Mai" userId="222f1c7e07c9bd7a" providerId="LiveId" clId="{65F23DFB-40B0-4697-9066-269BD07AA36A}" dt="2022-05-10T16:38:45.749" v="2533" actId="207"/>
          <ac:spMkLst>
            <pc:docMk/>
            <pc:sldMk cId="2215191660" sldId="297"/>
            <ac:spMk id="16" creationId="{4C42103A-361A-8DE1-D5A8-E8D12CBD3CBA}"/>
          </ac:spMkLst>
        </pc:spChg>
        <pc:spChg chg="mod">
          <ac:chgData name="Thúy Mai" userId="222f1c7e07c9bd7a" providerId="LiveId" clId="{65F23DFB-40B0-4697-9066-269BD07AA36A}" dt="2022-05-10T16:39:14.918" v="2535" actId="207"/>
          <ac:spMkLst>
            <pc:docMk/>
            <pc:sldMk cId="2215191660" sldId="297"/>
            <ac:spMk id="19" creationId="{A6E06084-28B3-43ED-ABC2-85A970583174}"/>
          </ac:spMkLst>
        </pc:spChg>
        <pc:spChg chg="mod">
          <ac:chgData name="Thúy Mai" userId="222f1c7e07c9bd7a" providerId="LiveId" clId="{65F23DFB-40B0-4697-9066-269BD07AA36A}" dt="2022-05-10T16:39:14.918" v="2535" actId="207"/>
          <ac:spMkLst>
            <pc:docMk/>
            <pc:sldMk cId="2215191660" sldId="297"/>
            <ac:spMk id="20" creationId="{D0E50B52-7847-4ED2-ABD5-32C0F58A8849}"/>
          </ac:spMkLst>
        </pc:spChg>
        <pc:spChg chg="mod">
          <ac:chgData name="Thúy Mai" userId="222f1c7e07c9bd7a" providerId="LiveId" clId="{65F23DFB-40B0-4697-9066-269BD07AA36A}" dt="2022-05-10T16:39:56.704" v="2538" actId="207"/>
          <ac:spMkLst>
            <pc:docMk/>
            <pc:sldMk cId="2215191660" sldId="297"/>
            <ac:spMk id="22" creationId="{1A64339E-4F4F-44BB-A6E4-A5A5C4B52422}"/>
          </ac:spMkLst>
        </pc:spChg>
        <pc:spChg chg="mod">
          <ac:chgData name="Thúy Mai" userId="222f1c7e07c9bd7a" providerId="LiveId" clId="{65F23DFB-40B0-4697-9066-269BD07AA36A}" dt="2022-05-10T16:39:14.918" v="2535" actId="207"/>
          <ac:spMkLst>
            <pc:docMk/>
            <pc:sldMk cId="2215191660" sldId="297"/>
            <ac:spMk id="23" creationId="{CEE056C6-D2DA-4382-BAAE-2861A5D42158}"/>
          </ac:spMkLst>
        </pc:spChg>
        <pc:spChg chg="add mod">
          <ac:chgData name="Thúy Mai" userId="222f1c7e07c9bd7a" providerId="LiveId" clId="{65F23DFB-40B0-4697-9066-269BD07AA36A}" dt="2022-05-10T16:39:50.646" v="2537" actId="208"/>
          <ac:spMkLst>
            <pc:docMk/>
            <pc:sldMk cId="2215191660" sldId="297"/>
            <ac:spMk id="26" creationId="{939F5477-8A5B-6A71-A6C2-E4BF33E255C0}"/>
          </ac:spMkLst>
        </pc:spChg>
        <pc:graphicFrameChg chg="add del mod">
          <ac:chgData name="Thúy Mai" userId="222f1c7e07c9bd7a" providerId="LiveId" clId="{65F23DFB-40B0-4697-9066-269BD07AA36A}" dt="2022-05-10T15:31:45.996" v="1299"/>
          <ac:graphicFrameMkLst>
            <pc:docMk/>
            <pc:sldMk cId="2215191660" sldId="297"/>
            <ac:graphicFrameMk id="2" creationId="{6EEB8D94-37A8-31A5-CE54-5BE8F562045A}"/>
          </ac:graphicFrameMkLst>
        </pc:graphicFrameChg>
        <pc:graphicFrameChg chg="add del mod">
          <ac:chgData name="Thúy Mai" userId="222f1c7e07c9bd7a" providerId="LiveId" clId="{65F23DFB-40B0-4697-9066-269BD07AA36A}" dt="2022-05-10T15:32:06.159" v="1305"/>
          <ac:graphicFrameMkLst>
            <pc:docMk/>
            <pc:sldMk cId="2215191660" sldId="297"/>
            <ac:graphicFrameMk id="3" creationId="{BE874331-B95F-E56F-FE21-C46945E65B59}"/>
          </ac:graphicFrameMkLst>
        </pc:graphicFrameChg>
        <pc:graphicFrameChg chg="add del mod">
          <ac:chgData name="Thúy Mai" userId="222f1c7e07c9bd7a" providerId="LiveId" clId="{65F23DFB-40B0-4697-9066-269BD07AA36A}" dt="2022-05-10T15:32:48.672" v="1311"/>
          <ac:graphicFrameMkLst>
            <pc:docMk/>
            <pc:sldMk cId="2215191660" sldId="297"/>
            <ac:graphicFrameMk id="4" creationId="{1100381F-8112-458E-567B-4FD313A59A3E}"/>
          </ac:graphicFrameMkLst>
        </pc:graphicFrameChg>
        <pc:graphicFrameChg chg="add del mod">
          <ac:chgData name="Thúy Mai" userId="222f1c7e07c9bd7a" providerId="LiveId" clId="{65F23DFB-40B0-4697-9066-269BD07AA36A}" dt="2022-05-10T15:34:15.858" v="1345"/>
          <ac:graphicFrameMkLst>
            <pc:docMk/>
            <pc:sldMk cId="2215191660" sldId="297"/>
            <ac:graphicFrameMk id="10" creationId="{D29980A7-496B-A5E9-B23B-0653E3B52F65}"/>
          </ac:graphicFrameMkLst>
        </pc:graphicFrameChg>
        <pc:graphicFrameChg chg="add del mod">
          <ac:chgData name="Thúy Mai" userId="222f1c7e07c9bd7a" providerId="LiveId" clId="{65F23DFB-40B0-4697-9066-269BD07AA36A}" dt="2022-05-10T15:34:59.683" v="1360"/>
          <ac:graphicFrameMkLst>
            <pc:docMk/>
            <pc:sldMk cId="2215191660" sldId="297"/>
            <ac:graphicFrameMk id="29" creationId="{AADC0449-0D84-A273-9229-277223004C5D}"/>
          </ac:graphicFrameMkLst>
        </pc:graphicFrameChg>
        <pc:graphicFrameChg chg="add del mod">
          <ac:chgData name="Thúy Mai" userId="222f1c7e07c9bd7a" providerId="LiveId" clId="{65F23DFB-40B0-4697-9066-269BD07AA36A}" dt="2022-05-10T15:35:48.423" v="1375"/>
          <ac:graphicFrameMkLst>
            <pc:docMk/>
            <pc:sldMk cId="2215191660" sldId="297"/>
            <ac:graphicFrameMk id="35" creationId="{983759D2-90F9-95F2-8611-3DFDEFC9BDBB}"/>
          </ac:graphicFrameMkLst>
        </pc:graphicFrameChg>
        <pc:graphicFrameChg chg="add del mod">
          <ac:chgData name="Thúy Mai" userId="222f1c7e07c9bd7a" providerId="LiveId" clId="{65F23DFB-40B0-4697-9066-269BD07AA36A}" dt="2022-05-10T15:36:27.981" v="1386"/>
          <ac:graphicFrameMkLst>
            <pc:docMk/>
            <pc:sldMk cId="2215191660" sldId="297"/>
            <ac:graphicFrameMk id="37" creationId="{36EEF0E7-451C-DCC8-0EFD-09D3BEF264D9}"/>
          </ac:graphicFrameMkLst>
        </pc:graphicFrameChg>
        <pc:cxnChg chg="mod">
          <ac:chgData name="Thúy Mai" userId="222f1c7e07c9bd7a" providerId="LiveId" clId="{65F23DFB-40B0-4697-9066-269BD07AA36A}" dt="2022-05-10T16:39:30.343" v="2536" actId="208"/>
          <ac:cxnSpMkLst>
            <pc:docMk/>
            <pc:sldMk cId="2215191660" sldId="297"/>
            <ac:cxnSpMk id="18" creationId="{FA2C9ACF-1F3D-8BFF-E212-98C1D1D12127}"/>
          </ac:cxnSpMkLst>
        </pc:cxnChg>
        <pc:cxnChg chg="mod">
          <ac:chgData name="Thúy Mai" userId="222f1c7e07c9bd7a" providerId="LiveId" clId="{65F23DFB-40B0-4697-9066-269BD07AA36A}" dt="2022-05-10T16:39:30.343" v="2536" actId="208"/>
          <ac:cxnSpMkLst>
            <pc:docMk/>
            <pc:sldMk cId="2215191660" sldId="297"/>
            <ac:cxnSpMk id="21" creationId="{9A0A7F92-58A7-2334-07CD-4B94EFE667EB}"/>
          </ac:cxnSpMkLst>
        </pc:cxnChg>
        <pc:cxnChg chg="mod">
          <ac:chgData name="Thúy Mai" userId="222f1c7e07c9bd7a" providerId="LiveId" clId="{65F23DFB-40B0-4697-9066-269BD07AA36A}" dt="2022-05-10T16:39:30.343" v="2536" actId="208"/>
          <ac:cxnSpMkLst>
            <pc:docMk/>
            <pc:sldMk cId="2215191660" sldId="297"/>
            <ac:cxnSpMk id="24" creationId="{D9F8B595-AFB6-C06E-91D1-43AC074DCD99}"/>
          </ac:cxnSpMkLst>
        </pc:cxnChg>
        <pc:cxnChg chg="mod">
          <ac:chgData name="Thúy Mai" userId="222f1c7e07c9bd7a" providerId="LiveId" clId="{65F23DFB-40B0-4697-9066-269BD07AA36A}" dt="2022-05-10T16:39:30.343" v="2536" actId="208"/>
          <ac:cxnSpMkLst>
            <pc:docMk/>
            <pc:sldMk cId="2215191660" sldId="297"/>
            <ac:cxnSpMk id="25" creationId="{56AE6746-B57B-9E68-E5AB-8FCEAB89D7CC}"/>
          </ac:cxnSpMkLst>
        </pc:cxnChg>
        <pc:cxnChg chg="add mod">
          <ac:chgData name="Thúy Mai" userId="222f1c7e07c9bd7a" providerId="LiveId" clId="{65F23DFB-40B0-4697-9066-269BD07AA36A}" dt="2022-05-10T16:39:30.343" v="2536" actId="208"/>
          <ac:cxnSpMkLst>
            <pc:docMk/>
            <pc:sldMk cId="2215191660" sldId="297"/>
            <ac:cxnSpMk id="30" creationId="{4DD1FED1-DD82-51B1-7385-9E13CA652964}"/>
          </ac:cxnSpMkLst>
        </pc:cxnChg>
      </pc:sldChg>
      <pc:sldChg chg="addSp delSp modSp add mod modTransition modAnim">
        <pc:chgData name="Thúy Mai" userId="222f1c7e07c9bd7a" providerId="LiveId" clId="{65F23DFB-40B0-4697-9066-269BD07AA36A}" dt="2022-05-11T01:52:40.456" v="2614"/>
        <pc:sldMkLst>
          <pc:docMk/>
          <pc:sldMk cId="2665543643" sldId="298"/>
        </pc:sldMkLst>
        <pc:spChg chg="mod">
          <ac:chgData name="Thúy Mai" userId="222f1c7e07c9bd7a" providerId="LiveId" clId="{65F23DFB-40B0-4697-9066-269BD07AA36A}" dt="2022-05-11T00:38:29.773" v="2546" actId="207"/>
          <ac:spMkLst>
            <pc:docMk/>
            <pc:sldMk cId="2665543643" sldId="298"/>
            <ac:spMk id="6" creationId="{3C03FAAF-6E1B-8F11-C344-C5CAE9CE6B88}"/>
          </ac:spMkLst>
        </pc:spChg>
        <pc:spChg chg="mod">
          <ac:chgData name="Thúy Mai" userId="222f1c7e07c9bd7a" providerId="LiveId" clId="{65F23DFB-40B0-4697-9066-269BD07AA36A}" dt="2022-05-11T00:38:33.233" v="2547" actId="207"/>
          <ac:spMkLst>
            <pc:docMk/>
            <pc:sldMk cId="2665543643" sldId="298"/>
            <ac:spMk id="8" creationId="{89B04A1A-9525-4A45-B17D-F39B6330BE12}"/>
          </ac:spMkLst>
        </pc:spChg>
        <pc:spChg chg="mod">
          <ac:chgData name="Thúy Mai" userId="222f1c7e07c9bd7a" providerId="LiveId" clId="{65F23DFB-40B0-4697-9066-269BD07AA36A}" dt="2022-05-11T00:38:57.272" v="2548" actId="207"/>
          <ac:spMkLst>
            <pc:docMk/>
            <pc:sldMk cId="2665543643" sldId="298"/>
            <ac:spMk id="9" creationId="{283D58C9-62FE-6564-C880-CC373AF95815}"/>
          </ac:spMkLst>
        </pc:spChg>
        <pc:spChg chg="mod">
          <ac:chgData name="Thúy Mai" userId="222f1c7e07c9bd7a" providerId="LiveId" clId="{65F23DFB-40B0-4697-9066-269BD07AA36A}" dt="2022-05-11T00:39:18.493" v="2551" actId="207"/>
          <ac:spMkLst>
            <pc:docMk/>
            <pc:sldMk cId="2665543643" sldId="298"/>
            <ac:spMk id="12" creationId="{C4B3450E-491E-610B-07CE-1BAC70D1A0E0}"/>
          </ac:spMkLst>
        </pc:spChg>
        <pc:spChg chg="mod">
          <ac:chgData name="Thúy Mai" userId="222f1c7e07c9bd7a" providerId="LiveId" clId="{65F23DFB-40B0-4697-9066-269BD07AA36A}" dt="2022-05-11T00:39:15.748" v="2550" actId="207"/>
          <ac:spMkLst>
            <pc:docMk/>
            <pc:sldMk cId="2665543643" sldId="298"/>
            <ac:spMk id="13" creationId="{C57BB291-9F26-EDD3-44F7-2A47F2E49A7B}"/>
          </ac:spMkLst>
        </pc:spChg>
        <pc:spChg chg="mod">
          <ac:chgData name="Thúy Mai" userId="222f1c7e07c9bd7a" providerId="LiveId" clId="{65F23DFB-40B0-4697-9066-269BD07AA36A}" dt="2022-05-11T00:39:05.292" v="2549" actId="207"/>
          <ac:spMkLst>
            <pc:docMk/>
            <pc:sldMk cId="2665543643" sldId="298"/>
            <ac:spMk id="14" creationId="{2A31F89E-9C23-4C67-534D-063F90B8C01A}"/>
          </ac:spMkLst>
        </pc:spChg>
        <pc:spChg chg="mod">
          <ac:chgData name="Thúy Mai" userId="222f1c7e07c9bd7a" providerId="LiveId" clId="{65F23DFB-40B0-4697-9066-269BD07AA36A}" dt="2022-05-10T15:45:45.368" v="1578" actId="122"/>
          <ac:spMkLst>
            <pc:docMk/>
            <pc:sldMk cId="2665543643" sldId="298"/>
            <ac:spMk id="15" creationId="{2A1C3645-6ECE-75EC-BB78-26717230B7C7}"/>
          </ac:spMkLst>
        </pc:spChg>
        <pc:spChg chg="mod">
          <ac:chgData name="Thúy Mai" userId="222f1c7e07c9bd7a" providerId="LiveId" clId="{65F23DFB-40B0-4697-9066-269BD07AA36A}" dt="2022-05-11T00:39:59.559" v="2552" actId="207"/>
          <ac:spMkLst>
            <pc:docMk/>
            <pc:sldMk cId="2665543643" sldId="298"/>
            <ac:spMk id="16" creationId="{B7193E1D-18F3-24C0-FA84-719816104780}"/>
          </ac:spMkLst>
        </pc:spChg>
        <pc:spChg chg="add mod">
          <ac:chgData name="Thúy Mai" userId="222f1c7e07c9bd7a" providerId="LiveId" clId="{65F23DFB-40B0-4697-9066-269BD07AA36A}" dt="2022-05-11T00:39:59.559" v="2552" actId="207"/>
          <ac:spMkLst>
            <pc:docMk/>
            <pc:sldMk cId="2665543643" sldId="298"/>
            <ac:spMk id="19" creationId="{DC9A88FF-6610-D1C0-0BD5-7FEB8E8C40D6}"/>
          </ac:spMkLst>
        </pc:spChg>
        <pc:spChg chg="mod">
          <ac:chgData name="Thúy Mai" userId="222f1c7e07c9bd7a" providerId="LiveId" clId="{65F23DFB-40B0-4697-9066-269BD07AA36A}" dt="2022-05-11T00:39:59.559" v="2552" actId="207"/>
          <ac:spMkLst>
            <pc:docMk/>
            <pc:sldMk cId="2665543643" sldId="298"/>
            <ac:spMk id="20" creationId="{617DDBED-3A92-E4B3-36FB-D8F4D6477825}"/>
          </ac:spMkLst>
        </pc:spChg>
        <pc:spChg chg="add mod">
          <ac:chgData name="Thúy Mai" userId="222f1c7e07c9bd7a" providerId="LiveId" clId="{65F23DFB-40B0-4697-9066-269BD07AA36A}" dt="2022-05-11T00:39:59.559" v="2552" actId="207"/>
          <ac:spMkLst>
            <pc:docMk/>
            <pc:sldMk cId="2665543643" sldId="298"/>
            <ac:spMk id="21" creationId="{952D1459-3F72-0F38-DA8B-CB8D0E5B8117}"/>
          </ac:spMkLst>
        </pc:spChg>
        <pc:grpChg chg="mod">
          <ac:chgData name="Thúy Mai" userId="222f1c7e07c9bd7a" providerId="LiveId" clId="{65F23DFB-40B0-4697-9066-269BD07AA36A}" dt="2022-05-10T15:44:45.265" v="1557" actId="14100"/>
          <ac:grpSpMkLst>
            <pc:docMk/>
            <pc:sldMk cId="2665543643" sldId="298"/>
            <ac:grpSpMk id="10" creationId="{453CAC6E-0F57-9D10-C3DF-A4802F792AA8}"/>
          </ac:grpSpMkLst>
        </pc:grpChg>
        <pc:grpChg chg="mod">
          <ac:chgData name="Thúy Mai" userId="222f1c7e07c9bd7a" providerId="LiveId" clId="{65F23DFB-40B0-4697-9066-269BD07AA36A}" dt="2022-05-10T15:44:41.197" v="1555" actId="1076"/>
          <ac:grpSpMkLst>
            <pc:docMk/>
            <pc:sldMk cId="2665543643" sldId="298"/>
            <ac:grpSpMk id="18" creationId="{7FE4D1F4-BBD5-BFA9-177E-3387F9402257}"/>
          </ac:grpSpMkLst>
        </pc:grpChg>
        <pc:graphicFrameChg chg="add del mod">
          <ac:chgData name="Thúy Mai" userId="222f1c7e07c9bd7a" providerId="LiveId" clId="{65F23DFB-40B0-4697-9066-269BD07AA36A}" dt="2022-05-10T15:43:04.764" v="1519"/>
          <ac:graphicFrameMkLst>
            <pc:docMk/>
            <pc:sldMk cId="2665543643" sldId="298"/>
            <ac:graphicFrameMk id="2" creationId="{3BB1F576-95E2-7246-C3AF-99C43D5E4F2E}"/>
          </ac:graphicFrameMkLst>
        </pc:graphicFrameChg>
        <pc:graphicFrameChg chg="add del mod">
          <ac:chgData name="Thúy Mai" userId="222f1c7e07c9bd7a" providerId="LiveId" clId="{65F23DFB-40B0-4697-9066-269BD07AA36A}" dt="2022-05-10T15:43:39.952" v="1533"/>
          <ac:graphicFrameMkLst>
            <pc:docMk/>
            <pc:sldMk cId="2665543643" sldId="298"/>
            <ac:graphicFrameMk id="3" creationId="{2BEC3670-BC72-6256-45FF-C90B364ECA01}"/>
          </ac:graphicFrameMkLst>
        </pc:graphicFrameChg>
        <pc:graphicFrameChg chg="add del mod">
          <ac:chgData name="Thúy Mai" userId="222f1c7e07c9bd7a" providerId="LiveId" clId="{65F23DFB-40B0-4697-9066-269BD07AA36A}" dt="2022-05-10T15:43:59.094" v="1540"/>
          <ac:graphicFrameMkLst>
            <pc:docMk/>
            <pc:sldMk cId="2665543643" sldId="298"/>
            <ac:graphicFrameMk id="4" creationId="{D53FED3D-D577-CEB5-6094-B33990804A6E}"/>
          </ac:graphicFrameMkLst>
        </pc:graphicFrameChg>
        <pc:graphicFrameChg chg="add del mod">
          <ac:chgData name="Thúy Mai" userId="222f1c7e07c9bd7a" providerId="LiveId" clId="{65F23DFB-40B0-4697-9066-269BD07AA36A}" dt="2022-05-10T15:45:22.242" v="1567"/>
          <ac:graphicFrameMkLst>
            <pc:docMk/>
            <pc:sldMk cId="2665543643" sldId="298"/>
            <ac:graphicFrameMk id="5" creationId="{97FE27F8-3783-8D1C-637A-37D80BCDE233}"/>
          </ac:graphicFrameMkLst>
        </pc:graphicFrameChg>
        <pc:graphicFrameChg chg="add del mod">
          <ac:chgData name="Thúy Mai" userId="222f1c7e07c9bd7a" providerId="LiveId" clId="{65F23DFB-40B0-4697-9066-269BD07AA36A}" dt="2022-05-10T15:45:39.065" v="1574"/>
          <ac:graphicFrameMkLst>
            <pc:docMk/>
            <pc:sldMk cId="2665543643" sldId="298"/>
            <ac:graphicFrameMk id="7" creationId="{7FACC315-6A2A-D762-E43E-F0F04D4C6C7F}"/>
          </ac:graphicFrameMkLst>
        </pc:graphicFrameChg>
      </pc:sldChg>
      <pc:sldChg chg="addSp delSp modSp add mod modTransition delAnim modAnim">
        <pc:chgData name="Thúy Mai" userId="222f1c7e07c9bd7a" providerId="LiveId" clId="{65F23DFB-40B0-4697-9066-269BD07AA36A}" dt="2022-05-11T02:14:44.598" v="2704"/>
        <pc:sldMkLst>
          <pc:docMk/>
          <pc:sldMk cId="1694113003" sldId="305"/>
        </pc:sldMkLst>
        <pc:spChg chg="mod">
          <ac:chgData name="Thúy Mai" userId="222f1c7e07c9bd7a" providerId="LiveId" clId="{65F23DFB-40B0-4697-9066-269BD07AA36A}" dt="2022-05-11T00:40:38.808" v="2556" actId="207"/>
          <ac:spMkLst>
            <pc:docMk/>
            <pc:sldMk cId="1694113003" sldId="305"/>
            <ac:spMk id="5" creationId="{FF36077D-BF6D-C35C-29E5-C55A1E723EC0}"/>
          </ac:spMkLst>
        </pc:spChg>
        <pc:spChg chg="mod">
          <ac:chgData name="Thúy Mai" userId="222f1c7e07c9bd7a" providerId="LiveId" clId="{65F23DFB-40B0-4697-9066-269BD07AA36A}" dt="2022-05-11T00:40:34.345" v="2555" actId="207"/>
          <ac:spMkLst>
            <pc:docMk/>
            <pc:sldMk cId="1694113003" sldId="305"/>
            <ac:spMk id="6" creationId="{5E5637E2-34E4-348D-26FA-FDC7800CBDC9}"/>
          </ac:spMkLst>
        </pc:spChg>
        <pc:spChg chg="del mod">
          <ac:chgData name="Thúy Mai" userId="222f1c7e07c9bd7a" providerId="LiveId" clId="{65F23DFB-40B0-4697-9066-269BD07AA36A}" dt="2022-05-10T15:47:30.851" v="1604" actId="478"/>
          <ac:spMkLst>
            <pc:docMk/>
            <pc:sldMk cId="1694113003" sldId="305"/>
            <ac:spMk id="7" creationId="{26A6E60C-42D5-0F30-799A-868A86F8E8AE}"/>
          </ac:spMkLst>
        </pc:spChg>
        <pc:spChg chg="mod">
          <ac:chgData name="Thúy Mai" userId="222f1c7e07c9bd7a" providerId="LiveId" clId="{65F23DFB-40B0-4697-9066-269BD07AA36A}" dt="2022-05-11T00:40:47.045" v="2557" actId="207"/>
          <ac:spMkLst>
            <pc:docMk/>
            <pc:sldMk cId="1694113003" sldId="305"/>
            <ac:spMk id="16" creationId="{8BFAB668-0EAE-C0A4-B41F-8CCE439B5112}"/>
          </ac:spMkLst>
        </pc:spChg>
        <pc:spChg chg="del">
          <ac:chgData name="Thúy Mai" userId="222f1c7e07c9bd7a" providerId="LiveId" clId="{65F23DFB-40B0-4697-9066-269BD07AA36A}" dt="2022-05-10T15:49:32.384" v="1622" actId="478"/>
          <ac:spMkLst>
            <pc:docMk/>
            <pc:sldMk cId="1694113003" sldId="305"/>
            <ac:spMk id="18" creationId="{71EBB700-D562-C5A3-015B-B2202166D2C6}"/>
          </ac:spMkLst>
        </pc:spChg>
        <pc:spChg chg="add mod">
          <ac:chgData name="Thúy Mai" userId="222f1c7e07c9bd7a" providerId="LiveId" clId="{65F23DFB-40B0-4697-9066-269BD07AA36A}" dt="2022-05-11T00:41:06.766" v="2559" actId="208"/>
          <ac:spMkLst>
            <pc:docMk/>
            <pc:sldMk cId="1694113003" sldId="305"/>
            <ac:spMk id="20" creationId="{F3FEB9BD-B2C7-3AEE-E48D-7B7A6ED1DDE3}"/>
          </ac:spMkLst>
        </pc:spChg>
        <pc:spChg chg="mod">
          <ac:chgData name="Thúy Mai" userId="222f1c7e07c9bd7a" providerId="LiveId" clId="{65F23DFB-40B0-4697-9066-269BD07AA36A}" dt="2022-05-11T00:40:47.045" v="2557" actId="207"/>
          <ac:spMkLst>
            <pc:docMk/>
            <pc:sldMk cId="1694113003" sldId="305"/>
            <ac:spMk id="25" creationId="{2F3A5F1B-C059-B8DC-70FB-CAB03E91800A}"/>
          </ac:spMkLst>
        </pc:spChg>
        <pc:spChg chg="mod">
          <ac:chgData name="Thúy Mai" userId="222f1c7e07c9bd7a" providerId="LiveId" clId="{65F23DFB-40B0-4697-9066-269BD07AA36A}" dt="2022-05-11T00:40:47.045" v="2557" actId="207"/>
          <ac:spMkLst>
            <pc:docMk/>
            <pc:sldMk cId="1694113003" sldId="305"/>
            <ac:spMk id="29" creationId="{03D42441-3C19-55BA-726B-ACFC1D7EE63D}"/>
          </ac:spMkLst>
        </pc:spChg>
        <pc:spChg chg="add mod">
          <ac:chgData name="Thúy Mai" userId="222f1c7e07c9bd7a" providerId="LiveId" clId="{65F23DFB-40B0-4697-9066-269BD07AA36A}" dt="2022-05-11T00:41:06.766" v="2559" actId="208"/>
          <ac:spMkLst>
            <pc:docMk/>
            <pc:sldMk cId="1694113003" sldId="305"/>
            <ac:spMk id="32" creationId="{22757560-D342-9CE8-E0ED-6C50F40BF483}"/>
          </ac:spMkLst>
        </pc:spChg>
        <pc:spChg chg="del mod">
          <ac:chgData name="Thúy Mai" userId="222f1c7e07c9bd7a" providerId="LiveId" clId="{65F23DFB-40B0-4697-9066-269BD07AA36A}" dt="2022-05-10T15:49:34.939" v="1624" actId="478"/>
          <ac:spMkLst>
            <pc:docMk/>
            <pc:sldMk cId="1694113003" sldId="305"/>
            <ac:spMk id="34" creationId="{3D8A287F-0877-B8C8-2304-124F9F672CB0}"/>
          </ac:spMkLst>
        </pc:spChg>
        <pc:spChg chg="mod">
          <ac:chgData name="Thúy Mai" userId="222f1c7e07c9bd7a" providerId="LiveId" clId="{65F23DFB-40B0-4697-9066-269BD07AA36A}" dt="2022-05-11T00:40:47.045" v="2557" actId="207"/>
          <ac:spMkLst>
            <pc:docMk/>
            <pc:sldMk cId="1694113003" sldId="305"/>
            <ac:spMk id="35" creationId="{D7B8BCC7-3FD1-0552-469F-D7FAC1D7B5C5}"/>
          </ac:spMkLst>
        </pc:spChg>
        <pc:spChg chg="del">
          <ac:chgData name="Thúy Mai" userId="222f1c7e07c9bd7a" providerId="LiveId" clId="{65F23DFB-40B0-4697-9066-269BD07AA36A}" dt="2022-05-10T15:50:29.542" v="1829" actId="478"/>
          <ac:spMkLst>
            <pc:docMk/>
            <pc:sldMk cId="1694113003" sldId="305"/>
            <ac:spMk id="38" creationId="{BDA282C7-B641-1A59-C618-1AACDB4EE8C6}"/>
          </ac:spMkLst>
        </pc:spChg>
        <pc:spChg chg="add mod">
          <ac:chgData name="Thúy Mai" userId="222f1c7e07c9bd7a" providerId="LiveId" clId="{65F23DFB-40B0-4697-9066-269BD07AA36A}" dt="2022-05-11T00:41:06.766" v="2559" actId="208"/>
          <ac:spMkLst>
            <pc:docMk/>
            <pc:sldMk cId="1694113003" sldId="305"/>
            <ac:spMk id="40" creationId="{CD9A15EF-9091-C2D7-7617-234D88C639FA}"/>
          </ac:spMkLst>
        </pc:spChg>
        <pc:spChg chg="add mod">
          <ac:chgData name="Thúy Mai" userId="222f1c7e07c9bd7a" providerId="LiveId" clId="{65F23DFB-40B0-4697-9066-269BD07AA36A}" dt="2022-05-11T00:41:06.766" v="2559" actId="208"/>
          <ac:spMkLst>
            <pc:docMk/>
            <pc:sldMk cId="1694113003" sldId="305"/>
            <ac:spMk id="44" creationId="{2495E27B-9CDA-208A-9899-B897F34DC255}"/>
          </ac:spMkLst>
        </pc:spChg>
        <pc:graphicFrameChg chg="add del mod">
          <ac:chgData name="Thúy Mai" userId="222f1c7e07c9bd7a" providerId="LiveId" clId="{65F23DFB-40B0-4697-9066-269BD07AA36A}" dt="2022-05-10T15:47:02.467" v="1591"/>
          <ac:graphicFrameMkLst>
            <pc:docMk/>
            <pc:sldMk cId="1694113003" sldId="305"/>
            <ac:graphicFrameMk id="2" creationId="{F48CF135-B10D-363C-E1A3-9BFC85098F42}"/>
          </ac:graphicFrameMkLst>
        </pc:graphicFrameChg>
        <pc:graphicFrameChg chg="add del mod">
          <ac:chgData name="Thúy Mai" userId="222f1c7e07c9bd7a" providerId="LiveId" clId="{65F23DFB-40B0-4697-9066-269BD07AA36A}" dt="2022-05-10T15:47:20.966" v="1594"/>
          <ac:graphicFrameMkLst>
            <pc:docMk/>
            <pc:sldMk cId="1694113003" sldId="305"/>
            <ac:graphicFrameMk id="3" creationId="{F2426E95-19E3-C57E-4491-BEFCA92B05B2}"/>
          </ac:graphicFrameMkLst>
        </pc:graphicFrameChg>
        <pc:graphicFrameChg chg="add del mod">
          <ac:chgData name="Thúy Mai" userId="222f1c7e07c9bd7a" providerId="LiveId" clId="{65F23DFB-40B0-4697-9066-269BD07AA36A}" dt="2022-05-10T15:55:46.954" v="1888"/>
          <ac:graphicFrameMkLst>
            <pc:docMk/>
            <pc:sldMk cId="1694113003" sldId="305"/>
            <ac:graphicFrameMk id="11" creationId="{863D907C-B4BA-7EA1-0863-0214632F3055}"/>
          </ac:graphicFrameMkLst>
        </pc:graphicFrameChg>
        <pc:graphicFrameChg chg="add del mod">
          <ac:chgData name="Thúy Mai" userId="222f1c7e07c9bd7a" providerId="LiveId" clId="{65F23DFB-40B0-4697-9066-269BD07AA36A}" dt="2022-05-10T15:57:30.689" v="1920"/>
          <ac:graphicFrameMkLst>
            <pc:docMk/>
            <pc:sldMk cId="1694113003" sldId="305"/>
            <ac:graphicFrameMk id="26" creationId="{C7128D7E-D1E5-83B9-73E6-E2B833F5AA86}"/>
          </ac:graphicFrameMkLst>
        </pc:graphicFrameChg>
        <pc:graphicFrameChg chg="add del mod">
          <ac:chgData name="Thúy Mai" userId="222f1c7e07c9bd7a" providerId="LiveId" clId="{65F23DFB-40B0-4697-9066-269BD07AA36A}" dt="2022-05-10T15:58:31.630" v="1941"/>
          <ac:graphicFrameMkLst>
            <pc:docMk/>
            <pc:sldMk cId="1694113003" sldId="305"/>
            <ac:graphicFrameMk id="42" creationId="{F25657E1-89F5-E961-CB39-09CCFBCE4CA5}"/>
          </ac:graphicFrameMkLst>
        </pc:graphicFrameChg>
        <pc:graphicFrameChg chg="add del mod">
          <ac:chgData name="Thúy Mai" userId="222f1c7e07c9bd7a" providerId="LiveId" clId="{65F23DFB-40B0-4697-9066-269BD07AA36A}" dt="2022-05-10T15:59:24.625" v="1954"/>
          <ac:graphicFrameMkLst>
            <pc:docMk/>
            <pc:sldMk cId="1694113003" sldId="305"/>
            <ac:graphicFrameMk id="45" creationId="{6CF79E58-62CB-E36E-50BE-EB6E223FCFC6}"/>
          </ac:graphicFrameMkLst>
        </pc:graphicFrameChg>
        <pc:picChg chg="add del mod">
          <ac:chgData name="Thúy Mai" userId="222f1c7e07c9bd7a" providerId="LiveId" clId="{65F23DFB-40B0-4697-9066-269BD07AA36A}" dt="2022-05-10T15:54:07.299" v="1855" actId="478"/>
          <ac:picMkLst>
            <pc:docMk/>
            <pc:sldMk cId="1694113003" sldId="305"/>
            <ac:picMk id="8" creationId="{3DB9D7FA-B1D4-6E8E-8745-A9EE9B231FA4}"/>
          </ac:picMkLst>
        </pc:picChg>
        <pc:picChg chg="del">
          <ac:chgData name="Thúy Mai" userId="222f1c7e07c9bd7a" providerId="LiveId" clId="{65F23DFB-40B0-4697-9066-269BD07AA36A}" dt="2022-05-10T15:52:12.760" v="1836" actId="478"/>
          <ac:picMkLst>
            <pc:docMk/>
            <pc:sldMk cId="1694113003" sldId="305"/>
            <ac:picMk id="15" creationId="{A2F6F685-344F-AAD7-2B95-F5A8CA0E9FE1}"/>
          </ac:picMkLst>
        </pc:picChg>
        <pc:picChg chg="add mod">
          <ac:chgData name="Thúy Mai" userId="222f1c7e07c9bd7a" providerId="LiveId" clId="{65F23DFB-40B0-4697-9066-269BD07AA36A}" dt="2022-05-10T15:57:06.623" v="1913" actId="1076"/>
          <ac:picMkLst>
            <pc:docMk/>
            <pc:sldMk cId="1694113003" sldId="305"/>
            <ac:picMk id="28" creationId="{3196862A-EC08-7F4A-2702-FB9FE6D59B13}"/>
          </ac:picMkLst>
        </pc:picChg>
        <pc:cxnChg chg="add mod">
          <ac:chgData name="Thúy Mai" userId="222f1c7e07c9bd7a" providerId="LiveId" clId="{65F23DFB-40B0-4697-9066-269BD07AA36A}" dt="2022-05-11T00:40:54.855" v="2558" actId="208"/>
          <ac:cxnSpMkLst>
            <pc:docMk/>
            <pc:sldMk cId="1694113003" sldId="305"/>
            <ac:cxnSpMk id="17" creationId="{A3E08A10-4BD9-75DE-0290-1C76E7C79F3B}"/>
          </ac:cxnSpMkLst>
        </pc:cxnChg>
        <pc:cxnChg chg="add mod">
          <ac:chgData name="Thúy Mai" userId="222f1c7e07c9bd7a" providerId="LiveId" clId="{65F23DFB-40B0-4697-9066-269BD07AA36A}" dt="2022-05-11T00:40:54.855" v="2558" actId="208"/>
          <ac:cxnSpMkLst>
            <pc:docMk/>
            <pc:sldMk cId="1694113003" sldId="305"/>
            <ac:cxnSpMk id="31" creationId="{39897E0A-C657-14D3-5FFD-9DCE0B987EDB}"/>
          </ac:cxnSpMkLst>
        </pc:cxnChg>
        <pc:cxnChg chg="add mod">
          <ac:chgData name="Thúy Mai" userId="222f1c7e07c9bd7a" providerId="LiveId" clId="{65F23DFB-40B0-4697-9066-269BD07AA36A}" dt="2022-05-11T00:40:54.855" v="2558" actId="208"/>
          <ac:cxnSpMkLst>
            <pc:docMk/>
            <pc:sldMk cId="1694113003" sldId="305"/>
            <ac:cxnSpMk id="39" creationId="{699E7E53-15FB-7FE4-63ED-12F66E2C3B44}"/>
          </ac:cxnSpMkLst>
        </pc:cxnChg>
        <pc:cxnChg chg="add mod">
          <ac:chgData name="Thúy Mai" userId="222f1c7e07c9bd7a" providerId="LiveId" clId="{65F23DFB-40B0-4697-9066-269BD07AA36A}" dt="2022-05-11T00:40:54.855" v="2558" actId="208"/>
          <ac:cxnSpMkLst>
            <pc:docMk/>
            <pc:sldMk cId="1694113003" sldId="305"/>
            <ac:cxnSpMk id="43" creationId="{10EA2211-4435-F5B7-200A-98F15A2F09FD}"/>
          </ac:cxnSpMkLst>
        </pc:cxnChg>
      </pc:sldChg>
      <pc:sldChg chg="add del">
        <pc:chgData name="Thúy Mai" userId="222f1c7e07c9bd7a" providerId="LiveId" clId="{65F23DFB-40B0-4697-9066-269BD07AA36A}" dt="2022-05-10T15:47:02.467" v="1591"/>
        <pc:sldMkLst>
          <pc:docMk/>
          <pc:sldMk cId="659610030" sldId="306"/>
        </pc:sldMkLst>
      </pc:sldChg>
      <pc:sldChg chg="addSp delSp modSp add mod modTransition delAnim modAnim">
        <pc:chgData name="Thúy Mai" userId="222f1c7e07c9bd7a" providerId="LiveId" clId="{65F23DFB-40B0-4697-9066-269BD07AA36A}" dt="2022-08-03T01:44:15.074" v="4799" actId="207"/>
        <pc:sldMkLst>
          <pc:docMk/>
          <pc:sldMk cId="1461846576" sldId="306"/>
        </pc:sldMkLst>
        <pc:spChg chg="add del mod">
          <ac:chgData name="Thúy Mai" userId="222f1c7e07c9bd7a" providerId="LiveId" clId="{65F23DFB-40B0-4697-9066-269BD07AA36A}" dt="2022-08-03T00:16:58.645" v="3201" actId="478"/>
          <ac:spMkLst>
            <pc:docMk/>
            <pc:sldMk cId="1461846576" sldId="306"/>
            <ac:spMk id="4" creationId="{87F00A2C-9D64-F686-A3A2-860D4CA676FB}"/>
          </ac:spMkLst>
        </pc:spChg>
        <pc:spChg chg="mod">
          <ac:chgData name="Thúy Mai" userId="222f1c7e07c9bd7a" providerId="LiveId" clId="{65F23DFB-40B0-4697-9066-269BD07AA36A}" dt="2022-05-11T00:40:20.385" v="2554" actId="207"/>
          <ac:spMkLst>
            <pc:docMk/>
            <pc:sldMk cId="1461846576" sldId="306"/>
            <ac:spMk id="5" creationId="{FF36077D-BF6D-C35C-29E5-C55A1E723EC0}"/>
          </ac:spMkLst>
        </pc:spChg>
        <pc:spChg chg="mod">
          <ac:chgData name="Thúy Mai" userId="222f1c7e07c9bd7a" providerId="LiveId" clId="{65F23DFB-40B0-4697-9066-269BD07AA36A}" dt="2022-05-11T00:40:14.118" v="2553" actId="207"/>
          <ac:spMkLst>
            <pc:docMk/>
            <pc:sldMk cId="1461846576" sldId="306"/>
            <ac:spMk id="6" creationId="{5E5637E2-34E4-348D-26FA-FDC7800CBDC9}"/>
          </ac:spMkLst>
        </pc:spChg>
        <pc:spChg chg="add mod">
          <ac:chgData name="Thúy Mai" userId="222f1c7e07c9bd7a" providerId="LiveId" clId="{65F23DFB-40B0-4697-9066-269BD07AA36A}" dt="2022-08-03T00:18:25.566" v="3302" actId="1076"/>
          <ac:spMkLst>
            <pc:docMk/>
            <pc:sldMk cId="1461846576" sldId="306"/>
            <ac:spMk id="8" creationId="{56903847-EBD9-2FE1-9FEB-BC9D3E77669E}"/>
          </ac:spMkLst>
        </pc:spChg>
        <pc:spChg chg="add mod">
          <ac:chgData name="Thúy Mai" userId="222f1c7e07c9bd7a" providerId="LiveId" clId="{65F23DFB-40B0-4697-9066-269BD07AA36A}" dt="2022-08-03T01:44:15.074" v="4799" actId="207"/>
          <ac:spMkLst>
            <pc:docMk/>
            <pc:sldMk cId="1461846576" sldId="306"/>
            <ac:spMk id="11" creationId="{E2364441-4A19-EE59-EA70-A8F8231248AF}"/>
          </ac:spMkLst>
        </pc:spChg>
        <pc:spChg chg="del">
          <ac:chgData name="Thúy Mai" userId="222f1c7e07c9bd7a" providerId="LiveId" clId="{65F23DFB-40B0-4697-9066-269BD07AA36A}" dt="2022-05-10T15:48:24.801" v="1613" actId="478"/>
          <ac:spMkLst>
            <pc:docMk/>
            <pc:sldMk cId="1461846576" sldId="306"/>
            <ac:spMk id="16" creationId="{8BFAB668-0EAE-C0A4-B41F-8CCE439B5112}"/>
          </ac:spMkLst>
        </pc:spChg>
        <pc:spChg chg="del">
          <ac:chgData name="Thúy Mai" userId="222f1c7e07c9bd7a" providerId="LiveId" clId="{65F23DFB-40B0-4697-9066-269BD07AA36A}" dt="2022-05-10T15:48:21.578" v="1610" actId="478"/>
          <ac:spMkLst>
            <pc:docMk/>
            <pc:sldMk cId="1461846576" sldId="306"/>
            <ac:spMk id="18" creationId="{71EBB700-D562-C5A3-015B-B2202166D2C6}"/>
          </ac:spMkLst>
        </pc:spChg>
        <pc:spChg chg="del">
          <ac:chgData name="Thúy Mai" userId="222f1c7e07c9bd7a" providerId="LiveId" clId="{65F23DFB-40B0-4697-9066-269BD07AA36A}" dt="2022-05-10T15:48:29.265" v="1616" actId="478"/>
          <ac:spMkLst>
            <pc:docMk/>
            <pc:sldMk cId="1461846576" sldId="306"/>
            <ac:spMk id="25" creationId="{2F3A5F1B-C059-B8DC-70FB-CAB03E91800A}"/>
          </ac:spMkLst>
        </pc:spChg>
        <pc:spChg chg="del">
          <ac:chgData name="Thúy Mai" userId="222f1c7e07c9bd7a" providerId="LiveId" clId="{65F23DFB-40B0-4697-9066-269BD07AA36A}" dt="2022-05-10T15:48:24.257" v="1612" actId="478"/>
          <ac:spMkLst>
            <pc:docMk/>
            <pc:sldMk cId="1461846576" sldId="306"/>
            <ac:spMk id="29" creationId="{03D42441-3C19-55BA-726B-ACFC1D7EE63D}"/>
          </ac:spMkLst>
        </pc:spChg>
        <pc:spChg chg="del">
          <ac:chgData name="Thúy Mai" userId="222f1c7e07c9bd7a" providerId="LiveId" clId="{65F23DFB-40B0-4697-9066-269BD07AA36A}" dt="2022-05-10T15:48:23.160" v="1611" actId="478"/>
          <ac:spMkLst>
            <pc:docMk/>
            <pc:sldMk cId="1461846576" sldId="306"/>
            <ac:spMk id="34" creationId="{3D8A287F-0877-B8C8-2304-124F9F672CB0}"/>
          </ac:spMkLst>
        </pc:spChg>
        <pc:spChg chg="del mod">
          <ac:chgData name="Thúy Mai" userId="222f1c7e07c9bd7a" providerId="LiveId" clId="{65F23DFB-40B0-4697-9066-269BD07AA36A}" dt="2022-05-10T15:48:28.458" v="1615" actId="478"/>
          <ac:spMkLst>
            <pc:docMk/>
            <pc:sldMk cId="1461846576" sldId="306"/>
            <ac:spMk id="35" creationId="{D7B8BCC7-3FD1-0552-469F-D7FAC1D7B5C5}"/>
          </ac:spMkLst>
        </pc:spChg>
        <pc:spChg chg="del">
          <ac:chgData name="Thúy Mai" userId="222f1c7e07c9bd7a" providerId="LiveId" clId="{65F23DFB-40B0-4697-9066-269BD07AA36A}" dt="2022-05-10T15:48:30.413" v="1617" actId="478"/>
          <ac:spMkLst>
            <pc:docMk/>
            <pc:sldMk cId="1461846576" sldId="306"/>
            <ac:spMk id="38" creationId="{BDA282C7-B641-1A59-C618-1AACDB4EE8C6}"/>
          </ac:spMkLst>
        </pc:spChg>
        <pc:graphicFrameChg chg="add del mod">
          <ac:chgData name="Thúy Mai" userId="222f1c7e07c9bd7a" providerId="LiveId" clId="{65F23DFB-40B0-4697-9066-269BD07AA36A}" dt="2022-08-03T00:17:47.953" v="3209"/>
          <ac:graphicFrameMkLst>
            <pc:docMk/>
            <pc:sldMk cId="1461846576" sldId="306"/>
            <ac:graphicFrameMk id="7" creationId="{F7CCBFD2-A2F8-1858-4F78-1F1B1F2819D0}"/>
          </ac:graphicFrameMkLst>
        </pc:graphicFrameChg>
        <pc:picChg chg="add mod">
          <ac:chgData name="Thúy Mai" userId="222f1c7e07c9bd7a" providerId="LiveId" clId="{65F23DFB-40B0-4697-9066-269BD07AA36A}" dt="2022-08-03T00:16:39.839" v="3198" actId="1076"/>
          <ac:picMkLst>
            <pc:docMk/>
            <pc:sldMk cId="1461846576" sldId="306"/>
            <ac:picMk id="3" creationId="{6CA242F9-513D-D901-977F-AB7D3D0C5C97}"/>
          </ac:picMkLst>
        </pc:picChg>
        <pc:picChg chg="add mod">
          <ac:chgData name="Thúy Mai" userId="222f1c7e07c9bd7a" providerId="LiveId" clId="{65F23DFB-40B0-4697-9066-269BD07AA36A}" dt="2022-08-03T00:18:43.416" v="3307" actId="14100"/>
          <ac:picMkLst>
            <pc:docMk/>
            <pc:sldMk cId="1461846576" sldId="306"/>
            <ac:picMk id="12" creationId="{C8902234-E9A8-732B-6A69-A607A9D71AAE}"/>
          </ac:picMkLst>
        </pc:picChg>
        <pc:picChg chg="del">
          <ac:chgData name="Thúy Mai" userId="222f1c7e07c9bd7a" providerId="LiveId" clId="{65F23DFB-40B0-4697-9066-269BD07AA36A}" dt="2022-05-10T15:48:31.276" v="1618" actId="478"/>
          <ac:picMkLst>
            <pc:docMk/>
            <pc:sldMk cId="1461846576" sldId="306"/>
            <ac:picMk id="15" creationId="{A2F6F685-344F-AAD7-2B95-F5A8CA0E9FE1}"/>
          </ac:picMkLst>
        </pc:picChg>
      </pc:sldChg>
      <pc:sldChg chg="delSp modSp add mod modTransition delAnim">
        <pc:chgData name="Thúy Mai" userId="222f1c7e07c9bd7a" providerId="LiveId" clId="{65F23DFB-40B0-4697-9066-269BD07AA36A}" dt="2022-05-11T01:52:40.456" v="2614"/>
        <pc:sldMkLst>
          <pc:docMk/>
          <pc:sldMk cId="1418113995" sldId="307"/>
        </pc:sldMkLst>
        <pc:spChg chg="mod">
          <ac:chgData name="Thúy Mai" userId="222f1c7e07c9bd7a" providerId="LiveId" clId="{65F23DFB-40B0-4697-9066-269BD07AA36A}" dt="2022-05-11T00:41:19.671" v="2561" actId="207"/>
          <ac:spMkLst>
            <pc:docMk/>
            <pc:sldMk cId="1418113995" sldId="307"/>
            <ac:spMk id="5" creationId="{FF36077D-BF6D-C35C-29E5-C55A1E723EC0}"/>
          </ac:spMkLst>
        </pc:spChg>
        <pc:spChg chg="mod">
          <ac:chgData name="Thúy Mai" userId="222f1c7e07c9bd7a" providerId="LiveId" clId="{65F23DFB-40B0-4697-9066-269BD07AA36A}" dt="2022-05-11T00:41:17.895" v="2560" actId="207"/>
          <ac:spMkLst>
            <pc:docMk/>
            <pc:sldMk cId="1418113995" sldId="307"/>
            <ac:spMk id="6" creationId="{5E5637E2-34E4-348D-26FA-FDC7800CBDC9}"/>
          </ac:spMkLst>
        </pc:spChg>
        <pc:spChg chg="del">
          <ac:chgData name="Thúy Mai" userId="222f1c7e07c9bd7a" providerId="LiveId" clId="{65F23DFB-40B0-4697-9066-269BD07AA36A}" dt="2022-05-10T16:13:30.820" v="2165" actId="478"/>
          <ac:spMkLst>
            <pc:docMk/>
            <pc:sldMk cId="1418113995" sldId="307"/>
            <ac:spMk id="16" creationId="{8BFAB668-0EAE-C0A4-B41F-8CCE439B5112}"/>
          </ac:spMkLst>
        </pc:spChg>
        <pc:spChg chg="del">
          <ac:chgData name="Thúy Mai" userId="222f1c7e07c9bd7a" providerId="LiveId" clId="{65F23DFB-40B0-4697-9066-269BD07AA36A}" dt="2022-05-10T16:13:31.560" v="2166" actId="478"/>
          <ac:spMkLst>
            <pc:docMk/>
            <pc:sldMk cId="1418113995" sldId="307"/>
            <ac:spMk id="20" creationId="{F3FEB9BD-B2C7-3AEE-E48D-7B7A6ED1DDE3}"/>
          </ac:spMkLst>
        </pc:spChg>
        <pc:spChg chg="del">
          <ac:chgData name="Thúy Mai" userId="222f1c7e07c9bd7a" providerId="LiveId" clId="{65F23DFB-40B0-4697-9066-269BD07AA36A}" dt="2022-05-10T16:13:36.602" v="2171" actId="478"/>
          <ac:spMkLst>
            <pc:docMk/>
            <pc:sldMk cId="1418113995" sldId="307"/>
            <ac:spMk id="25" creationId="{2F3A5F1B-C059-B8DC-70FB-CAB03E91800A}"/>
          </ac:spMkLst>
        </pc:spChg>
        <pc:spChg chg="del">
          <ac:chgData name="Thúy Mai" userId="222f1c7e07c9bd7a" providerId="LiveId" clId="{65F23DFB-40B0-4697-9066-269BD07AA36A}" dt="2022-05-10T16:13:32.623" v="2168" actId="478"/>
          <ac:spMkLst>
            <pc:docMk/>
            <pc:sldMk cId="1418113995" sldId="307"/>
            <ac:spMk id="29" creationId="{03D42441-3C19-55BA-726B-ACFC1D7EE63D}"/>
          </ac:spMkLst>
        </pc:spChg>
        <pc:spChg chg="del">
          <ac:chgData name="Thúy Mai" userId="222f1c7e07c9bd7a" providerId="LiveId" clId="{65F23DFB-40B0-4697-9066-269BD07AA36A}" dt="2022-05-10T16:13:35.993" v="2170" actId="478"/>
          <ac:spMkLst>
            <pc:docMk/>
            <pc:sldMk cId="1418113995" sldId="307"/>
            <ac:spMk id="32" creationId="{22757560-D342-9CE8-E0ED-6C50F40BF483}"/>
          </ac:spMkLst>
        </pc:spChg>
        <pc:spChg chg="del mod">
          <ac:chgData name="Thúy Mai" userId="222f1c7e07c9bd7a" providerId="LiveId" clId="{65F23DFB-40B0-4697-9066-269BD07AA36A}" dt="2022-05-10T16:13:39.513" v="2175" actId="478"/>
          <ac:spMkLst>
            <pc:docMk/>
            <pc:sldMk cId="1418113995" sldId="307"/>
            <ac:spMk id="35" creationId="{D7B8BCC7-3FD1-0552-469F-D7FAC1D7B5C5}"/>
          </ac:spMkLst>
        </pc:spChg>
        <pc:spChg chg="del">
          <ac:chgData name="Thúy Mai" userId="222f1c7e07c9bd7a" providerId="LiveId" clId="{65F23DFB-40B0-4697-9066-269BD07AA36A}" dt="2022-05-10T16:13:37.179" v="2172" actId="478"/>
          <ac:spMkLst>
            <pc:docMk/>
            <pc:sldMk cId="1418113995" sldId="307"/>
            <ac:spMk id="40" creationId="{CD9A15EF-9091-C2D7-7617-234D88C639FA}"/>
          </ac:spMkLst>
        </pc:spChg>
        <pc:spChg chg="del">
          <ac:chgData name="Thúy Mai" userId="222f1c7e07c9bd7a" providerId="LiveId" clId="{65F23DFB-40B0-4697-9066-269BD07AA36A}" dt="2022-05-10T16:13:40.792" v="2177" actId="478"/>
          <ac:spMkLst>
            <pc:docMk/>
            <pc:sldMk cId="1418113995" sldId="307"/>
            <ac:spMk id="44" creationId="{2495E27B-9CDA-208A-9899-B897F34DC255}"/>
          </ac:spMkLst>
        </pc:spChg>
        <pc:picChg chg="mod">
          <ac:chgData name="Thúy Mai" userId="222f1c7e07c9bd7a" providerId="LiveId" clId="{65F23DFB-40B0-4697-9066-269BD07AA36A}" dt="2022-05-10T16:13:52.193" v="2184" actId="1076"/>
          <ac:picMkLst>
            <pc:docMk/>
            <pc:sldMk cId="1418113995" sldId="307"/>
            <ac:picMk id="28" creationId="{3196862A-EC08-7F4A-2702-FB9FE6D59B13}"/>
          </ac:picMkLst>
        </pc:picChg>
        <pc:cxnChg chg="del mod">
          <ac:chgData name="Thúy Mai" userId="222f1c7e07c9bd7a" providerId="LiveId" clId="{65F23DFB-40B0-4697-9066-269BD07AA36A}" dt="2022-05-10T16:13:32.085" v="2167" actId="478"/>
          <ac:cxnSpMkLst>
            <pc:docMk/>
            <pc:sldMk cId="1418113995" sldId="307"/>
            <ac:cxnSpMk id="17" creationId="{A3E08A10-4BD9-75DE-0290-1C76E7C79F3B}"/>
          </ac:cxnSpMkLst>
        </pc:cxnChg>
        <pc:cxnChg chg="del mod">
          <ac:chgData name="Thúy Mai" userId="222f1c7e07c9bd7a" providerId="LiveId" clId="{65F23DFB-40B0-4697-9066-269BD07AA36A}" dt="2022-05-10T16:13:34.801" v="2169" actId="478"/>
          <ac:cxnSpMkLst>
            <pc:docMk/>
            <pc:sldMk cId="1418113995" sldId="307"/>
            <ac:cxnSpMk id="31" creationId="{39897E0A-C657-14D3-5FFD-9DCE0B987EDB}"/>
          </ac:cxnSpMkLst>
        </pc:cxnChg>
        <pc:cxnChg chg="del">
          <ac:chgData name="Thúy Mai" userId="222f1c7e07c9bd7a" providerId="LiveId" clId="{65F23DFB-40B0-4697-9066-269BD07AA36A}" dt="2022-05-10T16:13:37.843" v="2173" actId="478"/>
          <ac:cxnSpMkLst>
            <pc:docMk/>
            <pc:sldMk cId="1418113995" sldId="307"/>
            <ac:cxnSpMk id="39" creationId="{699E7E53-15FB-7FE4-63ED-12F66E2C3B44}"/>
          </ac:cxnSpMkLst>
        </pc:cxnChg>
        <pc:cxnChg chg="del mod">
          <ac:chgData name="Thúy Mai" userId="222f1c7e07c9bd7a" providerId="LiveId" clId="{65F23DFB-40B0-4697-9066-269BD07AA36A}" dt="2022-05-10T16:13:40.044" v="2176" actId="478"/>
          <ac:cxnSpMkLst>
            <pc:docMk/>
            <pc:sldMk cId="1418113995" sldId="307"/>
            <ac:cxnSpMk id="43" creationId="{10EA2211-4435-F5B7-200A-98F15A2F09FD}"/>
          </ac:cxnSpMkLst>
        </pc:cxnChg>
      </pc:sldChg>
      <pc:sldChg chg="add del">
        <pc:chgData name="Thúy Mai" userId="222f1c7e07c9bd7a" providerId="LiveId" clId="{65F23DFB-40B0-4697-9066-269BD07AA36A}" dt="2022-05-10T15:56:50.411" v="1907"/>
        <pc:sldMkLst>
          <pc:docMk/>
          <pc:sldMk cId="1531114249" sldId="307"/>
        </pc:sldMkLst>
      </pc:sldChg>
      <pc:sldChg chg="addSp delSp modSp new del mod modAnim">
        <pc:chgData name="Thúy Mai" userId="222f1c7e07c9bd7a" providerId="LiveId" clId="{65F23DFB-40B0-4697-9066-269BD07AA36A}" dt="2022-05-10T16:03:45.982" v="2021" actId="47"/>
        <pc:sldMkLst>
          <pc:docMk/>
          <pc:sldMk cId="2918476921" sldId="308"/>
        </pc:sldMkLst>
        <pc:spChg chg="del">
          <ac:chgData name="Thúy Mai" userId="222f1c7e07c9bd7a" providerId="LiveId" clId="{65F23DFB-40B0-4697-9066-269BD07AA36A}" dt="2022-05-10T16:03:04.495" v="1978" actId="478"/>
          <ac:spMkLst>
            <pc:docMk/>
            <pc:sldMk cId="2918476921" sldId="308"/>
            <ac:spMk id="2" creationId="{0101697A-FD3D-835A-FCFD-ADEF351C9EA6}"/>
          </ac:spMkLst>
        </pc:spChg>
        <pc:spChg chg="del">
          <ac:chgData name="Thúy Mai" userId="222f1c7e07c9bd7a" providerId="LiveId" clId="{65F23DFB-40B0-4697-9066-269BD07AA36A}" dt="2022-05-10T16:03:00.898" v="1977" actId="478"/>
          <ac:spMkLst>
            <pc:docMk/>
            <pc:sldMk cId="2918476921" sldId="308"/>
            <ac:spMk id="3" creationId="{D90AB9F1-1363-C185-8B59-49118ADC13BD}"/>
          </ac:spMkLst>
        </pc:spChg>
        <pc:spChg chg="add mod">
          <ac:chgData name="Thúy Mai" userId="222f1c7e07c9bd7a" providerId="LiveId" clId="{65F23DFB-40B0-4697-9066-269BD07AA36A}" dt="2022-05-10T16:03:07.442" v="1979" actId="1076"/>
          <ac:spMkLst>
            <pc:docMk/>
            <pc:sldMk cId="2918476921" sldId="308"/>
            <ac:spMk id="4" creationId="{A7DB5005-661E-17C8-C570-A603404BBCDC}"/>
          </ac:spMkLst>
        </pc:spChg>
        <pc:graphicFrameChg chg="add del mod">
          <ac:chgData name="Thúy Mai" userId="222f1c7e07c9bd7a" providerId="LiveId" clId="{65F23DFB-40B0-4697-9066-269BD07AA36A}" dt="2022-05-10T16:03:31.723" v="1982"/>
          <ac:graphicFrameMkLst>
            <pc:docMk/>
            <pc:sldMk cId="2918476921" sldId="308"/>
            <ac:graphicFrameMk id="5" creationId="{7751EAC5-8C53-D478-B494-048314C34E6B}"/>
          </ac:graphicFrameMkLst>
        </pc:graphicFrameChg>
      </pc:sldChg>
      <pc:sldChg chg="addSp delSp modSp add mod modTransition delAnim">
        <pc:chgData name="Thúy Mai" userId="222f1c7e07c9bd7a" providerId="LiveId" clId="{65F23DFB-40B0-4697-9066-269BD07AA36A}" dt="2022-05-11T02:04:13.740" v="2648" actId="1076"/>
        <pc:sldMkLst>
          <pc:docMk/>
          <pc:sldMk cId="246075280" sldId="309"/>
        </pc:sldMkLst>
        <pc:spChg chg="mod">
          <ac:chgData name="Thúy Mai" userId="222f1c7e07c9bd7a" providerId="LiveId" clId="{65F23DFB-40B0-4697-9066-269BD07AA36A}" dt="2022-05-11T00:41:36.895" v="2563" actId="207"/>
          <ac:spMkLst>
            <pc:docMk/>
            <pc:sldMk cId="246075280" sldId="309"/>
            <ac:spMk id="4" creationId="{30454A81-E0E7-DFA5-ADD1-E822A3756561}"/>
          </ac:spMkLst>
        </pc:spChg>
        <pc:spChg chg="mod">
          <ac:chgData name="Thúy Mai" userId="222f1c7e07c9bd7a" providerId="LiveId" clId="{65F23DFB-40B0-4697-9066-269BD07AA36A}" dt="2022-05-11T02:04:12.019" v="2647" actId="1076"/>
          <ac:spMkLst>
            <pc:docMk/>
            <pc:sldMk cId="246075280" sldId="309"/>
            <ac:spMk id="7" creationId="{6CA40DB0-3F11-7761-5D11-3A683F6199BE}"/>
          </ac:spMkLst>
        </pc:spChg>
        <pc:spChg chg="mod">
          <ac:chgData name="Thúy Mai" userId="222f1c7e07c9bd7a" providerId="LiveId" clId="{65F23DFB-40B0-4697-9066-269BD07AA36A}" dt="2022-05-11T02:04:13.740" v="2648" actId="1076"/>
          <ac:spMkLst>
            <pc:docMk/>
            <pc:sldMk cId="246075280" sldId="309"/>
            <ac:spMk id="18" creationId="{A9F0DB76-6483-610D-AE8A-00DEDEE92BA0}"/>
          </ac:spMkLst>
        </pc:spChg>
        <pc:spChg chg="mod">
          <ac:chgData name="Thúy Mai" userId="222f1c7e07c9bd7a" providerId="LiveId" clId="{65F23DFB-40B0-4697-9066-269BD07AA36A}" dt="2022-05-11T00:41:31.920" v="2562" actId="207"/>
          <ac:spMkLst>
            <pc:docMk/>
            <pc:sldMk cId="246075280" sldId="309"/>
            <ac:spMk id="19" creationId="{241DDF96-44DF-21D1-CCD8-950D5D11BB3E}"/>
          </ac:spMkLst>
        </pc:spChg>
        <pc:spChg chg="del">
          <ac:chgData name="Thúy Mai" userId="222f1c7e07c9bd7a" providerId="LiveId" clId="{65F23DFB-40B0-4697-9066-269BD07AA36A}" dt="2022-05-10T16:05:34.142" v="2071" actId="478"/>
          <ac:spMkLst>
            <pc:docMk/>
            <pc:sldMk cId="246075280" sldId="309"/>
            <ac:spMk id="20" creationId="{65306D20-5BC7-D798-20C3-1367AC9F152B}"/>
          </ac:spMkLst>
        </pc:spChg>
        <pc:spChg chg="del">
          <ac:chgData name="Thúy Mai" userId="222f1c7e07c9bd7a" providerId="LiveId" clId="{65F23DFB-40B0-4697-9066-269BD07AA36A}" dt="2022-05-10T16:05:36.467" v="2073" actId="478"/>
          <ac:spMkLst>
            <pc:docMk/>
            <pc:sldMk cId="246075280" sldId="309"/>
            <ac:spMk id="21" creationId="{375D9035-177A-0611-5048-A27E7ED628A1}"/>
          </ac:spMkLst>
        </pc:spChg>
        <pc:spChg chg="del">
          <ac:chgData name="Thúy Mai" userId="222f1c7e07c9bd7a" providerId="LiveId" clId="{65F23DFB-40B0-4697-9066-269BD07AA36A}" dt="2022-05-10T16:05:39.308" v="2076" actId="478"/>
          <ac:spMkLst>
            <pc:docMk/>
            <pc:sldMk cId="246075280" sldId="309"/>
            <ac:spMk id="22" creationId="{2A5EF64D-0912-3EEA-2F0B-4002DEAFFEA5}"/>
          </ac:spMkLst>
        </pc:spChg>
        <pc:spChg chg="del">
          <ac:chgData name="Thúy Mai" userId="222f1c7e07c9bd7a" providerId="LiveId" clId="{65F23DFB-40B0-4697-9066-269BD07AA36A}" dt="2022-05-10T16:05:35.235" v="2072" actId="478"/>
          <ac:spMkLst>
            <pc:docMk/>
            <pc:sldMk cId="246075280" sldId="309"/>
            <ac:spMk id="23" creationId="{DB212F8C-F6CC-D916-A224-E0A3F77A8A47}"/>
          </ac:spMkLst>
        </pc:spChg>
        <pc:spChg chg="mod">
          <ac:chgData name="Thúy Mai" userId="222f1c7e07c9bd7a" providerId="LiveId" clId="{65F23DFB-40B0-4697-9066-269BD07AA36A}" dt="2022-05-11T00:41:57.095" v="2566" actId="208"/>
          <ac:spMkLst>
            <pc:docMk/>
            <pc:sldMk cId="246075280" sldId="309"/>
            <ac:spMk id="24" creationId="{C81FE57A-4722-9778-162C-C6415F82B68D}"/>
          </ac:spMkLst>
        </pc:spChg>
        <pc:spChg chg="del">
          <ac:chgData name="Thúy Mai" userId="222f1c7e07c9bd7a" providerId="LiveId" clId="{65F23DFB-40B0-4697-9066-269BD07AA36A}" dt="2022-05-10T16:05:37.468" v="2074" actId="478"/>
          <ac:spMkLst>
            <pc:docMk/>
            <pc:sldMk cId="246075280" sldId="309"/>
            <ac:spMk id="25" creationId="{0D08DAE5-3DD4-01AE-D49E-3A17EAB0C619}"/>
          </ac:spMkLst>
        </pc:spChg>
        <pc:spChg chg="del">
          <ac:chgData name="Thúy Mai" userId="222f1c7e07c9bd7a" providerId="LiveId" clId="{65F23DFB-40B0-4697-9066-269BD07AA36A}" dt="2022-05-10T16:05:38.299" v="2075" actId="478"/>
          <ac:spMkLst>
            <pc:docMk/>
            <pc:sldMk cId="246075280" sldId="309"/>
            <ac:spMk id="26" creationId="{E209B9D9-DF98-91B2-ECAC-042DAA096689}"/>
          </ac:spMkLst>
        </pc:spChg>
        <pc:graphicFrameChg chg="add del mod">
          <ac:chgData name="Thúy Mai" userId="222f1c7e07c9bd7a" providerId="LiveId" clId="{65F23DFB-40B0-4697-9066-269BD07AA36A}" dt="2022-05-10T16:06:39.233" v="2121"/>
          <ac:graphicFrameMkLst>
            <pc:docMk/>
            <pc:sldMk cId="246075280" sldId="309"/>
            <ac:graphicFrameMk id="5" creationId="{ACAB2463-AC02-9257-F97A-4A7260516D34}"/>
          </ac:graphicFrameMkLst>
        </pc:graphicFrameChg>
        <pc:graphicFrameChg chg="add del mod">
          <ac:chgData name="Thúy Mai" userId="222f1c7e07c9bd7a" providerId="LiveId" clId="{65F23DFB-40B0-4697-9066-269BD07AA36A}" dt="2022-05-10T16:07:31.971" v="2131"/>
          <ac:graphicFrameMkLst>
            <pc:docMk/>
            <pc:sldMk cId="246075280" sldId="309"/>
            <ac:graphicFrameMk id="8" creationId="{A202F958-246E-1B4B-B2CB-50E4E627EFD0}"/>
          </ac:graphicFrameMkLst>
        </pc:graphicFrameChg>
        <pc:picChg chg="add mod">
          <ac:chgData name="Thúy Mai" userId="222f1c7e07c9bd7a" providerId="LiveId" clId="{65F23DFB-40B0-4697-9066-269BD07AA36A}" dt="2022-05-10T16:04:47.282" v="2026" actId="1076"/>
          <ac:picMkLst>
            <pc:docMk/>
            <pc:sldMk cId="246075280" sldId="309"/>
            <ac:picMk id="3" creationId="{89F37E1B-6122-04C4-225D-A9F819FA3621}"/>
          </ac:picMkLst>
        </pc:picChg>
        <pc:picChg chg="del">
          <ac:chgData name="Thúy Mai" userId="222f1c7e07c9bd7a" providerId="LiveId" clId="{65F23DFB-40B0-4697-9066-269BD07AA36A}" dt="2022-05-10T16:03:51.037" v="2023" actId="478"/>
          <ac:picMkLst>
            <pc:docMk/>
            <pc:sldMk cId="246075280" sldId="309"/>
            <ac:picMk id="6" creationId="{4E5DC81F-0F83-9983-34A6-2BE97CB0E339}"/>
          </ac:picMkLst>
        </pc:picChg>
      </pc:sldChg>
      <pc:sldChg chg="addSp delSp modSp new del mod">
        <pc:chgData name="Thúy Mai" userId="222f1c7e07c9bd7a" providerId="LiveId" clId="{65F23DFB-40B0-4697-9066-269BD07AA36A}" dt="2022-05-10T16:14:37.621" v="2191" actId="47"/>
        <pc:sldMkLst>
          <pc:docMk/>
          <pc:sldMk cId="2900701559" sldId="310"/>
        </pc:sldMkLst>
        <pc:spChg chg="del">
          <ac:chgData name="Thúy Mai" userId="222f1c7e07c9bd7a" providerId="LiveId" clId="{65F23DFB-40B0-4697-9066-269BD07AA36A}" dt="2022-05-10T16:14:31.923" v="2185" actId="478"/>
          <ac:spMkLst>
            <pc:docMk/>
            <pc:sldMk cId="2900701559" sldId="310"/>
            <ac:spMk id="2" creationId="{DB5C417F-BD6B-78A9-5EF0-11B6A0827E83}"/>
          </ac:spMkLst>
        </pc:spChg>
        <pc:spChg chg="del">
          <ac:chgData name="Thúy Mai" userId="222f1c7e07c9bd7a" providerId="LiveId" clId="{65F23DFB-40B0-4697-9066-269BD07AA36A}" dt="2022-05-10T16:14:32.831" v="2186" actId="478"/>
          <ac:spMkLst>
            <pc:docMk/>
            <pc:sldMk cId="2900701559" sldId="310"/>
            <ac:spMk id="3" creationId="{DEE1ADB2-C027-E4D7-B1FA-A0B34482B11C}"/>
          </ac:spMkLst>
        </pc:spChg>
        <pc:graphicFrameChg chg="add del mod">
          <ac:chgData name="Thúy Mai" userId="222f1c7e07c9bd7a" providerId="LiveId" clId="{65F23DFB-40B0-4697-9066-269BD07AA36A}" dt="2022-05-10T16:14:34.750" v="2189"/>
          <ac:graphicFrameMkLst>
            <pc:docMk/>
            <pc:sldMk cId="2900701559" sldId="310"/>
            <ac:graphicFrameMk id="4" creationId="{F88E0B2C-E4A1-CCA2-5E22-72A3C5ECDC10}"/>
          </ac:graphicFrameMkLst>
        </pc:graphicFrameChg>
      </pc:sldChg>
      <pc:sldChg chg="addSp delSp modSp add mod modTransition">
        <pc:chgData name="Thúy Mai" userId="222f1c7e07c9bd7a" providerId="LiveId" clId="{65F23DFB-40B0-4697-9066-269BD07AA36A}" dt="2022-08-03T01:47:29.689" v="4808" actId="1076"/>
        <pc:sldMkLst>
          <pc:docMk/>
          <pc:sldMk cId="3847726170" sldId="311"/>
        </pc:sldMkLst>
        <pc:spChg chg="mod">
          <ac:chgData name="Thúy Mai" userId="222f1c7e07c9bd7a" providerId="LiveId" clId="{65F23DFB-40B0-4697-9066-269BD07AA36A}" dt="2022-05-11T00:42:15.438" v="2568" actId="207"/>
          <ac:spMkLst>
            <pc:docMk/>
            <pc:sldMk cId="3847726170" sldId="311"/>
            <ac:spMk id="4" creationId="{B3B782C5-C585-E282-D21F-4F579B2807F8}"/>
          </ac:spMkLst>
        </pc:spChg>
        <pc:spChg chg="mod">
          <ac:chgData name="Thúy Mai" userId="222f1c7e07c9bd7a" providerId="LiveId" clId="{65F23DFB-40B0-4697-9066-269BD07AA36A}" dt="2022-05-11T00:42:12.601" v="2567" actId="207"/>
          <ac:spMkLst>
            <pc:docMk/>
            <pc:sldMk cId="3847726170" sldId="311"/>
            <ac:spMk id="5" creationId="{6B8848D3-B536-8B67-9632-DB0759BDCE2E}"/>
          </ac:spMkLst>
        </pc:spChg>
        <pc:spChg chg="mod">
          <ac:chgData name="Thúy Mai" userId="222f1c7e07c9bd7a" providerId="LiveId" clId="{65F23DFB-40B0-4697-9066-269BD07AA36A}" dt="2022-05-11T00:42:26.482" v="2569" actId="208"/>
          <ac:spMkLst>
            <pc:docMk/>
            <pc:sldMk cId="3847726170" sldId="311"/>
            <ac:spMk id="7" creationId="{1AD86D57-9C50-15AB-076F-616CCDA0557D}"/>
          </ac:spMkLst>
        </pc:spChg>
        <pc:spChg chg="mod">
          <ac:chgData name="Thúy Mai" userId="222f1c7e07c9bd7a" providerId="LiveId" clId="{65F23DFB-40B0-4697-9066-269BD07AA36A}" dt="2022-08-03T01:47:29.689" v="4808" actId="1076"/>
          <ac:spMkLst>
            <pc:docMk/>
            <pc:sldMk cId="3847726170" sldId="311"/>
            <ac:spMk id="8" creationId="{A202C4AD-2CB4-08ED-E2B4-BB24EEF6A340}"/>
          </ac:spMkLst>
        </pc:spChg>
        <pc:graphicFrameChg chg="add del mod">
          <ac:chgData name="Thúy Mai" userId="222f1c7e07c9bd7a" providerId="LiveId" clId="{65F23DFB-40B0-4697-9066-269BD07AA36A}" dt="2022-05-10T16:15:29.635" v="2200"/>
          <ac:graphicFrameMkLst>
            <pc:docMk/>
            <pc:sldMk cId="3847726170" sldId="311"/>
            <ac:graphicFrameMk id="2" creationId="{F838BCA4-8126-F47B-AD97-2DA911A12A07}"/>
          </ac:graphicFrameMkLst>
        </pc:graphicFrameChg>
        <pc:picChg chg="add del mod">
          <ac:chgData name="Thúy Mai" userId="222f1c7e07c9bd7a" providerId="LiveId" clId="{65F23DFB-40B0-4697-9066-269BD07AA36A}" dt="2022-05-10T16:16:52.448" v="2211" actId="478"/>
          <ac:picMkLst>
            <pc:docMk/>
            <pc:sldMk cId="3847726170" sldId="311"/>
            <ac:picMk id="6" creationId="{245D27B3-BB94-EA8B-6CF5-DBCE2BBE05A1}"/>
          </ac:picMkLst>
        </pc:picChg>
        <pc:picChg chg="del">
          <ac:chgData name="Thúy Mai" userId="222f1c7e07c9bd7a" providerId="LiveId" clId="{65F23DFB-40B0-4697-9066-269BD07AA36A}" dt="2022-05-10T16:15:52.270" v="2209" actId="478"/>
          <ac:picMkLst>
            <pc:docMk/>
            <pc:sldMk cId="3847726170" sldId="311"/>
            <ac:picMk id="10" creationId="{F0025616-7766-25D1-CB1D-871F77006622}"/>
          </ac:picMkLst>
        </pc:picChg>
        <pc:picChg chg="add mod">
          <ac:chgData name="Thúy Mai" userId="222f1c7e07c9bd7a" providerId="LiveId" clId="{65F23DFB-40B0-4697-9066-269BD07AA36A}" dt="2022-05-10T16:22:48.340" v="2336" actId="1076"/>
          <ac:picMkLst>
            <pc:docMk/>
            <pc:sldMk cId="3847726170" sldId="311"/>
            <ac:picMk id="11" creationId="{3E8C96CE-827A-3E61-3433-723A4F077476}"/>
          </ac:picMkLst>
        </pc:picChg>
      </pc:sldChg>
      <pc:sldChg chg="addSp delSp modSp add mod modTransition modAnim">
        <pc:chgData name="Thúy Mai" userId="222f1c7e07c9bd7a" providerId="LiveId" clId="{65F23DFB-40B0-4697-9066-269BD07AA36A}" dt="2022-05-11T01:52:40.456" v="2614"/>
        <pc:sldMkLst>
          <pc:docMk/>
          <pc:sldMk cId="395271926" sldId="314"/>
        </pc:sldMkLst>
        <pc:spChg chg="mod">
          <ac:chgData name="Thúy Mai" userId="222f1c7e07c9bd7a" providerId="LiveId" clId="{65F23DFB-40B0-4697-9066-269BD07AA36A}" dt="2022-05-11T00:42:47.774" v="2572" actId="207"/>
          <ac:spMkLst>
            <pc:docMk/>
            <pc:sldMk cId="395271926" sldId="314"/>
            <ac:spMk id="4" creationId="{78A11BDF-B2E7-9EEC-506B-CEDEACCA2B61}"/>
          </ac:spMkLst>
        </pc:spChg>
        <pc:spChg chg="mod">
          <ac:chgData name="Thúy Mai" userId="222f1c7e07c9bd7a" providerId="LiveId" clId="{65F23DFB-40B0-4697-9066-269BD07AA36A}" dt="2022-05-11T00:42:43.588" v="2571" actId="14100"/>
          <ac:spMkLst>
            <pc:docMk/>
            <pc:sldMk cId="395271926" sldId="314"/>
            <ac:spMk id="5" creationId="{1E4436A8-7008-FAC2-A94A-4EDD5FBB94EC}"/>
          </ac:spMkLst>
        </pc:spChg>
        <pc:spChg chg="mod">
          <ac:chgData name="Thúy Mai" userId="222f1c7e07c9bd7a" providerId="LiveId" clId="{65F23DFB-40B0-4697-9066-269BD07AA36A}" dt="2022-05-11T00:43:30.817" v="2574" actId="207"/>
          <ac:spMkLst>
            <pc:docMk/>
            <pc:sldMk cId="395271926" sldId="314"/>
            <ac:spMk id="8" creationId="{3848CDFB-15C6-8C41-56C9-1E7460FA8970}"/>
          </ac:spMkLst>
        </pc:spChg>
        <pc:spChg chg="mod">
          <ac:chgData name="Thúy Mai" userId="222f1c7e07c9bd7a" providerId="LiveId" clId="{65F23DFB-40B0-4697-9066-269BD07AA36A}" dt="2022-05-11T00:43:30.817" v="2574" actId="207"/>
          <ac:spMkLst>
            <pc:docMk/>
            <pc:sldMk cId="395271926" sldId="314"/>
            <ac:spMk id="12" creationId="{E9016172-BD3E-62F6-E0CB-63E695A10A4C}"/>
          </ac:spMkLst>
        </pc:spChg>
        <pc:spChg chg="add mod">
          <ac:chgData name="Thúy Mai" userId="222f1c7e07c9bd7a" providerId="LiveId" clId="{65F23DFB-40B0-4697-9066-269BD07AA36A}" dt="2022-05-11T00:43:30.817" v="2574" actId="207"/>
          <ac:spMkLst>
            <pc:docMk/>
            <pc:sldMk cId="395271926" sldId="314"/>
            <ac:spMk id="13" creationId="{B659AC17-80BE-2ED0-40F7-555C6BF6CA31}"/>
          </ac:spMkLst>
        </pc:spChg>
        <pc:spChg chg="mod">
          <ac:chgData name="Thúy Mai" userId="222f1c7e07c9bd7a" providerId="LiveId" clId="{65F23DFB-40B0-4697-9066-269BD07AA36A}" dt="2022-05-11T00:43:30.817" v="2574" actId="207"/>
          <ac:spMkLst>
            <pc:docMk/>
            <pc:sldMk cId="395271926" sldId="314"/>
            <ac:spMk id="16" creationId="{5163B280-8752-67C3-4580-103E0638DE47}"/>
          </ac:spMkLst>
        </pc:spChg>
        <pc:spChg chg="mod">
          <ac:chgData name="Thúy Mai" userId="222f1c7e07c9bd7a" providerId="LiveId" clId="{65F23DFB-40B0-4697-9066-269BD07AA36A}" dt="2022-05-11T00:43:04.785" v="2573" actId="208"/>
          <ac:spMkLst>
            <pc:docMk/>
            <pc:sldMk cId="395271926" sldId="314"/>
            <ac:spMk id="17" creationId="{47F3BCAC-2ED2-9B3D-8B26-EF1A9DAD5255}"/>
          </ac:spMkLst>
        </pc:spChg>
        <pc:graphicFrameChg chg="add del mod">
          <ac:chgData name="Thúy Mai" userId="222f1c7e07c9bd7a" providerId="LiveId" clId="{65F23DFB-40B0-4697-9066-269BD07AA36A}" dt="2022-05-10T16:18:33.520" v="2242"/>
          <ac:graphicFrameMkLst>
            <pc:docMk/>
            <pc:sldMk cId="395271926" sldId="314"/>
            <ac:graphicFrameMk id="2" creationId="{39F615CE-E7E9-33BD-FBEE-E1747C7B7C45}"/>
          </ac:graphicFrameMkLst>
        </pc:graphicFrameChg>
        <pc:graphicFrameChg chg="add del mod">
          <ac:chgData name="Thúy Mai" userId="222f1c7e07c9bd7a" providerId="LiveId" clId="{65F23DFB-40B0-4697-9066-269BD07AA36A}" dt="2022-05-10T16:18:57.522" v="2249"/>
          <ac:graphicFrameMkLst>
            <pc:docMk/>
            <pc:sldMk cId="395271926" sldId="314"/>
            <ac:graphicFrameMk id="3" creationId="{21300FF3-2D2C-7F3D-F455-AEB865807F9B}"/>
          </ac:graphicFrameMkLst>
        </pc:graphicFrameChg>
        <pc:graphicFrameChg chg="add del mod">
          <ac:chgData name="Thúy Mai" userId="222f1c7e07c9bd7a" providerId="LiveId" clId="{65F23DFB-40B0-4697-9066-269BD07AA36A}" dt="2022-05-10T16:19:26.700" v="2257"/>
          <ac:graphicFrameMkLst>
            <pc:docMk/>
            <pc:sldMk cId="395271926" sldId="314"/>
            <ac:graphicFrameMk id="6" creationId="{0D1E601F-47F3-AA84-433E-060EA51FFE61}"/>
          </ac:graphicFrameMkLst>
        </pc:graphicFrameChg>
        <pc:graphicFrameChg chg="add del mod">
          <ac:chgData name="Thúy Mai" userId="222f1c7e07c9bd7a" providerId="LiveId" clId="{65F23DFB-40B0-4697-9066-269BD07AA36A}" dt="2022-05-10T16:19:40.709" v="2269"/>
          <ac:graphicFrameMkLst>
            <pc:docMk/>
            <pc:sldMk cId="395271926" sldId="314"/>
            <ac:graphicFrameMk id="7" creationId="{6EEFC815-ADB8-B528-C50C-59E4BB349C14}"/>
          </ac:graphicFrameMkLst>
        </pc:graphicFrameChg>
        <pc:graphicFrameChg chg="add del mod">
          <ac:chgData name="Thúy Mai" userId="222f1c7e07c9bd7a" providerId="LiveId" clId="{65F23DFB-40B0-4697-9066-269BD07AA36A}" dt="2022-05-10T16:19:53.352" v="2274"/>
          <ac:graphicFrameMkLst>
            <pc:docMk/>
            <pc:sldMk cId="395271926" sldId="314"/>
            <ac:graphicFrameMk id="9" creationId="{1F2CDA44-8B0A-5217-6D9C-B4BCDB15725B}"/>
          </ac:graphicFrameMkLst>
        </pc:graphicFrameChg>
        <pc:picChg chg="add mod">
          <ac:chgData name="Thúy Mai" userId="222f1c7e07c9bd7a" providerId="LiveId" clId="{65F23DFB-40B0-4697-9066-269BD07AA36A}" dt="2022-05-10T16:23:38.626" v="2355" actId="1076"/>
          <ac:picMkLst>
            <pc:docMk/>
            <pc:sldMk cId="395271926" sldId="314"/>
            <ac:picMk id="15" creationId="{AAD7CE00-784B-41AD-C306-85E19CF6F028}"/>
          </ac:picMkLst>
        </pc:picChg>
        <pc:picChg chg="del mod">
          <ac:chgData name="Thúy Mai" userId="222f1c7e07c9bd7a" providerId="LiveId" clId="{65F23DFB-40B0-4697-9066-269BD07AA36A}" dt="2022-05-10T16:18:25.190" v="2236" actId="478"/>
          <ac:picMkLst>
            <pc:docMk/>
            <pc:sldMk cId="395271926" sldId="314"/>
            <ac:picMk id="18" creationId="{77DC6ADA-EB01-4C3D-4380-E55347BF049B}"/>
          </ac:picMkLst>
        </pc:picChg>
      </pc:sldChg>
      <pc:sldChg chg="addSp delSp modSp add mod modTransition">
        <pc:chgData name="Thúy Mai" userId="222f1c7e07c9bd7a" providerId="LiveId" clId="{65F23DFB-40B0-4697-9066-269BD07AA36A}" dt="2022-05-11T01:52:40.456" v="2614"/>
        <pc:sldMkLst>
          <pc:docMk/>
          <pc:sldMk cId="1804175190" sldId="315"/>
        </pc:sldMkLst>
        <pc:spChg chg="mod">
          <ac:chgData name="Thúy Mai" userId="222f1c7e07c9bd7a" providerId="LiveId" clId="{65F23DFB-40B0-4697-9066-269BD07AA36A}" dt="2022-05-11T00:44:07.018" v="2578" actId="207"/>
          <ac:spMkLst>
            <pc:docMk/>
            <pc:sldMk cId="1804175190" sldId="315"/>
            <ac:spMk id="4" creationId="{78A11BDF-B2E7-9EEC-506B-CEDEACCA2B61}"/>
          </ac:spMkLst>
        </pc:spChg>
        <pc:spChg chg="mod">
          <ac:chgData name="Thúy Mai" userId="222f1c7e07c9bd7a" providerId="LiveId" clId="{65F23DFB-40B0-4697-9066-269BD07AA36A}" dt="2022-05-11T00:44:03.009" v="2577" actId="207"/>
          <ac:spMkLst>
            <pc:docMk/>
            <pc:sldMk cId="1804175190" sldId="315"/>
            <ac:spMk id="5" creationId="{1E4436A8-7008-FAC2-A94A-4EDD5FBB94EC}"/>
          </ac:spMkLst>
        </pc:spChg>
        <pc:spChg chg="mod">
          <ac:chgData name="Thúy Mai" userId="222f1c7e07c9bd7a" providerId="LiveId" clId="{65F23DFB-40B0-4697-9066-269BD07AA36A}" dt="2022-05-11T00:44:37.102" v="2580" actId="207"/>
          <ac:spMkLst>
            <pc:docMk/>
            <pc:sldMk cId="1804175190" sldId="315"/>
            <ac:spMk id="8" creationId="{3848CDFB-15C6-8C41-56C9-1E7460FA8970}"/>
          </ac:spMkLst>
        </pc:spChg>
        <pc:spChg chg="mod">
          <ac:chgData name="Thúy Mai" userId="222f1c7e07c9bd7a" providerId="LiveId" clId="{65F23DFB-40B0-4697-9066-269BD07AA36A}" dt="2022-05-11T00:44:37.102" v="2580" actId="207"/>
          <ac:spMkLst>
            <pc:docMk/>
            <pc:sldMk cId="1804175190" sldId="315"/>
            <ac:spMk id="12" creationId="{E9016172-BD3E-62F6-E0CB-63E695A10A4C}"/>
          </ac:spMkLst>
        </pc:spChg>
        <pc:spChg chg="mod">
          <ac:chgData name="Thúy Mai" userId="222f1c7e07c9bd7a" providerId="LiveId" clId="{65F23DFB-40B0-4697-9066-269BD07AA36A}" dt="2022-05-11T00:44:37.102" v="2580" actId="207"/>
          <ac:spMkLst>
            <pc:docMk/>
            <pc:sldMk cId="1804175190" sldId="315"/>
            <ac:spMk id="16" creationId="{5163B280-8752-67C3-4580-103E0638DE47}"/>
          </ac:spMkLst>
        </pc:spChg>
        <pc:spChg chg="mod">
          <ac:chgData name="Thúy Mai" userId="222f1c7e07c9bd7a" providerId="LiveId" clId="{65F23DFB-40B0-4697-9066-269BD07AA36A}" dt="2022-05-11T00:44:17.718" v="2579" actId="208"/>
          <ac:spMkLst>
            <pc:docMk/>
            <pc:sldMk cId="1804175190" sldId="315"/>
            <ac:spMk id="17" creationId="{47F3BCAC-2ED2-9B3D-8B26-EF1A9DAD5255}"/>
          </ac:spMkLst>
        </pc:spChg>
        <pc:graphicFrameChg chg="add del mod">
          <ac:chgData name="Thúy Mai" userId="222f1c7e07c9bd7a" providerId="LiveId" clId="{65F23DFB-40B0-4697-9066-269BD07AA36A}" dt="2022-05-10T16:20:27.149" v="2287"/>
          <ac:graphicFrameMkLst>
            <pc:docMk/>
            <pc:sldMk cId="1804175190" sldId="315"/>
            <ac:graphicFrameMk id="2" creationId="{BC0B3428-267E-5CB8-C2AC-9DDC2FB4765B}"/>
          </ac:graphicFrameMkLst>
        </pc:graphicFrameChg>
        <pc:graphicFrameChg chg="add del mod">
          <ac:chgData name="Thúy Mai" userId="222f1c7e07c9bd7a" providerId="LiveId" clId="{65F23DFB-40B0-4697-9066-269BD07AA36A}" dt="2022-05-10T16:20:58.108" v="2300"/>
          <ac:graphicFrameMkLst>
            <pc:docMk/>
            <pc:sldMk cId="1804175190" sldId="315"/>
            <ac:graphicFrameMk id="3" creationId="{730477BF-1673-424D-0688-C4252B55D2F0}"/>
          </ac:graphicFrameMkLst>
        </pc:graphicFrameChg>
        <pc:graphicFrameChg chg="add del mod">
          <ac:chgData name="Thúy Mai" userId="222f1c7e07c9bd7a" providerId="LiveId" clId="{65F23DFB-40B0-4697-9066-269BD07AA36A}" dt="2022-05-10T16:21:33.178" v="2312"/>
          <ac:graphicFrameMkLst>
            <pc:docMk/>
            <pc:sldMk cId="1804175190" sldId="315"/>
            <ac:graphicFrameMk id="6" creationId="{2CDE677B-8305-7CDC-02D8-4313434C4496}"/>
          </ac:graphicFrameMkLst>
        </pc:graphicFrameChg>
        <pc:picChg chg="add mod">
          <ac:chgData name="Thúy Mai" userId="222f1c7e07c9bd7a" providerId="LiveId" clId="{65F23DFB-40B0-4697-9066-269BD07AA36A}" dt="2022-05-10T16:33:15.092" v="2505" actId="1076"/>
          <ac:picMkLst>
            <pc:docMk/>
            <pc:sldMk cId="1804175190" sldId="315"/>
            <ac:picMk id="13" creationId="{D36A4676-7113-7CEB-4161-65900A18A881}"/>
          </ac:picMkLst>
        </pc:picChg>
        <pc:picChg chg="del mod">
          <ac:chgData name="Thúy Mai" userId="222f1c7e07c9bd7a" providerId="LiveId" clId="{65F23DFB-40B0-4697-9066-269BD07AA36A}" dt="2022-05-10T16:20:24.973" v="2284" actId="478"/>
          <ac:picMkLst>
            <pc:docMk/>
            <pc:sldMk cId="1804175190" sldId="315"/>
            <ac:picMk id="18" creationId="{77DC6ADA-EB01-4C3D-4380-E55347BF049B}"/>
          </ac:picMkLst>
        </pc:picChg>
      </pc:sldChg>
      <pc:sldChg chg="modSp add del mod">
        <pc:chgData name="Thúy Mai" userId="222f1c7e07c9bd7a" providerId="LiveId" clId="{65F23DFB-40B0-4697-9066-269BD07AA36A}" dt="2022-05-10T16:22:40.012" v="2334" actId="47"/>
        <pc:sldMkLst>
          <pc:docMk/>
          <pc:sldMk cId="3867238094" sldId="317"/>
        </pc:sldMkLst>
        <pc:spChg chg="mod">
          <ac:chgData name="Thúy Mai" userId="222f1c7e07c9bd7a" providerId="LiveId" clId="{65F23DFB-40B0-4697-9066-269BD07AA36A}" dt="2022-05-10T16:22:23.799" v="2333" actId="20577"/>
          <ac:spMkLst>
            <pc:docMk/>
            <pc:sldMk cId="3867238094" sldId="317"/>
            <ac:spMk id="5" creationId="{1E4436A8-7008-FAC2-A94A-4EDD5FBB94EC}"/>
          </ac:spMkLst>
        </pc:spChg>
      </pc:sldChg>
      <pc:sldChg chg="addSp delSp modSp add mod modTransition delAnim modAnim">
        <pc:chgData name="Thúy Mai" userId="222f1c7e07c9bd7a" providerId="LiveId" clId="{65F23DFB-40B0-4697-9066-269BD07AA36A}" dt="2022-08-03T01:49:46.253" v="4850"/>
        <pc:sldMkLst>
          <pc:docMk/>
          <pc:sldMk cId="51071123" sldId="318"/>
        </pc:sldMkLst>
        <pc:spChg chg="mod">
          <ac:chgData name="Thúy Mai" userId="222f1c7e07c9bd7a" providerId="LiveId" clId="{65F23DFB-40B0-4697-9066-269BD07AA36A}" dt="2022-05-11T00:45:05.042" v="2584" actId="2085"/>
          <ac:spMkLst>
            <pc:docMk/>
            <pc:sldMk cId="51071123" sldId="318"/>
            <ac:spMk id="4" creationId="{A08D4735-63C1-4F13-B5A7-14243DE4D769}"/>
          </ac:spMkLst>
        </pc:spChg>
        <pc:spChg chg="mod">
          <ac:chgData name="Thúy Mai" userId="222f1c7e07c9bd7a" providerId="LiveId" clId="{65F23DFB-40B0-4697-9066-269BD07AA36A}" dt="2022-08-03T01:48:07.571" v="4816" actId="14100"/>
          <ac:spMkLst>
            <pc:docMk/>
            <pc:sldMk cId="51071123" sldId="318"/>
            <ac:spMk id="8" creationId="{04456F8A-472B-3E38-CEFE-1AB93F17BBF0}"/>
          </ac:spMkLst>
        </pc:spChg>
        <pc:spChg chg="mod">
          <ac:chgData name="Thúy Mai" userId="222f1c7e07c9bd7a" providerId="LiveId" clId="{65F23DFB-40B0-4697-9066-269BD07AA36A}" dt="2022-08-03T01:48:07.571" v="4816" actId="14100"/>
          <ac:spMkLst>
            <pc:docMk/>
            <pc:sldMk cId="51071123" sldId="318"/>
            <ac:spMk id="9" creationId="{0FBA6EEB-5020-72FB-4EE9-828D49258747}"/>
          </ac:spMkLst>
        </pc:spChg>
        <pc:spChg chg="del mod">
          <ac:chgData name="Thúy Mai" userId="222f1c7e07c9bd7a" providerId="LiveId" clId="{65F23DFB-40B0-4697-9066-269BD07AA36A}" dt="2022-05-10T16:25:14.016" v="2365" actId="478"/>
          <ac:spMkLst>
            <pc:docMk/>
            <pc:sldMk cId="51071123" sldId="318"/>
            <ac:spMk id="10" creationId="{7F5946D7-A48B-AC4A-1D3C-E30875C803F0}"/>
          </ac:spMkLst>
        </pc:spChg>
        <pc:spChg chg="del">
          <ac:chgData name="Thúy Mai" userId="222f1c7e07c9bd7a" providerId="LiveId" clId="{65F23DFB-40B0-4697-9066-269BD07AA36A}" dt="2022-05-10T16:25:12.314" v="2363" actId="478"/>
          <ac:spMkLst>
            <pc:docMk/>
            <pc:sldMk cId="51071123" sldId="318"/>
            <ac:spMk id="11" creationId="{9C751495-63C0-E27F-1D85-A807C976AD09}"/>
          </ac:spMkLst>
        </pc:spChg>
        <pc:spChg chg="add mod ord">
          <ac:chgData name="Thúy Mai" userId="222f1c7e07c9bd7a" providerId="LiveId" clId="{65F23DFB-40B0-4697-9066-269BD07AA36A}" dt="2022-08-03T01:49:33.710" v="4847" actId="1076"/>
          <ac:spMkLst>
            <pc:docMk/>
            <pc:sldMk cId="51071123" sldId="318"/>
            <ac:spMk id="13" creationId="{8C72BCC5-1388-0EC9-CFEB-4DEA56A04B24}"/>
          </ac:spMkLst>
        </pc:spChg>
        <pc:spChg chg="add mod ord">
          <ac:chgData name="Thúy Mai" userId="222f1c7e07c9bd7a" providerId="LiveId" clId="{65F23DFB-40B0-4697-9066-269BD07AA36A}" dt="2022-08-03T01:49:30.114" v="4846" actId="14100"/>
          <ac:spMkLst>
            <pc:docMk/>
            <pc:sldMk cId="51071123" sldId="318"/>
            <ac:spMk id="14" creationId="{E4863AA9-19E4-D433-67B2-7AC01387A472}"/>
          </ac:spMkLst>
        </pc:spChg>
        <pc:graphicFrameChg chg="add del mod">
          <ac:chgData name="Thúy Mai" userId="222f1c7e07c9bd7a" providerId="LiveId" clId="{65F23DFB-40B0-4697-9066-269BD07AA36A}" dt="2022-05-10T16:28:33.549" v="2396"/>
          <ac:graphicFrameMkLst>
            <pc:docMk/>
            <pc:sldMk cId="51071123" sldId="318"/>
            <ac:graphicFrameMk id="3" creationId="{A1D93922-F1CE-3532-0807-407247AA0A1A}"/>
          </ac:graphicFrameMkLst>
        </pc:graphicFrameChg>
        <pc:picChg chg="add del mod">
          <ac:chgData name="Thúy Mai" userId="222f1c7e07c9bd7a" providerId="LiveId" clId="{65F23DFB-40B0-4697-9066-269BD07AA36A}" dt="2022-05-11T02:07:13.052" v="2655" actId="21"/>
          <ac:picMkLst>
            <pc:docMk/>
            <pc:sldMk cId="51071123" sldId="318"/>
            <ac:picMk id="5" creationId="{1B0494B1-E105-5004-FA26-4D44B726176E}"/>
          </ac:picMkLst>
        </pc:picChg>
        <pc:picChg chg="add mod ord">
          <ac:chgData name="Thúy Mai" userId="222f1c7e07c9bd7a" providerId="LiveId" clId="{65F23DFB-40B0-4697-9066-269BD07AA36A}" dt="2022-08-03T01:48:54.533" v="4833" actId="1076"/>
          <ac:picMkLst>
            <pc:docMk/>
            <pc:sldMk cId="51071123" sldId="318"/>
            <ac:picMk id="5" creationId="{4F2AF40D-1064-C1A7-F870-93EF11C1AD0D}"/>
          </ac:picMkLst>
        </pc:picChg>
        <pc:picChg chg="del mod">
          <ac:chgData name="Thúy Mai" userId="222f1c7e07c9bd7a" providerId="LiveId" clId="{65F23DFB-40B0-4697-9066-269BD07AA36A}" dt="2022-05-10T16:25:17.665" v="2367" actId="478"/>
          <ac:picMkLst>
            <pc:docMk/>
            <pc:sldMk cId="51071123" sldId="318"/>
            <ac:picMk id="5" creationId="{B4EB43F4-A907-DD81-6328-8897B4F0246F}"/>
          </ac:picMkLst>
        </pc:picChg>
        <pc:picChg chg="mod">
          <ac:chgData name="Thúy Mai" userId="222f1c7e07c9bd7a" providerId="LiveId" clId="{65F23DFB-40B0-4697-9066-269BD07AA36A}" dt="2022-08-03T01:48:09.258" v="4817" actId="1076"/>
          <ac:picMkLst>
            <pc:docMk/>
            <pc:sldMk cId="51071123" sldId="318"/>
            <ac:picMk id="6" creationId="{845D8CB5-3AD1-6C16-A673-477345781DE3}"/>
          </ac:picMkLst>
        </pc:picChg>
        <pc:picChg chg="del">
          <ac:chgData name="Thúy Mai" userId="222f1c7e07c9bd7a" providerId="LiveId" clId="{65F23DFB-40B0-4697-9066-269BD07AA36A}" dt="2022-05-10T16:25:11.092" v="2362" actId="478"/>
          <ac:picMkLst>
            <pc:docMk/>
            <pc:sldMk cId="51071123" sldId="318"/>
            <ac:picMk id="12" creationId="{538F045B-4119-98CE-7876-3B8071C4D58F}"/>
          </ac:picMkLst>
        </pc:picChg>
      </pc:sldChg>
      <pc:sldChg chg="addSp delSp modSp new del mod">
        <pc:chgData name="Thúy Mai" userId="222f1c7e07c9bd7a" providerId="LiveId" clId="{65F23DFB-40B0-4697-9066-269BD07AA36A}" dt="2022-05-10T16:27:58.365" v="2393" actId="47"/>
        <pc:sldMkLst>
          <pc:docMk/>
          <pc:sldMk cId="1673505418" sldId="319"/>
        </pc:sldMkLst>
        <pc:spChg chg="del">
          <ac:chgData name="Thúy Mai" userId="222f1c7e07c9bd7a" providerId="LiveId" clId="{65F23DFB-40B0-4697-9066-269BD07AA36A}" dt="2022-05-10T16:25:27.412" v="2371" actId="478"/>
          <ac:spMkLst>
            <pc:docMk/>
            <pc:sldMk cId="1673505418" sldId="319"/>
            <ac:spMk id="2" creationId="{3C48EEC5-319E-FF28-C075-2585AE5F6430}"/>
          </ac:spMkLst>
        </pc:spChg>
        <pc:spChg chg="del">
          <ac:chgData name="Thúy Mai" userId="222f1c7e07c9bd7a" providerId="LiveId" clId="{65F23DFB-40B0-4697-9066-269BD07AA36A}" dt="2022-05-10T16:25:22.547" v="2369"/>
          <ac:spMkLst>
            <pc:docMk/>
            <pc:sldMk cId="1673505418" sldId="319"/>
            <ac:spMk id="3" creationId="{7344E8F5-E607-69ED-C71B-D1EF88301FAF}"/>
          </ac:spMkLst>
        </pc:spChg>
        <pc:graphicFrameChg chg="add mod modGraphic">
          <ac:chgData name="Thúy Mai" userId="222f1c7e07c9bd7a" providerId="LiveId" clId="{65F23DFB-40B0-4697-9066-269BD07AA36A}" dt="2022-05-10T16:27:20.530" v="2392" actId="14100"/>
          <ac:graphicFrameMkLst>
            <pc:docMk/>
            <pc:sldMk cId="1673505418" sldId="319"/>
            <ac:graphicFrameMk id="4" creationId="{D6E73EBF-39D9-532C-11B6-EAF29DAA6A97}"/>
          </ac:graphicFrameMkLst>
        </pc:graphicFrameChg>
      </pc:sldChg>
      <pc:sldChg chg="addSp delSp modSp new del mod">
        <pc:chgData name="Thúy Mai" userId="222f1c7e07c9bd7a" providerId="LiveId" clId="{65F23DFB-40B0-4697-9066-269BD07AA36A}" dt="2022-05-10T16:33:28.304" v="2510" actId="47"/>
        <pc:sldMkLst>
          <pc:docMk/>
          <pc:sldMk cId="3326063157" sldId="319"/>
        </pc:sldMkLst>
        <pc:spChg chg="del">
          <ac:chgData name="Thúy Mai" userId="222f1c7e07c9bd7a" providerId="LiveId" clId="{65F23DFB-40B0-4697-9066-269BD07AA36A}" dt="2022-05-10T16:31:43.792" v="2435" actId="478"/>
          <ac:spMkLst>
            <pc:docMk/>
            <pc:sldMk cId="3326063157" sldId="319"/>
            <ac:spMk id="2" creationId="{E17BEEF6-5CC1-39DA-F4A8-EDC85C052834}"/>
          </ac:spMkLst>
        </pc:spChg>
        <pc:spChg chg="del">
          <ac:chgData name="Thúy Mai" userId="222f1c7e07c9bd7a" providerId="LiveId" clId="{65F23DFB-40B0-4697-9066-269BD07AA36A}" dt="2022-05-10T16:31:45.144" v="2436" actId="478"/>
          <ac:spMkLst>
            <pc:docMk/>
            <pc:sldMk cId="3326063157" sldId="319"/>
            <ac:spMk id="3" creationId="{63F0D752-C1F2-C9B7-B466-8D4510677E06}"/>
          </ac:spMkLst>
        </pc:spChg>
        <pc:spChg chg="add mod">
          <ac:chgData name="Thúy Mai" userId="222f1c7e07c9bd7a" providerId="LiveId" clId="{65F23DFB-40B0-4697-9066-269BD07AA36A}" dt="2022-05-10T16:31:47.291" v="2437" actId="1076"/>
          <ac:spMkLst>
            <pc:docMk/>
            <pc:sldMk cId="3326063157" sldId="319"/>
            <ac:spMk id="5" creationId="{30FBBE96-6F09-C9A0-94F4-529D6F2865E9}"/>
          </ac:spMkLst>
        </pc:spChg>
        <pc:spChg chg="add mod">
          <ac:chgData name="Thúy Mai" userId="222f1c7e07c9bd7a" providerId="LiveId" clId="{65F23DFB-40B0-4697-9066-269BD07AA36A}" dt="2022-05-10T16:32:02.928" v="2442" actId="1076"/>
          <ac:spMkLst>
            <pc:docMk/>
            <pc:sldMk cId="3326063157" sldId="319"/>
            <ac:spMk id="8" creationId="{F7F8C6CB-86CD-9749-4587-92EEC8A5CE4B}"/>
          </ac:spMkLst>
        </pc:spChg>
        <pc:graphicFrameChg chg="add del mod">
          <ac:chgData name="Thúy Mai" userId="222f1c7e07c9bd7a" providerId="LiveId" clId="{65F23DFB-40B0-4697-9066-269BD07AA36A}" dt="2022-05-10T16:31:57.594" v="2440"/>
          <ac:graphicFrameMkLst>
            <pc:docMk/>
            <pc:sldMk cId="3326063157" sldId="319"/>
            <ac:graphicFrameMk id="6" creationId="{210F9A8E-E496-9CC7-F262-74DF330C5B3F}"/>
          </ac:graphicFrameMkLst>
        </pc:graphicFrameChg>
        <pc:graphicFrameChg chg="add mod">
          <ac:chgData name="Thúy Mai" userId="222f1c7e07c9bd7a" providerId="LiveId" clId="{65F23DFB-40B0-4697-9066-269BD07AA36A}" dt="2022-05-10T16:31:57.870" v="2441"/>
          <ac:graphicFrameMkLst>
            <pc:docMk/>
            <pc:sldMk cId="3326063157" sldId="319"/>
            <ac:graphicFrameMk id="7" creationId="{7793B519-3970-C564-38BD-857DF03EDE59}"/>
          </ac:graphicFrameMkLst>
        </pc:graphicFrameChg>
      </pc:sldChg>
      <pc:sldChg chg="addSp delSp modSp add mod modTransition delAnim modAnim">
        <pc:chgData name="Thúy Mai" userId="222f1c7e07c9bd7a" providerId="LiveId" clId="{65F23DFB-40B0-4697-9066-269BD07AA36A}" dt="2022-05-11T02:16:48.507" v="2708"/>
        <pc:sldMkLst>
          <pc:docMk/>
          <pc:sldMk cId="4030344725" sldId="347"/>
        </pc:sldMkLst>
        <pc:spChg chg="mod">
          <ac:chgData name="Thúy Mai" userId="222f1c7e07c9bd7a" providerId="LiveId" clId="{65F23DFB-40B0-4697-9066-269BD07AA36A}" dt="2022-05-11T00:45:50.611" v="2591" actId="2085"/>
          <ac:spMkLst>
            <pc:docMk/>
            <pc:sldMk cId="4030344725" sldId="347"/>
            <ac:spMk id="4" creationId="{A08D4735-63C1-4F13-B5A7-14243DE4D769}"/>
          </ac:spMkLst>
        </pc:spChg>
        <pc:spChg chg="mod">
          <ac:chgData name="Thúy Mai" userId="222f1c7e07c9bd7a" providerId="LiveId" clId="{65F23DFB-40B0-4697-9066-269BD07AA36A}" dt="2022-05-11T00:45:43.456" v="2589" actId="207"/>
          <ac:spMkLst>
            <pc:docMk/>
            <pc:sldMk cId="4030344725" sldId="347"/>
            <ac:spMk id="8" creationId="{04456F8A-472B-3E38-CEFE-1AB93F17BBF0}"/>
          </ac:spMkLst>
        </pc:spChg>
        <pc:spChg chg="mod">
          <ac:chgData name="Thúy Mai" userId="222f1c7e07c9bd7a" providerId="LiveId" clId="{65F23DFB-40B0-4697-9066-269BD07AA36A}" dt="2022-05-11T00:45:38.326" v="2588" actId="207"/>
          <ac:spMkLst>
            <pc:docMk/>
            <pc:sldMk cId="4030344725" sldId="347"/>
            <ac:spMk id="9" creationId="{0FBA6EEB-5020-72FB-4EE9-828D49258747}"/>
          </ac:spMkLst>
        </pc:spChg>
        <pc:spChg chg="mod">
          <ac:chgData name="Thúy Mai" userId="222f1c7e07c9bd7a" providerId="LiveId" clId="{65F23DFB-40B0-4697-9066-269BD07AA36A}" dt="2022-05-11T00:46:01.231" v="2592" actId="208"/>
          <ac:spMkLst>
            <pc:docMk/>
            <pc:sldMk cId="4030344725" sldId="347"/>
            <ac:spMk id="11" creationId="{9C751495-63C0-E27F-1D85-A807C976AD09}"/>
          </ac:spMkLst>
        </pc:spChg>
        <pc:spChg chg="mod">
          <ac:chgData name="Thúy Mai" userId="222f1c7e07c9bd7a" providerId="LiveId" clId="{65F23DFB-40B0-4697-9066-269BD07AA36A}" dt="2022-05-11T00:46:10.757" v="2593" actId="207"/>
          <ac:spMkLst>
            <pc:docMk/>
            <pc:sldMk cId="4030344725" sldId="347"/>
            <ac:spMk id="13" creationId="{411D78F5-E174-230F-DAFB-32FF3B7D3DCC}"/>
          </ac:spMkLst>
        </pc:spChg>
        <pc:graphicFrameChg chg="add del mod">
          <ac:chgData name="Thúy Mai" userId="222f1c7e07c9bd7a" providerId="LiveId" clId="{65F23DFB-40B0-4697-9066-269BD07AA36A}" dt="2022-05-10T16:29:59.431" v="2412"/>
          <ac:graphicFrameMkLst>
            <pc:docMk/>
            <pc:sldMk cId="4030344725" sldId="347"/>
            <ac:graphicFrameMk id="3" creationId="{F3A9A8AC-9ABD-F62A-9472-B1A4CD9B0232}"/>
          </ac:graphicFrameMkLst>
        </pc:graphicFrameChg>
        <pc:picChg chg="del">
          <ac:chgData name="Thúy Mai" userId="222f1c7e07c9bd7a" providerId="LiveId" clId="{65F23DFB-40B0-4697-9066-269BD07AA36A}" dt="2022-05-10T16:30:22.669" v="2422" actId="478"/>
          <ac:picMkLst>
            <pc:docMk/>
            <pc:sldMk cId="4030344725" sldId="347"/>
            <ac:picMk id="12" creationId="{538F045B-4119-98CE-7876-3B8071C4D58F}"/>
          </ac:picMkLst>
        </pc:picChg>
        <pc:picChg chg="add mod">
          <ac:chgData name="Thúy Mai" userId="222f1c7e07c9bd7a" providerId="LiveId" clId="{65F23DFB-40B0-4697-9066-269BD07AA36A}" dt="2022-05-10T16:33:20.274" v="2507" actId="1076"/>
          <ac:picMkLst>
            <pc:docMk/>
            <pc:sldMk cId="4030344725" sldId="347"/>
            <ac:picMk id="14" creationId="{96C2D671-218C-C3CC-DB62-29244E14A0BB}"/>
          </ac:picMkLst>
        </pc:picChg>
      </pc:sldChg>
      <pc:sldChg chg="addSp delSp modSp add mod modTransition modAnim">
        <pc:chgData name="Thúy Mai" userId="222f1c7e07c9bd7a" providerId="LiveId" clId="{65F23DFB-40B0-4697-9066-269BD07AA36A}" dt="2022-05-11T02:17:04.257" v="2710"/>
        <pc:sldMkLst>
          <pc:docMk/>
          <pc:sldMk cId="2724841340" sldId="348"/>
        </pc:sldMkLst>
        <pc:spChg chg="mod">
          <ac:chgData name="Thúy Mai" userId="222f1c7e07c9bd7a" providerId="LiveId" clId="{65F23DFB-40B0-4697-9066-269BD07AA36A}" dt="2022-05-11T00:46:33.058" v="2597" actId="2085"/>
          <ac:spMkLst>
            <pc:docMk/>
            <pc:sldMk cId="2724841340" sldId="348"/>
            <ac:spMk id="4" creationId="{A08D4735-63C1-4F13-B5A7-14243DE4D769}"/>
          </ac:spMkLst>
        </pc:spChg>
        <pc:spChg chg="mod">
          <ac:chgData name="Thúy Mai" userId="222f1c7e07c9bd7a" providerId="LiveId" clId="{65F23DFB-40B0-4697-9066-269BD07AA36A}" dt="2022-05-11T00:46:26.566" v="2595" actId="207"/>
          <ac:spMkLst>
            <pc:docMk/>
            <pc:sldMk cId="2724841340" sldId="348"/>
            <ac:spMk id="8" creationId="{04456F8A-472B-3E38-CEFE-1AB93F17BBF0}"/>
          </ac:spMkLst>
        </pc:spChg>
        <pc:spChg chg="mod">
          <ac:chgData name="Thúy Mai" userId="222f1c7e07c9bd7a" providerId="LiveId" clId="{65F23DFB-40B0-4697-9066-269BD07AA36A}" dt="2022-05-11T00:46:20.683" v="2594" actId="207"/>
          <ac:spMkLst>
            <pc:docMk/>
            <pc:sldMk cId="2724841340" sldId="348"/>
            <ac:spMk id="9" creationId="{0FBA6EEB-5020-72FB-4EE9-828D49258747}"/>
          </ac:spMkLst>
        </pc:spChg>
        <pc:spChg chg="mod">
          <ac:chgData name="Thúy Mai" userId="222f1c7e07c9bd7a" providerId="LiveId" clId="{65F23DFB-40B0-4697-9066-269BD07AA36A}" dt="2022-05-11T02:10:47.234" v="2676" actId="1076"/>
          <ac:spMkLst>
            <pc:docMk/>
            <pc:sldMk cId="2724841340" sldId="348"/>
            <ac:spMk id="11" creationId="{9C751495-63C0-E27F-1D85-A807C976AD09}"/>
          </ac:spMkLst>
        </pc:spChg>
        <pc:spChg chg="mod">
          <ac:chgData name="Thúy Mai" userId="222f1c7e07c9bd7a" providerId="LiveId" clId="{65F23DFB-40B0-4697-9066-269BD07AA36A}" dt="2022-05-11T02:10:45.111" v="2675" actId="1076"/>
          <ac:spMkLst>
            <pc:docMk/>
            <pc:sldMk cId="2724841340" sldId="348"/>
            <ac:spMk id="13" creationId="{411D78F5-E174-230F-DAFB-32FF3B7D3DCC}"/>
          </ac:spMkLst>
        </pc:spChg>
        <pc:graphicFrameChg chg="add del mod">
          <ac:chgData name="Thúy Mai" userId="222f1c7e07c9bd7a" providerId="LiveId" clId="{65F23DFB-40B0-4697-9066-269BD07AA36A}" dt="2022-05-10T16:30:45.885" v="2426"/>
          <ac:graphicFrameMkLst>
            <pc:docMk/>
            <pc:sldMk cId="2724841340" sldId="348"/>
            <ac:graphicFrameMk id="3" creationId="{F6FF994D-4C8B-96A3-C126-243BC96321E0}"/>
          </ac:graphicFrameMkLst>
        </pc:graphicFrameChg>
        <pc:picChg chg="add mod">
          <ac:chgData name="Thúy Mai" userId="222f1c7e07c9bd7a" providerId="LiveId" clId="{65F23DFB-40B0-4697-9066-269BD07AA36A}" dt="2022-05-10T16:33:24.465" v="2509" actId="1076"/>
          <ac:picMkLst>
            <pc:docMk/>
            <pc:sldMk cId="2724841340" sldId="348"/>
            <ac:picMk id="10" creationId="{10437FD8-8F60-44F2-3BB9-B0C049DB2107}"/>
          </ac:picMkLst>
        </pc:picChg>
      </pc:sldChg>
      <pc:sldChg chg="modSp add mod modTransition">
        <pc:chgData name="Thúy Mai" userId="222f1c7e07c9bd7a" providerId="LiveId" clId="{65F23DFB-40B0-4697-9066-269BD07AA36A}" dt="2022-05-11T02:17:42.343" v="2715" actId="1076"/>
        <pc:sldMkLst>
          <pc:docMk/>
          <pc:sldMk cId="2348389387" sldId="349"/>
        </pc:sldMkLst>
        <pc:spChg chg="mod">
          <ac:chgData name="Thúy Mai" userId="222f1c7e07c9bd7a" providerId="LiveId" clId="{65F23DFB-40B0-4697-9066-269BD07AA36A}" dt="2022-05-11T00:46:52.287" v="2600" actId="207"/>
          <ac:spMkLst>
            <pc:docMk/>
            <pc:sldMk cId="2348389387" sldId="349"/>
            <ac:spMk id="7" creationId="{E887C3D6-C37D-7639-128B-98F5A3C676F5}"/>
          </ac:spMkLst>
        </pc:spChg>
        <pc:spChg chg="mod">
          <ac:chgData name="Thúy Mai" userId="222f1c7e07c9bd7a" providerId="LiveId" clId="{65F23DFB-40B0-4697-9066-269BD07AA36A}" dt="2022-05-11T00:46:59.917" v="2602" actId="207"/>
          <ac:spMkLst>
            <pc:docMk/>
            <pc:sldMk cId="2348389387" sldId="349"/>
            <ac:spMk id="9" creationId="{9B4DFBFD-3BBF-4F21-2D45-7DD5DDB9F81E}"/>
          </ac:spMkLst>
        </pc:spChg>
        <pc:graphicFrameChg chg="mod modGraphic">
          <ac:chgData name="Thúy Mai" userId="222f1c7e07c9bd7a" providerId="LiveId" clId="{65F23DFB-40B0-4697-9066-269BD07AA36A}" dt="2022-05-11T02:17:42.343" v="2715" actId="1076"/>
          <ac:graphicFrameMkLst>
            <pc:docMk/>
            <pc:sldMk cId="2348389387" sldId="349"/>
            <ac:graphicFrameMk id="4" creationId="{8241AA14-84D0-F88C-EA8F-0FEBF2519F7F}"/>
          </ac:graphicFrameMkLst>
        </pc:graphicFrameChg>
      </pc:sldChg>
      <pc:sldChg chg="addSp delSp modSp new mod modAnim">
        <pc:chgData name="Thúy Mai" userId="222f1c7e07c9bd7a" providerId="LiveId" clId="{65F23DFB-40B0-4697-9066-269BD07AA36A}" dt="2022-08-03T00:11:55.118" v="3025" actId="1076"/>
        <pc:sldMkLst>
          <pc:docMk/>
          <pc:sldMk cId="2315734627" sldId="350"/>
        </pc:sldMkLst>
        <pc:spChg chg="del">
          <ac:chgData name="Thúy Mai" userId="222f1c7e07c9bd7a" providerId="LiveId" clId="{65F23DFB-40B0-4697-9066-269BD07AA36A}" dt="2022-08-02T23:56:27.640" v="2721" actId="478"/>
          <ac:spMkLst>
            <pc:docMk/>
            <pc:sldMk cId="2315734627" sldId="350"/>
            <ac:spMk id="2" creationId="{D46AC98C-4DF3-EC3F-0DD4-03F0447DA017}"/>
          </ac:spMkLst>
        </pc:spChg>
        <pc:spChg chg="del mod">
          <ac:chgData name="Thúy Mai" userId="222f1c7e07c9bd7a" providerId="LiveId" clId="{65F23DFB-40B0-4697-9066-269BD07AA36A}" dt="2022-08-02T23:56:31.526" v="2723" actId="478"/>
          <ac:spMkLst>
            <pc:docMk/>
            <pc:sldMk cId="2315734627" sldId="350"/>
            <ac:spMk id="3" creationId="{3D12EC1D-73C4-1B32-AF0D-8658C58BD4FA}"/>
          </ac:spMkLst>
        </pc:spChg>
        <pc:spChg chg="add mod">
          <ac:chgData name="Thúy Mai" userId="222f1c7e07c9bd7a" providerId="LiveId" clId="{65F23DFB-40B0-4697-9066-269BD07AA36A}" dt="2022-08-03T00:05:45.948" v="2953" actId="1076"/>
          <ac:spMkLst>
            <pc:docMk/>
            <pc:sldMk cId="2315734627" sldId="350"/>
            <ac:spMk id="4" creationId="{DC214098-0D5A-3197-99CF-FCDB0B44E6CA}"/>
          </ac:spMkLst>
        </pc:spChg>
        <pc:spChg chg="add mod">
          <ac:chgData name="Thúy Mai" userId="222f1c7e07c9bd7a" providerId="LiveId" clId="{65F23DFB-40B0-4697-9066-269BD07AA36A}" dt="2022-08-03T00:11:55.118" v="3025" actId="1076"/>
          <ac:spMkLst>
            <pc:docMk/>
            <pc:sldMk cId="2315734627" sldId="350"/>
            <ac:spMk id="7" creationId="{8630E49D-855C-7FA7-7F82-8014A34AE1D0}"/>
          </ac:spMkLst>
        </pc:spChg>
        <pc:spChg chg="add mod">
          <ac:chgData name="Thúy Mai" userId="222f1c7e07c9bd7a" providerId="LiveId" clId="{65F23DFB-40B0-4697-9066-269BD07AA36A}" dt="2022-08-03T00:05:18.208" v="2946" actId="1076"/>
          <ac:spMkLst>
            <pc:docMk/>
            <pc:sldMk cId="2315734627" sldId="350"/>
            <ac:spMk id="8" creationId="{3A14151B-B331-DDD0-509D-EA246FD60398}"/>
          </ac:spMkLst>
        </pc:spChg>
        <pc:spChg chg="add mod">
          <ac:chgData name="Thúy Mai" userId="222f1c7e07c9bd7a" providerId="LiveId" clId="{65F23DFB-40B0-4697-9066-269BD07AA36A}" dt="2022-08-03T00:05:59.835" v="2955" actId="1076"/>
          <ac:spMkLst>
            <pc:docMk/>
            <pc:sldMk cId="2315734627" sldId="350"/>
            <ac:spMk id="9" creationId="{B543475D-392E-34E0-FF5A-1B7AFAAC8080}"/>
          </ac:spMkLst>
        </pc:spChg>
        <pc:spChg chg="add mod">
          <ac:chgData name="Thúy Mai" userId="222f1c7e07c9bd7a" providerId="LiveId" clId="{65F23DFB-40B0-4697-9066-269BD07AA36A}" dt="2022-08-03T00:05:09.466" v="2942" actId="1076"/>
          <ac:spMkLst>
            <pc:docMk/>
            <pc:sldMk cId="2315734627" sldId="350"/>
            <ac:spMk id="15" creationId="{F7160403-44E6-AC00-7EFD-79521CF891AB}"/>
          </ac:spMkLst>
        </pc:spChg>
        <pc:spChg chg="add mod">
          <ac:chgData name="Thúy Mai" userId="222f1c7e07c9bd7a" providerId="LiveId" clId="{65F23DFB-40B0-4697-9066-269BD07AA36A}" dt="2022-08-03T00:11:20.698" v="3016" actId="1076"/>
          <ac:spMkLst>
            <pc:docMk/>
            <pc:sldMk cId="2315734627" sldId="350"/>
            <ac:spMk id="28" creationId="{0E1D75A5-F024-F81F-6CAB-B8FB6C2ED528}"/>
          </ac:spMkLst>
        </pc:spChg>
        <pc:graphicFrameChg chg="add del mod">
          <ac:chgData name="Thúy Mai" userId="222f1c7e07c9bd7a" providerId="LiveId" clId="{65F23DFB-40B0-4697-9066-269BD07AA36A}" dt="2022-08-03T00:11:06.345" v="3011"/>
          <ac:graphicFrameMkLst>
            <pc:docMk/>
            <pc:sldMk cId="2315734627" sldId="350"/>
            <ac:graphicFrameMk id="29" creationId="{A51CFAAB-BC35-4BCF-4231-763A0645B194}"/>
          </ac:graphicFrameMkLst>
        </pc:graphicFrameChg>
        <pc:picChg chg="add del mod">
          <ac:chgData name="Thúy Mai" userId="222f1c7e07c9bd7a" providerId="LiveId" clId="{65F23DFB-40B0-4697-9066-269BD07AA36A}" dt="2022-08-03T00:04:40.609" v="2850" actId="478"/>
          <ac:picMkLst>
            <pc:docMk/>
            <pc:sldMk cId="2315734627" sldId="350"/>
            <ac:picMk id="6" creationId="{A8C51B51-44A1-1B16-A6C2-97E074D133AB}"/>
          </ac:picMkLst>
        </pc:picChg>
        <pc:picChg chg="add mod modCrop">
          <ac:chgData name="Thúy Mai" userId="222f1c7e07c9bd7a" providerId="LiveId" clId="{65F23DFB-40B0-4697-9066-269BD07AA36A}" dt="2022-08-03T00:11:22.434" v="3017" actId="1076"/>
          <ac:picMkLst>
            <pc:docMk/>
            <pc:sldMk cId="2315734627" sldId="350"/>
            <ac:picMk id="27" creationId="{4AEED6ED-084D-2F07-7192-AF0062CA46C7}"/>
          </ac:picMkLst>
        </pc:picChg>
        <pc:cxnChg chg="add mod">
          <ac:chgData name="Thúy Mai" userId="222f1c7e07c9bd7a" providerId="LiveId" clId="{65F23DFB-40B0-4697-9066-269BD07AA36A}" dt="2022-08-03T00:05:59.835" v="2955" actId="1076"/>
          <ac:cxnSpMkLst>
            <pc:docMk/>
            <pc:sldMk cId="2315734627" sldId="350"/>
            <ac:cxnSpMk id="11" creationId="{5CBE0277-7C4E-1651-39C5-0521E3768A11}"/>
          </ac:cxnSpMkLst>
        </pc:cxnChg>
      </pc:sldChg>
      <pc:sldChg chg="addSp delSp modSp new del mod">
        <pc:chgData name="Thúy Mai" userId="222f1c7e07c9bd7a" providerId="LiveId" clId="{65F23DFB-40B0-4697-9066-269BD07AA36A}" dt="2022-05-11T02:10:51.346" v="2677" actId="47"/>
        <pc:sldMkLst>
          <pc:docMk/>
          <pc:sldMk cId="3158047852" sldId="350"/>
        </pc:sldMkLst>
        <pc:spChg chg="del">
          <ac:chgData name="Thúy Mai" userId="222f1c7e07c9bd7a" providerId="LiveId" clId="{65F23DFB-40B0-4697-9066-269BD07AA36A}" dt="2022-05-11T02:10:10.239" v="2672" actId="478"/>
          <ac:spMkLst>
            <pc:docMk/>
            <pc:sldMk cId="3158047852" sldId="350"/>
            <ac:spMk id="2" creationId="{6868BA2D-0E74-8BD0-D56E-785C9C08E211}"/>
          </ac:spMkLst>
        </pc:spChg>
        <pc:spChg chg="del">
          <ac:chgData name="Thúy Mai" userId="222f1c7e07c9bd7a" providerId="LiveId" clId="{65F23DFB-40B0-4697-9066-269BD07AA36A}" dt="2022-05-11T02:07:45.698" v="2662" actId="931"/>
          <ac:spMkLst>
            <pc:docMk/>
            <pc:sldMk cId="3158047852" sldId="350"/>
            <ac:spMk id="3" creationId="{5B579B5C-F5CD-6EA2-6349-4409D3D566D3}"/>
          </ac:spMkLst>
        </pc:spChg>
        <pc:spChg chg="add del mod">
          <ac:chgData name="Thúy Mai" userId="222f1c7e07c9bd7a" providerId="LiveId" clId="{65F23DFB-40B0-4697-9066-269BD07AA36A}" dt="2022-05-11T02:10:17.450" v="2674" actId="478"/>
          <ac:spMkLst>
            <pc:docMk/>
            <pc:sldMk cId="3158047852" sldId="350"/>
            <ac:spMk id="7" creationId="{CC4114F2-9D1F-511E-991A-4AA2B99C63B4}"/>
          </ac:spMkLst>
        </pc:spChg>
        <pc:picChg chg="add del mod">
          <ac:chgData name="Thúy Mai" userId="222f1c7e07c9bd7a" providerId="LiveId" clId="{65F23DFB-40B0-4697-9066-269BD07AA36A}" dt="2022-05-11T02:10:16.010" v="2673" actId="478"/>
          <ac:picMkLst>
            <pc:docMk/>
            <pc:sldMk cId="3158047852" sldId="350"/>
            <ac:picMk id="5" creationId="{E8CE2102-FF39-E11C-04F9-A5374EAD6BD9}"/>
          </ac:picMkLst>
        </pc:picChg>
      </pc:sldChg>
      <pc:sldChg chg="addSp delSp modSp add mod ord modAnim">
        <pc:chgData name="Thúy Mai" userId="222f1c7e07c9bd7a" providerId="LiveId" clId="{65F23DFB-40B0-4697-9066-269BD07AA36A}" dt="2022-08-03T00:30:06.842" v="3536"/>
        <pc:sldMkLst>
          <pc:docMk/>
          <pc:sldMk cId="836159802" sldId="351"/>
        </pc:sldMkLst>
        <pc:spChg chg="mod">
          <ac:chgData name="Thúy Mai" userId="222f1c7e07c9bd7a" providerId="LiveId" clId="{65F23DFB-40B0-4697-9066-269BD07AA36A}" dt="2022-08-03T00:12:36.136" v="3063" actId="20577"/>
          <ac:spMkLst>
            <pc:docMk/>
            <pc:sldMk cId="836159802" sldId="351"/>
            <ac:spMk id="5" creationId="{5D349D4F-3B27-5ED8-D083-0AC4DB7A56F5}"/>
          </ac:spMkLst>
        </pc:spChg>
        <pc:spChg chg="add mod">
          <ac:chgData name="Thúy Mai" userId="222f1c7e07c9bd7a" providerId="LiveId" clId="{65F23DFB-40B0-4697-9066-269BD07AA36A}" dt="2022-08-03T00:14:30.156" v="3099" actId="1076"/>
          <ac:spMkLst>
            <pc:docMk/>
            <pc:sldMk cId="836159802" sldId="351"/>
            <ac:spMk id="6" creationId="{8AC9F617-29F0-0593-FFB6-952AF90C8262}"/>
          </ac:spMkLst>
        </pc:spChg>
        <pc:spChg chg="add mod">
          <ac:chgData name="Thúy Mai" userId="222f1c7e07c9bd7a" providerId="LiveId" clId="{65F23DFB-40B0-4697-9066-269BD07AA36A}" dt="2022-08-03T00:18:55.754" v="3308" actId="1076"/>
          <ac:spMkLst>
            <pc:docMk/>
            <pc:sldMk cId="836159802" sldId="351"/>
            <ac:spMk id="8" creationId="{8739FBF7-FEB9-611F-B1C0-9FDDAD2C7AA6}"/>
          </ac:spMkLst>
        </pc:spChg>
        <pc:spChg chg="add mod">
          <ac:chgData name="Thúy Mai" userId="222f1c7e07c9bd7a" providerId="LiveId" clId="{65F23DFB-40B0-4697-9066-269BD07AA36A}" dt="2022-08-03T00:14:45.314" v="3104" actId="1076"/>
          <ac:spMkLst>
            <pc:docMk/>
            <pc:sldMk cId="836159802" sldId="351"/>
            <ac:spMk id="10" creationId="{26BB84FB-780F-0E91-3BFB-631F0CA249B4}"/>
          </ac:spMkLst>
        </pc:spChg>
        <pc:spChg chg="add mod">
          <ac:chgData name="Thúy Mai" userId="222f1c7e07c9bd7a" providerId="LiveId" clId="{65F23DFB-40B0-4697-9066-269BD07AA36A}" dt="2022-08-03T00:14:42.152" v="3103" actId="14100"/>
          <ac:spMkLst>
            <pc:docMk/>
            <pc:sldMk cId="836159802" sldId="351"/>
            <ac:spMk id="12" creationId="{9033C195-325C-E528-F585-A7E216767FF3}"/>
          </ac:spMkLst>
        </pc:spChg>
        <pc:graphicFrameChg chg="add del mod">
          <ac:chgData name="Thúy Mai" userId="222f1c7e07c9bd7a" providerId="LiveId" clId="{65F23DFB-40B0-4697-9066-269BD07AA36A}" dt="2022-08-03T00:13:07.471" v="3069"/>
          <ac:graphicFrameMkLst>
            <pc:docMk/>
            <pc:sldMk cId="836159802" sldId="351"/>
            <ac:graphicFrameMk id="2" creationId="{E9F552A7-97A4-90F9-9B70-26F2F2232980}"/>
          </ac:graphicFrameMkLst>
        </pc:graphicFrameChg>
        <pc:graphicFrameChg chg="mod modGraphic">
          <ac:chgData name="Thúy Mai" userId="222f1c7e07c9bd7a" providerId="LiveId" clId="{65F23DFB-40B0-4697-9066-269BD07AA36A}" dt="2022-08-03T00:14:28.109" v="3098" actId="14100"/>
          <ac:graphicFrameMkLst>
            <pc:docMk/>
            <pc:sldMk cId="836159802" sldId="351"/>
            <ac:graphicFrameMk id="4" creationId="{6EDA0827-1D52-97A1-6C14-388F1AD42AF3}"/>
          </ac:graphicFrameMkLst>
        </pc:graphicFrameChg>
      </pc:sldChg>
      <pc:sldChg chg="delSp modSp add del mod">
        <pc:chgData name="Thúy Mai" userId="222f1c7e07c9bd7a" providerId="LiveId" clId="{65F23DFB-40B0-4697-9066-269BD07AA36A}" dt="2022-08-03T00:04:03.179" v="2839" actId="47"/>
        <pc:sldMkLst>
          <pc:docMk/>
          <pc:sldMk cId="2744978883" sldId="351"/>
        </pc:sldMkLst>
        <pc:spChg chg="del">
          <ac:chgData name="Thúy Mai" userId="222f1c7e07c9bd7a" providerId="LiveId" clId="{65F23DFB-40B0-4697-9066-269BD07AA36A}" dt="2022-08-02T23:56:51.125" v="2726" actId="478"/>
          <ac:spMkLst>
            <pc:docMk/>
            <pc:sldMk cId="2744978883" sldId="351"/>
            <ac:spMk id="5" creationId="{FF36077D-BF6D-C35C-29E5-C55A1E723EC0}"/>
          </ac:spMkLst>
        </pc:spChg>
        <pc:spChg chg="del">
          <ac:chgData name="Thúy Mai" userId="222f1c7e07c9bd7a" providerId="LiveId" clId="{65F23DFB-40B0-4697-9066-269BD07AA36A}" dt="2022-08-02T23:56:52.487" v="2727" actId="478"/>
          <ac:spMkLst>
            <pc:docMk/>
            <pc:sldMk cId="2744978883" sldId="351"/>
            <ac:spMk id="6" creationId="{5E5637E2-34E4-348D-26FA-FDC7800CBDC9}"/>
          </ac:spMkLst>
        </pc:spChg>
        <pc:spChg chg="mod">
          <ac:chgData name="Thúy Mai" userId="222f1c7e07c9bd7a" providerId="LiveId" clId="{65F23DFB-40B0-4697-9066-269BD07AA36A}" dt="2022-08-02T23:57:03.906" v="2738" actId="20577"/>
          <ac:spMkLst>
            <pc:docMk/>
            <pc:sldMk cId="2744978883" sldId="351"/>
            <ac:spMk id="16" creationId="{8BFAB668-0EAE-C0A4-B41F-8CCE439B5112}"/>
          </ac:spMkLst>
        </pc:spChg>
        <pc:spChg chg="mod">
          <ac:chgData name="Thúy Mai" userId="222f1c7e07c9bd7a" providerId="LiveId" clId="{65F23DFB-40B0-4697-9066-269BD07AA36A}" dt="2022-08-02T23:57:10.334" v="2739" actId="1076"/>
          <ac:spMkLst>
            <pc:docMk/>
            <pc:sldMk cId="2744978883" sldId="351"/>
            <ac:spMk id="20" creationId="{F3FEB9BD-B2C7-3AEE-E48D-7B7A6ED1DDE3}"/>
          </ac:spMkLst>
        </pc:spChg>
        <pc:spChg chg="mod">
          <ac:chgData name="Thúy Mai" userId="222f1c7e07c9bd7a" providerId="LiveId" clId="{65F23DFB-40B0-4697-9066-269BD07AA36A}" dt="2022-08-02T23:57:45.528" v="2777" actId="1076"/>
          <ac:spMkLst>
            <pc:docMk/>
            <pc:sldMk cId="2744978883" sldId="351"/>
            <ac:spMk id="25" creationId="{2F3A5F1B-C059-B8DC-70FB-CAB03E91800A}"/>
          </ac:spMkLst>
        </pc:spChg>
        <pc:spChg chg="mod">
          <ac:chgData name="Thúy Mai" userId="222f1c7e07c9bd7a" providerId="LiveId" clId="{65F23DFB-40B0-4697-9066-269BD07AA36A}" dt="2022-08-02T23:57:42.401" v="2776" actId="1076"/>
          <ac:spMkLst>
            <pc:docMk/>
            <pc:sldMk cId="2744978883" sldId="351"/>
            <ac:spMk id="29" creationId="{03D42441-3C19-55BA-726B-ACFC1D7EE63D}"/>
          </ac:spMkLst>
        </pc:spChg>
        <pc:spChg chg="mod">
          <ac:chgData name="Thúy Mai" userId="222f1c7e07c9bd7a" providerId="LiveId" clId="{65F23DFB-40B0-4697-9066-269BD07AA36A}" dt="2022-08-02T23:58:03.053" v="2782" actId="1076"/>
          <ac:spMkLst>
            <pc:docMk/>
            <pc:sldMk cId="2744978883" sldId="351"/>
            <ac:spMk id="32" creationId="{22757560-D342-9CE8-E0ED-6C50F40BF483}"/>
          </ac:spMkLst>
        </pc:spChg>
        <pc:spChg chg="mod">
          <ac:chgData name="Thúy Mai" userId="222f1c7e07c9bd7a" providerId="LiveId" clId="{65F23DFB-40B0-4697-9066-269BD07AA36A}" dt="2022-08-02T23:58:06.136" v="2783" actId="1076"/>
          <ac:spMkLst>
            <pc:docMk/>
            <pc:sldMk cId="2744978883" sldId="351"/>
            <ac:spMk id="35" creationId="{D7B8BCC7-3FD1-0552-469F-D7FAC1D7B5C5}"/>
          </ac:spMkLst>
        </pc:spChg>
        <pc:spChg chg="mod">
          <ac:chgData name="Thúy Mai" userId="222f1c7e07c9bd7a" providerId="LiveId" clId="{65F23DFB-40B0-4697-9066-269BD07AA36A}" dt="2022-08-02T23:58:12.133" v="2785" actId="1076"/>
          <ac:spMkLst>
            <pc:docMk/>
            <pc:sldMk cId="2744978883" sldId="351"/>
            <ac:spMk id="40" creationId="{CD9A15EF-9091-C2D7-7617-234D88C639FA}"/>
          </ac:spMkLst>
        </pc:spChg>
        <pc:spChg chg="mod">
          <ac:chgData name="Thúy Mai" userId="222f1c7e07c9bd7a" providerId="LiveId" clId="{65F23DFB-40B0-4697-9066-269BD07AA36A}" dt="2022-08-02T23:58:09.689" v="2784" actId="1076"/>
          <ac:spMkLst>
            <pc:docMk/>
            <pc:sldMk cId="2744978883" sldId="351"/>
            <ac:spMk id="44" creationId="{2495E27B-9CDA-208A-9899-B897F34DC255}"/>
          </ac:spMkLst>
        </pc:spChg>
        <pc:picChg chg="del">
          <ac:chgData name="Thúy Mai" userId="222f1c7e07c9bd7a" providerId="LiveId" clId="{65F23DFB-40B0-4697-9066-269BD07AA36A}" dt="2022-08-02T23:56:42.184" v="2725" actId="478"/>
          <ac:picMkLst>
            <pc:docMk/>
            <pc:sldMk cId="2744978883" sldId="351"/>
            <ac:picMk id="28" creationId="{3196862A-EC08-7F4A-2702-FB9FE6D59B13}"/>
          </ac:picMkLst>
        </pc:picChg>
        <pc:cxnChg chg="mod">
          <ac:chgData name="Thúy Mai" userId="222f1c7e07c9bd7a" providerId="LiveId" clId="{65F23DFB-40B0-4697-9066-269BD07AA36A}" dt="2022-08-02T23:57:10.334" v="2739" actId="1076"/>
          <ac:cxnSpMkLst>
            <pc:docMk/>
            <pc:sldMk cId="2744978883" sldId="351"/>
            <ac:cxnSpMk id="17" creationId="{A3E08A10-4BD9-75DE-0290-1C76E7C79F3B}"/>
          </ac:cxnSpMkLst>
        </pc:cxnChg>
        <pc:cxnChg chg="mod">
          <ac:chgData name="Thúy Mai" userId="222f1c7e07c9bd7a" providerId="LiveId" clId="{65F23DFB-40B0-4697-9066-269BD07AA36A}" dt="2022-08-02T23:58:03.053" v="2782" actId="1076"/>
          <ac:cxnSpMkLst>
            <pc:docMk/>
            <pc:sldMk cId="2744978883" sldId="351"/>
            <ac:cxnSpMk id="31" creationId="{39897E0A-C657-14D3-5FFD-9DCE0B987EDB}"/>
          </ac:cxnSpMkLst>
        </pc:cxnChg>
        <pc:cxnChg chg="mod">
          <ac:chgData name="Thúy Mai" userId="222f1c7e07c9bd7a" providerId="LiveId" clId="{65F23DFB-40B0-4697-9066-269BD07AA36A}" dt="2022-08-02T23:58:14.571" v="2786" actId="14100"/>
          <ac:cxnSpMkLst>
            <pc:docMk/>
            <pc:sldMk cId="2744978883" sldId="351"/>
            <ac:cxnSpMk id="39" creationId="{699E7E53-15FB-7FE4-63ED-12F66E2C3B44}"/>
          </ac:cxnSpMkLst>
        </pc:cxnChg>
        <pc:cxnChg chg="mod">
          <ac:chgData name="Thúy Mai" userId="222f1c7e07c9bd7a" providerId="LiveId" clId="{65F23DFB-40B0-4697-9066-269BD07AA36A}" dt="2022-08-02T23:58:09.689" v="2784" actId="1076"/>
          <ac:cxnSpMkLst>
            <pc:docMk/>
            <pc:sldMk cId="2744978883" sldId="351"/>
            <ac:cxnSpMk id="43" creationId="{10EA2211-4435-F5B7-200A-98F15A2F09FD}"/>
          </ac:cxnSpMkLst>
        </pc:cxnChg>
      </pc:sldChg>
      <pc:sldChg chg="delSp new del mod">
        <pc:chgData name="Thúy Mai" userId="222f1c7e07c9bd7a" providerId="LiveId" clId="{65F23DFB-40B0-4697-9066-269BD07AA36A}" dt="2022-08-03T00:15:37.277" v="3114" actId="47"/>
        <pc:sldMkLst>
          <pc:docMk/>
          <pc:sldMk cId="1415373989" sldId="352"/>
        </pc:sldMkLst>
        <pc:spChg chg="del">
          <ac:chgData name="Thúy Mai" userId="222f1c7e07c9bd7a" providerId="LiveId" clId="{65F23DFB-40B0-4697-9066-269BD07AA36A}" dt="2022-08-03T00:15:26.753" v="3112" actId="478"/>
          <ac:spMkLst>
            <pc:docMk/>
            <pc:sldMk cId="1415373989" sldId="352"/>
            <ac:spMk id="2" creationId="{8A8F490E-54D9-63DB-EB48-3556BAC7354A}"/>
          </ac:spMkLst>
        </pc:spChg>
        <pc:spChg chg="del">
          <ac:chgData name="Thúy Mai" userId="222f1c7e07c9bd7a" providerId="LiveId" clId="{65F23DFB-40B0-4697-9066-269BD07AA36A}" dt="2022-08-03T00:15:28.042" v="3113" actId="478"/>
          <ac:spMkLst>
            <pc:docMk/>
            <pc:sldMk cId="1415373989" sldId="352"/>
            <ac:spMk id="3" creationId="{D0EAD76E-BB50-FA68-4F03-23BE32ACB51C}"/>
          </ac:spMkLst>
        </pc:spChg>
      </pc:sldChg>
      <pc:sldChg chg="addSp delSp modSp add mod ord delAnim modAnim">
        <pc:chgData name="Thúy Mai" userId="222f1c7e07c9bd7a" providerId="LiveId" clId="{65F23DFB-40B0-4697-9066-269BD07AA36A}" dt="2022-08-03T00:26:15.821" v="3470" actId="167"/>
        <pc:sldMkLst>
          <pc:docMk/>
          <pc:sldMk cId="2247970697" sldId="352"/>
        </pc:sldMkLst>
        <pc:spChg chg="del">
          <ac:chgData name="Thúy Mai" userId="222f1c7e07c9bd7a" providerId="LiveId" clId="{65F23DFB-40B0-4697-9066-269BD07AA36A}" dt="2022-08-03T00:19:37.877" v="3314" actId="478"/>
          <ac:spMkLst>
            <pc:docMk/>
            <pc:sldMk cId="2247970697" sldId="352"/>
            <ac:spMk id="5" creationId="{FF36077D-BF6D-C35C-29E5-C55A1E723EC0}"/>
          </ac:spMkLst>
        </pc:spChg>
        <pc:spChg chg="del">
          <ac:chgData name="Thúy Mai" userId="222f1c7e07c9bd7a" providerId="LiveId" clId="{65F23DFB-40B0-4697-9066-269BD07AA36A}" dt="2022-08-03T00:19:36.547" v="3313" actId="478"/>
          <ac:spMkLst>
            <pc:docMk/>
            <pc:sldMk cId="2247970697" sldId="352"/>
            <ac:spMk id="6" creationId="{5E5637E2-34E4-348D-26FA-FDC7800CBDC9}"/>
          </ac:spMkLst>
        </pc:spChg>
        <pc:spChg chg="mod">
          <ac:chgData name="Thúy Mai" userId="222f1c7e07c9bd7a" providerId="LiveId" clId="{65F23DFB-40B0-4697-9066-269BD07AA36A}" dt="2022-08-03T00:22:52.131" v="3418" actId="14100"/>
          <ac:spMkLst>
            <pc:docMk/>
            <pc:sldMk cId="2247970697" sldId="352"/>
            <ac:spMk id="16" creationId="{8BFAB668-0EAE-C0A4-B41F-8CCE439B5112}"/>
          </ac:spMkLst>
        </pc:spChg>
        <pc:spChg chg="mod">
          <ac:chgData name="Thúy Mai" userId="222f1c7e07c9bd7a" providerId="LiveId" clId="{65F23DFB-40B0-4697-9066-269BD07AA36A}" dt="2022-08-03T00:25:48.605" v="3459" actId="1076"/>
          <ac:spMkLst>
            <pc:docMk/>
            <pc:sldMk cId="2247970697" sldId="352"/>
            <ac:spMk id="20" creationId="{F3FEB9BD-B2C7-3AEE-E48D-7B7A6ED1DDE3}"/>
          </ac:spMkLst>
        </pc:spChg>
        <pc:spChg chg="del mod">
          <ac:chgData name="Thúy Mai" userId="222f1c7e07c9bd7a" providerId="LiveId" clId="{65F23DFB-40B0-4697-9066-269BD07AA36A}" dt="2022-08-03T00:20:36.852" v="3366" actId="478"/>
          <ac:spMkLst>
            <pc:docMk/>
            <pc:sldMk cId="2247970697" sldId="352"/>
            <ac:spMk id="25" creationId="{2F3A5F1B-C059-B8DC-70FB-CAB03E91800A}"/>
          </ac:spMkLst>
        </pc:spChg>
        <pc:spChg chg="del mod">
          <ac:chgData name="Thúy Mai" userId="222f1c7e07c9bd7a" providerId="LiveId" clId="{65F23DFB-40B0-4697-9066-269BD07AA36A}" dt="2022-08-03T00:20:34.723" v="3365" actId="478"/>
          <ac:spMkLst>
            <pc:docMk/>
            <pc:sldMk cId="2247970697" sldId="352"/>
            <ac:spMk id="29" creationId="{03D42441-3C19-55BA-726B-ACFC1D7EE63D}"/>
          </ac:spMkLst>
        </pc:spChg>
        <pc:spChg chg="add mod">
          <ac:chgData name="Thúy Mai" userId="222f1c7e07c9bd7a" providerId="LiveId" clId="{65F23DFB-40B0-4697-9066-269BD07AA36A}" dt="2022-08-03T00:21:16.879" v="3379"/>
          <ac:spMkLst>
            <pc:docMk/>
            <pc:sldMk cId="2247970697" sldId="352"/>
            <ac:spMk id="30" creationId="{E1CADAF5-EC6E-1E55-C5F7-9E399D75829D}"/>
          </ac:spMkLst>
        </pc:spChg>
        <pc:spChg chg="del">
          <ac:chgData name="Thúy Mai" userId="222f1c7e07c9bd7a" providerId="LiveId" clId="{65F23DFB-40B0-4697-9066-269BD07AA36A}" dt="2022-08-03T00:20:38.367" v="3367" actId="478"/>
          <ac:spMkLst>
            <pc:docMk/>
            <pc:sldMk cId="2247970697" sldId="352"/>
            <ac:spMk id="32" creationId="{22757560-D342-9CE8-E0ED-6C50F40BF483}"/>
          </ac:spMkLst>
        </pc:spChg>
        <pc:spChg chg="add mod">
          <ac:chgData name="Thúy Mai" userId="222f1c7e07c9bd7a" providerId="LiveId" clId="{65F23DFB-40B0-4697-9066-269BD07AA36A}" dt="2022-08-03T00:21:16.879" v="3379"/>
          <ac:spMkLst>
            <pc:docMk/>
            <pc:sldMk cId="2247970697" sldId="352"/>
            <ac:spMk id="33" creationId="{15B9A8D9-33DC-B34C-C067-8E58EC71E169}"/>
          </ac:spMkLst>
        </pc:spChg>
        <pc:spChg chg="add mod">
          <ac:chgData name="Thúy Mai" userId="222f1c7e07c9bd7a" providerId="LiveId" clId="{65F23DFB-40B0-4697-9066-269BD07AA36A}" dt="2022-08-03T00:22:49.226" v="3416" actId="14100"/>
          <ac:spMkLst>
            <pc:docMk/>
            <pc:sldMk cId="2247970697" sldId="352"/>
            <ac:spMk id="34" creationId="{8421EBF2-C37B-DB41-E93C-D3EEF76A81E8}"/>
          </ac:spMkLst>
        </pc:spChg>
        <pc:spChg chg="del mod">
          <ac:chgData name="Thúy Mai" userId="222f1c7e07c9bd7a" providerId="LiveId" clId="{65F23DFB-40B0-4697-9066-269BD07AA36A}" dt="2022-08-03T00:20:36.852" v="3366" actId="478"/>
          <ac:spMkLst>
            <pc:docMk/>
            <pc:sldMk cId="2247970697" sldId="352"/>
            <ac:spMk id="35" creationId="{D7B8BCC7-3FD1-0552-469F-D7FAC1D7B5C5}"/>
          </ac:spMkLst>
        </pc:spChg>
        <pc:spChg chg="add mod">
          <ac:chgData name="Thúy Mai" userId="222f1c7e07c9bd7a" providerId="LiveId" clId="{65F23DFB-40B0-4697-9066-269BD07AA36A}" dt="2022-08-03T00:25:51.987" v="3460" actId="1076"/>
          <ac:spMkLst>
            <pc:docMk/>
            <pc:sldMk cId="2247970697" sldId="352"/>
            <ac:spMk id="37" creationId="{C6441088-D812-09D3-A655-4931B392283E}"/>
          </ac:spMkLst>
        </pc:spChg>
        <pc:spChg chg="add mod">
          <ac:chgData name="Thúy Mai" userId="222f1c7e07c9bd7a" providerId="LiveId" clId="{65F23DFB-40B0-4697-9066-269BD07AA36A}" dt="2022-08-03T00:22:46.159" v="3415" actId="14100"/>
          <ac:spMkLst>
            <pc:docMk/>
            <pc:sldMk cId="2247970697" sldId="352"/>
            <ac:spMk id="38" creationId="{54330F5D-D5B7-6D97-A7F2-96C1A5AD586B}"/>
          </ac:spMkLst>
        </pc:spChg>
        <pc:spChg chg="del">
          <ac:chgData name="Thúy Mai" userId="222f1c7e07c9bd7a" providerId="LiveId" clId="{65F23DFB-40B0-4697-9066-269BD07AA36A}" dt="2022-08-03T00:20:36.852" v="3366" actId="478"/>
          <ac:spMkLst>
            <pc:docMk/>
            <pc:sldMk cId="2247970697" sldId="352"/>
            <ac:spMk id="40" creationId="{CD9A15EF-9091-C2D7-7617-234D88C639FA}"/>
          </ac:spMkLst>
        </pc:spChg>
        <pc:spChg chg="add mod">
          <ac:chgData name="Thúy Mai" userId="222f1c7e07c9bd7a" providerId="LiveId" clId="{65F23DFB-40B0-4697-9066-269BD07AA36A}" dt="2022-08-03T00:25:54.159" v="3461" actId="1076"/>
          <ac:spMkLst>
            <pc:docMk/>
            <pc:sldMk cId="2247970697" sldId="352"/>
            <ac:spMk id="42" creationId="{A2FF8C8F-349D-1245-1956-BB1147054BDC}"/>
          </ac:spMkLst>
        </pc:spChg>
        <pc:spChg chg="del">
          <ac:chgData name="Thúy Mai" userId="222f1c7e07c9bd7a" providerId="LiveId" clId="{65F23DFB-40B0-4697-9066-269BD07AA36A}" dt="2022-08-03T00:20:36.852" v="3366" actId="478"/>
          <ac:spMkLst>
            <pc:docMk/>
            <pc:sldMk cId="2247970697" sldId="352"/>
            <ac:spMk id="44" creationId="{2495E27B-9CDA-208A-9899-B897F34DC255}"/>
          </ac:spMkLst>
        </pc:spChg>
        <pc:spChg chg="add mod">
          <ac:chgData name="Thúy Mai" userId="222f1c7e07c9bd7a" providerId="LiveId" clId="{65F23DFB-40B0-4697-9066-269BD07AA36A}" dt="2022-08-03T00:25:22.053" v="3454" actId="1076"/>
          <ac:spMkLst>
            <pc:docMk/>
            <pc:sldMk cId="2247970697" sldId="352"/>
            <ac:spMk id="45" creationId="{FF73AD70-03BF-3869-EE21-AE86C2526FE9}"/>
          </ac:spMkLst>
        </pc:spChg>
        <pc:spChg chg="add mod">
          <ac:chgData name="Thúy Mai" userId="222f1c7e07c9bd7a" providerId="LiveId" clId="{65F23DFB-40B0-4697-9066-269BD07AA36A}" dt="2022-08-03T00:25:56.897" v="3462" actId="1076"/>
          <ac:spMkLst>
            <pc:docMk/>
            <pc:sldMk cId="2247970697" sldId="352"/>
            <ac:spMk id="47" creationId="{23B1C56D-299D-D411-9166-D8243ED932C5}"/>
          </ac:spMkLst>
        </pc:spChg>
        <pc:spChg chg="add del mod">
          <ac:chgData name="Thúy Mai" userId="222f1c7e07c9bd7a" providerId="LiveId" clId="{65F23DFB-40B0-4697-9066-269BD07AA36A}" dt="2022-08-03T00:23:24.095" v="3434" actId="478"/>
          <ac:spMkLst>
            <pc:docMk/>
            <pc:sldMk cId="2247970697" sldId="352"/>
            <ac:spMk id="60" creationId="{CE080A8A-30D4-173C-B4B6-CF9ED5FF0C25}"/>
          </ac:spMkLst>
        </pc:spChg>
        <pc:graphicFrameChg chg="add del mod">
          <ac:chgData name="Thúy Mai" userId="222f1c7e07c9bd7a" providerId="LiveId" clId="{65F23DFB-40B0-4697-9066-269BD07AA36A}" dt="2022-08-03T00:20:17.362" v="3358"/>
          <ac:graphicFrameMkLst>
            <pc:docMk/>
            <pc:sldMk cId="2247970697" sldId="352"/>
            <ac:graphicFrameMk id="2" creationId="{AF3E712E-C537-4B04-C2AC-AB131A85F170}"/>
          </ac:graphicFrameMkLst>
        </pc:graphicFrameChg>
        <pc:graphicFrameChg chg="add del mod">
          <ac:chgData name="Thúy Mai" userId="222f1c7e07c9bd7a" providerId="LiveId" clId="{65F23DFB-40B0-4697-9066-269BD07AA36A}" dt="2022-08-03T00:21:43.827" v="3388"/>
          <ac:graphicFrameMkLst>
            <pc:docMk/>
            <pc:sldMk cId="2247970697" sldId="352"/>
            <ac:graphicFrameMk id="15" creationId="{3D2D1598-0C13-302B-019C-99769FA9F3A8}"/>
          </ac:graphicFrameMkLst>
        </pc:graphicFrameChg>
        <pc:graphicFrameChg chg="add del mod">
          <ac:chgData name="Thúy Mai" userId="222f1c7e07c9bd7a" providerId="LiveId" clId="{65F23DFB-40B0-4697-9066-269BD07AA36A}" dt="2022-08-03T00:22:23.310" v="3404"/>
          <ac:graphicFrameMkLst>
            <pc:docMk/>
            <pc:sldMk cId="2247970697" sldId="352"/>
            <ac:graphicFrameMk id="21" creationId="{54D19E95-502B-008F-5610-C03A8E063746}"/>
          </ac:graphicFrameMkLst>
        </pc:graphicFrameChg>
        <pc:graphicFrameChg chg="add del mod">
          <ac:chgData name="Thúy Mai" userId="222f1c7e07c9bd7a" providerId="LiveId" clId="{65F23DFB-40B0-4697-9066-269BD07AA36A}" dt="2022-08-03T00:23:20.241" v="3430"/>
          <ac:graphicFrameMkLst>
            <pc:docMk/>
            <pc:sldMk cId="2247970697" sldId="352"/>
            <ac:graphicFrameMk id="58" creationId="{6F63481A-1475-8537-7FEF-0F29CDD584FB}"/>
          </ac:graphicFrameMkLst>
        </pc:graphicFrameChg>
        <pc:picChg chg="del">
          <ac:chgData name="Thúy Mai" userId="222f1c7e07c9bd7a" providerId="LiveId" clId="{65F23DFB-40B0-4697-9066-269BD07AA36A}" dt="2022-08-03T00:19:26.294" v="3312" actId="478"/>
          <ac:picMkLst>
            <pc:docMk/>
            <pc:sldMk cId="2247970697" sldId="352"/>
            <ac:picMk id="28" creationId="{3196862A-EC08-7F4A-2702-FB9FE6D59B13}"/>
          </ac:picMkLst>
        </pc:picChg>
        <pc:picChg chg="add mod ord">
          <ac:chgData name="Thúy Mai" userId="222f1c7e07c9bd7a" providerId="LiveId" clId="{65F23DFB-40B0-4697-9066-269BD07AA36A}" dt="2022-08-03T00:26:15.821" v="3470" actId="167"/>
          <ac:picMkLst>
            <pc:docMk/>
            <pc:sldMk cId="2247970697" sldId="352"/>
            <ac:picMk id="63" creationId="{5687518F-FF76-DDF9-BB6D-863645946AEF}"/>
          </ac:picMkLst>
        </pc:picChg>
        <pc:picChg chg="add del">
          <ac:chgData name="Thúy Mai" userId="222f1c7e07c9bd7a" providerId="LiveId" clId="{65F23DFB-40B0-4697-9066-269BD07AA36A}" dt="2022-08-03T00:25:30.254" v="3456" actId="478"/>
          <ac:picMkLst>
            <pc:docMk/>
            <pc:sldMk cId="2247970697" sldId="352"/>
            <ac:picMk id="2050" creationId="{4BEAFC33-E886-7944-9747-3757E4ECE7B2}"/>
          </ac:picMkLst>
        </pc:picChg>
        <pc:cxnChg chg="mod">
          <ac:chgData name="Thúy Mai" userId="222f1c7e07c9bd7a" providerId="LiveId" clId="{65F23DFB-40B0-4697-9066-269BD07AA36A}" dt="2022-08-03T00:25:48.605" v="3459" actId="1076"/>
          <ac:cxnSpMkLst>
            <pc:docMk/>
            <pc:sldMk cId="2247970697" sldId="352"/>
            <ac:cxnSpMk id="17" creationId="{A3E08A10-4BD9-75DE-0290-1C76E7C79F3B}"/>
          </ac:cxnSpMkLst>
        </pc:cxnChg>
        <pc:cxnChg chg="del mod">
          <ac:chgData name="Thúy Mai" userId="222f1c7e07c9bd7a" providerId="LiveId" clId="{65F23DFB-40B0-4697-9066-269BD07AA36A}" dt="2022-08-03T00:20:36.852" v="3366" actId="478"/>
          <ac:cxnSpMkLst>
            <pc:docMk/>
            <pc:sldMk cId="2247970697" sldId="352"/>
            <ac:cxnSpMk id="31" creationId="{39897E0A-C657-14D3-5FFD-9DCE0B987EDB}"/>
          </ac:cxnSpMkLst>
        </pc:cxnChg>
        <pc:cxnChg chg="add mod">
          <ac:chgData name="Thúy Mai" userId="222f1c7e07c9bd7a" providerId="LiveId" clId="{65F23DFB-40B0-4697-9066-269BD07AA36A}" dt="2022-08-03T00:25:51.987" v="3460" actId="1076"/>
          <ac:cxnSpMkLst>
            <pc:docMk/>
            <pc:sldMk cId="2247970697" sldId="352"/>
            <ac:cxnSpMk id="36" creationId="{253806EA-8A67-643D-3D83-2DD76C314251}"/>
          </ac:cxnSpMkLst>
        </pc:cxnChg>
        <pc:cxnChg chg="del">
          <ac:chgData name="Thúy Mai" userId="222f1c7e07c9bd7a" providerId="LiveId" clId="{65F23DFB-40B0-4697-9066-269BD07AA36A}" dt="2022-08-03T00:20:36.852" v="3366" actId="478"/>
          <ac:cxnSpMkLst>
            <pc:docMk/>
            <pc:sldMk cId="2247970697" sldId="352"/>
            <ac:cxnSpMk id="39" creationId="{699E7E53-15FB-7FE4-63ED-12F66E2C3B44}"/>
          </ac:cxnSpMkLst>
        </pc:cxnChg>
        <pc:cxnChg chg="add mod">
          <ac:chgData name="Thúy Mai" userId="222f1c7e07c9bd7a" providerId="LiveId" clId="{65F23DFB-40B0-4697-9066-269BD07AA36A}" dt="2022-08-03T00:25:54.159" v="3461" actId="1076"/>
          <ac:cxnSpMkLst>
            <pc:docMk/>
            <pc:sldMk cId="2247970697" sldId="352"/>
            <ac:cxnSpMk id="41" creationId="{2761EF9B-EA7C-5E1A-AE37-5406EDC67000}"/>
          </ac:cxnSpMkLst>
        </pc:cxnChg>
        <pc:cxnChg chg="del mod">
          <ac:chgData name="Thúy Mai" userId="222f1c7e07c9bd7a" providerId="LiveId" clId="{65F23DFB-40B0-4697-9066-269BD07AA36A}" dt="2022-08-03T00:20:36.852" v="3366" actId="478"/>
          <ac:cxnSpMkLst>
            <pc:docMk/>
            <pc:sldMk cId="2247970697" sldId="352"/>
            <ac:cxnSpMk id="43" creationId="{10EA2211-4435-F5B7-200A-98F15A2F09FD}"/>
          </ac:cxnSpMkLst>
        </pc:cxnChg>
        <pc:cxnChg chg="add mod">
          <ac:chgData name="Thúy Mai" userId="222f1c7e07c9bd7a" providerId="LiveId" clId="{65F23DFB-40B0-4697-9066-269BD07AA36A}" dt="2022-08-03T00:25:56.897" v="3462" actId="1076"/>
          <ac:cxnSpMkLst>
            <pc:docMk/>
            <pc:sldMk cId="2247970697" sldId="352"/>
            <ac:cxnSpMk id="46" creationId="{473B1B23-911B-14A5-2B28-319B69C405D3}"/>
          </ac:cxnSpMkLst>
        </pc:cxnChg>
      </pc:sldChg>
      <pc:sldChg chg="addSp delSp modSp add mod ord delAnim modAnim">
        <pc:chgData name="Thúy Mai" userId="222f1c7e07c9bd7a" providerId="LiveId" clId="{65F23DFB-40B0-4697-9066-269BD07AA36A}" dt="2022-08-03T00:34:29.002" v="3595"/>
        <pc:sldMkLst>
          <pc:docMk/>
          <pc:sldMk cId="3794160474" sldId="353"/>
        </pc:sldMkLst>
        <pc:spChg chg="mod">
          <ac:chgData name="Thúy Mai" userId="222f1c7e07c9bd7a" providerId="LiveId" clId="{65F23DFB-40B0-4697-9066-269BD07AA36A}" dt="2022-08-03T00:27:17.338" v="3479" actId="1076"/>
          <ac:spMkLst>
            <pc:docMk/>
            <pc:sldMk cId="3794160474" sldId="353"/>
            <ac:spMk id="5" creationId="{5D349D4F-3B27-5ED8-D083-0AC4DB7A56F5}"/>
          </ac:spMkLst>
        </pc:spChg>
        <pc:spChg chg="add mod">
          <ac:chgData name="Thúy Mai" userId="222f1c7e07c9bd7a" providerId="LiveId" clId="{65F23DFB-40B0-4697-9066-269BD07AA36A}" dt="2022-08-03T00:34:07.154" v="3582" actId="1076"/>
          <ac:spMkLst>
            <pc:docMk/>
            <pc:sldMk cId="3794160474" sldId="353"/>
            <ac:spMk id="7" creationId="{21A7818B-004F-2EE9-BF89-93691385BF9E}"/>
          </ac:spMkLst>
        </pc:spChg>
        <pc:spChg chg="add mod">
          <ac:chgData name="Thúy Mai" userId="222f1c7e07c9bd7a" providerId="LiveId" clId="{65F23DFB-40B0-4697-9066-269BD07AA36A}" dt="2022-08-03T00:30:44.227" v="3547" actId="1076"/>
          <ac:spMkLst>
            <pc:docMk/>
            <pc:sldMk cId="3794160474" sldId="353"/>
            <ac:spMk id="9" creationId="{588AD380-B243-5105-DE36-2B366E17AB57}"/>
          </ac:spMkLst>
        </pc:spChg>
        <pc:spChg chg="add mod">
          <ac:chgData name="Thúy Mai" userId="222f1c7e07c9bd7a" providerId="LiveId" clId="{65F23DFB-40B0-4697-9066-269BD07AA36A}" dt="2022-08-03T00:30:46.176" v="3548" actId="1076"/>
          <ac:spMkLst>
            <pc:docMk/>
            <pc:sldMk cId="3794160474" sldId="353"/>
            <ac:spMk id="11" creationId="{8F37AB87-B50D-5EB1-9911-76F47EECD1C1}"/>
          </ac:spMkLst>
        </pc:spChg>
        <pc:spChg chg="add mod">
          <ac:chgData name="Thúy Mai" userId="222f1c7e07c9bd7a" providerId="LiveId" clId="{65F23DFB-40B0-4697-9066-269BD07AA36A}" dt="2022-08-03T00:30:48.206" v="3549" actId="1076"/>
          <ac:spMkLst>
            <pc:docMk/>
            <pc:sldMk cId="3794160474" sldId="353"/>
            <ac:spMk id="13" creationId="{94947357-3E30-520B-BA6E-0E4C1F5C6135}"/>
          </ac:spMkLst>
        </pc:spChg>
        <pc:spChg chg="add mod">
          <ac:chgData name="Thúy Mai" userId="222f1c7e07c9bd7a" providerId="LiveId" clId="{65F23DFB-40B0-4697-9066-269BD07AA36A}" dt="2022-08-03T00:34:17.689" v="3588" actId="1076"/>
          <ac:spMkLst>
            <pc:docMk/>
            <pc:sldMk cId="3794160474" sldId="353"/>
            <ac:spMk id="15" creationId="{C56698B1-C14F-DC5B-A94B-05725D693ED0}"/>
          </ac:spMkLst>
        </pc:spChg>
        <pc:graphicFrameChg chg="add del mod">
          <ac:chgData name="Thúy Mai" userId="222f1c7e07c9bd7a" providerId="LiveId" clId="{65F23DFB-40B0-4697-9066-269BD07AA36A}" dt="2022-08-03T00:27:55.166" v="3490"/>
          <ac:graphicFrameMkLst>
            <pc:docMk/>
            <pc:sldMk cId="3794160474" sldId="353"/>
            <ac:graphicFrameMk id="2" creationId="{46B05D3A-C45D-085B-A628-5ED0A9C54F61}"/>
          </ac:graphicFrameMkLst>
        </pc:graphicFrameChg>
        <pc:graphicFrameChg chg="add del mod modGraphic">
          <ac:chgData name="Thúy Mai" userId="222f1c7e07c9bd7a" providerId="LiveId" clId="{65F23DFB-40B0-4697-9066-269BD07AA36A}" dt="2022-08-03T00:32:12.177" v="3563" actId="478"/>
          <ac:graphicFrameMkLst>
            <pc:docMk/>
            <pc:sldMk cId="3794160474" sldId="353"/>
            <ac:graphicFrameMk id="3" creationId="{9D421F74-754E-5E5C-9F9A-C1B15F938937}"/>
          </ac:graphicFrameMkLst>
        </pc:graphicFrameChg>
        <pc:graphicFrameChg chg="mod modGraphic">
          <ac:chgData name="Thúy Mai" userId="222f1c7e07c9bd7a" providerId="LiveId" clId="{65F23DFB-40B0-4697-9066-269BD07AA36A}" dt="2022-08-03T00:34:20.678" v="3590" actId="1076"/>
          <ac:graphicFrameMkLst>
            <pc:docMk/>
            <pc:sldMk cId="3794160474" sldId="353"/>
            <ac:graphicFrameMk id="4" creationId="{6EDA0827-1D52-97A1-6C14-388F1AD42AF3}"/>
          </ac:graphicFrameMkLst>
        </pc:graphicFrameChg>
      </pc:sldChg>
      <pc:sldChg chg="addSp delSp modSp add mod modAnim">
        <pc:chgData name="Thúy Mai" userId="222f1c7e07c9bd7a" providerId="LiveId" clId="{65F23DFB-40B0-4697-9066-269BD07AA36A}" dt="2022-08-03T00:37:00.810" v="3644"/>
        <pc:sldMkLst>
          <pc:docMk/>
          <pc:sldMk cId="553111501" sldId="354"/>
        </pc:sldMkLst>
        <pc:spChg chg="mod">
          <ac:chgData name="Thúy Mai" userId="222f1c7e07c9bd7a" providerId="LiveId" clId="{65F23DFB-40B0-4697-9066-269BD07AA36A}" dt="2022-08-03T00:36:39.446" v="3640" actId="1076"/>
          <ac:spMkLst>
            <pc:docMk/>
            <pc:sldMk cId="553111501" sldId="354"/>
            <ac:spMk id="5" creationId="{5D349D4F-3B27-5ED8-D083-0AC4DB7A56F5}"/>
          </ac:spMkLst>
        </pc:spChg>
        <pc:spChg chg="add del mod">
          <ac:chgData name="Thúy Mai" userId="222f1c7e07c9bd7a" providerId="LiveId" clId="{65F23DFB-40B0-4697-9066-269BD07AA36A}" dt="2022-08-03T00:31:22.364" v="3555" actId="478"/>
          <ac:spMkLst>
            <pc:docMk/>
            <pc:sldMk cId="553111501" sldId="354"/>
            <ac:spMk id="6" creationId="{673DD3EF-C1F5-1DE9-3735-43F3E0178D8E}"/>
          </ac:spMkLst>
        </pc:spChg>
        <pc:spChg chg="mod">
          <ac:chgData name="Thúy Mai" userId="222f1c7e07c9bd7a" providerId="LiveId" clId="{65F23DFB-40B0-4697-9066-269BD07AA36A}" dt="2022-08-03T00:36:36.387" v="3639" actId="1076"/>
          <ac:spMkLst>
            <pc:docMk/>
            <pc:sldMk cId="553111501" sldId="354"/>
            <ac:spMk id="7" creationId="{21A7818B-004F-2EE9-BF89-93691385BF9E}"/>
          </ac:spMkLst>
        </pc:spChg>
        <pc:spChg chg="mod">
          <ac:chgData name="Thúy Mai" userId="222f1c7e07c9bd7a" providerId="LiveId" clId="{65F23DFB-40B0-4697-9066-269BD07AA36A}" dt="2022-08-03T00:36:36.387" v="3639" actId="1076"/>
          <ac:spMkLst>
            <pc:docMk/>
            <pc:sldMk cId="553111501" sldId="354"/>
            <ac:spMk id="9" creationId="{588AD380-B243-5105-DE36-2B366E17AB57}"/>
          </ac:spMkLst>
        </pc:spChg>
        <pc:spChg chg="mod">
          <ac:chgData name="Thúy Mai" userId="222f1c7e07c9bd7a" providerId="LiveId" clId="{65F23DFB-40B0-4697-9066-269BD07AA36A}" dt="2022-08-03T00:36:36.387" v="3639" actId="1076"/>
          <ac:spMkLst>
            <pc:docMk/>
            <pc:sldMk cId="553111501" sldId="354"/>
            <ac:spMk id="11" creationId="{8F37AB87-B50D-5EB1-9911-76F47EECD1C1}"/>
          </ac:spMkLst>
        </pc:spChg>
        <pc:spChg chg="mod">
          <ac:chgData name="Thúy Mai" userId="222f1c7e07c9bd7a" providerId="LiveId" clId="{65F23DFB-40B0-4697-9066-269BD07AA36A}" dt="2022-08-03T00:36:36.387" v="3639" actId="1076"/>
          <ac:spMkLst>
            <pc:docMk/>
            <pc:sldMk cId="553111501" sldId="354"/>
            <ac:spMk id="13" creationId="{94947357-3E30-520B-BA6E-0E4C1F5C6135}"/>
          </ac:spMkLst>
        </pc:spChg>
        <pc:spChg chg="add mod">
          <ac:chgData name="Thúy Mai" userId="222f1c7e07c9bd7a" providerId="LiveId" clId="{65F23DFB-40B0-4697-9066-269BD07AA36A}" dt="2022-08-03T00:36:36.387" v="3639" actId="1076"/>
          <ac:spMkLst>
            <pc:docMk/>
            <pc:sldMk cId="553111501" sldId="354"/>
            <ac:spMk id="14" creationId="{0A1000B0-D4AD-5805-56E2-533190AFDD4A}"/>
          </ac:spMkLst>
        </pc:spChg>
        <pc:spChg chg="add mod">
          <ac:chgData name="Thúy Mai" userId="222f1c7e07c9bd7a" providerId="LiveId" clId="{65F23DFB-40B0-4697-9066-269BD07AA36A}" dt="2022-08-03T00:36:36.387" v="3639" actId="1076"/>
          <ac:spMkLst>
            <pc:docMk/>
            <pc:sldMk cId="553111501" sldId="354"/>
            <ac:spMk id="15" creationId="{106D444D-B1B5-2C3A-36D9-33AD73C1675C}"/>
          </ac:spMkLst>
        </pc:spChg>
        <pc:graphicFrameChg chg="mod">
          <ac:chgData name="Thúy Mai" userId="222f1c7e07c9bd7a" providerId="LiveId" clId="{65F23DFB-40B0-4697-9066-269BD07AA36A}" dt="2022-08-03T00:36:36.387" v="3639" actId="1076"/>
          <ac:graphicFrameMkLst>
            <pc:docMk/>
            <pc:sldMk cId="553111501" sldId="354"/>
            <ac:graphicFrameMk id="3" creationId="{9D421F74-754E-5E5C-9F9A-C1B15F938937}"/>
          </ac:graphicFrameMkLst>
        </pc:graphicFrameChg>
        <pc:graphicFrameChg chg="del">
          <ac:chgData name="Thúy Mai" userId="222f1c7e07c9bd7a" providerId="LiveId" clId="{65F23DFB-40B0-4697-9066-269BD07AA36A}" dt="2022-08-03T00:31:19.839" v="3554" actId="478"/>
          <ac:graphicFrameMkLst>
            <pc:docMk/>
            <pc:sldMk cId="553111501" sldId="354"/>
            <ac:graphicFrameMk id="4" creationId="{6EDA0827-1D52-97A1-6C14-388F1AD42AF3}"/>
          </ac:graphicFrameMkLst>
        </pc:graphicFrameChg>
        <pc:graphicFrameChg chg="add mod ord modGraphic">
          <ac:chgData name="Thúy Mai" userId="222f1c7e07c9bd7a" providerId="LiveId" clId="{65F23DFB-40B0-4697-9066-269BD07AA36A}" dt="2022-08-03T00:36:36.387" v="3639" actId="1076"/>
          <ac:graphicFrameMkLst>
            <pc:docMk/>
            <pc:sldMk cId="553111501" sldId="354"/>
            <ac:graphicFrameMk id="12" creationId="{5D795A4F-9D99-654D-0D68-29237573FCAF}"/>
          </ac:graphicFrameMkLst>
        </pc:graphicFrameChg>
      </pc:sldChg>
      <pc:sldChg chg="add del">
        <pc:chgData name="Thúy Mai" userId="222f1c7e07c9bd7a" providerId="LiveId" clId="{65F23DFB-40B0-4697-9066-269BD07AA36A}" dt="2022-08-03T00:31:11.333" v="3552" actId="2890"/>
        <pc:sldMkLst>
          <pc:docMk/>
          <pc:sldMk cId="1519885445" sldId="354"/>
        </pc:sldMkLst>
      </pc:sldChg>
      <pc:sldChg chg="add del">
        <pc:chgData name="Thúy Mai" userId="222f1c7e07c9bd7a" providerId="LiveId" clId="{65F23DFB-40B0-4697-9066-269BD07AA36A}" dt="2022-08-03T00:36:46.827" v="3642" actId="2890"/>
        <pc:sldMkLst>
          <pc:docMk/>
          <pc:sldMk cId="1818365632" sldId="355"/>
        </pc:sldMkLst>
      </pc:sldChg>
      <pc:sldChg chg="add del">
        <pc:chgData name="Thúy Mai" userId="222f1c7e07c9bd7a" providerId="LiveId" clId="{65F23DFB-40B0-4697-9066-269BD07AA36A}" dt="2022-08-03T00:37:20.799" v="3647" actId="47"/>
        <pc:sldMkLst>
          <pc:docMk/>
          <pc:sldMk cId="4157837732" sldId="355"/>
        </pc:sldMkLst>
      </pc:sldChg>
      <pc:sldChg chg="delSp modSp add mod delAnim">
        <pc:chgData name="Thúy Mai" userId="222f1c7e07c9bd7a" providerId="LiveId" clId="{65F23DFB-40B0-4697-9066-269BD07AA36A}" dt="2022-08-03T00:38:52.296" v="3669" actId="478"/>
        <pc:sldMkLst>
          <pc:docMk/>
          <pc:sldMk cId="303879350" sldId="356"/>
        </pc:sldMkLst>
        <pc:spChg chg="mod">
          <ac:chgData name="Thúy Mai" userId="222f1c7e07c9bd7a" providerId="LiveId" clId="{65F23DFB-40B0-4697-9066-269BD07AA36A}" dt="2022-08-03T00:38:13.816" v="3655" actId="14100"/>
          <ac:spMkLst>
            <pc:docMk/>
            <pc:sldMk cId="303879350" sldId="356"/>
            <ac:spMk id="7" creationId="{21A7818B-004F-2EE9-BF89-93691385BF9E}"/>
          </ac:spMkLst>
        </pc:spChg>
        <pc:spChg chg="del">
          <ac:chgData name="Thúy Mai" userId="222f1c7e07c9bd7a" providerId="LiveId" clId="{65F23DFB-40B0-4697-9066-269BD07AA36A}" dt="2022-08-03T00:38:06.239" v="3652" actId="478"/>
          <ac:spMkLst>
            <pc:docMk/>
            <pc:sldMk cId="303879350" sldId="356"/>
            <ac:spMk id="9" creationId="{588AD380-B243-5105-DE36-2B366E17AB57}"/>
          </ac:spMkLst>
        </pc:spChg>
        <pc:spChg chg="del">
          <ac:chgData name="Thúy Mai" userId="222f1c7e07c9bd7a" providerId="LiveId" clId="{65F23DFB-40B0-4697-9066-269BD07AA36A}" dt="2022-08-03T00:38:08.556" v="3653" actId="478"/>
          <ac:spMkLst>
            <pc:docMk/>
            <pc:sldMk cId="303879350" sldId="356"/>
            <ac:spMk id="11" creationId="{8F37AB87-B50D-5EB1-9911-76F47EECD1C1}"/>
          </ac:spMkLst>
        </pc:spChg>
        <pc:spChg chg="mod">
          <ac:chgData name="Thúy Mai" userId="222f1c7e07c9bd7a" providerId="LiveId" clId="{65F23DFB-40B0-4697-9066-269BD07AA36A}" dt="2022-08-03T00:38:37.399" v="3662" actId="14100"/>
          <ac:spMkLst>
            <pc:docMk/>
            <pc:sldMk cId="303879350" sldId="356"/>
            <ac:spMk id="13" creationId="{94947357-3E30-520B-BA6E-0E4C1F5C6135}"/>
          </ac:spMkLst>
        </pc:spChg>
        <pc:spChg chg="del">
          <ac:chgData name="Thúy Mai" userId="222f1c7e07c9bd7a" providerId="LiveId" clId="{65F23DFB-40B0-4697-9066-269BD07AA36A}" dt="2022-08-03T00:38:31.421" v="3660" actId="478"/>
          <ac:spMkLst>
            <pc:docMk/>
            <pc:sldMk cId="303879350" sldId="356"/>
            <ac:spMk id="14" creationId="{0A1000B0-D4AD-5805-56E2-533190AFDD4A}"/>
          </ac:spMkLst>
        </pc:spChg>
        <pc:spChg chg="mod">
          <ac:chgData name="Thúy Mai" userId="222f1c7e07c9bd7a" providerId="LiveId" clId="{65F23DFB-40B0-4697-9066-269BD07AA36A}" dt="2022-08-03T00:38:49.556" v="3667" actId="1076"/>
          <ac:spMkLst>
            <pc:docMk/>
            <pc:sldMk cId="303879350" sldId="356"/>
            <ac:spMk id="15" creationId="{106D444D-B1B5-2C3A-36D9-33AD73C1675C}"/>
          </ac:spMkLst>
        </pc:spChg>
        <pc:graphicFrameChg chg="del mod modGraphic">
          <ac:chgData name="Thúy Mai" userId="222f1c7e07c9bd7a" providerId="LiveId" clId="{65F23DFB-40B0-4697-9066-269BD07AA36A}" dt="2022-08-03T00:38:52.296" v="3669" actId="478"/>
          <ac:graphicFrameMkLst>
            <pc:docMk/>
            <pc:sldMk cId="303879350" sldId="356"/>
            <ac:graphicFrameMk id="3" creationId="{9D421F74-754E-5E5C-9F9A-C1B15F938937}"/>
          </ac:graphicFrameMkLst>
        </pc:graphicFrameChg>
        <pc:graphicFrameChg chg="mod">
          <ac:chgData name="Thúy Mai" userId="222f1c7e07c9bd7a" providerId="LiveId" clId="{65F23DFB-40B0-4697-9066-269BD07AA36A}" dt="2022-08-03T00:37:43.543" v="3648"/>
          <ac:graphicFrameMkLst>
            <pc:docMk/>
            <pc:sldMk cId="303879350" sldId="356"/>
            <ac:graphicFrameMk id="12" creationId="{5D795A4F-9D99-654D-0D68-29237573FCAF}"/>
          </ac:graphicFrameMkLst>
        </pc:graphicFrameChg>
      </pc:sldChg>
      <pc:sldChg chg="delSp add del mod ord">
        <pc:chgData name="Thúy Mai" userId="222f1c7e07c9bd7a" providerId="LiveId" clId="{65F23DFB-40B0-4697-9066-269BD07AA36A}" dt="2022-08-03T01:20:25.169" v="4443" actId="47"/>
        <pc:sldMkLst>
          <pc:docMk/>
          <pc:sldMk cId="3208321983" sldId="357"/>
        </pc:sldMkLst>
        <pc:graphicFrameChg chg="del">
          <ac:chgData name="Thúy Mai" userId="222f1c7e07c9bd7a" providerId="LiveId" clId="{65F23DFB-40B0-4697-9066-269BD07AA36A}" dt="2022-08-03T00:41:08.030" v="3692" actId="21"/>
          <ac:graphicFrameMkLst>
            <pc:docMk/>
            <pc:sldMk cId="3208321983" sldId="357"/>
            <ac:graphicFrameMk id="5" creationId="{3B047C33-7D71-88EE-B336-D448D9960E00}"/>
          </ac:graphicFrameMkLst>
        </pc:graphicFrameChg>
      </pc:sldChg>
      <pc:sldChg chg="addSp delSp modSp add del mod ord">
        <pc:chgData name="Thúy Mai" userId="222f1c7e07c9bd7a" providerId="LiveId" clId="{65F23DFB-40B0-4697-9066-269BD07AA36A}" dt="2022-08-03T00:47:51.077" v="3816" actId="47"/>
        <pc:sldMkLst>
          <pc:docMk/>
          <pc:sldMk cId="3285113839" sldId="358"/>
        </pc:sldMkLst>
        <pc:spChg chg="mod">
          <ac:chgData name="Thúy Mai" userId="222f1c7e07c9bd7a" providerId="LiveId" clId="{65F23DFB-40B0-4697-9066-269BD07AA36A}" dt="2022-08-03T00:40:55.146" v="3689" actId="1076"/>
          <ac:spMkLst>
            <pc:docMk/>
            <pc:sldMk cId="3285113839" sldId="358"/>
            <ac:spMk id="5" creationId="{FF36077D-BF6D-C35C-29E5-C55A1E723EC0}"/>
          </ac:spMkLst>
        </pc:spChg>
        <pc:spChg chg="add mod">
          <ac:chgData name="Thúy Mai" userId="222f1c7e07c9bd7a" providerId="LiveId" clId="{65F23DFB-40B0-4697-9066-269BD07AA36A}" dt="2022-08-03T00:40:57.325" v="3690" actId="1076"/>
          <ac:spMkLst>
            <pc:docMk/>
            <pc:sldMk cId="3285113839" sldId="358"/>
            <ac:spMk id="7" creationId="{F3CBE4D0-A693-4CFE-E894-B1D3C2FB6DF6}"/>
          </ac:spMkLst>
        </pc:spChg>
        <pc:spChg chg="add mod">
          <ac:chgData name="Thúy Mai" userId="222f1c7e07c9bd7a" providerId="LiveId" clId="{65F23DFB-40B0-4697-9066-269BD07AA36A}" dt="2022-08-03T00:46:06.707" v="3788" actId="1076"/>
          <ac:spMkLst>
            <pc:docMk/>
            <pc:sldMk cId="3285113839" sldId="358"/>
            <ac:spMk id="11" creationId="{D6176EDA-4DBA-DADD-0437-D30395090731}"/>
          </ac:spMkLst>
        </pc:spChg>
        <pc:spChg chg="add mod">
          <ac:chgData name="Thúy Mai" userId="222f1c7e07c9bd7a" providerId="LiveId" clId="{65F23DFB-40B0-4697-9066-269BD07AA36A}" dt="2022-08-03T00:46:15.988" v="3793" actId="1076"/>
          <ac:spMkLst>
            <pc:docMk/>
            <pc:sldMk cId="3285113839" sldId="358"/>
            <ac:spMk id="13" creationId="{8291F17A-C412-58A6-E1AC-41F7659164A9}"/>
          </ac:spMkLst>
        </pc:spChg>
        <pc:spChg chg="add mod">
          <ac:chgData name="Thúy Mai" userId="222f1c7e07c9bd7a" providerId="LiveId" clId="{65F23DFB-40B0-4697-9066-269BD07AA36A}" dt="2022-08-03T00:46:49.907" v="3803" actId="1076"/>
          <ac:spMkLst>
            <pc:docMk/>
            <pc:sldMk cId="3285113839" sldId="358"/>
            <ac:spMk id="15" creationId="{18D03393-98E4-643F-C663-55521BE6CB66}"/>
          </ac:spMkLst>
        </pc:spChg>
        <pc:spChg chg="add mod">
          <ac:chgData name="Thúy Mai" userId="222f1c7e07c9bd7a" providerId="LiveId" clId="{65F23DFB-40B0-4697-9066-269BD07AA36A}" dt="2022-08-03T00:46:40.095" v="3800" actId="571"/>
          <ac:spMkLst>
            <pc:docMk/>
            <pc:sldMk cId="3285113839" sldId="358"/>
            <ac:spMk id="16" creationId="{595F6A51-1A66-6375-BDEB-5852DC7A3CC9}"/>
          </ac:spMkLst>
        </pc:spChg>
        <pc:graphicFrameChg chg="add del mod">
          <ac:chgData name="Thúy Mai" userId="222f1c7e07c9bd7a" providerId="LiveId" clId="{65F23DFB-40B0-4697-9066-269BD07AA36A}" dt="2022-08-03T00:40:42.700" v="3682"/>
          <ac:graphicFrameMkLst>
            <pc:docMk/>
            <pc:sldMk cId="3285113839" sldId="358"/>
            <ac:graphicFrameMk id="2" creationId="{2EA7BADF-3DE5-DB69-D990-313ED9E96138}"/>
          </ac:graphicFrameMkLst>
        </pc:graphicFrameChg>
        <pc:graphicFrameChg chg="add del mod">
          <ac:chgData name="Thúy Mai" userId="222f1c7e07c9bd7a" providerId="LiveId" clId="{65F23DFB-40B0-4697-9066-269BD07AA36A}" dt="2022-08-03T00:41:47.004" v="3697"/>
          <ac:graphicFrameMkLst>
            <pc:docMk/>
            <pc:sldMk cId="3285113839" sldId="358"/>
            <ac:graphicFrameMk id="3" creationId="{2F816832-BEBA-9C82-4CC1-C1E644701283}"/>
          </ac:graphicFrameMkLst>
        </pc:graphicFrameChg>
        <pc:graphicFrameChg chg="add del mod modGraphic">
          <ac:chgData name="Thúy Mai" userId="222f1c7e07c9bd7a" providerId="LiveId" clId="{65F23DFB-40B0-4697-9066-269BD07AA36A}" dt="2022-08-03T00:47:00.992" v="3805" actId="21"/>
          <ac:graphicFrameMkLst>
            <pc:docMk/>
            <pc:sldMk cId="3285113839" sldId="358"/>
            <ac:graphicFrameMk id="4" creationId="{52B4A3A0-A8A3-7100-D06F-BF1737FBB48C}"/>
          </ac:graphicFrameMkLst>
        </pc:graphicFrameChg>
        <pc:graphicFrameChg chg="add mod modGraphic">
          <ac:chgData name="Thúy Mai" userId="222f1c7e07c9bd7a" providerId="LiveId" clId="{65F23DFB-40B0-4697-9066-269BD07AA36A}" dt="2022-08-03T00:47:18.975" v="3809" actId="113"/>
          <ac:graphicFrameMkLst>
            <pc:docMk/>
            <pc:sldMk cId="3285113839" sldId="358"/>
            <ac:graphicFrameMk id="8" creationId="{DEA7B8A8-8649-BE67-9A0A-937F011AE280}"/>
          </ac:graphicFrameMkLst>
        </pc:graphicFrameChg>
        <pc:picChg chg="del mod">
          <ac:chgData name="Thúy Mai" userId="222f1c7e07c9bd7a" providerId="LiveId" clId="{65F23DFB-40B0-4697-9066-269BD07AA36A}" dt="2022-08-03T00:40:58.390" v="3691" actId="478"/>
          <ac:picMkLst>
            <pc:docMk/>
            <pc:sldMk cId="3285113839" sldId="358"/>
            <ac:picMk id="28" creationId="{3196862A-EC08-7F4A-2702-FB9FE6D59B13}"/>
          </ac:picMkLst>
        </pc:picChg>
      </pc:sldChg>
      <pc:sldChg chg="addSp delSp modSp add mod modAnim">
        <pc:chgData name="Thúy Mai" userId="222f1c7e07c9bd7a" providerId="LiveId" clId="{65F23DFB-40B0-4697-9066-269BD07AA36A}" dt="2022-08-03T01:45:48.439" v="4804" actId="478"/>
        <pc:sldMkLst>
          <pc:docMk/>
          <pc:sldMk cId="12964979" sldId="359"/>
        </pc:sldMkLst>
        <pc:spChg chg="add mod">
          <ac:chgData name="Thúy Mai" userId="222f1c7e07c9bd7a" providerId="LiveId" clId="{65F23DFB-40B0-4697-9066-269BD07AA36A}" dt="2022-08-03T01:07:09.660" v="4169" actId="1076"/>
          <ac:spMkLst>
            <pc:docMk/>
            <pc:sldMk cId="12964979" sldId="359"/>
            <ac:spMk id="10" creationId="{64AE0260-175B-7916-9AA1-B954F0F06E14}"/>
          </ac:spMkLst>
        </pc:spChg>
        <pc:spChg chg="add mod">
          <ac:chgData name="Thúy Mai" userId="222f1c7e07c9bd7a" providerId="LiveId" clId="{65F23DFB-40B0-4697-9066-269BD07AA36A}" dt="2022-08-03T01:07:11.710" v="4170" actId="1076"/>
          <ac:spMkLst>
            <pc:docMk/>
            <pc:sldMk cId="12964979" sldId="359"/>
            <ac:spMk id="11" creationId="{6AE08AC5-BC6C-8663-6F93-7EDACECB1976}"/>
          </ac:spMkLst>
        </pc:spChg>
        <pc:spChg chg="add mod">
          <ac:chgData name="Thúy Mai" userId="222f1c7e07c9bd7a" providerId="LiveId" clId="{65F23DFB-40B0-4697-9066-269BD07AA36A}" dt="2022-08-03T01:07:14.074" v="4171" actId="1076"/>
          <ac:spMkLst>
            <pc:docMk/>
            <pc:sldMk cId="12964979" sldId="359"/>
            <ac:spMk id="12" creationId="{19F59904-E70E-6ABD-5494-A46743FD1D73}"/>
          </ac:spMkLst>
        </pc:spChg>
        <pc:spChg chg="add mod">
          <ac:chgData name="Thúy Mai" userId="222f1c7e07c9bd7a" providerId="LiveId" clId="{65F23DFB-40B0-4697-9066-269BD07AA36A}" dt="2022-08-03T01:07:16.275" v="4172" actId="1076"/>
          <ac:spMkLst>
            <pc:docMk/>
            <pc:sldMk cId="12964979" sldId="359"/>
            <ac:spMk id="13" creationId="{66B402BA-D136-C000-3361-718E7902766A}"/>
          </ac:spMkLst>
        </pc:spChg>
        <pc:spChg chg="add mod">
          <ac:chgData name="Thúy Mai" userId="222f1c7e07c9bd7a" providerId="LiveId" clId="{65F23DFB-40B0-4697-9066-269BD07AA36A}" dt="2022-08-03T01:07:20.175" v="4173" actId="1076"/>
          <ac:spMkLst>
            <pc:docMk/>
            <pc:sldMk cId="12964979" sldId="359"/>
            <ac:spMk id="14" creationId="{9DD321F5-2223-D95C-CA3F-82360B91E4A4}"/>
          </ac:spMkLst>
        </pc:spChg>
        <pc:graphicFrameChg chg="add del mod">
          <ac:chgData name="Thúy Mai" userId="222f1c7e07c9bd7a" providerId="LiveId" clId="{65F23DFB-40B0-4697-9066-269BD07AA36A}" dt="2022-08-03T01:04:05.492" v="4108"/>
          <ac:graphicFrameMkLst>
            <pc:docMk/>
            <pc:sldMk cId="12964979" sldId="359"/>
            <ac:graphicFrameMk id="2" creationId="{343855DD-EAF6-FD44-155C-94EEEA36C7A8}"/>
          </ac:graphicFrameMkLst>
        </pc:graphicFrameChg>
        <pc:graphicFrameChg chg="add del mod modGraphic">
          <ac:chgData name="Thúy Mai" userId="222f1c7e07c9bd7a" providerId="LiveId" clId="{65F23DFB-40B0-4697-9066-269BD07AA36A}" dt="2022-08-03T01:45:48.439" v="4804" actId="478"/>
          <ac:graphicFrameMkLst>
            <pc:docMk/>
            <pc:sldMk cId="12964979" sldId="359"/>
            <ac:graphicFrameMk id="3" creationId="{A9279CD9-3528-0A6D-6B74-A7E91AC081CF}"/>
          </ac:graphicFrameMkLst>
        </pc:graphicFrameChg>
        <pc:graphicFrameChg chg="del mod modGraphic">
          <ac:chgData name="Thúy Mai" userId="222f1c7e07c9bd7a" providerId="LiveId" clId="{65F23DFB-40B0-4697-9066-269BD07AA36A}" dt="2022-08-03T01:02:26.246" v="4088" actId="478"/>
          <ac:graphicFrameMkLst>
            <pc:docMk/>
            <pc:sldMk cId="12964979" sldId="359"/>
            <ac:graphicFrameMk id="4" creationId="{52B4A3A0-A8A3-7100-D06F-BF1737FBB48C}"/>
          </ac:graphicFrameMkLst>
        </pc:graphicFrameChg>
        <pc:graphicFrameChg chg="del">
          <ac:chgData name="Thúy Mai" userId="222f1c7e07c9bd7a" providerId="LiveId" clId="{65F23DFB-40B0-4697-9066-269BD07AA36A}" dt="2022-08-03T01:02:21.190" v="4086" actId="478"/>
          <ac:graphicFrameMkLst>
            <pc:docMk/>
            <pc:sldMk cId="12964979" sldId="359"/>
            <ac:graphicFrameMk id="8" creationId="{DEA7B8A8-8649-BE67-9A0A-937F011AE280}"/>
          </ac:graphicFrameMkLst>
        </pc:graphicFrameChg>
        <pc:graphicFrameChg chg="add mod modGraphic">
          <ac:chgData name="Thúy Mai" userId="222f1c7e07c9bd7a" providerId="LiveId" clId="{65F23DFB-40B0-4697-9066-269BD07AA36A}" dt="2022-08-03T01:07:02.060" v="4167" actId="1076"/>
          <ac:graphicFrameMkLst>
            <pc:docMk/>
            <pc:sldMk cId="12964979" sldId="359"/>
            <ac:graphicFrameMk id="9" creationId="{0ADFBDF5-0132-20CF-28CF-BB8FD7F016C7}"/>
          </ac:graphicFrameMkLst>
        </pc:graphicFrameChg>
      </pc:sldChg>
      <pc:sldChg chg="add del">
        <pc:chgData name="Thúy Mai" userId="222f1c7e07c9bd7a" providerId="LiveId" clId="{65F23DFB-40B0-4697-9066-269BD07AA36A}" dt="2022-08-03T00:47:10.132" v="3807" actId="47"/>
        <pc:sldMkLst>
          <pc:docMk/>
          <pc:sldMk cId="1855830894" sldId="360"/>
        </pc:sldMkLst>
      </pc:sldChg>
      <pc:sldChg chg="addSp delSp modSp add mod modAnim">
        <pc:chgData name="Thúy Mai" userId="222f1c7e07c9bd7a" providerId="LiveId" clId="{65F23DFB-40B0-4697-9066-269BD07AA36A}" dt="2022-08-03T01:01:22.066" v="4074" actId="478"/>
        <pc:sldMkLst>
          <pc:docMk/>
          <pc:sldMk cId="224581170" sldId="361"/>
        </pc:sldMkLst>
        <pc:spChg chg="add mod">
          <ac:chgData name="Thúy Mai" userId="222f1c7e07c9bd7a" providerId="LiveId" clId="{65F23DFB-40B0-4697-9066-269BD07AA36A}" dt="2022-08-03T00:47:34.386" v="3812" actId="571"/>
          <ac:spMkLst>
            <pc:docMk/>
            <pc:sldMk cId="224581170" sldId="361"/>
            <ac:spMk id="10" creationId="{EC470ADC-4B03-5230-8347-467AA8054EF1}"/>
          </ac:spMkLst>
        </pc:spChg>
        <pc:spChg chg="add mod">
          <ac:chgData name="Thúy Mai" userId="222f1c7e07c9bd7a" providerId="LiveId" clId="{65F23DFB-40B0-4697-9066-269BD07AA36A}" dt="2022-08-03T00:47:34.386" v="3812" actId="571"/>
          <ac:spMkLst>
            <pc:docMk/>
            <pc:sldMk cId="224581170" sldId="361"/>
            <ac:spMk id="12" creationId="{3C80FD68-3BD6-9911-AD73-499BEBC88FBA}"/>
          </ac:spMkLst>
        </pc:spChg>
        <pc:graphicFrameChg chg="del modGraphic">
          <ac:chgData name="Thúy Mai" userId="222f1c7e07c9bd7a" providerId="LiveId" clId="{65F23DFB-40B0-4697-9066-269BD07AA36A}" dt="2022-08-03T01:01:22.066" v="4074" actId="478"/>
          <ac:graphicFrameMkLst>
            <pc:docMk/>
            <pc:sldMk cId="224581170" sldId="361"/>
            <ac:graphicFrameMk id="4" creationId="{52B4A3A0-A8A3-7100-D06F-BF1737FBB48C}"/>
          </ac:graphicFrameMkLst>
        </pc:graphicFrameChg>
        <pc:graphicFrameChg chg="modGraphic">
          <ac:chgData name="Thúy Mai" userId="222f1c7e07c9bd7a" providerId="LiveId" clId="{65F23DFB-40B0-4697-9066-269BD07AA36A}" dt="2022-08-03T00:47:25.185" v="3810" actId="113"/>
          <ac:graphicFrameMkLst>
            <pc:docMk/>
            <pc:sldMk cId="224581170" sldId="361"/>
            <ac:graphicFrameMk id="8" creationId="{DEA7B8A8-8649-BE67-9A0A-937F011AE280}"/>
          </ac:graphicFrameMkLst>
        </pc:graphicFrameChg>
        <pc:graphicFrameChg chg="add del mod">
          <ac:chgData name="Thúy Mai" userId="222f1c7e07c9bd7a" providerId="LiveId" clId="{65F23DFB-40B0-4697-9066-269BD07AA36A}" dt="2022-08-03T00:55:48.248" v="3952"/>
          <ac:graphicFrameMkLst>
            <pc:docMk/>
            <pc:sldMk cId="224581170" sldId="361"/>
            <ac:graphicFrameMk id="14" creationId="{63DFBEE7-1732-C114-1B24-B78030A11ED9}"/>
          </ac:graphicFrameMkLst>
        </pc:graphicFrameChg>
      </pc:sldChg>
      <pc:sldChg chg="addSp delSp modSp add mod delAnim modAnim">
        <pc:chgData name="Thúy Mai" userId="222f1c7e07c9bd7a" providerId="LiveId" clId="{65F23DFB-40B0-4697-9066-269BD07AA36A}" dt="2022-08-03T00:52:33.730" v="3904"/>
        <pc:sldMkLst>
          <pc:docMk/>
          <pc:sldMk cId="703335707" sldId="362"/>
        </pc:sldMkLst>
        <pc:spChg chg="mod">
          <ac:chgData name="Thúy Mai" userId="222f1c7e07c9bd7a" providerId="LiveId" clId="{65F23DFB-40B0-4697-9066-269BD07AA36A}" dt="2022-08-03T00:50:32.360" v="3862" actId="1076"/>
          <ac:spMkLst>
            <pc:docMk/>
            <pc:sldMk cId="703335707" sldId="362"/>
            <ac:spMk id="5" creationId="{FF36077D-BF6D-C35C-29E5-C55A1E723EC0}"/>
          </ac:spMkLst>
        </pc:spChg>
        <pc:spChg chg="del">
          <ac:chgData name="Thúy Mai" userId="222f1c7e07c9bd7a" providerId="LiveId" clId="{65F23DFB-40B0-4697-9066-269BD07AA36A}" dt="2022-08-03T00:50:28.471" v="3861" actId="478"/>
          <ac:spMkLst>
            <pc:docMk/>
            <pc:sldMk cId="703335707" sldId="362"/>
            <ac:spMk id="6" creationId="{5E5637E2-34E4-348D-26FA-FDC7800CBDC9}"/>
          </ac:spMkLst>
        </pc:spChg>
        <pc:spChg chg="mod">
          <ac:chgData name="Thúy Mai" userId="222f1c7e07c9bd7a" providerId="LiveId" clId="{65F23DFB-40B0-4697-9066-269BD07AA36A}" dt="2022-08-03T00:50:38.172" v="3863" actId="1076"/>
          <ac:spMkLst>
            <pc:docMk/>
            <pc:sldMk cId="703335707" sldId="362"/>
            <ac:spMk id="7" creationId="{F3CBE4D0-A693-4CFE-E894-B1D3C2FB6DF6}"/>
          </ac:spMkLst>
        </pc:spChg>
        <pc:spChg chg="mod">
          <ac:chgData name="Thúy Mai" userId="222f1c7e07c9bd7a" providerId="LiveId" clId="{65F23DFB-40B0-4697-9066-269BD07AA36A}" dt="2022-08-03T00:51:52.578" v="3889" actId="1076"/>
          <ac:spMkLst>
            <pc:docMk/>
            <pc:sldMk cId="703335707" sldId="362"/>
            <ac:spMk id="11" creationId="{D6176EDA-4DBA-DADD-0437-D30395090731}"/>
          </ac:spMkLst>
        </pc:spChg>
        <pc:spChg chg="add del mod">
          <ac:chgData name="Thúy Mai" userId="222f1c7e07c9bd7a" providerId="LiveId" clId="{65F23DFB-40B0-4697-9066-269BD07AA36A}" dt="2022-08-03T00:52:33.730" v="3904"/>
          <ac:spMkLst>
            <pc:docMk/>
            <pc:sldMk cId="703335707" sldId="362"/>
            <ac:spMk id="12" creationId="{2D54BBB6-6D9A-39BA-53B3-D7A43E93A74E}"/>
          </ac:spMkLst>
        </pc:spChg>
        <pc:spChg chg="mod">
          <ac:chgData name="Thúy Mai" userId="222f1c7e07c9bd7a" providerId="LiveId" clId="{65F23DFB-40B0-4697-9066-269BD07AA36A}" dt="2022-08-03T00:52:22.210" v="3899" actId="1076"/>
          <ac:spMkLst>
            <pc:docMk/>
            <pc:sldMk cId="703335707" sldId="362"/>
            <ac:spMk id="13" creationId="{8291F17A-C412-58A6-E1AC-41F7659164A9}"/>
          </ac:spMkLst>
        </pc:spChg>
        <pc:spChg chg="add mod">
          <ac:chgData name="Thúy Mai" userId="222f1c7e07c9bd7a" providerId="LiveId" clId="{65F23DFB-40B0-4697-9066-269BD07AA36A}" dt="2022-08-03T00:52:24.720" v="3900" actId="1076"/>
          <ac:spMkLst>
            <pc:docMk/>
            <pc:sldMk cId="703335707" sldId="362"/>
            <ac:spMk id="14" creationId="{1350F79D-8330-2D08-2D8D-53775B6DB6B9}"/>
          </ac:spMkLst>
        </pc:spChg>
        <pc:spChg chg="del">
          <ac:chgData name="Thúy Mai" userId="222f1c7e07c9bd7a" providerId="LiveId" clId="{65F23DFB-40B0-4697-9066-269BD07AA36A}" dt="2022-08-03T00:51:34.202" v="3880" actId="478"/>
          <ac:spMkLst>
            <pc:docMk/>
            <pc:sldMk cId="703335707" sldId="362"/>
            <ac:spMk id="15" creationId="{18D03393-98E4-643F-C663-55521BE6CB66}"/>
          </ac:spMkLst>
        </pc:spChg>
        <pc:graphicFrameChg chg="del mod modGraphic">
          <ac:chgData name="Thúy Mai" userId="222f1c7e07c9bd7a" providerId="LiveId" clId="{65F23DFB-40B0-4697-9066-269BD07AA36A}" dt="2022-08-03T00:52:33.730" v="3902" actId="478"/>
          <ac:graphicFrameMkLst>
            <pc:docMk/>
            <pc:sldMk cId="703335707" sldId="362"/>
            <ac:graphicFrameMk id="4" creationId="{52B4A3A0-A8A3-7100-D06F-BF1737FBB48C}"/>
          </ac:graphicFrameMkLst>
        </pc:graphicFrameChg>
        <pc:graphicFrameChg chg="mod modGraphic">
          <ac:chgData name="Thúy Mai" userId="222f1c7e07c9bd7a" providerId="LiveId" clId="{65F23DFB-40B0-4697-9066-269BD07AA36A}" dt="2022-08-03T00:52:27.086" v="3901" actId="14100"/>
          <ac:graphicFrameMkLst>
            <pc:docMk/>
            <pc:sldMk cId="703335707" sldId="362"/>
            <ac:graphicFrameMk id="8" creationId="{DEA7B8A8-8649-BE67-9A0A-937F011AE280}"/>
          </ac:graphicFrameMkLst>
        </pc:graphicFrameChg>
      </pc:sldChg>
      <pc:sldChg chg="addSp delSp modSp add mod delAnim modAnim">
        <pc:chgData name="Thúy Mai" userId="222f1c7e07c9bd7a" providerId="LiveId" clId="{65F23DFB-40B0-4697-9066-269BD07AA36A}" dt="2022-08-03T01:01:44.254" v="4078" actId="1076"/>
        <pc:sldMkLst>
          <pc:docMk/>
          <pc:sldMk cId="3768511896" sldId="363"/>
        </pc:sldMkLst>
        <pc:spChg chg="mod">
          <ac:chgData name="Thúy Mai" userId="222f1c7e07c9bd7a" providerId="LiveId" clId="{65F23DFB-40B0-4697-9066-269BD07AA36A}" dt="2022-08-03T01:01:44.254" v="4078" actId="1076"/>
          <ac:spMkLst>
            <pc:docMk/>
            <pc:sldMk cId="3768511896" sldId="363"/>
            <ac:spMk id="5" creationId="{FF36077D-BF6D-C35C-29E5-C55A1E723EC0}"/>
          </ac:spMkLst>
        </pc:spChg>
        <pc:spChg chg="mod">
          <ac:chgData name="Thúy Mai" userId="222f1c7e07c9bd7a" providerId="LiveId" clId="{65F23DFB-40B0-4697-9066-269BD07AA36A}" dt="2022-08-03T01:01:44.254" v="4078" actId="1076"/>
          <ac:spMkLst>
            <pc:docMk/>
            <pc:sldMk cId="3768511896" sldId="363"/>
            <ac:spMk id="7" creationId="{F3CBE4D0-A693-4CFE-E894-B1D3C2FB6DF6}"/>
          </ac:spMkLst>
        </pc:spChg>
        <pc:spChg chg="add mod">
          <ac:chgData name="Thúy Mai" userId="222f1c7e07c9bd7a" providerId="LiveId" clId="{65F23DFB-40B0-4697-9066-269BD07AA36A}" dt="2022-08-03T01:01:44.254" v="4078" actId="1076"/>
          <ac:spMkLst>
            <pc:docMk/>
            <pc:sldMk cId="3768511896" sldId="363"/>
            <ac:spMk id="10" creationId="{EAC51601-0940-C006-02F0-3E537923CA33}"/>
          </ac:spMkLst>
        </pc:spChg>
        <pc:spChg chg="del">
          <ac:chgData name="Thúy Mai" userId="222f1c7e07c9bd7a" providerId="LiveId" clId="{65F23DFB-40B0-4697-9066-269BD07AA36A}" dt="2022-08-03T00:52:38.660" v="3905" actId="478"/>
          <ac:spMkLst>
            <pc:docMk/>
            <pc:sldMk cId="3768511896" sldId="363"/>
            <ac:spMk id="11" creationId="{D6176EDA-4DBA-DADD-0437-D30395090731}"/>
          </ac:spMkLst>
        </pc:spChg>
        <pc:spChg chg="add mod">
          <ac:chgData name="Thúy Mai" userId="222f1c7e07c9bd7a" providerId="LiveId" clId="{65F23DFB-40B0-4697-9066-269BD07AA36A}" dt="2022-08-03T01:01:44.254" v="4078" actId="1076"/>
          <ac:spMkLst>
            <pc:docMk/>
            <pc:sldMk cId="3768511896" sldId="363"/>
            <ac:spMk id="12" creationId="{6CB7310B-C59E-9390-1247-3A09A85EBB32}"/>
          </ac:spMkLst>
        </pc:spChg>
        <pc:spChg chg="del">
          <ac:chgData name="Thúy Mai" userId="222f1c7e07c9bd7a" providerId="LiveId" clId="{65F23DFB-40B0-4697-9066-269BD07AA36A}" dt="2022-08-03T00:52:40.533" v="3906" actId="478"/>
          <ac:spMkLst>
            <pc:docMk/>
            <pc:sldMk cId="3768511896" sldId="363"/>
            <ac:spMk id="13" creationId="{8291F17A-C412-58A6-E1AC-41F7659164A9}"/>
          </ac:spMkLst>
        </pc:spChg>
        <pc:spChg chg="add mod">
          <ac:chgData name="Thúy Mai" userId="222f1c7e07c9bd7a" providerId="LiveId" clId="{65F23DFB-40B0-4697-9066-269BD07AA36A}" dt="2022-08-03T01:01:44.254" v="4078" actId="1076"/>
          <ac:spMkLst>
            <pc:docMk/>
            <pc:sldMk cId="3768511896" sldId="363"/>
            <ac:spMk id="14" creationId="{D4867361-89C6-F53C-9A79-98729992E729}"/>
          </ac:spMkLst>
        </pc:spChg>
        <pc:spChg chg="del mod">
          <ac:chgData name="Thúy Mai" userId="222f1c7e07c9bd7a" providerId="LiveId" clId="{65F23DFB-40B0-4697-9066-269BD07AA36A}" dt="2022-08-03T00:52:46.835" v="3908" actId="478"/>
          <ac:spMkLst>
            <pc:docMk/>
            <pc:sldMk cId="3768511896" sldId="363"/>
            <ac:spMk id="15" creationId="{18D03393-98E4-643F-C663-55521BE6CB66}"/>
          </ac:spMkLst>
        </pc:spChg>
        <pc:spChg chg="add mod">
          <ac:chgData name="Thúy Mai" userId="222f1c7e07c9bd7a" providerId="LiveId" clId="{65F23DFB-40B0-4697-9066-269BD07AA36A}" dt="2022-08-03T01:01:33.122" v="4077"/>
          <ac:spMkLst>
            <pc:docMk/>
            <pc:sldMk cId="3768511896" sldId="363"/>
            <ac:spMk id="16" creationId="{347F843A-25FD-DD43-E8EA-612C6A95B3EE}"/>
          </ac:spMkLst>
        </pc:spChg>
        <pc:graphicFrameChg chg="del">
          <ac:chgData name="Thúy Mai" userId="222f1c7e07c9bd7a" providerId="LiveId" clId="{65F23DFB-40B0-4697-9066-269BD07AA36A}" dt="2022-08-03T00:53:22.453" v="3914" actId="478"/>
          <ac:graphicFrameMkLst>
            <pc:docMk/>
            <pc:sldMk cId="3768511896" sldId="363"/>
            <ac:graphicFrameMk id="4" creationId="{52B4A3A0-A8A3-7100-D06F-BF1737FBB48C}"/>
          </ac:graphicFrameMkLst>
        </pc:graphicFrameChg>
        <pc:graphicFrameChg chg="mod modGraphic">
          <ac:chgData name="Thúy Mai" userId="222f1c7e07c9bd7a" providerId="LiveId" clId="{65F23DFB-40B0-4697-9066-269BD07AA36A}" dt="2022-08-03T01:01:44.254" v="4078" actId="1076"/>
          <ac:graphicFrameMkLst>
            <pc:docMk/>
            <pc:sldMk cId="3768511896" sldId="363"/>
            <ac:graphicFrameMk id="8" creationId="{DEA7B8A8-8649-BE67-9A0A-937F011AE280}"/>
          </ac:graphicFrameMkLst>
        </pc:graphicFrameChg>
        <pc:graphicFrameChg chg="add del mod modGraphic">
          <ac:chgData name="Thúy Mai" userId="222f1c7e07c9bd7a" providerId="LiveId" clId="{65F23DFB-40B0-4697-9066-269BD07AA36A}" dt="2022-08-03T01:00:03.181" v="4052" actId="478"/>
          <ac:graphicFrameMkLst>
            <pc:docMk/>
            <pc:sldMk cId="3768511896" sldId="363"/>
            <ac:graphicFrameMk id="9" creationId="{BCEB6E8D-5E2F-8F80-39A9-48174E1F3B17}"/>
          </ac:graphicFrameMkLst>
        </pc:graphicFrameChg>
      </pc:sldChg>
      <pc:sldChg chg="addSp delSp modSp add mod delAnim modAnim">
        <pc:chgData name="Thúy Mai" userId="222f1c7e07c9bd7a" providerId="LiveId" clId="{65F23DFB-40B0-4697-9066-269BD07AA36A}" dt="2022-08-03T01:02:08.699" v="4085" actId="1076"/>
        <pc:sldMkLst>
          <pc:docMk/>
          <pc:sldMk cId="1136281181" sldId="364"/>
        </pc:sldMkLst>
        <pc:spChg chg="mod">
          <ac:chgData name="Thúy Mai" userId="222f1c7e07c9bd7a" providerId="LiveId" clId="{65F23DFB-40B0-4697-9066-269BD07AA36A}" dt="2022-08-03T01:02:06.584" v="4084" actId="1076"/>
          <ac:spMkLst>
            <pc:docMk/>
            <pc:sldMk cId="1136281181" sldId="364"/>
            <ac:spMk id="5" creationId="{FF36077D-BF6D-C35C-29E5-C55A1E723EC0}"/>
          </ac:spMkLst>
        </pc:spChg>
        <pc:spChg chg="mod">
          <ac:chgData name="Thúy Mai" userId="222f1c7e07c9bd7a" providerId="LiveId" clId="{65F23DFB-40B0-4697-9066-269BD07AA36A}" dt="2022-08-03T01:02:08.699" v="4085" actId="1076"/>
          <ac:spMkLst>
            <pc:docMk/>
            <pc:sldMk cId="1136281181" sldId="364"/>
            <ac:spMk id="7" creationId="{F3CBE4D0-A693-4CFE-E894-B1D3C2FB6DF6}"/>
          </ac:spMkLst>
        </pc:spChg>
        <pc:spChg chg="mod">
          <ac:chgData name="Thúy Mai" userId="222f1c7e07c9bd7a" providerId="LiveId" clId="{65F23DFB-40B0-4697-9066-269BD07AA36A}" dt="2022-08-03T01:01:54.991" v="4079" actId="1076"/>
          <ac:spMkLst>
            <pc:docMk/>
            <pc:sldMk cId="1136281181" sldId="364"/>
            <ac:spMk id="10" creationId="{EAC51601-0940-C006-02F0-3E537923CA33}"/>
          </ac:spMkLst>
        </pc:spChg>
        <pc:spChg chg="del mod">
          <ac:chgData name="Thúy Mai" userId="222f1c7e07c9bd7a" providerId="LiveId" clId="{65F23DFB-40B0-4697-9066-269BD07AA36A}" dt="2022-08-03T00:57:39.496" v="3978" actId="478"/>
          <ac:spMkLst>
            <pc:docMk/>
            <pc:sldMk cId="1136281181" sldId="364"/>
            <ac:spMk id="12" creationId="{6CB7310B-C59E-9390-1247-3A09A85EBB32}"/>
          </ac:spMkLst>
        </pc:spChg>
        <pc:spChg chg="add mod">
          <ac:chgData name="Thúy Mai" userId="222f1c7e07c9bd7a" providerId="LiveId" clId="{65F23DFB-40B0-4697-9066-269BD07AA36A}" dt="2022-08-03T01:01:54.991" v="4079" actId="1076"/>
          <ac:spMkLst>
            <pc:docMk/>
            <pc:sldMk cId="1136281181" sldId="364"/>
            <ac:spMk id="13" creationId="{88826B9C-B810-9557-998B-54C8A4201131}"/>
          </ac:spMkLst>
        </pc:spChg>
        <pc:spChg chg="mod">
          <ac:chgData name="Thúy Mai" userId="222f1c7e07c9bd7a" providerId="LiveId" clId="{65F23DFB-40B0-4697-9066-269BD07AA36A}" dt="2022-08-03T01:01:54.991" v="4079" actId="1076"/>
          <ac:spMkLst>
            <pc:docMk/>
            <pc:sldMk cId="1136281181" sldId="364"/>
            <ac:spMk id="14" creationId="{D4867361-89C6-F53C-9A79-98729992E729}"/>
          </ac:spMkLst>
        </pc:spChg>
        <pc:spChg chg="add mod">
          <ac:chgData name="Thúy Mai" userId="222f1c7e07c9bd7a" providerId="LiveId" clId="{65F23DFB-40B0-4697-9066-269BD07AA36A}" dt="2022-08-03T01:02:04.103" v="4083" actId="1076"/>
          <ac:spMkLst>
            <pc:docMk/>
            <pc:sldMk cId="1136281181" sldId="364"/>
            <ac:spMk id="15" creationId="{445D2A6A-57FD-5CBA-7D4F-A1BEA4576CEB}"/>
          </ac:spMkLst>
        </pc:spChg>
        <pc:graphicFrameChg chg="del">
          <ac:chgData name="Thúy Mai" userId="222f1c7e07c9bd7a" providerId="LiveId" clId="{65F23DFB-40B0-4697-9066-269BD07AA36A}" dt="2022-08-03T00:55:39.770" v="3950" actId="478"/>
          <ac:graphicFrameMkLst>
            <pc:docMk/>
            <pc:sldMk cId="1136281181" sldId="364"/>
            <ac:graphicFrameMk id="8" creationId="{DEA7B8A8-8649-BE67-9A0A-937F011AE280}"/>
          </ac:graphicFrameMkLst>
        </pc:graphicFrameChg>
        <pc:graphicFrameChg chg="del mod modGraphic">
          <ac:chgData name="Thúy Mai" userId="222f1c7e07c9bd7a" providerId="LiveId" clId="{65F23DFB-40B0-4697-9066-269BD07AA36A}" dt="2022-08-03T00:59:57.588" v="4051" actId="478"/>
          <ac:graphicFrameMkLst>
            <pc:docMk/>
            <pc:sldMk cId="1136281181" sldId="364"/>
            <ac:graphicFrameMk id="9" creationId="{BCEB6E8D-5E2F-8F80-39A9-48174E1F3B17}"/>
          </ac:graphicFrameMkLst>
        </pc:graphicFrameChg>
        <pc:graphicFrameChg chg="add mod ord modGraphic">
          <ac:chgData name="Thúy Mai" userId="222f1c7e07c9bd7a" providerId="LiveId" clId="{65F23DFB-40B0-4697-9066-269BD07AA36A}" dt="2022-08-03T01:01:54.991" v="4079" actId="1076"/>
          <ac:graphicFrameMkLst>
            <pc:docMk/>
            <pc:sldMk cId="1136281181" sldId="364"/>
            <ac:graphicFrameMk id="11" creationId="{C6556839-0D85-052A-B557-6C8CBC4E76BD}"/>
          </ac:graphicFrameMkLst>
        </pc:graphicFrameChg>
      </pc:sldChg>
      <pc:sldChg chg="delSp modSp add mod">
        <pc:chgData name="Thúy Mai" userId="222f1c7e07c9bd7a" providerId="LiveId" clId="{65F23DFB-40B0-4697-9066-269BD07AA36A}" dt="2022-08-03T01:01:08.803" v="4071" actId="1076"/>
        <pc:sldMkLst>
          <pc:docMk/>
          <pc:sldMk cId="1559580983" sldId="365"/>
        </pc:sldMkLst>
        <pc:spChg chg="mod">
          <ac:chgData name="Thúy Mai" userId="222f1c7e07c9bd7a" providerId="LiveId" clId="{65F23DFB-40B0-4697-9066-269BD07AA36A}" dt="2022-08-03T01:00:43.522" v="4062" actId="1076"/>
          <ac:spMkLst>
            <pc:docMk/>
            <pc:sldMk cId="1559580983" sldId="365"/>
            <ac:spMk id="10" creationId="{EAC51601-0940-C006-02F0-3E537923CA33}"/>
          </ac:spMkLst>
        </pc:spChg>
        <pc:spChg chg="mod">
          <ac:chgData name="Thúy Mai" userId="222f1c7e07c9bd7a" providerId="LiveId" clId="{65F23DFB-40B0-4697-9066-269BD07AA36A}" dt="2022-08-03T01:01:08.803" v="4071" actId="1076"/>
          <ac:spMkLst>
            <pc:docMk/>
            <pc:sldMk cId="1559580983" sldId="365"/>
            <ac:spMk id="13" creationId="{88826B9C-B810-9557-998B-54C8A4201131}"/>
          </ac:spMkLst>
        </pc:spChg>
        <pc:spChg chg="mod">
          <ac:chgData name="Thúy Mai" userId="222f1c7e07c9bd7a" providerId="LiveId" clId="{65F23DFB-40B0-4697-9066-269BD07AA36A}" dt="2022-08-03T01:00:50.921" v="4065" actId="14100"/>
          <ac:spMkLst>
            <pc:docMk/>
            <pc:sldMk cId="1559580983" sldId="365"/>
            <ac:spMk id="14" creationId="{D4867361-89C6-F53C-9A79-98729992E729}"/>
          </ac:spMkLst>
        </pc:spChg>
        <pc:graphicFrameChg chg="del mod">
          <ac:chgData name="Thúy Mai" userId="222f1c7e07c9bd7a" providerId="LiveId" clId="{65F23DFB-40B0-4697-9066-269BD07AA36A}" dt="2022-08-03T00:59:51.142" v="4049" actId="478"/>
          <ac:graphicFrameMkLst>
            <pc:docMk/>
            <pc:sldMk cId="1559580983" sldId="365"/>
            <ac:graphicFrameMk id="9" creationId="{BCEB6E8D-5E2F-8F80-39A9-48174E1F3B17}"/>
          </ac:graphicFrameMkLst>
        </pc:graphicFrameChg>
        <pc:graphicFrameChg chg="mod modGraphic">
          <ac:chgData name="Thúy Mai" userId="222f1c7e07c9bd7a" providerId="LiveId" clId="{65F23DFB-40B0-4697-9066-269BD07AA36A}" dt="2022-08-03T01:01:00.090" v="4068" actId="14100"/>
          <ac:graphicFrameMkLst>
            <pc:docMk/>
            <pc:sldMk cId="1559580983" sldId="365"/>
            <ac:graphicFrameMk id="11" creationId="{C6556839-0D85-052A-B557-6C8CBC4E76BD}"/>
          </ac:graphicFrameMkLst>
        </pc:graphicFrameChg>
      </pc:sldChg>
      <pc:sldChg chg="delSp modSp add mod">
        <pc:chgData name="Thúy Mai" userId="222f1c7e07c9bd7a" providerId="LiveId" clId="{65F23DFB-40B0-4697-9066-269BD07AA36A}" dt="2022-08-03T01:08:26.945" v="4194" actId="1076"/>
        <pc:sldMkLst>
          <pc:docMk/>
          <pc:sldMk cId="3759981807" sldId="366"/>
        </pc:sldMkLst>
        <pc:spChg chg="mod">
          <ac:chgData name="Thúy Mai" userId="222f1c7e07c9bd7a" providerId="LiveId" clId="{65F23DFB-40B0-4697-9066-269BD07AA36A}" dt="2022-08-03T01:08:26.945" v="4194" actId="1076"/>
          <ac:spMkLst>
            <pc:docMk/>
            <pc:sldMk cId="3759981807" sldId="366"/>
            <ac:spMk id="10" creationId="{64AE0260-175B-7916-9AA1-B954F0F06E14}"/>
          </ac:spMkLst>
        </pc:spChg>
        <pc:graphicFrameChg chg="del mod modGraphic">
          <ac:chgData name="Thúy Mai" userId="222f1c7e07c9bd7a" providerId="LiveId" clId="{65F23DFB-40B0-4697-9066-269BD07AA36A}" dt="2022-08-03T01:08:07.140" v="4186" actId="478"/>
          <ac:graphicFrameMkLst>
            <pc:docMk/>
            <pc:sldMk cId="3759981807" sldId="366"/>
            <ac:graphicFrameMk id="3" creationId="{A9279CD9-3528-0A6D-6B74-A7E91AC081CF}"/>
          </ac:graphicFrameMkLst>
        </pc:graphicFrameChg>
        <pc:graphicFrameChg chg="mod modGraphic">
          <ac:chgData name="Thúy Mai" userId="222f1c7e07c9bd7a" providerId="LiveId" clId="{65F23DFB-40B0-4697-9066-269BD07AA36A}" dt="2022-08-03T01:08:23.417" v="4193" actId="1076"/>
          <ac:graphicFrameMkLst>
            <pc:docMk/>
            <pc:sldMk cId="3759981807" sldId="366"/>
            <ac:graphicFrameMk id="9" creationId="{0ADFBDF5-0132-20CF-28CF-BB8FD7F016C7}"/>
          </ac:graphicFrameMkLst>
        </pc:graphicFrameChg>
      </pc:sldChg>
      <pc:sldChg chg="add del">
        <pc:chgData name="Thúy Mai" userId="222f1c7e07c9bd7a" providerId="LiveId" clId="{65F23DFB-40B0-4697-9066-269BD07AA36A}" dt="2022-08-03T01:08:35.010" v="4196" actId="47"/>
        <pc:sldMkLst>
          <pc:docMk/>
          <pc:sldMk cId="1213397891" sldId="367"/>
        </pc:sldMkLst>
      </pc:sldChg>
      <pc:sldChg chg="addSp delSp modSp add mod delAnim modAnim">
        <pc:chgData name="Thúy Mai" userId="222f1c7e07c9bd7a" providerId="LiveId" clId="{65F23DFB-40B0-4697-9066-269BD07AA36A}" dt="2022-08-03T01:45:44.231" v="4803" actId="478"/>
        <pc:sldMkLst>
          <pc:docMk/>
          <pc:sldMk cId="2025781243" sldId="367"/>
        </pc:sldMkLst>
        <pc:spChg chg="mod">
          <ac:chgData name="Thúy Mai" userId="222f1c7e07c9bd7a" providerId="LiveId" clId="{65F23DFB-40B0-4697-9066-269BD07AA36A}" dt="2022-08-03T01:09:44.265" v="4250" actId="20577"/>
          <ac:spMkLst>
            <pc:docMk/>
            <pc:sldMk cId="2025781243" sldId="367"/>
            <ac:spMk id="7" creationId="{F3CBE4D0-A693-4CFE-E894-B1D3C2FB6DF6}"/>
          </ac:spMkLst>
        </pc:spChg>
        <pc:spChg chg="mod">
          <ac:chgData name="Thúy Mai" userId="222f1c7e07c9bd7a" providerId="LiveId" clId="{65F23DFB-40B0-4697-9066-269BD07AA36A}" dt="2022-08-03T01:11:25.807" v="4292" actId="1076"/>
          <ac:spMkLst>
            <pc:docMk/>
            <pc:sldMk cId="2025781243" sldId="367"/>
            <ac:spMk id="11" creationId="{D6176EDA-4DBA-DADD-0437-D30395090731}"/>
          </ac:spMkLst>
        </pc:spChg>
        <pc:spChg chg="add mod">
          <ac:chgData name="Thúy Mai" userId="222f1c7e07c9bd7a" providerId="LiveId" clId="{65F23DFB-40B0-4697-9066-269BD07AA36A}" dt="2022-08-03T01:11:47.352" v="4300" actId="14100"/>
          <ac:spMkLst>
            <pc:docMk/>
            <pc:sldMk cId="2025781243" sldId="367"/>
            <ac:spMk id="12" creationId="{53DF3828-9570-6FB2-14A1-5CAE167F3EAD}"/>
          </ac:spMkLst>
        </pc:spChg>
        <pc:spChg chg="mod">
          <ac:chgData name="Thúy Mai" userId="222f1c7e07c9bd7a" providerId="LiveId" clId="{65F23DFB-40B0-4697-9066-269BD07AA36A}" dt="2022-08-03T01:11:34.407" v="4295" actId="1076"/>
          <ac:spMkLst>
            <pc:docMk/>
            <pc:sldMk cId="2025781243" sldId="367"/>
            <ac:spMk id="13" creationId="{8291F17A-C412-58A6-E1AC-41F7659164A9}"/>
          </ac:spMkLst>
        </pc:spChg>
        <pc:spChg chg="add mod">
          <ac:chgData name="Thúy Mai" userId="222f1c7e07c9bd7a" providerId="LiveId" clId="{65F23DFB-40B0-4697-9066-269BD07AA36A}" dt="2022-08-03T01:11:58.029" v="4304"/>
          <ac:spMkLst>
            <pc:docMk/>
            <pc:sldMk cId="2025781243" sldId="367"/>
            <ac:spMk id="14" creationId="{D98F5164-73B2-05E1-5496-8A98151B970B}"/>
          </ac:spMkLst>
        </pc:spChg>
        <pc:spChg chg="del">
          <ac:chgData name="Thúy Mai" userId="222f1c7e07c9bd7a" providerId="LiveId" clId="{65F23DFB-40B0-4697-9066-269BD07AA36A}" dt="2022-08-03T01:10:40.886" v="4274" actId="478"/>
          <ac:spMkLst>
            <pc:docMk/>
            <pc:sldMk cId="2025781243" sldId="367"/>
            <ac:spMk id="15" creationId="{18D03393-98E4-643F-C663-55521BE6CB66}"/>
          </ac:spMkLst>
        </pc:spChg>
        <pc:spChg chg="add mod">
          <ac:chgData name="Thúy Mai" userId="222f1c7e07c9bd7a" providerId="LiveId" clId="{65F23DFB-40B0-4697-9066-269BD07AA36A}" dt="2022-08-03T01:12:09.277" v="4308"/>
          <ac:spMkLst>
            <pc:docMk/>
            <pc:sldMk cId="2025781243" sldId="367"/>
            <ac:spMk id="16" creationId="{686F108E-848E-77DF-5585-663FD6B9775A}"/>
          </ac:spMkLst>
        </pc:spChg>
        <pc:graphicFrameChg chg="add del mod">
          <ac:chgData name="Thúy Mai" userId="222f1c7e07c9bd7a" providerId="LiveId" clId="{65F23DFB-40B0-4697-9066-269BD07AA36A}" dt="2022-08-03T01:09:55.559" v="4257"/>
          <ac:graphicFrameMkLst>
            <pc:docMk/>
            <pc:sldMk cId="2025781243" sldId="367"/>
            <ac:graphicFrameMk id="2" creationId="{093DB142-6E2D-177B-6EB9-D3E996E07549}"/>
          </ac:graphicFrameMkLst>
        </pc:graphicFrameChg>
        <pc:graphicFrameChg chg="add del mod modGraphic">
          <ac:chgData name="Thúy Mai" userId="222f1c7e07c9bd7a" providerId="LiveId" clId="{65F23DFB-40B0-4697-9066-269BD07AA36A}" dt="2022-08-03T01:45:44.231" v="4803" actId="478"/>
          <ac:graphicFrameMkLst>
            <pc:docMk/>
            <pc:sldMk cId="2025781243" sldId="367"/>
            <ac:graphicFrameMk id="3" creationId="{66403F26-9663-47CF-5C81-A86232A5681C}"/>
          </ac:graphicFrameMkLst>
        </pc:graphicFrameChg>
        <pc:graphicFrameChg chg="mod modGraphic">
          <ac:chgData name="Thúy Mai" userId="222f1c7e07c9bd7a" providerId="LiveId" clId="{65F23DFB-40B0-4697-9066-269BD07AA36A}" dt="2022-08-03T01:12:16.887" v="4310" actId="14100"/>
          <ac:graphicFrameMkLst>
            <pc:docMk/>
            <pc:sldMk cId="2025781243" sldId="367"/>
            <ac:graphicFrameMk id="8" creationId="{DEA7B8A8-8649-BE67-9A0A-937F011AE280}"/>
          </ac:graphicFrameMkLst>
        </pc:graphicFrameChg>
      </pc:sldChg>
      <pc:sldChg chg="add del replId">
        <pc:chgData name="Thúy Mai" userId="222f1c7e07c9bd7a" providerId="LiveId" clId="{65F23DFB-40B0-4697-9066-269BD07AA36A}" dt="2022-08-03T01:14:24.218" v="4344" actId="47"/>
        <pc:sldMkLst>
          <pc:docMk/>
          <pc:sldMk cId="1656268975" sldId="368"/>
        </pc:sldMkLst>
      </pc:sldChg>
      <pc:sldChg chg="add del replId">
        <pc:chgData name="Thúy Mai" userId="222f1c7e07c9bd7a" providerId="LiveId" clId="{65F23DFB-40B0-4697-9066-269BD07AA36A}" dt="2022-08-03T01:14:24.968" v="4345" actId="47"/>
        <pc:sldMkLst>
          <pc:docMk/>
          <pc:sldMk cId="512961808" sldId="369"/>
        </pc:sldMkLst>
      </pc:sldChg>
      <pc:sldChg chg="add del replId">
        <pc:chgData name="Thúy Mai" userId="222f1c7e07c9bd7a" providerId="LiveId" clId="{65F23DFB-40B0-4697-9066-269BD07AA36A}" dt="2022-08-03T01:14:25.467" v="4346" actId="47"/>
        <pc:sldMkLst>
          <pc:docMk/>
          <pc:sldMk cId="2142915373" sldId="370"/>
        </pc:sldMkLst>
      </pc:sldChg>
      <pc:sldChg chg="add del replId">
        <pc:chgData name="Thúy Mai" userId="222f1c7e07c9bd7a" providerId="LiveId" clId="{65F23DFB-40B0-4697-9066-269BD07AA36A}" dt="2022-08-03T01:14:26.300" v="4347" actId="47"/>
        <pc:sldMkLst>
          <pc:docMk/>
          <pc:sldMk cId="246140023" sldId="371"/>
        </pc:sldMkLst>
      </pc:sldChg>
      <pc:sldChg chg="addSp delSp modSp add del mod replId delAnim modAnim">
        <pc:chgData name="Thúy Mai" userId="222f1c7e07c9bd7a" providerId="LiveId" clId="{65F23DFB-40B0-4697-9066-269BD07AA36A}" dt="2022-08-03T01:20:08.498" v="4442" actId="1076"/>
        <pc:sldMkLst>
          <pc:docMk/>
          <pc:sldMk cId="2293183367" sldId="372"/>
        </pc:sldMkLst>
        <pc:spChg chg="mod">
          <ac:chgData name="Thúy Mai" userId="222f1c7e07c9bd7a" providerId="LiveId" clId="{65F23DFB-40B0-4697-9066-269BD07AA36A}" dt="2022-08-03T01:17:34.126" v="4400" actId="1076"/>
          <ac:spMkLst>
            <pc:docMk/>
            <pc:sldMk cId="2293183367" sldId="372"/>
            <ac:spMk id="5" creationId="{FF36077D-BF6D-C35C-29E5-C55A1E723EC0}"/>
          </ac:spMkLst>
        </pc:spChg>
        <pc:spChg chg="mod">
          <ac:chgData name="Thúy Mai" userId="222f1c7e07c9bd7a" providerId="LiveId" clId="{65F23DFB-40B0-4697-9066-269BD07AA36A}" dt="2022-08-03T01:17:34.126" v="4400" actId="1076"/>
          <ac:spMkLst>
            <pc:docMk/>
            <pc:sldMk cId="2293183367" sldId="372"/>
            <ac:spMk id="6" creationId="{5E5637E2-34E4-348D-26FA-FDC7800CBDC9}"/>
          </ac:spMkLst>
        </pc:spChg>
        <pc:spChg chg="del">
          <ac:chgData name="Thúy Mai" userId="222f1c7e07c9bd7a" providerId="LiveId" clId="{65F23DFB-40B0-4697-9066-269BD07AA36A}" dt="2022-08-03T01:14:42.251" v="4352" actId="478"/>
          <ac:spMkLst>
            <pc:docMk/>
            <pc:sldMk cId="2293183367" sldId="372"/>
            <ac:spMk id="7" creationId="{F3CBE4D0-A693-4CFE-E894-B1D3C2FB6DF6}"/>
          </ac:spMkLst>
        </pc:spChg>
        <pc:spChg chg="mod">
          <ac:chgData name="Thúy Mai" userId="222f1c7e07c9bd7a" providerId="LiveId" clId="{65F23DFB-40B0-4697-9066-269BD07AA36A}" dt="2022-08-03T01:20:08.498" v="4442" actId="1076"/>
          <ac:spMkLst>
            <pc:docMk/>
            <pc:sldMk cId="2293183367" sldId="372"/>
            <ac:spMk id="10" creationId="{64AE0260-175B-7916-9AA1-B954F0F06E14}"/>
          </ac:spMkLst>
        </pc:spChg>
        <pc:spChg chg="mod">
          <ac:chgData name="Thúy Mai" userId="222f1c7e07c9bd7a" providerId="LiveId" clId="{65F23DFB-40B0-4697-9066-269BD07AA36A}" dt="2022-08-03T01:20:08.498" v="4442" actId="1076"/>
          <ac:spMkLst>
            <pc:docMk/>
            <pc:sldMk cId="2293183367" sldId="372"/>
            <ac:spMk id="11" creationId="{6AE08AC5-BC6C-8663-6F93-7EDACECB1976}"/>
          </ac:spMkLst>
        </pc:spChg>
        <pc:spChg chg="del mod">
          <ac:chgData name="Thúy Mai" userId="222f1c7e07c9bd7a" providerId="LiveId" clId="{65F23DFB-40B0-4697-9066-269BD07AA36A}" dt="2022-08-03T01:16:29.424" v="4377" actId="478"/>
          <ac:spMkLst>
            <pc:docMk/>
            <pc:sldMk cId="2293183367" sldId="372"/>
            <ac:spMk id="12" creationId="{19F59904-E70E-6ABD-5494-A46743FD1D73}"/>
          </ac:spMkLst>
        </pc:spChg>
        <pc:spChg chg="del mod">
          <ac:chgData name="Thúy Mai" userId="222f1c7e07c9bd7a" providerId="LiveId" clId="{65F23DFB-40B0-4697-9066-269BD07AA36A}" dt="2022-08-03T01:16:38.442" v="4382" actId="478"/>
          <ac:spMkLst>
            <pc:docMk/>
            <pc:sldMk cId="2293183367" sldId="372"/>
            <ac:spMk id="13" creationId="{66B402BA-D136-C000-3361-718E7902766A}"/>
          </ac:spMkLst>
        </pc:spChg>
        <pc:spChg chg="del">
          <ac:chgData name="Thúy Mai" userId="222f1c7e07c9bd7a" providerId="LiveId" clId="{65F23DFB-40B0-4697-9066-269BD07AA36A}" dt="2022-08-03T01:16:31.363" v="4378" actId="478"/>
          <ac:spMkLst>
            <pc:docMk/>
            <pc:sldMk cId="2293183367" sldId="372"/>
            <ac:spMk id="14" creationId="{9DD321F5-2223-D95C-CA3F-82360B91E4A4}"/>
          </ac:spMkLst>
        </pc:spChg>
        <pc:spChg chg="add mod">
          <ac:chgData name="Thúy Mai" userId="222f1c7e07c9bd7a" providerId="LiveId" clId="{65F23DFB-40B0-4697-9066-269BD07AA36A}" dt="2022-08-03T01:17:34.126" v="4400" actId="1076"/>
          <ac:spMkLst>
            <pc:docMk/>
            <pc:sldMk cId="2293183367" sldId="372"/>
            <ac:spMk id="15" creationId="{8ABB90DE-5CF0-5C6E-717C-C4FD35D6A495}"/>
          </ac:spMkLst>
        </pc:spChg>
        <pc:spChg chg="add del mod">
          <ac:chgData name="Thúy Mai" userId="222f1c7e07c9bd7a" providerId="LiveId" clId="{65F23DFB-40B0-4697-9066-269BD07AA36A}" dt="2022-08-03T01:19:38.043" v="4435" actId="478"/>
          <ac:spMkLst>
            <pc:docMk/>
            <pc:sldMk cId="2293183367" sldId="372"/>
            <ac:spMk id="19" creationId="{E1602692-B2A9-7C2F-020A-07884AC6CF3D}"/>
          </ac:spMkLst>
        </pc:spChg>
        <pc:spChg chg="add mod">
          <ac:chgData name="Thúy Mai" userId="222f1c7e07c9bd7a" providerId="LiveId" clId="{65F23DFB-40B0-4697-9066-269BD07AA36A}" dt="2022-08-03T01:20:08.498" v="4442" actId="1076"/>
          <ac:spMkLst>
            <pc:docMk/>
            <pc:sldMk cId="2293183367" sldId="372"/>
            <ac:spMk id="20" creationId="{8B30A345-1885-E349-C562-641B601CFA9B}"/>
          </ac:spMkLst>
        </pc:spChg>
        <pc:graphicFrameChg chg="add del mod">
          <ac:chgData name="Thúy Mai" userId="222f1c7e07c9bd7a" providerId="LiveId" clId="{65F23DFB-40B0-4697-9066-269BD07AA36A}" dt="2022-08-03T01:15:06.927" v="4359"/>
          <ac:graphicFrameMkLst>
            <pc:docMk/>
            <pc:sldMk cId="2293183367" sldId="372"/>
            <ac:graphicFrameMk id="2" creationId="{14296A5C-8C86-4496-9514-B35F84FF98D5}"/>
          </ac:graphicFrameMkLst>
        </pc:graphicFrameChg>
        <pc:graphicFrameChg chg="del mod">
          <ac:chgData name="Thúy Mai" userId="222f1c7e07c9bd7a" providerId="LiveId" clId="{65F23DFB-40B0-4697-9066-269BD07AA36A}" dt="2022-08-03T01:15:27.376" v="4362" actId="478"/>
          <ac:graphicFrameMkLst>
            <pc:docMk/>
            <pc:sldMk cId="2293183367" sldId="372"/>
            <ac:graphicFrameMk id="3" creationId="{A9279CD9-3528-0A6D-6B74-A7E91AC081CF}"/>
          </ac:graphicFrameMkLst>
        </pc:graphicFrameChg>
        <pc:graphicFrameChg chg="add del mod modGraphic">
          <ac:chgData name="Thúy Mai" userId="222f1c7e07c9bd7a" providerId="LiveId" clId="{65F23DFB-40B0-4697-9066-269BD07AA36A}" dt="2022-08-03T01:15:29.174" v="4363" actId="478"/>
          <ac:graphicFrameMkLst>
            <pc:docMk/>
            <pc:sldMk cId="2293183367" sldId="372"/>
            <ac:graphicFrameMk id="4" creationId="{B4CA1442-D3AB-4CE0-D826-CA8A6EEAA865}"/>
          </ac:graphicFrameMkLst>
        </pc:graphicFrameChg>
        <pc:graphicFrameChg chg="add del mod">
          <ac:chgData name="Thúy Mai" userId="222f1c7e07c9bd7a" providerId="LiveId" clId="{65F23DFB-40B0-4697-9066-269BD07AA36A}" dt="2022-08-03T01:15:56.207" v="4366"/>
          <ac:graphicFrameMkLst>
            <pc:docMk/>
            <pc:sldMk cId="2293183367" sldId="372"/>
            <ac:graphicFrameMk id="8" creationId="{6B4C2628-E26A-60B4-4E1B-9443FAB6B997}"/>
          </ac:graphicFrameMkLst>
        </pc:graphicFrameChg>
        <pc:graphicFrameChg chg="mod modGraphic">
          <ac:chgData name="Thúy Mai" userId="222f1c7e07c9bd7a" providerId="LiveId" clId="{65F23DFB-40B0-4697-9066-269BD07AA36A}" dt="2022-08-03T01:20:08.498" v="4442" actId="1076"/>
          <ac:graphicFrameMkLst>
            <pc:docMk/>
            <pc:sldMk cId="2293183367" sldId="372"/>
            <ac:graphicFrameMk id="9" creationId="{0ADFBDF5-0132-20CF-28CF-BB8FD7F016C7}"/>
          </ac:graphicFrameMkLst>
        </pc:graphicFrameChg>
        <pc:graphicFrameChg chg="add del mod modGraphic">
          <ac:chgData name="Thúy Mai" userId="222f1c7e07c9bd7a" providerId="LiveId" clId="{65F23DFB-40B0-4697-9066-269BD07AA36A}" dt="2022-08-03T01:19:26.197" v="4431" actId="478"/>
          <ac:graphicFrameMkLst>
            <pc:docMk/>
            <pc:sldMk cId="2293183367" sldId="372"/>
            <ac:graphicFrameMk id="16" creationId="{99C4A633-D239-7E7E-9FF7-B6046DEC22EB}"/>
          </ac:graphicFrameMkLst>
        </pc:graphicFrameChg>
        <pc:graphicFrameChg chg="add del mod">
          <ac:chgData name="Thúy Mai" userId="222f1c7e07c9bd7a" providerId="LiveId" clId="{65F23DFB-40B0-4697-9066-269BD07AA36A}" dt="2022-08-03T01:19:23.159" v="4428"/>
          <ac:graphicFrameMkLst>
            <pc:docMk/>
            <pc:sldMk cId="2293183367" sldId="372"/>
            <ac:graphicFrameMk id="17" creationId="{FFC52C66-9380-CE57-BB5A-80E216375536}"/>
          </ac:graphicFrameMkLst>
        </pc:graphicFrameChg>
      </pc:sldChg>
      <pc:sldChg chg="add del replId">
        <pc:chgData name="Thúy Mai" userId="222f1c7e07c9bd7a" providerId="LiveId" clId="{65F23DFB-40B0-4697-9066-269BD07AA36A}" dt="2022-08-03T01:47:01.773" v="4806" actId="47"/>
        <pc:sldMkLst>
          <pc:docMk/>
          <pc:sldMk cId="4157446954" sldId="373"/>
        </pc:sldMkLst>
      </pc:sldChg>
      <pc:sldChg chg="delSp modSp add mod delAnim modAnim">
        <pc:chgData name="Thúy Mai" userId="222f1c7e07c9bd7a" providerId="LiveId" clId="{65F23DFB-40B0-4697-9066-269BD07AA36A}" dt="2022-08-03T01:45:40.380" v="4801" actId="478"/>
        <pc:sldMkLst>
          <pc:docMk/>
          <pc:sldMk cId="662088240" sldId="374"/>
        </pc:sldMkLst>
        <pc:spChg chg="del">
          <ac:chgData name="Thúy Mai" userId="222f1c7e07c9bd7a" providerId="LiveId" clId="{65F23DFB-40B0-4697-9066-269BD07AA36A}" dt="2022-08-03T01:12:58.712" v="4318" actId="478"/>
          <ac:spMkLst>
            <pc:docMk/>
            <pc:sldMk cId="662088240" sldId="374"/>
            <ac:spMk id="11" creationId="{D6176EDA-4DBA-DADD-0437-D30395090731}"/>
          </ac:spMkLst>
        </pc:spChg>
        <pc:spChg chg="del">
          <ac:chgData name="Thúy Mai" userId="222f1c7e07c9bd7a" providerId="LiveId" clId="{65F23DFB-40B0-4697-9066-269BD07AA36A}" dt="2022-08-03T01:13:00.229" v="4319" actId="478"/>
          <ac:spMkLst>
            <pc:docMk/>
            <pc:sldMk cId="662088240" sldId="374"/>
            <ac:spMk id="12" creationId="{53DF3828-9570-6FB2-14A1-5CAE167F3EAD}"/>
          </ac:spMkLst>
        </pc:spChg>
        <pc:spChg chg="mod">
          <ac:chgData name="Thúy Mai" userId="222f1c7e07c9bd7a" providerId="LiveId" clId="{65F23DFB-40B0-4697-9066-269BD07AA36A}" dt="2022-08-03T01:12:49.522" v="4316"/>
          <ac:spMkLst>
            <pc:docMk/>
            <pc:sldMk cId="662088240" sldId="374"/>
            <ac:spMk id="13" creationId="{8291F17A-C412-58A6-E1AC-41F7659164A9}"/>
          </ac:spMkLst>
        </pc:spChg>
        <pc:spChg chg="del">
          <ac:chgData name="Thúy Mai" userId="222f1c7e07c9bd7a" providerId="LiveId" clId="{65F23DFB-40B0-4697-9066-269BD07AA36A}" dt="2022-08-03T01:13:01.908" v="4320" actId="478"/>
          <ac:spMkLst>
            <pc:docMk/>
            <pc:sldMk cId="662088240" sldId="374"/>
            <ac:spMk id="14" creationId="{D98F5164-73B2-05E1-5496-8A98151B970B}"/>
          </ac:spMkLst>
        </pc:spChg>
        <pc:spChg chg="mod">
          <ac:chgData name="Thúy Mai" userId="222f1c7e07c9bd7a" providerId="LiveId" clId="{65F23DFB-40B0-4697-9066-269BD07AA36A}" dt="2022-08-03T01:13:17.453" v="4326" actId="1076"/>
          <ac:spMkLst>
            <pc:docMk/>
            <pc:sldMk cId="662088240" sldId="374"/>
            <ac:spMk id="16" creationId="{686F108E-848E-77DF-5585-663FD6B9775A}"/>
          </ac:spMkLst>
        </pc:spChg>
        <pc:graphicFrameChg chg="del mod modGraphic">
          <ac:chgData name="Thúy Mai" userId="222f1c7e07c9bd7a" providerId="LiveId" clId="{65F23DFB-40B0-4697-9066-269BD07AA36A}" dt="2022-08-03T01:45:40.380" v="4801" actId="478"/>
          <ac:graphicFrameMkLst>
            <pc:docMk/>
            <pc:sldMk cId="662088240" sldId="374"/>
            <ac:graphicFrameMk id="3" creationId="{66403F26-9663-47CF-5C81-A86232A5681C}"/>
          </ac:graphicFrameMkLst>
        </pc:graphicFrameChg>
        <pc:graphicFrameChg chg="mod modGraphic">
          <ac:chgData name="Thúy Mai" userId="222f1c7e07c9bd7a" providerId="LiveId" clId="{65F23DFB-40B0-4697-9066-269BD07AA36A}" dt="2022-08-03T01:13:19.300" v="4327" actId="14100"/>
          <ac:graphicFrameMkLst>
            <pc:docMk/>
            <pc:sldMk cId="662088240" sldId="374"/>
            <ac:graphicFrameMk id="8" creationId="{DEA7B8A8-8649-BE67-9A0A-937F011AE280}"/>
          </ac:graphicFrameMkLst>
        </pc:graphicFrameChg>
      </pc:sldChg>
      <pc:sldChg chg="delSp modSp add mod delAnim">
        <pc:chgData name="Thúy Mai" userId="222f1c7e07c9bd7a" providerId="LiveId" clId="{65F23DFB-40B0-4697-9066-269BD07AA36A}" dt="2022-08-03T01:45:55.924" v="4805" actId="478"/>
        <pc:sldMkLst>
          <pc:docMk/>
          <pc:sldMk cId="1773517167" sldId="375"/>
        </pc:sldMkLst>
        <pc:spChg chg="mod">
          <ac:chgData name="Thúy Mai" userId="222f1c7e07c9bd7a" providerId="LiveId" clId="{65F23DFB-40B0-4697-9066-269BD07AA36A}" dt="2022-08-03T01:14:46.466" v="4353" actId="1076"/>
          <ac:spMkLst>
            <pc:docMk/>
            <pc:sldMk cId="1773517167" sldId="375"/>
            <ac:spMk id="7" creationId="{F3CBE4D0-A693-4CFE-E894-B1D3C2FB6DF6}"/>
          </ac:spMkLst>
        </pc:spChg>
        <pc:spChg chg="mod">
          <ac:chgData name="Thúy Mai" userId="222f1c7e07c9bd7a" providerId="LiveId" clId="{65F23DFB-40B0-4697-9066-269BD07AA36A}" dt="2022-08-03T01:14:14.226" v="4343" actId="1076"/>
          <ac:spMkLst>
            <pc:docMk/>
            <pc:sldMk cId="1773517167" sldId="375"/>
            <ac:spMk id="13" creationId="{8291F17A-C412-58A6-E1AC-41F7659164A9}"/>
          </ac:spMkLst>
        </pc:spChg>
        <pc:spChg chg="del mod">
          <ac:chgData name="Thúy Mai" userId="222f1c7e07c9bd7a" providerId="LiveId" clId="{65F23DFB-40B0-4697-9066-269BD07AA36A}" dt="2022-08-03T01:13:52.626" v="4335" actId="478"/>
          <ac:spMkLst>
            <pc:docMk/>
            <pc:sldMk cId="1773517167" sldId="375"/>
            <ac:spMk id="16" creationId="{686F108E-848E-77DF-5585-663FD6B9775A}"/>
          </ac:spMkLst>
        </pc:spChg>
        <pc:graphicFrameChg chg="del mod">
          <ac:chgData name="Thúy Mai" userId="222f1c7e07c9bd7a" providerId="LiveId" clId="{65F23DFB-40B0-4697-9066-269BD07AA36A}" dt="2022-08-03T01:45:55.924" v="4805" actId="478"/>
          <ac:graphicFrameMkLst>
            <pc:docMk/>
            <pc:sldMk cId="1773517167" sldId="375"/>
            <ac:graphicFrameMk id="3" creationId="{66403F26-9663-47CF-5C81-A86232A5681C}"/>
          </ac:graphicFrameMkLst>
        </pc:graphicFrameChg>
        <pc:graphicFrameChg chg="mod modGraphic">
          <ac:chgData name="Thúy Mai" userId="222f1c7e07c9bd7a" providerId="LiveId" clId="{65F23DFB-40B0-4697-9066-269BD07AA36A}" dt="2022-08-03T01:14:12.213" v="4342" actId="1076"/>
          <ac:graphicFrameMkLst>
            <pc:docMk/>
            <pc:sldMk cId="1773517167" sldId="375"/>
            <ac:graphicFrameMk id="8" creationId="{DEA7B8A8-8649-BE67-9A0A-937F011AE280}"/>
          </ac:graphicFrameMkLst>
        </pc:graphicFrameChg>
      </pc:sldChg>
      <pc:sldChg chg="delSp new del mod">
        <pc:chgData name="Thúy Mai" userId="222f1c7e07c9bd7a" providerId="LiveId" clId="{65F23DFB-40B0-4697-9066-269BD07AA36A}" dt="2022-08-03T01:31:32.216" v="4615" actId="47"/>
        <pc:sldMkLst>
          <pc:docMk/>
          <pc:sldMk cId="2732228013" sldId="376"/>
        </pc:sldMkLst>
        <pc:spChg chg="del">
          <ac:chgData name="Thúy Mai" userId="222f1c7e07c9bd7a" providerId="LiveId" clId="{65F23DFB-40B0-4697-9066-269BD07AA36A}" dt="2022-08-03T01:21:38.010" v="4445" actId="478"/>
          <ac:spMkLst>
            <pc:docMk/>
            <pc:sldMk cId="2732228013" sldId="376"/>
            <ac:spMk id="2" creationId="{65487385-EA9D-26A4-7FDC-4244AA17A812}"/>
          </ac:spMkLst>
        </pc:spChg>
        <pc:spChg chg="del">
          <ac:chgData name="Thúy Mai" userId="222f1c7e07c9bd7a" providerId="LiveId" clId="{65F23DFB-40B0-4697-9066-269BD07AA36A}" dt="2022-08-03T01:21:39.177" v="4446" actId="478"/>
          <ac:spMkLst>
            <pc:docMk/>
            <pc:sldMk cId="2732228013" sldId="376"/>
            <ac:spMk id="3" creationId="{DDCA12AC-DFDE-7E5A-DE0C-C2F39A672CA1}"/>
          </ac:spMkLst>
        </pc:spChg>
      </pc:sldChg>
      <pc:sldChg chg="addSp delSp modSp add mod delAnim modAnim">
        <pc:chgData name="Thúy Mai" userId="222f1c7e07c9bd7a" providerId="LiveId" clId="{65F23DFB-40B0-4697-9066-269BD07AA36A}" dt="2022-08-03T01:35:41.917" v="4685" actId="113"/>
        <pc:sldMkLst>
          <pc:docMk/>
          <pc:sldMk cId="1177864028" sldId="377"/>
        </pc:sldMkLst>
        <pc:spChg chg="del">
          <ac:chgData name="Thúy Mai" userId="222f1c7e07c9bd7a" providerId="LiveId" clId="{65F23DFB-40B0-4697-9066-269BD07AA36A}" dt="2022-08-03T01:22:09.212" v="4450" actId="478"/>
          <ac:spMkLst>
            <pc:docMk/>
            <pc:sldMk cId="1177864028" sldId="377"/>
            <ac:spMk id="5" creationId="{4A144F60-A9B2-219A-01DE-DA8B7F375E69}"/>
          </ac:spMkLst>
        </pc:spChg>
        <pc:spChg chg="mod">
          <ac:chgData name="Thúy Mai" userId="222f1c7e07c9bd7a" providerId="LiveId" clId="{65F23DFB-40B0-4697-9066-269BD07AA36A}" dt="2022-08-03T01:25:33.564" v="4519" actId="1076"/>
          <ac:spMkLst>
            <pc:docMk/>
            <pc:sldMk cId="1177864028" sldId="377"/>
            <ac:spMk id="7" creationId="{6B51569E-718B-3CA1-D361-6C9E0FC7769D}"/>
          </ac:spMkLst>
        </pc:spChg>
        <pc:spChg chg="add mod">
          <ac:chgData name="Thúy Mai" userId="222f1c7e07c9bd7a" providerId="LiveId" clId="{65F23DFB-40B0-4697-9066-269BD07AA36A}" dt="2022-08-03T01:27:54.267" v="4547" actId="113"/>
          <ac:spMkLst>
            <pc:docMk/>
            <pc:sldMk cId="1177864028" sldId="377"/>
            <ac:spMk id="8" creationId="{E4D48B7E-2B8F-A69A-016A-AF4696AB1678}"/>
          </ac:spMkLst>
        </pc:spChg>
        <pc:spChg chg="add mod">
          <ac:chgData name="Thúy Mai" userId="222f1c7e07c9bd7a" providerId="LiveId" clId="{65F23DFB-40B0-4697-9066-269BD07AA36A}" dt="2022-08-03T01:35:35.790" v="4682" actId="113"/>
          <ac:spMkLst>
            <pc:docMk/>
            <pc:sldMk cId="1177864028" sldId="377"/>
            <ac:spMk id="10" creationId="{4E95D454-C6D9-1D71-1DB3-CD8E7CE525F0}"/>
          </ac:spMkLst>
        </pc:spChg>
        <pc:spChg chg="add mod">
          <ac:chgData name="Thúy Mai" userId="222f1c7e07c9bd7a" providerId="LiveId" clId="{65F23DFB-40B0-4697-9066-269BD07AA36A}" dt="2022-08-03T01:35:40.091" v="4684" actId="113"/>
          <ac:spMkLst>
            <pc:docMk/>
            <pc:sldMk cId="1177864028" sldId="377"/>
            <ac:spMk id="11" creationId="{A1B5D577-FDE9-50A9-C212-925823922174}"/>
          </ac:spMkLst>
        </pc:spChg>
        <pc:spChg chg="add mod">
          <ac:chgData name="Thúy Mai" userId="222f1c7e07c9bd7a" providerId="LiveId" clId="{65F23DFB-40B0-4697-9066-269BD07AA36A}" dt="2022-08-03T01:35:41.917" v="4685" actId="113"/>
          <ac:spMkLst>
            <pc:docMk/>
            <pc:sldMk cId="1177864028" sldId="377"/>
            <ac:spMk id="12" creationId="{BFEF4057-B5C0-9582-C171-642E148FBDBF}"/>
          </ac:spMkLst>
        </pc:spChg>
        <pc:spChg chg="add mod">
          <ac:chgData name="Thúy Mai" userId="222f1c7e07c9bd7a" providerId="LiveId" clId="{65F23DFB-40B0-4697-9066-269BD07AA36A}" dt="2022-08-03T01:25:28.086" v="4517" actId="571"/>
          <ac:spMkLst>
            <pc:docMk/>
            <pc:sldMk cId="1177864028" sldId="377"/>
            <ac:spMk id="14" creationId="{EA3E0EB9-D28C-BC03-EC1F-B4E662AF1CC3}"/>
          </ac:spMkLst>
        </pc:spChg>
        <pc:spChg chg="add mod">
          <ac:chgData name="Thúy Mai" userId="222f1c7e07c9bd7a" providerId="LiveId" clId="{65F23DFB-40B0-4697-9066-269BD07AA36A}" dt="2022-08-03T01:25:28.086" v="4517" actId="571"/>
          <ac:spMkLst>
            <pc:docMk/>
            <pc:sldMk cId="1177864028" sldId="377"/>
            <ac:spMk id="16" creationId="{50BB7DFC-93CE-CF7A-52CB-DD5230328249}"/>
          </ac:spMkLst>
        </pc:spChg>
        <pc:spChg chg="add mod">
          <ac:chgData name="Thúy Mai" userId="222f1c7e07c9bd7a" providerId="LiveId" clId="{65F23DFB-40B0-4697-9066-269BD07AA36A}" dt="2022-08-03T01:25:28.086" v="4517" actId="571"/>
          <ac:spMkLst>
            <pc:docMk/>
            <pc:sldMk cId="1177864028" sldId="377"/>
            <ac:spMk id="17" creationId="{E0879CD2-6902-7953-F9F3-2AA6B15DF790}"/>
          </ac:spMkLst>
        </pc:spChg>
        <pc:spChg chg="add mod">
          <ac:chgData name="Thúy Mai" userId="222f1c7e07c9bd7a" providerId="LiveId" clId="{65F23DFB-40B0-4697-9066-269BD07AA36A}" dt="2022-08-03T01:25:28.086" v="4517" actId="571"/>
          <ac:spMkLst>
            <pc:docMk/>
            <pc:sldMk cId="1177864028" sldId="377"/>
            <ac:spMk id="18" creationId="{30B860E6-5B3F-DC89-DB3D-0653BA4D946B}"/>
          </ac:spMkLst>
        </pc:spChg>
        <pc:spChg chg="add mod">
          <ac:chgData name="Thúy Mai" userId="222f1c7e07c9bd7a" providerId="LiveId" clId="{65F23DFB-40B0-4697-9066-269BD07AA36A}" dt="2022-08-03T01:25:28.086" v="4517" actId="571"/>
          <ac:spMkLst>
            <pc:docMk/>
            <pc:sldMk cId="1177864028" sldId="377"/>
            <ac:spMk id="19" creationId="{53B8D613-2CDB-D6F8-2090-11F083126800}"/>
          </ac:spMkLst>
        </pc:spChg>
        <pc:spChg chg="add mod">
          <ac:chgData name="Thúy Mai" userId="222f1c7e07c9bd7a" providerId="LiveId" clId="{65F23DFB-40B0-4697-9066-269BD07AA36A}" dt="2022-08-03T01:35:37.991" v="4683" actId="113"/>
          <ac:spMkLst>
            <pc:docMk/>
            <pc:sldMk cId="1177864028" sldId="377"/>
            <ac:spMk id="21" creationId="{F8AE1751-F664-E493-B474-555BB1BD13DC}"/>
          </ac:spMkLst>
        </pc:spChg>
        <pc:spChg chg="add del mod">
          <ac:chgData name="Thúy Mai" userId="222f1c7e07c9bd7a" providerId="LiveId" clId="{65F23DFB-40B0-4697-9066-269BD07AA36A}" dt="2022-08-03T01:30:55.278" v="4604" actId="478"/>
          <ac:spMkLst>
            <pc:docMk/>
            <pc:sldMk cId="1177864028" sldId="377"/>
            <ac:spMk id="24" creationId="{1B1E35B3-CCB1-C652-4926-50940B57AA48}"/>
          </ac:spMkLst>
        </pc:spChg>
        <pc:graphicFrameChg chg="add del mod">
          <ac:chgData name="Thúy Mai" userId="222f1c7e07c9bd7a" providerId="LiveId" clId="{65F23DFB-40B0-4697-9066-269BD07AA36A}" dt="2022-08-03T01:22:30.179" v="4461"/>
          <ac:graphicFrameMkLst>
            <pc:docMk/>
            <pc:sldMk cId="1177864028" sldId="377"/>
            <ac:graphicFrameMk id="2" creationId="{CF6F9B40-538B-D43F-D80C-6B0F9376FFF9}"/>
          </ac:graphicFrameMkLst>
        </pc:graphicFrameChg>
        <pc:graphicFrameChg chg="add del mod modGraphic">
          <ac:chgData name="Thúy Mai" userId="222f1c7e07c9bd7a" providerId="LiveId" clId="{65F23DFB-40B0-4697-9066-269BD07AA36A}" dt="2022-08-03T01:26:16.516" v="4527" actId="21"/>
          <ac:graphicFrameMkLst>
            <pc:docMk/>
            <pc:sldMk cId="1177864028" sldId="377"/>
            <ac:graphicFrameMk id="3" creationId="{8A764E04-FAFF-81C9-30F6-FF3A6CC725B4}"/>
          </ac:graphicFrameMkLst>
        </pc:graphicFrameChg>
        <pc:graphicFrameChg chg="del mod modGraphic">
          <ac:chgData name="Thúy Mai" userId="222f1c7e07c9bd7a" providerId="LiveId" clId="{65F23DFB-40B0-4697-9066-269BD07AA36A}" dt="2022-08-03T01:30:28.348" v="4593" actId="21"/>
          <ac:graphicFrameMkLst>
            <pc:docMk/>
            <pc:sldMk cId="1177864028" sldId="377"/>
            <ac:graphicFrameMk id="4" creationId="{EF500693-9747-413B-FB6D-A273D4635718}"/>
          </ac:graphicFrameMkLst>
        </pc:graphicFrameChg>
        <pc:graphicFrameChg chg="add mod">
          <ac:chgData name="Thúy Mai" userId="222f1c7e07c9bd7a" providerId="LiveId" clId="{65F23DFB-40B0-4697-9066-269BD07AA36A}" dt="2022-08-03T01:25:28.086" v="4517" actId="571"/>
          <ac:graphicFrameMkLst>
            <pc:docMk/>
            <pc:sldMk cId="1177864028" sldId="377"/>
            <ac:graphicFrameMk id="13" creationId="{5F35A058-9AEB-DAB8-4CC3-D94054102C42}"/>
          </ac:graphicFrameMkLst>
        </pc:graphicFrameChg>
        <pc:graphicFrameChg chg="add mod">
          <ac:chgData name="Thúy Mai" userId="222f1c7e07c9bd7a" providerId="LiveId" clId="{65F23DFB-40B0-4697-9066-269BD07AA36A}" dt="2022-08-03T01:25:28.086" v="4517" actId="571"/>
          <ac:graphicFrameMkLst>
            <pc:docMk/>
            <pc:sldMk cId="1177864028" sldId="377"/>
            <ac:graphicFrameMk id="15" creationId="{2631F1EE-6EFC-41B3-A6E6-65EAD5555CC7}"/>
          </ac:graphicFrameMkLst>
        </pc:graphicFrameChg>
        <pc:graphicFrameChg chg="add del mod modGraphic">
          <ac:chgData name="Thúy Mai" userId="222f1c7e07c9bd7a" providerId="LiveId" clId="{65F23DFB-40B0-4697-9066-269BD07AA36A}" dt="2022-08-03T01:29:16.991" v="4577" actId="478"/>
          <ac:graphicFrameMkLst>
            <pc:docMk/>
            <pc:sldMk cId="1177864028" sldId="377"/>
            <ac:graphicFrameMk id="20" creationId="{7FA558E1-5A18-01B7-4F5E-5E14838FAC10}"/>
          </ac:graphicFrameMkLst>
        </pc:graphicFrameChg>
        <pc:graphicFrameChg chg="add del mod">
          <ac:chgData name="Thúy Mai" userId="222f1c7e07c9bd7a" providerId="LiveId" clId="{65F23DFB-40B0-4697-9066-269BD07AA36A}" dt="2022-08-03T01:28:59.157" v="4570"/>
          <ac:graphicFrameMkLst>
            <pc:docMk/>
            <pc:sldMk cId="1177864028" sldId="377"/>
            <ac:graphicFrameMk id="22" creationId="{6E6815C9-7973-C9D0-63C8-71A611A83B20}"/>
          </ac:graphicFrameMkLst>
        </pc:graphicFrameChg>
        <pc:graphicFrameChg chg="add mod ord modGraphic">
          <ac:chgData name="Thúy Mai" userId="222f1c7e07c9bd7a" providerId="LiveId" clId="{65F23DFB-40B0-4697-9066-269BD07AA36A}" dt="2022-08-03T01:35:32.582" v="4681" actId="167"/>
          <ac:graphicFrameMkLst>
            <pc:docMk/>
            <pc:sldMk cId="1177864028" sldId="377"/>
            <ac:graphicFrameMk id="25" creationId="{F75C48A2-3525-E562-DF09-0CAE77D694A7}"/>
          </ac:graphicFrameMkLst>
        </pc:graphicFrameChg>
      </pc:sldChg>
      <pc:sldChg chg="addSp delSp modSp add mod ord modAnim">
        <pc:chgData name="Thúy Mai" userId="222f1c7e07c9bd7a" providerId="LiveId" clId="{65F23DFB-40B0-4697-9066-269BD07AA36A}" dt="2022-08-03T01:35:14.092" v="4679" actId="113"/>
        <pc:sldMkLst>
          <pc:docMk/>
          <pc:sldMk cId="2499660925" sldId="378"/>
        </pc:sldMkLst>
        <pc:spChg chg="add del mod">
          <ac:chgData name="Thúy Mai" userId="222f1c7e07c9bd7a" providerId="LiveId" clId="{65F23DFB-40B0-4697-9066-269BD07AA36A}" dt="2022-08-03T01:31:27.429" v="4613" actId="478"/>
          <ac:spMkLst>
            <pc:docMk/>
            <pc:sldMk cId="2499660925" sldId="378"/>
            <ac:spMk id="3" creationId="{7D5577DF-E0BB-BEB8-0C71-2B743F126220}"/>
          </ac:spMkLst>
        </pc:spChg>
        <pc:spChg chg="mod">
          <ac:chgData name="Thúy Mai" userId="222f1c7e07c9bd7a" providerId="LiveId" clId="{65F23DFB-40B0-4697-9066-269BD07AA36A}" dt="2022-08-03T01:34:16.179" v="4662" actId="255"/>
          <ac:spMkLst>
            <pc:docMk/>
            <pc:sldMk cId="2499660925" sldId="378"/>
            <ac:spMk id="7" creationId="{6B51569E-718B-3CA1-D361-6C9E0FC7769D}"/>
          </ac:spMkLst>
        </pc:spChg>
        <pc:spChg chg="add mod">
          <ac:chgData name="Thúy Mai" userId="222f1c7e07c9bd7a" providerId="LiveId" clId="{65F23DFB-40B0-4697-9066-269BD07AA36A}" dt="2022-08-03T01:35:11.190" v="4678" actId="113"/>
          <ac:spMkLst>
            <pc:docMk/>
            <pc:sldMk cId="2499660925" sldId="378"/>
            <ac:spMk id="9" creationId="{583E7560-5EC2-7610-0934-D6C31E29EF30}"/>
          </ac:spMkLst>
        </pc:spChg>
        <pc:spChg chg="add mod">
          <ac:chgData name="Thúy Mai" userId="222f1c7e07c9bd7a" providerId="LiveId" clId="{65F23DFB-40B0-4697-9066-269BD07AA36A}" dt="2022-08-03T01:35:08.396" v="4677" actId="1076"/>
          <ac:spMkLst>
            <pc:docMk/>
            <pc:sldMk cId="2499660925" sldId="378"/>
            <ac:spMk id="10" creationId="{2CD24171-5B76-1127-D87B-91ED657A4B45}"/>
          </ac:spMkLst>
        </pc:spChg>
        <pc:spChg chg="add mod">
          <ac:chgData name="Thúy Mai" userId="222f1c7e07c9bd7a" providerId="LiveId" clId="{65F23DFB-40B0-4697-9066-269BD07AA36A}" dt="2022-08-03T01:34:52.695" v="4673" actId="1076"/>
          <ac:spMkLst>
            <pc:docMk/>
            <pc:sldMk cId="2499660925" sldId="378"/>
            <ac:spMk id="11" creationId="{928CCAE0-6BEA-9376-9B9C-EA594DB10854}"/>
          </ac:spMkLst>
        </pc:spChg>
        <pc:spChg chg="add mod">
          <ac:chgData name="Thúy Mai" userId="222f1c7e07c9bd7a" providerId="LiveId" clId="{65F23DFB-40B0-4697-9066-269BD07AA36A}" dt="2022-08-03T01:35:14.092" v="4679" actId="113"/>
          <ac:spMkLst>
            <pc:docMk/>
            <pc:sldMk cId="2499660925" sldId="378"/>
            <ac:spMk id="12" creationId="{B9792824-2EFD-0AC0-5FE5-F79074628C11}"/>
          </ac:spMkLst>
        </pc:spChg>
        <pc:graphicFrameChg chg="del modGraphic">
          <ac:chgData name="Thúy Mai" userId="222f1c7e07c9bd7a" providerId="LiveId" clId="{65F23DFB-40B0-4697-9066-269BD07AA36A}" dt="2022-08-03T01:30:41.462" v="4599" actId="21"/>
          <ac:graphicFrameMkLst>
            <pc:docMk/>
            <pc:sldMk cId="2499660925" sldId="378"/>
            <ac:graphicFrameMk id="4" creationId="{EF500693-9747-413B-FB6D-A273D4635718}"/>
          </ac:graphicFrameMkLst>
        </pc:graphicFrameChg>
        <pc:graphicFrameChg chg="add mod modGraphic">
          <ac:chgData name="Thúy Mai" userId="222f1c7e07c9bd7a" providerId="LiveId" clId="{65F23DFB-40B0-4697-9066-269BD07AA36A}" dt="2022-08-03T01:34:56.109" v="4675" actId="14734"/>
          <ac:graphicFrameMkLst>
            <pc:docMk/>
            <pc:sldMk cId="2499660925" sldId="378"/>
            <ac:graphicFrameMk id="5" creationId="{86702DF8-3B5E-6728-734D-DDE29B1DAE2A}"/>
          </ac:graphicFrameMkLst>
        </pc:graphicFrameChg>
        <pc:graphicFrameChg chg="add del mod">
          <ac:chgData name="Thúy Mai" userId="222f1c7e07c9bd7a" providerId="LiveId" clId="{65F23DFB-40B0-4697-9066-269BD07AA36A}" dt="2022-08-03T01:31:42.089" v="4618"/>
          <ac:graphicFrameMkLst>
            <pc:docMk/>
            <pc:sldMk cId="2499660925" sldId="378"/>
            <ac:graphicFrameMk id="6" creationId="{538CEA92-D537-D327-86FE-2F1F550B140A}"/>
          </ac:graphicFrameMkLst>
        </pc:graphicFrameChg>
        <pc:graphicFrameChg chg="add del mod modGraphic">
          <ac:chgData name="Thúy Mai" userId="222f1c7e07c9bd7a" providerId="LiveId" clId="{65F23DFB-40B0-4697-9066-269BD07AA36A}" dt="2022-08-03T01:34:07.218" v="4660" actId="478"/>
          <ac:graphicFrameMkLst>
            <pc:docMk/>
            <pc:sldMk cId="2499660925" sldId="378"/>
            <ac:graphicFrameMk id="8" creationId="{22F281D2-BCEE-FAA0-9ACC-2EAE16356B77}"/>
          </ac:graphicFrameMkLst>
        </pc:graphicFrameChg>
      </pc:sldChg>
      <pc:sldChg chg="addSp delSp modSp new mod modAnim">
        <pc:chgData name="Thúy Mai" userId="222f1c7e07c9bd7a" providerId="LiveId" clId="{65F23DFB-40B0-4697-9066-269BD07AA36A}" dt="2022-08-03T01:40:21.271" v="4756"/>
        <pc:sldMkLst>
          <pc:docMk/>
          <pc:sldMk cId="862151530" sldId="379"/>
        </pc:sldMkLst>
        <pc:spChg chg="del">
          <ac:chgData name="Thúy Mai" userId="222f1c7e07c9bd7a" providerId="LiveId" clId="{65F23DFB-40B0-4697-9066-269BD07AA36A}" dt="2022-08-03T01:36:49.535" v="4687" actId="478"/>
          <ac:spMkLst>
            <pc:docMk/>
            <pc:sldMk cId="862151530" sldId="379"/>
            <ac:spMk id="2" creationId="{3DDFD0C0-6709-58FD-720B-66F73EAD4B82}"/>
          </ac:spMkLst>
        </pc:spChg>
        <pc:spChg chg="del">
          <ac:chgData name="Thúy Mai" userId="222f1c7e07c9bd7a" providerId="LiveId" clId="{65F23DFB-40B0-4697-9066-269BD07AA36A}" dt="2022-08-03T01:36:50.400" v="4688" actId="478"/>
          <ac:spMkLst>
            <pc:docMk/>
            <pc:sldMk cId="862151530" sldId="379"/>
            <ac:spMk id="3" creationId="{6CAF9890-257C-57DB-E948-C9D385727F7C}"/>
          </ac:spMkLst>
        </pc:spChg>
        <pc:spChg chg="add mod">
          <ac:chgData name="Thúy Mai" userId="222f1c7e07c9bd7a" providerId="LiveId" clId="{65F23DFB-40B0-4697-9066-269BD07AA36A}" dt="2022-08-03T01:39:00.877" v="4737" actId="1076"/>
          <ac:spMkLst>
            <pc:docMk/>
            <pc:sldMk cId="862151530" sldId="379"/>
            <ac:spMk id="6" creationId="{BD5B96BA-989D-C938-A397-76F7BAF91C72}"/>
          </ac:spMkLst>
        </pc:spChg>
        <pc:spChg chg="add mod">
          <ac:chgData name="Thúy Mai" userId="222f1c7e07c9bd7a" providerId="LiveId" clId="{65F23DFB-40B0-4697-9066-269BD07AA36A}" dt="2022-08-03T01:40:06.725" v="4753" actId="1076"/>
          <ac:spMkLst>
            <pc:docMk/>
            <pc:sldMk cId="862151530" sldId="379"/>
            <ac:spMk id="10" creationId="{A246963B-9B5F-7560-6F9B-5DBC81923F41}"/>
          </ac:spMkLst>
        </pc:spChg>
        <pc:spChg chg="add mod">
          <ac:chgData name="Thúy Mai" userId="222f1c7e07c9bd7a" providerId="LiveId" clId="{65F23DFB-40B0-4697-9066-269BD07AA36A}" dt="2022-08-03T01:40:06.725" v="4753" actId="1076"/>
          <ac:spMkLst>
            <pc:docMk/>
            <pc:sldMk cId="862151530" sldId="379"/>
            <ac:spMk id="12" creationId="{37230935-B65D-0E1C-1CAB-82E2D163A65D}"/>
          </ac:spMkLst>
        </pc:spChg>
        <pc:spChg chg="add mod">
          <ac:chgData name="Thúy Mai" userId="222f1c7e07c9bd7a" providerId="LiveId" clId="{65F23DFB-40B0-4697-9066-269BD07AA36A}" dt="2022-08-03T01:39:28.133" v="4746" actId="1076"/>
          <ac:spMkLst>
            <pc:docMk/>
            <pc:sldMk cId="862151530" sldId="379"/>
            <ac:spMk id="14" creationId="{9D48DA41-0160-E744-0CE7-E27ED6738F7C}"/>
          </ac:spMkLst>
        </pc:spChg>
        <pc:spChg chg="add mod">
          <ac:chgData name="Thúy Mai" userId="222f1c7e07c9bd7a" providerId="LiveId" clId="{65F23DFB-40B0-4697-9066-269BD07AA36A}" dt="2022-08-03T01:39:30.605" v="4747" actId="1076"/>
          <ac:spMkLst>
            <pc:docMk/>
            <pc:sldMk cId="862151530" sldId="379"/>
            <ac:spMk id="16" creationId="{AC7585C0-1AD7-8EBB-63E4-5FF4BD1A739B}"/>
          </ac:spMkLst>
        </pc:spChg>
        <pc:spChg chg="add del mod">
          <ac:chgData name="Thúy Mai" userId="222f1c7e07c9bd7a" providerId="LiveId" clId="{65F23DFB-40B0-4697-9066-269BD07AA36A}" dt="2022-08-03T01:39:34.812" v="4748" actId="478"/>
          <ac:spMkLst>
            <pc:docMk/>
            <pc:sldMk cId="862151530" sldId="379"/>
            <ac:spMk id="18" creationId="{5A243003-DA46-F8F0-D398-2E0F15B05D5A}"/>
          </ac:spMkLst>
        </pc:spChg>
        <pc:graphicFrameChg chg="add del mod">
          <ac:chgData name="Thúy Mai" userId="222f1c7e07c9bd7a" providerId="LiveId" clId="{65F23DFB-40B0-4697-9066-269BD07AA36A}" dt="2022-08-03T01:36:51.528" v="4691"/>
          <ac:graphicFrameMkLst>
            <pc:docMk/>
            <pc:sldMk cId="862151530" sldId="379"/>
            <ac:graphicFrameMk id="4" creationId="{C289FBC7-01A7-BAB7-8FE8-9C772C890C92}"/>
          </ac:graphicFrameMkLst>
        </pc:graphicFrameChg>
        <pc:picChg chg="add mod">
          <ac:chgData name="Thúy Mai" userId="222f1c7e07c9bd7a" providerId="LiveId" clId="{65F23DFB-40B0-4697-9066-269BD07AA36A}" dt="2022-08-03T01:38:56.613" v="4735" actId="1076"/>
          <ac:picMkLst>
            <pc:docMk/>
            <pc:sldMk cId="862151530" sldId="379"/>
            <ac:picMk id="8" creationId="{9570291D-2BB7-888A-723D-0C6C2EE83AEA}"/>
          </ac:picMkLst>
        </pc:picChg>
        <pc:picChg chg="add mod">
          <ac:chgData name="Thúy Mai" userId="222f1c7e07c9bd7a" providerId="LiveId" clId="{65F23DFB-40B0-4697-9066-269BD07AA36A}" dt="2022-08-03T01:39:50.174" v="4751" actId="1076"/>
          <ac:picMkLst>
            <pc:docMk/>
            <pc:sldMk cId="862151530" sldId="379"/>
            <ac:picMk id="20" creationId="{8A778B5E-DA7E-6AAC-F51D-F172E83AFA66}"/>
          </ac:picMkLst>
        </pc:picChg>
      </pc:sldChg>
      <pc:sldMasterChg chg="modTransition modSldLayout">
        <pc:chgData name="Thúy Mai" userId="222f1c7e07c9bd7a" providerId="LiveId" clId="{65F23DFB-40B0-4697-9066-269BD07AA36A}" dt="2022-05-11T01:52:40.456" v="2614"/>
        <pc:sldMasterMkLst>
          <pc:docMk/>
          <pc:sldMasterMk cId="2109885264" sldId="2147483648"/>
        </pc:sldMasterMkLst>
        <pc:sldLayoutChg chg="modTransition">
          <pc:chgData name="Thúy Mai" userId="222f1c7e07c9bd7a" providerId="LiveId" clId="{65F23DFB-40B0-4697-9066-269BD07AA36A}" dt="2022-05-11T01:52:40.456" v="2614"/>
          <pc:sldLayoutMkLst>
            <pc:docMk/>
            <pc:sldMasterMk cId="2109885264" sldId="2147483648"/>
            <pc:sldLayoutMk cId="4116097621" sldId="2147483649"/>
          </pc:sldLayoutMkLst>
        </pc:sldLayoutChg>
        <pc:sldLayoutChg chg="modTransition">
          <pc:chgData name="Thúy Mai" userId="222f1c7e07c9bd7a" providerId="LiveId" clId="{65F23DFB-40B0-4697-9066-269BD07AA36A}" dt="2022-05-11T01:52:40.456" v="2614"/>
          <pc:sldLayoutMkLst>
            <pc:docMk/>
            <pc:sldMasterMk cId="2109885264" sldId="2147483648"/>
            <pc:sldLayoutMk cId="1252121270" sldId="2147483650"/>
          </pc:sldLayoutMkLst>
        </pc:sldLayoutChg>
        <pc:sldLayoutChg chg="modTransition">
          <pc:chgData name="Thúy Mai" userId="222f1c7e07c9bd7a" providerId="LiveId" clId="{65F23DFB-40B0-4697-9066-269BD07AA36A}" dt="2022-05-11T01:52:40.456" v="2614"/>
          <pc:sldLayoutMkLst>
            <pc:docMk/>
            <pc:sldMasterMk cId="2109885264" sldId="2147483648"/>
            <pc:sldLayoutMk cId="1504375777" sldId="2147483651"/>
          </pc:sldLayoutMkLst>
        </pc:sldLayoutChg>
        <pc:sldLayoutChg chg="modTransition">
          <pc:chgData name="Thúy Mai" userId="222f1c7e07c9bd7a" providerId="LiveId" clId="{65F23DFB-40B0-4697-9066-269BD07AA36A}" dt="2022-05-11T01:52:40.456" v="2614"/>
          <pc:sldLayoutMkLst>
            <pc:docMk/>
            <pc:sldMasterMk cId="2109885264" sldId="2147483648"/>
            <pc:sldLayoutMk cId="1533621983" sldId="2147483652"/>
          </pc:sldLayoutMkLst>
        </pc:sldLayoutChg>
        <pc:sldLayoutChg chg="modTransition">
          <pc:chgData name="Thúy Mai" userId="222f1c7e07c9bd7a" providerId="LiveId" clId="{65F23DFB-40B0-4697-9066-269BD07AA36A}" dt="2022-05-11T01:52:40.456" v="2614"/>
          <pc:sldLayoutMkLst>
            <pc:docMk/>
            <pc:sldMasterMk cId="2109885264" sldId="2147483648"/>
            <pc:sldLayoutMk cId="3228518753" sldId="2147483653"/>
          </pc:sldLayoutMkLst>
        </pc:sldLayoutChg>
        <pc:sldLayoutChg chg="modTransition">
          <pc:chgData name="Thúy Mai" userId="222f1c7e07c9bd7a" providerId="LiveId" clId="{65F23DFB-40B0-4697-9066-269BD07AA36A}" dt="2022-05-11T01:52:40.456" v="2614"/>
          <pc:sldLayoutMkLst>
            <pc:docMk/>
            <pc:sldMasterMk cId="2109885264" sldId="2147483648"/>
            <pc:sldLayoutMk cId="1533915160" sldId="2147483654"/>
          </pc:sldLayoutMkLst>
        </pc:sldLayoutChg>
        <pc:sldLayoutChg chg="modTransition">
          <pc:chgData name="Thúy Mai" userId="222f1c7e07c9bd7a" providerId="LiveId" clId="{65F23DFB-40B0-4697-9066-269BD07AA36A}" dt="2022-05-11T01:52:40.456" v="2614"/>
          <pc:sldLayoutMkLst>
            <pc:docMk/>
            <pc:sldMasterMk cId="2109885264" sldId="2147483648"/>
            <pc:sldLayoutMk cId="2249928892" sldId="2147483655"/>
          </pc:sldLayoutMkLst>
        </pc:sldLayoutChg>
        <pc:sldLayoutChg chg="modTransition">
          <pc:chgData name="Thúy Mai" userId="222f1c7e07c9bd7a" providerId="LiveId" clId="{65F23DFB-40B0-4697-9066-269BD07AA36A}" dt="2022-05-11T01:52:40.456" v="2614"/>
          <pc:sldLayoutMkLst>
            <pc:docMk/>
            <pc:sldMasterMk cId="2109885264" sldId="2147483648"/>
            <pc:sldLayoutMk cId="2263754991" sldId="2147483656"/>
          </pc:sldLayoutMkLst>
        </pc:sldLayoutChg>
        <pc:sldLayoutChg chg="modTransition">
          <pc:chgData name="Thúy Mai" userId="222f1c7e07c9bd7a" providerId="LiveId" clId="{65F23DFB-40B0-4697-9066-269BD07AA36A}" dt="2022-05-11T01:52:40.456" v="2614"/>
          <pc:sldLayoutMkLst>
            <pc:docMk/>
            <pc:sldMasterMk cId="2109885264" sldId="2147483648"/>
            <pc:sldLayoutMk cId="2477726303" sldId="2147483657"/>
          </pc:sldLayoutMkLst>
        </pc:sldLayoutChg>
        <pc:sldLayoutChg chg="modTransition">
          <pc:chgData name="Thúy Mai" userId="222f1c7e07c9bd7a" providerId="LiveId" clId="{65F23DFB-40B0-4697-9066-269BD07AA36A}" dt="2022-05-11T01:52:40.456" v="2614"/>
          <pc:sldLayoutMkLst>
            <pc:docMk/>
            <pc:sldMasterMk cId="2109885264" sldId="2147483648"/>
            <pc:sldLayoutMk cId="2982735535" sldId="2147483658"/>
          </pc:sldLayoutMkLst>
        </pc:sldLayoutChg>
        <pc:sldLayoutChg chg="modTransition">
          <pc:chgData name="Thúy Mai" userId="222f1c7e07c9bd7a" providerId="LiveId" clId="{65F23DFB-40B0-4697-9066-269BD07AA36A}" dt="2022-05-11T01:52:40.456" v="2614"/>
          <pc:sldLayoutMkLst>
            <pc:docMk/>
            <pc:sldMasterMk cId="2109885264" sldId="2147483648"/>
            <pc:sldLayoutMk cId="372380082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61E28-A945-4664-9133-8CABE55D6DFF}" type="datetimeFigureOut">
              <a:rPr lang="en-US" smtClean="0"/>
              <a:t>20/09/2023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5F38E-905A-48E5-A590-1898B55C8832}" type="slidenum">
              <a:rPr lang="en-US" smtClean="0"/>
              <a:t>‹#›</a:t>
            </a:fld>
            <a:endParaRPr lang="en-US"/>
          </a:p>
        </p:txBody>
      </p:sp>
    </p:spTree>
    <p:extLst>
      <p:ext uri="{BB962C8B-B14F-4D97-AF65-F5344CB8AC3E}">
        <p14:creationId xmlns:p14="http://schemas.microsoft.com/office/powerpoint/2010/main" val="365782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fld id="{7FB667E1-E601-4AAF-B95C-B25720D70A60}" type="slidenum">
              <a:rPr lang="vi-VN" smtClean="0"/>
              <a:pPr/>
              <a:t>1</a:t>
            </a:fld>
            <a:endParaRPr lang="vi-VN" dirty="0"/>
          </a:p>
        </p:txBody>
      </p:sp>
    </p:spTree>
    <p:extLst>
      <p:ext uri="{BB962C8B-B14F-4D97-AF65-F5344CB8AC3E}">
        <p14:creationId xmlns:p14="http://schemas.microsoft.com/office/powerpoint/2010/main" val="310323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0305EF-F818-0D18-BD5E-9CA8942766A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E67B18B1-3AD6-6808-7960-260B9C3B33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11CC1915-4E29-AD38-4F9F-AD53690EE7F2}"/>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5" name="Chỗ dành sẵn cho Chân trang 4">
            <a:extLst>
              <a:ext uri="{FF2B5EF4-FFF2-40B4-BE49-F238E27FC236}">
                <a16:creationId xmlns:a16="http://schemas.microsoft.com/office/drawing/2014/main" id="{12276523-1D1D-B4BF-F532-9D4CB2865ED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B2268FD-50CE-3C71-CAEE-F8106633AF59}"/>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41160976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D534B9-86CC-FCD6-24DD-7032015E525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3B298B5-A670-DF98-7140-42F1912155D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66AC04-F5EC-0819-1C90-63E78AFF9BE1}"/>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5" name="Chỗ dành sẵn cho Chân trang 4">
            <a:extLst>
              <a:ext uri="{FF2B5EF4-FFF2-40B4-BE49-F238E27FC236}">
                <a16:creationId xmlns:a16="http://schemas.microsoft.com/office/drawing/2014/main" id="{B7943210-D968-E8A1-4CA3-0790521E4F6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F707C26-10BC-148D-A61E-88981FB5FD0D}"/>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29827355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55D0A57-01A6-DDBE-DA6F-4779A22D2169}"/>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FBA86B9-2BB5-DF71-DAC1-8B60252624D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1501851-414F-0FEF-E762-357AED2CAA25}"/>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5" name="Chỗ dành sẵn cho Chân trang 4">
            <a:extLst>
              <a:ext uri="{FF2B5EF4-FFF2-40B4-BE49-F238E27FC236}">
                <a16:creationId xmlns:a16="http://schemas.microsoft.com/office/drawing/2014/main" id="{41C97228-66EB-1818-99D9-15FEB309A13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04E113E-7ED3-8235-B870-004B0826C345}"/>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3723800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DD65CB-9A93-3DEF-FC60-9A8A3950417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4D43A97-0450-2FCD-E3A3-2BEA7E5704A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12322A3-2DBB-7743-C9C7-194424ED0E90}"/>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5" name="Chỗ dành sẵn cho Chân trang 4">
            <a:extLst>
              <a:ext uri="{FF2B5EF4-FFF2-40B4-BE49-F238E27FC236}">
                <a16:creationId xmlns:a16="http://schemas.microsoft.com/office/drawing/2014/main" id="{57FEB58A-DAB4-B0F4-EB6D-2D7D661A6E6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6E697BC-8A10-B196-FE93-C30FB5E14527}"/>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12521212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1777A0D-7DE2-C57F-898C-669BE994457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BE7540D-2586-9C0B-1DD1-70198D1D6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27F8DBB-EF47-D984-9C82-593557BDD01E}"/>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5" name="Chỗ dành sẵn cho Chân trang 4">
            <a:extLst>
              <a:ext uri="{FF2B5EF4-FFF2-40B4-BE49-F238E27FC236}">
                <a16:creationId xmlns:a16="http://schemas.microsoft.com/office/drawing/2014/main" id="{FC620485-538A-7032-3DD4-0C9A22F66F7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F37110F-5580-E61B-DB84-9E0BECF101A8}"/>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1504375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08986FD-0142-937F-3CAA-C7D6C3360BD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D2B53A7-5929-9528-BCC4-5B230E435B9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B7FDCD8-EC86-B9B4-BB63-2C507465BBF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0781434-4F56-755A-EEF0-8DA3242B3A5F}"/>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6" name="Chỗ dành sẵn cho Chân trang 5">
            <a:extLst>
              <a:ext uri="{FF2B5EF4-FFF2-40B4-BE49-F238E27FC236}">
                <a16:creationId xmlns:a16="http://schemas.microsoft.com/office/drawing/2014/main" id="{F8C50E99-3DF0-577B-6B1D-7DC403FDCC8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A215A78-F8CA-BBAE-066F-72DA1FDAB2E1}"/>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15336219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75E18-7E48-5136-CDDE-C501F3B12BE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42F856D-FAEF-86C7-595A-20609C302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E2BB8F7-1374-9C92-61AE-E29027CCC2C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7356079-C2A6-C493-49B1-D89C09BBF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B039FFC-1ECD-E4C1-5FC2-B46F6BD216B6}"/>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E6F219D-A7EA-7B80-AE99-07E5A19F7A23}"/>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8" name="Chỗ dành sẵn cho Chân trang 7">
            <a:extLst>
              <a:ext uri="{FF2B5EF4-FFF2-40B4-BE49-F238E27FC236}">
                <a16:creationId xmlns:a16="http://schemas.microsoft.com/office/drawing/2014/main" id="{7FE4B2F3-5CAB-3948-6BFF-8461B5D6FA3E}"/>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1BA40E86-6F35-EA1F-4D1D-ACA96A144B99}"/>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3228518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49B729-A4BE-9D96-C1DC-D3DA24CEF2A4}"/>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6AFE9B78-25F7-4657-34B6-20A67AF0273E}"/>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4" name="Chỗ dành sẵn cho Chân trang 3">
            <a:extLst>
              <a:ext uri="{FF2B5EF4-FFF2-40B4-BE49-F238E27FC236}">
                <a16:creationId xmlns:a16="http://schemas.microsoft.com/office/drawing/2014/main" id="{5453BED5-6835-B288-34BE-8C0830BA2C4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16C1E6DF-6909-6DEA-A15D-AD977501BCF2}"/>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15339151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A6B00C8-9E82-3BA8-5216-3EB185F93966}"/>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3" name="Chỗ dành sẵn cho Chân trang 2">
            <a:extLst>
              <a:ext uri="{FF2B5EF4-FFF2-40B4-BE49-F238E27FC236}">
                <a16:creationId xmlns:a16="http://schemas.microsoft.com/office/drawing/2014/main" id="{054884DD-2FE0-6640-EF21-628932A22ED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9C1AF45F-1B2C-10EA-5386-58EA73B69548}"/>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2249928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BB72F8-64E8-DB1A-31FC-544252614C9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C92356F-6792-40D9-14DD-64551830D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8FF75B5-F7F0-3F87-4DD3-86212247B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4647064-D1B6-44E1-FC38-984394C1836C}"/>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6" name="Chỗ dành sẵn cho Chân trang 5">
            <a:extLst>
              <a:ext uri="{FF2B5EF4-FFF2-40B4-BE49-F238E27FC236}">
                <a16:creationId xmlns:a16="http://schemas.microsoft.com/office/drawing/2014/main" id="{C405785D-36A7-6C73-652A-8131AABCBE8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5DE73FF-E494-63E1-059D-141B4918E8FF}"/>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22637549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8B41EC-F376-9F53-345E-23F5505202B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601FF52-1473-6C98-7DFB-C6ED8A84A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8288DB2-1AC5-A0D6-5460-4F6974332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239F7FD-8FAE-9A98-7EAD-B424AE453402}"/>
              </a:ext>
            </a:extLst>
          </p:cNvPr>
          <p:cNvSpPr>
            <a:spLocks noGrp="1"/>
          </p:cNvSpPr>
          <p:nvPr>
            <p:ph type="dt" sz="half" idx="10"/>
          </p:nvPr>
        </p:nvSpPr>
        <p:spPr/>
        <p:txBody>
          <a:bodyPr/>
          <a:lstStyle/>
          <a:p>
            <a:fld id="{C6A25C10-9911-4741-ACA8-2A3A815D0BFE}" type="datetimeFigureOut">
              <a:rPr lang="en-US" smtClean="0"/>
              <a:t>20/09/2023</a:t>
            </a:fld>
            <a:endParaRPr lang="en-US"/>
          </a:p>
        </p:txBody>
      </p:sp>
      <p:sp>
        <p:nvSpPr>
          <p:cNvPr id="6" name="Chỗ dành sẵn cho Chân trang 5">
            <a:extLst>
              <a:ext uri="{FF2B5EF4-FFF2-40B4-BE49-F238E27FC236}">
                <a16:creationId xmlns:a16="http://schemas.microsoft.com/office/drawing/2014/main" id="{AF8F8F41-7BC5-0388-E5A0-C7B2EA852C3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18B3FA0-5037-53FB-71BE-F2D6A2870004}"/>
              </a:ext>
            </a:extLst>
          </p:cNvPr>
          <p:cNvSpPr>
            <a:spLocks noGrp="1"/>
          </p:cNvSpPr>
          <p:nvPr>
            <p:ph type="sldNum" sz="quarter" idx="12"/>
          </p:nvPr>
        </p:nvSpPr>
        <p:spPr/>
        <p:txBody>
          <a:bodyPr/>
          <a:lstStyle/>
          <a:p>
            <a:fld id="{B9C06F4A-27BC-4B0E-95D5-2421C8F70AFE}" type="slidenum">
              <a:rPr lang="en-US" smtClean="0"/>
              <a:t>‹#›</a:t>
            </a:fld>
            <a:endParaRPr lang="en-US"/>
          </a:p>
        </p:txBody>
      </p:sp>
    </p:spTree>
    <p:extLst>
      <p:ext uri="{BB962C8B-B14F-4D97-AF65-F5344CB8AC3E}">
        <p14:creationId xmlns:p14="http://schemas.microsoft.com/office/powerpoint/2010/main" val="24777263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F7DE63A-B055-EF30-A814-922E81FCD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3B4A06-E45C-A670-B5BD-AF2371229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968F7E8-1B3A-288B-6712-A5173AC94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25C10-9911-4741-ACA8-2A3A815D0BFE}" type="datetimeFigureOut">
              <a:rPr lang="en-US" smtClean="0"/>
              <a:t>20/09/2023</a:t>
            </a:fld>
            <a:endParaRPr lang="en-US"/>
          </a:p>
        </p:txBody>
      </p:sp>
      <p:sp>
        <p:nvSpPr>
          <p:cNvPr id="5" name="Chỗ dành sẵn cho Chân trang 4">
            <a:extLst>
              <a:ext uri="{FF2B5EF4-FFF2-40B4-BE49-F238E27FC236}">
                <a16:creationId xmlns:a16="http://schemas.microsoft.com/office/drawing/2014/main" id="{DAFDCD7B-E718-8ACB-361C-2669B3EE0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B28B1A4-8095-F595-B352-8E09BDDFD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06F4A-27BC-4B0E-95D5-2421C8F70AFE}" type="slidenum">
              <a:rPr lang="en-US" smtClean="0"/>
              <a:t>‹#›</a:t>
            </a:fld>
            <a:endParaRPr lang="en-US"/>
          </a:p>
        </p:txBody>
      </p:sp>
    </p:spTree>
    <p:extLst>
      <p:ext uri="{BB962C8B-B14F-4D97-AF65-F5344CB8AC3E}">
        <p14:creationId xmlns:p14="http://schemas.microsoft.com/office/powerpoint/2010/main" val="2109885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wmf"/></Relationships>
</file>

<file path=ppt/slides/_rels/slide4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53AFA5A0-92C7-0652-109C-95431F0AF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97" y="74369"/>
            <a:ext cx="12192000" cy="6858000"/>
          </a:xfrm>
          <a:prstGeom prst="rect">
            <a:avLst/>
          </a:prstGeom>
        </p:spPr>
      </p:pic>
      <p:sp>
        <p:nvSpPr>
          <p:cNvPr id="6" name="Tiêu đề 4">
            <a:extLst>
              <a:ext uri="{FF2B5EF4-FFF2-40B4-BE49-F238E27FC236}">
                <a16:creationId xmlns:a16="http://schemas.microsoft.com/office/drawing/2014/main" id="{86A83E21-840F-ED08-48EB-62813659E20C}"/>
              </a:ext>
            </a:extLst>
          </p:cNvPr>
          <p:cNvSpPr>
            <a:spLocks noGrp="1"/>
          </p:cNvSpPr>
          <p:nvPr>
            <p:ph type="ctrTitle"/>
          </p:nvPr>
        </p:nvSpPr>
        <p:spPr>
          <a:xfrm>
            <a:off x="2132805" y="2179977"/>
            <a:ext cx="7926389" cy="866192"/>
          </a:xfrm>
        </p:spPr>
        <p:txBody>
          <a:bodyPr>
            <a:normAutofit fontScale="90000"/>
          </a:bodyPr>
          <a:lstStyle/>
          <a:p>
            <a:r>
              <a:rPr lang="en-US" b="1">
                <a:solidFill>
                  <a:srgbClr val="4179DA"/>
                </a:solidFill>
                <a:latin typeface="Viner Hand ITC" panose="03070502030502020203" pitchFamily="66" charset="0"/>
                <a:ea typeface="Times New Roman" panose="02020603050405020304" pitchFamily="18" charset="0"/>
              </a:rPr>
              <a:t>TIẾT 6,7</a:t>
            </a:r>
            <a:br>
              <a:rPr lang="en-US" b="1">
                <a:solidFill>
                  <a:srgbClr val="4179DA"/>
                </a:solidFill>
                <a:latin typeface="Viner Hand ITC" panose="03070502030502020203" pitchFamily="66" charset="0"/>
                <a:ea typeface="Times New Roman" panose="02020603050405020304" pitchFamily="18" charset="0"/>
              </a:rPr>
            </a:br>
            <a:r>
              <a:rPr lang="en-US" sz="6000" b="1">
                <a:solidFill>
                  <a:srgbClr val="4179DA"/>
                </a:solidFill>
                <a:effectLst/>
                <a:latin typeface="Viner Hand ITC" panose="03070502030502020203" pitchFamily="66" charset="0"/>
                <a:ea typeface="Times New Roman" panose="02020603050405020304" pitchFamily="18" charset="0"/>
              </a:rPr>
              <a:t>BUỔI </a:t>
            </a:r>
            <a:r>
              <a:rPr lang="en-US" sz="6000" b="1" dirty="0">
                <a:solidFill>
                  <a:srgbClr val="4179DA"/>
                </a:solidFill>
                <a:effectLst/>
                <a:latin typeface="Viner Hand ITC" panose="03070502030502020203" pitchFamily="66" charset="0"/>
                <a:ea typeface="Times New Roman" panose="02020603050405020304" pitchFamily="18" charset="0"/>
              </a:rPr>
              <a:t>HỌC CUỐI CÙNG</a:t>
            </a:r>
            <a:endParaRPr lang="en-US" sz="6000" dirty="0">
              <a:solidFill>
                <a:srgbClr val="4179DA"/>
              </a:solidFill>
              <a:latin typeface="Viner Hand ITC" panose="03070502030502020203" pitchFamily="66" charset="0"/>
            </a:endParaRPr>
          </a:p>
        </p:txBody>
      </p:sp>
      <p:sp>
        <p:nvSpPr>
          <p:cNvPr id="9" name="Phụ đề 2">
            <a:extLst>
              <a:ext uri="{FF2B5EF4-FFF2-40B4-BE49-F238E27FC236}">
                <a16:creationId xmlns:a16="http://schemas.microsoft.com/office/drawing/2014/main" id="{4DE6E59D-66DE-0329-0592-E5751F38C302}"/>
              </a:ext>
            </a:extLst>
          </p:cNvPr>
          <p:cNvSpPr>
            <a:spLocks noGrp="1"/>
          </p:cNvSpPr>
          <p:nvPr>
            <p:ph type="subTitle" idx="1"/>
          </p:nvPr>
        </p:nvSpPr>
        <p:spPr>
          <a:xfrm>
            <a:off x="1214780" y="3046169"/>
            <a:ext cx="9578670" cy="914400"/>
          </a:xfrm>
        </p:spPr>
        <p:txBody>
          <a:bodyPr rtlCol="0">
            <a:noAutofit/>
          </a:bodyPr>
          <a:lstStyle/>
          <a:p>
            <a:pPr marL="0" marR="0">
              <a:spcBef>
                <a:spcPts val="0"/>
              </a:spcBef>
              <a:spcAft>
                <a:spcPts val="0"/>
              </a:spcAft>
            </a:pPr>
            <a:r>
              <a:rPr lang="en-US" sz="3200" b="1" dirty="0">
                <a:solidFill>
                  <a:srgbClr val="FF0000"/>
                </a:solidFill>
                <a:effectLst/>
                <a:latin typeface="Times New Roman" panose="02020603050405020304" pitchFamily="18" charset="0"/>
                <a:ea typeface="Times New Roman" panose="02020603050405020304" pitchFamily="18" charset="0"/>
              </a:rPr>
              <a:t>(</a:t>
            </a:r>
            <a:r>
              <a:rPr lang="en-US" sz="3200" b="1" dirty="0" err="1">
                <a:solidFill>
                  <a:srgbClr val="FF0000"/>
                </a:solidFill>
                <a:effectLst/>
                <a:latin typeface="Times New Roman" panose="02020603050405020304" pitchFamily="18" charset="0"/>
                <a:ea typeface="Times New Roman" panose="02020603050405020304" pitchFamily="18" charset="0"/>
              </a:rPr>
              <a:t>Chuyện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kể</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em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bé</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người</a:t>
            </a:r>
            <a:r>
              <a:rPr lang="en-US" sz="3200" b="1" dirty="0">
                <a:solidFill>
                  <a:srgbClr val="FF0000"/>
                </a:solidFill>
                <a:effectLst/>
                <a:latin typeface="Times New Roman" panose="02020603050405020304" pitchFamily="18" charset="0"/>
                <a:ea typeface="Times New Roman" panose="02020603050405020304" pitchFamily="18" charset="0"/>
              </a:rPr>
              <a:t> An-</a:t>
            </a:r>
            <a:r>
              <a:rPr lang="en-US" sz="3200" b="1" dirty="0" err="1">
                <a:solidFill>
                  <a:srgbClr val="FF0000"/>
                </a:solidFill>
                <a:effectLst/>
                <a:latin typeface="Times New Roman" panose="02020603050405020304" pitchFamily="18" charset="0"/>
                <a:ea typeface="Times New Roman" panose="02020603050405020304" pitchFamily="18" charset="0"/>
              </a:rPr>
              <a:t>dát</a:t>
            </a:r>
            <a:r>
              <a:rPr lang="en-US" sz="3200" b="1" dirty="0">
                <a:solidFill>
                  <a:srgbClr val="FF0000"/>
                </a:solidFill>
                <a:effectLst/>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b="1" dirty="0">
                <a:solidFill>
                  <a:srgbClr val="FF0000"/>
                </a:solidFill>
                <a:effectLst/>
                <a:latin typeface="Times New Roman" panose="02020603050405020304" pitchFamily="18" charset="0"/>
                <a:ea typeface="Times New Roman" panose="02020603050405020304" pitchFamily="18" charset="0"/>
              </a:rPr>
              <a:t>    An- </a:t>
            </a:r>
            <a:r>
              <a:rPr lang="en-US" sz="3200" b="1" dirty="0" err="1">
                <a:solidFill>
                  <a:srgbClr val="FF0000"/>
                </a:solidFill>
                <a:effectLst/>
                <a:latin typeface="Times New Roman" panose="02020603050405020304" pitchFamily="18" charset="0"/>
                <a:ea typeface="Times New Roman" panose="02020603050405020304" pitchFamily="18" charset="0"/>
              </a:rPr>
              <a:t>phông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xơ</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Đô</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err="1">
                <a:solidFill>
                  <a:srgbClr val="FF0000"/>
                </a:solidFill>
                <a:effectLst/>
                <a:latin typeface="Times New Roman" panose="02020603050405020304" pitchFamily="18" charset="0"/>
                <a:ea typeface="Times New Roman" panose="02020603050405020304" pitchFamily="18" charset="0"/>
              </a:rPr>
              <a:t>đê</a:t>
            </a:r>
            <a:r>
              <a:rPr lang="en-US" sz="3200" b="1">
                <a:solidFill>
                  <a:srgbClr val="FF0000"/>
                </a:solidFill>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200" b="1" i="1">
                <a:solidFill>
                  <a:srgbClr val="002060"/>
                </a:solidFill>
                <a:effectLst/>
                <a:latin typeface="Times New Roman" panose="02020603050405020304" pitchFamily="18" charset="0"/>
                <a:ea typeface="Times New Roman" panose="02020603050405020304" pitchFamily="18" charset="0"/>
              </a:rPr>
              <a:t>GV: Nguyễn Th</a:t>
            </a:r>
            <a:r>
              <a:rPr lang="en-US" sz="3200" b="1" i="1">
                <a:solidFill>
                  <a:srgbClr val="002060"/>
                </a:solidFill>
                <a:latin typeface="Times New Roman" panose="02020603050405020304" pitchFamily="18" charset="0"/>
                <a:ea typeface="Times New Roman" panose="02020603050405020304" pitchFamily="18" charset="0"/>
              </a:rPr>
              <a:t>ị Lan Phương</a:t>
            </a:r>
            <a:endParaRPr lang="en-US" sz="3200" b="1" i="1">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b="1">
              <a:solidFill>
                <a:srgbClr val="FF0000"/>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b="1">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b="1"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dirty="0">
              <a:solidFill>
                <a:srgbClr val="FFFFFF"/>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solidFill>
                  <a:srgbClr val="8BB5EF"/>
                </a:solidFill>
              </a:rPr>
              <a:t>                                           </a:t>
            </a:r>
            <a:endParaRPr lang="vi-VN" sz="1400" dirty="0">
              <a:solidFill>
                <a:srgbClr val="8BB5EF"/>
              </a:solidFill>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C25224-D81C-4F1E-B5F9-F939D1A77C24}"/>
              </a:ext>
            </a:extLst>
          </p:cNvPr>
          <p:cNvSpPr txBox="1"/>
          <p:nvPr/>
        </p:nvSpPr>
        <p:spPr>
          <a:xfrm>
            <a:off x="807512" y="780410"/>
            <a:ext cx="8636000" cy="1015663"/>
          </a:xfrm>
          <a:prstGeom prst="rect">
            <a:avLst/>
          </a:prstGeom>
          <a:noFill/>
        </p:spPr>
        <p:txBody>
          <a:bodyPr wrap="square">
            <a:spAutoFit/>
          </a:bodyPr>
          <a:lstStyle/>
          <a:p>
            <a:pPr marL="0" marR="0" algn="just">
              <a:spcBef>
                <a:spcPts val="0"/>
              </a:spcBef>
              <a:spcAft>
                <a:spcPts val="0"/>
              </a:spcAft>
            </a:pPr>
            <a:r>
              <a:rPr lang="de-DE" sz="3200" b="1" dirty="0">
                <a:solidFill>
                  <a:srgbClr val="4179DA"/>
                </a:solidFill>
                <a:latin typeface="Times New Roman" panose="02020603050405020304" pitchFamily="18" charset="0"/>
                <a:ea typeface="Times New Roman" panose="02020603050405020304" pitchFamily="18" charset="0"/>
              </a:rPr>
              <a:t>2</a:t>
            </a:r>
            <a:r>
              <a:rPr lang="de-DE" sz="3200" b="1" dirty="0">
                <a:solidFill>
                  <a:srgbClr val="4179DA"/>
                </a:solidFill>
                <a:effectLst/>
                <a:latin typeface="Times New Roman" panose="02020603050405020304" pitchFamily="18" charset="0"/>
                <a:ea typeface="Times New Roman" panose="02020603050405020304" pitchFamily="18" charset="0"/>
              </a:rPr>
              <a:t>. Văn bản "  Buổi học cuối cùng"</a:t>
            </a:r>
            <a:endParaRPr lang="en-US" sz="3200" dirty="0">
              <a:solidFill>
                <a:srgbClr val="4179DA"/>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de-DE" sz="2800" b="1" dirty="0">
                <a:solidFill>
                  <a:srgbClr val="0099FF"/>
                </a:solidFill>
                <a:effectLst/>
                <a:latin typeface="Times New Roman" panose="02020603050405020304" pitchFamily="18" charset="0"/>
                <a:ea typeface="Times New Roman" panose="02020603050405020304" pitchFamily="18" charset="0"/>
              </a:rPr>
              <a:t>a. Đọc, tìm hiểu từ khó</a:t>
            </a:r>
            <a:endParaRPr lang="en-US" sz="2800" dirty="0">
              <a:solidFill>
                <a:srgbClr val="0099FF"/>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1EB07900-E858-420B-8A5C-E6C96AD80DE4}"/>
              </a:ext>
            </a:extLst>
          </p:cNvPr>
          <p:cNvSpPr txBox="1"/>
          <p:nvPr/>
        </p:nvSpPr>
        <p:spPr>
          <a:xfrm>
            <a:off x="807512" y="117078"/>
            <a:ext cx="4380308" cy="707886"/>
          </a:xfrm>
          <a:prstGeom prst="rect">
            <a:avLst/>
          </a:prstGeom>
          <a:solidFill>
            <a:srgbClr val="4179DA"/>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5" name="Pentagon 14">
            <a:extLst>
              <a:ext uri="{FF2B5EF4-FFF2-40B4-BE49-F238E27FC236}">
                <a16:creationId xmlns:a16="http://schemas.microsoft.com/office/drawing/2014/main" id="{0B2EF199-D64D-4BD9-8648-17582CF88B7E}"/>
              </a:ext>
            </a:extLst>
          </p:cNvPr>
          <p:cNvSpPr/>
          <p:nvPr/>
        </p:nvSpPr>
        <p:spPr>
          <a:xfrm>
            <a:off x="1087538" y="1954694"/>
            <a:ext cx="1763486" cy="1474306"/>
          </a:xfrm>
          <a:prstGeom prst="pentagon">
            <a:avLst/>
          </a:prstGeom>
          <a:solidFill>
            <a:srgbClr val="73C2CC"/>
          </a:solidFill>
          <a:ln w="381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algn="ctr">
              <a:spcBef>
                <a:spcPts val="0"/>
              </a:spcBef>
              <a:spcAft>
                <a:spcPts val="0"/>
              </a:spcAft>
            </a:pPr>
            <a:r>
              <a:rPr lang="de-DE" sz="2800" b="1" dirty="0">
                <a:solidFill>
                  <a:schemeClr val="bg1"/>
                </a:solidFill>
                <a:latin typeface="Times New Roman" panose="02020603050405020304" pitchFamily="18" charset="0"/>
                <a:ea typeface="Times New Roman" panose="02020603050405020304" pitchFamily="18" charset="0"/>
              </a:rPr>
              <a:t>Đọc</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6" name="Pentagon 15">
            <a:extLst>
              <a:ext uri="{FF2B5EF4-FFF2-40B4-BE49-F238E27FC236}">
                <a16:creationId xmlns:a16="http://schemas.microsoft.com/office/drawing/2014/main" id="{2E8B62C3-9E60-4170-878B-74FB98F947F3}"/>
              </a:ext>
            </a:extLst>
          </p:cNvPr>
          <p:cNvSpPr/>
          <p:nvPr/>
        </p:nvSpPr>
        <p:spPr>
          <a:xfrm>
            <a:off x="9304694" y="1882430"/>
            <a:ext cx="1836366" cy="1546570"/>
          </a:xfrm>
          <a:prstGeom prst="pentagon">
            <a:avLst/>
          </a:prstGeom>
          <a:solidFill>
            <a:srgbClr val="73C2CC"/>
          </a:solidFill>
          <a:ln w="381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600" b="1" dirty="0">
                <a:latin typeface="+mj-lt"/>
              </a:rPr>
              <a:t>Nhan </a:t>
            </a:r>
            <a:r>
              <a:rPr lang="vi-VN" sz="2600" b="1" dirty="0" err="1">
                <a:latin typeface="+mj-lt"/>
              </a:rPr>
              <a:t>đề</a:t>
            </a:r>
            <a:endParaRPr lang="en-US" sz="2600" dirty="0">
              <a:solidFill>
                <a:schemeClr val="bg1"/>
              </a:solidFill>
              <a:effectLst/>
              <a:latin typeface="+mj-lt"/>
              <a:ea typeface="Times New Roman" panose="02020603050405020304" pitchFamily="18" charset="0"/>
            </a:endParaRPr>
          </a:p>
        </p:txBody>
      </p:sp>
      <p:pic>
        <p:nvPicPr>
          <p:cNvPr id="17" name="Hình ảnh 16">
            <a:extLst>
              <a:ext uri="{FF2B5EF4-FFF2-40B4-BE49-F238E27FC236}">
                <a16:creationId xmlns:a16="http://schemas.microsoft.com/office/drawing/2014/main" id="{A32B3AF0-539E-A8E8-EEBD-C7829A170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120" y="5078270"/>
            <a:ext cx="2101880" cy="1932438"/>
          </a:xfrm>
          <a:prstGeom prst="rect">
            <a:avLst/>
          </a:prstGeom>
        </p:spPr>
      </p:pic>
      <p:sp>
        <p:nvSpPr>
          <p:cNvPr id="25" name="Pentagon 15">
            <a:extLst>
              <a:ext uri="{FF2B5EF4-FFF2-40B4-BE49-F238E27FC236}">
                <a16:creationId xmlns:a16="http://schemas.microsoft.com/office/drawing/2014/main" id="{9C87F158-775A-54B4-7061-9797B1BD7E8C}"/>
              </a:ext>
            </a:extLst>
          </p:cNvPr>
          <p:cNvSpPr/>
          <p:nvPr/>
        </p:nvSpPr>
        <p:spPr>
          <a:xfrm>
            <a:off x="9443512" y="4117841"/>
            <a:ext cx="1836366" cy="1526010"/>
          </a:xfrm>
          <a:prstGeom prst="pentagon">
            <a:avLst/>
          </a:prstGeom>
          <a:solidFill>
            <a:srgbClr val="73C2CC"/>
          </a:solidFill>
          <a:ln w="381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Tóm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Pentagon 15">
            <a:extLst>
              <a:ext uri="{FF2B5EF4-FFF2-40B4-BE49-F238E27FC236}">
                <a16:creationId xmlns:a16="http://schemas.microsoft.com/office/drawing/2014/main" id="{3604312B-3A02-946B-22C0-A537706B0C21}"/>
              </a:ext>
            </a:extLst>
          </p:cNvPr>
          <p:cNvSpPr/>
          <p:nvPr/>
        </p:nvSpPr>
        <p:spPr>
          <a:xfrm>
            <a:off x="1034718" y="4198775"/>
            <a:ext cx="1856215" cy="1474306"/>
          </a:xfrm>
          <a:prstGeom prst="pentagon">
            <a:avLst/>
          </a:prstGeom>
          <a:solidFill>
            <a:srgbClr val="73C2CC"/>
          </a:solidFill>
          <a:ln w="381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600" b="1" dirty="0" err="1">
                <a:latin typeface="+mj-lt"/>
              </a:rPr>
              <a:t>Chú</a:t>
            </a:r>
            <a:r>
              <a:rPr lang="vi-VN" sz="2600" b="1" dirty="0">
                <a:latin typeface="+mj-lt"/>
              </a:rPr>
              <a:t> ý </a:t>
            </a:r>
            <a:r>
              <a:rPr lang="vi-VN" sz="2600" b="1" dirty="0" err="1">
                <a:latin typeface="+mj-lt"/>
              </a:rPr>
              <a:t>từ</a:t>
            </a:r>
            <a:r>
              <a:rPr lang="vi-VN" sz="2600" b="1" dirty="0">
                <a:latin typeface="+mj-lt"/>
              </a:rPr>
              <a:t> </a:t>
            </a:r>
            <a:r>
              <a:rPr lang="vi-VN" sz="2600" b="1" dirty="0" err="1">
                <a:latin typeface="+mj-lt"/>
              </a:rPr>
              <a:t>khó</a:t>
            </a:r>
            <a:endParaRPr lang="en-US" sz="2600" dirty="0">
              <a:solidFill>
                <a:schemeClr val="bg1"/>
              </a:solidFill>
              <a:effectLst/>
              <a:latin typeface="+mj-lt"/>
              <a:ea typeface="Times New Roman" panose="02020603050405020304" pitchFamily="18" charset="0"/>
            </a:endParaRPr>
          </a:p>
        </p:txBody>
      </p:sp>
      <p:pic>
        <p:nvPicPr>
          <p:cNvPr id="8194" name="Picture 2" descr="Buổi học cuối cùng - An-phông-xơ Đô-đê">
            <a:extLst>
              <a:ext uri="{FF2B5EF4-FFF2-40B4-BE49-F238E27FC236}">
                <a16:creationId xmlns:a16="http://schemas.microsoft.com/office/drawing/2014/main" id="{BCFC10E3-9295-5F43-4F78-F561A7BA6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307" y="2214396"/>
            <a:ext cx="5549455" cy="380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14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EF500693-9747-413B-FB6D-A273D4635718}"/>
              </a:ext>
            </a:extLst>
          </p:cNvPr>
          <p:cNvGraphicFramePr>
            <a:graphicFrameLocks noGrp="1"/>
          </p:cNvGraphicFramePr>
          <p:nvPr>
            <p:ph idx="1"/>
            <p:extLst>
              <p:ext uri="{D42A27DB-BD31-4B8C-83A1-F6EECF244321}">
                <p14:modId xmlns:p14="http://schemas.microsoft.com/office/powerpoint/2010/main" val="2060362387"/>
              </p:ext>
            </p:extLst>
          </p:nvPr>
        </p:nvGraphicFramePr>
        <p:xfrm>
          <a:off x="1002761" y="2279253"/>
          <a:ext cx="9746304" cy="3714018"/>
        </p:xfrm>
        <a:graphic>
          <a:graphicData uri="http://schemas.openxmlformats.org/drawingml/2006/table">
            <a:tbl>
              <a:tblPr>
                <a:tableStyleId>{5C22544A-7EE6-4342-B048-85BDC9FD1C3A}</a:tableStyleId>
              </a:tblPr>
              <a:tblGrid>
                <a:gridCol w="7677089">
                  <a:extLst>
                    <a:ext uri="{9D8B030D-6E8A-4147-A177-3AD203B41FA5}">
                      <a16:colId xmlns:a16="http://schemas.microsoft.com/office/drawing/2014/main" val="1664652421"/>
                    </a:ext>
                  </a:extLst>
                </a:gridCol>
                <a:gridCol w="2069215">
                  <a:extLst>
                    <a:ext uri="{9D8B030D-6E8A-4147-A177-3AD203B41FA5}">
                      <a16:colId xmlns:a16="http://schemas.microsoft.com/office/drawing/2014/main" val="4271513078"/>
                    </a:ext>
                  </a:extLst>
                </a:gridCol>
              </a:tblGrid>
              <a:tr h="483403">
                <a:tc>
                  <a:txBody>
                    <a:bodyPr/>
                    <a:lstStyle/>
                    <a:p>
                      <a:pPr marL="0" marR="0" algn="ctr">
                        <a:spcBef>
                          <a:spcPts val="0"/>
                        </a:spcBef>
                        <a:spcAft>
                          <a:spcPts val="0"/>
                        </a:spcAft>
                      </a:pPr>
                      <a:r>
                        <a:rPr lang="fr-FR" sz="2800" dirty="0" err="1">
                          <a:solidFill>
                            <a:schemeClr val="bg1"/>
                          </a:solidFill>
                          <a:effectLst/>
                          <a:latin typeface="Times New Roman" panose="02020603050405020304" pitchFamily="18" charset="0"/>
                          <a:cs typeface="Times New Roman" panose="02020603050405020304" pitchFamily="18" charset="0"/>
                        </a:rPr>
                        <a:t>Nội</a:t>
                      </a:r>
                      <a:r>
                        <a:rPr lang="fr-FR" sz="2800" dirty="0">
                          <a:solidFill>
                            <a:schemeClr val="bg1"/>
                          </a:solidFill>
                          <a:effectLst/>
                          <a:latin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cs typeface="Times New Roman" panose="02020603050405020304" pitchFamily="18" charset="0"/>
                        </a:rPr>
                        <a:t>dung</a:t>
                      </a:r>
                      <a:r>
                        <a:rPr lang="fr-FR" sz="2800" dirty="0">
                          <a:solidFill>
                            <a:schemeClr val="bg1"/>
                          </a:solidFill>
                          <a:effectLst/>
                          <a:latin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cs typeface="Times New Roman" panose="02020603050405020304" pitchFamily="18" charset="0"/>
                        </a:rPr>
                        <a:t>tìm</a:t>
                      </a:r>
                      <a:r>
                        <a:rPr lang="fr-FR" sz="2800" dirty="0">
                          <a:solidFill>
                            <a:schemeClr val="bg1"/>
                          </a:solidFill>
                          <a:effectLst/>
                          <a:latin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cs typeface="Times New Roman" panose="02020603050405020304" pitchFamily="18" charset="0"/>
                        </a:rPr>
                        <a:t>hiểu</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79DA"/>
                    </a:solidFill>
                  </a:tcPr>
                </a:tc>
                <a:tc>
                  <a:txBody>
                    <a:bodyPr/>
                    <a:lstStyle/>
                    <a:p>
                      <a:pPr marL="0" marR="0" algn="ctr">
                        <a:spcBef>
                          <a:spcPts val="0"/>
                        </a:spcBef>
                        <a:spcAft>
                          <a:spcPts val="0"/>
                        </a:spcAft>
                      </a:pPr>
                      <a:r>
                        <a:rPr lang="fr-FR" sz="2800" dirty="0">
                          <a:solidFill>
                            <a:schemeClr val="bg1"/>
                          </a:solidFill>
                          <a:effectLst/>
                          <a:latin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cs typeface="Times New Roman" panose="02020603050405020304" pitchFamily="18" charset="0"/>
                        </a:rPr>
                        <a:t>Trả</a:t>
                      </a:r>
                      <a:r>
                        <a:rPr lang="fr-FR" sz="2800" dirty="0">
                          <a:solidFill>
                            <a:schemeClr val="bg1"/>
                          </a:solidFill>
                          <a:effectLst/>
                          <a:latin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cs typeface="Times New Roman" panose="02020603050405020304" pitchFamily="18" charset="0"/>
                        </a:rPr>
                        <a:t>lời</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79DA"/>
                    </a:solidFill>
                  </a:tcPr>
                </a:tc>
                <a:extLst>
                  <a:ext uri="{0D108BD9-81ED-4DB2-BD59-A6C34878D82A}">
                    <a16:rowId xmlns:a16="http://schemas.microsoft.com/office/drawing/2014/main" val="3329724511"/>
                  </a:ext>
                </a:extLst>
              </a:tr>
              <a:tr h="461516">
                <a:tc>
                  <a:txBody>
                    <a:bodyPr/>
                    <a:lstStyle/>
                    <a:p>
                      <a:pPr marL="0" marR="0" algn="just">
                        <a:spcBef>
                          <a:spcPts val="0"/>
                        </a:spcBef>
                        <a:spcAft>
                          <a:spcPts val="0"/>
                        </a:spcAft>
                        <a:tabLst>
                          <a:tab pos="0" algn="l"/>
                          <a:tab pos="57150" algn="l"/>
                          <a:tab pos="609600" algn="l"/>
                        </a:tabLst>
                      </a:pPr>
                      <a:r>
                        <a:rPr lang="fr-FR" sz="2800" dirty="0">
                          <a:effectLst/>
                          <a:latin typeface="Times New Roman" panose="02020603050405020304" pitchFamily="18" charset="0"/>
                          <a:cs typeface="Times New Roman" panose="02020603050405020304" pitchFamily="18" charset="0"/>
                        </a:rPr>
                        <a:t>(1) </a:t>
                      </a:r>
                      <a:r>
                        <a:rPr lang="fr-FR" sz="2800" dirty="0" err="1">
                          <a:effectLst/>
                          <a:latin typeface="Times New Roman" panose="02020603050405020304" pitchFamily="18" charset="0"/>
                          <a:cs typeface="Times New Roman" panose="02020603050405020304" pitchFamily="18" charset="0"/>
                        </a:rPr>
                        <a:t>Nêu</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bối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cảnh</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của</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câu</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chuyện</a:t>
                      </a:r>
                      <a:r>
                        <a:rPr lang="fr-F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fr-FR"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939065"/>
                  </a:ext>
                </a:extLst>
              </a:tr>
              <a:tr h="923033">
                <a:tc>
                  <a:txBody>
                    <a:bodyPr/>
                    <a:lstStyle/>
                    <a:p>
                      <a:pPr marL="0" marR="0" algn="just">
                        <a:spcBef>
                          <a:spcPts val="0"/>
                        </a:spcBef>
                        <a:spcAft>
                          <a:spcPts val="0"/>
                        </a:spcAft>
                        <a:tabLst>
                          <a:tab pos="0" algn="l"/>
                          <a:tab pos="57150" algn="l"/>
                          <a:tab pos="609600" algn="l"/>
                        </a:tabLst>
                      </a:pPr>
                      <a:r>
                        <a:rPr lang="fr-FR" sz="2800" dirty="0">
                          <a:effectLst/>
                          <a:latin typeface="Times New Roman" panose="02020603050405020304" pitchFamily="18" charset="0"/>
                          <a:cs typeface="Times New Roman" panose="02020603050405020304" pitchFamily="18" charset="0"/>
                        </a:rPr>
                        <a:t>(2)</a:t>
                      </a:r>
                      <a:r>
                        <a:rPr lang="fr-FR" sz="2800" dirty="0" err="1">
                          <a:effectLst/>
                          <a:latin typeface="Times New Roman" panose="02020603050405020304" pitchFamily="18" charset="0"/>
                          <a:cs typeface="Times New Roman" panose="02020603050405020304" pitchFamily="18" charset="0"/>
                        </a:rPr>
                        <a:t>Xác</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định</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ngôi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kể</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người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kể</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chuyện</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trong</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văn</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bản</a:t>
                      </a:r>
                      <a:r>
                        <a:rPr lang="fr-FR" sz="2800" dirty="0">
                          <a:effectLst/>
                          <a:latin typeface="Times New Roman" panose="02020603050405020304" pitchFamily="18" charset="0"/>
                          <a:cs typeface="Times New Roman" panose="02020603050405020304" pitchFamily="18" charset="0"/>
                        </a:rPr>
                        <a:t>. Cho </a:t>
                      </a:r>
                      <a:r>
                        <a:rPr lang="fr-FR" sz="2800" dirty="0" err="1">
                          <a:effectLst/>
                          <a:latin typeface="Times New Roman" panose="02020603050405020304" pitchFamily="18" charset="0"/>
                          <a:cs typeface="Times New Roman" panose="02020603050405020304" pitchFamily="18" charset="0"/>
                        </a:rPr>
                        <a:t>biết</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tác</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dụng</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của</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ngôi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kể</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749943"/>
                  </a:ext>
                </a:extLst>
              </a:tr>
              <a:tr h="923033">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4623837"/>
                  </a:ext>
                </a:extLst>
              </a:tr>
              <a:tr h="923033">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(4) Xác định bố cục của văn  bản và nội dung chính theo bố cục.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98673"/>
                  </a:ext>
                </a:extLst>
              </a:tr>
            </a:tbl>
          </a:graphicData>
        </a:graphic>
      </p:graphicFrame>
      <p:sp>
        <p:nvSpPr>
          <p:cNvPr id="5" name="Rectangle 1">
            <a:extLst>
              <a:ext uri="{FF2B5EF4-FFF2-40B4-BE49-F238E27FC236}">
                <a16:creationId xmlns:a16="http://schemas.microsoft.com/office/drawing/2014/main" id="{4A144F60-A9B2-219A-01DE-DA8B7F375E69}"/>
              </a:ext>
            </a:extLst>
          </p:cNvPr>
          <p:cNvSpPr>
            <a:spLocks noChangeArrowheads="1"/>
          </p:cNvSpPr>
          <p:nvPr/>
        </p:nvSpPr>
        <p:spPr bwMode="auto">
          <a:xfrm>
            <a:off x="445100" y="927032"/>
            <a:ext cx="113017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lang="vi-VN" sz="3200" b="1" dirty="0" err="1">
                <a:effectLst/>
                <a:latin typeface="Times New Roman" panose="02020603050405020304" pitchFamily="18" charset="0"/>
                <a:ea typeface="Times New Roman" panose="02020603050405020304" pitchFamily="18" charset="0"/>
              </a:rPr>
              <a:t>Nhiệm</a:t>
            </a:r>
            <a:r>
              <a:rPr lang="vi-VN" sz="3200" b="1" dirty="0">
                <a:effectLst/>
                <a:latin typeface="Times New Roman" panose="02020603050405020304" pitchFamily="18" charset="0"/>
                <a:ea typeface="Times New Roman" panose="02020603050405020304" pitchFamily="18" charset="0"/>
              </a:rPr>
              <a:t> v</a:t>
            </a:r>
            <a:r>
              <a:rPr lang="en-US" sz="3200" b="1" dirty="0">
                <a:effectLst/>
                <a:latin typeface="Times New Roman" panose="02020603050405020304" pitchFamily="18" charset="0"/>
                <a:ea typeface="Times New Roman" panose="02020603050405020304" pitchFamily="18" charset="0"/>
              </a:rPr>
              <a:t>ụ:</a:t>
            </a:r>
          </a:p>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Đọc</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văn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bản</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và</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trả</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lời</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các</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câu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hỏi</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bằng</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cách</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điền</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vào</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phiếu</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học</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r>
              <a:rPr kumimoji="0" lang="vi-VN" altLang="en-US" sz="3200" b="0" i="0" u="none" strike="noStrike" cap="none" normalizeH="0" baseline="0" dirty="0" err="1">
                <a:ln>
                  <a:noFill/>
                </a:ln>
                <a:solidFill>
                  <a:schemeClr val="tx1"/>
                </a:solidFill>
                <a:effectLst/>
                <a:latin typeface="+mj-lt"/>
                <a:ea typeface="Times New Roman" panose="02020603050405020304" pitchFamily="18" charset="0"/>
              </a:rPr>
              <a:t>tập</a:t>
            </a:r>
            <a:r>
              <a:rPr kumimoji="0" lang="vi-VN" altLang="en-US" sz="3200" b="0" i="0" u="none" strike="noStrike" cap="none" normalizeH="0" baseline="0" dirty="0">
                <a:ln>
                  <a:noFill/>
                </a:ln>
                <a:solidFill>
                  <a:schemeClr val="tx1"/>
                </a:solidFill>
                <a:effectLst/>
                <a:latin typeface="+mj-lt"/>
                <a:ea typeface="Times New Roman" panose="02020603050405020304" pitchFamily="18" charset="0"/>
              </a:rPr>
              <a:t> </a:t>
            </a:r>
            <a:endParaRPr kumimoji="0" lang="vi-VN" altLang="en-US" sz="3200" b="0" i="0" u="none" strike="noStrike" cap="none" normalizeH="0" baseline="0" dirty="0">
              <a:ln>
                <a:noFill/>
              </a:ln>
              <a:solidFill>
                <a:schemeClr val="tx1"/>
              </a:solidFill>
              <a:effectLst/>
              <a:latin typeface="+mj-lt"/>
            </a:endParaRPr>
          </a:p>
        </p:txBody>
      </p:sp>
      <p:sp>
        <p:nvSpPr>
          <p:cNvPr id="7" name="Hộp Văn bản 6">
            <a:extLst>
              <a:ext uri="{FF2B5EF4-FFF2-40B4-BE49-F238E27FC236}">
                <a16:creationId xmlns:a16="http://schemas.microsoft.com/office/drawing/2014/main" id="{6B51569E-718B-3CA1-D361-6C9E0FC7769D}"/>
              </a:ext>
            </a:extLst>
          </p:cNvPr>
          <p:cNvSpPr txBox="1"/>
          <p:nvPr/>
        </p:nvSpPr>
        <p:spPr>
          <a:xfrm>
            <a:off x="3733394" y="298086"/>
            <a:ext cx="4725211" cy="707886"/>
          </a:xfrm>
          <a:prstGeom prst="rect">
            <a:avLst/>
          </a:prstGeom>
          <a:solidFill>
            <a:srgbClr val="0099FF"/>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vi-VN" altLang="en-US" sz="4000" b="1" i="0" u="none" strike="noStrike" cap="none" normalizeH="0" baseline="0" dirty="0">
                <a:ln>
                  <a:noFill/>
                </a:ln>
                <a:solidFill>
                  <a:schemeClr val="bg1"/>
                </a:solidFill>
                <a:effectLst/>
                <a:latin typeface="+mj-lt"/>
                <a:ea typeface="Times New Roman" panose="02020603050405020304" pitchFamily="18" charset="0"/>
              </a:rPr>
              <a:t>PHIẾU HỌC TẬP 1</a:t>
            </a:r>
            <a:endParaRPr kumimoji="0" lang="en-US" altLang="en-US" sz="4000" b="0"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1275449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6B51569E-718B-3CA1-D361-6C9E0FC7769D}"/>
              </a:ext>
            </a:extLst>
          </p:cNvPr>
          <p:cNvSpPr txBox="1"/>
          <p:nvPr/>
        </p:nvSpPr>
        <p:spPr>
          <a:xfrm>
            <a:off x="3733394" y="178343"/>
            <a:ext cx="4725211" cy="523220"/>
          </a:xfrm>
          <a:prstGeom prst="rect">
            <a:avLst/>
          </a:prstGeom>
          <a:solidFill>
            <a:srgbClr val="0099FF"/>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vi-VN" altLang="en-US" sz="2800" b="1" i="0" u="none" strike="noStrike" cap="none" normalizeH="0" baseline="0" dirty="0">
                <a:ln>
                  <a:noFill/>
                </a:ln>
                <a:solidFill>
                  <a:schemeClr val="bg1"/>
                </a:solidFill>
                <a:effectLst/>
                <a:latin typeface="+mj-lt"/>
                <a:ea typeface="Times New Roman" panose="02020603050405020304" pitchFamily="18" charset="0"/>
              </a:rPr>
              <a:t>PHIẾU HỌC TẬP 1</a:t>
            </a:r>
            <a:endParaRPr kumimoji="0" lang="en-US" altLang="en-US" sz="2800" b="0" i="0" u="none" strike="noStrike" cap="none" normalizeH="0" baseline="0" dirty="0">
              <a:ln>
                <a:noFill/>
              </a:ln>
              <a:solidFill>
                <a:schemeClr val="bg1"/>
              </a:solidFill>
              <a:effectLst/>
              <a:latin typeface="+mj-lt"/>
            </a:endParaRPr>
          </a:p>
        </p:txBody>
      </p:sp>
      <p:graphicFrame>
        <p:nvGraphicFramePr>
          <p:cNvPr id="5" name="Chỗ dành sẵn cho Nội dung 3">
            <a:extLst>
              <a:ext uri="{FF2B5EF4-FFF2-40B4-BE49-F238E27FC236}">
                <a16:creationId xmlns:a16="http://schemas.microsoft.com/office/drawing/2014/main" id="{86702DF8-3B5E-6728-734D-DDE29B1DAE2A}"/>
              </a:ext>
            </a:extLst>
          </p:cNvPr>
          <p:cNvGraphicFramePr>
            <a:graphicFrameLocks/>
          </p:cNvGraphicFramePr>
          <p:nvPr>
            <p:extLst>
              <p:ext uri="{D42A27DB-BD31-4B8C-83A1-F6EECF244321}">
                <p14:modId xmlns:p14="http://schemas.microsoft.com/office/powerpoint/2010/main" val="299001854"/>
              </p:ext>
            </p:extLst>
          </p:nvPr>
        </p:nvGraphicFramePr>
        <p:xfrm>
          <a:off x="278223" y="901358"/>
          <a:ext cx="11635554" cy="5401471"/>
        </p:xfrm>
        <a:graphic>
          <a:graphicData uri="http://schemas.openxmlformats.org/drawingml/2006/table">
            <a:tbl>
              <a:tblPr>
                <a:tableStyleId>{5C22544A-7EE6-4342-B048-85BDC9FD1C3A}</a:tableStyleId>
              </a:tblPr>
              <a:tblGrid>
                <a:gridCol w="3103337">
                  <a:extLst>
                    <a:ext uri="{9D8B030D-6E8A-4147-A177-3AD203B41FA5}">
                      <a16:colId xmlns:a16="http://schemas.microsoft.com/office/drawing/2014/main" val="1664652421"/>
                    </a:ext>
                  </a:extLst>
                </a:gridCol>
                <a:gridCol w="8532217">
                  <a:extLst>
                    <a:ext uri="{9D8B030D-6E8A-4147-A177-3AD203B41FA5}">
                      <a16:colId xmlns:a16="http://schemas.microsoft.com/office/drawing/2014/main" val="4271513078"/>
                    </a:ext>
                  </a:extLst>
                </a:gridCol>
              </a:tblGrid>
              <a:tr h="486466">
                <a:tc>
                  <a:txBody>
                    <a:bodyPr/>
                    <a:lstStyle/>
                    <a:p>
                      <a:pPr marL="0" marR="0" algn="ctr">
                        <a:spcBef>
                          <a:spcPts val="0"/>
                        </a:spcBef>
                        <a:spcAft>
                          <a:spcPts val="0"/>
                        </a:spcAft>
                      </a:pPr>
                      <a:r>
                        <a:rPr lang="fr-FR" sz="2800" b="1" dirty="0" err="1">
                          <a:solidFill>
                            <a:schemeClr val="bg1"/>
                          </a:solidFill>
                          <a:effectLst/>
                          <a:latin typeface="Times New Roman" panose="02020603050405020304" pitchFamily="18" charset="0"/>
                          <a:cs typeface="Times New Roman" panose="02020603050405020304" pitchFamily="18" charset="0"/>
                        </a:rPr>
                        <a:t>Nội</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dung</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tìm</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hiểu</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Trả</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lời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3329724511"/>
                  </a:ext>
                </a:extLst>
              </a:tr>
              <a:tr h="2759633">
                <a:tc>
                  <a:txBody>
                    <a:bodyPr/>
                    <a:lstStyle/>
                    <a:p>
                      <a:pPr marL="0" marR="0" algn="just">
                        <a:spcBef>
                          <a:spcPts val="0"/>
                        </a:spcBef>
                        <a:spcAft>
                          <a:spcPts val="0"/>
                        </a:spcAft>
                        <a:tabLst>
                          <a:tab pos="0" algn="l"/>
                          <a:tab pos="57150" algn="l"/>
                          <a:tab pos="609600" algn="l"/>
                        </a:tabLst>
                      </a:pPr>
                      <a:r>
                        <a:rPr lang="fr-FR" sz="2800" dirty="0">
                          <a:effectLst/>
                          <a:latin typeface="Times New Roman" panose="02020603050405020304" pitchFamily="18" charset="0"/>
                          <a:cs typeface="Times New Roman" panose="02020603050405020304" pitchFamily="18" charset="0"/>
                        </a:rPr>
                        <a:t>(1) </a:t>
                      </a:r>
                      <a:r>
                        <a:rPr lang="fr-FR" sz="2800" dirty="0" err="1">
                          <a:effectLst/>
                          <a:latin typeface="Times New Roman" panose="02020603050405020304" pitchFamily="18" charset="0"/>
                          <a:cs typeface="Times New Roman" panose="02020603050405020304" pitchFamily="18" charset="0"/>
                        </a:rPr>
                        <a:t>Nêu</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bối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cảnh</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của</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câu</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chuyện</a:t>
                      </a:r>
                      <a:r>
                        <a:rPr lang="fr-F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0" algn="l"/>
                          <a:tab pos="57150" algn="l"/>
                          <a:tab pos="609600" algn="l"/>
                        </a:tabLst>
                      </a:pPr>
                      <a:r>
                        <a:rPr lang="fr-F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939065"/>
                  </a:ext>
                </a:extLst>
              </a:tr>
              <a:tr h="2155372">
                <a:tc>
                  <a:txBody>
                    <a:bodyPr/>
                    <a:lstStyle/>
                    <a:p>
                      <a:pPr marL="0" marR="0" algn="just">
                        <a:spcBef>
                          <a:spcPts val="0"/>
                        </a:spcBef>
                        <a:spcAft>
                          <a:spcPts val="0"/>
                        </a:spcAft>
                        <a:tabLst>
                          <a:tab pos="0" algn="l"/>
                          <a:tab pos="57150" algn="l"/>
                          <a:tab pos="609600" algn="l"/>
                        </a:tabLst>
                      </a:pPr>
                      <a:r>
                        <a:rPr lang="fr-FR" sz="2800" dirty="0">
                          <a:effectLst/>
                          <a:latin typeface="Times New Roman" panose="02020603050405020304" pitchFamily="18" charset="0"/>
                          <a:cs typeface="Times New Roman" panose="02020603050405020304" pitchFamily="18" charset="0"/>
                        </a:rPr>
                        <a:t>(2)</a:t>
                      </a:r>
                      <a:r>
                        <a:rPr lang="fr-FR" sz="2800" dirty="0" err="1">
                          <a:effectLst/>
                          <a:latin typeface="Times New Roman" panose="02020603050405020304" pitchFamily="18" charset="0"/>
                          <a:cs typeface="Times New Roman" panose="02020603050405020304" pitchFamily="18" charset="0"/>
                        </a:rPr>
                        <a:t>Xác</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định</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ngôi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kể</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người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kể</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chuyện</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trong</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văn</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bản</a:t>
                      </a:r>
                      <a:r>
                        <a:rPr lang="fr-FR" sz="2800" dirty="0">
                          <a:effectLst/>
                          <a:latin typeface="Times New Roman" panose="02020603050405020304" pitchFamily="18" charset="0"/>
                          <a:cs typeface="Times New Roman" panose="02020603050405020304" pitchFamily="18" charset="0"/>
                        </a:rPr>
                        <a:t>. Cho </a:t>
                      </a:r>
                      <a:r>
                        <a:rPr lang="fr-FR" sz="2800" dirty="0" err="1">
                          <a:effectLst/>
                          <a:latin typeface="Times New Roman" panose="02020603050405020304" pitchFamily="18" charset="0"/>
                          <a:cs typeface="Times New Roman" panose="02020603050405020304" pitchFamily="18" charset="0"/>
                        </a:rPr>
                        <a:t>biết</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tác</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dụng</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của</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ngôi</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kể</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749943"/>
                  </a:ext>
                </a:extLst>
              </a:tr>
            </a:tbl>
          </a:graphicData>
        </a:graphic>
      </p:graphicFrame>
      <p:sp>
        <p:nvSpPr>
          <p:cNvPr id="9" name="Hộp Văn bản 8">
            <a:extLst>
              <a:ext uri="{FF2B5EF4-FFF2-40B4-BE49-F238E27FC236}">
                <a16:creationId xmlns:a16="http://schemas.microsoft.com/office/drawing/2014/main" id="{583E7560-5EC2-7610-0934-D6C31E29EF30}"/>
              </a:ext>
            </a:extLst>
          </p:cNvPr>
          <p:cNvSpPr txBox="1"/>
          <p:nvPr/>
        </p:nvSpPr>
        <p:spPr>
          <a:xfrm>
            <a:off x="3522163" y="1393207"/>
            <a:ext cx="8097696" cy="1815882"/>
          </a:xfrm>
          <a:prstGeom prst="rect">
            <a:avLst/>
          </a:prstGeom>
          <a:noFill/>
        </p:spPr>
        <p:txBody>
          <a:bodyPr wrap="square">
            <a:spAutoFit/>
          </a:bodyPr>
          <a:lstStyle/>
          <a:p>
            <a:pPr algn="just">
              <a:tabLst>
                <a:tab pos="0" algn="l"/>
                <a:tab pos="57150" algn="l"/>
                <a:tab pos="609600" algn="l"/>
              </a:tabLst>
            </a:pPr>
            <a:r>
              <a:rPr lang="nl-NL" sz="2800" b="1" dirty="0">
                <a:latin typeface="+mj-lt"/>
              </a:rPr>
              <a:t> </a:t>
            </a:r>
            <a:r>
              <a:rPr lang="nl-NL" sz="2800" b="1" dirty="0">
                <a:latin typeface="Times New Roman" panose="02020603050405020304" pitchFamily="18" charset="0"/>
                <a:cs typeface="Times New Roman" panose="02020603050405020304" pitchFamily="18" charset="0"/>
              </a:rPr>
              <a:t>- Bối cảnh chung: </a:t>
            </a:r>
            <a:r>
              <a:rPr lang="nl-NL"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Pháp-Phổ</a:t>
            </a:r>
            <a:r>
              <a:rPr lang="en-US" sz="2800" dirty="0">
                <a:latin typeface="Times New Roman" panose="02020603050405020304" pitchFamily="18" charset="0"/>
                <a:cs typeface="Times New Roman" panose="02020603050405020304" pitchFamily="18" charset="0"/>
              </a:rPr>
              <a:t> (1870-1871),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An-</a:t>
            </a:r>
            <a:r>
              <a:rPr lang="en-US" sz="2800" dirty="0" err="1">
                <a:latin typeface="Times New Roman" panose="02020603050405020304" pitchFamily="18" charset="0"/>
                <a:cs typeface="Times New Roman" panose="02020603050405020304" pitchFamily="18" charset="0"/>
              </a:rPr>
              <a:t>dát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Lorẻn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a:t>
            </a:r>
          </a:p>
        </p:txBody>
      </p:sp>
      <p:sp>
        <p:nvSpPr>
          <p:cNvPr id="10" name="Hộp Văn bản 9">
            <a:extLst>
              <a:ext uri="{FF2B5EF4-FFF2-40B4-BE49-F238E27FC236}">
                <a16:creationId xmlns:a16="http://schemas.microsoft.com/office/drawing/2014/main" id="{2CD24171-5B76-1127-D87B-91ED657A4B45}"/>
              </a:ext>
            </a:extLst>
          </p:cNvPr>
          <p:cNvSpPr txBox="1"/>
          <p:nvPr/>
        </p:nvSpPr>
        <p:spPr>
          <a:xfrm rot="10800000" flipV="1">
            <a:off x="3522163" y="3125039"/>
            <a:ext cx="7875179" cy="954107"/>
          </a:xfrm>
          <a:prstGeom prst="rect">
            <a:avLst/>
          </a:prstGeom>
          <a:noFill/>
        </p:spPr>
        <p:txBody>
          <a:bodyPr wrap="square">
            <a:spAutoFit/>
          </a:bodyPr>
          <a:lstStyle/>
          <a:p>
            <a:pPr algn="just">
              <a:tabLst>
                <a:tab pos="0" algn="l"/>
                <a:tab pos="57150" algn="l"/>
                <a:tab pos="609600" algn="l"/>
              </a:tabLst>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dát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928CCAE0-6BEA-9376-9B9C-EA594DB10854}"/>
              </a:ext>
            </a:extLst>
          </p:cNvPr>
          <p:cNvSpPr txBox="1"/>
          <p:nvPr/>
        </p:nvSpPr>
        <p:spPr>
          <a:xfrm>
            <a:off x="3522163" y="4342031"/>
            <a:ext cx="8097696"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Ngôi kể 1 theo lời Ph răng</a:t>
            </a:r>
            <a:endParaRPr lang="en-US" sz="28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B9792824-2EFD-0AC0-5FE5-F79074628C11}"/>
              </a:ext>
            </a:extLst>
          </p:cNvPr>
          <p:cNvSpPr txBox="1"/>
          <p:nvPr/>
        </p:nvSpPr>
        <p:spPr>
          <a:xfrm>
            <a:off x="3522163" y="5203183"/>
            <a:ext cx="8097696"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a:t>
            </a:r>
            <a:r>
              <a:rPr lang="de-DE" sz="2800" b="1" dirty="0">
                <a:latin typeface="Times New Roman" panose="02020603050405020304" pitchFamily="18" charset="0"/>
                <a:cs typeface="Times New Roman" panose="02020603050405020304" pitchFamily="18" charset="0"/>
              </a:rPr>
              <a:t>Tác dụng: </a:t>
            </a:r>
            <a:r>
              <a:rPr lang="de-DE" sz="2800" dirty="0">
                <a:latin typeface="Times New Roman" panose="02020603050405020304" pitchFamily="18" charset="0"/>
                <a:cs typeface="Times New Roman" panose="02020603050405020304" pitchFamily="18" charset="0"/>
              </a:rPr>
              <a:t>diễn tả tâm lí chân thực, sinh động</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660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ỗ dành sẵn cho Nội dung 3">
            <a:extLst>
              <a:ext uri="{FF2B5EF4-FFF2-40B4-BE49-F238E27FC236}">
                <a16:creationId xmlns:a16="http://schemas.microsoft.com/office/drawing/2014/main" id="{F75C48A2-3525-E562-DF09-0CAE77D694A7}"/>
              </a:ext>
            </a:extLst>
          </p:cNvPr>
          <p:cNvGraphicFramePr>
            <a:graphicFrameLocks/>
          </p:cNvGraphicFramePr>
          <p:nvPr>
            <p:extLst>
              <p:ext uri="{D42A27DB-BD31-4B8C-83A1-F6EECF244321}">
                <p14:modId xmlns:p14="http://schemas.microsoft.com/office/powerpoint/2010/main" val="3367267932"/>
              </p:ext>
            </p:extLst>
          </p:nvPr>
        </p:nvGraphicFramePr>
        <p:xfrm>
          <a:off x="495938" y="926403"/>
          <a:ext cx="11504925" cy="5402655"/>
        </p:xfrm>
        <a:graphic>
          <a:graphicData uri="http://schemas.openxmlformats.org/drawingml/2006/table">
            <a:tbl>
              <a:tblPr>
                <a:tableStyleId>{5C22544A-7EE6-4342-B048-85BDC9FD1C3A}</a:tableStyleId>
              </a:tblPr>
              <a:tblGrid>
                <a:gridCol w="2937868">
                  <a:extLst>
                    <a:ext uri="{9D8B030D-6E8A-4147-A177-3AD203B41FA5}">
                      <a16:colId xmlns:a16="http://schemas.microsoft.com/office/drawing/2014/main" val="1664652421"/>
                    </a:ext>
                  </a:extLst>
                </a:gridCol>
                <a:gridCol w="8567057">
                  <a:extLst>
                    <a:ext uri="{9D8B030D-6E8A-4147-A177-3AD203B41FA5}">
                      <a16:colId xmlns:a16="http://schemas.microsoft.com/office/drawing/2014/main" val="4271513078"/>
                    </a:ext>
                  </a:extLst>
                </a:gridCol>
              </a:tblGrid>
              <a:tr h="434311">
                <a:tc>
                  <a:txBody>
                    <a:bodyPr/>
                    <a:lstStyle/>
                    <a:p>
                      <a:pPr marL="0" marR="0" algn="ctr">
                        <a:spcBef>
                          <a:spcPts val="0"/>
                        </a:spcBef>
                        <a:spcAft>
                          <a:spcPts val="0"/>
                        </a:spcAft>
                      </a:pPr>
                      <a:r>
                        <a:rPr lang="fr-FR" sz="2800" b="1" dirty="0" err="1">
                          <a:solidFill>
                            <a:schemeClr val="bg1"/>
                          </a:solidFill>
                          <a:effectLst/>
                          <a:latin typeface="Times New Roman" panose="02020603050405020304" pitchFamily="18" charset="0"/>
                          <a:cs typeface="Times New Roman" panose="02020603050405020304" pitchFamily="18" charset="0"/>
                        </a:rPr>
                        <a:t>Nội</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dung</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tìm</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hiểu</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79DA"/>
                    </a:solidFill>
                  </a:tcPr>
                </a:tc>
                <a:tc>
                  <a:txBody>
                    <a:bodyPr/>
                    <a:lstStyle/>
                    <a:p>
                      <a:pPr marL="0" marR="0" algn="ctr">
                        <a:spcBef>
                          <a:spcPts val="0"/>
                        </a:spcBef>
                        <a:spcAft>
                          <a:spcPts val="0"/>
                        </a:spcAft>
                      </a:pP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Trả</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lời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79DA"/>
                    </a:solidFill>
                  </a:tcPr>
                </a:tc>
                <a:extLst>
                  <a:ext uri="{0D108BD9-81ED-4DB2-BD59-A6C34878D82A}">
                    <a16:rowId xmlns:a16="http://schemas.microsoft.com/office/drawing/2014/main" val="3329724511"/>
                  </a:ext>
                </a:extLst>
              </a:tr>
              <a:tr h="1883880">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4623837"/>
                  </a:ext>
                </a:extLst>
              </a:tr>
              <a:tr h="3084464">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(4) Xác định bố cục của văn  bản và nội dung chính theo bố cục.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98673"/>
                  </a:ext>
                </a:extLst>
              </a:tr>
            </a:tbl>
          </a:graphicData>
        </a:graphic>
      </p:graphicFrame>
      <p:sp>
        <p:nvSpPr>
          <p:cNvPr id="7" name="Hộp Văn bản 6">
            <a:extLst>
              <a:ext uri="{FF2B5EF4-FFF2-40B4-BE49-F238E27FC236}">
                <a16:creationId xmlns:a16="http://schemas.microsoft.com/office/drawing/2014/main" id="{6B51569E-718B-3CA1-D361-6C9E0FC7769D}"/>
              </a:ext>
            </a:extLst>
          </p:cNvPr>
          <p:cNvSpPr txBox="1"/>
          <p:nvPr/>
        </p:nvSpPr>
        <p:spPr>
          <a:xfrm>
            <a:off x="3733394" y="200115"/>
            <a:ext cx="4725211" cy="584775"/>
          </a:xfrm>
          <a:prstGeom prst="rect">
            <a:avLst/>
          </a:prstGeom>
          <a:solidFill>
            <a:srgbClr val="0099FF"/>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vi-VN" altLang="en-US" sz="3200" b="1" i="0" u="none" strike="noStrike" cap="none" normalizeH="0" baseline="0" dirty="0">
                <a:ln>
                  <a:noFill/>
                </a:ln>
                <a:solidFill>
                  <a:schemeClr val="bg1"/>
                </a:solidFill>
                <a:effectLst/>
                <a:latin typeface="+mj-lt"/>
                <a:ea typeface="Times New Roman" panose="02020603050405020304" pitchFamily="18" charset="0"/>
              </a:rPr>
              <a:t>PHIẾU HỌC TẬP 1</a:t>
            </a:r>
            <a:endParaRPr kumimoji="0" lang="en-US" altLang="en-US" sz="3200" b="0" i="0" u="none" strike="noStrike" cap="none" normalizeH="0" baseline="0" dirty="0">
              <a:ln>
                <a:noFill/>
              </a:ln>
              <a:solidFill>
                <a:schemeClr val="bg1"/>
              </a:solidFill>
              <a:effectLst/>
              <a:latin typeface="+mj-lt"/>
            </a:endParaRPr>
          </a:p>
        </p:txBody>
      </p:sp>
      <p:sp>
        <p:nvSpPr>
          <p:cNvPr id="8" name="Hộp Văn bản 7">
            <a:extLst>
              <a:ext uri="{FF2B5EF4-FFF2-40B4-BE49-F238E27FC236}">
                <a16:creationId xmlns:a16="http://schemas.microsoft.com/office/drawing/2014/main" id="{E4D48B7E-2B8F-A69A-016A-AF4696AB1678}"/>
              </a:ext>
            </a:extLst>
          </p:cNvPr>
          <p:cNvSpPr txBox="1"/>
          <p:nvPr/>
        </p:nvSpPr>
        <p:spPr>
          <a:xfrm>
            <a:off x="3435079" y="1406894"/>
            <a:ext cx="8260983" cy="1384995"/>
          </a:xfrm>
          <a:prstGeom prst="rect">
            <a:avLst/>
          </a:prstGeom>
          <a:noFill/>
        </p:spPr>
        <p:txBody>
          <a:bodyPr wrap="square">
            <a:spAutoFit/>
          </a:bodyPr>
          <a:lstStyle/>
          <a:p>
            <a:pPr algn="just"/>
            <a:r>
              <a:rPr lang="de-DE" sz="2800" b="1" dirty="0">
                <a:latin typeface="Times New Roman" panose="02020603050405020304" pitchFamily="18" charset="0"/>
                <a:cs typeface="Times New Roman" panose="02020603050405020304" pitchFamily="18" charset="0"/>
              </a:rPr>
              <a:t>- Nhân vật : </a:t>
            </a:r>
            <a:r>
              <a:rPr lang="de-DE" sz="2800" dirty="0">
                <a:latin typeface="Times New Roman" panose="02020603050405020304" pitchFamily="18" charset="0"/>
                <a:cs typeface="Times New Roman" panose="02020603050405020304" pitchFamily="18" charset="0"/>
              </a:rPr>
              <a:t>Thầy Hamen, Phrăng, các bạn trong lớp, dân làng(  Bác phó rèn Oát-stơ, Cụ già Hô-de, bác phát thư...) lính phổ.</a:t>
            </a:r>
            <a:endParaRPr lang="en-US" sz="2400"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4E95D454-C6D9-1D71-1DB3-CD8E7CE525F0}"/>
              </a:ext>
            </a:extLst>
          </p:cNvPr>
          <p:cNvSpPr txBox="1"/>
          <p:nvPr/>
        </p:nvSpPr>
        <p:spPr>
          <a:xfrm>
            <a:off x="3415308" y="2683738"/>
            <a:ext cx="8097696" cy="523220"/>
          </a:xfrm>
          <a:prstGeom prst="rect">
            <a:avLst/>
          </a:prstGeom>
          <a:noFill/>
        </p:spPr>
        <p:txBody>
          <a:bodyPr wrap="square">
            <a:spAutoFit/>
          </a:bodyPr>
          <a:lstStyle/>
          <a:p>
            <a:pPr algn="just"/>
            <a:r>
              <a:rPr lang="de-DE" sz="2800" b="1" dirty="0">
                <a:latin typeface="Times New Roman" panose="02020603050405020304" pitchFamily="18" charset="0"/>
                <a:cs typeface="Times New Roman" panose="02020603050405020304" pitchFamily="18" charset="0"/>
              </a:rPr>
              <a:t>- Nhân vật chính: </a:t>
            </a:r>
            <a:r>
              <a:rPr lang="de-DE" sz="2800" dirty="0">
                <a:latin typeface="Times New Roman" panose="02020603050405020304" pitchFamily="18" charset="0"/>
                <a:cs typeface="Times New Roman" panose="02020603050405020304" pitchFamily="18" charset="0"/>
              </a:rPr>
              <a:t>Phrăng và thầy Ha-men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A1B5D577-FDE9-50A9-C212-925823922174}"/>
              </a:ext>
            </a:extLst>
          </p:cNvPr>
          <p:cNvSpPr txBox="1"/>
          <p:nvPr/>
        </p:nvSpPr>
        <p:spPr>
          <a:xfrm>
            <a:off x="3415308" y="4758609"/>
            <a:ext cx="8097696" cy="954107"/>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de-DE" sz="2800" b="1" dirty="0">
                <a:latin typeface="Times New Roman" panose="02020603050405020304" pitchFamily="18" charset="0"/>
                <a:cs typeface="Times New Roman" panose="02020603050405020304" pitchFamily="18" charset="0"/>
              </a:rPr>
              <a:t>Phần 2</a:t>
            </a:r>
            <a:r>
              <a:rPr lang="vi-VN" sz="2800" dirty="0">
                <a:latin typeface="Times New Roman" panose="02020603050405020304" pitchFamily="18" charset="0"/>
                <a:cs typeface="Times New Roman" panose="02020603050405020304" pitchFamily="18" charset="0"/>
              </a:rPr>
              <a:t>(T</a:t>
            </a:r>
            <a:r>
              <a:rPr lang="de-DE" sz="2800" dirty="0">
                <a:latin typeface="Times New Roman" panose="02020603050405020304" pitchFamily="18" charset="0"/>
                <a:cs typeface="Times New Roman" panose="02020603050405020304" pitchFamily="18" charset="0"/>
              </a:rPr>
              <a:t>iếp tới "buổi học cuối cùng này"): Diễn biến của buổi học cuối cùng.</a:t>
            </a:r>
            <a:endParaRPr lang="en-US" sz="24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BFEF4057-B5C0-9582-C171-642E148FBDBF}"/>
              </a:ext>
            </a:extLst>
          </p:cNvPr>
          <p:cNvSpPr txBox="1"/>
          <p:nvPr/>
        </p:nvSpPr>
        <p:spPr>
          <a:xfrm>
            <a:off x="3435079" y="5712716"/>
            <a:ext cx="8097696" cy="523220"/>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 </a:t>
            </a:r>
            <a:r>
              <a:rPr lang="de-DE" sz="2800" b="1" dirty="0">
                <a:latin typeface="Times New Roman" panose="02020603050405020304" pitchFamily="18" charset="0"/>
                <a:cs typeface="Times New Roman" panose="02020603050405020304" pitchFamily="18" charset="0"/>
              </a:rPr>
              <a:t>Phần 3 </a:t>
            </a:r>
            <a:r>
              <a:rPr lang="de-DE" sz="2800" dirty="0">
                <a:latin typeface="Times New Roman" panose="02020603050405020304" pitchFamily="18" charset="0"/>
                <a:cs typeface="Times New Roman" panose="02020603050405020304" pitchFamily="18" charset="0"/>
              </a:rPr>
              <a:t>(Còn lại): Cảnh kết thúc buổi học cuối cùng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F8AE1751-F664-E493-B474-555BB1BD13DC}"/>
              </a:ext>
            </a:extLst>
          </p:cNvPr>
          <p:cNvSpPr txBox="1"/>
          <p:nvPr/>
        </p:nvSpPr>
        <p:spPr>
          <a:xfrm>
            <a:off x="3415308" y="3373614"/>
            <a:ext cx="8097696" cy="1384995"/>
          </a:xfrm>
          <a:prstGeom prst="rect">
            <a:avLst/>
          </a:prstGeom>
          <a:noFill/>
        </p:spPr>
        <p:txBody>
          <a:bodyPr wrap="square">
            <a:spAutoFit/>
          </a:bodyPr>
          <a:lstStyle/>
          <a:p>
            <a:r>
              <a:rPr lang="vi-VN" sz="2800" b="1" dirty="0">
                <a:latin typeface="+mj-lt"/>
              </a:rPr>
              <a:t>- </a:t>
            </a:r>
            <a:r>
              <a:rPr lang="de-DE" sz="2800" b="1" dirty="0">
                <a:latin typeface="Times New Roman" panose="02020603050405020304" pitchFamily="18" charset="0"/>
                <a:cs typeface="Times New Roman" panose="02020603050405020304" pitchFamily="18" charset="0"/>
              </a:rPr>
              <a:t>Phần 1</a:t>
            </a:r>
            <a:r>
              <a:rPr lang="vi-VN" sz="2800" dirty="0">
                <a:latin typeface="Times New Roman" panose="02020603050405020304" pitchFamily="18" charset="0"/>
                <a:cs typeface="Times New Roman" panose="02020603050405020304" pitchFamily="18" charset="0"/>
              </a:rPr>
              <a:t>( T</a:t>
            </a:r>
            <a:r>
              <a:rPr lang="de-DE" sz="2800" dirty="0">
                <a:latin typeface="Times New Roman" panose="02020603050405020304" pitchFamily="18" charset="0"/>
                <a:cs typeface="Times New Roman" panose="02020603050405020304" pitchFamily="18" charset="0"/>
              </a:rPr>
              <a:t>ừ đầu đến "</a:t>
            </a:r>
            <a:r>
              <a:rPr lang="de-DE" sz="2800" i="1" dirty="0">
                <a:latin typeface="Times New Roman" panose="02020603050405020304" pitchFamily="18" charset="0"/>
                <a:cs typeface="Times New Roman" panose="02020603050405020304" pitchFamily="18" charset="0"/>
              </a:rPr>
              <a:t>mà vắng mặt con</a:t>
            </a:r>
            <a:r>
              <a:rPr lang="de-DE" sz="2800" dirty="0">
                <a:latin typeface="Times New Roman" panose="02020603050405020304" pitchFamily="18" charset="0"/>
                <a:cs typeface="Times New Roman" panose="02020603050405020304" pitchFamily="18" charset="0"/>
              </a:rPr>
              <a:t>"): Quang cảnh trên đường đến trường và cảnh ở trường qua sự quan sát của Phrăng</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8640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A712C3-8891-49BB-99E3-1AAA7087F585}"/>
              </a:ext>
            </a:extLst>
          </p:cNvPr>
          <p:cNvSpPr txBox="1"/>
          <p:nvPr/>
        </p:nvSpPr>
        <p:spPr>
          <a:xfrm>
            <a:off x="3024478" y="3646710"/>
            <a:ext cx="3973222" cy="492443"/>
          </a:xfrm>
          <a:prstGeom prst="rect">
            <a:avLst/>
          </a:prstGeom>
          <a:noFill/>
          <a:ln w="38100">
            <a:solidFill>
              <a:srgbClr val="4179DA"/>
            </a:solidFill>
          </a:ln>
        </p:spPr>
        <p:txBody>
          <a:bodyPr wrap="square">
            <a:spAutoFit/>
          </a:bodyPr>
          <a:lstStyle/>
          <a:p>
            <a:r>
              <a:rPr lang="de-DE" sz="2600" dirty="0">
                <a:latin typeface="Times New Roman" panose="02020603050405020304" pitchFamily="18" charset="0"/>
                <a:cs typeface="Times New Roman" panose="02020603050405020304" pitchFamily="18" charset="0"/>
              </a:rPr>
              <a:t>Ngôi kể 1 theo lời Ph răng</a:t>
            </a:r>
            <a:endParaRPr lang="en-US"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025A6D-CB0E-478E-A8B3-53DA0493B010}"/>
              </a:ext>
            </a:extLst>
          </p:cNvPr>
          <p:cNvSpPr txBox="1"/>
          <p:nvPr/>
        </p:nvSpPr>
        <p:spPr>
          <a:xfrm>
            <a:off x="2996266" y="2557919"/>
            <a:ext cx="8664406" cy="892552"/>
          </a:xfrm>
          <a:prstGeom prst="rect">
            <a:avLst/>
          </a:prstGeom>
          <a:noFill/>
          <a:ln w="38100">
            <a:solidFill>
              <a:srgbClr val="4179DA"/>
            </a:solidFill>
          </a:ln>
        </p:spPr>
        <p:txBody>
          <a:bodyPr wrap="square">
            <a:spAutoFit/>
          </a:bodyPr>
          <a:lstStyle/>
          <a:p>
            <a:pPr algn="just">
              <a:spcBef>
                <a:spcPts val="600"/>
              </a:spcBef>
            </a:pPr>
            <a:r>
              <a:rPr lang="de-DE" sz="2600" b="1" dirty="0">
                <a:solidFill>
                  <a:srgbClr val="0099FF"/>
                </a:solidFill>
                <a:effectLst/>
                <a:latin typeface="Times New Roman" panose="02020603050405020304" pitchFamily="18" charset="0"/>
                <a:ea typeface="Times New Roman" panose="02020603050405020304" pitchFamily="18" charset="0"/>
                <a:cs typeface="Times New Roman" panose="02020603050405020304" pitchFamily="18" charset="0"/>
              </a:rPr>
              <a:t>Bối cảnh riêng: </a:t>
            </a:r>
            <a:r>
              <a:rPr lang="de-DE" sz="2600" dirty="0">
                <a:latin typeface="Times New Roman" panose="02020603050405020304" pitchFamily="18" charset="0"/>
                <a:cs typeface="Times New Roman" panose="02020603050405020304" pitchFamily="18" charset="0"/>
              </a:rPr>
              <a:t>Buổi học cuối cùng bằng tiếng Pháp ở một trường làng vùng An dát.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C1D585E-EF91-4FC9-8461-710A34E86662}"/>
              </a:ext>
            </a:extLst>
          </p:cNvPr>
          <p:cNvSpPr txBox="1"/>
          <p:nvPr/>
        </p:nvSpPr>
        <p:spPr>
          <a:xfrm>
            <a:off x="3148073" y="5702116"/>
            <a:ext cx="4330649" cy="492443"/>
          </a:xfrm>
          <a:prstGeom prst="rect">
            <a:avLst/>
          </a:prstGeom>
          <a:noFill/>
          <a:ln w="38100">
            <a:solidFill>
              <a:srgbClr val="4179DA"/>
            </a:solidFill>
          </a:ln>
        </p:spPr>
        <p:txBody>
          <a:bodyPr wrap="square">
            <a:spAutoFit/>
          </a:bodyPr>
          <a:lstStyle/>
          <a:p>
            <a:r>
              <a:rPr lang="de-DE" sz="2600" dirty="0">
                <a:latin typeface="Times New Roman" panose="02020603050405020304" pitchFamily="18" charset="0"/>
                <a:cs typeface="Times New Roman" panose="02020603050405020304" pitchFamily="18" charset="0"/>
              </a:rPr>
              <a:t>Cậu bé Phrăng và thầy Ha-men</a:t>
            </a:r>
            <a:endParaRPr lang="en-US" sz="2600" dirty="0">
              <a:latin typeface="Times New Roman" panose="02020603050405020304" pitchFamily="18" charset="0"/>
              <a:cs typeface="Times New Roman" panose="02020603050405020304" pitchFamily="18" charset="0"/>
            </a:endParaRPr>
          </a:p>
        </p:txBody>
      </p:sp>
      <p:sp>
        <p:nvSpPr>
          <p:cNvPr id="19" name="Octagon 18">
            <a:extLst>
              <a:ext uri="{FF2B5EF4-FFF2-40B4-BE49-F238E27FC236}">
                <a16:creationId xmlns:a16="http://schemas.microsoft.com/office/drawing/2014/main" id="{A6E06084-28B3-43ED-ABC2-85A970583174}"/>
              </a:ext>
            </a:extLst>
          </p:cNvPr>
          <p:cNvSpPr/>
          <p:nvPr/>
        </p:nvSpPr>
        <p:spPr>
          <a:xfrm>
            <a:off x="332791" y="3510297"/>
            <a:ext cx="2233541" cy="1569579"/>
          </a:xfrm>
          <a:prstGeom prst="octagon">
            <a:avLst/>
          </a:prstGeom>
          <a:solidFill>
            <a:srgbClr val="0099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3200" b="1" dirty="0">
                <a:solidFill>
                  <a:schemeClr val="bg1"/>
                </a:solidFill>
                <a:latin typeface="Times New Roman" panose="02020603050405020304" pitchFamily="18" charset="0"/>
                <a:cs typeface="Times New Roman" panose="02020603050405020304" pitchFamily="18" charset="0"/>
              </a:rPr>
              <a:t>Ngôi kể, người kể chuyện</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20" name="Octagon 19">
            <a:extLst>
              <a:ext uri="{FF2B5EF4-FFF2-40B4-BE49-F238E27FC236}">
                <a16:creationId xmlns:a16="http://schemas.microsoft.com/office/drawing/2014/main" id="{D0E50B52-7847-4ED2-ABD5-32C0F58A8849}"/>
              </a:ext>
            </a:extLst>
          </p:cNvPr>
          <p:cNvSpPr/>
          <p:nvPr/>
        </p:nvSpPr>
        <p:spPr>
          <a:xfrm>
            <a:off x="339835" y="5246820"/>
            <a:ext cx="2247627" cy="1443586"/>
          </a:xfrm>
          <a:prstGeom prst="octagon">
            <a:avLst/>
          </a:prstGeom>
          <a:solidFill>
            <a:srgbClr val="0099FF"/>
          </a:solidFill>
        </p:spPr>
        <p:style>
          <a:lnRef idx="1">
            <a:schemeClr val="accent4"/>
          </a:lnRef>
          <a:fillRef idx="2">
            <a:schemeClr val="accent4"/>
          </a:fillRef>
          <a:effectRef idx="1">
            <a:schemeClr val="accent4"/>
          </a:effectRef>
          <a:fontRef idx="minor">
            <a:schemeClr val="dk1"/>
          </a:fontRef>
        </p:style>
        <p:txBody>
          <a:bodyPr rtlCol="0" anchor="ctr"/>
          <a:lstStyle/>
          <a:p>
            <a:pPr algn="ctr">
              <a:spcBef>
                <a:spcPts val="600"/>
              </a:spcBef>
            </a:pPr>
            <a:r>
              <a:rPr lang="de-DE" sz="3200" b="1" dirty="0">
                <a:solidFill>
                  <a:schemeClr val="bg1"/>
                </a:solidFill>
                <a:latin typeface="Times New Roman" panose="02020603050405020304" pitchFamily="18" charset="0"/>
                <a:cs typeface="Times New Roman" panose="02020603050405020304" pitchFamily="18" charset="0"/>
              </a:rPr>
              <a:t>Nhân vật chính</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A64339E-4F4F-44BB-A6E4-A5A5C4B52422}"/>
              </a:ext>
            </a:extLst>
          </p:cNvPr>
          <p:cNvSpPr txBox="1"/>
          <p:nvPr/>
        </p:nvSpPr>
        <p:spPr>
          <a:xfrm>
            <a:off x="2960837" y="1844520"/>
            <a:ext cx="8664406" cy="492443"/>
          </a:xfrm>
          <a:prstGeom prst="rect">
            <a:avLst/>
          </a:prstGeom>
          <a:noFill/>
          <a:ln w="38100">
            <a:solidFill>
              <a:srgbClr val="4179DA"/>
            </a:solidFill>
          </a:ln>
        </p:spPr>
        <p:txBody>
          <a:bodyPr wrap="square">
            <a:spAutoFit/>
          </a:bodyPr>
          <a:lstStyle/>
          <a:p>
            <a:pPr algn="just">
              <a:spcBef>
                <a:spcPts val="600"/>
              </a:spcBef>
            </a:pPr>
            <a:r>
              <a:rPr lang="de-DE" sz="2600" b="1" dirty="0">
                <a:solidFill>
                  <a:srgbClr val="0099FF"/>
                </a:solidFill>
                <a:effectLst/>
                <a:latin typeface="Times New Roman" panose="02020603050405020304" pitchFamily="18" charset="0"/>
                <a:ea typeface="Times New Roman" panose="02020603050405020304" pitchFamily="18" charset="0"/>
                <a:cs typeface="Times New Roman" panose="02020603050405020304" pitchFamily="18" charset="0"/>
              </a:rPr>
              <a:t>Bối cảnh chung: </a:t>
            </a:r>
            <a:r>
              <a:rPr lang="vi-VN" sz="2600" dirty="0">
                <a:latin typeface="Times New Roman" panose="02020603050405020304" pitchFamily="18" charset="0"/>
                <a:cs typeface="Times New Roman" panose="02020603050405020304" pitchFamily="18" charset="0"/>
              </a:rPr>
              <a:t>Sau </a:t>
            </a:r>
            <a:r>
              <a:rPr lang="vi-VN" sz="2600" dirty="0" err="1">
                <a:latin typeface="Times New Roman" panose="02020603050405020304" pitchFamily="18" charset="0"/>
                <a:cs typeface="Times New Roman" panose="02020603050405020304" pitchFamily="18" charset="0"/>
              </a:rPr>
              <a:t>cuộc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chiến</a:t>
            </a:r>
            <a:r>
              <a:rPr lang="vi-VN" sz="2600" dirty="0">
                <a:latin typeface="Times New Roman" panose="02020603050405020304" pitchFamily="18" charset="0"/>
                <a:cs typeface="Times New Roman" panose="02020603050405020304" pitchFamily="18" charset="0"/>
              </a:rPr>
              <a:t> tranh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Phổ</a:t>
            </a:r>
            <a:r>
              <a:rPr lang="en-US" sz="2600" dirty="0">
                <a:latin typeface="Times New Roman" panose="02020603050405020304" pitchFamily="18" charset="0"/>
                <a:cs typeface="Times New Roman" panose="02020603050405020304" pitchFamily="18" charset="0"/>
              </a:rPr>
              <a:t> (1870-1871)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Octagon 22">
            <a:extLst>
              <a:ext uri="{FF2B5EF4-FFF2-40B4-BE49-F238E27FC236}">
                <a16:creationId xmlns:a16="http://schemas.microsoft.com/office/drawing/2014/main" id="{CEE056C6-D2DA-4382-BAAE-2861A5D42158}"/>
              </a:ext>
            </a:extLst>
          </p:cNvPr>
          <p:cNvSpPr/>
          <p:nvPr/>
        </p:nvSpPr>
        <p:spPr>
          <a:xfrm>
            <a:off x="396395" y="1855183"/>
            <a:ext cx="2134508" cy="1439264"/>
          </a:xfrm>
          <a:prstGeom prst="octagon">
            <a:avLst/>
          </a:prstGeom>
          <a:solidFill>
            <a:srgbClr val="0099FF"/>
          </a:solidFill>
        </p:spPr>
        <p:style>
          <a:lnRef idx="1">
            <a:schemeClr val="accent4"/>
          </a:lnRef>
          <a:fillRef idx="2">
            <a:schemeClr val="accent4"/>
          </a:fillRef>
          <a:effectRef idx="1">
            <a:schemeClr val="accent4"/>
          </a:effectRef>
          <a:fontRef idx="minor">
            <a:schemeClr val="dk1"/>
          </a:fontRef>
        </p:style>
        <p:txBody>
          <a:bodyPr rtlCol="0" anchor="ctr"/>
          <a:lstStyle/>
          <a:p>
            <a:pPr marL="0" marR="0" algn="ctr">
              <a:spcBef>
                <a:spcPts val="600"/>
              </a:spcBef>
              <a:spcAft>
                <a:spcPts val="0"/>
              </a:spcAft>
            </a:pPr>
            <a:r>
              <a:rPr lang="de-DE" sz="3200" b="1" dirty="0">
                <a:solidFill>
                  <a:schemeClr val="bg1"/>
                </a:solidFill>
                <a:effectLst/>
                <a:latin typeface="Times New Roman" panose="02020603050405020304" pitchFamily="18" charset="0"/>
                <a:ea typeface="Times New Roman" panose="02020603050405020304" pitchFamily="18" charset="0"/>
              </a:rPr>
              <a:t>Bối cảnh</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
        <p:nvSpPr>
          <p:cNvPr id="12" name="TextBox 5">
            <a:extLst>
              <a:ext uri="{FF2B5EF4-FFF2-40B4-BE49-F238E27FC236}">
                <a16:creationId xmlns:a16="http://schemas.microsoft.com/office/drawing/2014/main" id="{B9600F0D-8E8C-5625-137C-299A8A5F0D41}"/>
              </a:ext>
            </a:extLst>
          </p:cNvPr>
          <p:cNvSpPr txBox="1"/>
          <p:nvPr/>
        </p:nvSpPr>
        <p:spPr>
          <a:xfrm>
            <a:off x="901700" y="1288214"/>
            <a:ext cx="6096000" cy="523220"/>
          </a:xfrm>
          <a:prstGeom prst="rect">
            <a:avLst/>
          </a:prstGeom>
          <a:noFill/>
        </p:spPr>
        <p:txBody>
          <a:bodyPr wrap="square">
            <a:spAutoFit/>
          </a:bodyPr>
          <a:lstStyle/>
          <a:p>
            <a:pPr marL="0" marR="0" algn="just">
              <a:spcBef>
                <a:spcPts val="600"/>
              </a:spcBef>
              <a:spcAft>
                <a:spcPts val="0"/>
              </a:spcAft>
            </a:pPr>
            <a:r>
              <a:rPr lang="de-DE" sz="2800" b="1" dirty="0">
                <a:solidFill>
                  <a:srgbClr val="4179DA"/>
                </a:solidFill>
                <a:effectLst/>
                <a:latin typeface="Times New Roman" panose="02020603050405020304" pitchFamily="18" charset="0"/>
                <a:ea typeface="Times New Roman" panose="02020603050405020304" pitchFamily="18" charset="0"/>
              </a:rPr>
              <a:t>b</a:t>
            </a:r>
            <a:r>
              <a:rPr lang="vi-VN" sz="2800" b="1" dirty="0">
                <a:solidFill>
                  <a:srgbClr val="4179DA"/>
                </a:solidFill>
                <a:effectLst/>
                <a:latin typeface="Times New Roman" panose="02020603050405020304" pitchFamily="18" charset="0"/>
                <a:ea typeface="Times New Roman" panose="02020603050405020304" pitchFamily="18" charset="0"/>
              </a:rPr>
              <a:t>. Tìm hiểu chung</a:t>
            </a:r>
            <a:r>
              <a:rPr lang="de-DE" sz="2800" b="1" dirty="0">
                <a:solidFill>
                  <a:srgbClr val="4179DA"/>
                </a:solidFill>
                <a:effectLst/>
                <a:latin typeface="Times New Roman" panose="02020603050405020304" pitchFamily="18" charset="0"/>
                <a:ea typeface="Times New Roman" panose="02020603050405020304" pitchFamily="18" charset="0"/>
              </a:rPr>
              <a:t> văn bản</a:t>
            </a:r>
            <a:endParaRPr lang="en-US" sz="2800" dirty="0">
              <a:solidFill>
                <a:srgbClr val="4179DA"/>
              </a:solidFill>
              <a:effectLst/>
              <a:latin typeface="Times New Roman" panose="02020603050405020304" pitchFamily="18" charset="0"/>
              <a:ea typeface="Times New Roman" panose="02020603050405020304" pitchFamily="18" charset="0"/>
            </a:endParaRPr>
          </a:p>
        </p:txBody>
      </p:sp>
      <p:sp>
        <p:nvSpPr>
          <p:cNvPr id="14" name="TextBox 16">
            <a:extLst>
              <a:ext uri="{FF2B5EF4-FFF2-40B4-BE49-F238E27FC236}">
                <a16:creationId xmlns:a16="http://schemas.microsoft.com/office/drawing/2014/main" id="{DDF74515-96B2-B7CE-8FF2-1C62BB8B47E8}"/>
              </a:ext>
            </a:extLst>
          </p:cNvPr>
          <p:cNvSpPr txBox="1"/>
          <p:nvPr/>
        </p:nvSpPr>
        <p:spPr>
          <a:xfrm>
            <a:off x="901700" y="133561"/>
            <a:ext cx="4277671" cy="707886"/>
          </a:xfrm>
          <a:prstGeom prst="rect">
            <a:avLst/>
          </a:prstGeom>
          <a:solidFill>
            <a:srgbClr val="4179DA"/>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a:t>
            </a:r>
            <a:endParaRPr lang="en-US" sz="4000" dirty="0">
              <a:solidFill>
                <a:schemeClr val="bg1"/>
              </a:solidFill>
              <a:effectLst/>
              <a:latin typeface="Times New Roman" panose="02020603050405020304" pitchFamily="18" charset="0"/>
              <a:ea typeface="Times New Roman" panose="02020603050405020304" pitchFamily="18" charset="0"/>
            </a:endParaRPr>
          </a:p>
        </p:txBody>
      </p:sp>
      <p:cxnSp>
        <p:nvCxnSpPr>
          <p:cNvPr id="18" name="Đường kết nối Mũi tên Thẳng 17">
            <a:extLst>
              <a:ext uri="{FF2B5EF4-FFF2-40B4-BE49-F238E27FC236}">
                <a16:creationId xmlns:a16="http://schemas.microsoft.com/office/drawing/2014/main" id="{FA2C9ACF-1F3D-8BFF-E212-98C1D1D12127}"/>
              </a:ext>
            </a:extLst>
          </p:cNvPr>
          <p:cNvCxnSpPr>
            <a:cxnSpLocks/>
            <a:stCxn id="19" idx="0"/>
            <a:endCxn id="5" idx="1"/>
          </p:cNvCxnSpPr>
          <p:nvPr/>
        </p:nvCxnSpPr>
        <p:spPr>
          <a:xfrm flipV="1">
            <a:off x="2566332" y="3892932"/>
            <a:ext cx="458146" cy="77079"/>
          </a:xfrm>
          <a:prstGeom prst="straightConnector1">
            <a:avLst/>
          </a:prstGeom>
          <a:ln w="57150">
            <a:solidFill>
              <a:srgbClr val="4179D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kết nối Mũi tên Thẳng 20">
            <a:extLst>
              <a:ext uri="{FF2B5EF4-FFF2-40B4-BE49-F238E27FC236}">
                <a16:creationId xmlns:a16="http://schemas.microsoft.com/office/drawing/2014/main" id="{9A0A7F92-58A7-2334-07CD-4B94EFE667EB}"/>
              </a:ext>
            </a:extLst>
          </p:cNvPr>
          <p:cNvCxnSpPr>
            <a:cxnSpLocks/>
            <a:stCxn id="23" idx="0"/>
            <a:endCxn id="22" idx="1"/>
          </p:cNvCxnSpPr>
          <p:nvPr/>
        </p:nvCxnSpPr>
        <p:spPr>
          <a:xfrm flipV="1">
            <a:off x="2530903" y="2090742"/>
            <a:ext cx="429934" cy="185987"/>
          </a:xfrm>
          <a:prstGeom prst="straightConnector1">
            <a:avLst/>
          </a:prstGeom>
          <a:ln w="57150">
            <a:solidFill>
              <a:srgbClr val="4179D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a:extLst>
              <a:ext uri="{FF2B5EF4-FFF2-40B4-BE49-F238E27FC236}">
                <a16:creationId xmlns:a16="http://schemas.microsoft.com/office/drawing/2014/main" id="{D9F8B595-AFB6-C06E-91D1-43AC074DCD99}"/>
              </a:ext>
            </a:extLst>
          </p:cNvPr>
          <p:cNvCxnSpPr>
            <a:cxnSpLocks/>
            <a:stCxn id="23" idx="1"/>
            <a:endCxn id="8" idx="1"/>
          </p:cNvCxnSpPr>
          <p:nvPr/>
        </p:nvCxnSpPr>
        <p:spPr>
          <a:xfrm>
            <a:off x="2530903" y="2872901"/>
            <a:ext cx="465363" cy="131294"/>
          </a:xfrm>
          <a:prstGeom prst="straightConnector1">
            <a:avLst/>
          </a:prstGeom>
          <a:ln w="57150">
            <a:solidFill>
              <a:srgbClr val="4179DA"/>
            </a:solidFill>
            <a:tailEnd type="triangle"/>
          </a:ln>
        </p:spPr>
        <p:style>
          <a:lnRef idx="1">
            <a:schemeClr val="accent1"/>
          </a:lnRef>
          <a:fillRef idx="0">
            <a:schemeClr val="accent1"/>
          </a:fillRef>
          <a:effectRef idx="0">
            <a:schemeClr val="accent1"/>
          </a:effectRef>
          <a:fontRef idx="minor">
            <a:schemeClr val="tx1"/>
          </a:fontRef>
        </p:style>
      </p:cxnSp>
      <p:cxnSp>
        <p:nvCxnSpPr>
          <p:cNvPr id="25" name="Đường kết nối Mũi tên Thẳng 24">
            <a:extLst>
              <a:ext uri="{FF2B5EF4-FFF2-40B4-BE49-F238E27FC236}">
                <a16:creationId xmlns:a16="http://schemas.microsoft.com/office/drawing/2014/main" id="{56AE6746-B57B-9E68-E5AB-8FCEAB89D7CC}"/>
              </a:ext>
            </a:extLst>
          </p:cNvPr>
          <p:cNvCxnSpPr>
            <a:cxnSpLocks/>
          </p:cNvCxnSpPr>
          <p:nvPr/>
        </p:nvCxnSpPr>
        <p:spPr>
          <a:xfrm>
            <a:off x="2587462" y="5974608"/>
            <a:ext cx="492397" cy="0"/>
          </a:xfrm>
          <a:prstGeom prst="straightConnector1">
            <a:avLst/>
          </a:prstGeom>
          <a:ln w="57150">
            <a:solidFill>
              <a:srgbClr val="4179D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7">
            <a:extLst>
              <a:ext uri="{FF2B5EF4-FFF2-40B4-BE49-F238E27FC236}">
                <a16:creationId xmlns:a16="http://schemas.microsoft.com/office/drawing/2014/main" id="{4C42103A-361A-8DE1-D5A8-E8D12CBD3CBA}"/>
              </a:ext>
            </a:extLst>
          </p:cNvPr>
          <p:cNvSpPr txBox="1"/>
          <p:nvPr/>
        </p:nvSpPr>
        <p:spPr>
          <a:xfrm>
            <a:off x="795746" y="823402"/>
            <a:ext cx="8605520" cy="584775"/>
          </a:xfrm>
          <a:prstGeom prst="rect">
            <a:avLst/>
          </a:prstGeom>
          <a:noFill/>
        </p:spPr>
        <p:txBody>
          <a:bodyPr wrap="square">
            <a:spAutoFit/>
          </a:bodyPr>
          <a:lstStyle/>
          <a:p>
            <a:pPr marL="0" marR="0" algn="just">
              <a:spcBef>
                <a:spcPts val="0"/>
              </a:spcBef>
              <a:spcAft>
                <a:spcPts val="0"/>
              </a:spcAft>
            </a:pPr>
            <a:r>
              <a:rPr lang="de-DE" sz="3200" b="1" dirty="0">
                <a:solidFill>
                  <a:srgbClr val="0099FF"/>
                </a:solidFill>
                <a:latin typeface="Times New Roman" panose="02020603050405020304" pitchFamily="18" charset="0"/>
                <a:ea typeface="Times New Roman" panose="02020603050405020304" pitchFamily="18" charset="0"/>
              </a:rPr>
              <a:t>2</a:t>
            </a:r>
            <a:r>
              <a:rPr lang="de-DE" sz="3200" b="1" dirty="0">
                <a:solidFill>
                  <a:srgbClr val="0099FF"/>
                </a:solidFill>
                <a:effectLst/>
                <a:latin typeface="Times New Roman" panose="02020603050405020304" pitchFamily="18" charset="0"/>
                <a:ea typeface="Times New Roman" panose="02020603050405020304" pitchFamily="18" charset="0"/>
              </a:rPr>
              <a:t>. Văn bản "Buổi học cuối cùng"</a:t>
            </a:r>
            <a:endParaRPr lang="en-US" sz="3200" dirty="0">
              <a:solidFill>
                <a:srgbClr val="0099FF"/>
              </a:solidFill>
              <a:effectLst/>
              <a:latin typeface="Times New Roman" panose="02020603050405020304" pitchFamily="18" charset="0"/>
              <a:ea typeface="Times New Roman" panose="02020603050405020304" pitchFamily="18" charset="0"/>
            </a:endParaRPr>
          </a:p>
        </p:txBody>
      </p:sp>
      <p:sp>
        <p:nvSpPr>
          <p:cNvPr id="26" name="TextBox 4">
            <a:extLst>
              <a:ext uri="{FF2B5EF4-FFF2-40B4-BE49-F238E27FC236}">
                <a16:creationId xmlns:a16="http://schemas.microsoft.com/office/drawing/2014/main" id="{939F5477-8A5B-6A71-A6C2-E4BF33E255C0}"/>
              </a:ext>
            </a:extLst>
          </p:cNvPr>
          <p:cNvSpPr txBox="1"/>
          <p:nvPr/>
        </p:nvSpPr>
        <p:spPr>
          <a:xfrm>
            <a:off x="2929773" y="4640690"/>
            <a:ext cx="6332453" cy="492443"/>
          </a:xfrm>
          <a:prstGeom prst="rect">
            <a:avLst/>
          </a:prstGeom>
          <a:noFill/>
          <a:ln w="38100">
            <a:solidFill>
              <a:srgbClr val="4179DA"/>
            </a:solidFill>
          </a:ln>
        </p:spPr>
        <p:txBody>
          <a:bodyPr wrap="square">
            <a:spAutoFit/>
          </a:bodyPr>
          <a:lstStyle/>
          <a:p>
            <a:r>
              <a:rPr lang="de-DE" sz="2600" dirty="0">
                <a:latin typeface="Times New Roman" panose="02020603050405020304" pitchFamily="18" charset="0"/>
                <a:cs typeface="Times New Roman" panose="02020603050405020304" pitchFamily="18" charset="0"/>
              </a:rPr>
              <a:t>Tác dụng: diễn tả tâm lí chân thực, sinh động</a:t>
            </a:r>
            <a:r>
              <a:rPr lang="vi-VN"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cxnSp>
        <p:nvCxnSpPr>
          <p:cNvPr id="30" name="Đường kết nối Mũi tên Thẳng 29">
            <a:extLst>
              <a:ext uri="{FF2B5EF4-FFF2-40B4-BE49-F238E27FC236}">
                <a16:creationId xmlns:a16="http://schemas.microsoft.com/office/drawing/2014/main" id="{4DD1FED1-DD82-51B1-7385-9E13CA652964}"/>
              </a:ext>
            </a:extLst>
          </p:cNvPr>
          <p:cNvCxnSpPr>
            <a:cxnSpLocks/>
            <a:stCxn id="19" idx="1"/>
            <a:endCxn id="26" idx="1"/>
          </p:cNvCxnSpPr>
          <p:nvPr/>
        </p:nvCxnSpPr>
        <p:spPr>
          <a:xfrm>
            <a:off x="2566332" y="4620162"/>
            <a:ext cx="363441" cy="266750"/>
          </a:xfrm>
          <a:prstGeom prst="straightConnector1">
            <a:avLst/>
          </a:prstGeom>
          <a:ln w="57150">
            <a:solidFill>
              <a:srgbClr val="4179D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1916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9" grpId="0" animBg="1"/>
      <p:bldP spid="20" grpId="0" animBg="1"/>
      <p:bldP spid="22"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B30A7B-9972-48BB-B3AF-B4C96364C730}"/>
              </a:ext>
            </a:extLst>
          </p:cNvPr>
          <p:cNvSpPr txBox="1"/>
          <p:nvPr/>
        </p:nvSpPr>
        <p:spPr>
          <a:xfrm>
            <a:off x="2397760" y="4968571"/>
            <a:ext cx="9225280" cy="492443"/>
          </a:xfrm>
          <a:prstGeom prst="rect">
            <a:avLst/>
          </a:prstGeom>
          <a:noFill/>
          <a:ln w="38100">
            <a:solidFill>
              <a:srgbClr val="73C2CC"/>
            </a:solidFill>
          </a:ln>
        </p:spPr>
        <p:txBody>
          <a:bodyPr wrap="square">
            <a:spAutoFit/>
          </a:bodyPr>
          <a:lstStyle/>
          <a:p>
            <a:pPr algn="just">
              <a:spcBef>
                <a:spcPts val="600"/>
              </a:spcBef>
            </a:pPr>
            <a:r>
              <a:rPr lang="de-DE" sz="2600" dirty="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de-DE" sz="2600" dirty="0">
                <a:latin typeface="Times New Roman" panose="02020603050405020304" pitchFamily="18" charset="0"/>
                <a:cs typeface="Times New Roman" panose="02020603050405020304" pitchFamily="18" charset="0"/>
              </a:rPr>
              <a:t>(Còn lại): Cảnh kết thúc buổi học cuối cùng.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Octagon 7">
            <a:extLst>
              <a:ext uri="{FF2B5EF4-FFF2-40B4-BE49-F238E27FC236}">
                <a16:creationId xmlns:a16="http://schemas.microsoft.com/office/drawing/2014/main" id="{9D05414B-DF21-4D26-B6BB-A210B7BDA459}"/>
              </a:ext>
            </a:extLst>
          </p:cNvPr>
          <p:cNvSpPr/>
          <p:nvPr/>
        </p:nvSpPr>
        <p:spPr>
          <a:xfrm>
            <a:off x="172720" y="3232351"/>
            <a:ext cx="1661160" cy="1528264"/>
          </a:xfrm>
          <a:prstGeom prst="octagon">
            <a:avLst/>
          </a:prstGeom>
          <a:solidFill>
            <a:srgbClr val="0099FF"/>
          </a:solidFill>
        </p:spPr>
        <p:style>
          <a:lnRef idx="1">
            <a:schemeClr val="accent4"/>
          </a:lnRef>
          <a:fillRef idx="2">
            <a:schemeClr val="accent4"/>
          </a:fillRef>
          <a:effectRef idx="1">
            <a:schemeClr val="accent4"/>
          </a:effectRef>
          <a:fontRef idx="minor">
            <a:schemeClr val="dk1"/>
          </a:fontRef>
        </p:style>
        <p:txBody>
          <a:bodyPr rtlCol="0" anchor="ctr"/>
          <a:lstStyle/>
          <a:p>
            <a:pPr marL="0" marR="0" algn="ctr">
              <a:spcBef>
                <a:spcPts val="600"/>
              </a:spcBef>
              <a:spcAft>
                <a:spcPts val="0"/>
              </a:spcAft>
            </a:pPr>
            <a:r>
              <a:rPr lang="de-DE" sz="3200" b="1" dirty="0">
                <a:solidFill>
                  <a:schemeClr val="bg1"/>
                </a:solidFill>
                <a:effectLst/>
                <a:latin typeface="Times New Roman" panose="02020603050405020304" pitchFamily="18" charset="0"/>
                <a:ea typeface="Times New Roman" panose="02020603050405020304" pitchFamily="18" charset="0"/>
              </a:rPr>
              <a:t>Bố cục</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A043D81-647D-4D34-B8CA-02C2C0F5F900}"/>
              </a:ext>
            </a:extLst>
          </p:cNvPr>
          <p:cNvSpPr txBox="1"/>
          <p:nvPr/>
        </p:nvSpPr>
        <p:spPr>
          <a:xfrm>
            <a:off x="2397760" y="2388419"/>
            <a:ext cx="9225280" cy="892552"/>
          </a:xfrm>
          <a:prstGeom prst="rect">
            <a:avLst/>
          </a:prstGeom>
          <a:noFill/>
          <a:ln w="38100">
            <a:solidFill>
              <a:srgbClr val="73C2CC"/>
            </a:solidFill>
          </a:ln>
        </p:spPr>
        <p:txBody>
          <a:bodyPr wrap="square">
            <a:spAutoFit/>
          </a:bodyPr>
          <a:lstStyle/>
          <a:p>
            <a:pPr algn="just">
              <a:spcBef>
                <a:spcPts val="600"/>
              </a:spcBef>
            </a:pPr>
            <a:r>
              <a:rPr lang="de-DE" sz="2600" dirty="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a:t>
            </a:r>
            <a:r>
              <a:rPr lang="de-DE" sz="2600" dirty="0">
                <a:latin typeface="Times New Roman" panose="02020603050405020304" pitchFamily="18" charset="0"/>
                <a:cs typeface="Times New Roman" panose="02020603050405020304" pitchFamily="18" charset="0"/>
              </a:rPr>
              <a:t>ừ đầu đến "</a:t>
            </a:r>
            <a:r>
              <a:rPr lang="de-DE" sz="2600" i="1" dirty="0">
                <a:latin typeface="Times New Roman" panose="02020603050405020304" pitchFamily="18" charset="0"/>
                <a:cs typeface="Times New Roman" panose="02020603050405020304" pitchFamily="18" charset="0"/>
              </a:rPr>
              <a:t>mà vắng mặt con</a:t>
            </a:r>
            <a:r>
              <a:rPr lang="de-DE" sz="2600" dirty="0">
                <a:latin typeface="Times New Roman" panose="02020603050405020304" pitchFamily="18" charset="0"/>
                <a:cs typeface="Times New Roman" panose="02020603050405020304" pitchFamily="18" charset="0"/>
              </a:rPr>
              <a:t>"): Quang cảnh trên đường đến trường và cảnh ở trường qua sự quan sát của Phrăng</a:t>
            </a:r>
            <a:r>
              <a:rPr lang="vi-VN"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9E4E5EF-2541-4E43-A927-777FF1C065AB}"/>
              </a:ext>
            </a:extLst>
          </p:cNvPr>
          <p:cNvSpPr txBox="1"/>
          <p:nvPr/>
        </p:nvSpPr>
        <p:spPr>
          <a:xfrm>
            <a:off x="2427722" y="3815384"/>
            <a:ext cx="9225280" cy="892552"/>
          </a:xfrm>
          <a:prstGeom prst="rect">
            <a:avLst/>
          </a:prstGeom>
          <a:noFill/>
          <a:ln w="38100">
            <a:solidFill>
              <a:srgbClr val="73C2CC"/>
            </a:solidFill>
          </a:ln>
        </p:spPr>
        <p:txBody>
          <a:bodyPr wrap="square">
            <a:spAutoFit/>
          </a:bodyPr>
          <a:lstStyle/>
          <a:p>
            <a:pPr algn="just">
              <a:spcBef>
                <a:spcPts val="600"/>
              </a:spcBef>
            </a:pPr>
            <a:r>
              <a:rPr lang="de-DE" sz="2600" dirty="0">
                <a:effectLst/>
                <a:latin typeface="Times New Roman" panose="02020603050405020304" pitchFamily="18" charset="0"/>
                <a:ea typeface="Times New Roman" panose="02020603050405020304" pitchFamily="18" charset="0"/>
                <a:cs typeface="Times New Roman" panose="02020603050405020304" pitchFamily="18" charset="0"/>
              </a:rPr>
              <a:t>Phần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a:t>
            </a:r>
            <a:r>
              <a:rPr lang="de-DE" sz="2600" dirty="0">
                <a:latin typeface="Times New Roman" panose="02020603050405020304" pitchFamily="18" charset="0"/>
                <a:cs typeface="Times New Roman" panose="02020603050405020304" pitchFamily="18" charset="0"/>
              </a:rPr>
              <a:t>iếp tới "</a:t>
            </a:r>
            <a:r>
              <a:rPr lang="de-DE" sz="2600" i="1" dirty="0">
                <a:latin typeface="Times New Roman" panose="02020603050405020304" pitchFamily="18" charset="0"/>
                <a:cs typeface="Times New Roman" panose="02020603050405020304" pitchFamily="18" charset="0"/>
              </a:rPr>
              <a:t>buổi học cuối cùng này</a:t>
            </a:r>
            <a:r>
              <a:rPr lang="de-DE" sz="2600" dirty="0">
                <a:latin typeface="Times New Roman" panose="02020603050405020304" pitchFamily="18" charset="0"/>
                <a:cs typeface="Times New Roman" panose="02020603050405020304" pitchFamily="18" charset="0"/>
              </a:rPr>
              <a:t>"): Diễn biến của buổi học cuối cùng.</a:t>
            </a:r>
            <a:endParaRPr lang="en-US" sz="2600" dirty="0">
              <a:latin typeface="Times New Roman" panose="02020603050405020304" pitchFamily="18" charset="0"/>
              <a:cs typeface="Times New Roman" panose="02020603050405020304" pitchFamily="18" charset="0"/>
            </a:endParaRPr>
          </a:p>
        </p:txBody>
      </p:sp>
      <p:sp>
        <p:nvSpPr>
          <p:cNvPr id="9" name="TextBox 5">
            <a:extLst>
              <a:ext uri="{FF2B5EF4-FFF2-40B4-BE49-F238E27FC236}">
                <a16:creationId xmlns:a16="http://schemas.microsoft.com/office/drawing/2014/main" id="{9593A0E7-D714-3C66-378A-3584930F225A}"/>
              </a:ext>
            </a:extLst>
          </p:cNvPr>
          <p:cNvSpPr txBox="1"/>
          <p:nvPr/>
        </p:nvSpPr>
        <p:spPr>
          <a:xfrm>
            <a:off x="751529" y="1424972"/>
            <a:ext cx="6096000" cy="523220"/>
          </a:xfrm>
          <a:prstGeom prst="rect">
            <a:avLst/>
          </a:prstGeom>
          <a:noFill/>
        </p:spPr>
        <p:txBody>
          <a:bodyPr wrap="square">
            <a:spAutoFit/>
          </a:bodyPr>
          <a:lstStyle/>
          <a:p>
            <a:pPr marL="0" marR="0" algn="just">
              <a:spcBef>
                <a:spcPts val="600"/>
              </a:spcBef>
              <a:spcAft>
                <a:spcPts val="0"/>
              </a:spcAft>
            </a:pPr>
            <a:r>
              <a:rPr lang="de-DE" sz="2800" b="1" dirty="0">
                <a:solidFill>
                  <a:srgbClr val="0099FF"/>
                </a:solidFill>
                <a:effectLst/>
                <a:latin typeface="Times New Roman" panose="02020603050405020304" pitchFamily="18" charset="0"/>
                <a:ea typeface="Times New Roman" panose="02020603050405020304" pitchFamily="18" charset="0"/>
              </a:rPr>
              <a:t>b</a:t>
            </a:r>
            <a:r>
              <a:rPr lang="vi-VN" sz="2800" b="1" dirty="0">
                <a:solidFill>
                  <a:srgbClr val="0099FF"/>
                </a:solidFill>
                <a:effectLst/>
                <a:latin typeface="Times New Roman" panose="02020603050405020304" pitchFamily="18" charset="0"/>
                <a:ea typeface="Times New Roman" panose="02020603050405020304" pitchFamily="18" charset="0"/>
              </a:rPr>
              <a:t>. Tìm hiểu chung</a:t>
            </a:r>
            <a:r>
              <a:rPr lang="de-DE" sz="2800" b="1" dirty="0">
                <a:solidFill>
                  <a:srgbClr val="0099FF"/>
                </a:solidFill>
                <a:effectLst/>
                <a:latin typeface="Times New Roman" panose="02020603050405020304" pitchFamily="18" charset="0"/>
                <a:ea typeface="Times New Roman" panose="02020603050405020304" pitchFamily="18" charset="0"/>
              </a:rPr>
              <a:t> văn bản</a:t>
            </a:r>
            <a:endParaRPr lang="en-US" sz="2800" dirty="0">
              <a:solidFill>
                <a:srgbClr val="0099FF"/>
              </a:solidFill>
              <a:effectLst/>
              <a:latin typeface="Times New Roman" panose="02020603050405020304" pitchFamily="18" charset="0"/>
              <a:ea typeface="Times New Roman" panose="02020603050405020304" pitchFamily="18" charset="0"/>
            </a:endParaRPr>
          </a:p>
        </p:txBody>
      </p:sp>
      <p:sp>
        <p:nvSpPr>
          <p:cNvPr id="11" name="TextBox 7">
            <a:extLst>
              <a:ext uri="{FF2B5EF4-FFF2-40B4-BE49-F238E27FC236}">
                <a16:creationId xmlns:a16="http://schemas.microsoft.com/office/drawing/2014/main" id="{0F2E2DFF-1D4F-0972-3CB6-839E890AEB3E}"/>
              </a:ext>
            </a:extLst>
          </p:cNvPr>
          <p:cNvSpPr txBox="1"/>
          <p:nvPr/>
        </p:nvSpPr>
        <p:spPr>
          <a:xfrm>
            <a:off x="726440" y="891576"/>
            <a:ext cx="8605520" cy="584775"/>
          </a:xfrm>
          <a:prstGeom prst="rect">
            <a:avLst/>
          </a:prstGeom>
          <a:noFill/>
        </p:spPr>
        <p:txBody>
          <a:bodyPr wrap="square">
            <a:spAutoFit/>
          </a:bodyPr>
          <a:lstStyle/>
          <a:p>
            <a:pPr marL="0" marR="0" algn="just">
              <a:spcBef>
                <a:spcPts val="0"/>
              </a:spcBef>
              <a:spcAft>
                <a:spcPts val="0"/>
              </a:spcAft>
            </a:pPr>
            <a:r>
              <a:rPr lang="de-DE" sz="3200" b="1" dirty="0">
                <a:solidFill>
                  <a:srgbClr val="4179DA"/>
                </a:solidFill>
                <a:latin typeface="Times New Roman" panose="02020603050405020304" pitchFamily="18" charset="0"/>
                <a:ea typeface="Times New Roman" panose="02020603050405020304" pitchFamily="18" charset="0"/>
              </a:rPr>
              <a:t>2</a:t>
            </a:r>
            <a:r>
              <a:rPr lang="de-DE" sz="3200" b="1" dirty="0">
                <a:solidFill>
                  <a:srgbClr val="4179DA"/>
                </a:solidFill>
                <a:effectLst/>
                <a:latin typeface="Times New Roman" panose="02020603050405020304" pitchFamily="18" charset="0"/>
                <a:ea typeface="Times New Roman" panose="02020603050405020304" pitchFamily="18" charset="0"/>
              </a:rPr>
              <a:t>. Văn bản " </a:t>
            </a:r>
            <a:r>
              <a:rPr lang="de-DE" sz="3200" b="1" dirty="0">
                <a:solidFill>
                  <a:srgbClr val="4179DA"/>
                </a:solidFill>
                <a:latin typeface="Times New Roman" panose="02020603050405020304" pitchFamily="18" charset="0"/>
                <a:ea typeface="Times New Roman" panose="02020603050405020304" pitchFamily="18" charset="0"/>
              </a:rPr>
              <a:t>Buổi học cuối cùng</a:t>
            </a:r>
            <a:r>
              <a:rPr lang="de-DE" sz="3200" b="1" dirty="0">
                <a:solidFill>
                  <a:srgbClr val="4179DA"/>
                </a:solidFill>
                <a:effectLst/>
                <a:latin typeface="Times New Roman" panose="02020603050405020304" pitchFamily="18" charset="0"/>
                <a:ea typeface="Times New Roman" panose="02020603050405020304" pitchFamily="18" charset="0"/>
              </a:rPr>
              <a:t>"</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13" name="TextBox 16">
            <a:extLst>
              <a:ext uri="{FF2B5EF4-FFF2-40B4-BE49-F238E27FC236}">
                <a16:creationId xmlns:a16="http://schemas.microsoft.com/office/drawing/2014/main" id="{7AB7FF35-BDC4-8383-2BB0-976250AAC455}"/>
              </a:ext>
            </a:extLst>
          </p:cNvPr>
          <p:cNvSpPr txBox="1"/>
          <p:nvPr/>
        </p:nvSpPr>
        <p:spPr>
          <a:xfrm>
            <a:off x="751529" y="161339"/>
            <a:ext cx="4277671" cy="707886"/>
          </a:xfrm>
          <a:prstGeom prst="rect">
            <a:avLst/>
          </a:prstGeom>
          <a:solidFill>
            <a:srgbClr val="4179DA"/>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a:t>
            </a:r>
            <a:endParaRPr lang="en-US" sz="4000" dirty="0">
              <a:solidFill>
                <a:schemeClr val="bg1"/>
              </a:solidFill>
              <a:effectLst/>
              <a:latin typeface="Times New Roman" panose="02020603050405020304" pitchFamily="18" charset="0"/>
              <a:ea typeface="Times New Roman" panose="02020603050405020304" pitchFamily="18" charset="0"/>
            </a:endParaRPr>
          </a:p>
        </p:txBody>
      </p:sp>
      <p:cxnSp>
        <p:nvCxnSpPr>
          <p:cNvPr id="14" name="Đường kết nối Mũi tên Thẳng 13">
            <a:extLst>
              <a:ext uri="{FF2B5EF4-FFF2-40B4-BE49-F238E27FC236}">
                <a16:creationId xmlns:a16="http://schemas.microsoft.com/office/drawing/2014/main" id="{5090001F-9822-7AB5-C624-F182B8DAFDE4}"/>
              </a:ext>
            </a:extLst>
          </p:cNvPr>
          <p:cNvCxnSpPr>
            <a:cxnSpLocks/>
            <a:endCxn id="10" idx="1"/>
          </p:cNvCxnSpPr>
          <p:nvPr/>
        </p:nvCxnSpPr>
        <p:spPr>
          <a:xfrm flipV="1">
            <a:off x="1833880" y="2834695"/>
            <a:ext cx="563880" cy="1216595"/>
          </a:xfrm>
          <a:prstGeom prst="straightConnector1">
            <a:avLst/>
          </a:prstGeom>
          <a:ln w="57150">
            <a:solidFill>
              <a:srgbClr val="73C2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Đường kết nối Mũi tên Thẳng 14">
            <a:extLst>
              <a:ext uri="{FF2B5EF4-FFF2-40B4-BE49-F238E27FC236}">
                <a16:creationId xmlns:a16="http://schemas.microsoft.com/office/drawing/2014/main" id="{4CA6ED75-79B3-043B-E040-F5413A2E1B36}"/>
              </a:ext>
            </a:extLst>
          </p:cNvPr>
          <p:cNvCxnSpPr>
            <a:cxnSpLocks/>
            <a:endCxn id="12" idx="1"/>
          </p:cNvCxnSpPr>
          <p:nvPr/>
        </p:nvCxnSpPr>
        <p:spPr>
          <a:xfrm>
            <a:off x="1833880" y="4041730"/>
            <a:ext cx="593842" cy="219930"/>
          </a:xfrm>
          <a:prstGeom prst="straightConnector1">
            <a:avLst/>
          </a:prstGeom>
          <a:ln w="57150">
            <a:solidFill>
              <a:srgbClr val="73C2C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Mũi tên Thẳng 17">
            <a:extLst>
              <a:ext uri="{FF2B5EF4-FFF2-40B4-BE49-F238E27FC236}">
                <a16:creationId xmlns:a16="http://schemas.microsoft.com/office/drawing/2014/main" id="{A48BF7A8-CB0A-B2CB-DA30-5556315DDB8A}"/>
              </a:ext>
            </a:extLst>
          </p:cNvPr>
          <p:cNvCxnSpPr>
            <a:cxnSpLocks/>
            <a:endCxn id="4" idx="1"/>
          </p:cNvCxnSpPr>
          <p:nvPr/>
        </p:nvCxnSpPr>
        <p:spPr>
          <a:xfrm>
            <a:off x="1848861" y="4076994"/>
            <a:ext cx="548899" cy="1137799"/>
          </a:xfrm>
          <a:prstGeom prst="straightConnector1">
            <a:avLst/>
          </a:prstGeom>
          <a:ln w="57150">
            <a:solidFill>
              <a:srgbClr val="73C2CC"/>
            </a:solidFill>
            <a:tailEnd type="triangle"/>
          </a:ln>
        </p:spPr>
        <p:style>
          <a:lnRef idx="1">
            <a:schemeClr val="accent1"/>
          </a:lnRef>
          <a:fillRef idx="0">
            <a:schemeClr val="accent1"/>
          </a:fillRef>
          <a:effectRef idx="0">
            <a:schemeClr val="accent1"/>
          </a:effectRef>
          <a:fontRef idx="minor">
            <a:schemeClr val="tx1"/>
          </a:fontRef>
        </p:style>
      </p:cxnSp>
      <p:pic>
        <p:nvPicPr>
          <p:cNvPr id="16" name="Hình ảnh 15">
            <a:extLst>
              <a:ext uri="{FF2B5EF4-FFF2-40B4-BE49-F238E27FC236}">
                <a16:creationId xmlns:a16="http://schemas.microsoft.com/office/drawing/2014/main" id="{7F3A5336-8CE5-010A-E71F-7DB717AC5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120" y="5078270"/>
            <a:ext cx="2101880" cy="1932438"/>
          </a:xfrm>
          <a:prstGeom prst="rect">
            <a:avLst/>
          </a:prstGeom>
        </p:spPr>
      </p:pic>
    </p:spTree>
    <p:extLst>
      <p:ext uri="{BB962C8B-B14F-4D97-AF65-F5344CB8AC3E}">
        <p14:creationId xmlns:p14="http://schemas.microsoft.com/office/powerpoint/2010/main" val="7478190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B04A1A-9525-4A45-B17D-F39B6330BE12}"/>
              </a:ext>
            </a:extLst>
          </p:cNvPr>
          <p:cNvSpPr txBox="1"/>
          <p:nvPr/>
        </p:nvSpPr>
        <p:spPr>
          <a:xfrm>
            <a:off x="1247176" y="1158404"/>
            <a:ext cx="7654227"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99FF"/>
                </a:solidFill>
                <a:effectLst/>
                <a:latin typeface="Times New Roman" panose="02020603050405020304" pitchFamily="18" charset="0"/>
                <a:cs typeface="Times New Roman" panose="02020603050405020304" pitchFamily="18" charset="0"/>
              </a:rPr>
              <a:t>1.</a:t>
            </a:r>
            <a:r>
              <a:rPr lang="en-US" sz="3200" b="1" dirty="0">
                <a:solidFill>
                  <a:srgbClr val="0099FF"/>
                </a:solidFill>
                <a:latin typeface="Times New Roman" panose="02020603050405020304" pitchFamily="18" charset="0"/>
                <a:cs typeface="Times New Roman" panose="02020603050405020304" pitchFamily="18" charset="0"/>
              </a:rPr>
              <a:t> </a:t>
            </a:r>
            <a:r>
              <a:rPr lang="de-DE" sz="3200" b="1" dirty="0">
                <a:solidFill>
                  <a:srgbClr val="0099FF"/>
                </a:solidFill>
                <a:effectLst/>
                <a:latin typeface="Times New Roman" panose="02020603050405020304" pitchFamily="18" charset="0"/>
                <a:ea typeface="Times New Roman" panose="02020603050405020304" pitchFamily="18" charset="0"/>
              </a:rPr>
              <a:t>Bối cảnh của buổi học cuối  cùng</a:t>
            </a:r>
            <a:endParaRPr lang="en-US" sz="3200" b="1" dirty="0">
              <a:solidFill>
                <a:srgbClr val="0099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3C03FAAF-6E1B-8F11-C344-C5CAE9CE6B88}"/>
              </a:ext>
            </a:extLst>
          </p:cNvPr>
          <p:cNvSpPr txBox="1"/>
          <p:nvPr/>
        </p:nvSpPr>
        <p:spPr>
          <a:xfrm>
            <a:off x="1464560" y="409859"/>
            <a:ext cx="5617375"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pSp>
        <p:nvGrpSpPr>
          <p:cNvPr id="18" name="Nhóm 17">
            <a:extLst>
              <a:ext uri="{FF2B5EF4-FFF2-40B4-BE49-F238E27FC236}">
                <a16:creationId xmlns:a16="http://schemas.microsoft.com/office/drawing/2014/main" id="{7FE4D1F4-BBD5-BFA9-177E-3387F9402257}"/>
              </a:ext>
            </a:extLst>
          </p:cNvPr>
          <p:cNvGrpSpPr/>
          <p:nvPr/>
        </p:nvGrpSpPr>
        <p:grpSpPr>
          <a:xfrm>
            <a:off x="1227791" y="1743179"/>
            <a:ext cx="3007583" cy="2820472"/>
            <a:chOff x="7828758" y="862311"/>
            <a:chExt cx="2983268" cy="3027572"/>
          </a:xfrm>
        </p:grpSpPr>
        <p:sp>
          <p:nvSpPr>
            <p:cNvPr id="9" name="Hình tự do: Hình 8">
              <a:extLst>
                <a:ext uri="{FF2B5EF4-FFF2-40B4-BE49-F238E27FC236}">
                  <a16:creationId xmlns:a16="http://schemas.microsoft.com/office/drawing/2014/main" id="{283D58C9-62FE-6564-C880-CC373AF95815}"/>
                </a:ext>
              </a:extLst>
            </p:cNvPr>
            <p:cNvSpPr/>
            <p:nvPr/>
          </p:nvSpPr>
          <p:spPr>
            <a:xfrm>
              <a:off x="7828758" y="862311"/>
              <a:ext cx="2983268" cy="3027572"/>
            </a:xfrm>
            <a:custGeom>
              <a:avLst/>
              <a:gdLst>
                <a:gd name="connsiteX0" fmla="*/ 2350125 w 4503390"/>
                <a:gd name="connsiteY0" fmla="*/ 713491 h 4503390"/>
                <a:gd name="connsiteX1" fmla="*/ 979434 w 4503390"/>
                <a:gd name="connsiteY1" fmla="*/ 2084182 h 4503390"/>
                <a:gd name="connsiteX2" fmla="*/ 2350125 w 4503390"/>
                <a:gd name="connsiteY2" fmla="*/ 3454873 h 4503390"/>
                <a:gd name="connsiteX3" fmla="*/ 3720816 w 4503390"/>
                <a:gd name="connsiteY3" fmla="*/ 2084182 h 4503390"/>
                <a:gd name="connsiteX4" fmla="*/ 2350125 w 4503390"/>
                <a:gd name="connsiteY4" fmla="*/ 713491 h 4503390"/>
                <a:gd name="connsiteX5" fmla="*/ 2251695 w 4503390"/>
                <a:gd name="connsiteY5" fmla="*/ 0 h 4503390"/>
                <a:gd name="connsiteX6" fmla="*/ 2581157 w 4503390"/>
                <a:gd name="connsiteY6" fmla="*/ 595365 h 4503390"/>
                <a:gd name="connsiteX7" fmla="*/ 3113374 w 4503390"/>
                <a:gd name="connsiteY7" fmla="*/ 171399 h 4503390"/>
                <a:gd name="connsiteX8" fmla="*/ 3189926 w 4503390"/>
                <a:gd name="connsiteY8" fmla="*/ 847532 h 4503390"/>
                <a:gd name="connsiteX9" fmla="*/ 3843891 w 4503390"/>
                <a:gd name="connsiteY9" fmla="*/ 659499 h 4503390"/>
                <a:gd name="connsiteX10" fmla="*/ 3655858 w 4503390"/>
                <a:gd name="connsiteY10" fmla="*/ 1313464 h 4503390"/>
                <a:gd name="connsiteX11" fmla="*/ 4331991 w 4503390"/>
                <a:gd name="connsiteY11" fmla="*/ 1390016 h 4503390"/>
                <a:gd name="connsiteX12" fmla="*/ 3908025 w 4503390"/>
                <a:gd name="connsiteY12" fmla="*/ 1922233 h 4503390"/>
                <a:gd name="connsiteX13" fmla="*/ 4503390 w 4503390"/>
                <a:gd name="connsiteY13" fmla="*/ 2251695 h 4503390"/>
                <a:gd name="connsiteX14" fmla="*/ 3908025 w 4503390"/>
                <a:gd name="connsiteY14" fmla="*/ 2581157 h 4503390"/>
                <a:gd name="connsiteX15" fmla="*/ 4331991 w 4503390"/>
                <a:gd name="connsiteY15" fmla="*/ 3113374 h 4503390"/>
                <a:gd name="connsiteX16" fmla="*/ 3655858 w 4503390"/>
                <a:gd name="connsiteY16" fmla="*/ 3189926 h 4503390"/>
                <a:gd name="connsiteX17" fmla="*/ 3843891 w 4503390"/>
                <a:gd name="connsiteY17" fmla="*/ 3843891 h 4503390"/>
                <a:gd name="connsiteX18" fmla="*/ 3189926 w 4503390"/>
                <a:gd name="connsiteY18" fmla="*/ 3655858 h 4503390"/>
                <a:gd name="connsiteX19" fmla="*/ 3113374 w 4503390"/>
                <a:gd name="connsiteY19" fmla="*/ 4331991 h 4503390"/>
                <a:gd name="connsiteX20" fmla="*/ 2581157 w 4503390"/>
                <a:gd name="connsiteY20" fmla="*/ 3908025 h 4503390"/>
                <a:gd name="connsiteX21" fmla="*/ 2251695 w 4503390"/>
                <a:gd name="connsiteY21" fmla="*/ 4503390 h 4503390"/>
                <a:gd name="connsiteX22" fmla="*/ 1922233 w 4503390"/>
                <a:gd name="connsiteY22" fmla="*/ 3908025 h 4503390"/>
                <a:gd name="connsiteX23" fmla="*/ 1390016 w 4503390"/>
                <a:gd name="connsiteY23" fmla="*/ 4331991 h 4503390"/>
                <a:gd name="connsiteX24" fmla="*/ 1313464 w 4503390"/>
                <a:gd name="connsiteY24" fmla="*/ 3655858 h 4503390"/>
                <a:gd name="connsiteX25" fmla="*/ 659499 w 4503390"/>
                <a:gd name="connsiteY25" fmla="*/ 3843891 h 4503390"/>
                <a:gd name="connsiteX26" fmla="*/ 847532 w 4503390"/>
                <a:gd name="connsiteY26" fmla="*/ 3189926 h 4503390"/>
                <a:gd name="connsiteX27" fmla="*/ 171399 w 4503390"/>
                <a:gd name="connsiteY27" fmla="*/ 3113374 h 4503390"/>
                <a:gd name="connsiteX28" fmla="*/ 595365 w 4503390"/>
                <a:gd name="connsiteY28" fmla="*/ 2581157 h 4503390"/>
                <a:gd name="connsiteX29" fmla="*/ 0 w 4503390"/>
                <a:gd name="connsiteY29" fmla="*/ 2251695 h 4503390"/>
                <a:gd name="connsiteX30" fmla="*/ 595365 w 4503390"/>
                <a:gd name="connsiteY30" fmla="*/ 1922233 h 4503390"/>
                <a:gd name="connsiteX31" fmla="*/ 171399 w 4503390"/>
                <a:gd name="connsiteY31" fmla="*/ 1390016 h 4503390"/>
                <a:gd name="connsiteX32" fmla="*/ 847532 w 4503390"/>
                <a:gd name="connsiteY32" fmla="*/ 1313464 h 4503390"/>
                <a:gd name="connsiteX33" fmla="*/ 659499 w 4503390"/>
                <a:gd name="connsiteY33" fmla="*/ 659499 h 4503390"/>
                <a:gd name="connsiteX34" fmla="*/ 1313464 w 4503390"/>
                <a:gd name="connsiteY34" fmla="*/ 847532 h 4503390"/>
                <a:gd name="connsiteX35" fmla="*/ 1390016 w 4503390"/>
                <a:gd name="connsiteY35" fmla="*/ 171399 h 4503390"/>
                <a:gd name="connsiteX36" fmla="*/ 1922233 w 4503390"/>
                <a:gd name="connsiteY36" fmla="*/ 595365 h 450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03390" h="4503390">
                  <a:moveTo>
                    <a:pt x="2350125" y="713491"/>
                  </a:moveTo>
                  <a:cubicBezTo>
                    <a:pt x="1593113" y="713491"/>
                    <a:pt x="979434" y="1327170"/>
                    <a:pt x="979434" y="2084182"/>
                  </a:cubicBezTo>
                  <a:cubicBezTo>
                    <a:pt x="979434" y="2841194"/>
                    <a:pt x="1593113" y="3454873"/>
                    <a:pt x="2350125" y="3454873"/>
                  </a:cubicBezTo>
                  <a:cubicBezTo>
                    <a:pt x="3107137" y="3454873"/>
                    <a:pt x="3720816" y="2841194"/>
                    <a:pt x="3720816" y="2084182"/>
                  </a:cubicBezTo>
                  <a:cubicBezTo>
                    <a:pt x="3720816" y="1327170"/>
                    <a:pt x="3107137" y="713491"/>
                    <a:pt x="2350125" y="713491"/>
                  </a:cubicBezTo>
                  <a:close/>
                  <a:moveTo>
                    <a:pt x="2251695" y="0"/>
                  </a:moveTo>
                  <a:lnTo>
                    <a:pt x="2581157" y="595365"/>
                  </a:lnTo>
                  <a:lnTo>
                    <a:pt x="3113374" y="171399"/>
                  </a:lnTo>
                  <a:lnTo>
                    <a:pt x="3189926" y="847532"/>
                  </a:lnTo>
                  <a:lnTo>
                    <a:pt x="3843891" y="659499"/>
                  </a:lnTo>
                  <a:lnTo>
                    <a:pt x="3655858" y="1313464"/>
                  </a:lnTo>
                  <a:lnTo>
                    <a:pt x="4331991" y="1390016"/>
                  </a:lnTo>
                  <a:lnTo>
                    <a:pt x="3908025" y="1922233"/>
                  </a:lnTo>
                  <a:lnTo>
                    <a:pt x="4503390" y="2251695"/>
                  </a:lnTo>
                  <a:lnTo>
                    <a:pt x="3908025" y="2581157"/>
                  </a:lnTo>
                  <a:lnTo>
                    <a:pt x="4331991" y="3113374"/>
                  </a:lnTo>
                  <a:lnTo>
                    <a:pt x="3655858" y="3189926"/>
                  </a:lnTo>
                  <a:lnTo>
                    <a:pt x="3843891" y="3843891"/>
                  </a:lnTo>
                  <a:lnTo>
                    <a:pt x="3189926" y="3655858"/>
                  </a:lnTo>
                  <a:lnTo>
                    <a:pt x="3113374" y="4331991"/>
                  </a:lnTo>
                  <a:lnTo>
                    <a:pt x="2581157" y="3908025"/>
                  </a:lnTo>
                  <a:lnTo>
                    <a:pt x="2251695" y="4503390"/>
                  </a:lnTo>
                  <a:lnTo>
                    <a:pt x="1922233" y="3908025"/>
                  </a:lnTo>
                  <a:lnTo>
                    <a:pt x="1390016" y="4331991"/>
                  </a:lnTo>
                  <a:lnTo>
                    <a:pt x="1313464" y="3655858"/>
                  </a:lnTo>
                  <a:lnTo>
                    <a:pt x="659499" y="3843891"/>
                  </a:lnTo>
                  <a:lnTo>
                    <a:pt x="847532" y="3189926"/>
                  </a:lnTo>
                  <a:lnTo>
                    <a:pt x="171399" y="3113374"/>
                  </a:lnTo>
                  <a:lnTo>
                    <a:pt x="595365" y="2581157"/>
                  </a:lnTo>
                  <a:lnTo>
                    <a:pt x="0" y="2251695"/>
                  </a:lnTo>
                  <a:lnTo>
                    <a:pt x="595365" y="1922233"/>
                  </a:lnTo>
                  <a:lnTo>
                    <a:pt x="171399" y="1390016"/>
                  </a:lnTo>
                  <a:lnTo>
                    <a:pt x="847532" y="1313464"/>
                  </a:lnTo>
                  <a:lnTo>
                    <a:pt x="659499" y="659499"/>
                  </a:lnTo>
                  <a:lnTo>
                    <a:pt x="1313464" y="847532"/>
                  </a:lnTo>
                  <a:lnTo>
                    <a:pt x="1390016" y="171399"/>
                  </a:lnTo>
                  <a:lnTo>
                    <a:pt x="1922233" y="595365"/>
                  </a:lnTo>
                  <a:close/>
                </a:path>
              </a:pathLst>
            </a:cu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Hộp Văn bản 12">
              <a:extLst>
                <a:ext uri="{FF2B5EF4-FFF2-40B4-BE49-F238E27FC236}">
                  <a16:creationId xmlns:a16="http://schemas.microsoft.com/office/drawing/2014/main" id="{C57BB291-9F26-EDD3-44F7-2A47F2E49A7B}"/>
                </a:ext>
              </a:extLst>
            </p:cNvPr>
            <p:cNvSpPr txBox="1"/>
            <p:nvPr/>
          </p:nvSpPr>
          <p:spPr>
            <a:xfrm>
              <a:off x="8692397" y="1769858"/>
              <a:ext cx="1489668" cy="1195329"/>
            </a:xfrm>
            <a:prstGeom prst="rect">
              <a:avLst/>
            </a:prstGeom>
            <a:noFill/>
          </p:spPr>
          <p:txBody>
            <a:bodyPr wrap="square">
              <a:spAutoFit/>
            </a:bodyPr>
            <a:lstStyle/>
            <a:p>
              <a:pPr algn="ctr"/>
              <a:r>
                <a:rPr lang="en-US" sz="3200" b="1" dirty="0" err="1">
                  <a:solidFill>
                    <a:srgbClr val="4179DA"/>
                  </a:solidFill>
                  <a:effectLst/>
                  <a:latin typeface="Times New Roman" panose="02020603050405020304" pitchFamily="18" charset="0"/>
                  <a:ea typeface="Times New Roman" panose="02020603050405020304" pitchFamily="18" charset="0"/>
                </a:rPr>
                <a:t>Thời</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gian</a:t>
              </a:r>
              <a:endParaRPr lang="en-US" sz="3200" dirty="0">
                <a:solidFill>
                  <a:srgbClr val="4179DA"/>
                </a:solidFill>
              </a:endParaRPr>
            </a:p>
          </p:txBody>
        </p:sp>
      </p:grpSp>
      <p:sp>
        <p:nvSpPr>
          <p:cNvPr id="20" name="Lưu đồ: Điểm Kết Thúc 19">
            <a:extLst>
              <a:ext uri="{FF2B5EF4-FFF2-40B4-BE49-F238E27FC236}">
                <a16:creationId xmlns:a16="http://schemas.microsoft.com/office/drawing/2014/main" id="{617DDBED-3A92-E4B3-36FB-D8F4D6477825}"/>
              </a:ext>
            </a:extLst>
          </p:cNvPr>
          <p:cNvSpPr/>
          <p:nvPr/>
        </p:nvSpPr>
        <p:spPr>
          <a:xfrm>
            <a:off x="1889590" y="4563651"/>
            <a:ext cx="1735840" cy="726833"/>
          </a:xfrm>
          <a:prstGeom prst="flowChartTerminator">
            <a:avLst/>
          </a:prstGeom>
          <a:solidFill>
            <a:srgbClr val="456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600" dirty="0">
                <a:latin typeface="Times New Roman" panose="02020603050405020304" pitchFamily="18" charset="0"/>
                <a:cs typeface="Times New Roman" panose="02020603050405020304" pitchFamily="18" charset="0"/>
              </a:rPr>
              <a:t>Buổi sáng</a:t>
            </a:r>
            <a:endParaRPr lang="en-US" sz="2600" dirty="0">
              <a:latin typeface="Times New Roman" panose="02020603050405020304" pitchFamily="18" charset="0"/>
              <a:cs typeface="Times New Roman" panose="02020603050405020304" pitchFamily="18" charset="0"/>
            </a:endParaRPr>
          </a:p>
        </p:txBody>
      </p:sp>
      <p:grpSp>
        <p:nvGrpSpPr>
          <p:cNvPr id="10" name="Nhóm 9">
            <a:extLst>
              <a:ext uri="{FF2B5EF4-FFF2-40B4-BE49-F238E27FC236}">
                <a16:creationId xmlns:a16="http://schemas.microsoft.com/office/drawing/2014/main" id="{453CAC6E-0F57-9D10-C3DF-A4802F792AA8}"/>
              </a:ext>
            </a:extLst>
          </p:cNvPr>
          <p:cNvGrpSpPr/>
          <p:nvPr/>
        </p:nvGrpSpPr>
        <p:grpSpPr>
          <a:xfrm>
            <a:off x="7607206" y="1670180"/>
            <a:ext cx="2934346" cy="2991074"/>
            <a:chOff x="5207053" y="2165150"/>
            <a:chExt cx="2983268" cy="3027572"/>
          </a:xfrm>
        </p:grpSpPr>
        <p:grpSp>
          <p:nvGrpSpPr>
            <p:cNvPr id="11" name="Nhóm 10">
              <a:extLst>
                <a:ext uri="{FF2B5EF4-FFF2-40B4-BE49-F238E27FC236}">
                  <a16:creationId xmlns:a16="http://schemas.microsoft.com/office/drawing/2014/main" id="{69AC3A96-683F-5540-557B-B35C124C6863}"/>
                </a:ext>
              </a:extLst>
            </p:cNvPr>
            <p:cNvGrpSpPr/>
            <p:nvPr/>
          </p:nvGrpSpPr>
          <p:grpSpPr>
            <a:xfrm>
              <a:off x="5207053" y="2165150"/>
              <a:ext cx="2983268" cy="3027572"/>
              <a:chOff x="7828758" y="862311"/>
              <a:chExt cx="2983268" cy="3027572"/>
            </a:xfrm>
          </p:grpSpPr>
          <p:sp>
            <p:nvSpPr>
              <p:cNvPr id="14" name="Hình tự do: Hình 13">
                <a:extLst>
                  <a:ext uri="{FF2B5EF4-FFF2-40B4-BE49-F238E27FC236}">
                    <a16:creationId xmlns:a16="http://schemas.microsoft.com/office/drawing/2014/main" id="{2A31F89E-9C23-4C67-534D-063F90B8C01A}"/>
                  </a:ext>
                </a:extLst>
              </p:cNvPr>
              <p:cNvSpPr/>
              <p:nvPr/>
            </p:nvSpPr>
            <p:spPr>
              <a:xfrm>
                <a:off x="7828758" y="862311"/>
                <a:ext cx="2983268" cy="3027572"/>
              </a:xfrm>
              <a:custGeom>
                <a:avLst/>
                <a:gdLst>
                  <a:gd name="connsiteX0" fmla="*/ 2350125 w 4503390"/>
                  <a:gd name="connsiteY0" fmla="*/ 713491 h 4503390"/>
                  <a:gd name="connsiteX1" fmla="*/ 979434 w 4503390"/>
                  <a:gd name="connsiteY1" fmla="*/ 2084182 h 4503390"/>
                  <a:gd name="connsiteX2" fmla="*/ 2350125 w 4503390"/>
                  <a:gd name="connsiteY2" fmla="*/ 3454873 h 4503390"/>
                  <a:gd name="connsiteX3" fmla="*/ 3720816 w 4503390"/>
                  <a:gd name="connsiteY3" fmla="*/ 2084182 h 4503390"/>
                  <a:gd name="connsiteX4" fmla="*/ 2350125 w 4503390"/>
                  <a:gd name="connsiteY4" fmla="*/ 713491 h 4503390"/>
                  <a:gd name="connsiteX5" fmla="*/ 2251695 w 4503390"/>
                  <a:gd name="connsiteY5" fmla="*/ 0 h 4503390"/>
                  <a:gd name="connsiteX6" fmla="*/ 2581157 w 4503390"/>
                  <a:gd name="connsiteY6" fmla="*/ 595365 h 4503390"/>
                  <a:gd name="connsiteX7" fmla="*/ 3113374 w 4503390"/>
                  <a:gd name="connsiteY7" fmla="*/ 171399 h 4503390"/>
                  <a:gd name="connsiteX8" fmla="*/ 3189926 w 4503390"/>
                  <a:gd name="connsiteY8" fmla="*/ 847532 h 4503390"/>
                  <a:gd name="connsiteX9" fmla="*/ 3843891 w 4503390"/>
                  <a:gd name="connsiteY9" fmla="*/ 659499 h 4503390"/>
                  <a:gd name="connsiteX10" fmla="*/ 3655858 w 4503390"/>
                  <a:gd name="connsiteY10" fmla="*/ 1313464 h 4503390"/>
                  <a:gd name="connsiteX11" fmla="*/ 4331991 w 4503390"/>
                  <a:gd name="connsiteY11" fmla="*/ 1390016 h 4503390"/>
                  <a:gd name="connsiteX12" fmla="*/ 3908025 w 4503390"/>
                  <a:gd name="connsiteY12" fmla="*/ 1922233 h 4503390"/>
                  <a:gd name="connsiteX13" fmla="*/ 4503390 w 4503390"/>
                  <a:gd name="connsiteY13" fmla="*/ 2251695 h 4503390"/>
                  <a:gd name="connsiteX14" fmla="*/ 3908025 w 4503390"/>
                  <a:gd name="connsiteY14" fmla="*/ 2581157 h 4503390"/>
                  <a:gd name="connsiteX15" fmla="*/ 4331991 w 4503390"/>
                  <a:gd name="connsiteY15" fmla="*/ 3113374 h 4503390"/>
                  <a:gd name="connsiteX16" fmla="*/ 3655858 w 4503390"/>
                  <a:gd name="connsiteY16" fmla="*/ 3189926 h 4503390"/>
                  <a:gd name="connsiteX17" fmla="*/ 3843891 w 4503390"/>
                  <a:gd name="connsiteY17" fmla="*/ 3843891 h 4503390"/>
                  <a:gd name="connsiteX18" fmla="*/ 3189926 w 4503390"/>
                  <a:gd name="connsiteY18" fmla="*/ 3655858 h 4503390"/>
                  <a:gd name="connsiteX19" fmla="*/ 3113374 w 4503390"/>
                  <a:gd name="connsiteY19" fmla="*/ 4331991 h 4503390"/>
                  <a:gd name="connsiteX20" fmla="*/ 2581157 w 4503390"/>
                  <a:gd name="connsiteY20" fmla="*/ 3908025 h 4503390"/>
                  <a:gd name="connsiteX21" fmla="*/ 2251695 w 4503390"/>
                  <a:gd name="connsiteY21" fmla="*/ 4503390 h 4503390"/>
                  <a:gd name="connsiteX22" fmla="*/ 1922233 w 4503390"/>
                  <a:gd name="connsiteY22" fmla="*/ 3908025 h 4503390"/>
                  <a:gd name="connsiteX23" fmla="*/ 1390016 w 4503390"/>
                  <a:gd name="connsiteY23" fmla="*/ 4331991 h 4503390"/>
                  <a:gd name="connsiteX24" fmla="*/ 1313464 w 4503390"/>
                  <a:gd name="connsiteY24" fmla="*/ 3655858 h 4503390"/>
                  <a:gd name="connsiteX25" fmla="*/ 659499 w 4503390"/>
                  <a:gd name="connsiteY25" fmla="*/ 3843891 h 4503390"/>
                  <a:gd name="connsiteX26" fmla="*/ 847532 w 4503390"/>
                  <a:gd name="connsiteY26" fmla="*/ 3189926 h 4503390"/>
                  <a:gd name="connsiteX27" fmla="*/ 171399 w 4503390"/>
                  <a:gd name="connsiteY27" fmla="*/ 3113374 h 4503390"/>
                  <a:gd name="connsiteX28" fmla="*/ 595365 w 4503390"/>
                  <a:gd name="connsiteY28" fmla="*/ 2581157 h 4503390"/>
                  <a:gd name="connsiteX29" fmla="*/ 0 w 4503390"/>
                  <a:gd name="connsiteY29" fmla="*/ 2251695 h 4503390"/>
                  <a:gd name="connsiteX30" fmla="*/ 595365 w 4503390"/>
                  <a:gd name="connsiteY30" fmla="*/ 1922233 h 4503390"/>
                  <a:gd name="connsiteX31" fmla="*/ 171399 w 4503390"/>
                  <a:gd name="connsiteY31" fmla="*/ 1390016 h 4503390"/>
                  <a:gd name="connsiteX32" fmla="*/ 847532 w 4503390"/>
                  <a:gd name="connsiteY32" fmla="*/ 1313464 h 4503390"/>
                  <a:gd name="connsiteX33" fmla="*/ 659499 w 4503390"/>
                  <a:gd name="connsiteY33" fmla="*/ 659499 h 4503390"/>
                  <a:gd name="connsiteX34" fmla="*/ 1313464 w 4503390"/>
                  <a:gd name="connsiteY34" fmla="*/ 847532 h 4503390"/>
                  <a:gd name="connsiteX35" fmla="*/ 1390016 w 4503390"/>
                  <a:gd name="connsiteY35" fmla="*/ 171399 h 4503390"/>
                  <a:gd name="connsiteX36" fmla="*/ 1922233 w 4503390"/>
                  <a:gd name="connsiteY36" fmla="*/ 595365 h 450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03390" h="4503390">
                    <a:moveTo>
                      <a:pt x="2350125" y="713491"/>
                    </a:moveTo>
                    <a:cubicBezTo>
                      <a:pt x="1593113" y="713491"/>
                      <a:pt x="979434" y="1327170"/>
                      <a:pt x="979434" y="2084182"/>
                    </a:cubicBezTo>
                    <a:cubicBezTo>
                      <a:pt x="979434" y="2841194"/>
                      <a:pt x="1593113" y="3454873"/>
                      <a:pt x="2350125" y="3454873"/>
                    </a:cubicBezTo>
                    <a:cubicBezTo>
                      <a:pt x="3107137" y="3454873"/>
                      <a:pt x="3720816" y="2841194"/>
                      <a:pt x="3720816" y="2084182"/>
                    </a:cubicBezTo>
                    <a:cubicBezTo>
                      <a:pt x="3720816" y="1327170"/>
                      <a:pt x="3107137" y="713491"/>
                      <a:pt x="2350125" y="713491"/>
                    </a:cubicBezTo>
                    <a:close/>
                    <a:moveTo>
                      <a:pt x="2251695" y="0"/>
                    </a:moveTo>
                    <a:lnTo>
                      <a:pt x="2581157" y="595365"/>
                    </a:lnTo>
                    <a:lnTo>
                      <a:pt x="3113374" y="171399"/>
                    </a:lnTo>
                    <a:lnTo>
                      <a:pt x="3189926" y="847532"/>
                    </a:lnTo>
                    <a:lnTo>
                      <a:pt x="3843891" y="659499"/>
                    </a:lnTo>
                    <a:lnTo>
                      <a:pt x="3655858" y="1313464"/>
                    </a:lnTo>
                    <a:lnTo>
                      <a:pt x="4331991" y="1390016"/>
                    </a:lnTo>
                    <a:lnTo>
                      <a:pt x="3908025" y="1922233"/>
                    </a:lnTo>
                    <a:lnTo>
                      <a:pt x="4503390" y="2251695"/>
                    </a:lnTo>
                    <a:lnTo>
                      <a:pt x="3908025" y="2581157"/>
                    </a:lnTo>
                    <a:lnTo>
                      <a:pt x="4331991" y="3113374"/>
                    </a:lnTo>
                    <a:lnTo>
                      <a:pt x="3655858" y="3189926"/>
                    </a:lnTo>
                    <a:lnTo>
                      <a:pt x="3843891" y="3843891"/>
                    </a:lnTo>
                    <a:lnTo>
                      <a:pt x="3189926" y="3655858"/>
                    </a:lnTo>
                    <a:lnTo>
                      <a:pt x="3113374" y="4331991"/>
                    </a:lnTo>
                    <a:lnTo>
                      <a:pt x="2581157" y="3908025"/>
                    </a:lnTo>
                    <a:lnTo>
                      <a:pt x="2251695" y="4503390"/>
                    </a:lnTo>
                    <a:lnTo>
                      <a:pt x="1922233" y="3908025"/>
                    </a:lnTo>
                    <a:lnTo>
                      <a:pt x="1390016" y="4331991"/>
                    </a:lnTo>
                    <a:lnTo>
                      <a:pt x="1313464" y="3655858"/>
                    </a:lnTo>
                    <a:lnTo>
                      <a:pt x="659499" y="3843891"/>
                    </a:lnTo>
                    <a:lnTo>
                      <a:pt x="847532" y="3189926"/>
                    </a:lnTo>
                    <a:lnTo>
                      <a:pt x="171399" y="3113374"/>
                    </a:lnTo>
                    <a:lnTo>
                      <a:pt x="595365" y="2581157"/>
                    </a:lnTo>
                    <a:lnTo>
                      <a:pt x="0" y="2251695"/>
                    </a:lnTo>
                    <a:lnTo>
                      <a:pt x="595365" y="1922233"/>
                    </a:lnTo>
                    <a:lnTo>
                      <a:pt x="171399" y="1390016"/>
                    </a:lnTo>
                    <a:lnTo>
                      <a:pt x="847532" y="1313464"/>
                    </a:lnTo>
                    <a:lnTo>
                      <a:pt x="659499" y="659499"/>
                    </a:lnTo>
                    <a:lnTo>
                      <a:pt x="1313464" y="847532"/>
                    </a:lnTo>
                    <a:lnTo>
                      <a:pt x="1390016" y="171399"/>
                    </a:lnTo>
                    <a:lnTo>
                      <a:pt x="1922233" y="595365"/>
                    </a:lnTo>
                    <a:close/>
                  </a:path>
                </a:pathLst>
              </a:cu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Hộp Văn bản 14">
                <a:extLst>
                  <a:ext uri="{FF2B5EF4-FFF2-40B4-BE49-F238E27FC236}">
                    <a16:creationId xmlns:a16="http://schemas.microsoft.com/office/drawing/2014/main" id="{2A1C3645-6ECE-75EC-BB78-26717230B7C7}"/>
                  </a:ext>
                </a:extLst>
              </p:cNvPr>
              <p:cNvSpPr txBox="1"/>
              <p:nvPr/>
            </p:nvSpPr>
            <p:spPr>
              <a:xfrm>
                <a:off x="8881487" y="1819829"/>
                <a:ext cx="1489668" cy="591911"/>
              </a:xfrm>
              <a:prstGeom prst="rect">
                <a:avLst/>
              </a:prstGeom>
              <a:noFill/>
            </p:spPr>
            <p:txBody>
              <a:bodyPr wrap="square">
                <a:spAutoFit/>
              </a:bodyPr>
              <a:lstStyle/>
              <a:p>
                <a:pPr algn="ctr"/>
                <a:endParaRPr lang="en-US" sz="3200" dirty="0">
                  <a:solidFill>
                    <a:srgbClr val="008000"/>
                  </a:solidFill>
                </a:endParaRPr>
              </a:p>
            </p:txBody>
          </p:sp>
        </p:grpSp>
        <p:sp>
          <p:nvSpPr>
            <p:cNvPr id="12" name="Hộp Văn bản 11">
              <a:extLst>
                <a:ext uri="{FF2B5EF4-FFF2-40B4-BE49-F238E27FC236}">
                  <a16:creationId xmlns:a16="http://schemas.microsoft.com/office/drawing/2014/main" id="{C4B3450E-491E-610B-07CE-1BAC70D1A0E0}"/>
                </a:ext>
              </a:extLst>
            </p:cNvPr>
            <p:cNvSpPr txBox="1"/>
            <p:nvPr/>
          </p:nvSpPr>
          <p:spPr>
            <a:xfrm>
              <a:off x="6098680" y="3122668"/>
              <a:ext cx="1413588" cy="1090363"/>
            </a:xfrm>
            <a:prstGeom prst="rect">
              <a:avLst/>
            </a:prstGeom>
            <a:noFill/>
          </p:spPr>
          <p:txBody>
            <a:bodyPr wrap="square">
              <a:spAutoFit/>
            </a:bodyPr>
            <a:lstStyle/>
            <a:p>
              <a:pPr algn="ctr"/>
              <a:r>
                <a:rPr lang="en-US" sz="3200" b="1" dirty="0" err="1">
                  <a:solidFill>
                    <a:srgbClr val="4179DA"/>
                  </a:solidFill>
                  <a:effectLst/>
                  <a:latin typeface="Times New Roman" panose="02020603050405020304" pitchFamily="18" charset="0"/>
                  <a:ea typeface="Times New Roman" panose="02020603050405020304" pitchFamily="18" charset="0"/>
                </a:rPr>
                <a:t>Không</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gian</a:t>
              </a:r>
              <a:endParaRPr lang="en-US" sz="3200" dirty="0">
                <a:solidFill>
                  <a:srgbClr val="4179DA"/>
                </a:solidFill>
              </a:endParaRPr>
            </a:p>
          </p:txBody>
        </p:sp>
      </p:grpSp>
      <p:sp>
        <p:nvSpPr>
          <p:cNvPr id="16" name="Lưu đồ: Điểm Kết Thúc 15">
            <a:extLst>
              <a:ext uri="{FF2B5EF4-FFF2-40B4-BE49-F238E27FC236}">
                <a16:creationId xmlns:a16="http://schemas.microsoft.com/office/drawing/2014/main" id="{B7193E1D-18F3-24C0-FA84-719816104780}"/>
              </a:ext>
            </a:extLst>
          </p:cNvPr>
          <p:cNvSpPr/>
          <p:nvPr/>
        </p:nvSpPr>
        <p:spPr>
          <a:xfrm>
            <a:off x="6169559" y="4563651"/>
            <a:ext cx="1974980" cy="801419"/>
          </a:xfrm>
          <a:prstGeom prst="flowChartTerminator">
            <a:avLst/>
          </a:prstGeom>
          <a:solidFill>
            <a:srgbClr val="456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latin typeface="Times New Roman" panose="02020603050405020304" pitchFamily="18" charset="0"/>
                <a:cs typeface="Times New Roman" panose="02020603050405020304" pitchFamily="18" charset="0"/>
              </a:rPr>
              <a:t>Trên đường đến trường</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Hình ảnh 16">
            <a:extLst>
              <a:ext uri="{FF2B5EF4-FFF2-40B4-BE49-F238E27FC236}">
                <a16:creationId xmlns:a16="http://schemas.microsoft.com/office/drawing/2014/main" id="{03EBC0C8-C70A-7F08-490A-B4E4E6025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120" y="5078270"/>
            <a:ext cx="2101880" cy="1932438"/>
          </a:xfrm>
          <a:prstGeom prst="rect">
            <a:avLst/>
          </a:prstGeom>
        </p:spPr>
      </p:pic>
      <p:sp>
        <p:nvSpPr>
          <p:cNvPr id="19" name="Lưu đồ: Điểm Kết Thúc 18">
            <a:extLst>
              <a:ext uri="{FF2B5EF4-FFF2-40B4-BE49-F238E27FC236}">
                <a16:creationId xmlns:a16="http://schemas.microsoft.com/office/drawing/2014/main" id="{DC9A88FF-6610-D1C0-0BD5-7FEB8E8C40D6}"/>
              </a:ext>
            </a:extLst>
          </p:cNvPr>
          <p:cNvSpPr/>
          <p:nvPr/>
        </p:nvSpPr>
        <p:spPr>
          <a:xfrm>
            <a:off x="8020691" y="5534230"/>
            <a:ext cx="1974980" cy="801419"/>
          </a:xfrm>
          <a:prstGeom prst="flowChartTerminator">
            <a:avLst/>
          </a:prstGeom>
          <a:solidFill>
            <a:srgbClr val="456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Lưu đồ: Điểm Kết Thúc 20">
            <a:extLst>
              <a:ext uri="{FF2B5EF4-FFF2-40B4-BE49-F238E27FC236}">
                <a16:creationId xmlns:a16="http://schemas.microsoft.com/office/drawing/2014/main" id="{952D1459-3F72-0F38-DA8B-CB8D0E5B8117}"/>
              </a:ext>
            </a:extLst>
          </p:cNvPr>
          <p:cNvSpPr/>
          <p:nvPr/>
        </p:nvSpPr>
        <p:spPr>
          <a:xfrm>
            <a:off x="9941662" y="4506766"/>
            <a:ext cx="1974980" cy="801419"/>
          </a:xfrm>
          <a:prstGeom prst="flowChartTerminator">
            <a:avLst/>
          </a:prstGeom>
          <a:solidFill>
            <a:srgbClr val="456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Times New Roman" panose="02020603050405020304" pitchFamily="18" charset="0"/>
                <a:cs typeface="Times New Roman" panose="02020603050405020304" pitchFamily="18" charset="0"/>
              </a:rPr>
              <a:t>Ở </a:t>
            </a:r>
            <a:r>
              <a:rPr lang="en-US" sz="2600" dirty="0" err="1">
                <a:latin typeface="Times New Roman" panose="02020603050405020304" pitchFamily="18" charset="0"/>
                <a:cs typeface="Times New Roman" panose="02020603050405020304" pitchFamily="18" charset="0"/>
              </a:rPr>
              <a:t>trường</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543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80">
                                          <p:stCondLst>
                                            <p:cond delay="0"/>
                                          </p:stCondLst>
                                        </p:cTn>
                                        <p:tgtEl>
                                          <p:spTgt spid="20"/>
                                        </p:tgtEl>
                                      </p:cBhvr>
                                    </p:animEffect>
                                    <p:anim calcmode="lin" valueType="num">
                                      <p:cBhvr>
                                        <p:cTn id="1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
                                        </p:tgtEl>
                                      </p:cBhvr>
                                      <p:to x="100000" y="60000"/>
                                    </p:animScale>
                                    <p:animScale>
                                      <p:cBhvr>
                                        <p:cTn id="19" dur="166" decel="50000">
                                          <p:stCondLst>
                                            <p:cond delay="676"/>
                                          </p:stCondLst>
                                        </p:cTn>
                                        <p:tgtEl>
                                          <p:spTgt spid="20"/>
                                        </p:tgtEl>
                                      </p:cBhvr>
                                      <p:to x="100000" y="100000"/>
                                    </p:animScale>
                                    <p:animScale>
                                      <p:cBhvr>
                                        <p:cTn id="20" dur="26">
                                          <p:stCondLst>
                                            <p:cond delay="1312"/>
                                          </p:stCondLst>
                                        </p:cTn>
                                        <p:tgtEl>
                                          <p:spTgt spid="20"/>
                                        </p:tgtEl>
                                      </p:cBhvr>
                                      <p:to x="100000" y="80000"/>
                                    </p:animScale>
                                    <p:animScale>
                                      <p:cBhvr>
                                        <p:cTn id="21" dur="166" decel="50000">
                                          <p:stCondLst>
                                            <p:cond delay="1338"/>
                                          </p:stCondLst>
                                        </p:cTn>
                                        <p:tgtEl>
                                          <p:spTgt spid="20"/>
                                        </p:tgtEl>
                                      </p:cBhvr>
                                      <p:to x="100000" y="100000"/>
                                    </p:animScale>
                                    <p:animScale>
                                      <p:cBhvr>
                                        <p:cTn id="22" dur="26">
                                          <p:stCondLst>
                                            <p:cond delay="1642"/>
                                          </p:stCondLst>
                                        </p:cTn>
                                        <p:tgtEl>
                                          <p:spTgt spid="20"/>
                                        </p:tgtEl>
                                      </p:cBhvr>
                                      <p:to x="100000" y="90000"/>
                                    </p:animScale>
                                    <p:animScale>
                                      <p:cBhvr>
                                        <p:cTn id="23" dur="166" decel="50000">
                                          <p:stCondLst>
                                            <p:cond delay="1668"/>
                                          </p:stCondLst>
                                        </p:cTn>
                                        <p:tgtEl>
                                          <p:spTgt spid="20"/>
                                        </p:tgtEl>
                                      </p:cBhvr>
                                      <p:to x="100000" y="100000"/>
                                    </p:animScale>
                                    <p:animScale>
                                      <p:cBhvr>
                                        <p:cTn id="24" dur="26">
                                          <p:stCondLst>
                                            <p:cond delay="1808"/>
                                          </p:stCondLst>
                                        </p:cTn>
                                        <p:tgtEl>
                                          <p:spTgt spid="20"/>
                                        </p:tgtEl>
                                      </p:cBhvr>
                                      <p:to x="100000" y="95000"/>
                                    </p:animScale>
                                    <p:animScale>
                                      <p:cBhvr>
                                        <p:cTn id="25" dur="166" decel="50000">
                                          <p:stCondLst>
                                            <p:cond delay="1834"/>
                                          </p:stCondLst>
                                        </p:cTn>
                                        <p:tgtEl>
                                          <p:spTgt spid="2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80">
                                          <p:stCondLst>
                                            <p:cond delay="0"/>
                                          </p:stCondLst>
                                        </p:cTn>
                                        <p:tgtEl>
                                          <p:spTgt spid="16"/>
                                        </p:tgtEl>
                                      </p:cBhvr>
                                    </p:animEffect>
                                    <p:anim calcmode="lin" valueType="num">
                                      <p:cBhvr>
                                        <p:cTn id="3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1" dur="26">
                                          <p:stCondLst>
                                            <p:cond delay="650"/>
                                          </p:stCondLst>
                                        </p:cTn>
                                        <p:tgtEl>
                                          <p:spTgt spid="16"/>
                                        </p:tgtEl>
                                      </p:cBhvr>
                                      <p:to x="100000" y="60000"/>
                                    </p:animScale>
                                    <p:animScale>
                                      <p:cBhvr>
                                        <p:cTn id="42" dur="166" decel="50000">
                                          <p:stCondLst>
                                            <p:cond delay="676"/>
                                          </p:stCondLst>
                                        </p:cTn>
                                        <p:tgtEl>
                                          <p:spTgt spid="16"/>
                                        </p:tgtEl>
                                      </p:cBhvr>
                                      <p:to x="100000" y="100000"/>
                                    </p:animScale>
                                    <p:animScale>
                                      <p:cBhvr>
                                        <p:cTn id="43" dur="26">
                                          <p:stCondLst>
                                            <p:cond delay="1312"/>
                                          </p:stCondLst>
                                        </p:cTn>
                                        <p:tgtEl>
                                          <p:spTgt spid="16"/>
                                        </p:tgtEl>
                                      </p:cBhvr>
                                      <p:to x="100000" y="80000"/>
                                    </p:animScale>
                                    <p:animScale>
                                      <p:cBhvr>
                                        <p:cTn id="44" dur="166" decel="50000">
                                          <p:stCondLst>
                                            <p:cond delay="1338"/>
                                          </p:stCondLst>
                                        </p:cTn>
                                        <p:tgtEl>
                                          <p:spTgt spid="16"/>
                                        </p:tgtEl>
                                      </p:cBhvr>
                                      <p:to x="100000" y="100000"/>
                                    </p:animScale>
                                    <p:animScale>
                                      <p:cBhvr>
                                        <p:cTn id="45" dur="26">
                                          <p:stCondLst>
                                            <p:cond delay="1642"/>
                                          </p:stCondLst>
                                        </p:cTn>
                                        <p:tgtEl>
                                          <p:spTgt spid="16"/>
                                        </p:tgtEl>
                                      </p:cBhvr>
                                      <p:to x="100000" y="90000"/>
                                    </p:animScale>
                                    <p:animScale>
                                      <p:cBhvr>
                                        <p:cTn id="46" dur="166" decel="50000">
                                          <p:stCondLst>
                                            <p:cond delay="1668"/>
                                          </p:stCondLst>
                                        </p:cTn>
                                        <p:tgtEl>
                                          <p:spTgt spid="16"/>
                                        </p:tgtEl>
                                      </p:cBhvr>
                                      <p:to x="100000" y="100000"/>
                                    </p:animScale>
                                    <p:animScale>
                                      <p:cBhvr>
                                        <p:cTn id="47" dur="26">
                                          <p:stCondLst>
                                            <p:cond delay="1808"/>
                                          </p:stCondLst>
                                        </p:cTn>
                                        <p:tgtEl>
                                          <p:spTgt spid="16"/>
                                        </p:tgtEl>
                                      </p:cBhvr>
                                      <p:to x="100000" y="95000"/>
                                    </p:animScale>
                                    <p:animScale>
                                      <p:cBhvr>
                                        <p:cTn id="48" dur="166" decel="50000">
                                          <p:stCondLst>
                                            <p:cond delay="1834"/>
                                          </p:stCondLst>
                                        </p:cTn>
                                        <p:tgtEl>
                                          <p:spTgt spid="1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80">
                                          <p:stCondLst>
                                            <p:cond delay="0"/>
                                          </p:stCondLst>
                                        </p:cTn>
                                        <p:tgtEl>
                                          <p:spTgt spid="19"/>
                                        </p:tgtEl>
                                      </p:cBhvr>
                                    </p:animEffect>
                                    <p:anim calcmode="lin" valueType="num">
                                      <p:cBhvr>
                                        <p:cTn id="5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9" dur="26">
                                          <p:stCondLst>
                                            <p:cond delay="650"/>
                                          </p:stCondLst>
                                        </p:cTn>
                                        <p:tgtEl>
                                          <p:spTgt spid="19"/>
                                        </p:tgtEl>
                                      </p:cBhvr>
                                      <p:to x="100000" y="60000"/>
                                    </p:animScale>
                                    <p:animScale>
                                      <p:cBhvr>
                                        <p:cTn id="60" dur="166" decel="50000">
                                          <p:stCondLst>
                                            <p:cond delay="676"/>
                                          </p:stCondLst>
                                        </p:cTn>
                                        <p:tgtEl>
                                          <p:spTgt spid="19"/>
                                        </p:tgtEl>
                                      </p:cBhvr>
                                      <p:to x="100000" y="100000"/>
                                    </p:animScale>
                                    <p:animScale>
                                      <p:cBhvr>
                                        <p:cTn id="61" dur="26">
                                          <p:stCondLst>
                                            <p:cond delay="1312"/>
                                          </p:stCondLst>
                                        </p:cTn>
                                        <p:tgtEl>
                                          <p:spTgt spid="19"/>
                                        </p:tgtEl>
                                      </p:cBhvr>
                                      <p:to x="100000" y="80000"/>
                                    </p:animScale>
                                    <p:animScale>
                                      <p:cBhvr>
                                        <p:cTn id="62" dur="166" decel="50000">
                                          <p:stCondLst>
                                            <p:cond delay="1338"/>
                                          </p:stCondLst>
                                        </p:cTn>
                                        <p:tgtEl>
                                          <p:spTgt spid="19"/>
                                        </p:tgtEl>
                                      </p:cBhvr>
                                      <p:to x="100000" y="100000"/>
                                    </p:animScale>
                                    <p:animScale>
                                      <p:cBhvr>
                                        <p:cTn id="63" dur="26">
                                          <p:stCondLst>
                                            <p:cond delay="1642"/>
                                          </p:stCondLst>
                                        </p:cTn>
                                        <p:tgtEl>
                                          <p:spTgt spid="19"/>
                                        </p:tgtEl>
                                      </p:cBhvr>
                                      <p:to x="100000" y="90000"/>
                                    </p:animScale>
                                    <p:animScale>
                                      <p:cBhvr>
                                        <p:cTn id="64" dur="166" decel="50000">
                                          <p:stCondLst>
                                            <p:cond delay="1668"/>
                                          </p:stCondLst>
                                        </p:cTn>
                                        <p:tgtEl>
                                          <p:spTgt spid="19"/>
                                        </p:tgtEl>
                                      </p:cBhvr>
                                      <p:to x="100000" y="100000"/>
                                    </p:animScale>
                                    <p:animScale>
                                      <p:cBhvr>
                                        <p:cTn id="65" dur="26">
                                          <p:stCondLst>
                                            <p:cond delay="1808"/>
                                          </p:stCondLst>
                                        </p:cTn>
                                        <p:tgtEl>
                                          <p:spTgt spid="19"/>
                                        </p:tgtEl>
                                      </p:cBhvr>
                                      <p:to x="100000" y="95000"/>
                                    </p:animScale>
                                    <p:animScale>
                                      <p:cBhvr>
                                        <p:cTn id="66" dur="166" decel="50000">
                                          <p:stCondLst>
                                            <p:cond delay="1834"/>
                                          </p:stCondLst>
                                        </p:cTn>
                                        <p:tgtEl>
                                          <p:spTgt spid="1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80">
                                          <p:stCondLst>
                                            <p:cond delay="0"/>
                                          </p:stCondLst>
                                        </p:cTn>
                                        <p:tgtEl>
                                          <p:spTgt spid="21"/>
                                        </p:tgtEl>
                                      </p:cBhvr>
                                    </p:animEffect>
                                    <p:anim calcmode="lin" valueType="num">
                                      <p:cBhvr>
                                        <p:cTn id="7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7" dur="26">
                                          <p:stCondLst>
                                            <p:cond delay="650"/>
                                          </p:stCondLst>
                                        </p:cTn>
                                        <p:tgtEl>
                                          <p:spTgt spid="21"/>
                                        </p:tgtEl>
                                      </p:cBhvr>
                                      <p:to x="100000" y="60000"/>
                                    </p:animScale>
                                    <p:animScale>
                                      <p:cBhvr>
                                        <p:cTn id="78" dur="166" decel="50000">
                                          <p:stCondLst>
                                            <p:cond delay="676"/>
                                          </p:stCondLst>
                                        </p:cTn>
                                        <p:tgtEl>
                                          <p:spTgt spid="21"/>
                                        </p:tgtEl>
                                      </p:cBhvr>
                                      <p:to x="100000" y="100000"/>
                                    </p:animScale>
                                    <p:animScale>
                                      <p:cBhvr>
                                        <p:cTn id="79" dur="26">
                                          <p:stCondLst>
                                            <p:cond delay="1312"/>
                                          </p:stCondLst>
                                        </p:cTn>
                                        <p:tgtEl>
                                          <p:spTgt spid="21"/>
                                        </p:tgtEl>
                                      </p:cBhvr>
                                      <p:to x="100000" y="80000"/>
                                    </p:animScale>
                                    <p:animScale>
                                      <p:cBhvr>
                                        <p:cTn id="80" dur="166" decel="50000">
                                          <p:stCondLst>
                                            <p:cond delay="1338"/>
                                          </p:stCondLst>
                                        </p:cTn>
                                        <p:tgtEl>
                                          <p:spTgt spid="21"/>
                                        </p:tgtEl>
                                      </p:cBhvr>
                                      <p:to x="100000" y="100000"/>
                                    </p:animScale>
                                    <p:animScale>
                                      <p:cBhvr>
                                        <p:cTn id="81" dur="26">
                                          <p:stCondLst>
                                            <p:cond delay="1642"/>
                                          </p:stCondLst>
                                        </p:cTn>
                                        <p:tgtEl>
                                          <p:spTgt spid="21"/>
                                        </p:tgtEl>
                                      </p:cBhvr>
                                      <p:to x="100000" y="90000"/>
                                    </p:animScale>
                                    <p:animScale>
                                      <p:cBhvr>
                                        <p:cTn id="82" dur="166" decel="50000">
                                          <p:stCondLst>
                                            <p:cond delay="1668"/>
                                          </p:stCondLst>
                                        </p:cTn>
                                        <p:tgtEl>
                                          <p:spTgt spid="21"/>
                                        </p:tgtEl>
                                      </p:cBhvr>
                                      <p:to x="100000" y="100000"/>
                                    </p:animScale>
                                    <p:animScale>
                                      <p:cBhvr>
                                        <p:cTn id="83" dur="26">
                                          <p:stCondLst>
                                            <p:cond delay="1808"/>
                                          </p:stCondLst>
                                        </p:cTn>
                                        <p:tgtEl>
                                          <p:spTgt spid="21"/>
                                        </p:tgtEl>
                                      </p:cBhvr>
                                      <p:to x="100000" y="95000"/>
                                    </p:animScale>
                                    <p:animScale>
                                      <p:cBhvr>
                                        <p:cTn id="8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626324" y="121478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thầy</a:t>
            </a:r>
            <a:r>
              <a:rPr lang="en-US" sz="3200" b="1" dirty="0">
                <a:solidFill>
                  <a:srgbClr val="4179DA"/>
                </a:solidFill>
                <a:effectLst/>
                <a:latin typeface="Times New Roman" panose="02020603050405020304" pitchFamily="18" charset="0"/>
                <a:ea typeface="Times New Roman" panose="02020603050405020304" pitchFamily="18" charset="0"/>
              </a:rPr>
              <a:t> Ha men</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626324" y="345389"/>
            <a:ext cx="5167986" cy="707886"/>
          </a:xfrm>
          <a:prstGeom prst="rect">
            <a:avLst/>
          </a:prstGeom>
          <a:solidFill>
            <a:srgbClr val="456FE7"/>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12" name="Hình ảnh 11">
            <a:extLst>
              <a:ext uri="{FF2B5EF4-FFF2-40B4-BE49-F238E27FC236}">
                <a16:creationId xmlns:a16="http://schemas.microsoft.com/office/drawing/2014/main" id="{C8902234-E9A8-732B-6A69-A607A9D71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92" y="2057662"/>
            <a:ext cx="3015108" cy="4081881"/>
          </a:xfrm>
          <a:prstGeom prst="rect">
            <a:avLst/>
          </a:prstGeom>
        </p:spPr>
      </p:pic>
      <p:pic>
        <p:nvPicPr>
          <p:cNvPr id="3" name="Hình ảnh 2">
            <a:extLst>
              <a:ext uri="{FF2B5EF4-FFF2-40B4-BE49-F238E27FC236}">
                <a16:creationId xmlns:a16="http://schemas.microsoft.com/office/drawing/2014/main" id="{6CA242F9-513D-D901-977F-AB7D3D0C5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40247" y="4493343"/>
            <a:ext cx="2231308" cy="2231308"/>
          </a:xfrm>
          <a:prstGeom prst="rect">
            <a:avLst/>
          </a:prstGeom>
        </p:spPr>
      </p:pic>
      <p:sp>
        <p:nvSpPr>
          <p:cNvPr id="8" name="Bong bóng Lời nói: Hình bầu dục 7">
            <a:extLst>
              <a:ext uri="{FF2B5EF4-FFF2-40B4-BE49-F238E27FC236}">
                <a16:creationId xmlns:a16="http://schemas.microsoft.com/office/drawing/2014/main" id="{56903847-EBD9-2FE1-9FEB-BC9D3E77669E}"/>
              </a:ext>
            </a:extLst>
          </p:cNvPr>
          <p:cNvSpPr/>
          <p:nvPr/>
        </p:nvSpPr>
        <p:spPr>
          <a:xfrm>
            <a:off x="4442474" y="2057662"/>
            <a:ext cx="7049730" cy="2231309"/>
          </a:xfrm>
          <a:prstGeom prst="wedgeEllipseCallout">
            <a:avLst>
              <a:gd name="adj1" fmla="val 32487"/>
              <a:gd name="adj2" fmla="val 68290"/>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id="{E2364441-4A19-EE59-EA70-A8F8231248AF}"/>
              </a:ext>
            </a:extLst>
          </p:cNvPr>
          <p:cNvSpPr txBox="1"/>
          <p:nvPr/>
        </p:nvSpPr>
        <p:spPr>
          <a:xfrm>
            <a:off x="4685070" y="2611114"/>
            <a:ext cx="6513871" cy="1077218"/>
          </a:xfrm>
          <a:prstGeom prst="rect">
            <a:avLst/>
          </a:prstGeom>
          <a:noFill/>
        </p:spPr>
        <p:txBody>
          <a:bodyPr wrap="square">
            <a:spAutoFit/>
          </a:bodyPr>
          <a:lstStyle/>
          <a:p>
            <a:pPr marL="0" marR="0" algn="ctr">
              <a:spcBef>
                <a:spcPts val="0"/>
              </a:spcBef>
              <a:spcAft>
                <a:spcPts val="0"/>
              </a:spcAft>
              <a:tabLst>
                <a:tab pos="0" algn="l"/>
                <a:tab pos="57150" algn="l"/>
              </a:tabLst>
            </a:pPr>
            <a:r>
              <a:rPr lang="de-DE" sz="3200" b="1" dirty="0">
                <a:solidFill>
                  <a:srgbClr val="0099FF"/>
                </a:solidFill>
                <a:latin typeface="Times New Roman" panose="02020603050405020304" pitchFamily="18" charset="0"/>
                <a:ea typeface="Times New Roman" panose="02020603050405020304" pitchFamily="18" charset="0"/>
              </a:rPr>
              <a:t>Yêu cầu: </a:t>
            </a:r>
            <a:r>
              <a:rPr lang="de-DE" sz="3200" dirty="0">
                <a:solidFill>
                  <a:srgbClr val="000000"/>
                </a:solidFill>
                <a:latin typeface="Times New Roman" panose="02020603050405020304" pitchFamily="18" charset="0"/>
                <a:ea typeface="Times New Roman" panose="02020603050405020304" pitchFamily="18" charset="0"/>
              </a:rPr>
              <a:t>S</a:t>
            </a:r>
            <a:r>
              <a:rPr lang="de-DE" sz="3200" dirty="0">
                <a:solidFill>
                  <a:srgbClr val="000000"/>
                </a:solidFill>
                <a:effectLst/>
                <a:latin typeface="Times New Roman" panose="02020603050405020304" pitchFamily="18" charset="0"/>
                <a:ea typeface="Times New Roman" panose="02020603050405020304" pitchFamily="18" charset="0"/>
              </a:rPr>
              <a:t>uy nghĩ cá nhân câu hỏi 1 trong </a:t>
            </a:r>
            <a:r>
              <a:rPr lang="de-DE" sz="3200" b="1" dirty="0">
                <a:solidFill>
                  <a:srgbClr val="000000"/>
                </a:solidFill>
                <a:effectLst/>
                <a:latin typeface="Times New Roman" panose="02020603050405020304" pitchFamily="18" charset="0"/>
                <a:ea typeface="Times New Roman" panose="02020603050405020304" pitchFamily="18" charset="0"/>
              </a:rPr>
              <a:t>phiếu học tập 2</a:t>
            </a:r>
            <a:endParaRPr lang="en-US"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1846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6EDA0827-1D52-97A1-6C14-388F1AD42AF3}"/>
              </a:ext>
            </a:extLst>
          </p:cNvPr>
          <p:cNvGraphicFramePr>
            <a:graphicFrameLocks noGrp="1"/>
          </p:cNvGraphicFramePr>
          <p:nvPr>
            <p:ph idx="1"/>
            <p:extLst>
              <p:ext uri="{D42A27DB-BD31-4B8C-83A1-F6EECF244321}">
                <p14:modId xmlns:p14="http://schemas.microsoft.com/office/powerpoint/2010/main" val="4234935693"/>
              </p:ext>
            </p:extLst>
          </p:nvPr>
        </p:nvGraphicFramePr>
        <p:xfrm>
          <a:off x="415045" y="1927385"/>
          <a:ext cx="11361906" cy="4409529"/>
        </p:xfrm>
        <a:graphic>
          <a:graphicData uri="http://schemas.openxmlformats.org/drawingml/2006/table">
            <a:tbl>
              <a:tblPr>
                <a:tableStyleId>{5C22544A-7EE6-4342-B048-85BDC9FD1C3A}</a:tableStyleId>
              </a:tblPr>
              <a:tblGrid>
                <a:gridCol w="9555805">
                  <a:extLst>
                    <a:ext uri="{9D8B030D-6E8A-4147-A177-3AD203B41FA5}">
                      <a16:colId xmlns:a16="http://schemas.microsoft.com/office/drawing/2014/main" val="2176687111"/>
                    </a:ext>
                  </a:extLst>
                </a:gridCol>
                <a:gridCol w="1806101">
                  <a:extLst>
                    <a:ext uri="{9D8B030D-6E8A-4147-A177-3AD203B41FA5}">
                      <a16:colId xmlns:a16="http://schemas.microsoft.com/office/drawing/2014/main" val="1498847887"/>
                    </a:ext>
                  </a:extLst>
                </a:gridCol>
              </a:tblGrid>
              <a:tr h="569049">
                <a:tc>
                  <a:txBody>
                    <a:bodyPr/>
                    <a:lstStyle/>
                    <a:p>
                      <a:pPr marL="0" marR="0" algn="ctr">
                        <a:spcBef>
                          <a:spcPts val="0"/>
                        </a:spcBef>
                        <a:spcAft>
                          <a:spcPts val="0"/>
                        </a:spcAft>
                      </a:pPr>
                      <a:r>
                        <a:rPr lang="fr-FR" sz="2800" b="1" dirty="0" err="1">
                          <a:solidFill>
                            <a:schemeClr val="bg1"/>
                          </a:solidFill>
                          <a:effectLst/>
                          <a:latin typeface="Times New Roman" panose="02020603050405020304" pitchFamily="18" charset="0"/>
                          <a:cs typeface="Times New Roman" panose="02020603050405020304" pitchFamily="18" charset="0"/>
                        </a:rPr>
                        <a:t>Nội</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dung</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tìm</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hiểu</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Trả</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lời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2235720279"/>
                  </a:ext>
                </a:extLst>
              </a:tr>
              <a:tr h="460082">
                <a:tc>
                  <a:txBody>
                    <a:bodyPr/>
                    <a:lstStyle/>
                    <a:p>
                      <a:pPr marL="0" marR="0" algn="just">
                        <a:spcBef>
                          <a:spcPts val="0"/>
                        </a:spcBef>
                        <a:spcAft>
                          <a:spcPts val="0"/>
                        </a:spcAft>
                      </a:pPr>
                      <a:r>
                        <a:rPr lang="it-IT" sz="2800" dirty="0">
                          <a:effectLst/>
                          <a:latin typeface="Times New Roman" panose="02020603050405020304" pitchFamily="18" charset="0"/>
                          <a:cs typeface="Times New Roman" panose="02020603050405020304" pitchFamily="18" charset="0"/>
                        </a:rPr>
                        <a:t>(1) Đặc điểm tính cách của thầy Ha-men được nhà văn khắc họa từ những phương diện 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313746"/>
                  </a:ext>
                </a:extLst>
              </a:tr>
              <a:tr h="649528">
                <a:tc>
                  <a:txBody>
                    <a:bodyPr/>
                    <a:lstStyle/>
                    <a:p>
                      <a:pPr marL="0" marR="0" algn="just">
                        <a:spcBef>
                          <a:spcPts val="0"/>
                        </a:spcBef>
                        <a:spcAft>
                          <a:spcPts val="0"/>
                        </a:spcAft>
                      </a:pPr>
                      <a:r>
                        <a:rPr lang="it-IT" sz="2800" dirty="0">
                          <a:effectLst/>
                          <a:latin typeface="Times New Roman" panose="02020603050405020304" pitchFamily="18" charset="0"/>
                          <a:cs typeface="Times New Roman" panose="02020603050405020304" pitchFamily="18" charset="0"/>
                        </a:rPr>
                        <a:t>(2) Hãy nêu một số biểu hiện cụ thể trong văn bản thể hiện đặc điểm tính cách của thầy Hamen theo các phương diện thể hiện?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565943"/>
                  </a:ext>
                </a:extLst>
              </a:tr>
              <a:tr h="649528">
                <a:tc>
                  <a:txBody>
                    <a:bodyPr/>
                    <a:lstStyle/>
                    <a:p>
                      <a:pPr marL="0" marR="0" algn="just">
                        <a:spcBef>
                          <a:spcPts val="0"/>
                        </a:spcBef>
                        <a:spcAft>
                          <a:spcPts val="0"/>
                        </a:spcAft>
                      </a:pPr>
                      <a:r>
                        <a:rPr lang="it-IT" sz="2800" dirty="0">
                          <a:effectLst/>
                          <a:latin typeface="Times New Roman" panose="02020603050405020304" pitchFamily="18" charset="0"/>
                          <a:cs typeface="Times New Roman" panose="02020603050405020304" pitchFamily="18" charset="0"/>
                        </a:rPr>
                        <a:t>(3) Phân tích một số chi tiết cụ thể thể hiện suy nghĩ, cách nhìn nhận về thầy Hamen và thái độ với việc học tiếng Pháp.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628417"/>
                  </a:ext>
                </a:extLst>
              </a:tr>
              <a:tr h="866036">
                <a:tc>
                  <a:txBody>
                    <a:bodyPr/>
                    <a:lstStyle/>
                    <a:p>
                      <a:pPr marL="0" marR="0" algn="just">
                        <a:spcBef>
                          <a:spcPts val="0"/>
                        </a:spcBef>
                        <a:spcAft>
                          <a:spcPts val="0"/>
                        </a:spcAft>
                      </a:pPr>
                      <a:r>
                        <a:rPr lang="it-IT" sz="2800" dirty="0">
                          <a:effectLst/>
                          <a:latin typeface="Times New Roman" panose="02020603050405020304" pitchFamily="18" charset="0"/>
                          <a:cs typeface="Times New Roman" panose="02020603050405020304" pitchFamily="18" charset="0"/>
                        </a:rPr>
                        <a:t>(4) Phần 5 phần cuối văn bản có nhiều chi tiết miêu tả đặc sắc thầy Ha- men, các chi tiết ấy khắc họa được tâm trạng nào của thầy Ha-men?</a:t>
                      </a:r>
                      <a:endParaRPr lang="en-US" sz="28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212939"/>
                  </a:ext>
                </a:extLst>
              </a:tr>
            </a:tbl>
          </a:graphicData>
        </a:graphic>
      </p:graphicFrame>
      <p:sp>
        <p:nvSpPr>
          <p:cNvPr id="5" name="Rectangle 1">
            <a:extLst>
              <a:ext uri="{FF2B5EF4-FFF2-40B4-BE49-F238E27FC236}">
                <a16:creationId xmlns:a16="http://schemas.microsoft.com/office/drawing/2014/main" id="{5D349D4F-3B27-5ED8-D083-0AC4DB7A56F5}"/>
              </a:ext>
            </a:extLst>
          </p:cNvPr>
          <p:cNvSpPr>
            <a:spLocks noChangeArrowheads="1"/>
          </p:cNvSpPr>
          <p:nvPr/>
        </p:nvSpPr>
        <p:spPr bwMode="auto">
          <a:xfrm>
            <a:off x="1079307" y="521086"/>
            <a:ext cx="10033388" cy="738664"/>
          </a:xfrm>
          <a:prstGeom prst="rect">
            <a:avLst/>
          </a:prstGeom>
          <a:solidFill>
            <a:srgbClr val="0099FF"/>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Ha-men</a:t>
            </a:r>
            <a:endParaRPr kumimoji="0" lang="en-US" altLang="en-US" sz="4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731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6EDA0827-1D52-97A1-6C14-388F1AD42AF3}"/>
              </a:ext>
            </a:extLst>
          </p:cNvPr>
          <p:cNvGraphicFramePr>
            <a:graphicFrameLocks noGrp="1"/>
          </p:cNvGraphicFramePr>
          <p:nvPr>
            <p:ph idx="1"/>
            <p:extLst>
              <p:ext uri="{D42A27DB-BD31-4B8C-83A1-F6EECF244321}">
                <p14:modId xmlns:p14="http://schemas.microsoft.com/office/powerpoint/2010/main" val="965021690"/>
              </p:ext>
            </p:extLst>
          </p:nvPr>
        </p:nvGraphicFramePr>
        <p:xfrm>
          <a:off x="415047" y="1752680"/>
          <a:ext cx="11361906" cy="4377531"/>
        </p:xfrm>
        <a:graphic>
          <a:graphicData uri="http://schemas.openxmlformats.org/drawingml/2006/table">
            <a:tbl>
              <a:tblPr>
                <a:tableStyleId>{5C22544A-7EE6-4342-B048-85BDC9FD1C3A}</a:tableStyleId>
              </a:tblPr>
              <a:tblGrid>
                <a:gridCol w="4576833">
                  <a:extLst>
                    <a:ext uri="{9D8B030D-6E8A-4147-A177-3AD203B41FA5}">
                      <a16:colId xmlns:a16="http://schemas.microsoft.com/office/drawing/2014/main" val="2176687111"/>
                    </a:ext>
                  </a:extLst>
                </a:gridCol>
                <a:gridCol w="6785073">
                  <a:extLst>
                    <a:ext uri="{9D8B030D-6E8A-4147-A177-3AD203B41FA5}">
                      <a16:colId xmlns:a16="http://schemas.microsoft.com/office/drawing/2014/main" val="1498847887"/>
                    </a:ext>
                  </a:extLst>
                </a:gridCol>
              </a:tblGrid>
              <a:tr h="607435">
                <a:tc>
                  <a:txBody>
                    <a:bodyPr/>
                    <a:lstStyle/>
                    <a:p>
                      <a:pPr marL="0" marR="0" algn="ctr">
                        <a:spcBef>
                          <a:spcPts val="0"/>
                        </a:spcBef>
                        <a:spcAft>
                          <a:spcPts val="0"/>
                        </a:spcAft>
                      </a:pPr>
                      <a:r>
                        <a:rPr lang="fr-FR" sz="2800" b="1" dirty="0" err="1">
                          <a:solidFill>
                            <a:schemeClr val="bg1"/>
                          </a:solidFill>
                          <a:effectLst/>
                          <a:latin typeface="Times New Roman" panose="02020603050405020304" pitchFamily="18" charset="0"/>
                          <a:cs typeface="Times New Roman" panose="02020603050405020304" pitchFamily="18" charset="0"/>
                        </a:rPr>
                        <a:t>Nội</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dung</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tìm</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hiểu</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Trả</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lời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2235720279"/>
                  </a:ext>
                </a:extLst>
              </a:tr>
              <a:tr h="3770096">
                <a:tc>
                  <a:txBody>
                    <a:bodyPr/>
                    <a:lstStyle/>
                    <a:p>
                      <a:pPr marL="0" marR="0" algn="just">
                        <a:spcBef>
                          <a:spcPts val="0"/>
                        </a:spcBef>
                        <a:spcAft>
                          <a:spcPts val="0"/>
                        </a:spcAft>
                      </a:pPr>
                      <a:r>
                        <a:rPr lang="it-IT" sz="2800" dirty="0">
                          <a:effectLst/>
                          <a:latin typeface="Times New Roman" panose="02020603050405020304" pitchFamily="18" charset="0"/>
                          <a:cs typeface="Times New Roman" panose="02020603050405020304" pitchFamily="18" charset="0"/>
                        </a:rPr>
                        <a:t>(1) Đặc điểm tính cách của thầy Ha-men được nhà văn khắc họa từ những phương diện 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313746"/>
                  </a:ext>
                </a:extLst>
              </a:tr>
            </a:tbl>
          </a:graphicData>
        </a:graphic>
      </p:graphicFrame>
      <p:sp>
        <p:nvSpPr>
          <p:cNvPr id="5" name="Rectangle 1">
            <a:extLst>
              <a:ext uri="{FF2B5EF4-FFF2-40B4-BE49-F238E27FC236}">
                <a16:creationId xmlns:a16="http://schemas.microsoft.com/office/drawing/2014/main" id="{5D349D4F-3B27-5ED8-D083-0AC4DB7A56F5}"/>
              </a:ext>
            </a:extLst>
          </p:cNvPr>
          <p:cNvSpPr>
            <a:spLocks noChangeArrowheads="1"/>
          </p:cNvSpPr>
          <p:nvPr/>
        </p:nvSpPr>
        <p:spPr bwMode="auto">
          <a:xfrm>
            <a:off x="1146636" y="521086"/>
            <a:ext cx="9898735" cy="738664"/>
          </a:xfrm>
          <a:prstGeom prst="rect">
            <a:avLst/>
          </a:prstGeom>
          <a:solidFill>
            <a:srgbClr val="0099FF"/>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altLang="en-US" sz="4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Ha-men</a:t>
            </a:r>
            <a:endParaRPr kumimoji="0" lang="en-US" altLang="en-US" sz="4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8AC9F617-29F0-0593-FFB6-952AF90C8262}"/>
              </a:ext>
            </a:extLst>
          </p:cNvPr>
          <p:cNvSpPr txBox="1"/>
          <p:nvPr/>
        </p:nvSpPr>
        <p:spPr>
          <a:xfrm>
            <a:off x="5334777" y="5141174"/>
            <a:ext cx="6097554"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-&gt; </a:t>
            </a:r>
            <a:r>
              <a:rPr lang="en-US" sz="2800" dirty="0" err="1">
                <a:solidFill>
                  <a:srgbClr val="000000"/>
                </a:solidFill>
                <a:effectLst/>
                <a:latin typeface="Times New Roman" panose="02020603050405020304" pitchFamily="18" charset="0"/>
                <a:ea typeface="Times New Roman" panose="02020603050405020304" pitchFamily="18" charset="0"/>
              </a:rPr>
              <a:t>Buổi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thầy</a:t>
            </a:r>
            <a:endParaRPr lang="en-US" sz="2800" dirty="0"/>
          </a:p>
        </p:txBody>
      </p:sp>
      <p:sp>
        <p:nvSpPr>
          <p:cNvPr id="8" name="Hộp Văn bản 7">
            <a:extLst>
              <a:ext uri="{FF2B5EF4-FFF2-40B4-BE49-F238E27FC236}">
                <a16:creationId xmlns:a16="http://schemas.microsoft.com/office/drawing/2014/main" id="{8739FBF7-FEB9-611F-B1C0-9FDDAD2C7AA6}"/>
              </a:ext>
            </a:extLst>
          </p:cNvPr>
          <p:cNvSpPr txBox="1"/>
          <p:nvPr/>
        </p:nvSpPr>
        <p:spPr>
          <a:xfrm>
            <a:off x="5097150" y="2397996"/>
            <a:ext cx="6097554" cy="523220"/>
          </a:xfrm>
          <a:prstGeom prst="rect">
            <a:avLst/>
          </a:prstGeom>
          <a:noFill/>
        </p:spPr>
        <p:txBody>
          <a:bodyPr wrap="square">
            <a:spAutoFit/>
          </a:bodyPr>
          <a:lstStyle/>
          <a:p>
            <a:pPr marL="0" marR="0" algn="just" fontAlgn="base">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Trang </a:t>
            </a:r>
            <a:r>
              <a:rPr lang="en-US" sz="2800" b="1" dirty="0" err="1">
                <a:solidFill>
                  <a:srgbClr val="000000"/>
                </a:solidFill>
                <a:effectLst/>
                <a:latin typeface="Times New Roman" panose="02020603050405020304" pitchFamily="18" charset="0"/>
                <a:ea typeface="Times New Roman" panose="02020603050405020304" pitchFamily="18" charset="0"/>
              </a:rPr>
              <a:t>phục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trang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trọng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lịch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26BB84FB-780F-0E91-3BFB-631F0CA249B4}"/>
              </a:ext>
            </a:extLst>
          </p:cNvPr>
          <p:cNvSpPr txBox="1"/>
          <p:nvPr/>
        </p:nvSpPr>
        <p:spPr>
          <a:xfrm>
            <a:off x="5097150" y="2977113"/>
            <a:ext cx="6572805" cy="954107"/>
          </a:xfrm>
          <a:prstGeom prst="rect">
            <a:avLst/>
          </a:prstGeom>
          <a:noFill/>
        </p:spPr>
        <p:txBody>
          <a:bodyPr wrap="square">
            <a:spAutoFit/>
          </a:bodyPr>
          <a:lstStyle/>
          <a:p>
            <a:pPr marL="0" marR="0" algn="just" fontAlgn="base">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chiếc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diềm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sen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mịn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9033C195-325C-E528-F585-A7E216767FF3}"/>
              </a:ext>
            </a:extLst>
          </p:cNvPr>
          <p:cNvSpPr txBox="1"/>
          <p:nvPr/>
        </p:nvSpPr>
        <p:spPr>
          <a:xfrm>
            <a:off x="5097151" y="3833216"/>
            <a:ext cx="6572805" cy="1384995"/>
          </a:xfrm>
          <a:prstGeom prst="rect">
            <a:avLst/>
          </a:prstGeom>
          <a:noFill/>
        </p:spPr>
        <p:txBody>
          <a:bodyPr wrap="square">
            <a:spAutoFit/>
          </a:bodyPr>
          <a:lstStyle/>
          <a:p>
            <a:pPr marL="0" marR="0" algn="just" fontAlgn="base">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lụa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đen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hôm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thưởng</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6159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Flowchart: Connector 8">
            <a:extLst>
              <a:ext uri="{FF2B5EF4-FFF2-40B4-BE49-F238E27FC236}">
                <a16:creationId xmlns:a16="http://schemas.microsoft.com/office/drawing/2014/main" id="{0CA09D0B-219E-9CC7-DC2F-4E2104599BE8}"/>
              </a:ext>
            </a:extLst>
          </p:cNvPr>
          <p:cNvSpPr/>
          <p:nvPr/>
        </p:nvSpPr>
        <p:spPr>
          <a:xfrm>
            <a:off x="4308704" y="2756190"/>
            <a:ext cx="3522496" cy="3400222"/>
          </a:xfrm>
          <a:prstGeom prst="flowChartConnector">
            <a:avLst/>
          </a:prstGeom>
          <a:solidFill>
            <a:srgbClr val="00B050">
              <a:alpha val="60000"/>
            </a:srgbClr>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a:solidFill>
                  <a:schemeClr val="bg1"/>
                </a:solidFill>
                <a:latin typeface="Algerian" panose="04020705040A02060702" pitchFamily="82" charset="0"/>
                <a:cs typeface="Times New Roman" panose="02020603050405020304" pitchFamily="18" charset="0"/>
              </a:rPr>
              <a:t>bUỔI </a:t>
            </a:r>
          </a:p>
          <a:p>
            <a:pPr algn="ctr"/>
            <a:r>
              <a:rPr lang="de-DE" sz="4800" b="1" dirty="0">
                <a:solidFill>
                  <a:schemeClr val="bg1"/>
                </a:solidFill>
                <a:latin typeface="Algerian" panose="04020705040A02060702" pitchFamily="82" charset="0"/>
                <a:cs typeface="Times New Roman" panose="02020603050405020304" pitchFamily="18" charset="0"/>
              </a:rPr>
              <a:t>HỌC </a:t>
            </a:r>
          </a:p>
          <a:p>
            <a:pPr algn="ctr"/>
            <a:r>
              <a:rPr lang="de-DE" sz="4800" b="1" dirty="0">
                <a:solidFill>
                  <a:schemeClr val="bg1"/>
                </a:solidFill>
                <a:latin typeface="Algerian" panose="04020705040A02060702" pitchFamily="82" charset="0"/>
                <a:cs typeface="Times New Roman" panose="02020603050405020304" pitchFamily="18" charset="0"/>
              </a:rPr>
              <a:t>CUỐI CÙNG</a:t>
            </a:r>
            <a:endParaRPr lang="en-US" sz="4800" dirty="0">
              <a:solidFill>
                <a:schemeClr val="bg1"/>
              </a:solidFill>
            </a:endParaRPr>
          </a:p>
        </p:txBody>
      </p:sp>
      <p:sp>
        <p:nvSpPr>
          <p:cNvPr id="286" name="Hình tự do: Hình 285">
            <a:extLst>
              <a:ext uri="{FF2B5EF4-FFF2-40B4-BE49-F238E27FC236}">
                <a16:creationId xmlns:a16="http://schemas.microsoft.com/office/drawing/2014/main" id="{585AAE04-FE21-E497-2C4A-FC78E319C313}"/>
              </a:ext>
            </a:extLst>
          </p:cNvPr>
          <p:cNvSpPr/>
          <p:nvPr/>
        </p:nvSpPr>
        <p:spPr>
          <a:xfrm>
            <a:off x="4130786" y="2070035"/>
            <a:ext cx="1862775" cy="1126668"/>
          </a:xfrm>
          <a:custGeom>
            <a:avLst/>
            <a:gdLst>
              <a:gd name="connsiteX0" fmla="*/ 1862271 w 1862775"/>
              <a:gd name="connsiteY0" fmla="*/ 0 h 1126668"/>
              <a:gd name="connsiteX1" fmla="*/ 1862775 w 1862775"/>
              <a:gd name="connsiteY1" fmla="*/ 335620 h 1126668"/>
              <a:gd name="connsiteX2" fmla="*/ 1749433 w 1862775"/>
              <a:gd name="connsiteY2" fmla="*/ 341221 h 1126668"/>
              <a:gd name="connsiteX3" fmla="*/ 1548961 w 1862775"/>
              <a:gd name="connsiteY3" fmla="*/ 371163 h 1126668"/>
              <a:gd name="connsiteX4" fmla="*/ 1413809 w 1862775"/>
              <a:gd name="connsiteY4" fmla="*/ 405172 h 1126668"/>
              <a:gd name="connsiteX5" fmla="*/ 1342971 w 1862775"/>
              <a:gd name="connsiteY5" fmla="*/ 422010 h 1126668"/>
              <a:gd name="connsiteX6" fmla="*/ 1257358 w 1862775"/>
              <a:gd name="connsiteY6" fmla="*/ 449932 h 1126668"/>
              <a:gd name="connsiteX7" fmla="*/ 1235839 w 1862775"/>
              <a:gd name="connsiteY7" fmla="*/ 919051 h 1126668"/>
              <a:gd name="connsiteX8" fmla="*/ 888500 w 1862775"/>
              <a:gd name="connsiteY8" fmla="*/ 611226 h 1126668"/>
              <a:gd name="connsiteX9" fmla="*/ 788083 w 1862775"/>
              <a:gd name="connsiteY9" fmla="*/ 669416 h 1126668"/>
              <a:gd name="connsiteX10" fmla="*/ 337771 w 1862775"/>
              <a:gd name="connsiteY10" fmla="*/ 1049745 h 1126668"/>
              <a:gd name="connsiteX11" fmla="*/ 275959 w 1862775"/>
              <a:gd name="connsiteY11" fmla="*/ 1126668 h 1126668"/>
              <a:gd name="connsiteX12" fmla="*/ 0 w 1862775"/>
              <a:gd name="connsiteY12" fmla="*/ 960020 h 1126668"/>
              <a:gd name="connsiteX13" fmla="*/ 72276 w 1862775"/>
              <a:gd name="connsiteY13" fmla="*/ 866404 h 1126668"/>
              <a:gd name="connsiteX14" fmla="*/ 1728824 w 1862775"/>
              <a:gd name="connsiteY14" fmla="*/ 6527 h 11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775" h="1126668">
                <a:moveTo>
                  <a:pt x="1862271" y="0"/>
                </a:moveTo>
                <a:lnTo>
                  <a:pt x="1862775" y="335620"/>
                </a:lnTo>
                <a:lnTo>
                  <a:pt x="1749433" y="341221"/>
                </a:lnTo>
                <a:cubicBezTo>
                  <a:pt x="1681559" y="347967"/>
                  <a:pt x="1614679" y="358003"/>
                  <a:pt x="1548961" y="371163"/>
                </a:cubicBezTo>
                <a:lnTo>
                  <a:pt x="1413809" y="405172"/>
                </a:lnTo>
                <a:lnTo>
                  <a:pt x="1342971" y="422010"/>
                </a:lnTo>
                <a:lnTo>
                  <a:pt x="1257358" y="449932"/>
                </a:lnTo>
                <a:lnTo>
                  <a:pt x="1235839" y="919051"/>
                </a:lnTo>
                <a:lnTo>
                  <a:pt x="888500" y="611226"/>
                </a:lnTo>
                <a:lnTo>
                  <a:pt x="788083" y="669416"/>
                </a:lnTo>
                <a:cubicBezTo>
                  <a:pt x="618953" y="775524"/>
                  <a:pt x="467251" y="903785"/>
                  <a:pt x="337771" y="1049745"/>
                </a:cubicBezTo>
                <a:lnTo>
                  <a:pt x="275959" y="1126668"/>
                </a:lnTo>
                <a:lnTo>
                  <a:pt x="0" y="960020"/>
                </a:lnTo>
                <a:lnTo>
                  <a:pt x="72276" y="866404"/>
                </a:lnTo>
                <a:cubicBezTo>
                  <a:pt x="475733" y="392887"/>
                  <a:pt x="1063298" y="71991"/>
                  <a:pt x="1728824" y="652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4" name="Hình tự do: Hình 283">
            <a:extLst>
              <a:ext uri="{FF2B5EF4-FFF2-40B4-BE49-F238E27FC236}">
                <a16:creationId xmlns:a16="http://schemas.microsoft.com/office/drawing/2014/main" id="{D7751AA9-449C-BAA4-DE74-6C30F8C5719F}"/>
              </a:ext>
            </a:extLst>
          </p:cNvPr>
          <p:cNvSpPr/>
          <p:nvPr/>
        </p:nvSpPr>
        <p:spPr>
          <a:xfrm>
            <a:off x="3637969" y="3187552"/>
            <a:ext cx="787102" cy="2354350"/>
          </a:xfrm>
          <a:custGeom>
            <a:avLst/>
            <a:gdLst>
              <a:gd name="connsiteX0" fmla="*/ 380866 w 787102"/>
              <a:gd name="connsiteY0" fmla="*/ 0 h 2354350"/>
              <a:gd name="connsiteX1" fmla="*/ 650501 w 787102"/>
              <a:gd name="connsiteY1" fmla="*/ 162829 h 2354350"/>
              <a:gd name="connsiteX2" fmla="*/ 595978 w 787102"/>
              <a:gd name="connsiteY2" fmla="*/ 246403 h 2354350"/>
              <a:gd name="connsiteX3" fmla="*/ 358013 w 787102"/>
              <a:gd name="connsiteY3" fmla="*/ 935158 h 2354350"/>
              <a:gd name="connsiteX4" fmla="*/ 356367 w 787102"/>
              <a:gd name="connsiteY4" fmla="*/ 951496 h 2354350"/>
              <a:gd name="connsiteX5" fmla="*/ 787102 w 787102"/>
              <a:gd name="connsiteY5" fmla="*/ 1192139 h 2354350"/>
              <a:gd name="connsiteX6" fmla="*/ 351449 w 787102"/>
              <a:gd name="connsiteY6" fmla="*/ 1367152 h 2354350"/>
              <a:gd name="connsiteX7" fmla="*/ 358768 w 787102"/>
              <a:gd name="connsiteY7" fmla="*/ 1437699 h 2354350"/>
              <a:gd name="connsiteX8" fmla="*/ 598802 w 787102"/>
              <a:gd name="connsiteY8" fmla="*/ 2127170 h 2354350"/>
              <a:gd name="connsiteX9" fmla="*/ 616855 w 787102"/>
              <a:gd name="connsiteY9" fmla="*/ 2154769 h 2354350"/>
              <a:gd name="connsiteX10" fmla="*/ 267992 w 787102"/>
              <a:gd name="connsiteY10" fmla="*/ 2354350 h 2354350"/>
              <a:gd name="connsiteX11" fmla="*/ 194471 w 787102"/>
              <a:gd name="connsiteY11" fmla="*/ 2206526 h 2354350"/>
              <a:gd name="connsiteX12" fmla="*/ 0 w 787102"/>
              <a:gd name="connsiteY12" fmla="*/ 1273542 h 2354350"/>
              <a:gd name="connsiteX13" fmla="*/ 298678 w 787102"/>
              <a:gd name="connsiteY13" fmla="*/ 131034 h 235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102" h="2354350">
                <a:moveTo>
                  <a:pt x="380866" y="0"/>
                </a:moveTo>
                <a:lnTo>
                  <a:pt x="650501" y="162829"/>
                </a:lnTo>
                <a:lnTo>
                  <a:pt x="595978" y="246403"/>
                </a:lnTo>
                <a:cubicBezTo>
                  <a:pt x="473824" y="455876"/>
                  <a:pt x="391383" y="688362"/>
                  <a:pt x="358013" y="935158"/>
                </a:cubicBezTo>
                <a:lnTo>
                  <a:pt x="356367" y="951496"/>
                </a:lnTo>
                <a:lnTo>
                  <a:pt x="787102" y="1192139"/>
                </a:lnTo>
                <a:lnTo>
                  <a:pt x="351449" y="1367152"/>
                </a:lnTo>
                <a:lnTo>
                  <a:pt x="358768" y="1437699"/>
                </a:lnTo>
                <a:cubicBezTo>
                  <a:pt x="392880" y="1684597"/>
                  <a:pt x="476019" y="1917332"/>
                  <a:pt x="598802" y="2127170"/>
                </a:cubicBezTo>
                <a:lnTo>
                  <a:pt x="616855" y="2154769"/>
                </a:lnTo>
                <a:lnTo>
                  <a:pt x="267992" y="2354350"/>
                </a:lnTo>
                <a:lnTo>
                  <a:pt x="194471" y="2206526"/>
                </a:lnTo>
                <a:cubicBezTo>
                  <a:pt x="69247" y="1919764"/>
                  <a:pt x="0" y="1604486"/>
                  <a:pt x="0" y="1273542"/>
                </a:cubicBezTo>
                <a:cubicBezTo>
                  <a:pt x="0" y="859862"/>
                  <a:pt x="108198" y="470660"/>
                  <a:pt x="298678" y="131034"/>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2" name="Hình tự do: Hình 271">
            <a:extLst>
              <a:ext uri="{FF2B5EF4-FFF2-40B4-BE49-F238E27FC236}">
                <a16:creationId xmlns:a16="http://schemas.microsoft.com/office/drawing/2014/main" id="{60EB7542-E208-C67B-5F8B-D4ABEAA66409}"/>
              </a:ext>
            </a:extLst>
          </p:cNvPr>
          <p:cNvSpPr/>
          <p:nvPr/>
        </p:nvSpPr>
        <p:spPr>
          <a:xfrm>
            <a:off x="6156478" y="73533"/>
            <a:ext cx="3823919" cy="3026845"/>
          </a:xfrm>
          <a:custGeom>
            <a:avLst/>
            <a:gdLst>
              <a:gd name="connsiteX0" fmla="*/ 24481 w 3823919"/>
              <a:gd name="connsiteY0" fmla="*/ 0 h 3026845"/>
              <a:gd name="connsiteX1" fmla="*/ 3788715 w 3823919"/>
              <a:gd name="connsiteY1" fmla="*/ 1923498 h 3026845"/>
              <a:gd name="connsiteX2" fmla="*/ 3823919 w 3823919"/>
              <a:gd name="connsiteY2" fmla="*/ 1978988 h 3026845"/>
              <a:gd name="connsiteX3" fmla="*/ 1992288 w 3823919"/>
              <a:gd name="connsiteY3" fmla="*/ 3026845 h 3026845"/>
              <a:gd name="connsiteX4" fmla="*/ 1865720 w 3823919"/>
              <a:gd name="connsiteY4" fmla="*/ 2862906 h 3026845"/>
              <a:gd name="connsiteX5" fmla="*/ 209172 w 3823919"/>
              <a:gd name="connsiteY5" fmla="*/ 2003029 h 3026845"/>
              <a:gd name="connsiteX6" fmla="*/ 2992 w 3823919"/>
              <a:gd name="connsiteY6" fmla="*/ 1992945 h 3026845"/>
              <a:gd name="connsiteX7" fmla="*/ 0 w 3823919"/>
              <a:gd name="connsiteY7" fmla="*/ 556 h 3026845"/>
              <a:gd name="connsiteX8" fmla="*/ 24481 w 3823919"/>
              <a:gd name="connsiteY8" fmla="*/ 0 h 30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919" h="3026845">
                <a:moveTo>
                  <a:pt x="24481" y="0"/>
                </a:moveTo>
                <a:cubicBezTo>
                  <a:pt x="1590222" y="2348"/>
                  <a:pt x="2971818" y="765177"/>
                  <a:pt x="3788715" y="1923498"/>
                </a:cubicBezTo>
                <a:lnTo>
                  <a:pt x="3823919" y="1978988"/>
                </a:lnTo>
                <a:lnTo>
                  <a:pt x="1992288" y="3026845"/>
                </a:lnTo>
                <a:lnTo>
                  <a:pt x="1865720" y="2862906"/>
                </a:lnTo>
                <a:cubicBezTo>
                  <a:pt x="1462263" y="2389389"/>
                  <a:pt x="874698" y="2068493"/>
                  <a:pt x="209172" y="2003029"/>
                </a:cubicBezTo>
                <a:lnTo>
                  <a:pt x="2992" y="1992945"/>
                </a:lnTo>
                <a:lnTo>
                  <a:pt x="0" y="556"/>
                </a:lnTo>
                <a:lnTo>
                  <a:pt x="24481" y="0"/>
                </a:lnTo>
                <a:close/>
              </a:path>
            </a:pathLst>
          </a:custGeom>
          <a:solidFill>
            <a:srgbClr val="FFC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1" name="Hình tự do: Hình 270">
            <a:extLst>
              <a:ext uri="{FF2B5EF4-FFF2-40B4-BE49-F238E27FC236}">
                <a16:creationId xmlns:a16="http://schemas.microsoft.com/office/drawing/2014/main" id="{AC55CCDC-8D27-7BE9-0758-FA5AA74252FF}"/>
              </a:ext>
            </a:extLst>
          </p:cNvPr>
          <p:cNvSpPr/>
          <p:nvPr/>
        </p:nvSpPr>
        <p:spPr>
          <a:xfrm>
            <a:off x="2435730" y="83184"/>
            <a:ext cx="3557326" cy="2946871"/>
          </a:xfrm>
          <a:custGeom>
            <a:avLst/>
            <a:gdLst>
              <a:gd name="connsiteX0" fmla="*/ 3554341 w 3557326"/>
              <a:gd name="connsiteY0" fmla="*/ 0 h 2946871"/>
              <a:gd name="connsiteX1" fmla="*/ 3557326 w 3557326"/>
              <a:gd name="connsiteY1" fmla="*/ 1986851 h 2946871"/>
              <a:gd name="connsiteX2" fmla="*/ 3423879 w 3557326"/>
              <a:gd name="connsiteY2" fmla="*/ 1993378 h 2946871"/>
              <a:gd name="connsiteX3" fmla="*/ 1767331 w 3557326"/>
              <a:gd name="connsiteY3" fmla="*/ 2853255 h 2946871"/>
              <a:gd name="connsiteX4" fmla="*/ 1695055 w 3557326"/>
              <a:gd name="connsiteY4" fmla="*/ 2946871 h 2946871"/>
              <a:gd name="connsiteX5" fmla="*/ 0 w 3557326"/>
              <a:gd name="connsiteY5" fmla="*/ 1923250 h 2946871"/>
              <a:gd name="connsiteX6" fmla="*/ 10061 w 3557326"/>
              <a:gd name="connsiteY6" fmla="*/ 1907344 h 2946871"/>
              <a:gd name="connsiteX7" fmla="*/ 3535119 w 3557326"/>
              <a:gd name="connsiteY7" fmla="*/ 437 h 2946871"/>
              <a:gd name="connsiteX8" fmla="*/ 3554341 w 3557326"/>
              <a:gd name="connsiteY8" fmla="*/ 0 h 294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7326" h="2946871">
                <a:moveTo>
                  <a:pt x="3554341" y="0"/>
                </a:moveTo>
                <a:lnTo>
                  <a:pt x="3557326" y="1986851"/>
                </a:lnTo>
                <a:lnTo>
                  <a:pt x="3423879" y="1993378"/>
                </a:lnTo>
                <a:cubicBezTo>
                  <a:pt x="2758353" y="2058842"/>
                  <a:pt x="2170788" y="2379738"/>
                  <a:pt x="1767331" y="2853255"/>
                </a:cubicBezTo>
                <a:lnTo>
                  <a:pt x="1695055" y="2946871"/>
                </a:lnTo>
                <a:lnTo>
                  <a:pt x="0" y="1923250"/>
                </a:lnTo>
                <a:lnTo>
                  <a:pt x="10061" y="1907344"/>
                </a:lnTo>
                <a:cubicBezTo>
                  <a:pt x="782811" y="809263"/>
                  <a:pt x="2066279" y="69641"/>
                  <a:pt x="3535119" y="437"/>
                </a:cubicBezTo>
                <a:lnTo>
                  <a:pt x="3554341" y="0"/>
                </a:lnTo>
                <a:close/>
              </a:path>
            </a:pathLst>
          </a:custGeom>
          <a:solidFill>
            <a:srgbClr val="2ADEDE"/>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9" name="Hình tự do: Hình 268">
            <a:extLst>
              <a:ext uri="{FF2B5EF4-FFF2-40B4-BE49-F238E27FC236}">
                <a16:creationId xmlns:a16="http://schemas.microsoft.com/office/drawing/2014/main" id="{7DB1E33D-7269-060F-8887-7B1FB623DDCA}"/>
              </a:ext>
            </a:extLst>
          </p:cNvPr>
          <p:cNvSpPr/>
          <p:nvPr/>
        </p:nvSpPr>
        <p:spPr>
          <a:xfrm>
            <a:off x="1681661" y="2147467"/>
            <a:ext cx="2350777" cy="4337758"/>
          </a:xfrm>
          <a:custGeom>
            <a:avLst/>
            <a:gdLst>
              <a:gd name="connsiteX0" fmla="*/ 659777 w 2350777"/>
              <a:gd name="connsiteY0" fmla="*/ 0 h 4337758"/>
              <a:gd name="connsiteX1" fmla="*/ 2350777 w 2350777"/>
              <a:gd name="connsiteY1" fmla="*/ 1021171 h 4337758"/>
              <a:gd name="connsiteX2" fmla="*/ 2268589 w 2350777"/>
              <a:gd name="connsiteY2" fmla="*/ 1152205 h 4337758"/>
              <a:gd name="connsiteX3" fmla="*/ 1969911 w 2350777"/>
              <a:gd name="connsiteY3" fmla="*/ 2294713 h 4337758"/>
              <a:gd name="connsiteX4" fmla="*/ 2164382 w 2350777"/>
              <a:gd name="connsiteY4" fmla="*/ 3227697 h 4337758"/>
              <a:gd name="connsiteX5" fmla="*/ 2237903 w 2350777"/>
              <a:gd name="connsiteY5" fmla="*/ 3375521 h 4337758"/>
              <a:gd name="connsiteX6" fmla="*/ 555934 w 2350777"/>
              <a:gd name="connsiteY6" fmla="*/ 4337758 h 4337758"/>
              <a:gd name="connsiteX7" fmla="*/ 550594 w 2350777"/>
              <a:gd name="connsiteY7" fmla="*/ 4329343 h 4337758"/>
              <a:gd name="connsiteX8" fmla="*/ 4 w 2350777"/>
              <a:gd name="connsiteY8" fmla="*/ 2255069 h 4337758"/>
              <a:gd name="connsiteX9" fmla="*/ 544365 w 2350777"/>
              <a:gd name="connsiteY9" fmla="*/ 182439 h 4337758"/>
              <a:gd name="connsiteX10" fmla="*/ 659777 w 2350777"/>
              <a:gd name="connsiteY10" fmla="*/ 0 h 43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0777" h="4337758">
                <a:moveTo>
                  <a:pt x="659777" y="0"/>
                </a:moveTo>
                <a:lnTo>
                  <a:pt x="2350777" y="1021171"/>
                </a:lnTo>
                <a:lnTo>
                  <a:pt x="2268589" y="1152205"/>
                </a:lnTo>
                <a:cubicBezTo>
                  <a:pt x="2078109" y="1491831"/>
                  <a:pt x="1969911" y="1881033"/>
                  <a:pt x="1969911" y="2294713"/>
                </a:cubicBezTo>
                <a:cubicBezTo>
                  <a:pt x="1969911" y="2625657"/>
                  <a:pt x="2039158" y="2940935"/>
                  <a:pt x="2164382" y="3227697"/>
                </a:cubicBezTo>
                <a:lnTo>
                  <a:pt x="2237903" y="3375521"/>
                </a:lnTo>
                <a:lnTo>
                  <a:pt x="555934" y="4337758"/>
                </a:lnTo>
                <a:lnTo>
                  <a:pt x="550594" y="4329343"/>
                </a:lnTo>
                <a:cubicBezTo>
                  <a:pt x="200519" y="3712458"/>
                  <a:pt x="1132" y="3005825"/>
                  <a:pt x="4" y="2255069"/>
                </a:cubicBezTo>
                <a:cubicBezTo>
                  <a:pt x="-1123" y="1504314"/>
                  <a:pt x="196141" y="798277"/>
                  <a:pt x="544365" y="182439"/>
                </a:cubicBezTo>
                <a:lnTo>
                  <a:pt x="659777" y="0"/>
                </a:lnTo>
                <a:close/>
              </a:path>
            </a:pathLst>
          </a:cu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8" name="Hình tự do: Hình 267">
            <a:extLst>
              <a:ext uri="{FF2B5EF4-FFF2-40B4-BE49-F238E27FC236}">
                <a16:creationId xmlns:a16="http://schemas.microsoft.com/office/drawing/2014/main" id="{A015F276-9567-6227-1B80-1529E3CD1747}"/>
              </a:ext>
            </a:extLst>
          </p:cNvPr>
          <p:cNvSpPr/>
          <p:nvPr/>
        </p:nvSpPr>
        <p:spPr>
          <a:xfrm>
            <a:off x="8255767" y="2207884"/>
            <a:ext cx="2491338" cy="4426749"/>
          </a:xfrm>
          <a:custGeom>
            <a:avLst/>
            <a:gdLst>
              <a:gd name="connsiteX0" fmla="*/ 1849949 w 2491338"/>
              <a:gd name="connsiteY0" fmla="*/ 0 h 4426749"/>
              <a:gd name="connsiteX1" fmla="*/ 1940745 w 2491338"/>
              <a:gd name="connsiteY1" fmla="*/ 143119 h 4426749"/>
              <a:gd name="connsiteX2" fmla="*/ 2491334 w 2491338"/>
              <a:gd name="connsiteY2" fmla="*/ 2217391 h 4426749"/>
              <a:gd name="connsiteX3" fmla="*/ 1946973 w 2491338"/>
              <a:gd name="connsiteY3" fmla="*/ 4290021 h 4426749"/>
              <a:gd name="connsiteX4" fmla="*/ 1860479 w 2491338"/>
              <a:gd name="connsiteY4" fmla="*/ 4426749 h 4426749"/>
              <a:gd name="connsiteX5" fmla="*/ 60632 w 2491338"/>
              <a:gd name="connsiteY5" fmla="*/ 3339845 h 4426749"/>
              <a:gd name="connsiteX6" fmla="*/ 137051 w 2491338"/>
              <a:gd name="connsiteY6" fmla="*/ 3186194 h 4426749"/>
              <a:gd name="connsiteX7" fmla="*/ 331522 w 2491338"/>
              <a:gd name="connsiteY7" fmla="*/ 2253210 h 4426749"/>
              <a:gd name="connsiteX8" fmla="*/ 32844 w 2491338"/>
              <a:gd name="connsiteY8" fmla="*/ 1110702 h 4426749"/>
              <a:gd name="connsiteX9" fmla="*/ 0 w 2491338"/>
              <a:gd name="connsiteY9" fmla="*/ 1058337 h 4426749"/>
              <a:gd name="connsiteX10" fmla="*/ 1849949 w 2491338"/>
              <a:gd name="connsiteY10" fmla="*/ 0 h 44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338" h="4426749">
                <a:moveTo>
                  <a:pt x="1849949" y="0"/>
                </a:moveTo>
                <a:lnTo>
                  <a:pt x="1940745" y="143119"/>
                </a:lnTo>
                <a:cubicBezTo>
                  <a:pt x="2290819" y="760003"/>
                  <a:pt x="2490206" y="1466635"/>
                  <a:pt x="2491334" y="2217391"/>
                </a:cubicBezTo>
                <a:cubicBezTo>
                  <a:pt x="2492462" y="2968147"/>
                  <a:pt x="2295197" y="3674184"/>
                  <a:pt x="1946973" y="4290021"/>
                </a:cubicBezTo>
                <a:lnTo>
                  <a:pt x="1860479" y="4426749"/>
                </a:lnTo>
                <a:lnTo>
                  <a:pt x="60632" y="3339845"/>
                </a:lnTo>
                <a:lnTo>
                  <a:pt x="137051" y="3186194"/>
                </a:lnTo>
                <a:cubicBezTo>
                  <a:pt x="262276" y="2899432"/>
                  <a:pt x="331522" y="2584154"/>
                  <a:pt x="331522" y="2253210"/>
                </a:cubicBezTo>
                <a:cubicBezTo>
                  <a:pt x="331522" y="1839530"/>
                  <a:pt x="223324" y="1450328"/>
                  <a:pt x="32844" y="1110702"/>
                </a:cubicBezTo>
                <a:lnTo>
                  <a:pt x="0" y="1058337"/>
                </a:lnTo>
                <a:lnTo>
                  <a:pt x="1849949" y="0"/>
                </a:lnTo>
                <a:close/>
              </a:path>
            </a:pathLst>
          </a:custGeom>
          <a:solidFill>
            <a:srgbClr val="EE492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8" name="Hình tự do: Hình 287">
            <a:extLst>
              <a:ext uri="{FF2B5EF4-FFF2-40B4-BE49-F238E27FC236}">
                <a16:creationId xmlns:a16="http://schemas.microsoft.com/office/drawing/2014/main" id="{4A1F11B2-2BFA-0110-8FC4-4A3AC1AED679}"/>
              </a:ext>
            </a:extLst>
          </p:cNvPr>
          <p:cNvSpPr/>
          <p:nvPr/>
        </p:nvSpPr>
        <p:spPr>
          <a:xfrm rot="16045343">
            <a:off x="7046320" y="4011664"/>
            <a:ext cx="2281926" cy="799520"/>
          </a:xfrm>
          <a:custGeom>
            <a:avLst/>
            <a:gdLst>
              <a:gd name="connsiteX0" fmla="*/ 2281926 w 2281926"/>
              <a:gd name="connsiteY0" fmla="*/ 519678 h 799520"/>
              <a:gd name="connsiteX1" fmla="*/ 2228137 w 2281926"/>
              <a:gd name="connsiteY1" fmla="*/ 550134 h 799520"/>
              <a:gd name="connsiteX2" fmla="*/ 1073353 w 2281926"/>
              <a:gd name="connsiteY2" fmla="*/ 797128 h 799520"/>
              <a:gd name="connsiteX3" fmla="*/ 150059 w 2281926"/>
              <a:gd name="connsiteY3" fmla="*/ 560895 h 799520"/>
              <a:gd name="connsiteX4" fmla="*/ 0 w 2281926"/>
              <a:gd name="connsiteY4" fmla="*/ 477643 h 799520"/>
              <a:gd name="connsiteX5" fmla="*/ 230967 w 2281926"/>
              <a:gd name="connsiteY5" fmla="*/ 131387 h 799520"/>
              <a:gd name="connsiteX6" fmla="*/ 252330 w 2281926"/>
              <a:gd name="connsiteY6" fmla="*/ 146737 h 799520"/>
              <a:gd name="connsiteX7" fmla="*/ 929685 w 2281926"/>
              <a:gd name="connsiteY7" fmla="*/ 415435 h 799520"/>
              <a:gd name="connsiteX8" fmla="*/ 992250 w 2281926"/>
              <a:gd name="connsiteY8" fmla="*/ 424599 h 799520"/>
              <a:gd name="connsiteX9" fmla="*/ 1195128 w 2281926"/>
              <a:gd name="connsiteY9" fmla="*/ 0 h 799520"/>
              <a:gd name="connsiteX10" fmla="*/ 1404818 w 2281926"/>
              <a:gd name="connsiteY10" fmla="*/ 438857 h 799520"/>
              <a:gd name="connsiteX11" fmla="*/ 1431752 w 2281926"/>
              <a:gd name="connsiteY11" fmla="*/ 437282 h 799520"/>
              <a:gd name="connsiteX12" fmla="*/ 2131320 w 2281926"/>
              <a:gd name="connsiteY12" fmla="*/ 228497 h 799520"/>
              <a:gd name="connsiteX13" fmla="*/ 2132077 w 2281926"/>
              <a:gd name="connsiteY13" fmla="*/ 228050 h 79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1926" h="799520">
                <a:moveTo>
                  <a:pt x="2281926" y="519678"/>
                </a:moveTo>
                <a:lnTo>
                  <a:pt x="2228137" y="550134"/>
                </a:lnTo>
                <a:cubicBezTo>
                  <a:pt x="1880288" y="725147"/>
                  <a:pt x="1486614" y="815732"/>
                  <a:pt x="1073353" y="797128"/>
                </a:cubicBezTo>
                <a:cubicBezTo>
                  <a:pt x="742744" y="782244"/>
                  <a:pt x="430899" y="698890"/>
                  <a:pt x="150059" y="560895"/>
                </a:cubicBezTo>
                <a:lnTo>
                  <a:pt x="0" y="477643"/>
                </a:lnTo>
                <a:lnTo>
                  <a:pt x="230967" y="131387"/>
                </a:lnTo>
                <a:lnTo>
                  <a:pt x="252330" y="146737"/>
                </a:lnTo>
                <a:cubicBezTo>
                  <a:pt x="456097" y="278187"/>
                  <a:pt x="684639" y="371000"/>
                  <a:pt x="929685" y="415435"/>
                </a:cubicBezTo>
                <a:lnTo>
                  <a:pt x="992250" y="424599"/>
                </a:lnTo>
                <a:lnTo>
                  <a:pt x="1195128" y="0"/>
                </a:lnTo>
                <a:lnTo>
                  <a:pt x="1404818" y="438857"/>
                </a:lnTo>
                <a:lnTo>
                  <a:pt x="1431752" y="437282"/>
                </a:lnTo>
                <a:cubicBezTo>
                  <a:pt x="1679934" y="414309"/>
                  <a:pt x="1916171" y="341719"/>
                  <a:pt x="2131320" y="228497"/>
                </a:cubicBezTo>
                <a:lnTo>
                  <a:pt x="2132077" y="228050"/>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7" name="Hình tự do: Hình 286">
            <a:extLst>
              <a:ext uri="{FF2B5EF4-FFF2-40B4-BE49-F238E27FC236}">
                <a16:creationId xmlns:a16="http://schemas.microsoft.com/office/drawing/2014/main" id="{69C23B41-E1FD-3A56-13B6-AE2A62FA9430}"/>
              </a:ext>
            </a:extLst>
          </p:cNvPr>
          <p:cNvSpPr/>
          <p:nvPr/>
        </p:nvSpPr>
        <p:spPr>
          <a:xfrm rot="1970947" flipV="1">
            <a:off x="5976436" y="2287314"/>
            <a:ext cx="2232028" cy="783242"/>
          </a:xfrm>
          <a:custGeom>
            <a:avLst/>
            <a:gdLst>
              <a:gd name="connsiteX0" fmla="*/ 0 w 2232028"/>
              <a:gd name="connsiteY0" fmla="*/ 400071 h 783242"/>
              <a:gd name="connsiteX1" fmla="*/ 178682 w 2232028"/>
              <a:gd name="connsiteY1" fmla="*/ 503437 h 783242"/>
              <a:gd name="connsiteX2" fmla="*/ 2036773 w 2232028"/>
              <a:gd name="connsiteY2" fmla="*/ 679612 h 783242"/>
              <a:gd name="connsiteX3" fmla="*/ 2232028 w 2232028"/>
              <a:gd name="connsiteY3" fmla="*/ 610541 h 783242"/>
              <a:gd name="connsiteX4" fmla="*/ 2070331 w 2232028"/>
              <a:gd name="connsiteY4" fmla="*/ 298295 h 783242"/>
              <a:gd name="connsiteX5" fmla="*/ 2067037 w 2232028"/>
              <a:gd name="connsiteY5" fmla="*/ 299758 h 783242"/>
              <a:gd name="connsiteX6" fmla="*/ 1420183 w 2232028"/>
              <a:gd name="connsiteY6" fmla="*/ 434739 h 783242"/>
              <a:gd name="connsiteX7" fmla="*/ 1405103 w 2232028"/>
              <a:gd name="connsiteY7" fmla="*/ 434649 h 783242"/>
              <a:gd name="connsiteX8" fmla="*/ 1197424 w 2232028"/>
              <a:gd name="connsiteY8" fmla="*/ 0 h 783242"/>
              <a:gd name="connsiteX9" fmla="*/ 1000660 w 2232028"/>
              <a:gd name="connsiteY9" fmla="*/ 411802 h 783242"/>
              <a:gd name="connsiteX10" fmla="*/ 968900 w 2232028"/>
              <a:gd name="connsiteY10" fmla="*/ 408276 h 783242"/>
              <a:gd name="connsiteX11" fmla="*/ 302796 w 2232028"/>
              <a:gd name="connsiteY11" fmla="*/ 186640 h 783242"/>
              <a:gd name="connsiteX12" fmla="*/ 183146 w 2232028"/>
              <a:gd name="connsiteY12" fmla="*/ 117350 h 7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2028" h="783242">
                <a:moveTo>
                  <a:pt x="0" y="400071"/>
                </a:moveTo>
                <a:lnTo>
                  <a:pt x="178682" y="503437"/>
                </a:lnTo>
                <a:cubicBezTo>
                  <a:pt x="773301" y="809441"/>
                  <a:pt x="1440979" y="858568"/>
                  <a:pt x="2036773" y="679612"/>
                </a:cubicBezTo>
                <a:lnTo>
                  <a:pt x="2232028" y="610541"/>
                </a:lnTo>
                <a:lnTo>
                  <a:pt x="2070331" y="298295"/>
                </a:lnTo>
                <a:lnTo>
                  <a:pt x="2067037" y="299758"/>
                </a:lnTo>
                <a:cubicBezTo>
                  <a:pt x="1862544" y="378778"/>
                  <a:pt x="1643859" y="424317"/>
                  <a:pt x="1420183" y="434739"/>
                </a:cubicBezTo>
                <a:lnTo>
                  <a:pt x="1405103" y="434649"/>
                </a:lnTo>
                <a:lnTo>
                  <a:pt x="1197424" y="0"/>
                </a:lnTo>
                <a:lnTo>
                  <a:pt x="1000660" y="411802"/>
                </a:lnTo>
                <a:lnTo>
                  <a:pt x="968900" y="408276"/>
                </a:lnTo>
                <a:cubicBezTo>
                  <a:pt x="742658" y="371149"/>
                  <a:pt x="517556" y="297816"/>
                  <a:pt x="302796" y="186640"/>
                </a:cubicBezTo>
                <a:lnTo>
                  <a:pt x="183146" y="117350"/>
                </a:lnTo>
                <a:close/>
              </a:path>
            </a:pathLst>
          </a:custGeom>
          <a:solidFill>
            <a:srgbClr val="27E1C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93" name="Nhóm 292">
            <a:extLst>
              <a:ext uri="{FF2B5EF4-FFF2-40B4-BE49-F238E27FC236}">
                <a16:creationId xmlns:a16="http://schemas.microsoft.com/office/drawing/2014/main" id="{2F64548C-4089-6157-536A-FEF0996CDED3}"/>
              </a:ext>
            </a:extLst>
          </p:cNvPr>
          <p:cNvGrpSpPr/>
          <p:nvPr/>
        </p:nvGrpSpPr>
        <p:grpSpPr>
          <a:xfrm>
            <a:off x="3065800" y="217702"/>
            <a:ext cx="3305864" cy="2048412"/>
            <a:chOff x="804895" y="2678935"/>
            <a:chExt cx="3305864" cy="2048412"/>
          </a:xfrm>
        </p:grpSpPr>
        <p:sp>
          <p:nvSpPr>
            <p:cNvPr id="289" name="Hộp Văn bản 288">
              <a:extLst>
                <a:ext uri="{FF2B5EF4-FFF2-40B4-BE49-F238E27FC236}">
                  <a16:creationId xmlns:a16="http://schemas.microsoft.com/office/drawing/2014/main" id="{74642F4C-F327-2F81-6DC9-598246B6AFF3}"/>
                </a:ext>
              </a:extLst>
            </p:cNvPr>
            <p:cNvSpPr txBox="1"/>
            <p:nvPr/>
          </p:nvSpPr>
          <p:spPr>
            <a:xfrm>
              <a:off x="2318625" y="2678935"/>
              <a:ext cx="1120651" cy="784830"/>
            </a:xfrm>
            <a:prstGeom prst="rect">
              <a:avLst/>
            </a:prstGeom>
            <a:noFill/>
          </p:spPr>
          <p:txBody>
            <a:bodyPr wrap="square" rtlCol="0">
              <a:spAutoFit/>
            </a:bodyPr>
            <a:lstStyle/>
            <a:p>
              <a:r>
                <a:rPr lang="en-US" sz="4500" b="1" dirty="0">
                  <a:solidFill>
                    <a:schemeClr val="bg1"/>
                  </a:solidFill>
                  <a:latin typeface="Broadway" panose="04040905080B02020502" pitchFamily="82" charset="0"/>
                </a:rPr>
                <a:t>02</a:t>
              </a:r>
            </a:p>
          </p:txBody>
        </p:sp>
        <p:sp>
          <p:nvSpPr>
            <p:cNvPr id="290" name="Hộp Văn bản 289">
              <a:extLst>
                <a:ext uri="{FF2B5EF4-FFF2-40B4-BE49-F238E27FC236}">
                  <a16:creationId xmlns:a16="http://schemas.microsoft.com/office/drawing/2014/main" id="{BDFB4DEE-73D8-E687-EBEC-09B6F2B8C1C3}"/>
                </a:ext>
              </a:extLst>
            </p:cNvPr>
            <p:cNvSpPr txBox="1"/>
            <p:nvPr/>
          </p:nvSpPr>
          <p:spPr>
            <a:xfrm>
              <a:off x="804895" y="3527018"/>
              <a:ext cx="3305864" cy="1200329"/>
            </a:xfrm>
            <a:prstGeom prst="rect">
              <a:avLst/>
            </a:prstGeom>
            <a:noFill/>
          </p:spPr>
          <p:txBody>
            <a:bodyPr wrap="square" rtlCol="0">
              <a:spAutoFit/>
            </a:bodyPr>
            <a:lstStyle/>
            <a:p>
              <a:r>
                <a:rPr lang="en-US" sz="3600" dirty="0">
                  <a:solidFill>
                    <a:schemeClr val="bg1"/>
                  </a:solidFill>
                  <a:latin typeface="Bauhaus 93" panose="04030905020B02020C02" pitchFamily="82" charset="0"/>
                </a:rPr>
                <a:t>HÌNH THÀNH KIẾN THỨC</a:t>
              </a:r>
            </a:p>
          </p:txBody>
        </p:sp>
        <p:cxnSp>
          <p:nvCxnSpPr>
            <p:cNvPr id="292" name="Đường nối Thẳng 291">
              <a:extLst>
                <a:ext uri="{FF2B5EF4-FFF2-40B4-BE49-F238E27FC236}">
                  <a16:creationId xmlns:a16="http://schemas.microsoft.com/office/drawing/2014/main" id="{31412BA9-08DB-2931-476B-2C2B8EC46E40}"/>
                </a:ext>
              </a:extLst>
            </p:cNvPr>
            <p:cNvCxnSpPr/>
            <p:nvPr/>
          </p:nvCxnSpPr>
          <p:spPr>
            <a:xfrm>
              <a:off x="2047799" y="3477387"/>
              <a:ext cx="147991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4" name="Nhóm 293">
            <a:extLst>
              <a:ext uri="{FF2B5EF4-FFF2-40B4-BE49-F238E27FC236}">
                <a16:creationId xmlns:a16="http://schemas.microsoft.com/office/drawing/2014/main" id="{C48BFBD6-3991-E0E7-FDC0-69B53DC3ED65}"/>
              </a:ext>
            </a:extLst>
          </p:cNvPr>
          <p:cNvGrpSpPr/>
          <p:nvPr/>
        </p:nvGrpSpPr>
        <p:grpSpPr>
          <a:xfrm>
            <a:off x="2127426" y="2831335"/>
            <a:ext cx="1552690" cy="2449537"/>
            <a:chOff x="1975026" y="2678935"/>
            <a:chExt cx="1552690" cy="2449537"/>
          </a:xfrm>
        </p:grpSpPr>
        <p:sp>
          <p:nvSpPr>
            <p:cNvPr id="295" name="Hộp Văn bản 294">
              <a:extLst>
                <a:ext uri="{FF2B5EF4-FFF2-40B4-BE49-F238E27FC236}">
                  <a16:creationId xmlns:a16="http://schemas.microsoft.com/office/drawing/2014/main" id="{04B7F7C3-2762-1C69-9613-F365444A5944}"/>
                </a:ext>
              </a:extLst>
            </p:cNvPr>
            <p:cNvSpPr txBox="1"/>
            <p:nvPr/>
          </p:nvSpPr>
          <p:spPr>
            <a:xfrm>
              <a:off x="2318625" y="2678935"/>
              <a:ext cx="1120651" cy="784830"/>
            </a:xfrm>
            <a:prstGeom prst="rect">
              <a:avLst/>
            </a:prstGeom>
            <a:noFill/>
          </p:spPr>
          <p:txBody>
            <a:bodyPr wrap="square" rtlCol="0">
              <a:spAutoFit/>
            </a:bodyPr>
            <a:lstStyle/>
            <a:p>
              <a:r>
                <a:rPr lang="en-US" sz="4500" b="1" dirty="0">
                  <a:solidFill>
                    <a:schemeClr val="bg1"/>
                  </a:solidFill>
                  <a:latin typeface="Broadway" panose="04040905080B02020502" pitchFamily="82" charset="0"/>
                </a:rPr>
                <a:t>01</a:t>
              </a:r>
            </a:p>
          </p:txBody>
        </p:sp>
        <p:sp>
          <p:nvSpPr>
            <p:cNvPr id="296" name="Hộp Văn bản 295">
              <a:extLst>
                <a:ext uri="{FF2B5EF4-FFF2-40B4-BE49-F238E27FC236}">
                  <a16:creationId xmlns:a16="http://schemas.microsoft.com/office/drawing/2014/main" id="{5F934EF0-B3C0-A19C-4DB7-6B1E5E38CDF8}"/>
                </a:ext>
              </a:extLst>
            </p:cNvPr>
            <p:cNvSpPr txBox="1"/>
            <p:nvPr/>
          </p:nvSpPr>
          <p:spPr>
            <a:xfrm>
              <a:off x="1975026" y="3805033"/>
              <a:ext cx="1552690" cy="1323439"/>
            </a:xfrm>
            <a:prstGeom prst="rect">
              <a:avLst/>
            </a:prstGeom>
            <a:noFill/>
          </p:spPr>
          <p:txBody>
            <a:bodyPr wrap="square" rtlCol="0">
              <a:spAutoFit/>
            </a:bodyPr>
            <a:lstStyle/>
            <a:p>
              <a:r>
                <a:rPr lang="en-US" sz="4000" dirty="0">
                  <a:solidFill>
                    <a:schemeClr val="bg1"/>
                  </a:solidFill>
                  <a:latin typeface="Bauhaus 93" panose="04030905020B02020C02" pitchFamily="82" charset="0"/>
                </a:rPr>
                <a:t>KHỞI ĐỘNG</a:t>
              </a:r>
            </a:p>
          </p:txBody>
        </p:sp>
        <p:cxnSp>
          <p:nvCxnSpPr>
            <p:cNvPr id="297" name="Đường nối Thẳng 296">
              <a:extLst>
                <a:ext uri="{FF2B5EF4-FFF2-40B4-BE49-F238E27FC236}">
                  <a16:creationId xmlns:a16="http://schemas.microsoft.com/office/drawing/2014/main" id="{2F238AC6-C8D2-97FB-1B6D-C34D30E6F3F2}"/>
                </a:ext>
              </a:extLst>
            </p:cNvPr>
            <p:cNvCxnSpPr/>
            <p:nvPr/>
          </p:nvCxnSpPr>
          <p:spPr>
            <a:xfrm>
              <a:off x="2047799" y="3477387"/>
              <a:ext cx="147991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8" name="Nhóm 297">
            <a:extLst>
              <a:ext uri="{FF2B5EF4-FFF2-40B4-BE49-F238E27FC236}">
                <a16:creationId xmlns:a16="http://schemas.microsoft.com/office/drawing/2014/main" id="{1D388E0D-C99A-14DD-B281-D75CC654B995}"/>
              </a:ext>
            </a:extLst>
          </p:cNvPr>
          <p:cNvGrpSpPr/>
          <p:nvPr/>
        </p:nvGrpSpPr>
        <p:grpSpPr>
          <a:xfrm>
            <a:off x="6295943" y="230993"/>
            <a:ext cx="2534247" cy="2058850"/>
            <a:chOff x="1233128" y="2638376"/>
            <a:chExt cx="2534247" cy="2058850"/>
          </a:xfrm>
        </p:grpSpPr>
        <p:sp>
          <p:nvSpPr>
            <p:cNvPr id="299" name="Hộp Văn bản 298">
              <a:extLst>
                <a:ext uri="{FF2B5EF4-FFF2-40B4-BE49-F238E27FC236}">
                  <a16:creationId xmlns:a16="http://schemas.microsoft.com/office/drawing/2014/main" id="{7F4D8AAD-FBFF-9C31-B7A3-4F85C85A472D}"/>
                </a:ext>
              </a:extLst>
            </p:cNvPr>
            <p:cNvSpPr txBox="1"/>
            <p:nvPr/>
          </p:nvSpPr>
          <p:spPr>
            <a:xfrm>
              <a:off x="1396179" y="2638376"/>
              <a:ext cx="1120651" cy="784830"/>
            </a:xfrm>
            <a:prstGeom prst="rect">
              <a:avLst/>
            </a:prstGeom>
            <a:noFill/>
          </p:spPr>
          <p:txBody>
            <a:bodyPr wrap="square" rtlCol="0">
              <a:spAutoFit/>
            </a:bodyPr>
            <a:lstStyle/>
            <a:p>
              <a:r>
                <a:rPr lang="en-US" sz="4500" b="1" dirty="0">
                  <a:solidFill>
                    <a:schemeClr val="bg1"/>
                  </a:solidFill>
                  <a:latin typeface="Broadway" panose="04040905080B02020502" pitchFamily="82" charset="0"/>
                </a:rPr>
                <a:t>03</a:t>
              </a:r>
            </a:p>
          </p:txBody>
        </p:sp>
        <p:sp>
          <p:nvSpPr>
            <p:cNvPr id="300" name="Hộp Văn bản 299">
              <a:extLst>
                <a:ext uri="{FF2B5EF4-FFF2-40B4-BE49-F238E27FC236}">
                  <a16:creationId xmlns:a16="http://schemas.microsoft.com/office/drawing/2014/main" id="{ADFA3111-6439-1124-28B8-8AC22631D163}"/>
                </a:ext>
              </a:extLst>
            </p:cNvPr>
            <p:cNvSpPr txBox="1"/>
            <p:nvPr/>
          </p:nvSpPr>
          <p:spPr>
            <a:xfrm>
              <a:off x="2214685" y="3373787"/>
              <a:ext cx="1552690" cy="1323439"/>
            </a:xfrm>
            <a:prstGeom prst="rect">
              <a:avLst/>
            </a:prstGeom>
            <a:noFill/>
          </p:spPr>
          <p:txBody>
            <a:bodyPr wrap="square" rtlCol="0">
              <a:spAutoFit/>
            </a:bodyPr>
            <a:lstStyle/>
            <a:p>
              <a:r>
                <a:rPr lang="en-US" sz="4000" dirty="0">
                  <a:solidFill>
                    <a:schemeClr val="bg1"/>
                  </a:solidFill>
                  <a:latin typeface="Bauhaus 93" panose="04030905020B02020C02" pitchFamily="82" charset="0"/>
                </a:rPr>
                <a:t>LUYỆN TẬP</a:t>
              </a:r>
            </a:p>
          </p:txBody>
        </p:sp>
        <p:cxnSp>
          <p:nvCxnSpPr>
            <p:cNvPr id="301" name="Đường nối Thẳng 300">
              <a:extLst>
                <a:ext uri="{FF2B5EF4-FFF2-40B4-BE49-F238E27FC236}">
                  <a16:creationId xmlns:a16="http://schemas.microsoft.com/office/drawing/2014/main" id="{BB93104C-B38A-C4D3-A899-6746368487EF}"/>
                </a:ext>
              </a:extLst>
            </p:cNvPr>
            <p:cNvCxnSpPr/>
            <p:nvPr/>
          </p:nvCxnSpPr>
          <p:spPr>
            <a:xfrm>
              <a:off x="1233128" y="3421285"/>
              <a:ext cx="147991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2" name="Nhóm 301">
            <a:extLst>
              <a:ext uri="{FF2B5EF4-FFF2-40B4-BE49-F238E27FC236}">
                <a16:creationId xmlns:a16="http://schemas.microsoft.com/office/drawing/2014/main" id="{21879157-E87A-DD39-2661-42B5A07E27B0}"/>
              </a:ext>
            </a:extLst>
          </p:cNvPr>
          <p:cNvGrpSpPr/>
          <p:nvPr/>
        </p:nvGrpSpPr>
        <p:grpSpPr>
          <a:xfrm>
            <a:off x="8757417" y="2744719"/>
            <a:ext cx="1644017" cy="2537441"/>
            <a:chOff x="1975026" y="2591031"/>
            <a:chExt cx="1644017" cy="2537441"/>
          </a:xfrm>
        </p:grpSpPr>
        <p:sp>
          <p:nvSpPr>
            <p:cNvPr id="303" name="Hộp Văn bản 302">
              <a:extLst>
                <a:ext uri="{FF2B5EF4-FFF2-40B4-BE49-F238E27FC236}">
                  <a16:creationId xmlns:a16="http://schemas.microsoft.com/office/drawing/2014/main" id="{9280D764-6975-28A8-F62E-F0797A1B4BDE}"/>
                </a:ext>
              </a:extLst>
            </p:cNvPr>
            <p:cNvSpPr txBox="1"/>
            <p:nvPr/>
          </p:nvSpPr>
          <p:spPr>
            <a:xfrm>
              <a:off x="2383052" y="2591031"/>
              <a:ext cx="1120651" cy="784830"/>
            </a:xfrm>
            <a:prstGeom prst="rect">
              <a:avLst/>
            </a:prstGeom>
            <a:noFill/>
          </p:spPr>
          <p:txBody>
            <a:bodyPr wrap="square" rtlCol="0">
              <a:spAutoFit/>
            </a:bodyPr>
            <a:lstStyle/>
            <a:p>
              <a:r>
                <a:rPr lang="en-US" sz="4500" b="1" dirty="0">
                  <a:solidFill>
                    <a:schemeClr val="bg1"/>
                  </a:solidFill>
                  <a:latin typeface="Broadway" panose="04040905080B02020502" pitchFamily="82" charset="0"/>
                </a:rPr>
                <a:t>04</a:t>
              </a:r>
            </a:p>
          </p:txBody>
        </p:sp>
        <p:sp>
          <p:nvSpPr>
            <p:cNvPr id="304" name="Hộp Văn bản 303">
              <a:extLst>
                <a:ext uri="{FF2B5EF4-FFF2-40B4-BE49-F238E27FC236}">
                  <a16:creationId xmlns:a16="http://schemas.microsoft.com/office/drawing/2014/main" id="{B39AE5BC-06B3-264D-240B-F9F3901BAA52}"/>
                </a:ext>
              </a:extLst>
            </p:cNvPr>
            <p:cNvSpPr txBox="1"/>
            <p:nvPr/>
          </p:nvSpPr>
          <p:spPr>
            <a:xfrm>
              <a:off x="1975026" y="3805033"/>
              <a:ext cx="1552690" cy="1323439"/>
            </a:xfrm>
            <a:prstGeom prst="rect">
              <a:avLst/>
            </a:prstGeom>
            <a:noFill/>
          </p:spPr>
          <p:txBody>
            <a:bodyPr wrap="square" rtlCol="0">
              <a:spAutoFit/>
            </a:bodyPr>
            <a:lstStyle/>
            <a:p>
              <a:r>
                <a:rPr lang="en-US" sz="4000" dirty="0">
                  <a:solidFill>
                    <a:schemeClr val="bg1"/>
                  </a:solidFill>
                  <a:latin typeface="Bauhaus 93" panose="04030905020B02020C02" pitchFamily="82" charset="0"/>
                </a:rPr>
                <a:t>VẬN DỤNG</a:t>
              </a:r>
            </a:p>
          </p:txBody>
        </p:sp>
        <p:cxnSp>
          <p:nvCxnSpPr>
            <p:cNvPr id="305" name="Đường nối Thẳng 304">
              <a:extLst>
                <a:ext uri="{FF2B5EF4-FFF2-40B4-BE49-F238E27FC236}">
                  <a16:creationId xmlns:a16="http://schemas.microsoft.com/office/drawing/2014/main" id="{CF42AB18-9B6A-B459-5D24-771B20121A84}"/>
                </a:ext>
              </a:extLst>
            </p:cNvPr>
            <p:cNvCxnSpPr/>
            <p:nvPr/>
          </p:nvCxnSpPr>
          <p:spPr>
            <a:xfrm>
              <a:off x="2139126" y="3449574"/>
              <a:ext cx="147991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5187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p:cTn id="7" dur="500" fill="hold"/>
                                        <p:tgtEl>
                                          <p:spTgt spid="294"/>
                                        </p:tgtEl>
                                        <p:attrNameLst>
                                          <p:attrName>ppt_w</p:attrName>
                                        </p:attrNameLst>
                                      </p:cBhvr>
                                      <p:tavLst>
                                        <p:tav tm="0">
                                          <p:val>
                                            <p:fltVal val="0"/>
                                          </p:val>
                                        </p:tav>
                                        <p:tav tm="100000">
                                          <p:val>
                                            <p:strVal val="#ppt_w"/>
                                          </p:val>
                                        </p:tav>
                                      </p:tavLst>
                                    </p:anim>
                                    <p:anim calcmode="lin" valueType="num">
                                      <p:cBhvr>
                                        <p:cTn id="8" dur="500" fill="hold"/>
                                        <p:tgtEl>
                                          <p:spTgt spid="294"/>
                                        </p:tgtEl>
                                        <p:attrNameLst>
                                          <p:attrName>ppt_h</p:attrName>
                                        </p:attrNameLst>
                                      </p:cBhvr>
                                      <p:tavLst>
                                        <p:tav tm="0">
                                          <p:val>
                                            <p:fltVal val="0"/>
                                          </p:val>
                                        </p:tav>
                                        <p:tav tm="100000">
                                          <p:val>
                                            <p:strVal val="#ppt_h"/>
                                          </p:val>
                                        </p:tav>
                                      </p:tavLst>
                                    </p:anim>
                                    <p:animEffect transition="in" filter="fade">
                                      <p:cBhvr>
                                        <p:cTn id="9" dur="500"/>
                                        <p:tgtEl>
                                          <p:spTgt spid="2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3"/>
                                        </p:tgtEl>
                                        <p:attrNameLst>
                                          <p:attrName>style.visibility</p:attrName>
                                        </p:attrNameLst>
                                      </p:cBhvr>
                                      <p:to>
                                        <p:strVal val="visible"/>
                                      </p:to>
                                    </p:set>
                                    <p:anim calcmode="lin" valueType="num">
                                      <p:cBhvr>
                                        <p:cTn id="14" dur="500" fill="hold"/>
                                        <p:tgtEl>
                                          <p:spTgt spid="293"/>
                                        </p:tgtEl>
                                        <p:attrNameLst>
                                          <p:attrName>ppt_w</p:attrName>
                                        </p:attrNameLst>
                                      </p:cBhvr>
                                      <p:tavLst>
                                        <p:tav tm="0">
                                          <p:val>
                                            <p:fltVal val="0"/>
                                          </p:val>
                                        </p:tav>
                                        <p:tav tm="100000">
                                          <p:val>
                                            <p:strVal val="#ppt_w"/>
                                          </p:val>
                                        </p:tav>
                                      </p:tavLst>
                                    </p:anim>
                                    <p:anim calcmode="lin" valueType="num">
                                      <p:cBhvr>
                                        <p:cTn id="15" dur="500" fill="hold"/>
                                        <p:tgtEl>
                                          <p:spTgt spid="293"/>
                                        </p:tgtEl>
                                        <p:attrNameLst>
                                          <p:attrName>ppt_h</p:attrName>
                                        </p:attrNameLst>
                                      </p:cBhvr>
                                      <p:tavLst>
                                        <p:tav tm="0">
                                          <p:val>
                                            <p:fltVal val="0"/>
                                          </p:val>
                                        </p:tav>
                                        <p:tav tm="100000">
                                          <p:val>
                                            <p:strVal val="#ppt_h"/>
                                          </p:val>
                                        </p:tav>
                                      </p:tavLst>
                                    </p:anim>
                                    <p:animEffect transition="in" filter="fade">
                                      <p:cBhvr>
                                        <p:cTn id="16" dur="500"/>
                                        <p:tgtEl>
                                          <p:spTgt spid="2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8"/>
                                        </p:tgtEl>
                                        <p:attrNameLst>
                                          <p:attrName>style.visibility</p:attrName>
                                        </p:attrNameLst>
                                      </p:cBhvr>
                                      <p:to>
                                        <p:strVal val="visible"/>
                                      </p:to>
                                    </p:set>
                                    <p:anim calcmode="lin" valueType="num">
                                      <p:cBhvr>
                                        <p:cTn id="21" dur="500" fill="hold"/>
                                        <p:tgtEl>
                                          <p:spTgt spid="298"/>
                                        </p:tgtEl>
                                        <p:attrNameLst>
                                          <p:attrName>ppt_w</p:attrName>
                                        </p:attrNameLst>
                                      </p:cBhvr>
                                      <p:tavLst>
                                        <p:tav tm="0">
                                          <p:val>
                                            <p:fltVal val="0"/>
                                          </p:val>
                                        </p:tav>
                                        <p:tav tm="100000">
                                          <p:val>
                                            <p:strVal val="#ppt_w"/>
                                          </p:val>
                                        </p:tav>
                                      </p:tavLst>
                                    </p:anim>
                                    <p:anim calcmode="lin" valueType="num">
                                      <p:cBhvr>
                                        <p:cTn id="22" dur="500" fill="hold"/>
                                        <p:tgtEl>
                                          <p:spTgt spid="298"/>
                                        </p:tgtEl>
                                        <p:attrNameLst>
                                          <p:attrName>ppt_h</p:attrName>
                                        </p:attrNameLst>
                                      </p:cBhvr>
                                      <p:tavLst>
                                        <p:tav tm="0">
                                          <p:val>
                                            <p:fltVal val="0"/>
                                          </p:val>
                                        </p:tav>
                                        <p:tav tm="100000">
                                          <p:val>
                                            <p:strVal val="#ppt_h"/>
                                          </p:val>
                                        </p:tav>
                                      </p:tavLst>
                                    </p:anim>
                                    <p:animEffect transition="in" filter="fade">
                                      <p:cBhvr>
                                        <p:cTn id="23" dur="500"/>
                                        <p:tgtEl>
                                          <p:spTgt spid="29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2"/>
                                        </p:tgtEl>
                                        <p:attrNameLst>
                                          <p:attrName>style.visibility</p:attrName>
                                        </p:attrNameLst>
                                      </p:cBhvr>
                                      <p:to>
                                        <p:strVal val="visible"/>
                                      </p:to>
                                    </p:set>
                                    <p:anim calcmode="lin" valueType="num">
                                      <p:cBhvr>
                                        <p:cTn id="28" dur="500" fill="hold"/>
                                        <p:tgtEl>
                                          <p:spTgt spid="302"/>
                                        </p:tgtEl>
                                        <p:attrNameLst>
                                          <p:attrName>ppt_w</p:attrName>
                                        </p:attrNameLst>
                                      </p:cBhvr>
                                      <p:tavLst>
                                        <p:tav tm="0">
                                          <p:val>
                                            <p:fltVal val="0"/>
                                          </p:val>
                                        </p:tav>
                                        <p:tav tm="100000">
                                          <p:val>
                                            <p:strVal val="#ppt_w"/>
                                          </p:val>
                                        </p:tav>
                                      </p:tavLst>
                                    </p:anim>
                                    <p:anim calcmode="lin" valueType="num">
                                      <p:cBhvr>
                                        <p:cTn id="29" dur="500" fill="hold"/>
                                        <p:tgtEl>
                                          <p:spTgt spid="302"/>
                                        </p:tgtEl>
                                        <p:attrNameLst>
                                          <p:attrName>ppt_h</p:attrName>
                                        </p:attrNameLst>
                                      </p:cBhvr>
                                      <p:tavLst>
                                        <p:tav tm="0">
                                          <p:val>
                                            <p:fltVal val="0"/>
                                          </p:val>
                                        </p:tav>
                                        <p:tav tm="100000">
                                          <p:val>
                                            <p:strVal val="#ppt_h"/>
                                          </p:val>
                                        </p:tav>
                                      </p:tavLst>
                                    </p:anim>
                                    <p:animEffect transition="in" filter="fade">
                                      <p:cBhvr>
                                        <p:cTn id="30"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a:extLst>
              <a:ext uri="{FF2B5EF4-FFF2-40B4-BE49-F238E27FC236}">
                <a16:creationId xmlns:a16="http://schemas.microsoft.com/office/drawing/2014/main" id="{DC214098-0D5A-3197-99CF-FCDB0B44E6CA}"/>
              </a:ext>
            </a:extLst>
          </p:cNvPr>
          <p:cNvSpPr txBox="1">
            <a:spLocks noChangeArrowheads="1"/>
          </p:cNvSpPr>
          <p:nvPr/>
        </p:nvSpPr>
        <p:spPr bwMode="auto">
          <a:xfrm>
            <a:off x="2285422" y="2937802"/>
            <a:ext cx="2541588" cy="491198"/>
          </a:xfrm>
          <a:prstGeom prst="rect">
            <a:avLst/>
          </a:prstGeom>
          <a:solidFill>
            <a:srgbClr val="FFFFFF"/>
          </a:solidFill>
          <a:ln w="57150" cap="rnd">
            <a:solidFill>
              <a:srgbClr val="0201D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Trang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phục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Oval 55">
            <a:extLst>
              <a:ext uri="{FF2B5EF4-FFF2-40B4-BE49-F238E27FC236}">
                <a16:creationId xmlns:a16="http://schemas.microsoft.com/office/drawing/2014/main" id="{8630E49D-855C-7FA7-7F82-8014A34AE1D0}"/>
              </a:ext>
            </a:extLst>
          </p:cNvPr>
          <p:cNvSpPr>
            <a:spLocks noChangeArrowheads="1"/>
          </p:cNvSpPr>
          <p:nvPr/>
        </p:nvSpPr>
        <p:spPr bwMode="auto">
          <a:xfrm>
            <a:off x="4909786" y="3975076"/>
            <a:ext cx="3136918" cy="964821"/>
          </a:xfrm>
          <a:prstGeom prst="ellipse">
            <a:avLst/>
          </a:prstGeom>
          <a:solidFill>
            <a:srgbClr val="FFFF99"/>
          </a:solidFill>
          <a:ln w="38100">
            <a:solidFill>
              <a:srgbClr val="0099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Thầy</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Ha-Men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 Box 53">
            <a:extLst>
              <a:ext uri="{FF2B5EF4-FFF2-40B4-BE49-F238E27FC236}">
                <a16:creationId xmlns:a16="http://schemas.microsoft.com/office/drawing/2014/main" id="{3A14151B-B331-DDD0-509D-EA246FD60398}"/>
              </a:ext>
            </a:extLst>
          </p:cNvPr>
          <p:cNvSpPr txBox="1">
            <a:spLocks noChangeArrowheads="1"/>
          </p:cNvSpPr>
          <p:nvPr/>
        </p:nvSpPr>
        <p:spPr bwMode="auto">
          <a:xfrm>
            <a:off x="1803012" y="5356009"/>
            <a:ext cx="3506408" cy="1034960"/>
          </a:xfrm>
          <a:prstGeom prst="rect">
            <a:avLst/>
          </a:prstGeom>
          <a:solidFill>
            <a:srgbClr val="FFFFFF"/>
          </a:solidFill>
          <a:ln w="57150" cap="rnd">
            <a:solidFill>
              <a:srgbClr val="0201D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Suy</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nghĩ</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nhìn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tiếng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Pháp</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 Box 57">
            <a:extLst>
              <a:ext uri="{FF2B5EF4-FFF2-40B4-BE49-F238E27FC236}">
                <a16:creationId xmlns:a16="http://schemas.microsoft.com/office/drawing/2014/main" id="{B543475D-392E-34E0-FF5A-1B7AFAAC8080}"/>
              </a:ext>
            </a:extLst>
          </p:cNvPr>
          <p:cNvSpPr txBox="1">
            <a:spLocks noChangeArrowheads="1"/>
          </p:cNvSpPr>
          <p:nvPr/>
        </p:nvSpPr>
        <p:spPr bwMode="auto">
          <a:xfrm>
            <a:off x="8046704" y="2945166"/>
            <a:ext cx="3598838" cy="491198"/>
          </a:xfrm>
          <a:prstGeom prst="rect">
            <a:avLst/>
          </a:prstGeom>
          <a:solidFill>
            <a:srgbClr val="FFFFFF"/>
          </a:solidFill>
          <a:ln w="57150" cap="rnd">
            <a:solidFill>
              <a:srgbClr val="0201D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Thái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sinh</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1" name="Đường nối Thẳng 10">
            <a:extLst>
              <a:ext uri="{FF2B5EF4-FFF2-40B4-BE49-F238E27FC236}">
                <a16:creationId xmlns:a16="http://schemas.microsoft.com/office/drawing/2014/main" id="{5CBE0277-7C4E-1651-39C5-0521E3768A11}"/>
              </a:ext>
            </a:extLst>
          </p:cNvPr>
          <p:cNvCxnSpPr>
            <a:cxnSpLocks/>
            <a:stCxn id="4" idx="3"/>
            <a:endCxn id="9" idx="1"/>
          </p:cNvCxnSpPr>
          <p:nvPr/>
        </p:nvCxnSpPr>
        <p:spPr>
          <a:xfrm>
            <a:off x="4827010" y="3183401"/>
            <a:ext cx="3219694" cy="7364"/>
          </a:xfrm>
          <a:prstGeom prst="line">
            <a:avLst/>
          </a:prstGeom>
          <a:ln w="57150">
            <a:solidFill>
              <a:srgbClr val="0099FF"/>
            </a:solidFill>
            <a:prstDash val="sysDash"/>
          </a:ln>
        </p:spPr>
        <p:style>
          <a:lnRef idx="1">
            <a:schemeClr val="accent1"/>
          </a:lnRef>
          <a:fillRef idx="0">
            <a:schemeClr val="accent1"/>
          </a:fillRef>
          <a:effectRef idx="0">
            <a:schemeClr val="accent1"/>
          </a:effectRef>
          <a:fontRef idx="minor">
            <a:schemeClr val="tx1"/>
          </a:fontRef>
        </p:style>
      </p:cxnSp>
      <p:sp>
        <p:nvSpPr>
          <p:cNvPr id="15" name="Text Box 57">
            <a:extLst>
              <a:ext uri="{FF2B5EF4-FFF2-40B4-BE49-F238E27FC236}">
                <a16:creationId xmlns:a16="http://schemas.microsoft.com/office/drawing/2014/main" id="{F7160403-44E6-AC00-7EFD-79521CF891AB}"/>
              </a:ext>
            </a:extLst>
          </p:cNvPr>
          <p:cNvSpPr txBox="1">
            <a:spLocks noChangeArrowheads="1"/>
          </p:cNvSpPr>
          <p:nvPr/>
        </p:nvSpPr>
        <p:spPr bwMode="auto">
          <a:xfrm>
            <a:off x="8046704" y="5233010"/>
            <a:ext cx="3363477" cy="964821"/>
          </a:xfrm>
          <a:prstGeom prst="rect">
            <a:avLst/>
          </a:prstGeom>
          <a:solidFill>
            <a:srgbClr val="FFFFFF"/>
          </a:solidFill>
          <a:ln w="57150" cap="rnd">
            <a:solidFill>
              <a:srgbClr val="0201D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cử</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thúc</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buổi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7" name="Hình ảnh 26">
            <a:extLst>
              <a:ext uri="{FF2B5EF4-FFF2-40B4-BE49-F238E27FC236}">
                <a16:creationId xmlns:a16="http://schemas.microsoft.com/office/drawing/2014/main" id="{4AEED6ED-084D-2F07-7192-AF0062CA46C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974" b="99628" l="1000" r="58000">
                        <a14:foregroundMark x1="11667" y1="47584" x2="11667" y2="47584"/>
                        <a14:foregroundMark x1="8167" y1="22305" x2="8167" y2="22305"/>
                        <a14:foregroundMark x1="3167" y1="28253" x2="3000" y2="29368"/>
                        <a14:foregroundMark x1="5167" y1="18959" x2="5167" y2="18959"/>
                        <a14:foregroundMark x1="10167" y1="8922" x2="10167" y2="8922"/>
                        <a14:foregroundMark x1="25833" y1="13755" x2="30000" y2="13755"/>
                        <a14:foregroundMark x1="32000" y1="2974" x2="32000" y2="2974"/>
                        <a14:foregroundMark x1="24500" y1="2974" x2="35833" y2="62082"/>
                        <a14:foregroundMark x1="35833" y1="62082" x2="42833" y2="35316"/>
                        <a14:foregroundMark x1="42833" y1="35316" x2="43833" y2="75465"/>
                        <a14:foregroundMark x1="43833" y1="75465" x2="54833" y2="78067"/>
                        <a14:foregroundMark x1="54833" y1="78067" x2="58000" y2="60595"/>
                        <a14:foregroundMark x1="58000" y1="60595" x2="55833" y2="70260"/>
                        <a14:foregroundMark x1="51833" y1="73978" x2="42833" y2="99257"/>
                        <a14:foregroundMark x1="42833" y1="99257" x2="29500" y2="97026"/>
                        <a14:foregroundMark x1="29500" y1="97026" x2="5000" y2="72862"/>
                        <a14:foregroundMark x1="5000" y1="72862" x2="3500" y2="92937"/>
                        <a14:foregroundMark x1="3500" y1="92937" x2="1000" y2="68401"/>
                        <a14:foregroundMark x1="1000" y1="68401" x2="4333" y2="31599"/>
                        <a14:foregroundMark x1="4333" y1="31599" x2="9167" y2="15985"/>
                        <a14:foregroundMark x1="9167" y1="15985" x2="15667" y2="17844"/>
                        <a14:foregroundMark x1="5833" y1="21933" x2="16000" y2="25651"/>
                        <a14:foregroundMark x1="16000" y1="25651" x2="12833" y2="51301"/>
                        <a14:foregroundMark x1="12833" y1="51301" x2="14000" y2="55019"/>
                        <a14:foregroundMark x1="12167" y1="67658" x2="14667" y2="64312"/>
                        <a14:foregroundMark x1="3167" y1="90335" x2="3167" y2="91450"/>
                        <a14:foregroundMark x1="34833" y1="91450" x2="34833" y2="91450"/>
                        <a14:foregroundMark x1="37167" y1="99628" x2="37167" y2="99628"/>
                        <a14:foregroundMark x1="44167" y1="84758" x2="44167" y2="84758"/>
                        <a14:foregroundMark x1="35833" y1="73234" x2="35833" y2="73234"/>
                        <a14:foregroundMark x1="33333" y1="74721" x2="33333" y2="74721"/>
                        <a14:foregroundMark x1="35167" y1="78439" x2="35167" y2="78439"/>
                        <a14:foregroundMark x1="32667" y1="72491" x2="34333" y2="73978"/>
                        <a14:foregroundMark x1="33667" y1="75836" x2="35333" y2="76208"/>
                        <a14:foregroundMark x1="32333" y1="72491" x2="37167" y2="81041"/>
                      </a14:backgroundRemoval>
                    </a14:imgEffect>
                  </a14:imgLayer>
                </a14:imgProps>
              </a:ext>
              <a:ext uri="{28A0092B-C50C-407E-A947-70E740481C1C}">
                <a14:useLocalDpi xmlns:a14="http://schemas.microsoft.com/office/drawing/2010/main" val="0"/>
              </a:ext>
            </a:extLst>
          </a:blip>
          <a:srcRect l="-993" t="-2544" r="40508" b="5424"/>
          <a:stretch/>
        </p:blipFill>
        <p:spPr>
          <a:xfrm>
            <a:off x="9104984" y="479186"/>
            <a:ext cx="2425264" cy="1745878"/>
          </a:xfrm>
          <a:prstGeom prst="rect">
            <a:avLst/>
          </a:prstGeom>
        </p:spPr>
      </p:pic>
      <p:sp>
        <p:nvSpPr>
          <p:cNvPr id="28" name="Lưu đồ: Điểm Kết Thúc 27">
            <a:extLst>
              <a:ext uri="{FF2B5EF4-FFF2-40B4-BE49-F238E27FC236}">
                <a16:creationId xmlns:a16="http://schemas.microsoft.com/office/drawing/2014/main" id="{0E1D75A5-F024-F81F-6CAB-B8FB6C2ED528}"/>
              </a:ext>
            </a:extLst>
          </p:cNvPr>
          <p:cNvSpPr/>
          <p:nvPr/>
        </p:nvSpPr>
        <p:spPr>
          <a:xfrm>
            <a:off x="1086713" y="629709"/>
            <a:ext cx="7236193" cy="1307752"/>
          </a:xfrm>
          <a:prstGeom prst="flowChartTerminator">
            <a:avLst/>
          </a:prstGeom>
          <a:solidFill>
            <a:srgbClr val="456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Times New Roman" panose="02020603050405020304" pitchFamily="18" charset="0"/>
                <a:cs typeface="Times New Roman" panose="02020603050405020304" pitchFamily="18" charset="0"/>
              </a:rPr>
              <a:t>Yêu cầu: Thảo luận nhóm câu hỏi 2,3,4 theo kĩ thuật 4 ô vuông </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734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5"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Hình ảnh 62">
            <a:extLst>
              <a:ext uri="{FF2B5EF4-FFF2-40B4-BE49-F238E27FC236}">
                <a16:creationId xmlns:a16="http://schemas.microsoft.com/office/drawing/2014/main" id="{5687518F-FF76-DDF9-BB6D-863645946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766" y="-256126"/>
            <a:ext cx="1622234" cy="1833078"/>
          </a:xfrm>
          <a:prstGeom prst="rect">
            <a:avLst/>
          </a:prstGeom>
        </p:spPr>
      </p:pic>
      <p:sp>
        <p:nvSpPr>
          <p:cNvPr id="16" name="Lưu đồ: Chuẩn bị 15">
            <a:extLst>
              <a:ext uri="{FF2B5EF4-FFF2-40B4-BE49-F238E27FC236}">
                <a16:creationId xmlns:a16="http://schemas.microsoft.com/office/drawing/2014/main" id="{8BFAB668-0EAE-C0A4-B41F-8CCE439B5112}"/>
              </a:ext>
            </a:extLst>
          </p:cNvPr>
          <p:cNvSpPr/>
          <p:nvPr/>
        </p:nvSpPr>
        <p:spPr>
          <a:xfrm>
            <a:off x="378967" y="913970"/>
            <a:ext cx="2457539" cy="584776"/>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1</a:t>
            </a:r>
          </a:p>
        </p:txBody>
      </p:sp>
      <p:cxnSp>
        <p:nvCxnSpPr>
          <p:cNvPr id="17" name="Đường kết nối Mũi tên Thẳng 16">
            <a:extLst>
              <a:ext uri="{FF2B5EF4-FFF2-40B4-BE49-F238E27FC236}">
                <a16:creationId xmlns:a16="http://schemas.microsoft.com/office/drawing/2014/main" id="{A3E08A10-4BD9-75DE-0290-1C76E7C79F3B}"/>
              </a:ext>
            </a:extLst>
          </p:cNvPr>
          <p:cNvCxnSpPr>
            <a:cxnSpLocks/>
            <a:stCxn id="16" idx="3"/>
            <a:endCxn id="20" idx="1"/>
          </p:cNvCxnSpPr>
          <p:nvPr/>
        </p:nvCxnSpPr>
        <p:spPr>
          <a:xfrm>
            <a:off x="2836506" y="1206358"/>
            <a:ext cx="347850" cy="0"/>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F3FEB9BD-B2C7-3AEE-E48D-7B7A6ED1DDE3}"/>
              </a:ext>
            </a:extLst>
          </p:cNvPr>
          <p:cNvSpPr txBox="1"/>
          <p:nvPr/>
        </p:nvSpPr>
        <p:spPr>
          <a:xfrm>
            <a:off x="3184356" y="513860"/>
            <a:ext cx="7421776" cy="1384995"/>
          </a:xfrm>
          <a:prstGeom prst="rect">
            <a:avLst/>
          </a:prstGeom>
          <a:noFill/>
          <a:ln w="38100">
            <a:solidFill>
              <a:srgbClr val="4179DA"/>
            </a:solidFill>
          </a:ln>
        </p:spPr>
        <p:txBody>
          <a:bodyPr wrap="square">
            <a:spAutoFit/>
          </a:bodyPr>
          <a:lstStyle/>
          <a:p>
            <a:pPr algn="just"/>
            <a:r>
              <a:rPr lang="it-IT" sz="2800" dirty="0">
                <a:latin typeface="Times New Roman" panose="02020603050405020304" pitchFamily="18" charset="0"/>
                <a:cs typeface="Times New Roman" panose="02020603050405020304" pitchFamily="18" charset="0"/>
              </a:rPr>
              <a:t>Trình bày nhận xét phần trình bày của nhóm bạn về thầy Ha- men  qua trang phục của thầy Hamen trong buổi học cuối cùng.</a:t>
            </a:r>
            <a:endParaRPr lang="en-US" sz="2800" dirty="0">
              <a:latin typeface="Times New Roman" panose="02020603050405020304" pitchFamily="18" charset="0"/>
              <a:cs typeface="Times New Roman" panose="02020603050405020304" pitchFamily="18" charset="0"/>
            </a:endParaRPr>
          </a:p>
        </p:txBody>
      </p:sp>
      <p:sp>
        <p:nvSpPr>
          <p:cNvPr id="34" name="Lưu đồ: Chuẩn bị 33">
            <a:extLst>
              <a:ext uri="{FF2B5EF4-FFF2-40B4-BE49-F238E27FC236}">
                <a16:creationId xmlns:a16="http://schemas.microsoft.com/office/drawing/2014/main" id="{8421EBF2-C37B-DB41-E93C-D3EEF76A81E8}"/>
              </a:ext>
            </a:extLst>
          </p:cNvPr>
          <p:cNvSpPr/>
          <p:nvPr/>
        </p:nvSpPr>
        <p:spPr>
          <a:xfrm>
            <a:off x="378967" y="2541260"/>
            <a:ext cx="2457539" cy="584776"/>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2</a:t>
            </a:r>
          </a:p>
        </p:txBody>
      </p:sp>
      <p:cxnSp>
        <p:nvCxnSpPr>
          <p:cNvPr id="36" name="Đường kết nối Mũi tên Thẳng 35">
            <a:extLst>
              <a:ext uri="{FF2B5EF4-FFF2-40B4-BE49-F238E27FC236}">
                <a16:creationId xmlns:a16="http://schemas.microsoft.com/office/drawing/2014/main" id="{253806EA-8A67-643D-3D83-2DD76C314251}"/>
              </a:ext>
            </a:extLst>
          </p:cNvPr>
          <p:cNvCxnSpPr>
            <a:cxnSpLocks/>
            <a:stCxn id="34" idx="3"/>
            <a:endCxn id="37" idx="1"/>
          </p:cNvCxnSpPr>
          <p:nvPr/>
        </p:nvCxnSpPr>
        <p:spPr>
          <a:xfrm flipV="1">
            <a:off x="2836506" y="2823992"/>
            <a:ext cx="366511" cy="9656"/>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
            <a:extLst>
              <a:ext uri="{FF2B5EF4-FFF2-40B4-BE49-F238E27FC236}">
                <a16:creationId xmlns:a16="http://schemas.microsoft.com/office/drawing/2014/main" id="{C6441088-D812-09D3-A655-4931B392283E}"/>
              </a:ext>
            </a:extLst>
          </p:cNvPr>
          <p:cNvSpPr txBox="1"/>
          <p:nvPr/>
        </p:nvSpPr>
        <p:spPr>
          <a:xfrm>
            <a:off x="3203017" y="2346938"/>
            <a:ext cx="7421776" cy="954107"/>
          </a:xfrm>
          <a:prstGeom prst="rect">
            <a:avLst/>
          </a:prstGeom>
          <a:noFill/>
          <a:ln w="38100">
            <a:solidFill>
              <a:srgbClr val="4179DA"/>
            </a:solidFill>
          </a:ln>
        </p:spPr>
        <p:txBody>
          <a:bodyPr wrap="square">
            <a:spAutoFit/>
          </a:bodyPr>
          <a:lstStyle/>
          <a:p>
            <a:pPr algn="just"/>
            <a:r>
              <a:rPr lang="it-IT" sz="2800" dirty="0">
                <a:latin typeface="Times New Roman" panose="02020603050405020304" pitchFamily="18" charset="0"/>
                <a:cs typeface="Times New Roman" panose="02020603050405020304" pitchFamily="18" charset="0"/>
              </a:rPr>
              <a:t>Trình bày nhận xét phần trình bày của nhóm bạn về thầy Ha- men thái độ với học sinh</a:t>
            </a:r>
            <a:endParaRPr lang="en-US" sz="2800" dirty="0">
              <a:latin typeface="Times New Roman" panose="02020603050405020304" pitchFamily="18" charset="0"/>
              <a:cs typeface="Times New Roman" panose="02020603050405020304" pitchFamily="18" charset="0"/>
            </a:endParaRPr>
          </a:p>
        </p:txBody>
      </p:sp>
      <p:sp>
        <p:nvSpPr>
          <p:cNvPr id="38" name="Lưu đồ: Chuẩn bị 37">
            <a:extLst>
              <a:ext uri="{FF2B5EF4-FFF2-40B4-BE49-F238E27FC236}">
                <a16:creationId xmlns:a16="http://schemas.microsoft.com/office/drawing/2014/main" id="{54330F5D-D5B7-6D97-A7F2-96C1A5AD586B}"/>
              </a:ext>
            </a:extLst>
          </p:cNvPr>
          <p:cNvSpPr/>
          <p:nvPr/>
        </p:nvSpPr>
        <p:spPr>
          <a:xfrm>
            <a:off x="378967" y="4149235"/>
            <a:ext cx="2457539" cy="584776"/>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3</a:t>
            </a:r>
          </a:p>
        </p:txBody>
      </p:sp>
      <p:cxnSp>
        <p:nvCxnSpPr>
          <p:cNvPr id="41" name="Đường kết nối Mũi tên Thẳng 40">
            <a:extLst>
              <a:ext uri="{FF2B5EF4-FFF2-40B4-BE49-F238E27FC236}">
                <a16:creationId xmlns:a16="http://schemas.microsoft.com/office/drawing/2014/main" id="{2761EF9B-EA7C-5E1A-AE37-5406EDC67000}"/>
              </a:ext>
            </a:extLst>
          </p:cNvPr>
          <p:cNvCxnSpPr>
            <a:cxnSpLocks/>
            <a:stCxn id="38" idx="3"/>
            <a:endCxn id="42" idx="1"/>
          </p:cNvCxnSpPr>
          <p:nvPr/>
        </p:nvCxnSpPr>
        <p:spPr>
          <a:xfrm flipV="1">
            <a:off x="2836506" y="4431353"/>
            <a:ext cx="366511" cy="10270"/>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3">
            <a:extLst>
              <a:ext uri="{FF2B5EF4-FFF2-40B4-BE49-F238E27FC236}">
                <a16:creationId xmlns:a16="http://schemas.microsoft.com/office/drawing/2014/main" id="{A2FF8C8F-349D-1245-1956-BB1147054BDC}"/>
              </a:ext>
            </a:extLst>
          </p:cNvPr>
          <p:cNvSpPr txBox="1"/>
          <p:nvPr/>
        </p:nvSpPr>
        <p:spPr>
          <a:xfrm>
            <a:off x="3203017" y="3954299"/>
            <a:ext cx="7808583" cy="954107"/>
          </a:xfrm>
          <a:prstGeom prst="rect">
            <a:avLst/>
          </a:prstGeom>
          <a:noFill/>
          <a:ln w="38100">
            <a:solidFill>
              <a:srgbClr val="4179DA"/>
            </a:solidFill>
          </a:ln>
        </p:spPr>
        <p:txBody>
          <a:bodyPr wrap="square">
            <a:spAutoFit/>
          </a:bodyPr>
          <a:lstStyle/>
          <a:p>
            <a:pPr algn="just" fontAlgn="base"/>
            <a:r>
              <a:rPr lang="it-IT" sz="2800" dirty="0">
                <a:latin typeface="Times New Roman" panose="02020603050405020304" pitchFamily="18" charset="0"/>
                <a:cs typeface="Times New Roman" panose="02020603050405020304" pitchFamily="18" charset="0"/>
              </a:rPr>
              <a:t>Trình bày nhận xét phần trình bày của nhóm bạn về thầy Ha- men qua suy nghĩ, nhìn nhận về  tiếng Pháp </a:t>
            </a:r>
            <a:endParaRPr lang="en-US" sz="2800" dirty="0">
              <a:latin typeface="Times New Roman" panose="02020603050405020304" pitchFamily="18" charset="0"/>
              <a:cs typeface="Times New Roman" panose="02020603050405020304" pitchFamily="18" charset="0"/>
            </a:endParaRPr>
          </a:p>
        </p:txBody>
      </p:sp>
      <p:sp>
        <p:nvSpPr>
          <p:cNvPr id="45" name="Lưu đồ: Chuẩn bị 44">
            <a:extLst>
              <a:ext uri="{FF2B5EF4-FFF2-40B4-BE49-F238E27FC236}">
                <a16:creationId xmlns:a16="http://schemas.microsoft.com/office/drawing/2014/main" id="{FF73AD70-03BF-3869-EE21-AE86C2526FE9}"/>
              </a:ext>
            </a:extLst>
          </p:cNvPr>
          <p:cNvSpPr/>
          <p:nvPr/>
        </p:nvSpPr>
        <p:spPr>
          <a:xfrm>
            <a:off x="378967" y="5711453"/>
            <a:ext cx="2457539" cy="584776"/>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4</a:t>
            </a:r>
          </a:p>
        </p:txBody>
      </p:sp>
      <p:cxnSp>
        <p:nvCxnSpPr>
          <p:cNvPr id="46" name="Đường kết nối Mũi tên Thẳng 45">
            <a:extLst>
              <a:ext uri="{FF2B5EF4-FFF2-40B4-BE49-F238E27FC236}">
                <a16:creationId xmlns:a16="http://schemas.microsoft.com/office/drawing/2014/main" id="{473B1B23-911B-14A5-2B28-319B69C405D3}"/>
              </a:ext>
            </a:extLst>
          </p:cNvPr>
          <p:cNvCxnSpPr>
            <a:cxnSpLocks/>
            <a:stCxn id="45" idx="3"/>
            <a:endCxn id="47" idx="1"/>
          </p:cNvCxnSpPr>
          <p:nvPr/>
        </p:nvCxnSpPr>
        <p:spPr>
          <a:xfrm>
            <a:off x="2836506" y="6003841"/>
            <a:ext cx="366511" cy="34873"/>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3">
            <a:extLst>
              <a:ext uri="{FF2B5EF4-FFF2-40B4-BE49-F238E27FC236}">
                <a16:creationId xmlns:a16="http://schemas.microsoft.com/office/drawing/2014/main" id="{23B1C56D-299D-D411-9166-D8243ED932C5}"/>
              </a:ext>
            </a:extLst>
          </p:cNvPr>
          <p:cNvSpPr txBox="1"/>
          <p:nvPr/>
        </p:nvSpPr>
        <p:spPr>
          <a:xfrm>
            <a:off x="3203017" y="5346216"/>
            <a:ext cx="7421776" cy="1384995"/>
          </a:xfrm>
          <a:prstGeom prst="rect">
            <a:avLst/>
          </a:prstGeom>
          <a:noFill/>
          <a:ln w="38100">
            <a:solidFill>
              <a:srgbClr val="4179DA"/>
            </a:solidFill>
          </a:ln>
        </p:spPr>
        <p:txBody>
          <a:bodyPr wrap="square">
            <a:spAutoFit/>
          </a:bodyPr>
          <a:lstStyle/>
          <a:p>
            <a:pPr algn="just" fontAlgn="base"/>
            <a:r>
              <a:rPr lang="it-IT" sz="2800" dirty="0">
                <a:solidFill>
                  <a:srgbClr val="000000"/>
                </a:solidFill>
                <a:latin typeface="Times New Roman" panose="02020603050405020304" pitchFamily="18" charset="0"/>
                <a:ea typeface="Times New Roman" panose="02020603050405020304" pitchFamily="18" charset="0"/>
              </a:rPr>
              <a:t>Trình bày nhận xét phần trình bày của nhóm bạn về thầy Ha- men  qua hành động, cử chỉ lúc kết thúc buổi học.</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7970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34" grpId="0" animBg="1"/>
      <p:bldP spid="37" grpId="0" animBg="1"/>
      <p:bldP spid="38" grpId="0" animBg="1"/>
      <p:bldP spid="42" grpId="0" animBg="1"/>
      <p:bldP spid="45"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6EDA0827-1D52-97A1-6C14-388F1AD42AF3}"/>
              </a:ext>
            </a:extLst>
          </p:cNvPr>
          <p:cNvGraphicFramePr>
            <a:graphicFrameLocks noGrp="1"/>
          </p:cNvGraphicFramePr>
          <p:nvPr>
            <p:ph idx="1"/>
            <p:extLst>
              <p:ext uri="{D42A27DB-BD31-4B8C-83A1-F6EECF244321}">
                <p14:modId xmlns:p14="http://schemas.microsoft.com/office/powerpoint/2010/main" val="545434438"/>
              </p:ext>
            </p:extLst>
          </p:nvPr>
        </p:nvGraphicFramePr>
        <p:xfrm>
          <a:off x="308605" y="1138335"/>
          <a:ext cx="11574790" cy="5502572"/>
        </p:xfrm>
        <a:graphic>
          <a:graphicData uri="http://schemas.openxmlformats.org/drawingml/2006/table">
            <a:tbl>
              <a:tblPr>
                <a:tableStyleId>{5C22544A-7EE6-4342-B048-85BDC9FD1C3A}</a:tableStyleId>
              </a:tblPr>
              <a:tblGrid>
                <a:gridCol w="3408519">
                  <a:extLst>
                    <a:ext uri="{9D8B030D-6E8A-4147-A177-3AD203B41FA5}">
                      <a16:colId xmlns:a16="http://schemas.microsoft.com/office/drawing/2014/main" val="2176687111"/>
                    </a:ext>
                  </a:extLst>
                </a:gridCol>
                <a:gridCol w="8166271">
                  <a:extLst>
                    <a:ext uri="{9D8B030D-6E8A-4147-A177-3AD203B41FA5}">
                      <a16:colId xmlns:a16="http://schemas.microsoft.com/office/drawing/2014/main" val="1498847887"/>
                    </a:ext>
                  </a:extLst>
                </a:gridCol>
              </a:tblGrid>
              <a:tr h="749801">
                <a:tc>
                  <a:txBody>
                    <a:bodyPr/>
                    <a:lstStyle/>
                    <a:p>
                      <a:pPr marL="0" marR="0" algn="ctr">
                        <a:spcBef>
                          <a:spcPts val="0"/>
                        </a:spcBef>
                        <a:spcAft>
                          <a:spcPts val="0"/>
                        </a:spcAft>
                      </a:pPr>
                      <a:r>
                        <a:rPr lang="fr-FR" sz="2800" b="1" dirty="0" err="1">
                          <a:solidFill>
                            <a:schemeClr val="bg1"/>
                          </a:solidFill>
                          <a:effectLst/>
                          <a:latin typeface="Times New Roman" panose="02020603050405020304" pitchFamily="18" charset="0"/>
                          <a:cs typeface="Times New Roman" panose="02020603050405020304" pitchFamily="18" charset="0"/>
                        </a:rPr>
                        <a:t>Nội</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dung</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tìm</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hiểu</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Trả</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lời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2235720279"/>
                  </a:ext>
                </a:extLst>
              </a:tr>
              <a:tr h="4752771">
                <a:tc>
                  <a:txBody>
                    <a:bodyPr/>
                    <a:lstStyle/>
                    <a:p>
                      <a:pPr marL="0" marR="0" algn="ctr">
                        <a:spcBef>
                          <a:spcPts val="0"/>
                        </a:spcBef>
                        <a:spcAft>
                          <a:spcPts val="0"/>
                        </a:spcAft>
                      </a:pPr>
                      <a:r>
                        <a:rPr lang="it-IT" sz="2800" dirty="0">
                          <a:effectLst/>
                          <a:latin typeface="Times New Roman" panose="02020603050405020304" pitchFamily="18" charset="0"/>
                          <a:cs typeface="Times New Roman" panose="02020603050405020304" pitchFamily="18" charset="0"/>
                        </a:rPr>
                        <a:t>(2) Hãy nêu một số biểu hiện cụ thể trong văn bản thể hiện đặc điểm tính cách của thầy Hamen theo các phương diện thể hiện?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0" algn="l"/>
                          <a:tab pos="57150" algn="l"/>
                          <a:tab pos="609600" algn="l"/>
                        </a:tabLst>
                        <a:defRPr/>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565943"/>
                  </a:ext>
                </a:extLst>
              </a:tr>
            </a:tbl>
          </a:graphicData>
        </a:graphic>
      </p:graphicFrame>
      <p:sp>
        <p:nvSpPr>
          <p:cNvPr id="5" name="Rectangle 1">
            <a:extLst>
              <a:ext uri="{FF2B5EF4-FFF2-40B4-BE49-F238E27FC236}">
                <a16:creationId xmlns:a16="http://schemas.microsoft.com/office/drawing/2014/main" id="{5D349D4F-3B27-5ED8-D083-0AC4DB7A56F5}"/>
              </a:ext>
            </a:extLst>
          </p:cNvPr>
          <p:cNvSpPr>
            <a:spLocks noChangeArrowheads="1"/>
          </p:cNvSpPr>
          <p:nvPr/>
        </p:nvSpPr>
        <p:spPr bwMode="auto">
          <a:xfrm>
            <a:off x="2138608" y="100721"/>
            <a:ext cx="8511946" cy="646331"/>
          </a:xfrm>
          <a:prstGeom prst="rect">
            <a:avLst/>
          </a:prstGeom>
          <a:solidFill>
            <a:srgbClr val="0099FF"/>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Ha-men</a:t>
            </a:r>
            <a:endPar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21A7818B-004F-2EE9-BF89-93691385BF9E}"/>
              </a:ext>
            </a:extLst>
          </p:cNvPr>
          <p:cNvSpPr txBox="1"/>
          <p:nvPr/>
        </p:nvSpPr>
        <p:spPr>
          <a:xfrm>
            <a:off x="3815980" y="1908429"/>
            <a:ext cx="7886692" cy="523220"/>
          </a:xfrm>
          <a:prstGeom prst="rect">
            <a:avLst/>
          </a:prstGeom>
          <a:noFill/>
        </p:spPr>
        <p:txBody>
          <a:bodyPr wrap="square">
            <a:spAutoFit/>
          </a:bodyPr>
          <a:lstStyle/>
          <a:p>
            <a:pPr marL="0" marR="0" algn="just" fontAlgn="base">
              <a:spcBef>
                <a:spcPts val="0"/>
              </a:spcBef>
              <a:spcAft>
                <a:spcPts val="0"/>
              </a:spcAft>
            </a:pP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588AD380-B243-5105-DE36-2B366E17AB57}"/>
              </a:ext>
            </a:extLst>
          </p:cNvPr>
          <p:cNvSpPr txBox="1"/>
          <p:nvPr/>
        </p:nvSpPr>
        <p:spPr>
          <a:xfrm>
            <a:off x="3750167" y="3133093"/>
            <a:ext cx="7886691" cy="954107"/>
          </a:xfrm>
          <a:prstGeom prst="rect">
            <a:avLst/>
          </a:prstGeom>
          <a:noFill/>
        </p:spPr>
        <p:txBody>
          <a:bodyPr wrap="square">
            <a:spAutoFit/>
          </a:bodyPr>
          <a:lstStyle/>
          <a:p>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Xưng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cs typeface="Times New Roman" panose="02020603050405020304" pitchFamily="18" charset="0"/>
              </a:rPr>
              <a:t>”</a:t>
            </a:r>
            <a:endParaRPr lang="en-US" sz="2800" dirty="0"/>
          </a:p>
        </p:txBody>
      </p:sp>
      <p:sp>
        <p:nvSpPr>
          <p:cNvPr id="11" name="Hộp Văn bản 10">
            <a:extLst>
              <a:ext uri="{FF2B5EF4-FFF2-40B4-BE49-F238E27FC236}">
                <a16:creationId xmlns:a16="http://schemas.microsoft.com/office/drawing/2014/main" id="{8F37AB87-B50D-5EB1-9911-76F47EECD1C1}"/>
              </a:ext>
            </a:extLst>
          </p:cNvPr>
          <p:cNvSpPr txBox="1"/>
          <p:nvPr/>
        </p:nvSpPr>
        <p:spPr>
          <a:xfrm>
            <a:off x="3750167" y="4224068"/>
            <a:ext cx="7354110" cy="523220"/>
          </a:xfrm>
          <a:prstGeom prst="rect">
            <a:avLst/>
          </a:prstGeom>
          <a:noFill/>
        </p:spPr>
        <p:txBody>
          <a:bodyPr wrap="square">
            <a:spAutoFit/>
          </a:bodyPr>
          <a:lstStyle/>
          <a:p>
            <a:pPr marL="0" marR="0" algn="just" fontAlgn="base">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Phrăng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tồn</a:t>
            </a:r>
            <a:r>
              <a:rPr lang="en-US" sz="2800" dirty="0">
                <a:effectLst/>
                <a:latin typeface="Times New Roman" panose="02020603050405020304" pitchFamily="18" charset="0"/>
                <a:cs typeface="Times New Roman" panose="02020603050405020304" pitchFamily="18" charset="0"/>
              </a:rPr>
              <a:t> </a:t>
            </a:r>
          </a:p>
        </p:txBody>
      </p:sp>
      <p:sp>
        <p:nvSpPr>
          <p:cNvPr id="13" name="Hộp Văn bản 12">
            <a:extLst>
              <a:ext uri="{FF2B5EF4-FFF2-40B4-BE49-F238E27FC236}">
                <a16:creationId xmlns:a16="http://schemas.microsoft.com/office/drawing/2014/main" id="{94947357-3E30-520B-BA6E-0E4C1F5C6135}"/>
              </a:ext>
            </a:extLst>
          </p:cNvPr>
          <p:cNvSpPr txBox="1"/>
          <p:nvPr/>
        </p:nvSpPr>
        <p:spPr>
          <a:xfrm>
            <a:off x="3835336" y="4884156"/>
            <a:ext cx="7939897" cy="1384995"/>
          </a:xfrm>
          <a:prstGeom prst="rect">
            <a:avLst/>
          </a:prstGeom>
          <a:noFill/>
        </p:spPr>
        <p:txBody>
          <a:bodyPr wrap="square">
            <a:spAutoFit/>
          </a:bodyPr>
          <a:lstStyle/>
          <a:p>
            <a:pPr marL="0" marR="0" algn="just" fontAlgn="base">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C56698B1-C14F-DC5B-A94B-05725D693ED0}"/>
              </a:ext>
            </a:extLst>
          </p:cNvPr>
          <p:cNvSpPr txBox="1"/>
          <p:nvPr/>
        </p:nvSpPr>
        <p:spPr>
          <a:xfrm>
            <a:off x="3815980" y="2568517"/>
            <a:ext cx="8156221"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0" algn="l"/>
                <a:tab pos="57150" algn="l"/>
                <a:tab pos="609600" algn="l"/>
              </a:tabLst>
              <a:defRPr/>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Phrăng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muộn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dàng</a:t>
            </a:r>
            <a:r>
              <a:rPr lang="en-US" sz="280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4160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ỗ dành sẵn cho Nội dung 3">
            <a:extLst>
              <a:ext uri="{FF2B5EF4-FFF2-40B4-BE49-F238E27FC236}">
                <a16:creationId xmlns:a16="http://schemas.microsoft.com/office/drawing/2014/main" id="{5D795A4F-9D99-654D-0D68-29237573FCAF}"/>
              </a:ext>
            </a:extLst>
          </p:cNvPr>
          <p:cNvGraphicFramePr>
            <a:graphicFrameLocks noGrp="1"/>
          </p:cNvGraphicFramePr>
          <p:nvPr>
            <p:ph idx="1"/>
            <p:extLst>
              <p:ext uri="{D42A27DB-BD31-4B8C-83A1-F6EECF244321}">
                <p14:modId xmlns:p14="http://schemas.microsoft.com/office/powerpoint/2010/main" val="3644956256"/>
              </p:ext>
            </p:extLst>
          </p:nvPr>
        </p:nvGraphicFramePr>
        <p:xfrm>
          <a:off x="426494" y="888684"/>
          <a:ext cx="11591732" cy="5814774"/>
        </p:xfrm>
        <a:graphic>
          <a:graphicData uri="http://schemas.openxmlformats.org/drawingml/2006/table">
            <a:tbl>
              <a:tblPr>
                <a:tableStyleId>{5C22544A-7EE6-4342-B048-85BDC9FD1C3A}</a:tableStyleId>
              </a:tblPr>
              <a:tblGrid>
                <a:gridCol w="2879773">
                  <a:extLst>
                    <a:ext uri="{9D8B030D-6E8A-4147-A177-3AD203B41FA5}">
                      <a16:colId xmlns:a16="http://schemas.microsoft.com/office/drawing/2014/main" val="2176687111"/>
                    </a:ext>
                  </a:extLst>
                </a:gridCol>
                <a:gridCol w="8711959">
                  <a:extLst>
                    <a:ext uri="{9D8B030D-6E8A-4147-A177-3AD203B41FA5}">
                      <a16:colId xmlns:a16="http://schemas.microsoft.com/office/drawing/2014/main" val="1498847887"/>
                    </a:ext>
                  </a:extLst>
                </a:gridCol>
              </a:tblGrid>
              <a:tr h="497633">
                <a:tc>
                  <a:txBody>
                    <a:bodyPr/>
                    <a:lstStyle/>
                    <a:p>
                      <a:pPr marL="0" marR="0" algn="ctr">
                        <a:spcBef>
                          <a:spcPts val="0"/>
                        </a:spcBef>
                        <a:spcAft>
                          <a:spcPts val="0"/>
                        </a:spcAft>
                      </a:pPr>
                      <a:r>
                        <a:rPr lang="fr-FR" sz="2800" b="1" dirty="0" err="1">
                          <a:solidFill>
                            <a:schemeClr val="bg1"/>
                          </a:solidFill>
                          <a:effectLst/>
                          <a:latin typeface="Times New Roman" panose="02020603050405020304" pitchFamily="18" charset="0"/>
                          <a:cs typeface="Times New Roman" panose="02020603050405020304" pitchFamily="18" charset="0"/>
                        </a:rPr>
                        <a:t>Nội</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dung</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tìm</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hiểu</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Trả</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lời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2235720279"/>
                  </a:ext>
                </a:extLst>
              </a:tr>
              <a:tr h="5317141">
                <a:tc>
                  <a:txBody>
                    <a:bodyPr/>
                    <a:lstStyle/>
                    <a:p>
                      <a:pPr marL="0" marR="0" algn="ctr">
                        <a:spcBef>
                          <a:spcPts val="0"/>
                        </a:spcBef>
                        <a:spcAft>
                          <a:spcPts val="0"/>
                        </a:spcAft>
                      </a:pPr>
                      <a:r>
                        <a:rPr lang="it-IT" sz="2800" dirty="0">
                          <a:effectLst/>
                          <a:latin typeface="Times New Roman" panose="02020603050405020304" pitchFamily="18" charset="0"/>
                          <a:cs typeface="Times New Roman" panose="02020603050405020304" pitchFamily="18" charset="0"/>
                        </a:rPr>
                        <a:t>(3) Phân tích một số chi tiết cụ thể thể hiện suy nghĩ, cách nhìn nhận về thầy Hamen và thái độ với việc học tiếng Pháp.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628417"/>
                  </a:ext>
                </a:extLst>
              </a:tr>
            </a:tbl>
          </a:graphicData>
        </a:graphic>
      </p:graphicFrame>
      <p:sp>
        <p:nvSpPr>
          <p:cNvPr id="5" name="Rectangle 1">
            <a:extLst>
              <a:ext uri="{FF2B5EF4-FFF2-40B4-BE49-F238E27FC236}">
                <a16:creationId xmlns:a16="http://schemas.microsoft.com/office/drawing/2014/main" id="{5D349D4F-3B27-5ED8-D083-0AC4DB7A56F5}"/>
              </a:ext>
            </a:extLst>
          </p:cNvPr>
          <p:cNvSpPr>
            <a:spLocks noChangeArrowheads="1"/>
          </p:cNvSpPr>
          <p:nvPr/>
        </p:nvSpPr>
        <p:spPr bwMode="auto">
          <a:xfrm>
            <a:off x="2158064" y="80818"/>
            <a:ext cx="8511946" cy="646331"/>
          </a:xfrm>
          <a:prstGeom prst="rect">
            <a:avLst/>
          </a:prstGeom>
          <a:solidFill>
            <a:srgbClr val="0099FF"/>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Ha-men</a:t>
            </a:r>
            <a:endPar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9D421F74-754E-5E5C-9F9A-C1B15F938937}"/>
              </a:ext>
            </a:extLst>
          </p:cNvPr>
          <p:cNvGraphicFramePr>
            <a:graphicFrameLocks noGrp="1"/>
          </p:cNvGraphicFramePr>
          <p:nvPr>
            <p:extLst>
              <p:ext uri="{D42A27DB-BD31-4B8C-83A1-F6EECF244321}">
                <p14:modId xmlns:p14="http://schemas.microsoft.com/office/powerpoint/2010/main" val="714669799"/>
              </p:ext>
            </p:extLst>
          </p:nvPr>
        </p:nvGraphicFramePr>
        <p:xfrm>
          <a:off x="564870" y="7401577"/>
          <a:ext cx="9301753" cy="11658926"/>
        </p:xfrm>
        <a:graphic>
          <a:graphicData uri="http://schemas.openxmlformats.org/drawingml/2006/table">
            <a:tbl>
              <a:tblPr>
                <a:tableStyleId>{5C22544A-7EE6-4342-B048-85BDC9FD1C3A}</a:tableStyleId>
              </a:tblPr>
              <a:tblGrid>
                <a:gridCol w="1917592">
                  <a:extLst>
                    <a:ext uri="{9D8B030D-6E8A-4147-A177-3AD203B41FA5}">
                      <a16:colId xmlns:a16="http://schemas.microsoft.com/office/drawing/2014/main" val="2338752780"/>
                    </a:ext>
                  </a:extLst>
                </a:gridCol>
                <a:gridCol w="7384161">
                  <a:extLst>
                    <a:ext uri="{9D8B030D-6E8A-4147-A177-3AD203B41FA5}">
                      <a16:colId xmlns:a16="http://schemas.microsoft.com/office/drawing/2014/main" val="1168217593"/>
                    </a:ext>
                  </a:extLst>
                </a:gridCol>
              </a:tblGrid>
              <a:tr h="5576008">
                <a:tc>
                  <a:txBody>
                    <a:bodyPr/>
                    <a:lstStyle/>
                    <a:p>
                      <a:pPr marL="0" marR="177165"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(3) Suy nghĩ, nhìn nhận về  tiếng Pháp.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fontAlgn="base">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73701900"/>
                  </a:ext>
                </a:extLst>
              </a:tr>
              <a:tr h="6082918">
                <a:tc>
                  <a:txBody>
                    <a:bodyPr/>
                    <a:lstStyle/>
                    <a:p>
                      <a:pPr marL="0" marR="177165" algn="just">
                        <a:spcBef>
                          <a:spcPts val="0"/>
                        </a:spcBef>
                        <a:spcAft>
                          <a:spcPts val="0"/>
                        </a:spcAft>
                        <a:tabLst>
                          <a:tab pos="0" algn="l"/>
                          <a:tab pos="57150" algn="l"/>
                          <a:tab pos="609600" algn="l"/>
                        </a:tabLst>
                      </a:pPr>
                      <a:r>
                        <a:rPr lang="de-DE" sz="2800">
                          <a:effectLst/>
                          <a:latin typeface="Times New Roman" panose="02020603050405020304" pitchFamily="18" charset="0"/>
                          <a:cs typeface="Times New Roman" panose="02020603050405020304" pitchFamily="18" charset="0"/>
                        </a:rPr>
                        <a:t>(4) Hành động cử chỉ lúc kết thúc buổi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+Nỗi đau đớn, xúc động trong lòng thầy lên đến cực điểm khi tiếng chuông nhà thờ điểm 12 tiếng và tiếng kèn quân Phổ báo hiệu hết giờ học, báo hiệu việc chấm dứt học tiếng Pháp.</a:t>
                      </a:r>
                      <a:endParaRPr lang="en-US" sz="2800" dirty="0">
                        <a:effectLst/>
                        <a:latin typeface="Times New Roman" panose="02020603050405020304" pitchFamily="18" charset="0"/>
                        <a:cs typeface="Times New Roman" panose="02020603050405020304" pitchFamily="18" charset="0"/>
                      </a:endParaRPr>
                    </a:p>
                    <a:p>
                      <a:pPr marL="0" marR="0"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 Thầy Ha- men" người tái nhợt"," nghẹn ngào, không nói được hết câu", " cầm một hòn phấn và dằn mạnh hết sức, thầy cố viết thật to: " NƯỚC PHÁP MUÔN NĂM!" và " đầu dựa vào tường', " chẳng</a:t>
                      </a:r>
                      <a:endParaRPr lang="en-US" sz="2800" dirty="0">
                        <a:effectLst/>
                        <a:latin typeface="Times New Roman" panose="02020603050405020304" pitchFamily="18" charset="0"/>
                        <a:cs typeface="Times New Roman" panose="02020603050405020304" pitchFamily="18" charset="0"/>
                      </a:endParaRPr>
                    </a:p>
                    <a:p>
                      <a:pPr marL="0" marR="0"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nói",  chỉ "giơ tay ra hiệu"</a:t>
                      </a:r>
                      <a:endParaRPr lang="en-US" sz="2800" dirty="0">
                        <a:effectLst/>
                        <a:latin typeface="Times New Roman" panose="02020603050405020304" pitchFamily="18" charset="0"/>
                        <a:cs typeface="Times New Roman" panose="02020603050405020304" pitchFamily="18" charset="0"/>
                      </a:endParaRPr>
                    </a:p>
                    <a:p>
                      <a:pPr marL="0" marR="0" algn="just"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-&gt; Biểu hiện của thầy thể hiện nỗi đau đớn, thất vọng. Đó  là người yêu nghề dạy học, yêu tiếng mẹ đẻ, người yêu nước sâu sắc,là người truyền lửa cho các thế hệ học sinh.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54418069"/>
                  </a:ext>
                </a:extLst>
              </a:tr>
            </a:tbl>
          </a:graphicData>
        </a:graphic>
      </p:graphicFrame>
      <p:sp>
        <p:nvSpPr>
          <p:cNvPr id="7" name="Hộp Văn bản 6">
            <a:extLst>
              <a:ext uri="{FF2B5EF4-FFF2-40B4-BE49-F238E27FC236}">
                <a16:creationId xmlns:a16="http://schemas.microsoft.com/office/drawing/2014/main" id="{21A7818B-004F-2EE9-BF89-93691385BF9E}"/>
              </a:ext>
            </a:extLst>
          </p:cNvPr>
          <p:cNvSpPr txBox="1"/>
          <p:nvPr/>
        </p:nvSpPr>
        <p:spPr>
          <a:xfrm>
            <a:off x="3457776" y="1386798"/>
            <a:ext cx="8327185" cy="523220"/>
          </a:xfrm>
          <a:prstGeom prst="rect">
            <a:avLst/>
          </a:prstGeom>
          <a:noFill/>
        </p:spPr>
        <p:txBody>
          <a:bodyPr wrap="square">
            <a:spAutoFit/>
          </a:bodyPr>
          <a:lstStyle/>
          <a:p>
            <a:pPr marL="0" marR="0" algn="just"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Thầy Ha- men nhìn nhận về  tiếng Pháp : Yêu tin, tự hào, </a:t>
            </a:r>
            <a:endParaRPr lang="en-US" sz="2800" dirty="0">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588AD380-B243-5105-DE36-2B366E17AB57}"/>
              </a:ext>
            </a:extLst>
          </p:cNvPr>
          <p:cNvSpPr txBox="1"/>
          <p:nvPr/>
        </p:nvSpPr>
        <p:spPr>
          <a:xfrm>
            <a:off x="3355139" y="1996204"/>
            <a:ext cx="8663087" cy="954107"/>
          </a:xfrm>
          <a:prstGeom prst="rect">
            <a:avLst/>
          </a:prstGeom>
          <a:noFill/>
        </p:spPr>
        <p:txBody>
          <a:bodyPr wrap="square">
            <a:spAutoFit/>
          </a:bodyPr>
          <a:lstStyle/>
          <a:p>
            <a:pPr marL="0" marR="0"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 Tự phê bình mình và mọi người có lúc đã sao nhãng việc học tập và dạy tiếng Pháp.</a:t>
            </a:r>
            <a:endParaRPr lang="en-US" sz="2800" dirty="0">
              <a:effectLst/>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8F37AB87-B50D-5EB1-9911-76F47EECD1C1}"/>
              </a:ext>
            </a:extLst>
          </p:cNvPr>
          <p:cNvSpPr txBox="1"/>
          <p:nvPr/>
        </p:nvSpPr>
        <p:spPr>
          <a:xfrm>
            <a:off x="3457775" y="2917902"/>
            <a:ext cx="8327185" cy="954107"/>
          </a:xfrm>
          <a:prstGeom prst="rect">
            <a:avLst/>
          </a:prstGeom>
          <a:noFill/>
        </p:spPr>
        <p:txBody>
          <a:bodyPr wrap="square">
            <a:spAutoFit/>
          </a:bodyPr>
          <a:lstStyle/>
          <a:p>
            <a:pPr marL="0" marR="0" algn="just"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 Ca ngợi vẻ đẹp của tiếng Pháp bằng những  lời nói sâu sắc  thiết tha thầy ca ngợi về vẻ đẹp của tiếng Pháp</a:t>
            </a:r>
            <a:endParaRPr lang="en-US" sz="2800" dirty="0">
              <a:effectLst/>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94947357-3E30-520B-BA6E-0E4C1F5C6135}"/>
              </a:ext>
            </a:extLst>
          </p:cNvPr>
          <p:cNvSpPr txBox="1"/>
          <p:nvPr/>
        </p:nvSpPr>
        <p:spPr>
          <a:xfrm>
            <a:off x="3457775" y="3997650"/>
            <a:ext cx="7939897" cy="523220"/>
          </a:xfrm>
          <a:prstGeom prst="rect">
            <a:avLst/>
          </a:prstGeom>
          <a:noFill/>
        </p:spPr>
        <p:txBody>
          <a:bodyPr wrap="square">
            <a:spAutoFit/>
          </a:bodyPr>
          <a:lstStyle/>
          <a:p>
            <a:pPr marL="0" marR="0"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 Nhắc  học sinh phải yêu mến, giữ gìn </a:t>
            </a:r>
            <a:endParaRPr lang="en-US" sz="2800" dirty="0">
              <a:effectLst/>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0A1000B0-D4AD-5805-56E2-533190AFDD4A}"/>
              </a:ext>
            </a:extLst>
          </p:cNvPr>
          <p:cNvSpPr txBox="1"/>
          <p:nvPr/>
        </p:nvSpPr>
        <p:spPr>
          <a:xfrm>
            <a:off x="3355139" y="4679875"/>
            <a:ext cx="8933676" cy="523220"/>
          </a:xfrm>
          <a:prstGeom prst="rect">
            <a:avLst/>
          </a:prstGeom>
          <a:noFill/>
        </p:spPr>
        <p:txBody>
          <a:bodyPr wrap="square">
            <a:spAutoFit/>
          </a:bodyPr>
          <a:lstStyle/>
          <a:p>
            <a:pPr marL="0" marR="0" fontAlgn="base">
              <a:spcBef>
                <a:spcPts val="0"/>
              </a:spcBef>
              <a:spcAft>
                <a:spcPts val="0"/>
              </a:spcAft>
            </a:pPr>
            <a:r>
              <a:rPr lang="de-DE" sz="2800" dirty="0">
                <a:effectLst/>
                <a:latin typeface="Times New Roman" panose="02020603050405020304" pitchFamily="18" charset="0"/>
                <a:cs typeface="Times New Roman" panose="02020603050405020304" pitchFamily="18" charset="0"/>
              </a:rPr>
              <a:t>- Thầy coi tiếng Pháp là vũ khí, là chìa khoá của chốn lao tù</a:t>
            </a:r>
            <a:endParaRPr lang="en-US" sz="2800" dirty="0">
              <a:effectLst/>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106D444D-B1B5-2C3A-36D9-33AD73C1675C}"/>
              </a:ext>
            </a:extLst>
          </p:cNvPr>
          <p:cNvSpPr txBox="1"/>
          <p:nvPr/>
        </p:nvSpPr>
        <p:spPr>
          <a:xfrm>
            <a:off x="3457775" y="5218989"/>
            <a:ext cx="8205690" cy="1384995"/>
          </a:xfrm>
          <a:prstGeom prst="rect">
            <a:avLst/>
          </a:prstGeom>
          <a:noFill/>
        </p:spPr>
        <p:txBody>
          <a:bodyPr wrap="square">
            <a:spAutoFit/>
          </a:bodyPr>
          <a:lstStyle/>
          <a:p>
            <a:pPr marL="0" marR="0" fontAlgn="base">
              <a:spcBef>
                <a:spcPts val="0"/>
              </a:spcBef>
              <a:spcAft>
                <a:spcPts val="0"/>
              </a:spcAft>
            </a:pPr>
            <a:r>
              <a:rPr lang="de-DE" sz="2800" b="1" dirty="0">
                <a:solidFill>
                  <a:srgbClr val="FF0000"/>
                </a:solidFill>
                <a:effectLst/>
                <a:latin typeface="Times New Roman" panose="02020603050405020304" pitchFamily="18" charset="0"/>
                <a:cs typeface="Times New Roman" panose="02020603050405020304" pitchFamily="18" charset="0"/>
              </a:rPr>
              <a:t>- &gt;Thể hiện tình cảm yêu nước và lòng tự hào về tiếng nói dân tộc. Thầy muốn truyền cho học sinh  tình yêu và niềm tự hào ấy.</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111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ỗ dành sẵn cho Nội dung 3">
            <a:extLst>
              <a:ext uri="{FF2B5EF4-FFF2-40B4-BE49-F238E27FC236}">
                <a16:creationId xmlns:a16="http://schemas.microsoft.com/office/drawing/2014/main" id="{5D795A4F-9D99-654D-0D68-29237573FCAF}"/>
              </a:ext>
            </a:extLst>
          </p:cNvPr>
          <p:cNvGraphicFramePr>
            <a:graphicFrameLocks noGrp="1"/>
          </p:cNvGraphicFramePr>
          <p:nvPr>
            <p:ph idx="1"/>
            <p:extLst>
              <p:ext uri="{D42A27DB-BD31-4B8C-83A1-F6EECF244321}">
                <p14:modId xmlns:p14="http://schemas.microsoft.com/office/powerpoint/2010/main" val="805468808"/>
              </p:ext>
            </p:extLst>
          </p:nvPr>
        </p:nvGraphicFramePr>
        <p:xfrm>
          <a:off x="426494" y="888684"/>
          <a:ext cx="11591732" cy="5814774"/>
        </p:xfrm>
        <a:graphic>
          <a:graphicData uri="http://schemas.openxmlformats.org/drawingml/2006/table">
            <a:tbl>
              <a:tblPr>
                <a:tableStyleId>{5C22544A-7EE6-4342-B048-85BDC9FD1C3A}</a:tableStyleId>
              </a:tblPr>
              <a:tblGrid>
                <a:gridCol w="2879773">
                  <a:extLst>
                    <a:ext uri="{9D8B030D-6E8A-4147-A177-3AD203B41FA5}">
                      <a16:colId xmlns:a16="http://schemas.microsoft.com/office/drawing/2014/main" val="2176687111"/>
                    </a:ext>
                  </a:extLst>
                </a:gridCol>
                <a:gridCol w="8711959">
                  <a:extLst>
                    <a:ext uri="{9D8B030D-6E8A-4147-A177-3AD203B41FA5}">
                      <a16:colId xmlns:a16="http://schemas.microsoft.com/office/drawing/2014/main" val="1498847887"/>
                    </a:ext>
                  </a:extLst>
                </a:gridCol>
              </a:tblGrid>
              <a:tr h="497633">
                <a:tc>
                  <a:txBody>
                    <a:bodyPr/>
                    <a:lstStyle/>
                    <a:p>
                      <a:pPr marL="0" marR="0" algn="ctr">
                        <a:spcBef>
                          <a:spcPts val="0"/>
                        </a:spcBef>
                        <a:spcAft>
                          <a:spcPts val="0"/>
                        </a:spcAft>
                      </a:pPr>
                      <a:r>
                        <a:rPr lang="fr-FR" sz="2800" b="1" dirty="0" err="1">
                          <a:solidFill>
                            <a:schemeClr val="bg1"/>
                          </a:solidFill>
                          <a:effectLst/>
                          <a:latin typeface="Times New Roman" panose="02020603050405020304" pitchFamily="18" charset="0"/>
                          <a:cs typeface="Times New Roman" panose="02020603050405020304" pitchFamily="18" charset="0"/>
                        </a:rPr>
                        <a:t>Nội</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dung</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tìm</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hiểu</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Trả</a:t>
                      </a:r>
                      <a:r>
                        <a:rPr lang="fr-FR" sz="2800" b="1" dirty="0">
                          <a:solidFill>
                            <a:schemeClr val="bg1"/>
                          </a:solidFill>
                          <a:effectLst/>
                          <a:latin typeface="Times New Roman" panose="02020603050405020304" pitchFamily="18" charset="0"/>
                          <a:cs typeface="Times New Roman" panose="02020603050405020304" pitchFamily="18" charset="0"/>
                        </a:rPr>
                        <a:t> </a:t>
                      </a:r>
                      <a:r>
                        <a:rPr lang="fr-FR" sz="2800" b="1" dirty="0" err="1">
                          <a:solidFill>
                            <a:schemeClr val="bg1"/>
                          </a:solidFill>
                          <a:effectLst/>
                          <a:latin typeface="Times New Roman" panose="02020603050405020304" pitchFamily="18" charset="0"/>
                          <a:cs typeface="Times New Roman" panose="02020603050405020304" pitchFamily="18" charset="0"/>
                        </a:rPr>
                        <a:t>lời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2235720279"/>
                  </a:ext>
                </a:extLst>
              </a:tr>
              <a:tr h="5317141">
                <a:tc>
                  <a:txBody>
                    <a:bodyPr/>
                    <a:lstStyle/>
                    <a:p>
                      <a:pPr marL="0" marR="0" algn="just">
                        <a:spcBef>
                          <a:spcPts val="0"/>
                        </a:spcBef>
                        <a:spcAft>
                          <a:spcPts val="0"/>
                        </a:spcAft>
                      </a:pPr>
                      <a:r>
                        <a:rPr lang="it-IT" sz="2800" dirty="0">
                          <a:effectLst/>
                          <a:latin typeface="Times New Roman" panose="02020603050405020304" pitchFamily="18" charset="0"/>
                          <a:cs typeface="Times New Roman" panose="02020603050405020304" pitchFamily="18" charset="0"/>
                        </a:rPr>
                        <a:t>(4) Phần 5 phần cuối văn bản có nhiều chi tiết miêu tả đặc sắc thầy Ha- men, các chi tiết ấy khắc họa được tâm trạng nào của thầy Ha-men?</a:t>
                      </a:r>
                      <a:endParaRPr lang="en-US" sz="28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0" algn="l"/>
                          <a:tab pos="57150" algn="l"/>
                          <a:tab pos="609600" algn="l"/>
                        </a:tabLs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628417"/>
                  </a:ext>
                </a:extLst>
              </a:tr>
            </a:tbl>
          </a:graphicData>
        </a:graphic>
      </p:graphicFrame>
      <p:sp>
        <p:nvSpPr>
          <p:cNvPr id="5" name="Rectangle 1">
            <a:extLst>
              <a:ext uri="{FF2B5EF4-FFF2-40B4-BE49-F238E27FC236}">
                <a16:creationId xmlns:a16="http://schemas.microsoft.com/office/drawing/2014/main" id="{5D349D4F-3B27-5ED8-D083-0AC4DB7A56F5}"/>
              </a:ext>
            </a:extLst>
          </p:cNvPr>
          <p:cNvSpPr>
            <a:spLocks noChangeArrowheads="1"/>
          </p:cNvSpPr>
          <p:nvPr/>
        </p:nvSpPr>
        <p:spPr bwMode="auto">
          <a:xfrm>
            <a:off x="2158064" y="80818"/>
            <a:ext cx="8511946" cy="646331"/>
          </a:xfrm>
          <a:prstGeom prst="rect">
            <a:avLst/>
          </a:prstGeom>
          <a:solidFill>
            <a:srgbClr val="0099FF"/>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609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609600" algn="l"/>
              </a:tabLst>
            </a:pP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altLang="en-US" sz="3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Ha-men</a:t>
            </a:r>
            <a:endPar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21A7818B-004F-2EE9-BF89-93691385BF9E}"/>
              </a:ext>
            </a:extLst>
          </p:cNvPr>
          <p:cNvSpPr txBox="1"/>
          <p:nvPr/>
        </p:nvSpPr>
        <p:spPr>
          <a:xfrm>
            <a:off x="3457776" y="1386798"/>
            <a:ext cx="8560450" cy="1815882"/>
          </a:xfrm>
          <a:prstGeom prst="rect">
            <a:avLst/>
          </a:prstGeom>
          <a:noFill/>
        </p:spPr>
        <p:txBody>
          <a:bodyPr wrap="square">
            <a:spAutoFit/>
          </a:bodyPr>
          <a:lstStyle/>
          <a:p>
            <a:pPr fontAlgn="base"/>
            <a:r>
              <a:rPr lang="de-DE" sz="2800" dirty="0">
                <a:latin typeface="Times New Roman" panose="02020603050405020304" pitchFamily="18" charset="0"/>
                <a:cs typeface="Times New Roman" panose="02020603050405020304" pitchFamily="18" charset="0"/>
              </a:rPr>
              <a:t>+Nỗi đau đớn, xúc động trong lòng thầy lên đến cực điểm khi tiếng chuông nhà thờ điểm 12 tiếng và tiếng kèn quân Phổ báo hiệu hết giờ học, báo hiệu việc chấm dứt học tiếng Pháp.</a:t>
            </a:r>
            <a:endParaRPr lang="en-US" sz="28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94947357-3E30-520B-BA6E-0E4C1F5C6135}"/>
              </a:ext>
            </a:extLst>
          </p:cNvPr>
          <p:cNvSpPr txBox="1"/>
          <p:nvPr/>
        </p:nvSpPr>
        <p:spPr>
          <a:xfrm>
            <a:off x="3457775" y="3087450"/>
            <a:ext cx="8486575" cy="1815882"/>
          </a:xfrm>
          <a:prstGeom prst="rect">
            <a:avLst/>
          </a:prstGeom>
          <a:noFill/>
        </p:spPr>
        <p:txBody>
          <a:bodyPr wrap="square">
            <a:spAutoFit/>
          </a:bodyPr>
          <a:lstStyle/>
          <a:p>
            <a:pPr fontAlgn="base"/>
            <a:r>
              <a:rPr lang="de-DE" sz="2800" dirty="0">
                <a:latin typeface="Times New Roman" panose="02020603050405020304" pitchFamily="18" charset="0"/>
                <a:cs typeface="Times New Roman" panose="02020603050405020304" pitchFamily="18" charset="0"/>
              </a:rPr>
              <a:t>+ Thầy Ha- men" người tái nhợt"," nghẹn ngào, không nói được hết câu", " cầm một hòn phấn và dằn mạnh hết sức, thầy cố viết thật to: " NƯỚC PHÁP MUÔN NĂM!" và " đầu dựa vào tường', " chẳng</a:t>
            </a:r>
            <a:r>
              <a:rPr lang="en-US"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nói",  chỉ "giơ tay ra hiệu"</a:t>
            </a:r>
            <a:endParaRPr lang="en-US" sz="2800" dirty="0">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106D444D-B1B5-2C3A-36D9-33AD73C1675C}"/>
              </a:ext>
            </a:extLst>
          </p:cNvPr>
          <p:cNvSpPr txBox="1"/>
          <p:nvPr/>
        </p:nvSpPr>
        <p:spPr>
          <a:xfrm>
            <a:off x="3510258" y="4975025"/>
            <a:ext cx="8381607" cy="1384995"/>
          </a:xfrm>
          <a:prstGeom prst="rect">
            <a:avLst/>
          </a:prstGeom>
          <a:noFill/>
        </p:spPr>
        <p:txBody>
          <a:bodyPr wrap="square">
            <a:spAutoFit/>
          </a:bodyPr>
          <a:lstStyle/>
          <a:p>
            <a:pPr algn="just" fontAlgn="base"/>
            <a:r>
              <a:rPr lang="de-DE" sz="2800" dirty="0">
                <a:latin typeface="Times New Roman" panose="02020603050405020304" pitchFamily="18" charset="0"/>
                <a:cs typeface="Times New Roman" panose="02020603050405020304" pitchFamily="18" charset="0"/>
              </a:rPr>
              <a:t>-&gt; Biểu hiện của thầy thể hiện nỗi đau đớn, thất vọng. Đó  là người yêu nghề dạy học, yêu tiếng mẹ đẻ, người yêu nước sâu sắc,là người truyền lửa cho các thế hệ học sinh.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79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94596"/>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thầy</a:t>
            </a:r>
            <a:r>
              <a:rPr lang="en-US" sz="3200" b="1" dirty="0">
                <a:solidFill>
                  <a:srgbClr val="4179DA"/>
                </a:solidFill>
                <a:effectLst/>
                <a:latin typeface="Times New Roman" panose="02020603050405020304" pitchFamily="18" charset="0"/>
                <a:ea typeface="Times New Roman" panose="02020603050405020304" pitchFamily="18" charset="0"/>
              </a:rPr>
              <a:t> Ha men</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6" name="Lưu đồ: Chuẩn bị 15">
            <a:extLst>
              <a:ext uri="{FF2B5EF4-FFF2-40B4-BE49-F238E27FC236}">
                <a16:creationId xmlns:a16="http://schemas.microsoft.com/office/drawing/2014/main" id="{8BFAB668-0EAE-C0A4-B41F-8CCE439B5112}"/>
              </a:ext>
            </a:extLst>
          </p:cNvPr>
          <p:cNvSpPr/>
          <p:nvPr/>
        </p:nvSpPr>
        <p:spPr>
          <a:xfrm>
            <a:off x="3879499" y="1665391"/>
            <a:ext cx="3417040" cy="584776"/>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Trang </a:t>
            </a:r>
            <a:r>
              <a:rPr lang="en-US" sz="2800" b="1" dirty="0" err="1">
                <a:latin typeface="Times New Roman" panose="02020603050405020304" pitchFamily="18" charset="0"/>
                <a:cs typeface="Times New Roman" panose="02020603050405020304" pitchFamily="18" charset="0"/>
              </a:rPr>
              <a:t>phục</a:t>
            </a:r>
            <a:endParaRPr lang="en-US" sz="2800" b="1" dirty="0">
              <a:latin typeface="Times New Roman" panose="02020603050405020304" pitchFamily="18" charset="0"/>
              <a:cs typeface="Times New Roman" panose="02020603050405020304" pitchFamily="18" charset="0"/>
            </a:endParaRPr>
          </a:p>
        </p:txBody>
      </p:sp>
      <p:sp>
        <p:nvSpPr>
          <p:cNvPr id="25" name="Lưu đồ: Chuẩn bị 24">
            <a:extLst>
              <a:ext uri="{FF2B5EF4-FFF2-40B4-BE49-F238E27FC236}">
                <a16:creationId xmlns:a16="http://schemas.microsoft.com/office/drawing/2014/main" id="{2F3A5F1B-C059-B8DC-70FB-CAB03E91800A}"/>
              </a:ext>
            </a:extLst>
          </p:cNvPr>
          <p:cNvSpPr/>
          <p:nvPr/>
        </p:nvSpPr>
        <p:spPr>
          <a:xfrm>
            <a:off x="3928955" y="3553558"/>
            <a:ext cx="3612405" cy="1175657"/>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Suy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nhìn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nhận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tiếng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Pháp</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Lưu đồ: Chuẩn bị 28">
            <a:extLst>
              <a:ext uri="{FF2B5EF4-FFF2-40B4-BE49-F238E27FC236}">
                <a16:creationId xmlns:a16="http://schemas.microsoft.com/office/drawing/2014/main" id="{03D42441-3C19-55BA-726B-ACFC1D7EE63D}"/>
              </a:ext>
            </a:extLst>
          </p:cNvPr>
          <p:cNvSpPr/>
          <p:nvPr/>
        </p:nvSpPr>
        <p:spPr>
          <a:xfrm>
            <a:off x="4094584" y="2482353"/>
            <a:ext cx="3281148" cy="751345"/>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effectLst/>
                <a:latin typeface="Times New Roman" panose="02020603050405020304" pitchFamily="18" charset="0"/>
                <a:ea typeface="Times New Roman" panose="02020603050405020304" pitchFamily="18" charset="0"/>
              </a:rPr>
              <a:t>Thái</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độ</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với</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học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sinh</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5" name="Lưu đồ: Chuẩn bị 34">
            <a:extLst>
              <a:ext uri="{FF2B5EF4-FFF2-40B4-BE49-F238E27FC236}">
                <a16:creationId xmlns:a16="http://schemas.microsoft.com/office/drawing/2014/main" id="{D7B8BCC7-3FD1-0552-469F-D7FAC1D7B5C5}"/>
              </a:ext>
            </a:extLst>
          </p:cNvPr>
          <p:cNvSpPr/>
          <p:nvPr/>
        </p:nvSpPr>
        <p:spPr>
          <a:xfrm>
            <a:off x="3985667" y="4936917"/>
            <a:ext cx="3498980" cy="1641810"/>
          </a:xfrm>
          <a:prstGeom prst="flowChartPreparation">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bg1"/>
                </a:solidFill>
                <a:effectLst/>
                <a:latin typeface="Times New Roman" panose="02020603050405020304" pitchFamily="18" charset="0"/>
                <a:ea typeface="Times New Roman" panose="02020603050405020304" pitchFamily="18" charset="0"/>
              </a:rPr>
              <a:t>Hành động cử chỉ lúc kết thúc buổi học</a:t>
            </a:r>
            <a:endParaRPr lang="en-US" sz="2800" dirty="0">
              <a:solidFill>
                <a:schemeClr val="bg1"/>
              </a:solidFill>
            </a:endParaRPr>
          </a:p>
        </p:txBody>
      </p:sp>
      <p:cxnSp>
        <p:nvCxnSpPr>
          <p:cNvPr id="17" name="Đường kết nối Mũi tên Thẳng 16">
            <a:extLst>
              <a:ext uri="{FF2B5EF4-FFF2-40B4-BE49-F238E27FC236}">
                <a16:creationId xmlns:a16="http://schemas.microsoft.com/office/drawing/2014/main" id="{A3E08A10-4BD9-75DE-0290-1C76E7C79F3B}"/>
              </a:ext>
            </a:extLst>
          </p:cNvPr>
          <p:cNvCxnSpPr>
            <a:cxnSpLocks/>
            <a:stCxn id="16" idx="3"/>
            <a:endCxn id="20" idx="1"/>
          </p:cNvCxnSpPr>
          <p:nvPr/>
        </p:nvCxnSpPr>
        <p:spPr>
          <a:xfrm flipV="1">
            <a:off x="7296539" y="1934696"/>
            <a:ext cx="950166" cy="23083"/>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F3FEB9BD-B2C7-3AEE-E48D-7B7A6ED1DDE3}"/>
              </a:ext>
            </a:extLst>
          </p:cNvPr>
          <p:cNvSpPr txBox="1"/>
          <p:nvPr/>
        </p:nvSpPr>
        <p:spPr>
          <a:xfrm>
            <a:off x="8246705" y="1688474"/>
            <a:ext cx="3192625" cy="492443"/>
          </a:xfrm>
          <a:prstGeom prst="rect">
            <a:avLst/>
          </a:prstGeom>
          <a:noFill/>
          <a:ln w="38100">
            <a:solidFill>
              <a:srgbClr val="4179DA"/>
            </a:solidFill>
          </a:ln>
        </p:spPr>
        <p:txBody>
          <a:bodyPr wrap="square">
            <a:spAutoFit/>
          </a:bodyPr>
          <a:lstStyle/>
          <a:p>
            <a:pPr algn="just">
              <a:spcBef>
                <a:spcPts val="600"/>
              </a:spcBef>
            </a:pPr>
            <a:r>
              <a:rPr lang="en-US" sz="2600" dirty="0">
                <a:latin typeface="Times New Roman" panose="02020603050405020304" pitchFamily="18" charset="0"/>
                <a:cs typeface="Times New Roman" panose="02020603050405020304" pitchFamily="18" charset="0"/>
              </a:rPr>
              <a:t>Trang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endParaRPr lang="en-US" sz="2600" dirty="0">
              <a:latin typeface="Times New Roman" panose="02020603050405020304" pitchFamily="18" charset="0"/>
              <a:cs typeface="Times New Roman" panose="02020603050405020304" pitchFamily="18" charset="0"/>
            </a:endParaRPr>
          </a:p>
        </p:txBody>
      </p:sp>
      <p:pic>
        <p:nvPicPr>
          <p:cNvPr id="28" name="Hình ảnh 27">
            <a:extLst>
              <a:ext uri="{FF2B5EF4-FFF2-40B4-BE49-F238E27FC236}">
                <a16:creationId xmlns:a16="http://schemas.microsoft.com/office/drawing/2014/main" id="{3196862A-EC08-7F4A-2702-FB9FE6D59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81" y="1957779"/>
            <a:ext cx="3711318" cy="4337904"/>
          </a:xfrm>
          <a:prstGeom prst="rect">
            <a:avLst/>
          </a:prstGeom>
        </p:spPr>
      </p:pic>
      <p:cxnSp>
        <p:nvCxnSpPr>
          <p:cNvPr id="31" name="Đường kết nối Mũi tên Thẳng 30">
            <a:extLst>
              <a:ext uri="{FF2B5EF4-FFF2-40B4-BE49-F238E27FC236}">
                <a16:creationId xmlns:a16="http://schemas.microsoft.com/office/drawing/2014/main" id="{39897E0A-C657-14D3-5FFD-9DCE0B987EDB}"/>
              </a:ext>
            </a:extLst>
          </p:cNvPr>
          <p:cNvCxnSpPr>
            <a:cxnSpLocks/>
            <a:stCxn id="29" idx="3"/>
            <a:endCxn id="32" idx="1"/>
          </p:cNvCxnSpPr>
          <p:nvPr/>
        </p:nvCxnSpPr>
        <p:spPr>
          <a:xfrm flipV="1">
            <a:off x="7375732" y="2858025"/>
            <a:ext cx="870973" cy="1"/>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
            <a:extLst>
              <a:ext uri="{FF2B5EF4-FFF2-40B4-BE49-F238E27FC236}">
                <a16:creationId xmlns:a16="http://schemas.microsoft.com/office/drawing/2014/main" id="{22757560-D342-9CE8-E0ED-6C50F40BF483}"/>
              </a:ext>
            </a:extLst>
          </p:cNvPr>
          <p:cNvSpPr txBox="1"/>
          <p:nvPr/>
        </p:nvSpPr>
        <p:spPr>
          <a:xfrm>
            <a:off x="8246705" y="2411749"/>
            <a:ext cx="3197408" cy="892552"/>
          </a:xfrm>
          <a:prstGeom prst="rect">
            <a:avLst/>
          </a:prstGeom>
          <a:noFill/>
          <a:ln w="38100">
            <a:solidFill>
              <a:srgbClr val="4179DA"/>
            </a:solidFill>
          </a:ln>
        </p:spPr>
        <p:txBody>
          <a:bodyPr wrap="square">
            <a:spAutoFit/>
          </a:bodyPr>
          <a:lstStyle/>
          <a:p>
            <a:pPr algn="ctr">
              <a:spcBef>
                <a:spcPts val="600"/>
              </a:spcBef>
            </a:pP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gũi</a:t>
            </a:r>
            <a:r>
              <a:rPr lang="en-US" sz="2600" dirty="0">
                <a:latin typeface="Times New Roman" panose="02020603050405020304" pitchFamily="18" charset="0"/>
                <a:cs typeface="Times New Roman" panose="02020603050405020304" pitchFamily="18" charset="0"/>
              </a:rPr>
              <a:t>.</a:t>
            </a:r>
          </a:p>
        </p:txBody>
      </p:sp>
      <p:cxnSp>
        <p:nvCxnSpPr>
          <p:cNvPr id="39" name="Đường kết nối Mũi tên Thẳng 38">
            <a:extLst>
              <a:ext uri="{FF2B5EF4-FFF2-40B4-BE49-F238E27FC236}">
                <a16:creationId xmlns:a16="http://schemas.microsoft.com/office/drawing/2014/main" id="{699E7E53-15FB-7FE4-63ED-12F66E2C3B44}"/>
              </a:ext>
            </a:extLst>
          </p:cNvPr>
          <p:cNvCxnSpPr>
            <a:cxnSpLocks/>
          </p:cNvCxnSpPr>
          <p:nvPr/>
        </p:nvCxnSpPr>
        <p:spPr>
          <a:xfrm flipV="1">
            <a:off x="7502481" y="4143985"/>
            <a:ext cx="870973" cy="1"/>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
            <a:extLst>
              <a:ext uri="{FF2B5EF4-FFF2-40B4-BE49-F238E27FC236}">
                <a16:creationId xmlns:a16="http://schemas.microsoft.com/office/drawing/2014/main" id="{CD9A15EF-9091-C2D7-7617-234D88C639FA}"/>
              </a:ext>
            </a:extLst>
          </p:cNvPr>
          <p:cNvSpPr txBox="1"/>
          <p:nvPr/>
        </p:nvSpPr>
        <p:spPr>
          <a:xfrm>
            <a:off x="8355620" y="3880509"/>
            <a:ext cx="3197408" cy="492443"/>
          </a:xfrm>
          <a:prstGeom prst="rect">
            <a:avLst/>
          </a:prstGeom>
          <a:noFill/>
          <a:ln w="38100">
            <a:solidFill>
              <a:srgbClr val="4179DA"/>
            </a:solidFill>
          </a:ln>
        </p:spPr>
        <p:txBody>
          <a:bodyPr wrap="square">
            <a:spAutoFit/>
          </a:bodyPr>
          <a:lstStyle/>
          <a:p>
            <a:pPr fontAlgn="base"/>
            <a:r>
              <a:rPr lang="de-DE" sz="2600" dirty="0">
                <a:latin typeface="Times New Roman" panose="02020603050405020304" pitchFamily="18" charset="0"/>
                <a:cs typeface="Times New Roman" panose="02020603050405020304" pitchFamily="18" charset="0"/>
              </a:rPr>
              <a:t>Yêu tin, tự hào.</a:t>
            </a:r>
            <a:endParaRPr lang="en-US" sz="2600" dirty="0">
              <a:latin typeface="Times New Roman" panose="02020603050405020304" pitchFamily="18" charset="0"/>
              <a:cs typeface="Times New Roman" panose="02020603050405020304" pitchFamily="18" charset="0"/>
            </a:endParaRPr>
          </a:p>
        </p:txBody>
      </p:sp>
      <p:cxnSp>
        <p:nvCxnSpPr>
          <p:cNvPr id="43" name="Đường kết nối Mũi tên Thẳng 42">
            <a:extLst>
              <a:ext uri="{FF2B5EF4-FFF2-40B4-BE49-F238E27FC236}">
                <a16:creationId xmlns:a16="http://schemas.microsoft.com/office/drawing/2014/main" id="{10EA2211-4435-F5B7-200A-98F15A2F09FD}"/>
              </a:ext>
            </a:extLst>
          </p:cNvPr>
          <p:cNvCxnSpPr>
            <a:cxnSpLocks/>
            <a:stCxn id="35" idx="3"/>
            <a:endCxn id="44" idx="1"/>
          </p:cNvCxnSpPr>
          <p:nvPr/>
        </p:nvCxnSpPr>
        <p:spPr>
          <a:xfrm>
            <a:off x="7484647" y="5757822"/>
            <a:ext cx="684958" cy="13764"/>
          </a:xfrm>
          <a:prstGeom prst="straightConnector1">
            <a:avLst/>
          </a:prstGeom>
          <a:ln w="57150">
            <a:solidFill>
              <a:srgbClr val="456FE7"/>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3">
            <a:extLst>
              <a:ext uri="{FF2B5EF4-FFF2-40B4-BE49-F238E27FC236}">
                <a16:creationId xmlns:a16="http://schemas.microsoft.com/office/drawing/2014/main" id="{2495E27B-9CDA-208A-9899-B897F34DC255}"/>
              </a:ext>
            </a:extLst>
          </p:cNvPr>
          <p:cNvSpPr txBox="1"/>
          <p:nvPr/>
        </p:nvSpPr>
        <p:spPr>
          <a:xfrm>
            <a:off x="8169605" y="5325310"/>
            <a:ext cx="3854214" cy="892552"/>
          </a:xfrm>
          <a:prstGeom prst="rect">
            <a:avLst/>
          </a:prstGeom>
          <a:noFill/>
          <a:ln w="38100">
            <a:solidFill>
              <a:srgbClr val="4179DA"/>
            </a:solidFill>
          </a:ln>
        </p:spPr>
        <p:txBody>
          <a:bodyPr wrap="square">
            <a:spAutoFit/>
          </a:bodyPr>
          <a:lstStyle/>
          <a:p>
            <a:pPr fontAlgn="base"/>
            <a:r>
              <a:rPr lang="de-DE" sz="2600" dirty="0">
                <a:latin typeface="Times New Roman" panose="02020603050405020304" pitchFamily="18" charset="0"/>
                <a:cs typeface="Times New Roman" panose="02020603050405020304" pitchFamily="18" charset="0"/>
              </a:rPr>
              <a:t>Biểu hiện của thầy thể hiện nỗi đau đớn, thất vọng.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113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9" grpId="0" animBg="1"/>
      <p:bldP spid="35" grpId="0" animBg="1"/>
      <p:bldP spid="20" grpId="0" animBg="1"/>
      <p:bldP spid="32" grpId="0" animBg="1"/>
      <p:bldP spid="40"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94596"/>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28" name="Hình ảnh 27">
            <a:extLst>
              <a:ext uri="{FF2B5EF4-FFF2-40B4-BE49-F238E27FC236}">
                <a16:creationId xmlns:a16="http://schemas.microsoft.com/office/drawing/2014/main" id="{3196862A-EC08-7F4A-2702-FB9FE6D59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243" y="1602330"/>
            <a:ext cx="4275663" cy="4997528"/>
          </a:xfrm>
          <a:prstGeom prst="rect">
            <a:avLst/>
          </a:prstGeom>
        </p:spPr>
      </p:pic>
    </p:spTree>
    <p:extLst>
      <p:ext uri="{BB962C8B-B14F-4D97-AF65-F5344CB8AC3E}">
        <p14:creationId xmlns:p14="http://schemas.microsoft.com/office/powerpoint/2010/main" val="1418113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98A4EA6-0FEA-F35A-6287-45F465BA853B}"/>
              </a:ext>
            </a:extLst>
          </p:cNvPr>
          <p:cNvSpPr>
            <a:spLocks noChangeArrowheads="1"/>
          </p:cNvSpPr>
          <p:nvPr/>
        </p:nvSpPr>
        <p:spPr bwMode="auto">
          <a:xfrm>
            <a:off x="2298334" y="2580152"/>
            <a:ext cx="803065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3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a:t>
            </a:r>
            <a:r>
              <a:rPr kumimoji="0" lang="de-DE"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 và phân tích một số chi tiết cụ thể ( suy nghĩ, cách nhìn nhận về thầy Ha men và thái độ với việc học tiếng Pháp để làm rõ diễn biến tâm trạng của nhân vật " tôi" trong  " buổi học cuối cùng"?</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BB34CF22-133B-9609-D608-1B23C6C7523D}"/>
              </a:ext>
            </a:extLst>
          </p:cNvPr>
          <p:cNvSpPr txBox="1"/>
          <p:nvPr/>
        </p:nvSpPr>
        <p:spPr>
          <a:xfrm>
            <a:off x="984281" y="522974"/>
            <a:ext cx="10902919"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40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3: Tìm hiểu nhân vật Phrăng</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Cuộn: Ngang 9">
            <a:extLst>
              <a:ext uri="{FF2B5EF4-FFF2-40B4-BE49-F238E27FC236}">
                <a16:creationId xmlns:a16="http://schemas.microsoft.com/office/drawing/2014/main" id="{A21B2EF6-DA97-BF80-6D27-6FBC43B3C7D1}"/>
              </a:ext>
            </a:extLst>
          </p:cNvPr>
          <p:cNvSpPr/>
          <p:nvPr/>
        </p:nvSpPr>
        <p:spPr>
          <a:xfrm>
            <a:off x="1415142" y="1338648"/>
            <a:ext cx="9171992" cy="5327778"/>
          </a:xfrm>
          <a:prstGeom prst="horizontalScroll">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5" name="Hình ảnh 4">
            <a:extLst>
              <a:ext uri="{FF2B5EF4-FFF2-40B4-BE49-F238E27FC236}">
                <a16:creationId xmlns:a16="http://schemas.microsoft.com/office/drawing/2014/main" id="{C5DBD908-800E-7CE9-0EDF-7948BEEF9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91213" y="1515628"/>
            <a:ext cx="2021260" cy="2021260"/>
          </a:xfrm>
          <a:prstGeom prst="rect">
            <a:avLst/>
          </a:prstGeom>
        </p:spPr>
      </p:pic>
    </p:spTree>
    <p:extLst>
      <p:ext uri="{BB962C8B-B14F-4D97-AF65-F5344CB8AC3E}">
        <p14:creationId xmlns:p14="http://schemas.microsoft.com/office/powerpoint/2010/main" val="30555695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3B047C33-7D71-88EE-B336-D448D9960E00}"/>
              </a:ext>
            </a:extLst>
          </p:cNvPr>
          <p:cNvGraphicFramePr>
            <a:graphicFrameLocks noGrp="1"/>
          </p:cNvGraphicFramePr>
          <p:nvPr>
            <p:extLst>
              <p:ext uri="{D42A27DB-BD31-4B8C-83A1-F6EECF244321}">
                <p14:modId xmlns:p14="http://schemas.microsoft.com/office/powerpoint/2010/main" val="2743864984"/>
              </p:ext>
            </p:extLst>
          </p:nvPr>
        </p:nvGraphicFramePr>
        <p:xfrm>
          <a:off x="522514" y="1312830"/>
          <a:ext cx="11281609" cy="4929790"/>
        </p:xfrm>
        <a:graphic>
          <a:graphicData uri="http://schemas.openxmlformats.org/drawingml/2006/table">
            <a:tbl>
              <a:tblPr firstRow="1" firstCol="1" lastRow="1" lastCol="1" bandRow="1" bandCol="1">
                <a:tableStyleId>{5C22544A-7EE6-4342-B048-85BDC9FD1C3A}</a:tableStyleId>
              </a:tblPr>
              <a:tblGrid>
                <a:gridCol w="3611847">
                  <a:extLst>
                    <a:ext uri="{9D8B030D-6E8A-4147-A177-3AD203B41FA5}">
                      <a16:colId xmlns:a16="http://schemas.microsoft.com/office/drawing/2014/main" val="1329223177"/>
                    </a:ext>
                  </a:extLst>
                </a:gridCol>
                <a:gridCol w="3517640">
                  <a:extLst>
                    <a:ext uri="{9D8B030D-6E8A-4147-A177-3AD203B41FA5}">
                      <a16:colId xmlns:a16="http://schemas.microsoft.com/office/drawing/2014/main" val="2706704433"/>
                    </a:ext>
                  </a:extLst>
                </a:gridCol>
                <a:gridCol w="877078">
                  <a:extLst>
                    <a:ext uri="{9D8B030D-6E8A-4147-A177-3AD203B41FA5}">
                      <a16:colId xmlns:a16="http://schemas.microsoft.com/office/drawing/2014/main" val="515863499"/>
                    </a:ext>
                  </a:extLst>
                </a:gridCol>
                <a:gridCol w="3275044">
                  <a:extLst>
                    <a:ext uri="{9D8B030D-6E8A-4147-A177-3AD203B41FA5}">
                      <a16:colId xmlns:a16="http://schemas.microsoft.com/office/drawing/2014/main" val="3302902316"/>
                    </a:ext>
                  </a:extLst>
                </a:gridCol>
              </a:tblGrid>
              <a:tr h="1508572">
                <a:tc gridSpan="2">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US"/>
                    </a:p>
                  </a:txBody>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Nhận xét tâm trạng, thái độ nhân vật và cách nhà văn thể hiện nhân vật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377143">
                <a:tc rowSpan="4">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Với việc học tiếng Pháp</a:t>
                      </a:r>
                      <a:endParaRPr lang="en-US" sz="2600" dirty="0">
                        <a:solidFill>
                          <a:schemeClr val="tx1"/>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Trước buổi học,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r h="377143">
                <a:tc vMerge="1">
                  <a:txBody>
                    <a:bodyPr/>
                    <a:lstStyle/>
                    <a:p>
                      <a:endParaRPr lang="en-US"/>
                    </a:p>
                  </a:txBody>
                  <a:tcPr/>
                </a:tc>
                <a:tc>
                  <a:txBody>
                    <a:bodyPr/>
                    <a:lstStyle/>
                    <a:p>
                      <a:pPr marL="0" marR="0" algn="just">
                        <a:spcBef>
                          <a:spcPts val="0"/>
                        </a:spcBef>
                        <a:spcAft>
                          <a:spcPts val="0"/>
                        </a:spcAft>
                      </a:pPr>
                      <a:r>
                        <a:rPr lang="de-DE" sz="2600">
                          <a:solidFill>
                            <a:schemeClr val="tx1"/>
                          </a:solidFill>
                          <a:effectLst/>
                          <a:latin typeface="Times New Roman" panose="02020603050405020304" pitchFamily="18" charset="0"/>
                          <a:cs typeface="Times New Roman" panose="02020603050405020304" pitchFamily="18" charset="0"/>
                        </a:rPr>
                        <a:t>+ Khi học pháp văn, </a:t>
                      </a:r>
                      <a:endPar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235101"/>
                  </a:ext>
                </a:extLst>
              </a:tr>
              <a:tr h="377143">
                <a:tc vMerge="1">
                  <a:txBody>
                    <a:bodyPr/>
                    <a:lstStyle/>
                    <a:p>
                      <a:endParaRPr lang="en-US"/>
                    </a:p>
                  </a:txBody>
                  <a:tcPr/>
                </a:tc>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Khi học đọc</a:t>
                      </a:r>
                      <a:endParaRPr lang="en-US" sz="2600" dirty="0">
                        <a:solidFill>
                          <a:schemeClr val="tx1"/>
                        </a:solidFill>
                        <a:effectLst/>
                        <a:latin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1025403"/>
                  </a:ext>
                </a:extLst>
              </a:tr>
              <a:tr h="377143">
                <a:tc vMerge="1">
                  <a:txBody>
                    <a:bodyPr/>
                    <a:lstStyle/>
                    <a:p>
                      <a:endParaRPr lang="en-US"/>
                    </a:p>
                  </a:txBody>
                  <a:tcPr/>
                </a:tc>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Khi nghe thầy giảng)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9347"/>
                  </a:ext>
                </a:extLst>
              </a:tr>
              <a:tr h="369168">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Thái độ với thầy Hamen</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7308823"/>
                  </a:ext>
                </a:extLst>
              </a:tr>
              <a:tr h="377143">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Nghệ thuật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743615"/>
                  </a:ext>
                </a:extLst>
              </a:tr>
              <a:tr h="967390">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Cảm nhận chung về nhân vật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9912541"/>
                  </a:ext>
                </a:extLst>
              </a:tr>
            </a:tbl>
          </a:graphicData>
        </a:graphic>
      </p:graphicFrame>
      <p:sp>
        <p:nvSpPr>
          <p:cNvPr id="8" name="Hộp Văn bản 7">
            <a:extLst>
              <a:ext uri="{FF2B5EF4-FFF2-40B4-BE49-F238E27FC236}">
                <a16:creationId xmlns:a16="http://schemas.microsoft.com/office/drawing/2014/main" id="{BB34CF22-133B-9609-D608-1B23C6C7523D}"/>
              </a:ext>
            </a:extLst>
          </p:cNvPr>
          <p:cNvSpPr txBox="1"/>
          <p:nvPr/>
        </p:nvSpPr>
        <p:spPr>
          <a:xfrm>
            <a:off x="872313" y="261437"/>
            <a:ext cx="10583693"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40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3: Tìm hiểu nhân vật Phrăng</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415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30454A81-E0E7-DFA5-ADD1-E822A3756561}"/>
              </a:ext>
            </a:extLst>
          </p:cNvPr>
          <p:cNvSpPr txBox="1"/>
          <p:nvPr/>
        </p:nvSpPr>
        <p:spPr>
          <a:xfrm>
            <a:off x="3728551" y="376260"/>
            <a:ext cx="4582497" cy="584775"/>
          </a:xfrm>
          <a:prstGeom prst="rect">
            <a:avLst/>
          </a:prstGeom>
          <a:solidFill>
            <a:srgbClr val="4179DA"/>
          </a:solidFill>
        </p:spPr>
        <p:txBody>
          <a:bodyPr wrap="square">
            <a:spAutoFit/>
          </a:bodyPr>
          <a:lstStyle/>
          <a:p>
            <a:pPr marL="0" marR="0" algn="ctr">
              <a:spcBef>
                <a:spcPts val="600"/>
              </a:spcBef>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Thảo</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luận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cặp</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đôi</a:t>
            </a:r>
            <a:endParaRPr lang="en-US" sz="3200" b="1" dirty="0">
              <a:solidFill>
                <a:schemeClr val="bg1"/>
              </a:solidFill>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6CA40DB0-3F11-7761-5D11-3A683F6199BE}"/>
              </a:ext>
            </a:extLst>
          </p:cNvPr>
          <p:cNvSpPr txBox="1"/>
          <p:nvPr/>
        </p:nvSpPr>
        <p:spPr>
          <a:xfrm>
            <a:off x="3275045" y="2355361"/>
            <a:ext cx="7385178" cy="892552"/>
          </a:xfrm>
          <a:prstGeom prst="rect">
            <a:avLst/>
          </a:prstGeom>
          <a:noFill/>
          <a:ln w="38100">
            <a:solidFill>
              <a:srgbClr val="0003D6"/>
            </a:solidFill>
          </a:ln>
        </p:spPr>
        <p:txBody>
          <a:bodyPr wrap="square">
            <a:spAutoFit/>
          </a:bodyPr>
          <a:lstStyle/>
          <a:p>
            <a:r>
              <a:rPr lang="de-DE" sz="2600" dirty="0">
                <a:latin typeface="Times New Roman" panose="02020603050405020304" pitchFamily="18" charset="0"/>
                <a:cs typeface="Times New Roman" panose="02020603050405020304" pitchFamily="18" charset="0"/>
              </a:rPr>
              <a:t>Thảo luận thái độ của Ph răng với việc học tiếng Pháp và nghệ thuật thể hiện nhân vật và cảm nhận chung.</a:t>
            </a:r>
            <a:endParaRPr lang="en-US" sz="2600" dirty="0">
              <a:latin typeface="Times New Roman" panose="02020603050405020304" pitchFamily="18" charset="0"/>
              <a:cs typeface="Times New Roman" panose="02020603050405020304" pitchFamily="18" charset="0"/>
            </a:endParaRPr>
          </a:p>
        </p:txBody>
      </p:sp>
      <p:sp>
        <p:nvSpPr>
          <p:cNvPr id="18" name="Mũi tên: Hình ngũ giác 17">
            <a:extLst>
              <a:ext uri="{FF2B5EF4-FFF2-40B4-BE49-F238E27FC236}">
                <a16:creationId xmlns:a16="http://schemas.microsoft.com/office/drawing/2014/main" id="{A9F0DB76-6483-610D-AE8A-00DEDEE92BA0}"/>
              </a:ext>
            </a:extLst>
          </p:cNvPr>
          <p:cNvSpPr/>
          <p:nvPr/>
        </p:nvSpPr>
        <p:spPr>
          <a:xfrm>
            <a:off x="702905" y="1898990"/>
            <a:ext cx="2572140" cy="1805293"/>
          </a:xfrm>
          <a:prstGeom prst="homePlate">
            <a:avLst/>
          </a:prstGeom>
          <a:solidFill>
            <a:srgbClr val="0099FF"/>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effectLst/>
                <a:latin typeface="Times New Roman" panose="02020603050405020304" pitchFamily="18" charset="0"/>
                <a:ea typeface="Times New Roman" panose="02020603050405020304" pitchFamily="18" charset="0"/>
              </a:rPr>
              <a:t>Cặp chẵn (Bàn 2,4,6)</a:t>
            </a:r>
            <a:endParaRPr lang="en-US" sz="3200" dirty="0">
              <a:solidFill>
                <a:schemeClr val="bg1"/>
              </a:solidFill>
            </a:endParaRPr>
          </a:p>
        </p:txBody>
      </p:sp>
      <p:sp>
        <p:nvSpPr>
          <p:cNvPr id="19" name="Mũi tên: Hình ngũ giác 18">
            <a:extLst>
              <a:ext uri="{FF2B5EF4-FFF2-40B4-BE49-F238E27FC236}">
                <a16:creationId xmlns:a16="http://schemas.microsoft.com/office/drawing/2014/main" id="{241DDF96-44DF-21D1-CCD8-950D5D11BB3E}"/>
              </a:ext>
            </a:extLst>
          </p:cNvPr>
          <p:cNvSpPr/>
          <p:nvPr/>
        </p:nvSpPr>
        <p:spPr>
          <a:xfrm>
            <a:off x="702905" y="4422218"/>
            <a:ext cx="2572140" cy="1603307"/>
          </a:xfrm>
          <a:prstGeom prst="homePlate">
            <a:avLst/>
          </a:prstGeom>
          <a:solidFill>
            <a:srgbClr val="0099FF"/>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effectLst/>
                <a:latin typeface="Times New Roman" panose="02020603050405020304" pitchFamily="18" charset="0"/>
                <a:ea typeface="Times New Roman" panose="02020603050405020304" pitchFamily="18" charset="0"/>
              </a:rPr>
              <a:t>Cặp lẻ</a:t>
            </a:r>
          </a:p>
          <a:p>
            <a:pPr algn="ctr"/>
            <a:r>
              <a:rPr lang="de-DE" sz="3200" b="1" dirty="0">
                <a:solidFill>
                  <a:schemeClr val="bg1"/>
                </a:solidFill>
                <a:latin typeface="Times New Roman" panose="02020603050405020304" pitchFamily="18" charset="0"/>
              </a:rPr>
              <a:t>(Bàn 1,3,5)</a:t>
            </a:r>
            <a:endParaRPr lang="en-US" sz="3200" dirty="0">
              <a:solidFill>
                <a:schemeClr val="bg1"/>
              </a:solidFill>
            </a:endParaRPr>
          </a:p>
        </p:txBody>
      </p:sp>
      <p:sp>
        <p:nvSpPr>
          <p:cNvPr id="24" name="Hộp Văn bản 23">
            <a:extLst>
              <a:ext uri="{FF2B5EF4-FFF2-40B4-BE49-F238E27FC236}">
                <a16:creationId xmlns:a16="http://schemas.microsoft.com/office/drawing/2014/main" id="{C81FE57A-4722-9778-162C-C6415F82B68D}"/>
              </a:ext>
            </a:extLst>
          </p:cNvPr>
          <p:cNvSpPr txBox="1"/>
          <p:nvPr/>
        </p:nvSpPr>
        <p:spPr>
          <a:xfrm>
            <a:off x="3275045" y="4577541"/>
            <a:ext cx="7385178" cy="1292662"/>
          </a:xfrm>
          <a:prstGeom prst="rect">
            <a:avLst/>
          </a:prstGeom>
          <a:noFill/>
          <a:ln w="38100">
            <a:solidFill>
              <a:srgbClr val="0003D6"/>
            </a:solidFill>
          </a:ln>
        </p:spPr>
        <p:txBody>
          <a:bodyPr wrap="square">
            <a:spAutoFit/>
          </a:bodyPr>
          <a:lstStyle/>
          <a:p>
            <a:r>
              <a:rPr lang="de-DE" sz="2600" dirty="0">
                <a:latin typeface="Times New Roman" panose="02020603050405020304" pitchFamily="18" charset="0"/>
                <a:cs typeface="Times New Roman" panose="02020603050405020304" pitchFamily="18" charset="0"/>
              </a:rPr>
              <a:t>+ Suy nghĩ, cách nhìn nhận về thầy Ha men</a:t>
            </a:r>
          </a:p>
          <a:p>
            <a:r>
              <a:rPr lang="de-DE" sz="2600" dirty="0">
                <a:latin typeface="Times New Roman" panose="02020603050405020304" pitchFamily="18" charset="0"/>
                <a:cs typeface="Times New Roman" panose="02020603050405020304" pitchFamily="18" charset="0"/>
              </a:rPr>
              <a:t>+ Nhận xét tâm trạng nhân vật tôi, nghệ thuật thể hiện nhân vật và cảm nhận.</a:t>
            </a:r>
            <a:endParaRPr lang="en-US" sz="2600" dirty="0">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89F37E1B-6122-04C4-225D-A9F819FA3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540" y="302725"/>
            <a:ext cx="3486694" cy="1829251"/>
          </a:xfrm>
          <a:prstGeom prst="rect">
            <a:avLst/>
          </a:prstGeom>
        </p:spPr>
      </p:pic>
    </p:spTree>
    <p:extLst>
      <p:ext uri="{BB962C8B-B14F-4D97-AF65-F5344CB8AC3E}">
        <p14:creationId xmlns:p14="http://schemas.microsoft.com/office/powerpoint/2010/main" val="2460752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73C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189376" y="172341"/>
            <a:ext cx="7240554" cy="707886"/>
          </a:xfrm>
          <a:prstGeom prst="rect">
            <a:avLst/>
          </a:prstGeom>
          <a:solidFill>
            <a:srgbClr val="00B0F0"/>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73C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pic>
        <p:nvPicPr>
          <p:cNvPr id="18" name="Hình ảnh 17">
            <a:extLst>
              <a:ext uri="{FF2B5EF4-FFF2-40B4-BE49-F238E27FC236}">
                <a16:creationId xmlns:a16="http://schemas.microsoft.com/office/drawing/2014/main" id="{C280E3F0-5C84-97D8-BF0C-63DDC008B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3258446"/>
            <a:ext cx="4229100" cy="4229100"/>
          </a:xfrm>
          <a:prstGeom prst="rect">
            <a:avLst/>
          </a:prstGeom>
        </p:spPr>
      </p:pic>
      <p:sp>
        <p:nvSpPr>
          <p:cNvPr id="19" name="Bong bóng Lời nói: Hình bầu dục 18">
            <a:extLst>
              <a:ext uri="{FF2B5EF4-FFF2-40B4-BE49-F238E27FC236}">
                <a16:creationId xmlns:a16="http://schemas.microsoft.com/office/drawing/2014/main" id="{D7CDBC88-B427-A7CB-2E10-7D972648A012}"/>
              </a:ext>
            </a:extLst>
          </p:cNvPr>
          <p:cNvSpPr/>
          <p:nvPr/>
        </p:nvSpPr>
        <p:spPr>
          <a:xfrm>
            <a:off x="4802162" y="1375877"/>
            <a:ext cx="5447233" cy="2486997"/>
          </a:xfrm>
          <a:prstGeom prst="wedgeEllipseCallou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Quan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Âu</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5"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6886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719630" y="1349017"/>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effectLst/>
                <a:latin typeface="Times New Roman" panose="02020603050405020304" pitchFamily="18" charset="0"/>
                <a:ea typeface="Times New Roman" panose="02020603050405020304" pitchFamily="18" charset="0"/>
              </a:rPr>
              <a:t>a.Thái độ, tâm trạng của Ph răng với việc học tiếng Pháp</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EA7B8A8-8649-BE67-9A0A-937F011AE280}"/>
              </a:ext>
            </a:extLst>
          </p:cNvPr>
          <p:cNvGraphicFramePr>
            <a:graphicFrameLocks noGrp="1"/>
          </p:cNvGraphicFramePr>
          <p:nvPr>
            <p:extLst>
              <p:ext uri="{D42A27DB-BD31-4B8C-83A1-F6EECF244321}">
                <p14:modId xmlns:p14="http://schemas.microsoft.com/office/powerpoint/2010/main" val="4106892587"/>
              </p:ext>
            </p:extLst>
          </p:nvPr>
        </p:nvGraphicFramePr>
        <p:xfrm>
          <a:off x="331790" y="2076379"/>
          <a:ext cx="11528420" cy="4003830"/>
        </p:xfrm>
        <a:graphic>
          <a:graphicData uri="http://schemas.openxmlformats.org/drawingml/2006/table">
            <a:tbl>
              <a:tblPr firstRow="1" firstCol="1" lastRow="1" lastCol="1" bandRow="1" bandCol="1">
                <a:tableStyleId>{5C22544A-7EE6-4342-B048-85BDC9FD1C3A}</a:tableStyleId>
              </a:tblPr>
              <a:tblGrid>
                <a:gridCol w="914399">
                  <a:extLst>
                    <a:ext uri="{9D8B030D-6E8A-4147-A177-3AD203B41FA5}">
                      <a16:colId xmlns:a16="http://schemas.microsoft.com/office/drawing/2014/main" val="1329223177"/>
                    </a:ext>
                  </a:extLst>
                </a:gridCol>
                <a:gridCol w="1083354">
                  <a:extLst>
                    <a:ext uri="{9D8B030D-6E8A-4147-A177-3AD203B41FA5}">
                      <a16:colId xmlns:a16="http://schemas.microsoft.com/office/drawing/2014/main" val="2706704433"/>
                    </a:ext>
                  </a:extLst>
                </a:gridCol>
                <a:gridCol w="5715000">
                  <a:extLst>
                    <a:ext uri="{9D8B030D-6E8A-4147-A177-3AD203B41FA5}">
                      <a16:colId xmlns:a16="http://schemas.microsoft.com/office/drawing/2014/main" val="515863499"/>
                    </a:ext>
                  </a:extLst>
                </a:gridCol>
                <a:gridCol w="3815667">
                  <a:extLst>
                    <a:ext uri="{9D8B030D-6E8A-4147-A177-3AD203B41FA5}">
                      <a16:colId xmlns:a16="http://schemas.microsoft.com/office/drawing/2014/main" val="3302902316"/>
                    </a:ext>
                  </a:extLst>
                </a:gridCol>
              </a:tblGrid>
              <a:tr h="679132">
                <a:tc gridSpan="2">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a:t>
                      </a:r>
                    </a:p>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US"/>
                    </a:p>
                  </a:txBody>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Nhận xét tâm trạng, thái độ nhân vật và cách nhà văn thể hiện nhân vật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2815110">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Với việc học tiếng Pháp</a:t>
                      </a:r>
                      <a:endParaRPr lang="en-US" sz="2600" dirty="0">
                        <a:solidFill>
                          <a:schemeClr val="tx1"/>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de-DE" sz="2600" b="0" dirty="0">
                          <a:solidFill>
                            <a:schemeClr val="tx1"/>
                          </a:solidFill>
                          <a:effectLst/>
                          <a:latin typeface="Times New Roman" panose="02020603050405020304" pitchFamily="18" charset="0"/>
                          <a:cs typeface="Times New Roman" panose="02020603050405020304" pitchFamily="18" charset="0"/>
                        </a:rPr>
                        <a:t>+ Trước buổi học, </a:t>
                      </a:r>
                      <a:endParaRPr lang="en-US" sz="2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1" name="Hộp Văn bản 10">
            <a:extLst>
              <a:ext uri="{FF2B5EF4-FFF2-40B4-BE49-F238E27FC236}">
                <a16:creationId xmlns:a16="http://schemas.microsoft.com/office/drawing/2014/main" id="{D6176EDA-4DBA-DADD-0437-D30395090731}"/>
              </a:ext>
            </a:extLst>
          </p:cNvPr>
          <p:cNvSpPr txBox="1"/>
          <p:nvPr/>
        </p:nvSpPr>
        <p:spPr>
          <a:xfrm>
            <a:off x="2327494" y="3241948"/>
            <a:ext cx="5723078" cy="1384995"/>
          </a:xfrm>
          <a:prstGeom prst="rect">
            <a:avLst/>
          </a:prstGeom>
          <a:noFill/>
        </p:spPr>
        <p:txBody>
          <a:bodyPr wrap="square">
            <a:spAutoFit/>
          </a:bodyPr>
          <a:lstStyle/>
          <a:p>
            <a:pPr marL="0" marR="0" algn="just">
              <a:spcBef>
                <a:spcPts val="0"/>
              </a:spcBef>
              <a:spcAft>
                <a:spcPts val="0"/>
              </a:spcAft>
            </a:pPr>
            <a:r>
              <a:rPr lang="de-DE" sz="2800" dirty="0">
                <a:effectLst/>
                <a:latin typeface="Times New Roman" panose="02020603050405020304" pitchFamily="18" charset="0"/>
                <a:cs typeface="Times New Roman" panose="02020603050405020304" pitchFamily="18" charset="0"/>
              </a:rPr>
              <a:t>+ Định trốn học vì đã trễ giờ và không thuộc bài, sợ thầy trách nhưng đã cưỡng lại được và vội đến trường:</a:t>
            </a:r>
            <a:endParaRPr lang="en-US" sz="2800" dirty="0">
              <a:effectLst/>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291F17A-C412-58A6-E1AC-41F7659164A9}"/>
              </a:ext>
            </a:extLst>
          </p:cNvPr>
          <p:cNvSpPr txBox="1"/>
          <p:nvPr/>
        </p:nvSpPr>
        <p:spPr>
          <a:xfrm>
            <a:off x="2327494" y="4557182"/>
            <a:ext cx="5366659" cy="1384995"/>
          </a:xfrm>
          <a:prstGeom prst="rect">
            <a:avLst/>
          </a:prstGeom>
          <a:noFill/>
        </p:spPr>
        <p:txBody>
          <a:bodyPr wrap="square">
            <a:spAutoFit/>
          </a:bodyPr>
          <a:lstStyle/>
          <a:p>
            <a:pPr marL="0" marR="0" algn="just">
              <a:spcBef>
                <a:spcPts val="0"/>
              </a:spcBef>
              <a:spcAft>
                <a:spcPts val="0"/>
              </a:spcAft>
            </a:pPr>
            <a:r>
              <a:rPr lang="de-DE" sz="2800" dirty="0">
                <a:effectLst/>
                <a:latin typeface="Times New Roman" panose="02020603050405020304" pitchFamily="18" charset="0"/>
                <a:cs typeface="Times New Roman" panose="02020603050405020304" pitchFamily="18" charset="0"/>
              </a:rPr>
              <a:t>+ Nhận thấy quang cảnh trên đường đi, sân trường, lớp học có vẻ khác lạ khiến cậu " ngạc nhiên</a:t>
            </a:r>
            <a:endParaRPr lang="en-US" sz="2800" dirty="0">
              <a:effectLst/>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18D03393-98E4-643F-C663-55521BE6CB66}"/>
              </a:ext>
            </a:extLst>
          </p:cNvPr>
          <p:cNvSpPr txBox="1"/>
          <p:nvPr/>
        </p:nvSpPr>
        <p:spPr>
          <a:xfrm>
            <a:off x="8314948" y="3934445"/>
            <a:ext cx="3462656" cy="954107"/>
          </a:xfrm>
          <a:prstGeom prst="rect">
            <a:avLst/>
          </a:prstGeom>
          <a:noFill/>
        </p:spPr>
        <p:txBody>
          <a:bodyPr wrap="square">
            <a:spAutoFit/>
          </a:bodyPr>
          <a:lstStyle/>
          <a:p>
            <a:pPr marL="0" marR="0" algn="just">
              <a:spcBef>
                <a:spcPts val="0"/>
              </a:spcBef>
              <a:spcAft>
                <a:spcPts val="0"/>
              </a:spcAft>
            </a:pPr>
            <a:r>
              <a:rPr lang="de-DE" sz="2800" dirty="0">
                <a:effectLst/>
                <a:latin typeface="Times New Roman" panose="02020603050405020304" pitchFamily="18" charset="0"/>
                <a:cs typeface="Times New Roman" panose="02020603050405020304" pitchFamily="18" charset="0"/>
              </a:rPr>
              <a:t>Lười học, nhút nhát nhưng trung thực</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811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1759"/>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817602" y="516181"/>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effectLst/>
                <a:latin typeface="Times New Roman" panose="02020603050405020304" pitchFamily="18" charset="0"/>
                <a:ea typeface="Times New Roman" panose="02020603050405020304" pitchFamily="18" charset="0"/>
              </a:rPr>
              <a:t>a.Thái độ, tâm trạng của Ph răng với việc học tiếng Pháp</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EA7B8A8-8649-BE67-9A0A-937F011AE280}"/>
              </a:ext>
            </a:extLst>
          </p:cNvPr>
          <p:cNvGraphicFramePr>
            <a:graphicFrameLocks noGrp="1"/>
          </p:cNvGraphicFramePr>
          <p:nvPr>
            <p:extLst>
              <p:ext uri="{D42A27DB-BD31-4B8C-83A1-F6EECF244321}">
                <p14:modId xmlns:p14="http://schemas.microsoft.com/office/powerpoint/2010/main" val="4085155743"/>
              </p:ext>
            </p:extLst>
          </p:nvPr>
        </p:nvGraphicFramePr>
        <p:xfrm>
          <a:off x="414396" y="1186542"/>
          <a:ext cx="11363208" cy="5534319"/>
        </p:xfrm>
        <a:graphic>
          <a:graphicData uri="http://schemas.openxmlformats.org/drawingml/2006/table">
            <a:tbl>
              <a:tblPr firstRow="1" firstCol="1" lastRow="1" lastCol="1" bandRow="1" bandCol="1">
                <a:tableStyleId>{5C22544A-7EE6-4342-B048-85BDC9FD1C3A}</a:tableStyleId>
              </a:tblPr>
              <a:tblGrid>
                <a:gridCol w="881004">
                  <a:extLst>
                    <a:ext uri="{9D8B030D-6E8A-4147-A177-3AD203B41FA5}">
                      <a16:colId xmlns:a16="http://schemas.microsoft.com/office/drawing/2014/main" val="1329223177"/>
                    </a:ext>
                  </a:extLst>
                </a:gridCol>
                <a:gridCol w="1110343">
                  <a:extLst>
                    <a:ext uri="{9D8B030D-6E8A-4147-A177-3AD203B41FA5}">
                      <a16:colId xmlns:a16="http://schemas.microsoft.com/office/drawing/2014/main" val="2706704433"/>
                    </a:ext>
                  </a:extLst>
                </a:gridCol>
                <a:gridCol w="9371861">
                  <a:extLst>
                    <a:ext uri="{9D8B030D-6E8A-4147-A177-3AD203B41FA5}">
                      <a16:colId xmlns:a16="http://schemas.microsoft.com/office/drawing/2014/main" val="515863499"/>
                    </a:ext>
                  </a:extLst>
                </a:gridCol>
              </a:tblGrid>
              <a:tr h="1212241">
                <a:tc gridSpan="2">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a:t>
                      </a:r>
                    </a:p>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US"/>
                    </a:p>
                  </a:txBody>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4322078">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Với việc học tiếng Pháp</a:t>
                      </a:r>
                      <a:endParaRPr lang="en-US" sz="2600" dirty="0">
                        <a:solidFill>
                          <a:schemeClr val="tx1"/>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effectLst/>
                          <a:latin typeface="Times New Roman" panose="02020603050405020304" pitchFamily="18" charset="0"/>
                          <a:cs typeface="Times New Roman" panose="02020603050405020304" pitchFamily="18" charset="0"/>
                        </a:rPr>
                        <a:t>+ Khi học Pháp văn,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1" name="Hộp Văn bản 10">
            <a:extLst>
              <a:ext uri="{FF2B5EF4-FFF2-40B4-BE49-F238E27FC236}">
                <a16:creationId xmlns:a16="http://schemas.microsoft.com/office/drawing/2014/main" id="{D6176EDA-4DBA-DADD-0437-D30395090731}"/>
              </a:ext>
            </a:extLst>
          </p:cNvPr>
          <p:cNvSpPr txBox="1"/>
          <p:nvPr/>
        </p:nvSpPr>
        <p:spPr>
          <a:xfrm>
            <a:off x="2479894" y="2412340"/>
            <a:ext cx="8362277"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Cậu" choáng váng, sững sờ" khi nghe thầy giáo thông báo đây là buổi học tiếng Pháp cuối cùng</a:t>
            </a:r>
            <a:endParaRPr lang="en-US" sz="28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291F17A-C412-58A6-E1AC-41F7659164A9}"/>
              </a:ext>
            </a:extLst>
          </p:cNvPr>
          <p:cNvSpPr txBox="1"/>
          <p:nvPr/>
        </p:nvSpPr>
        <p:spPr>
          <a:xfrm>
            <a:off x="2479893" y="3196482"/>
            <a:ext cx="8732292" cy="2677656"/>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Lúc này trong cậu dấy lên tình cảm đặc biệt khác thường ngày với tiếng Pháp(Ân hận", tự giận mình" vì mình đã quá ham chơi " Tự giận mình  biết mấy về thời gian bỏ phi, về  thời gian bỏ phí, về những buổi trốn học đi  cắt tổ chim hoặc trượt trên hồ", rồi cậu thấy tiếc nuối vì "Sẽ chẳng bao giờ được học nữa ư", "phải dừng ở đó ư"</a:t>
            </a:r>
            <a:endParaRPr lang="en-US" sz="2800" dirty="0">
              <a:effectLst/>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350F79D-8330-2D08-2D8D-53775B6DB6B9}"/>
              </a:ext>
            </a:extLst>
          </p:cNvPr>
          <p:cNvSpPr txBox="1"/>
          <p:nvPr/>
        </p:nvSpPr>
        <p:spPr>
          <a:xfrm>
            <a:off x="2489755" y="5766754"/>
            <a:ext cx="8362277"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Đau lòng khi " phải từ giã những cuốn sách, những bạn cố tri" mà trước đây cậu luôn thấy chán. "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33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966140"/>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719630" y="1550915"/>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effectLst/>
                <a:latin typeface="Times New Roman" panose="02020603050405020304" pitchFamily="18" charset="0"/>
                <a:ea typeface="Times New Roman" panose="02020603050405020304" pitchFamily="18" charset="0"/>
              </a:rPr>
              <a:t>a.Thái độ, tâm trạng của Ph răng với việc học tiếng Pháp</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EA7B8A8-8649-BE67-9A0A-937F011AE280}"/>
              </a:ext>
            </a:extLst>
          </p:cNvPr>
          <p:cNvGraphicFramePr>
            <a:graphicFrameLocks noGrp="1"/>
          </p:cNvGraphicFramePr>
          <p:nvPr>
            <p:extLst>
              <p:ext uri="{D42A27DB-BD31-4B8C-83A1-F6EECF244321}">
                <p14:modId xmlns:p14="http://schemas.microsoft.com/office/powerpoint/2010/main" val="184822442"/>
              </p:ext>
            </p:extLst>
          </p:nvPr>
        </p:nvGraphicFramePr>
        <p:xfrm>
          <a:off x="719630" y="2244593"/>
          <a:ext cx="11287313" cy="4118928"/>
        </p:xfrm>
        <a:graphic>
          <a:graphicData uri="http://schemas.openxmlformats.org/drawingml/2006/table">
            <a:tbl>
              <a:tblPr firstRow="1" firstCol="1" lastRow="1" lastCol="1" bandRow="1" bandCol="1">
                <a:tableStyleId>{5C22544A-7EE6-4342-B048-85BDC9FD1C3A}</a:tableStyleId>
              </a:tblPr>
              <a:tblGrid>
                <a:gridCol w="2066580">
                  <a:extLst>
                    <a:ext uri="{9D8B030D-6E8A-4147-A177-3AD203B41FA5}">
                      <a16:colId xmlns:a16="http://schemas.microsoft.com/office/drawing/2014/main" val="1329223177"/>
                    </a:ext>
                  </a:extLst>
                </a:gridCol>
                <a:gridCol w="1970848">
                  <a:extLst>
                    <a:ext uri="{9D8B030D-6E8A-4147-A177-3AD203B41FA5}">
                      <a16:colId xmlns:a16="http://schemas.microsoft.com/office/drawing/2014/main" val="2706704433"/>
                    </a:ext>
                  </a:extLst>
                </a:gridCol>
                <a:gridCol w="7249885">
                  <a:extLst>
                    <a:ext uri="{9D8B030D-6E8A-4147-A177-3AD203B41FA5}">
                      <a16:colId xmlns:a16="http://schemas.microsoft.com/office/drawing/2014/main" val="3302902316"/>
                    </a:ext>
                  </a:extLst>
                </a:gridCol>
              </a:tblGrid>
              <a:tr h="963603">
                <a:tc gridSpan="2">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a:t>
                      </a:r>
                    </a:p>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US"/>
                    </a:p>
                  </a:txBody>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Nhận xét tâm trạng, thái độ nhân vật và cách nhà văn thể hiện nhân vật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3155325">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Với việc học tiếng Pháp</a:t>
                      </a:r>
                      <a:endParaRPr lang="en-US" sz="2600" dirty="0">
                        <a:solidFill>
                          <a:schemeClr val="tx1"/>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effectLst/>
                          <a:latin typeface="Times New Roman" panose="02020603050405020304" pitchFamily="18" charset="0"/>
                          <a:cs typeface="Times New Roman" panose="02020603050405020304" pitchFamily="18" charset="0"/>
                        </a:rPr>
                        <a:t>+ Khi học Pháp văn,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0" name="Hộp Văn bản 9">
            <a:extLst>
              <a:ext uri="{FF2B5EF4-FFF2-40B4-BE49-F238E27FC236}">
                <a16:creationId xmlns:a16="http://schemas.microsoft.com/office/drawing/2014/main" id="{EAC51601-0940-C006-02F0-3E537923CA33}"/>
              </a:ext>
            </a:extLst>
          </p:cNvPr>
          <p:cNvSpPr txBox="1"/>
          <p:nvPr/>
        </p:nvSpPr>
        <p:spPr>
          <a:xfrm>
            <a:off x="4875775" y="3327373"/>
            <a:ext cx="6859026"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Từ lơ là đến thiết tha, lo lắng cho việc học viết</a:t>
            </a:r>
            <a:endParaRPr lang="en-US" sz="28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6CB7310B-C59E-9390-1247-3A09A85EBB32}"/>
              </a:ext>
            </a:extLst>
          </p:cNvPr>
          <p:cNvSpPr txBox="1"/>
          <p:nvPr/>
        </p:nvSpPr>
        <p:spPr>
          <a:xfrm>
            <a:off x="4875775" y="3989731"/>
            <a:ext cx="6859026"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Dấy lên tình cảm đặc biệt khác thường ngày với tiếng Pháp:</a:t>
            </a:r>
            <a:endParaRPr lang="en-US" sz="28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D4867361-89C6-F53C-9A79-98729992E729}"/>
              </a:ext>
            </a:extLst>
          </p:cNvPr>
          <p:cNvSpPr txBox="1"/>
          <p:nvPr/>
        </p:nvSpPr>
        <p:spPr>
          <a:xfrm>
            <a:off x="4875775" y="5114296"/>
            <a:ext cx="6859026"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Tâm trạng xấu hổ, buồn và tự giận mình không chịu tập đọc.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347F843A-25FD-DD43-E8EA-612C6A95B3EE}"/>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5118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686972" y="802211"/>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556346" y="1415958"/>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effectLst/>
                <a:latin typeface="Times New Roman" panose="02020603050405020304" pitchFamily="18" charset="0"/>
                <a:ea typeface="Times New Roman" panose="02020603050405020304" pitchFamily="18" charset="0"/>
              </a:rPr>
              <a:t>a.Thái độ, tâm trạng của Ph răng với việc học tiếng Pháp</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1" name="Bảng 10">
            <a:extLst>
              <a:ext uri="{FF2B5EF4-FFF2-40B4-BE49-F238E27FC236}">
                <a16:creationId xmlns:a16="http://schemas.microsoft.com/office/drawing/2014/main" id="{C6556839-0D85-052A-B557-6C8CBC4E76BD}"/>
              </a:ext>
            </a:extLst>
          </p:cNvPr>
          <p:cNvGraphicFramePr>
            <a:graphicFrameLocks noGrp="1"/>
          </p:cNvGraphicFramePr>
          <p:nvPr>
            <p:extLst>
              <p:ext uri="{D42A27DB-BD31-4B8C-83A1-F6EECF244321}">
                <p14:modId xmlns:p14="http://schemas.microsoft.com/office/powerpoint/2010/main" val="3902202026"/>
              </p:ext>
            </p:extLst>
          </p:nvPr>
        </p:nvGraphicFramePr>
        <p:xfrm>
          <a:off x="429762" y="2014912"/>
          <a:ext cx="11528420" cy="4647037"/>
        </p:xfrm>
        <a:graphic>
          <a:graphicData uri="http://schemas.openxmlformats.org/drawingml/2006/table">
            <a:tbl>
              <a:tblPr firstRow="1" firstCol="1" lastRow="1" lastCol="1" bandRow="1" bandCol="1">
                <a:tableStyleId>{5C22544A-7EE6-4342-B048-85BDC9FD1C3A}</a:tableStyleId>
              </a:tblPr>
              <a:tblGrid>
                <a:gridCol w="914399">
                  <a:extLst>
                    <a:ext uri="{9D8B030D-6E8A-4147-A177-3AD203B41FA5}">
                      <a16:colId xmlns:a16="http://schemas.microsoft.com/office/drawing/2014/main" val="1329223177"/>
                    </a:ext>
                  </a:extLst>
                </a:gridCol>
                <a:gridCol w="1072468">
                  <a:extLst>
                    <a:ext uri="{9D8B030D-6E8A-4147-A177-3AD203B41FA5}">
                      <a16:colId xmlns:a16="http://schemas.microsoft.com/office/drawing/2014/main" val="2706704433"/>
                    </a:ext>
                  </a:extLst>
                </a:gridCol>
                <a:gridCol w="5834743">
                  <a:extLst>
                    <a:ext uri="{9D8B030D-6E8A-4147-A177-3AD203B41FA5}">
                      <a16:colId xmlns:a16="http://schemas.microsoft.com/office/drawing/2014/main" val="515863499"/>
                    </a:ext>
                  </a:extLst>
                </a:gridCol>
                <a:gridCol w="3706810">
                  <a:extLst>
                    <a:ext uri="{9D8B030D-6E8A-4147-A177-3AD203B41FA5}">
                      <a16:colId xmlns:a16="http://schemas.microsoft.com/office/drawing/2014/main" val="3302902316"/>
                    </a:ext>
                  </a:extLst>
                </a:gridCol>
              </a:tblGrid>
              <a:tr h="1098402">
                <a:tc gridSpan="2">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a:t>
                      </a:r>
                    </a:p>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US"/>
                    </a:p>
                  </a:txBody>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Nhận xét tâm trạng, thái độ nhân vật và cách nhà văn thể hiện nhân vật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3458317">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Với việc học tiếng Pháp</a:t>
                      </a:r>
                      <a:endParaRPr lang="en-US" sz="2600" dirty="0">
                        <a:solidFill>
                          <a:schemeClr val="tx1"/>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de-DE" sz="2800" b="0" dirty="0">
                          <a:solidFill>
                            <a:schemeClr val="tx1"/>
                          </a:solidFill>
                          <a:effectLst/>
                          <a:latin typeface="Times New Roman" panose="02020603050405020304" pitchFamily="18" charset="0"/>
                          <a:cs typeface="Times New Roman" panose="02020603050405020304" pitchFamily="18" charset="0"/>
                        </a:rPr>
                        <a:t>Khi học đọc</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0" name="Hộp Văn bản 9">
            <a:extLst>
              <a:ext uri="{FF2B5EF4-FFF2-40B4-BE49-F238E27FC236}">
                <a16:creationId xmlns:a16="http://schemas.microsoft.com/office/drawing/2014/main" id="{EAC51601-0940-C006-02F0-3E537923CA33}"/>
              </a:ext>
            </a:extLst>
          </p:cNvPr>
          <p:cNvSpPr txBox="1"/>
          <p:nvPr/>
        </p:nvSpPr>
        <p:spPr>
          <a:xfrm>
            <a:off x="2477979" y="3214494"/>
            <a:ext cx="5813996"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Khi học đọc: Tâm trạng xấu hổ, buồn và tự giận mình không chịu tập đọc.</a:t>
            </a:r>
            <a:endParaRPr lang="en-US" sz="28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D4867361-89C6-F53C-9A79-98729992E729}"/>
              </a:ext>
            </a:extLst>
          </p:cNvPr>
          <p:cNvSpPr txBox="1"/>
          <p:nvPr/>
        </p:nvSpPr>
        <p:spPr>
          <a:xfrm>
            <a:off x="2554179" y="4339446"/>
            <a:ext cx="5813996" cy="2246769"/>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Ân hận lớn hơn khi không thuộc bài khiến cậu " lúng túng, rầu rĩ" không dáng ngẩng đầu lên, càng thấm thía khi thầy không la  mắng mà  dịu dàng khiến cậu  xấu hổ tự giận mình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8826B9C-B810-9557-998B-54C8A4201131}"/>
              </a:ext>
            </a:extLst>
          </p:cNvPr>
          <p:cNvSpPr txBox="1"/>
          <p:nvPr/>
        </p:nvSpPr>
        <p:spPr>
          <a:xfrm>
            <a:off x="8270980" y="3259265"/>
            <a:ext cx="3687202" cy="1384995"/>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Tâm trạng xấu hổ, buồn và tự giận mình không chịu tập đọc.</a:t>
            </a:r>
            <a:endParaRPr lang="en-US" sz="2800" dirty="0">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445D2A6A-57FD-5CBA-7D4F-A1BEA4576CEB}"/>
              </a:ext>
            </a:extLst>
          </p:cNvPr>
          <p:cNvSpPr txBox="1"/>
          <p:nvPr/>
        </p:nvSpPr>
        <p:spPr>
          <a:xfrm>
            <a:off x="686972" y="94325"/>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281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1759"/>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817602" y="516181"/>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effectLst/>
                <a:latin typeface="Times New Roman" panose="02020603050405020304" pitchFamily="18" charset="0"/>
                <a:ea typeface="Times New Roman" panose="02020603050405020304" pitchFamily="18" charset="0"/>
              </a:rPr>
              <a:t>a.Thái độ, tâm trạng của Ph răng với việc học tiếng Pháp</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1" name="Bảng 10">
            <a:extLst>
              <a:ext uri="{FF2B5EF4-FFF2-40B4-BE49-F238E27FC236}">
                <a16:creationId xmlns:a16="http://schemas.microsoft.com/office/drawing/2014/main" id="{C6556839-0D85-052A-B557-6C8CBC4E76BD}"/>
              </a:ext>
            </a:extLst>
          </p:cNvPr>
          <p:cNvGraphicFramePr>
            <a:graphicFrameLocks noGrp="1"/>
          </p:cNvGraphicFramePr>
          <p:nvPr>
            <p:extLst>
              <p:ext uri="{D42A27DB-BD31-4B8C-83A1-F6EECF244321}">
                <p14:modId xmlns:p14="http://schemas.microsoft.com/office/powerpoint/2010/main" val="1029127574"/>
              </p:ext>
            </p:extLst>
          </p:nvPr>
        </p:nvGraphicFramePr>
        <p:xfrm>
          <a:off x="331790" y="1096541"/>
          <a:ext cx="11653382" cy="5654460"/>
        </p:xfrm>
        <a:graphic>
          <a:graphicData uri="http://schemas.openxmlformats.org/drawingml/2006/table">
            <a:tbl>
              <a:tblPr firstRow="1" firstCol="1" lastRow="1" lastCol="1" bandRow="1" bandCol="1">
                <a:tableStyleId>{5C22544A-7EE6-4342-B048-85BDC9FD1C3A}</a:tableStyleId>
              </a:tblPr>
              <a:tblGrid>
                <a:gridCol w="924311">
                  <a:extLst>
                    <a:ext uri="{9D8B030D-6E8A-4147-A177-3AD203B41FA5}">
                      <a16:colId xmlns:a16="http://schemas.microsoft.com/office/drawing/2014/main" val="1329223177"/>
                    </a:ext>
                  </a:extLst>
                </a:gridCol>
                <a:gridCol w="1084093">
                  <a:extLst>
                    <a:ext uri="{9D8B030D-6E8A-4147-A177-3AD203B41FA5}">
                      <a16:colId xmlns:a16="http://schemas.microsoft.com/office/drawing/2014/main" val="2706704433"/>
                    </a:ext>
                  </a:extLst>
                </a:gridCol>
                <a:gridCol w="6044746">
                  <a:extLst>
                    <a:ext uri="{9D8B030D-6E8A-4147-A177-3AD203B41FA5}">
                      <a16:colId xmlns:a16="http://schemas.microsoft.com/office/drawing/2014/main" val="515863499"/>
                    </a:ext>
                  </a:extLst>
                </a:gridCol>
                <a:gridCol w="3600232">
                  <a:extLst>
                    <a:ext uri="{9D8B030D-6E8A-4147-A177-3AD203B41FA5}">
                      <a16:colId xmlns:a16="http://schemas.microsoft.com/office/drawing/2014/main" val="3302902316"/>
                    </a:ext>
                  </a:extLst>
                </a:gridCol>
              </a:tblGrid>
              <a:tr h="1216966">
                <a:tc gridSpan="2">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a:t>
                      </a:r>
                    </a:p>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hMerge="1">
                  <a:txBody>
                    <a:bodyPr/>
                    <a:lstStyle/>
                    <a:p>
                      <a:endParaRPr lang="en-US"/>
                    </a:p>
                  </a:txBody>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Nhận xét tâm trạng, thái độ nhân vật và cách nhà văn thể hiện nhân vật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4437494">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Với việc học tiếng Pháp</a:t>
                      </a:r>
                      <a:endParaRPr lang="en-US" sz="2600" dirty="0">
                        <a:solidFill>
                          <a:schemeClr val="tx1"/>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de-DE" sz="2800" b="0" dirty="0">
                          <a:solidFill>
                            <a:schemeClr val="tx1"/>
                          </a:solidFill>
                          <a:effectLst/>
                          <a:latin typeface="Times New Roman" panose="02020603050405020304" pitchFamily="18" charset="0"/>
                          <a:cs typeface="Times New Roman" panose="02020603050405020304" pitchFamily="18" charset="0"/>
                        </a:rPr>
                        <a:t>Khi nghe thầy giảng</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0" name="Hộp Văn bản 9">
            <a:extLst>
              <a:ext uri="{FF2B5EF4-FFF2-40B4-BE49-F238E27FC236}">
                <a16:creationId xmlns:a16="http://schemas.microsoft.com/office/drawing/2014/main" id="{EAC51601-0940-C006-02F0-3E537923CA33}"/>
              </a:ext>
            </a:extLst>
          </p:cNvPr>
          <p:cNvSpPr txBox="1"/>
          <p:nvPr/>
        </p:nvSpPr>
        <p:spPr>
          <a:xfrm>
            <a:off x="2380007" y="2386707"/>
            <a:ext cx="5813996" cy="2677656"/>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Thấy rõ ràng, dễ hiểu khi nghe thầy giảng ngữ pháp " kinh ngạc thấy sao mình hiểu đến thế" cậu cũng nhận ra " Chưa bao giờ mình chăm chú nghe đến thế "Ôi ! Tôi sẽ nhớ mãi buổi học cuối cùng này !”</a:t>
            </a:r>
            <a:endParaRPr lang="en-US" sz="28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D4867361-89C6-F53C-9A79-98729992E729}"/>
              </a:ext>
            </a:extLst>
          </p:cNvPr>
          <p:cNvSpPr txBox="1"/>
          <p:nvPr/>
        </p:nvSpPr>
        <p:spPr>
          <a:xfrm>
            <a:off x="2380007" y="4935119"/>
            <a:ext cx="5914907" cy="1815882"/>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=&gt; NT  miêu tả diễn biến tâm lí sâu sắc: Trong hoàn cảnh đặc biệt, cậu bé nhận ra sự thiêng liêng của tiếng nói dân tộc- Lòng yêu nước.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8826B9C-B810-9557-998B-54C8A4201131}"/>
              </a:ext>
            </a:extLst>
          </p:cNvPr>
          <p:cNvSpPr txBox="1"/>
          <p:nvPr/>
        </p:nvSpPr>
        <p:spPr>
          <a:xfrm>
            <a:off x="8645529" y="2386707"/>
            <a:ext cx="3193381" cy="1384995"/>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Cậu bé say sưa, hứng thú học tập tiếng dân tộc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5809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6886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719630" y="1349017"/>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effectLst/>
                <a:latin typeface="Times New Roman" panose="02020603050405020304" pitchFamily="18" charset="0"/>
                <a:ea typeface="Times New Roman" panose="02020603050405020304" pitchFamily="18" charset="0"/>
              </a:rPr>
              <a:t>a.Thái độ, tâm trạng của Ph răng với việc học tiếng Pháp</a:t>
            </a:r>
            <a:endParaRPr lang="en-US" sz="2800" dirty="0">
              <a:effectLst/>
              <a:latin typeface="Times New Roman" panose="02020603050405020304" pitchFamily="18" charset="0"/>
              <a:ea typeface="Times New Roman" panose="02020603050405020304" pitchFamily="18" charset="0"/>
            </a:endParaRPr>
          </a:p>
        </p:txBody>
      </p:sp>
      <p:graphicFrame>
        <p:nvGraphicFramePr>
          <p:cNvPr id="9" name="Bảng 8">
            <a:extLst>
              <a:ext uri="{FF2B5EF4-FFF2-40B4-BE49-F238E27FC236}">
                <a16:creationId xmlns:a16="http://schemas.microsoft.com/office/drawing/2014/main" id="{0ADFBDF5-0132-20CF-28CF-BB8FD7F016C7}"/>
              </a:ext>
            </a:extLst>
          </p:cNvPr>
          <p:cNvGraphicFramePr>
            <a:graphicFrameLocks noGrp="1"/>
          </p:cNvGraphicFramePr>
          <p:nvPr>
            <p:extLst>
              <p:ext uri="{D42A27DB-BD31-4B8C-83A1-F6EECF244321}">
                <p14:modId xmlns:p14="http://schemas.microsoft.com/office/powerpoint/2010/main" val="2575235474"/>
              </p:ext>
            </p:extLst>
          </p:nvPr>
        </p:nvGraphicFramePr>
        <p:xfrm>
          <a:off x="401593" y="1923367"/>
          <a:ext cx="11583572" cy="4731365"/>
        </p:xfrm>
        <a:graphic>
          <a:graphicData uri="http://schemas.openxmlformats.org/drawingml/2006/table">
            <a:tbl>
              <a:tblPr firstRow="1" firstCol="1" lastRow="1" lastCol="1" bandRow="1" bandCol="1">
                <a:tableStyleId>{5C22544A-7EE6-4342-B048-85BDC9FD1C3A}</a:tableStyleId>
              </a:tblPr>
              <a:tblGrid>
                <a:gridCol w="2777032">
                  <a:extLst>
                    <a:ext uri="{9D8B030D-6E8A-4147-A177-3AD203B41FA5}">
                      <a16:colId xmlns:a16="http://schemas.microsoft.com/office/drawing/2014/main" val="1329223177"/>
                    </a:ext>
                  </a:extLst>
                </a:gridCol>
                <a:gridCol w="3080657">
                  <a:extLst>
                    <a:ext uri="{9D8B030D-6E8A-4147-A177-3AD203B41FA5}">
                      <a16:colId xmlns:a16="http://schemas.microsoft.com/office/drawing/2014/main" val="2706704433"/>
                    </a:ext>
                  </a:extLst>
                </a:gridCol>
                <a:gridCol w="5725883">
                  <a:extLst>
                    <a:ext uri="{9D8B030D-6E8A-4147-A177-3AD203B41FA5}">
                      <a16:colId xmlns:a16="http://schemas.microsoft.com/office/drawing/2014/main" val="3302902316"/>
                    </a:ext>
                  </a:extLst>
                </a:gridCol>
              </a:tblGrid>
              <a:tr h="744532">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dirty="0"/>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Nhận xét tâm trạng, thái độ nhân vật và cách nhà văn thể hiện nhân vật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3938885">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Nghệ thuật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743615"/>
                  </a:ext>
                </a:extLst>
              </a:tr>
            </a:tbl>
          </a:graphicData>
        </a:graphic>
      </p:graphicFrame>
      <p:sp>
        <p:nvSpPr>
          <p:cNvPr id="10" name="Hộp Văn bản 9">
            <a:extLst>
              <a:ext uri="{FF2B5EF4-FFF2-40B4-BE49-F238E27FC236}">
                <a16:creationId xmlns:a16="http://schemas.microsoft.com/office/drawing/2014/main" id="{64AE0260-175B-7916-9AA1-B954F0F06E14}"/>
              </a:ext>
            </a:extLst>
          </p:cNvPr>
          <p:cNvSpPr txBox="1"/>
          <p:nvPr/>
        </p:nvSpPr>
        <p:spPr>
          <a:xfrm>
            <a:off x="3303623" y="2736502"/>
            <a:ext cx="8327647" cy="1384995"/>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Có thể thấy qua nghệ thuât kể, tả đặc biệt miêu tả tâm lí nhân vật sâu sắc ta thấy thái độ của Ph răng với việc học tiếng Pháp qua diễn biến tâm trạng của cậu bé:</a:t>
            </a:r>
            <a:endParaRPr lang="en-US" sz="28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AE08AC5-BC6C-8663-6F93-7EDACECB1976}"/>
              </a:ext>
            </a:extLst>
          </p:cNvPr>
          <p:cNvSpPr txBox="1"/>
          <p:nvPr/>
        </p:nvSpPr>
        <p:spPr>
          <a:xfrm>
            <a:off x="3303622" y="4094399"/>
            <a:ext cx="8327647"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Từ lơ là lo lắng đến thiết tha học</a:t>
            </a:r>
            <a:endParaRPr lang="en-US" sz="28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19F59904-E70E-6ABD-5494-A46743FD1D73}"/>
              </a:ext>
            </a:extLst>
          </p:cNvPr>
          <p:cNvSpPr txBox="1"/>
          <p:nvPr/>
        </p:nvSpPr>
        <p:spPr>
          <a:xfrm>
            <a:off x="3313915" y="4666495"/>
            <a:ext cx="8327647"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Từ định chốn học rồi giận mình bỏ phí thời gian</a:t>
            </a:r>
            <a:endParaRPr lang="en-US" sz="28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66B402BA-D136-C000-3361-718E7902766A}"/>
              </a:ext>
            </a:extLst>
          </p:cNvPr>
          <p:cNvSpPr txBox="1"/>
          <p:nvPr/>
        </p:nvSpPr>
        <p:spPr>
          <a:xfrm>
            <a:off x="3313915" y="5247373"/>
            <a:ext cx="8327647"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Từ chán sách đến thấy sách như người bạn cố tri</a:t>
            </a:r>
            <a:endParaRPr lang="en-US" sz="28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9DD321F5-2223-D95C-CA3F-82360B91E4A4}"/>
              </a:ext>
            </a:extLst>
          </p:cNvPr>
          <p:cNvSpPr txBox="1"/>
          <p:nvPr/>
        </p:nvSpPr>
        <p:spPr>
          <a:xfrm>
            <a:off x="3303621" y="5730214"/>
            <a:ext cx="8327647"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Từ xấu hổ thấy mình không thuộc bài đến kinh ngạc thấy mình hiểu bài và chăm chú nghe giảng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49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6886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719630" y="1349017"/>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effectLst/>
                <a:latin typeface="Times New Roman" panose="02020603050405020304" pitchFamily="18" charset="0"/>
                <a:ea typeface="Times New Roman" panose="02020603050405020304" pitchFamily="18" charset="0"/>
              </a:rPr>
              <a:t>a.Thái độ, tâm trạng của Ph răng với việc học tiếng Pháp</a:t>
            </a:r>
            <a:endParaRPr lang="en-US" sz="2800" dirty="0">
              <a:effectLst/>
              <a:latin typeface="Times New Roman" panose="02020603050405020304" pitchFamily="18" charset="0"/>
              <a:ea typeface="Times New Roman" panose="02020603050405020304" pitchFamily="18" charset="0"/>
            </a:endParaRPr>
          </a:p>
        </p:txBody>
      </p:sp>
      <p:graphicFrame>
        <p:nvGraphicFramePr>
          <p:cNvPr id="9" name="Bảng 8">
            <a:extLst>
              <a:ext uri="{FF2B5EF4-FFF2-40B4-BE49-F238E27FC236}">
                <a16:creationId xmlns:a16="http://schemas.microsoft.com/office/drawing/2014/main" id="{0ADFBDF5-0132-20CF-28CF-BB8FD7F016C7}"/>
              </a:ext>
            </a:extLst>
          </p:cNvPr>
          <p:cNvGraphicFramePr>
            <a:graphicFrameLocks noGrp="1"/>
          </p:cNvGraphicFramePr>
          <p:nvPr>
            <p:extLst>
              <p:ext uri="{D42A27DB-BD31-4B8C-83A1-F6EECF244321}">
                <p14:modId xmlns:p14="http://schemas.microsoft.com/office/powerpoint/2010/main" val="590498801"/>
              </p:ext>
            </p:extLst>
          </p:nvPr>
        </p:nvGraphicFramePr>
        <p:xfrm>
          <a:off x="488303" y="2325786"/>
          <a:ext cx="11215013" cy="2659978"/>
        </p:xfrm>
        <a:graphic>
          <a:graphicData uri="http://schemas.openxmlformats.org/drawingml/2006/table">
            <a:tbl>
              <a:tblPr firstRow="1" firstCol="1" lastRow="1" lastCol="1" bandRow="1" bandCol="1">
                <a:tableStyleId>{5C22544A-7EE6-4342-B048-85BDC9FD1C3A}</a:tableStyleId>
              </a:tblPr>
              <a:tblGrid>
                <a:gridCol w="2794068">
                  <a:extLst>
                    <a:ext uri="{9D8B030D-6E8A-4147-A177-3AD203B41FA5}">
                      <a16:colId xmlns:a16="http://schemas.microsoft.com/office/drawing/2014/main" val="1329223177"/>
                    </a:ext>
                  </a:extLst>
                </a:gridCol>
                <a:gridCol w="2877245">
                  <a:extLst>
                    <a:ext uri="{9D8B030D-6E8A-4147-A177-3AD203B41FA5}">
                      <a16:colId xmlns:a16="http://schemas.microsoft.com/office/drawing/2014/main" val="2706704433"/>
                    </a:ext>
                  </a:extLst>
                </a:gridCol>
                <a:gridCol w="5543700">
                  <a:extLst>
                    <a:ext uri="{9D8B030D-6E8A-4147-A177-3AD203B41FA5}">
                      <a16:colId xmlns:a16="http://schemas.microsoft.com/office/drawing/2014/main" val="3302902316"/>
                    </a:ext>
                  </a:extLst>
                </a:gridCol>
              </a:tblGrid>
              <a:tr h="760991">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Thái độ, tâm trạng của Ph răng </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dirty="0"/>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Nhận xét tâm trạng, thái độ nhân vật và cách nhà văn thể hiện nhân vật</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1867498">
                <a:tc>
                  <a:txBody>
                    <a:bodyPr/>
                    <a:lstStyle/>
                    <a:p>
                      <a:pPr marL="0" marR="0" algn="just">
                        <a:spcBef>
                          <a:spcPts val="0"/>
                        </a:spcBef>
                        <a:spcAft>
                          <a:spcPts val="0"/>
                        </a:spcAft>
                      </a:pPr>
                      <a:r>
                        <a:rPr lang="de-DE" sz="2600" dirty="0">
                          <a:solidFill>
                            <a:schemeClr val="tx1"/>
                          </a:solidFill>
                          <a:effectLst/>
                          <a:latin typeface="Times New Roman" panose="02020603050405020304" pitchFamily="18" charset="0"/>
                          <a:cs typeface="Times New Roman" panose="02020603050405020304" pitchFamily="18" charset="0"/>
                        </a:rPr>
                        <a:t>Cảm nhận chung về nhân vật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9912541"/>
                  </a:ext>
                </a:extLst>
              </a:tr>
            </a:tbl>
          </a:graphicData>
        </a:graphic>
      </p:graphicFrame>
      <p:sp>
        <p:nvSpPr>
          <p:cNvPr id="10" name="Hộp Văn bản 9">
            <a:extLst>
              <a:ext uri="{FF2B5EF4-FFF2-40B4-BE49-F238E27FC236}">
                <a16:creationId xmlns:a16="http://schemas.microsoft.com/office/drawing/2014/main" id="{64AE0260-175B-7916-9AA1-B954F0F06E14}"/>
              </a:ext>
            </a:extLst>
          </p:cNvPr>
          <p:cNvSpPr txBox="1"/>
          <p:nvPr/>
        </p:nvSpPr>
        <p:spPr>
          <a:xfrm>
            <a:off x="3439806" y="3277662"/>
            <a:ext cx="8132881" cy="1384995"/>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Phrăng là cậu bé hồn nhiên, chân thận biết lẽ phải, có tình yêu tiếng Pháp- tiếng mẹ đẻ của mình, biết căm giận kẻ ngoại bang.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981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6886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719630" y="1349017"/>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latin typeface="Times New Roman" panose="02020603050405020304" pitchFamily="18" charset="0"/>
                <a:ea typeface="Times New Roman" panose="02020603050405020304" pitchFamily="18" charset="0"/>
              </a:rPr>
              <a:t>b</a:t>
            </a:r>
            <a:r>
              <a:rPr lang="de-DE" sz="2800" b="1" dirty="0">
                <a:solidFill>
                  <a:srgbClr val="0000FF"/>
                </a:solidFill>
                <a:effectLst/>
                <a:latin typeface="Times New Roman" panose="02020603050405020304" pitchFamily="18" charset="0"/>
                <a:ea typeface="Times New Roman" panose="02020603050405020304" pitchFamily="18" charset="0"/>
              </a:rPr>
              <a:t>.Thái độ</a:t>
            </a:r>
            <a:r>
              <a:rPr lang="de-DE" sz="2800" b="1" dirty="0">
                <a:solidFill>
                  <a:srgbClr val="0000FF"/>
                </a:solidFill>
                <a:latin typeface="Times New Roman" panose="02020603050405020304" pitchFamily="18" charset="0"/>
                <a:ea typeface="Times New Roman" panose="02020603050405020304" pitchFamily="18" charset="0"/>
              </a:rPr>
              <a:t> đối với thầy Ha-men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EA7B8A8-8649-BE67-9A0A-937F011AE280}"/>
              </a:ext>
            </a:extLst>
          </p:cNvPr>
          <p:cNvGraphicFramePr>
            <a:graphicFrameLocks noGrp="1"/>
          </p:cNvGraphicFramePr>
          <p:nvPr>
            <p:extLst>
              <p:ext uri="{D42A27DB-BD31-4B8C-83A1-F6EECF244321}">
                <p14:modId xmlns:p14="http://schemas.microsoft.com/office/powerpoint/2010/main" val="442791634"/>
              </p:ext>
            </p:extLst>
          </p:nvPr>
        </p:nvGraphicFramePr>
        <p:xfrm>
          <a:off x="208002" y="1827883"/>
          <a:ext cx="11841200" cy="4840972"/>
        </p:xfrm>
        <a:graphic>
          <a:graphicData uri="http://schemas.openxmlformats.org/drawingml/2006/table">
            <a:tbl>
              <a:tblPr firstRow="1" firstCol="1" lastRow="1" lastCol="1" bandRow="1" bandCol="1">
                <a:tableStyleId>{5C22544A-7EE6-4342-B048-85BDC9FD1C3A}</a:tableStyleId>
              </a:tblPr>
              <a:tblGrid>
                <a:gridCol w="11841200">
                  <a:extLst>
                    <a:ext uri="{9D8B030D-6E8A-4147-A177-3AD203B41FA5}">
                      <a16:colId xmlns:a16="http://schemas.microsoft.com/office/drawing/2014/main" val="515863499"/>
                    </a:ext>
                  </a:extLst>
                </a:gridCol>
              </a:tblGrid>
              <a:tr h="335014">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4444732">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1" name="Hộp Văn bản 10">
            <a:extLst>
              <a:ext uri="{FF2B5EF4-FFF2-40B4-BE49-F238E27FC236}">
                <a16:creationId xmlns:a16="http://schemas.microsoft.com/office/drawing/2014/main" id="{D6176EDA-4DBA-DADD-0437-D30395090731}"/>
              </a:ext>
            </a:extLst>
          </p:cNvPr>
          <p:cNvSpPr txBox="1"/>
          <p:nvPr/>
        </p:nvSpPr>
        <p:spPr>
          <a:xfrm>
            <a:off x="227045" y="2268024"/>
            <a:ext cx="12036793"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-Khi bản thân đi muộn và không thuộc bài cảm nhận: thầy dịu dàng, trang trọng:</a:t>
            </a:r>
            <a:endParaRPr lang="en-US" sz="28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291F17A-C412-58A6-E1AC-41F7659164A9}"/>
              </a:ext>
            </a:extLst>
          </p:cNvPr>
          <p:cNvSpPr txBox="1"/>
          <p:nvPr/>
        </p:nvSpPr>
        <p:spPr>
          <a:xfrm>
            <a:off x="208002" y="2746890"/>
            <a:ext cx="11168742"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+Thầy Ha- men nhìn tôi chẳng giận dữ và bảo tôi thật dịu dàng.</a:t>
            </a:r>
            <a:endParaRPr lang="en-US" sz="28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53DF3828-9570-6FB2-14A1-5CAE167F3EAD}"/>
              </a:ext>
            </a:extLst>
          </p:cNvPr>
          <p:cNvSpPr txBox="1"/>
          <p:nvPr/>
        </p:nvSpPr>
        <p:spPr>
          <a:xfrm>
            <a:off x="227045" y="3313653"/>
            <a:ext cx="11562184"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Thầy Ha- men bước lên bục rồi vẫn giọng dịu dàng và trang trọng như lúc tôi mới vào...</a:t>
            </a:r>
            <a:endParaRPr lang="en-US" sz="28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D98F5164-73B2-05E1-5496-8A98151B970B}"/>
              </a:ext>
            </a:extLst>
          </p:cNvPr>
          <p:cNvSpPr txBox="1"/>
          <p:nvPr/>
        </p:nvSpPr>
        <p:spPr>
          <a:xfrm>
            <a:off x="334363" y="4230030"/>
            <a:ext cx="11562184"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Quên ngay cả những lúc thầy phạt, thầy vụt thước kẻ " và cậu cảm thấy " Tội nghiệp thầy"</a:t>
            </a:r>
            <a:endParaRPr lang="en-US" sz="2800" dirty="0">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686F108E-848E-77DF-5585-663FD6B9775A}"/>
              </a:ext>
            </a:extLst>
          </p:cNvPr>
          <p:cNvSpPr txBox="1"/>
          <p:nvPr/>
        </p:nvSpPr>
        <p:spPr>
          <a:xfrm>
            <a:off x="295453" y="5146407"/>
            <a:ext cx="11562184" cy="1384995"/>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Hiểu được các cụ già trong làng lại đến ngồi dưới lớp học" là cách để tạ ơn thầy giáo chúng tôi về bối mươi năm phụng sự hết lòng và để trọng đọ với Tổ quốc đang ra đi"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7812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6886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719630" y="1349017"/>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latin typeface="Times New Roman" panose="02020603050405020304" pitchFamily="18" charset="0"/>
                <a:ea typeface="Times New Roman" panose="02020603050405020304" pitchFamily="18" charset="0"/>
              </a:rPr>
              <a:t>b</a:t>
            </a:r>
            <a:r>
              <a:rPr lang="de-DE" sz="2800" b="1" dirty="0">
                <a:solidFill>
                  <a:srgbClr val="0000FF"/>
                </a:solidFill>
                <a:effectLst/>
                <a:latin typeface="Times New Roman" panose="02020603050405020304" pitchFamily="18" charset="0"/>
                <a:ea typeface="Times New Roman" panose="02020603050405020304" pitchFamily="18" charset="0"/>
              </a:rPr>
              <a:t>.Thái độ</a:t>
            </a:r>
            <a:r>
              <a:rPr lang="de-DE" sz="2800" b="1" dirty="0">
                <a:solidFill>
                  <a:srgbClr val="0000FF"/>
                </a:solidFill>
                <a:latin typeface="Times New Roman" panose="02020603050405020304" pitchFamily="18" charset="0"/>
                <a:ea typeface="Times New Roman" panose="02020603050405020304" pitchFamily="18" charset="0"/>
              </a:rPr>
              <a:t> đối với thầy Ha-men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EA7B8A8-8649-BE67-9A0A-937F011AE280}"/>
              </a:ext>
            </a:extLst>
          </p:cNvPr>
          <p:cNvGraphicFramePr>
            <a:graphicFrameLocks noGrp="1"/>
          </p:cNvGraphicFramePr>
          <p:nvPr>
            <p:extLst>
              <p:ext uri="{D42A27DB-BD31-4B8C-83A1-F6EECF244321}">
                <p14:modId xmlns:p14="http://schemas.microsoft.com/office/powerpoint/2010/main" val="1478909976"/>
              </p:ext>
            </p:extLst>
          </p:nvPr>
        </p:nvGraphicFramePr>
        <p:xfrm>
          <a:off x="208002" y="2258906"/>
          <a:ext cx="11841200" cy="2377445"/>
        </p:xfrm>
        <a:graphic>
          <a:graphicData uri="http://schemas.openxmlformats.org/drawingml/2006/table">
            <a:tbl>
              <a:tblPr firstRow="1" firstCol="1" lastRow="1" lastCol="1" bandRow="1" bandCol="1">
                <a:tableStyleId>{5C22544A-7EE6-4342-B048-85BDC9FD1C3A}</a:tableStyleId>
              </a:tblPr>
              <a:tblGrid>
                <a:gridCol w="11841200">
                  <a:extLst>
                    <a:ext uri="{9D8B030D-6E8A-4147-A177-3AD203B41FA5}">
                      <a16:colId xmlns:a16="http://schemas.microsoft.com/office/drawing/2014/main" val="515863499"/>
                    </a:ext>
                  </a:extLst>
                </a:gridCol>
              </a:tblGrid>
              <a:tr h="277461">
                <a:tc>
                  <a:txBody>
                    <a:bodyPr/>
                    <a:lstStyle/>
                    <a:p>
                      <a:pPr marL="0" marR="0" algn="ctr">
                        <a:spcBef>
                          <a:spcPts val="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Chi tiết biểu hiện</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1981205">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3" name="Hộp Văn bản 12">
            <a:extLst>
              <a:ext uri="{FF2B5EF4-FFF2-40B4-BE49-F238E27FC236}">
                <a16:creationId xmlns:a16="http://schemas.microsoft.com/office/drawing/2014/main" id="{8291F17A-C412-58A6-E1AC-41F7659164A9}"/>
              </a:ext>
            </a:extLst>
          </p:cNvPr>
          <p:cNvSpPr txBox="1"/>
          <p:nvPr/>
        </p:nvSpPr>
        <p:spPr>
          <a:xfrm>
            <a:off x="208002" y="2746890"/>
            <a:ext cx="11168742" cy="523220"/>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Tuy nhiên, thầy vẫn can đảm dạy chúng tôi cho đến hết buổi.</a:t>
            </a:r>
            <a:endParaRPr lang="en-US" sz="2800" dirty="0">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686F108E-848E-77DF-5585-663FD6B9775A}"/>
              </a:ext>
            </a:extLst>
          </p:cNvPr>
          <p:cNvSpPr txBox="1"/>
          <p:nvPr/>
        </p:nvSpPr>
        <p:spPr>
          <a:xfrm>
            <a:off x="208002" y="3394642"/>
            <a:ext cx="11562184"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Cảm nhận thầy hiện lên thật đẹp khi buổi học kết thúc" Thầy Ha- men đứng trên bục người tái nhợt. Chưa bao giờ tôi thấy thầy lớn lao đến thế".</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0882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719630" y="86886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719630" y="136168"/>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3CBE4D0-A693-4CFE-E894-B1D3C2FB6DF6}"/>
              </a:ext>
            </a:extLst>
          </p:cNvPr>
          <p:cNvSpPr txBox="1"/>
          <p:nvPr/>
        </p:nvSpPr>
        <p:spPr>
          <a:xfrm>
            <a:off x="719630" y="1429555"/>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latin typeface="Times New Roman" panose="02020603050405020304" pitchFamily="18" charset="0"/>
                <a:ea typeface="Times New Roman" panose="02020603050405020304" pitchFamily="18" charset="0"/>
              </a:rPr>
              <a:t>b</a:t>
            </a:r>
            <a:r>
              <a:rPr lang="de-DE" sz="2800" b="1" dirty="0">
                <a:solidFill>
                  <a:srgbClr val="0000FF"/>
                </a:solidFill>
                <a:effectLst/>
                <a:latin typeface="Times New Roman" panose="02020603050405020304" pitchFamily="18" charset="0"/>
                <a:ea typeface="Times New Roman" panose="02020603050405020304" pitchFamily="18" charset="0"/>
              </a:rPr>
              <a:t>.Thái độ</a:t>
            </a:r>
            <a:r>
              <a:rPr lang="de-DE" sz="2800" b="1" dirty="0">
                <a:solidFill>
                  <a:srgbClr val="0000FF"/>
                </a:solidFill>
                <a:latin typeface="Times New Roman" panose="02020603050405020304" pitchFamily="18" charset="0"/>
                <a:ea typeface="Times New Roman" panose="02020603050405020304" pitchFamily="18" charset="0"/>
              </a:rPr>
              <a:t> đối với thầy Ha-men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EA7B8A8-8649-BE67-9A0A-937F011AE280}"/>
              </a:ext>
            </a:extLst>
          </p:cNvPr>
          <p:cNvGraphicFramePr>
            <a:graphicFrameLocks noGrp="1"/>
          </p:cNvGraphicFramePr>
          <p:nvPr>
            <p:extLst>
              <p:ext uri="{D42A27DB-BD31-4B8C-83A1-F6EECF244321}">
                <p14:modId xmlns:p14="http://schemas.microsoft.com/office/powerpoint/2010/main" val="2279131930"/>
              </p:ext>
            </p:extLst>
          </p:nvPr>
        </p:nvGraphicFramePr>
        <p:xfrm>
          <a:off x="1045615" y="2577839"/>
          <a:ext cx="10429799" cy="2407925"/>
        </p:xfrm>
        <a:graphic>
          <a:graphicData uri="http://schemas.openxmlformats.org/drawingml/2006/table">
            <a:tbl>
              <a:tblPr firstRow="1" firstCol="1" lastRow="1" lastCol="1" bandRow="1" bandCol="1">
                <a:tableStyleId>{5C22544A-7EE6-4342-B048-85BDC9FD1C3A}</a:tableStyleId>
              </a:tblPr>
              <a:tblGrid>
                <a:gridCol w="10429799">
                  <a:extLst>
                    <a:ext uri="{9D8B030D-6E8A-4147-A177-3AD203B41FA5}">
                      <a16:colId xmlns:a16="http://schemas.microsoft.com/office/drawing/2014/main" val="515863499"/>
                    </a:ext>
                  </a:extLst>
                </a:gridCol>
              </a:tblGrid>
              <a:tr h="277461">
                <a:tc>
                  <a:txBody>
                    <a:bodyPr/>
                    <a:lstStyle/>
                    <a:p>
                      <a:pPr marL="0" marR="0" algn="ctr">
                        <a:spcBef>
                          <a:spcPts val="0"/>
                        </a:spcBef>
                        <a:spcAft>
                          <a:spcPts val="0"/>
                        </a:spcAft>
                      </a:pPr>
                      <a:r>
                        <a:rPr lang="de-DE" sz="2800" dirty="0">
                          <a:effectLst/>
                          <a:latin typeface="Times New Roman" panose="02020603050405020304" pitchFamily="18" charset="0"/>
                          <a:cs typeface="Times New Roman" panose="02020603050405020304" pitchFamily="18" charset="0"/>
                        </a:rPr>
                        <a:t>Nhận xét tâm trạng, thái độ nhân vật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1919384731"/>
                  </a:ext>
                </a:extLst>
              </a:tr>
              <a:tr h="1981205">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819363"/>
                  </a:ext>
                </a:extLst>
              </a:tr>
            </a:tbl>
          </a:graphicData>
        </a:graphic>
      </p:graphicFrame>
      <p:sp>
        <p:nvSpPr>
          <p:cNvPr id="13" name="Hộp Văn bản 12">
            <a:extLst>
              <a:ext uri="{FF2B5EF4-FFF2-40B4-BE49-F238E27FC236}">
                <a16:creationId xmlns:a16="http://schemas.microsoft.com/office/drawing/2014/main" id="{8291F17A-C412-58A6-E1AC-41F7659164A9}"/>
              </a:ext>
            </a:extLst>
          </p:cNvPr>
          <p:cNvSpPr txBox="1"/>
          <p:nvPr/>
        </p:nvSpPr>
        <p:spPr>
          <a:xfrm>
            <a:off x="1210129" y="3304747"/>
            <a:ext cx="10100770"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Từ sợ hãi thầy- thân thiết quý trọng thấy thầy thật lớn  lao nhờ thầy mà cậu hiểu ra quân Phổ là  quân khốn nạn.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517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9F5EB50F-BA64-8D0C-4071-4B57A2071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242596"/>
            <a:ext cx="11560629" cy="6326155"/>
          </a:xfrm>
          <a:prstGeom prst="rect">
            <a:avLst/>
          </a:prstGeom>
        </p:spPr>
      </p:pic>
    </p:spTree>
    <p:extLst>
      <p:ext uri="{BB962C8B-B14F-4D97-AF65-F5344CB8AC3E}">
        <p14:creationId xmlns:p14="http://schemas.microsoft.com/office/powerpoint/2010/main" val="2029613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FF36077D-BF6D-C35C-29E5-C55A1E723EC0}"/>
              </a:ext>
            </a:extLst>
          </p:cNvPr>
          <p:cNvSpPr txBox="1"/>
          <p:nvPr/>
        </p:nvSpPr>
        <p:spPr>
          <a:xfrm>
            <a:off x="675373" y="847096"/>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E5637E2-34E4-348D-26FA-FDC7800CBDC9}"/>
              </a:ext>
            </a:extLst>
          </p:cNvPr>
          <p:cNvSpPr txBox="1"/>
          <p:nvPr/>
        </p:nvSpPr>
        <p:spPr>
          <a:xfrm>
            <a:off x="675373" y="114397"/>
            <a:ext cx="5167986" cy="707886"/>
          </a:xfrm>
          <a:prstGeom prst="rect">
            <a:avLst/>
          </a:prstGeom>
          <a:solidFill>
            <a:srgbClr val="4179DA"/>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9" name="Bảng 8">
            <a:extLst>
              <a:ext uri="{FF2B5EF4-FFF2-40B4-BE49-F238E27FC236}">
                <a16:creationId xmlns:a16="http://schemas.microsoft.com/office/drawing/2014/main" id="{0ADFBDF5-0132-20CF-28CF-BB8FD7F016C7}"/>
              </a:ext>
            </a:extLst>
          </p:cNvPr>
          <p:cNvGraphicFramePr>
            <a:graphicFrameLocks noGrp="1"/>
          </p:cNvGraphicFramePr>
          <p:nvPr>
            <p:extLst>
              <p:ext uri="{D42A27DB-BD31-4B8C-83A1-F6EECF244321}">
                <p14:modId xmlns:p14="http://schemas.microsoft.com/office/powerpoint/2010/main" val="3793045189"/>
              </p:ext>
            </p:extLst>
          </p:nvPr>
        </p:nvGraphicFramePr>
        <p:xfrm>
          <a:off x="708030" y="2275588"/>
          <a:ext cx="11199741" cy="4161979"/>
        </p:xfrm>
        <a:graphic>
          <a:graphicData uri="http://schemas.openxmlformats.org/drawingml/2006/table">
            <a:tbl>
              <a:tblPr firstRow="1" firstCol="1" lastRow="1" lastCol="1" bandRow="1" bandCol="1">
                <a:tableStyleId>{5C22544A-7EE6-4342-B048-85BDC9FD1C3A}</a:tableStyleId>
              </a:tblPr>
              <a:tblGrid>
                <a:gridCol w="1572157">
                  <a:extLst>
                    <a:ext uri="{9D8B030D-6E8A-4147-A177-3AD203B41FA5}">
                      <a16:colId xmlns:a16="http://schemas.microsoft.com/office/drawing/2014/main" val="1329223177"/>
                    </a:ext>
                  </a:extLst>
                </a:gridCol>
                <a:gridCol w="9627584">
                  <a:extLst>
                    <a:ext uri="{9D8B030D-6E8A-4147-A177-3AD203B41FA5}">
                      <a16:colId xmlns:a16="http://schemas.microsoft.com/office/drawing/2014/main" val="2706704433"/>
                    </a:ext>
                  </a:extLst>
                </a:gridCol>
              </a:tblGrid>
              <a:tr h="1926297">
                <a:tc>
                  <a:txBody>
                    <a:bodyPr/>
                    <a:lstStyle/>
                    <a:p>
                      <a:pPr marL="0" marR="0" algn="just">
                        <a:spcBef>
                          <a:spcPts val="0"/>
                        </a:spcBef>
                        <a:spcAft>
                          <a:spcPts val="0"/>
                        </a:spcAft>
                      </a:pPr>
                      <a:r>
                        <a:rPr lang="de-DE" sz="2800" dirty="0">
                          <a:solidFill>
                            <a:schemeClr val="bg1"/>
                          </a:solidFill>
                          <a:effectLst/>
                          <a:latin typeface="Times New Roman" panose="02020603050405020304" pitchFamily="18" charset="0"/>
                          <a:cs typeface="Times New Roman" panose="02020603050405020304" pitchFamily="18" charset="0"/>
                        </a:rPr>
                        <a:t>Nghệ thuật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743615"/>
                  </a:ext>
                </a:extLst>
              </a:tr>
              <a:tr h="223568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2800" dirty="0">
                          <a:effectLst/>
                          <a:latin typeface="Times New Roman" panose="02020603050405020304" pitchFamily="18" charset="0"/>
                          <a:cs typeface="Times New Roman" panose="02020603050405020304" pitchFamily="18" charset="0"/>
                        </a:rPr>
                        <a:t>Cảm nhận chung về nhân vật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just">
                        <a:spcBef>
                          <a:spcPts val="0"/>
                        </a:spcBef>
                        <a:spcAft>
                          <a:spcPts val="0"/>
                        </a:spcAft>
                      </a:pP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0929848"/>
                  </a:ext>
                </a:extLst>
              </a:tr>
            </a:tbl>
          </a:graphicData>
        </a:graphic>
      </p:graphicFrame>
      <p:sp>
        <p:nvSpPr>
          <p:cNvPr id="10" name="Hộp Văn bản 9">
            <a:extLst>
              <a:ext uri="{FF2B5EF4-FFF2-40B4-BE49-F238E27FC236}">
                <a16:creationId xmlns:a16="http://schemas.microsoft.com/office/drawing/2014/main" id="{64AE0260-175B-7916-9AA1-B954F0F06E14}"/>
              </a:ext>
            </a:extLst>
          </p:cNvPr>
          <p:cNvSpPr txBox="1"/>
          <p:nvPr/>
        </p:nvSpPr>
        <p:spPr>
          <a:xfrm>
            <a:off x="2448954" y="2364711"/>
            <a:ext cx="9301803"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Nghệ thuât kể,tả đặc biệt miêu tả tâm lí nhân vật sâu sắc ta thấy thái độ của Ph răng với thầy Ha- men</a:t>
            </a:r>
            <a:endParaRPr lang="en-US" sz="28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AE08AC5-BC6C-8663-6F93-7EDACECB1976}"/>
              </a:ext>
            </a:extLst>
          </p:cNvPr>
          <p:cNvSpPr txBox="1"/>
          <p:nvPr/>
        </p:nvSpPr>
        <p:spPr>
          <a:xfrm>
            <a:off x="2541224" y="3234974"/>
            <a:ext cx="9445054" cy="954107"/>
          </a:xfrm>
          <a:prstGeom prst="rect">
            <a:avLst/>
          </a:prstGeom>
          <a:no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 Từ sợ hãi thầy- thân thiết quý trọng thấy thầy thật lớn lao nhờ thầy mà cậu hiểu ra quân Phổ là  quân khốn nạn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7">
            <a:extLst>
              <a:ext uri="{FF2B5EF4-FFF2-40B4-BE49-F238E27FC236}">
                <a16:creationId xmlns:a16="http://schemas.microsoft.com/office/drawing/2014/main" id="{8ABB90DE-5CF0-5C6E-717C-C4FD35D6A495}"/>
              </a:ext>
            </a:extLst>
          </p:cNvPr>
          <p:cNvSpPr txBox="1"/>
          <p:nvPr/>
        </p:nvSpPr>
        <p:spPr>
          <a:xfrm>
            <a:off x="675373" y="1407784"/>
            <a:ext cx="8938806" cy="523220"/>
          </a:xfrm>
          <a:prstGeom prst="rect">
            <a:avLst/>
          </a:prstGeom>
          <a:noFill/>
        </p:spPr>
        <p:txBody>
          <a:bodyPr wrap="square">
            <a:spAutoFit/>
          </a:bodyPr>
          <a:lstStyle/>
          <a:p>
            <a:pPr marL="0" marR="0" algn="just">
              <a:spcBef>
                <a:spcPts val="0"/>
              </a:spcBef>
              <a:spcAft>
                <a:spcPts val="0"/>
              </a:spcAft>
            </a:pPr>
            <a:r>
              <a:rPr lang="de-DE" sz="2800" b="1" dirty="0">
                <a:solidFill>
                  <a:srgbClr val="0000FF"/>
                </a:solidFill>
                <a:latin typeface="Times New Roman" panose="02020603050405020304" pitchFamily="18" charset="0"/>
                <a:ea typeface="Times New Roman" panose="02020603050405020304" pitchFamily="18" charset="0"/>
              </a:rPr>
              <a:t>b</a:t>
            </a:r>
            <a:r>
              <a:rPr lang="de-DE" sz="2800" b="1" dirty="0">
                <a:solidFill>
                  <a:srgbClr val="0000FF"/>
                </a:solidFill>
                <a:effectLst/>
                <a:latin typeface="Times New Roman" panose="02020603050405020304" pitchFamily="18" charset="0"/>
                <a:ea typeface="Times New Roman" panose="02020603050405020304" pitchFamily="18" charset="0"/>
              </a:rPr>
              <a:t>.Thái độ</a:t>
            </a:r>
            <a:r>
              <a:rPr lang="de-DE" sz="2800" b="1" dirty="0">
                <a:solidFill>
                  <a:srgbClr val="0000FF"/>
                </a:solidFill>
                <a:latin typeface="Times New Roman" panose="02020603050405020304" pitchFamily="18" charset="0"/>
                <a:ea typeface="Times New Roman" panose="02020603050405020304" pitchFamily="18" charset="0"/>
              </a:rPr>
              <a:t> đối với thầy Ha-men</a:t>
            </a:r>
            <a:endParaRPr lang="en-US" sz="2800" dirty="0">
              <a:effectLst/>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8B30A345-1885-E349-C562-641B601CFA9B}"/>
              </a:ext>
            </a:extLst>
          </p:cNvPr>
          <p:cNvSpPr txBox="1"/>
          <p:nvPr/>
        </p:nvSpPr>
        <p:spPr>
          <a:xfrm>
            <a:off x="2448954" y="4666859"/>
            <a:ext cx="9445054" cy="1384995"/>
          </a:xfrm>
          <a:prstGeom prst="rect">
            <a:avLst/>
          </a:prstGeom>
          <a:noFill/>
        </p:spPr>
        <p:txBody>
          <a:bodyPr wrap="square">
            <a:spAutoFit/>
          </a:bodyPr>
          <a:lstStyle/>
          <a:p>
            <a:r>
              <a:rPr lang="de-DE" sz="2800" dirty="0">
                <a:latin typeface="Times New Roman" panose="02020603050405020304" pitchFamily="18" charset="0"/>
                <a:ea typeface="Times New Roman" panose="02020603050405020304" pitchFamily="18" charset="0"/>
              </a:rPr>
              <a:t>- Phrăng là cậu bé hồn nhiên, chân thận biết lẽ phải, có tình yêu tiếng Pháp- tiếng mẹ đẻ của mình, quý trọng biết ơn người thầy, biết căm giận kẻ ngoại bang.</a:t>
            </a:r>
            <a:endParaRPr lang="en-US" sz="2800" dirty="0"/>
          </a:p>
        </p:txBody>
      </p:sp>
    </p:spTree>
    <p:extLst>
      <p:ext uri="{BB962C8B-B14F-4D97-AF65-F5344CB8AC3E}">
        <p14:creationId xmlns:p14="http://schemas.microsoft.com/office/powerpoint/2010/main" val="22931833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B3B782C5-C585-E282-D21F-4F579B2807F8}"/>
              </a:ext>
            </a:extLst>
          </p:cNvPr>
          <p:cNvSpPr txBox="1"/>
          <p:nvPr/>
        </p:nvSpPr>
        <p:spPr>
          <a:xfrm>
            <a:off x="492196" y="999607"/>
            <a:ext cx="6096000" cy="584775"/>
          </a:xfrm>
          <a:prstGeom prst="rect">
            <a:avLst/>
          </a:prstGeom>
          <a:noFill/>
        </p:spPr>
        <p:txBody>
          <a:bodyPr wrap="square">
            <a:spAutoFit/>
          </a:bodyPr>
          <a:lstStyle/>
          <a:p>
            <a:pPr indent="57785" algn="jus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4179DA"/>
                </a:solidFill>
                <a:effectLst/>
                <a:latin typeface="Times New Roman" panose="02020603050405020304" pitchFamily="18" charset="0"/>
                <a:ea typeface="Times New Roman" panose="02020603050405020304" pitchFamily="18" charset="0"/>
              </a:rPr>
              <a:t>Nhân</a:t>
            </a:r>
            <a:r>
              <a:rPr lang="en-US" sz="3200" b="1" dirty="0">
                <a:solidFill>
                  <a:srgbClr val="4179DA"/>
                </a:solidFill>
                <a:effectLst/>
                <a:latin typeface="Times New Roman" panose="02020603050405020304" pitchFamily="18" charset="0"/>
                <a:ea typeface="Times New Roman" panose="02020603050405020304" pitchFamily="18" charset="0"/>
              </a:rPr>
              <a:t> </a:t>
            </a:r>
            <a:r>
              <a:rPr lang="en-US" sz="3200" b="1" dirty="0" err="1">
                <a:solidFill>
                  <a:srgbClr val="4179DA"/>
                </a:solidFill>
                <a:effectLst/>
                <a:latin typeface="Times New Roman" panose="02020603050405020304" pitchFamily="18" charset="0"/>
                <a:ea typeface="Times New Roman" panose="02020603050405020304" pitchFamily="18" charset="0"/>
              </a:rPr>
              <a:t>vật</a:t>
            </a:r>
            <a:r>
              <a:rPr kumimoji="0" lang="de-DE" altLang="en-US" sz="3200" b="1" i="0" u="none" strike="noStrike" cap="none" normalizeH="0" baseline="0" dirty="0">
                <a:ln>
                  <a:noFill/>
                </a:ln>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 Phrăng</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6B8848D3-B536-8B67-9632-DB0759BDCE2E}"/>
              </a:ext>
            </a:extLst>
          </p:cNvPr>
          <p:cNvSpPr txBox="1"/>
          <p:nvPr/>
        </p:nvSpPr>
        <p:spPr>
          <a:xfrm>
            <a:off x="616141" y="238227"/>
            <a:ext cx="5257479" cy="707886"/>
          </a:xfrm>
          <a:prstGeom prst="rect">
            <a:avLst/>
          </a:prstGeom>
          <a:solidFill>
            <a:srgbClr val="0201DF"/>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 Đọc - hiểu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id="{1AD86D57-9C50-15AB-076F-616CCDA0557D}"/>
              </a:ext>
            </a:extLst>
          </p:cNvPr>
          <p:cNvSpPr/>
          <p:nvPr/>
        </p:nvSpPr>
        <p:spPr>
          <a:xfrm>
            <a:off x="835162" y="978713"/>
            <a:ext cx="10182024" cy="5827910"/>
          </a:xfrm>
          <a:prstGeom prst="horizontalScroll">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8" name="Hộp Văn bản 7">
            <a:extLst>
              <a:ext uri="{FF2B5EF4-FFF2-40B4-BE49-F238E27FC236}">
                <a16:creationId xmlns:a16="http://schemas.microsoft.com/office/drawing/2014/main" id="{A202C4AD-2CB4-08ED-E2B4-BB24EEF6A340}"/>
              </a:ext>
            </a:extLst>
          </p:cNvPr>
          <p:cNvSpPr txBox="1"/>
          <p:nvPr/>
        </p:nvSpPr>
        <p:spPr>
          <a:xfrm>
            <a:off x="1941801" y="2122953"/>
            <a:ext cx="8660883" cy="3539430"/>
          </a:xfrm>
          <a:prstGeom prst="rect">
            <a:avLst/>
          </a:prstGeom>
          <a:solidFill>
            <a:srgbClr val="0099FF"/>
          </a:solidFill>
        </p:spPr>
        <p:txBody>
          <a:bodyPr wrap="square">
            <a:spAutoFit/>
          </a:bodyPr>
          <a:lstStyle/>
          <a:p>
            <a:pPr algn="just"/>
            <a:r>
              <a:rPr lang="de-DE"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Tóm lại: </a:t>
            </a:r>
            <a:r>
              <a:rPr lang="de-DE" sz="2800" dirty="0">
                <a:solidFill>
                  <a:schemeClr val="bg1"/>
                </a:solidFill>
                <a:latin typeface="Times New Roman" panose="02020603050405020304" pitchFamily="18" charset="0"/>
                <a:cs typeface="Times New Roman" panose="02020603050405020304" pitchFamily="18" charset="0"/>
              </a:rPr>
              <a:t>Trong hoàn cảnh đặc biệt, cậu bé nhận ra sự thiêng liêng của tiếng nói dân tộc, cùng với đó là lòng yêu nước  yêu mến, kính trọng thầy Ha-men. Nhân vật Phrăng không chỉ giữ chức năng là người kể chuyện mà còn có vai trò quan trọng (cùng với nhân vật thầy Ha-men) trong việc thể hiện chủ đề và tư tưởng tác phẩm. Tư tưởng ấy thể hiện trực tiếp qua lời thầy Ha-men nhưng trở nên thấm thía, gần gũi qua diễn biến nhận thức và tâm trạng của Phrăng.</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1" name="Hình ảnh 10">
            <a:extLst>
              <a:ext uri="{FF2B5EF4-FFF2-40B4-BE49-F238E27FC236}">
                <a16:creationId xmlns:a16="http://schemas.microsoft.com/office/drawing/2014/main" id="{3E8C96CE-827A-3E61-3433-723A4F077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00457" y="1407740"/>
            <a:ext cx="2021260" cy="2021260"/>
          </a:xfrm>
          <a:prstGeom prst="rect">
            <a:avLst/>
          </a:prstGeom>
        </p:spPr>
      </p:pic>
    </p:spTree>
    <p:extLst>
      <p:ext uri="{BB962C8B-B14F-4D97-AF65-F5344CB8AC3E}">
        <p14:creationId xmlns:p14="http://schemas.microsoft.com/office/powerpoint/2010/main" val="38477261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266243" y="1143533"/>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4179DA"/>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393052" y="435647"/>
            <a:ext cx="3189903" cy="707886"/>
          </a:xfrm>
          <a:prstGeom prst="rect">
            <a:avLst/>
          </a:prstGeom>
          <a:solidFill>
            <a:srgbClr val="0201DF"/>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2146506" y="2470882"/>
            <a:ext cx="8474528" cy="492443"/>
          </a:xfrm>
          <a:prstGeom prst="rect">
            <a:avLst/>
          </a:prstGeom>
          <a:solidFill>
            <a:srgbClr val="4179DA"/>
          </a:solidFill>
        </p:spPr>
        <p:txBody>
          <a:bodyPr wrap="square">
            <a:spAutoFit/>
          </a:bodyPr>
          <a:lstStyle/>
          <a:p>
            <a:pPr fontAlgn="base"/>
            <a:r>
              <a:rPr lang="de-DE" sz="2600" dirty="0">
                <a:solidFill>
                  <a:schemeClr val="bg1"/>
                </a:solidFill>
                <a:latin typeface="Times New Roman" panose="02020603050405020304" pitchFamily="18" charset="0"/>
                <a:cs typeface="Times New Roman" panose="02020603050405020304" pitchFamily="18" charset="0"/>
              </a:rPr>
              <a:t>Kể chuyện theo ngôi thứ nhất</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16172-BD3E-62F6-E0CB-63E695A10A4C}"/>
              </a:ext>
            </a:extLst>
          </p:cNvPr>
          <p:cNvSpPr txBox="1"/>
          <p:nvPr/>
        </p:nvSpPr>
        <p:spPr>
          <a:xfrm>
            <a:off x="2146506" y="3287582"/>
            <a:ext cx="8474528" cy="892552"/>
          </a:xfrm>
          <a:prstGeom prst="rect">
            <a:avLst/>
          </a:prstGeom>
          <a:solidFill>
            <a:srgbClr val="4179DA"/>
          </a:solidFill>
        </p:spPr>
        <p:txBody>
          <a:bodyPr wrap="square">
            <a:spAutoFit/>
          </a:bodyPr>
          <a:lstStyle/>
          <a:p>
            <a:pPr fontAlgn="base"/>
            <a:r>
              <a:rPr lang="de-DE" sz="2600" dirty="0">
                <a:solidFill>
                  <a:schemeClr val="bg1"/>
                </a:solidFill>
                <a:latin typeface="Times New Roman" panose="02020603050405020304" pitchFamily="18" charset="0"/>
                <a:cs typeface="Times New Roman" panose="02020603050405020304" pitchFamily="18" charset="0"/>
              </a:rPr>
              <a:t>Xây dựng nhân vật: Miêu tả nhân vật qua ý nghĩ, tâm trạng; qua ngoại hình, cử chỉ, lời nói, hành động.</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5163B280-8752-67C3-4580-103E0638DE47}"/>
              </a:ext>
            </a:extLst>
          </p:cNvPr>
          <p:cNvSpPr txBox="1"/>
          <p:nvPr/>
        </p:nvSpPr>
        <p:spPr>
          <a:xfrm>
            <a:off x="2124979" y="4511762"/>
            <a:ext cx="8474528" cy="492443"/>
          </a:xfrm>
          <a:prstGeom prst="rect">
            <a:avLst/>
          </a:prstGeom>
          <a:solidFill>
            <a:srgbClr val="4179DA"/>
          </a:solidFill>
        </p:spPr>
        <p:txBody>
          <a:bodyPr wrap="square">
            <a:spAutoFit/>
          </a:bodyPr>
          <a:lstStyle/>
          <a:p>
            <a:pPr fontAlgn="base"/>
            <a:r>
              <a:rPr lang="de-DE" sz="2600">
                <a:solidFill>
                  <a:schemeClr val="bg1"/>
                </a:solidFill>
                <a:latin typeface="Times New Roman" panose="02020603050405020304" pitchFamily="18" charset="0"/>
                <a:cs typeface="Times New Roman" panose="02020603050405020304" pitchFamily="18" charset="0"/>
              </a:rPr>
              <a:t>Ngôn ngữ tự nhiên.</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1051901" y="1347516"/>
            <a:ext cx="9881118" cy="5385908"/>
          </a:xfrm>
          <a:prstGeom prst="horizontalScroll">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13" name="Hộp Văn bản 12">
            <a:extLst>
              <a:ext uri="{FF2B5EF4-FFF2-40B4-BE49-F238E27FC236}">
                <a16:creationId xmlns:a16="http://schemas.microsoft.com/office/drawing/2014/main" id="{B659AC17-80BE-2ED0-40F7-555C6BF6CA31}"/>
              </a:ext>
            </a:extLst>
          </p:cNvPr>
          <p:cNvSpPr txBox="1"/>
          <p:nvPr/>
        </p:nvSpPr>
        <p:spPr>
          <a:xfrm>
            <a:off x="2146506" y="5264262"/>
            <a:ext cx="8474528" cy="492443"/>
          </a:xfrm>
          <a:prstGeom prst="rect">
            <a:avLst/>
          </a:prstGeom>
          <a:solidFill>
            <a:srgbClr val="4179DA"/>
          </a:solidFill>
        </p:spPr>
        <p:txBody>
          <a:bodyPr wrap="square">
            <a:spAutoFit/>
          </a:bodyPr>
          <a:lstStyle/>
          <a:p>
            <a:pPr fontAlgn="base"/>
            <a:r>
              <a:rPr lang="de-DE" sz="2600" dirty="0">
                <a:solidFill>
                  <a:schemeClr val="bg1"/>
                </a:solidFill>
                <a:latin typeface="Times New Roman" panose="02020603050405020304" pitchFamily="18" charset="0"/>
                <a:cs typeface="Times New Roman" panose="02020603050405020304" pitchFamily="18" charset="0"/>
              </a:rPr>
              <a:t>Giọng kể chân thành, xúc động. </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15" name="Hình ảnh 14">
            <a:extLst>
              <a:ext uri="{FF2B5EF4-FFF2-40B4-BE49-F238E27FC236}">
                <a16:creationId xmlns:a16="http://schemas.microsoft.com/office/drawing/2014/main" id="{AAD7CE00-784B-41AD-C306-85E19CF6F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29956" y="1508614"/>
            <a:ext cx="2021260" cy="2021260"/>
          </a:xfrm>
          <a:prstGeom prst="rect">
            <a:avLst/>
          </a:prstGeom>
        </p:spPr>
      </p:pic>
    </p:spTree>
    <p:extLst>
      <p:ext uri="{BB962C8B-B14F-4D97-AF65-F5344CB8AC3E}">
        <p14:creationId xmlns:p14="http://schemas.microsoft.com/office/powerpoint/2010/main" val="3952719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228920" y="950516"/>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3200" b="1" dirty="0">
              <a:solidFill>
                <a:srgbClr val="4179D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355729" y="165059"/>
            <a:ext cx="3171242" cy="707886"/>
          </a:xfrm>
          <a:prstGeom prst="rect">
            <a:avLst/>
          </a:prstGeom>
          <a:solidFill>
            <a:srgbClr val="0201DF"/>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1858736" y="2295898"/>
            <a:ext cx="9442581" cy="1292662"/>
          </a:xfrm>
          <a:prstGeom prst="rect">
            <a:avLst/>
          </a:prstGeom>
          <a:solidFill>
            <a:srgbClr val="4179DA"/>
          </a:solidFill>
        </p:spPr>
        <p:txBody>
          <a:bodyPr wrap="square">
            <a:spAutoFit/>
          </a:bodyPr>
          <a:lstStyle/>
          <a:p>
            <a:pPr algn="just" fontAlgn="base"/>
            <a:r>
              <a:rPr lang="nl-NL" sz="2600" dirty="0">
                <a:solidFill>
                  <a:schemeClr val="bg1"/>
                </a:solidFill>
                <a:latin typeface="Times New Roman" panose="02020603050405020304" pitchFamily="18" charset="0"/>
                <a:cs typeface="Times New Roman" panose="02020603050405020304" pitchFamily="18" charset="0"/>
              </a:rPr>
              <a:t>Thông qua câu chuyện kể của Phrăng về buổi học tiếng Pháp cuối cùng ở vùng An-dát bị chiếm đóng, tác giả đã ca ngợi tình yêu tiếng Pháp, tình yêu nước Pháp của những người Pháp. </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16172-BD3E-62F6-E0CB-63E695A10A4C}"/>
              </a:ext>
            </a:extLst>
          </p:cNvPr>
          <p:cNvSpPr txBox="1"/>
          <p:nvPr/>
        </p:nvSpPr>
        <p:spPr>
          <a:xfrm>
            <a:off x="1858736" y="3938965"/>
            <a:ext cx="8474528" cy="492443"/>
          </a:xfrm>
          <a:prstGeom prst="rect">
            <a:avLst/>
          </a:prstGeom>
          <a:solidFill>
            <a:srgbClr val="4179DA"/>
          </a:solidFill>
        </p:spPr>
        <p:txBody>
          <a:bodyPr wrap="square">
            <a:spAutoFit/>
          </a:bodyPr>
          <a:lstStyle/>
          <a:p>
            <a:pPr fontAlgn="base"/>
            <a:r>
              <a:rPr lang="nl-NL" sz="2600" dirty="0">
                <a:solidFill>
                  <a:schemeClr val="bg1"/>
                </a:solidFill>
                <a:latin typeface="Times New Roman" panose="02020603050405020304" pitchFamily="18" charset="0"/>
                <a:cs typeface="Times New Roman" panose="02020603050405020304" pitchFamily="18" charset="0"/>
              </a:rPr>
              <a:t>Góp phần xây dựng, bồi dưỡng lòng yêu nước cho người đọc</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5163B280-8752-67C3-4580-103E0638DE47}"/>
              </a:ext>
            </a:extLst>
          </p:cNvPr>
          <p:cNvSpPr txBox="1"/>
          <p:nvPr/>
        </p:nvSpPr>
        <p:spPr>
          <a:xfrm>
            <a:off x="1858736" y="4749711"/>
            <a:ext cx="9565043" cy="892552"/>
          </a:xfrm>
          <a:prstGeom prst="rect">
            <a:avLst/>
          </a:prstGeom>
          <a:solidFill>
            <a:srgbClr val="4179DA"/>
          </a:solidFill>
        </p:spPr>
        <p:txBody>
          <a:bodyPr wrap="square">
            <a:spAutoFit/>
          </a:bodyPr>
          <a:lstStyle/>
          <a:p>
            <a:pPr algn="just"/>
            <a:r>
              <a:rPr lang="nl-NL" sz="2600" dirty="0">
                <a:solidFill>
                  <a:schemeClr val="bg1"/>
                </a:solidFill>
                <a:latin typeface="Times New Roman" panose="02020603050405020304" pitchFamily="18" charset="0"/>
                <a:cs typeface="Times New Roman" panose="02020603050405020304" pitchFamily="18" charset="0"/>
              </a:rPr>
              <a:t>Gợi ra thái độ đúng đắn đối với ngôn ngữ, thứ của cải quý báu của mỗi dân tộc: </a:t>
            </a:r>
            <a:r>
              <a:rPr lang="de-DE" sz="2600" dirty="0">
                <a:solidFill>
                  <a:schemeClr val="bg1"/>
                </a:solidFill>
                <a:latin typeface="Times New Roman" panose="02020603050405020304" pitchFamily="18" charset="0"/>
                <a:cs typeface="Times New Roman" panose="02020603050405020304" pitchFamily="18" charset="0"/>
              </a:rPr>
              <a:t>yêu quý, giữ gìn, trân trọng tiếng nói của dân tộc mình.</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890682" y="1184987"/>
            <a:ext cx="10822345" cy="5507954"/>
          </a:xfrm>
          <a:prstGeom prst="horizontalScroll">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3" name="Hình ảnh 12">
            <a:extLst>
              <a:ext uri="{FF2B5EF4-FFF2-40B4-BE49-F238E27FC236}">
                <a16:creationId xmlns:a16="http://schemas.microsoft.com/office/drawing/2014/main" id="{D36A4676-7113-7CEB-4161-65900A18A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17225" y="1430510"/>
            <a:ext cx="2021260" cy="2021260"/>
          </a:xfrm>
          <a:prstGeom prst="rect">
            <a:avLst/>
          </a:prstGeom>
        </p:spPr>
      </p:pic>
    </p:spTree>
    <p:extLst>
      <p:ext uri="{BB962C8B-B14F-4D97-AF65-F5344CB8AC3E}">
        <p14:creationId xmlns:p14="http://schemas.microsoft.com/office/powerpoint/2010/main" val="18041751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ng bóng Lời nói: Hình bầu dục 13">
            <a:extLst>
              <a:ext uri="{FF2B5EF4-FFF2-40B4-BE49-F238E27FC236}">
                <a16:creationId xmlns:a16="http://schemas.microsoft.com/office/drawing/2014/main" id="{E4863AA9-19E4-D433-67B2-7AC01387A472}"/>
              </a:ext>
            </a:extLst>
          </p:cNvPr>
          <p:cNvSpPr/>
          <p:nvPr/>
        </p:nvSpPr>
        <p:spPr>
          <a:xfrm>
            <a:off x="3853543" y="1298707"/>
            <a:ext cx="8187011" cy="2685463"/>
          </a:xfrm>
          <a:prstGeom prst="wedgeEllipseCallout">
            <a:avLst>
              <a:gd name="adj1" fmla="val -49423"/>
              <a:gd name="adj2" fmla="val 56157"/>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a:extLst>
              <a:ext uri="{FF2B5EF4-FFF2-40B4-BE49-F238E27FC236}">
                <a16:creationId xmlns:a16="http://schemas.microsoft.com/office/drawing/2014/main" id="{4F2AF40D-1064-C1A7-F870-93EF11C1A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27" y="2267841"/>
            <a:ext cx="4762500" cy="4762500"/>
          </a:xfrm>
          <a:prstGeom prst="rect">
            <a:avLst/>
          </a:prstGeom>
        </p:spPr>
      </p:pic>
      <p:sp>
        <p:nvSpPr>
          <p:cNvPr id="8" name="Hình tự do: Hình 7">
            <a:extLst>
              <a:ext uri="{FF2B5EF4-FFF2-40B4-BE49-F238E27FC236}">
                <a16:creationId xmlns:a16="http://schemas.microsoft.com/office/drawing/2014/main" id="{04456F8A-472B-3E38-CEFE-1AB93F17BBF0}"/>
              </a:ext>
            </a:extLst>
          </p:cNvPr>
          <p:cNvSpPr/>
          <p:nvPr/>
        </p:nvSpPr>
        <p:spPr>
          <a:xfrm>
            <a:off x="-10108" y="172341"/>
            <a:ext cx="3145196"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id="{0FBA6EEB-5020-72FB-4EE9-828D49258747}"/>
              </a:ext>
            </a:extLst>
          </p:cNvPr>
          <p:cNvSpPr/>
          <p:nvPr/>
        </p:nvSpPr>
        <p:spPr>
          <a:xfrm>
            <a:off x="-10109" y="-1"/>
            <a:ext cx="3145196"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08D4735-63C1-4F13-B5A7-14243DE4D769}"/>
              </a:ext>
            </a:extLst>
          </p:cNvPr>
          <p:cNvSpPr txBox="1"/>
          <p:nvPr/>
        </p:nvSpPr>
        <p:spPr>
          <a:xfrm>
            <a:off x="4091722" y="214053"/>
            <a:ext cx="7786201" cy="707886"/>
          </a:xfrm>
          <a:prstGeom prst="rect">
            <a:avLst/>
          </a:prstGeom>
          <a:solidFill>
            <a:srgbClr val="4179DA"/>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name="Equation" r:id="rId3" imgW="914400" imgH="216000" progId="Equation.DSMT4">
                  <p:embed/>
                </p:oleObj>
              </mc:Choice>
              <mc:Fallback>
                <p:oleObj name="Equation" r:id="rId3"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4"/>
                      <a:stretch>
                        <a:fillRect/>
                      </a:stretch>
                    </p:blipFill>
                    <p:spPr>
                      <a:xfrm>
                        <a:off x="4927600" y="2641600"/>
                        <a:ext cx="914400" cy="215900"/>
                      </a:xfrm>
                      <a:prstGeom prst="rect">
                        <a:avLst/>
                      </a:prstGeom>
                    </p:spPr>
                  </p:pic>
                </p:oleObj>
              </mc:Fallback>
            </mc:AlternateContent>
          </a:graphicData>
        </a:graphic>
      </p:graphicFrame>
      <p:sp>
        <p:nvSpPr>
          <p:cNvPr id="13" name="Hộp Văn bản 12">
            <a:extLst>
              <a:ext uri="{FF2B5EF4-FFF2-40B4-BE49-F238E27FC236}">
                <a16:creationId xmlns:a16="http://schemas.microsoft.com/office/drawing/2014/main" id="{8C72BCC5-1388-0EC9-CFEB-4DEA56A04B24}"/>
              </a:ext>
            </a:extLst>
          </p:cNvPr>
          <p:cNvSpPr txBox="1"/>
          <p:nvPr/>
        </p:nvSpPr>
        <p:spPr>
          <a:xfrm>
            <a:off x="4733420" y="1618181"/>
            <a:ext cx="6502804" cy="2046513"/>
          </a:xfrm>
          <a:prstGeom prst="rect">
            <a:avLst/>
          </a:prstGeom>
          <a:noFill/>
        </p:spPr>
        <p:txBody>
          <a:bodyPr wrap="square">
            <a:spAutoFit/>
          </a:bodyPr>
          <a:lstStyle/>
          <a:p>
            <a:pPr marL="0" marR="0" algn="just">
              <a:spcBef>
                <a:spcPts val="0"/>
              </a:spcBef>
              <a:spcAft>
                <a:spcPts val="0"/>
              </a:spcAft>
            </a:pP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thích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rPr>
              <a:t> chi </a:t>
            </a:r>
            <a:r>
              <a:rPr lang="en-US" sz="3200" dirty="0" err="1">
                <a:solidFill>
                  <a:srgbClr val="000000"/>
                </a:solidFill>
                <a:effectLst/>
                <a:latin typeface="Times New Roman" panose="02020603050405020304" pitchFamily="18" charset="0"/>
                <a:ea typeface="Times New Roman" panose="02020603050405020304" pitchFamily="18" charset="0"/>
              </a:rPr>
              <a:t>tiết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truyện</a:t>
            </a:r>
            <a:r>
              <a:rPr lang="en-US" sz="3200" dirty="0">
                <a:solidFill>
                  <a:srgbClr val="000000"/>
                </a:solidFill>
                <a:effectLst/>
                <a:latin typeface="Times New Roman" panose="02020603050405020304" pitchFamily="18" charset="0"/>
                <a:ea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rPr>
              <a:t>Buổi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khoảng</a:t>
            </a:r>
            <a:r>
              <a:rPr lang="en-US" sz="3200" dirty="0">
                <a:solidFill>
                  <a:srgbClr val="000000"/>
                </a:solidFill>
                <a:effectLst/>
                <a:latin typeface="Times New Roman" panose="02020603050405020304" pitchFamily="18" charset="0"/>
                <a:ea typeface="Times New Roman" panose="02020603050405020304" pitchFamily="18" charset="0"/>
              </a:rPr>
              <a:t> 6-8 </a:t>
            </a:r>
            <a:r>
              <a:rPr lang="en-US" sz="3200" dirty="0" err="1">
                <a:solidFill>
                  <a:srgbClr val="000000"/>
                </a:solidFill>
                <a:effectLst/>
                <a:latin typeface="Times New Roman" panose="02020603050405020304" pitchFamily="18" charset="0"/>
                <a:ea typeface="Times New Roman" panose="02020603050405020304" pitchFamily="18" charset="0"/>
              </a:rPr>
              <a:t>dòng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thích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rPr>
              <a:t> do </a:t>
            </a:r>
            <a:r>
              <a:rPr lang="en-US" sz="3200" dirty="0" err="1">
                <a:solidFill>
                  <a:srgbClr val="000000"/>
                </a:solidFill>
                <a:effectLst/>
                <a:latin typeface="Times New Roman" panose="02020603050405020304" pitchFamily="18" charset="0"/>
                <a:ea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thích</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6" name="Hình ảnh 5">
            <a:extLst>
              <a:ext uri="{FF2B5EF4-FFF2-40B4-BE49-F238E27FC236}">
                <a16:creationId xmlns:a16="http://schemas.microsoft.com/office/drawing/2014/main" id="{845D8CB5-3AD1-6C16-A673-477345781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140" y="695291"/>
            <a:ext cx="3053002" cy="2228431"/>
          </a:xfrm>
          <a:prstGeom prst="rect">
            <a:avLst/>
          </a:prstGeom>
        </p:spPr>
      </p:pic>
    </p:spTree>
    <p:extLst>
      <p:ext uri="{BB962C8B-B14F-4D97-AF65-F5344CB8AC3E}">
        <p14:creationId xmlns:p14="http://schemas.microsoft.com/office/powerpoint/2010/main" val="51071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ình tự do: Hình 7">
            <a:extLst>
              <a:ext uri="{FF2B5EF4-FFF2-40B4-BE49-F238E27FC236}">
                <a16:creationId xmlns:a16="http://schemas.microsoft.com/office/drawing/2014/main" id="{04456F8A-472B-3E38-CEFE-1AB93F17BBF0}"/>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id="{0FBA6EEB-5020-72FB-4EE9-828D49258747}"/>
              </a:ext>
            </a:extLst>
          </p:cNvPr>
          <p:cNvSpPr/>
          <p:nvPr/>
        </p:nvSpPr>
        <p:spPr>
          <a:xfrm>
            <a:off x="-10110" y="-1"/>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08D4735-63C1-4F13-B5A7-14243DE4D769}"/>
              </a:ext>
            </a:extLst>
          </p:cNvPr>
          <p:cNvSpPr txBox="1"/>
          <p:nvPr/>
        </p:nvSpPr>
        <p:spPr>
          <a:xfrm>
            <a:off x="4091722" y="214053"/>
            <a:ext cx="7786201" cy="707886"/>
          </a:xfrm>
          <a:prstGeom prst="rect">
            <a:avLst/>
          </a:prstGeom>
          <a:solidFill>
            <a:srgbClr val="0201DF"/>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name="Equation" r:id="rId2" imgW="914400" imgH="216000" progId="Equation.DSMT4">
                  <p:embed/>
                </p:oleObj>
              </mc:Choice>
              <mc:Fallback>
                <p:oleObj name="Equation" r:id="rId2"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3"/>
                      <a:stretch>
                        <a:fillRect/>
                      </a:stretch>
                    </p:blipFill>
                    <p:spPr>
                      <a:xfrm>
                        <a:off x="4927600" y="2641600"/>
                        <a:ext cx="914400" cy="215900"/>
                      </a:xfrm>
                      <a:prstGeom prst="rect">
                        <a:avLst/>
                      </a:prstGeom>
                    </p:spPr>
                  </p:pic>
                </p:oleObj>
              </mc:Fallback>
            </mc:AlternateContent>
          </a:graphicData>
        </a:graphic>
      </p:graphicFrame>
      <p:sp>
        <p:nvSpPr>
          <p:cNvPr id="11" name="Cuộn: Ngang 10">
            <a:extLst>
              <a:ext uri="{FF2B5EF4-FFF2-40B4-BE49-F238E27FC236}">
                <a16:creationId xmlns:a16="http://schemas.microsoft.com/office/drawing/2014/main" id="{9C751495-63C0-E27F-1D85-A807C976AD09}"/>
              </a:ext>
            </a:extLst>
          </p:cNvPr>
          <p:cNvSpPr/>
          <p:nvPr/>
        </p:nvSpPr>
        <p:spPr>
          <a:xfrm>
            <a:off x="3898750" y="1907245"/>
            <a:ext cx="7786201" cy="3873723"/>
          </a:xfrm>
          <a:prstGeom prst="horizontalScroll">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13" name="Hộp Văn bản 12">
            <a:extLst>
              <a:ext uri="{FF2B5EF4-FFF2-40B4-BE49-F238E27FC236}">
                <a16:creationId xmlns:a16="http://schemas.microsoft.com/office/drawing/2014/main" id="{411D78F5-E174-230F-DAFB-32FF3B7D3DCC}"/>
              </a:ext>
            </a:extLst>
          </p:cNvPr>
          <p:cNvSpPr txBox="1"/>
          <p:nvPr/>
        </p:nvSpPr>
        <p:spPr>
          <a:xfrm>
            <a:off x="4675431" y="2937665"/>
            <a:ext cx="6890133" cy="1292662"/>
          </a:xfrm>
          <a:prstGeom prst="rect">
            <a:avLst/>
          </a:prstGeom>
          <a:noFill/>
        </p:spPr>
        <p:txBody>
          <a:bodyPr wrap="square">
            <a:spAutoFit/>
          </a:bodyPr>
          <a:lstStyle/>
          <a:p>
            <a:pPr marL="0" marR="0" algn="just">
              <a:spcBef>
                <a:spcPts val="0"/>
              </a:spcBef>
              <a:spcAft>
                <a:spcPts val="0"/>
              </a:spcAft>
            </a:pPr>
            <a:r>
              <a:rPr lang="nl-NL" sz="2600" b="1"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rPr>
              <a:t>Bài tập </a:t>
            </a:r>
            <a:r>
              <a:rPr lang="nl-NL" sz="2600" b="1" dirty="0">
                <a:solidFill>
                  <a:srgbClr val="0003D6"/>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600" b="1"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2600" dirty="0">
                <a:latin typeface="Times New Roman" panose="02020603050405020304" pitchFamily="18" charset="0"/>
                <a:cs typeface="Times New Roman" panose="02020603050405020304" pitchFamily="18" charset="0"/>
              </a:rPr>
              <a:t>Qua văn  bản em nhận rút ra được bài học gì khi tóm tắt và tìm hiểu nhân vật trong " truyện ngắn"?</a:t>
            </a:r>
            <a:endParaRPr lang="en-US" sz="26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FD908D9-BC58-B69D-F5A7-A89BF41D8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903" y="1635482"/>
            <a:ext cx="3906624" cy="2228135"/>
          </a:xfrm>
          <a:prstGeom prst="rect">
            <a:avLst/>
          </a:prstGeom>
        </p:spPr>
      </p:pic>
      <p:pic>
        <p:nvPicPr>
          <p:cNvPr id="14" name="Hình ảnh 13">
            <a:extLst>
              <a:ext uri="{FF2B5EF4-FFF2-40B4-BE49-F238E27FC236}">
                <a16:creationId xmlns:a16="http://schemas.microsoft.com/office/drawing/2014/main" id="{96C2D671-218C-C3CC-DB62-29244E14A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598648" y="1860634"/>
            <a:ext cx="2021260" cy="2021260"/>
          </a:xfrm>
          <a:prstGeom prst="rect">
            <a:avLst/>
          </a:prstGeom>
        </p:spPr>
      </p:pic>
    </p:spTree>
    <p:extLst>
      <p:ext uri="{BB962C8B-B14F-4D97-AF65-F5344CB8AC3E}">
        <p14:creationId xmlns:p14="http://schemas.microsoft.com/office/powerpoint/2010/main" val="4030344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ình tự do: Hình 7">
            <a:extLst>
              <a:ext uri="{FF2B5EF4-FFF2-40B4-BE49-F238E27FC236}">
                <a16:creationId xmlns:a16="http://schemas.microsoft.com/office/drawing/2014/main" id="{04456F8A-472B-3E38-CEFE-1AB93F17BBF0}"/>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id="{0FBA6EEB-5020-72FB-4EE9-828D49258747}"/>
              </a:ext>
            </a:extLst>
          </p:cNvPr>
          <p:cNvSpPr/>
          <p:nvPr/>
        </p:nvSpPr>
        <p:spPr>
          <a:xfrm>
            <a:off x="-10110" y="-1"/>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08D4735-63C1-4F13-B5A7-14243DE4D769}"/>
              </a:ext>
            </a:extLst>
          </p:cNvPr>
          <p:cNvSpPr txBox="1"/>
          <p:nvPr/>
        </p:nvSpPr>
        <p:spPr>
          <a:xfrm>
            <a:off x="4091722" y="214053"/>
            <a:ext cx="7786201" cy="707886"/>
          </a:xfrm>
          <a:prstGeom prst="rect">
            <a:avLst/>
          </a:prstGeom>
          <a:solidFill>
            <a:srgbClr val="0003D6"/>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name="Equation" r:id="rId2" imgW="914400" imgH="216000" progId="Equation.DSMT4">
                  <p:embed/>
                </p:oleObj>
              </mc:Choice>
              <mc:Fallback>
                <p:oleObj name="Equation" r:id="rId2"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3"/>
                      <a:stretch>
                        <a:fillRect/>
                      </a:stretch>
                    </p:blipFill>
                    <p:spPr>
                      <a:xfrm>
                        <a:off x="4927600" y="2641600"/>
                        <a:ext cx="914400" cy="215900"/>
                      </a:xfrm>
                      <a:prstGeom prst="rect">
                        <a:avLst/>
                      </a:prstGeom>
                    </p:spPr>
                  </p:pic>
                </p:oleObj>
              </mc:Fallback>
            </mc:AlternateContent>
          </a:graphicData>
        </a:graphic>
      </p:graphicFrame>
      <p:sp>
        <p:nvSpPr>
          <p:cNvPr id="11" name="Cuộn: Ngang 10">
            <a:extLst>
              <a:ext uri="{FF2B5EF4-FFF2-40B4-BE49-F238E27FC236}">
                <a16:creationId xmlns:a16="http://schemas.microsoft.com/office/drawing/2014/main" id="{9C751495-63C0-E27F-1D85-A807C976AD09}"/>
              </a:ext>
            </a:extLst>
          </p:cNvPr>
          <p:cNvSpPr/>
          <p:nvPr/>
        </p:nvSpPr>
        <p:spPr>
          <a:xfrm>
            <a:off x="3898750" y="1905943"/>
            <a:ext cx="7786201" cy="3873723"/>
          </a:xfrm>
          <a:prstGeom prst="horizontalScroll">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13" name="Hộp Văn bản 12">
            <a:extLst>
              <a:ext uri="{FF2B5EF4-FFF2-40B4-BE49-F238E27FC236}">
                <a16:creationId xmlns:a16="http://schemas.microsoft.com/office/drawing/2014/main" id="{411D78F5-E174-230F-DAFB-32FF3B7D3DCC}"/>
              </a:ext>
            </a:extLst>
          </p:cNvPr>
          <p:cNvSpPr txBox="1"/>
          <p:nvPr/>
        </p:nvSpPr>
        <p:spPr>
          <a:xfrm>
            <a:off x="4601445" y="2796365"/>
            <a:ext cx="6890133" cy="2092881"/>
          </a:xfrm>
          <a:prstGeom prst="rect">
            <a:avLst/>
          </a:prstGeom>
          <a:noFill/>
        </p:spPr>
        <p:txBody>
          <a:bodyPr wrap="square">
            <a:spAutoFit/>
          </a:bodyPr>
          <a:lstStyle/>
          <a:p>
            <a:pPr marL="0" marR="0" algn="just">
              <a:spcBef>
                <a:spcPts val="0"/>
              </a:spcBef>
              <a:spcAft>
                <a:spcPts val="0"/>
              </a:spcAft>
            </a:pPr>
            <a:r>
              <a:rPr lang="nl-NL" sz="2600" b="1"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rPr>
              <a:t>Bài tập </a:t>
            </a:r>
            <a:r>
              <a:rPr lang="nl-NL" sz="2600" b="1" dirty="0">
                <a:solidFill>
                  <a:srgbClr val="0003D6"/>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600" b="1"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Khi </a:t>
            </a:r>
            <a:r>
              <a:rPr lang="vi-VN" sz="2600" dirty="0" err="1">
                <a:latin typeface="Times New Roman" panose="02020603050405020304" pitchFamily="18" charset="0"/>
                <a:cs typeface="Times New Roman" panose="02020603050405020304" pitchFamily="18" charset="0"/>
              </a:rPr>
              <a:t>đọc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hiểu</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một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tác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phẩm</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truyện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cần</a:t>
            </a:r>
            <a:r>
              <a:rPr lang="vi-VN" sz="2600" dirty="0">
                <a:latin typeface="Times New Roman" panose="02020603050405020304" pitchFamily="18" charset="0"/>
                <a:cs typeface="Times New Roman" panose="02020603050405020304" pitchFamily="18" charset="0"/>
              </a:rPr>
              <a:t> quan tâm </a:t>
            </a:r>
            <a:r>
              <a:rPr lang="vi-VN" sz="2600" dirty="0" err="1">
                <a:latin typeface="Times New Roman" panose="02020603050405020304" pitchFamily="18" charset="0"/>
                <a:cs typeface="Times New Roman" panose="02020603050405020304" pitchFamily="18" charset="0"/>
              </a:rPr>
              <a:t>đến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các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yếu</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tố</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nào</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Vận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dụng</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để</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đọc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hiểu</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một</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truyện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ngắn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khác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có</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độ</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dài</a:t>
            </a:r>
            <a:r>
              <a:rPr lang="vi-VN" sz="2600" dirty="0">
                <a:latin typeface="Times New Roman" panose="02020603050405020304" pitchFamily="18" charset="0"/>
                <a:cs typeface="Times New Roman" panose="02020603050405020304" pitchFamily="18" charset="0"/>
              </a:rPr>
              <a:t> tương đương </a:t>
            </a:r>
            <a:r>
              <a:rPr lang="vi-VN" sz="2600" dirty="0" err="1">
                <a:latin typeface="Times New Roman" panose="02020603050405020304" pitchFamily="18" charset="0"/>
                <a:cs typeface="Times New Roman" panose="02020603050405020304" pitchFamily="18" charset="0"/>
              </a:rPr>
              <a:t>với</a:t>
            </a:r>
            <a:r>
              <a:rPr lang="vi-VN" sz="2600" dirty="0">
                <a:latin typeface="Times New Roman" panose="02020603050405020304" pitchFamily="18" charset="0"/>
                <a:cs typeface="Times New Roman" panose="02020603050405020304" pitchFamily="18" charset="0"/>
              </a:rPr>
              <a:t> văn </a:t>
            </a:r>
            <a:r>
              <a:rPr lang="vi-VN" sz="2600" dirty="0" err="1">
                <a:latin typeface="Times New Roman" panose="02020603050405020304" pitchFamily="18" charset="0"/>
                <a:cs typeface="Times New Roman" panose="02020603050405020304" pitchFamily="18" charset="0"/>
              </a:rPr>
              <a:t>bản</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Buổi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học</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cuối</a:t>
            </a:r>
            <a:r>
              <a:rPr lang="vi-VN" sz="2600" dirty="0">
                <a:latin typeface="Times New Roman" panose="02020603050405020304" pitchFamily="18" charset="0"/>
                <a:cs typeface="Times New Roman" panose="02020603050405020304" pitchFamily="18" charset="0"/>
              </a:rPr>
              <a:t> </a:t>
            </a:r>
            <a:r>
              <a:rPr lang="vi-VN" sz="2600" dirty="0" err="1">
                <a:latin typeface="Times New Roman" panose="02020603050405020304" pitchFamily="18" charset="0"/>
                <a:cs typeface="Times New Roman" panose="02020603050405020304" pitchFamily="18" charset="0"/>
              </a:rPr>
              <a:t>cùng</a:t>
            </a:r>
            <a:r>
              <a:rPr lang="vi-VN"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1FD908D9-BC58-B69D-F5A7-A89BF41D8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903" y="1635482"/>
            <a:ext cx="3906624" cy="2228135"/>
          </a:xfrm>
          <a:prstGeom prst="rect">
            <a:avLst/>
          </a:prstGeom>
        </p:spPr>
      </p:pic>
      <p:pic>
        <p:nvPicPr>
          <p:cNvPr id="10" name="Hình ảnh 9">
            <a:extLst>
              <a:ext uri="{FF2B5EF4-FFF2-40B4-BE49-F238E27FC236}">
                <a16:creationId xmlns:a16="http://schemas.microsoft.com/office/drawing/2014/main" id="{10437FD8-8F60-44F2-3BB9-B0C049DB2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524664" y="1979241"/>
            <a:ext cx="2021260" cy="2021260"/>
          </a:xfrm>
          <a:prstGeom prst="rect">
            <a:avLst/>
          </a:prstGeom>
        </p:spPr>
      </p:pic>
    </p:spTree>
    <p:extLst>
      <p:ext uri="{BB962C8B-B14F-4D97-AF65-F5344CB8AC3E}">
        <p14:creationId xmlns:p14="http://schemas.microsoft.com/office/powerpoint/2010/main" val="2724841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E887C3D6-C37D-7639-128B-98F5A3C676F5}"/>
              </a:ext>
            </a:extLst>
          </p:cNvPr>
          <p:cNvSpPr txBox="1"/>
          <p:nvPr/>
        </p:nvSpPr>
        <p:spPr>
          <a:xfrm>
            <a:off x="4379167" y="22254"/>
            <a:ext cx="3433665" cy="584775"/>
          </a:xfrm>
          <a:prstGeom prst="rect">
            <a:avLst/>
          </a:prstGeom>
          <a:solidFill>
            <a:srgbClr val="0201DF"/>
          </a:solidFill>
        </p:spPr>
        <p:txBody>
          <a:bodyPr wrap="square">
            <a:spAutoFit/>
          </a:bodyPr>
          <a:lstStyle/>
          <a:p>
            <a:pPr algn="just">
              <a:tabLst>
                <a:tab pos="0" algn="l"/>
                <a:tab pos="57150" algn="l"/>
              </a:tabLst>
            </a:pPr>
            <a:r>
              <a:rPr lang="en-US" sz="3200" b="1" dirty="0">
                <a:solidFill>
                  <a:schemeClr val="bg1"/>
                </a:solidFill>
                <a:latin typeface="Times New Roman" panose="02020603050405020304" pitchFamily="18" charset="0"/>
                <a:ea typeface="Times New Roman" panose="02020603050405020304" pitchFamily="18" charset="0"/>
              </a:rPr>
              <a:t>PHIẾU HỌC TẬP</a:t>
            </a:r>
          </a:p>
        </p:txBody>
      </p:sp>
      <p:sp>
        <p:nvSpPr>
          <p:cNvPr id="9" name="Hộp Văn bản 8">
            <a:extLst>
              <a:ext uri="{FF2B5EF4-FFF2-40B4-BE49-F238E27FC236}">
                <a16:creationId xmlns:a16="http://schemas.microsoft.com/office/drawing/2014/main" id="{9B4DFBFD-3BBF-4F21-2D45-7DD5DDB9F81E}"/>
              </a:ext>
            </a:extLst>
          </p:cNvPr>
          <p:cNvSpPr txBox="1"/>
          <p:nvPr/>
        </p:nvSpPr>
        <p:spPr>
          <a:xfrm>
            <a:off x="483636" y="581475"/>
            <a:ext cx="11442442" cy="1384995"/>
          </a:xfrm>
          <a:prstGeom prst="rect">
            <a:avLst/>
          </a:prstGeom>
          <a:noFill/>
        </p:spPr>
        <p:txBody>
          <a:bodyPr wrap="square">
            <a:spAutoFit/>
          </a:bodyPr>
          <a:lstStyle/>
          <a:p>
            <a:r>
              <a:rPr lang="de-DE" sz="2800" b="1" dirty="0">
                <a:solidFill>
                  <a:srgbClr val="0003D6"/>
                </a:solidFill>
                <a:latin typeface="Times New Roman" panose="02020603050405020304" pitchFamily="18" charset="0"/>
                <a:cs typeface="Times New Roman" panose="02020603050405020304" pitchFamily="18" charset="0"/>
              </a:rPr>
              <a:t>Nhiệm vụ: </a:t>
            </a:r>
            <a:r>
              <a:rPr lang="de-DE" sz="2800" b="1" dirty="0">
                <a:latin typeface="Times New Roman" panose="02020603050405020304" pitchFamily="18" charset="0"/>
                <a:cs typeface="Times New Roman" panose="02020603050405020304" pitchFamily="18" charset="0"/>
              </a:rPr>
              <a:t>Tìm đọc một văn bản thuộc thể loại  truyện ngắn mở rộng và hoàn thiện nội dung phiếu học tập.</a:t>
            </a:r>
            <a:endParaRPr lang="en-US" sz="2800" dirty="0">
              <a:latin typeface="Times New Roman" panose="02020603050405020304" pitchFamily="18" charset="0"/>
              <a:cs typeface="Times New Roman" panose="02020603050405020304" pitchFamily="18" charset="0"/>
            </a:endParaRPr>
          </a:p>
          <a:p>
            <a:r>
              <a:rPr lang="de-DE" sz="2800" b="1" dirty="0">
                <a:solidFill>
                  <a:srgbClr val="0003D6"/>
                </a:solidFill>
                <a:latin typeface="Times New Roman" panose="02020603050405020304" pitchFamily="18" charset="0"/>
                <a:cs typeface="Times New Roman" panose="02020603050405020304" pitchFamily="18" charset="0"/>
              </a:rPr>
              <a:t>TÊN VĂN BẢN........................... TÁC GIẢ....................................</a:t>
            </a:r>
            <a:endParaRPr lang="en-US" sz="2800" dirty="0">
              <a:solidFill>
                <a:srgbClr val="0003D6"/>
              </a:solidFill>
              <a:latin typeface="Times New Roman" panose="02020603050405020304" pitchFamily="18"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8241AA14-84D0-F88C-EA8F-0FEBF2519F7F}"/>
              </a:ext>
            </a:extLst>
          </p:cNvPr>
          <p:cNvGraphicFramePr>
            <a:graphicFrameLocks noGrp="1"/>
          </p:cNvGraphicFramePr>
          <p:nvPr>
            <p:extLst>
              <p:ext uri="{D42A27DB-BD31-4B8C-83A1-F6EECF244321}">
                <p14:modId xmlns:p14="http://schemas.microsoft.com/office/powerpoint/2010/main" val="793585949"/>
              </p:ext>
            </p:extLst>
          </p:nvPr>
        </p:nvGraphicFramePr>
        <p:xfrm>
          <a:off x="137808" y="1888648"/>
          <a:ext cx="11916383" cy="4868962"/>
        </p:xfrm>
        <a:graphic>
          <a:graphicData uri="http://schemas.openxmlformats.org/drawingml/2006/table">
            <a:tbl>
              <a:tblPr firstRow="1" firstCol="1" lastRow="1" lastCol="1" bandRow="1" bandCol="1">
                <a:tableStyleId>{5C22544A-7EE6-4342-B048-85BDC9FD1C3A}</a:tableStyleId>
              </a:tblPr>
              <a:tblGrid>
                <a:gridCol w="9048338">
                  <a:extLst>
                    <a:ext uri="{9D8B030D-6E8A-4147-A177-3AD203B41FA5}">
                      <a16:colId xmlns:a16="http://schemas.microsoft.com/office/drawing/2014/main" val="977818452"/>
                    </a:ext>
                  </a:extLst>
                </a:gridCol>
                <a:gridCol w="2868045">
                  <a:extLst>
                    <a:ext uri="{9D8B030D-6E8A-4147-A177-3AD203B41FA5}">
                      <a16:colId xmlns:a16="http://schemas.microsoft.com/office/drawing/2014/main" val="66722376"/>
                    </a:ext>
                  </a:extLst>
                </a:gridCol>
              </a:tblGrid>
              <a:tr h="492698">
                <a:tc>
                  <a:txBody>
                    <a:bodyPr/>
                    <a:lstStyle/>
                    <a:p>
                      <a:pPr marL="0" marR="0" algn="ctr">
                        <a:spcBef>
                          <a:spcPts val="60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  Nội dung đọc hiểu</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algn="ctr">
                        <a:spcBef>
                          <a:spcPts val="600"/>
                        </a:spcBef>
                        <a:spcAft>
                          <a:spcPts val="0"/>
                        </a:spcAft>
                      </a:pPr>
                      <a:r>
                        <a:rPr lang="de-DE" sz="2600" dirty="0">
                          <a:solidFill>
                            <a:schemeClr val="bg1"/>
                          </a:solidFill>
                          <a:effectLst/>
                          <a:latin typeface="Times New Roman" panose="02020603050405020304" pitchFamily="18" charset="0"/>
                          <a:cs typeface="Times New Roman" panose="02020603050405020304" pitchFamily="18" charset="0"/>
                        </a:rPr>
                        <a:t>Định hướng trả lời</a:t>
                      </a:r>
                      <a:endPar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extLst>
                  <a:ext uri="{0D108BD9-81ED-4DB2-BD59-A6C34878D82A}">
                    <a16:rowId xmlns:a16="http://schemas.microsoft.com/office/drawing/2014/main" val="4165908810"/>
                  </a:ext>
                </a:extLst>
              </a:tr>
              <a:tr h="39442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1.Ấn tượng chung  về văn  bản</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098057"/>
                  </a:ext>
                </a:extLst>
              </a:tr>
              <a:tr h="39442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2. Xuất xứ</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021181"/>
                  </a:ext>
                </a:extLst>
              </a:tr>
              <a:tr h="39442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3. Tóm tắt văn bản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840735"/>
                  </a:ext>
                </a:extLst>
              </a:tr>
              <a:tr h="39442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4. Nhân vật</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7329224"/>
                  </a:ext>
                </a:extLst>
              </a:tr>
              <a:tr h="39442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5. Nêu sự kiện chính và bối cảnh.</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0270681"/>
                  </a:ext>
                </a:extLst>
              </a:tr>
              <a:tr h="39442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6. Ngôi kể</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220752"/>
                  </a:ext>
                </a:extLst>
              </a:tr>
              <a:tr h="39442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7. Bố cục</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8168883"/>
                  </a:ext>
                </a:extLst>
              </a:tr>
              <a:tr h="810104">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8. Phương diện nhà văn thể hiện nhân vật? Tìm chi tiết thể hiện ? Đánh giá  tính cách nhân vật qua chi tiết thể hiện.</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7539121"/>
                  </a:ext>
                </a:extLst>
              </a:tr>
              <a:tr h="788848">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9. Qua văn bản tác giả muốn nhắn gửi đến bạn đọc bài học ý nghĩa gì?</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600"/>
                        </a:spcBef>
                        <a:spcAft>
                          <a:spcPts val="0"/>
                        </a:spcAft>
                      </a:pPr>
                      <a:r>
                        <a:rPr lang="de-DE" sz="2600" dirty="0">
                          <a:solidFill>
                            <a:srgbClr val="0003D6"/>
                          </a:solidFill>
                          <a:effectLst/>
                          <a:latin typeface="Times New Roman" panose="02020603050405020304" pitchFamily="18" charset="0"/>
                          <a:cs typeface="Times New Roman" panose="02020603050405020304" pitchFamily="18" charset="0"/>
                        </a:rPr>
                        <a:t> </a:t>
                      </a:r>
                      <a:endParaRPr lang="en-US" sz="2600" dirty="0">
                        <a:solidFill>
                          <a:srgbClr val="0003D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401989"/>
                  </a:ext>
                </a:extLst>
              </a:tr>
            </a:tbl>
          </a:graphicData>
        </a:graphic>
      </p:graphicFrame>
    </p:spTree>
    <p:extLst>
      <p:ext uri="{BB962C8B-B14F-4D97-AF65-F5344CB8AC3E}">
        <p14:creationId xmlns:p14="http://schemas.microsoft.com/office/powerpoint/2010/main" val="2348389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Nd9GcSB2hMlcBWt5podB8KKgZJTMEQL-fqbp1n6k1nBulYdx7B9s3L1Fw">
            <a:extLst>
              <a:ext uri="{FF2B5EF4-FFF2-40B4-BE49-F238E27FC236}">
                <a16:creationId xmlns:a16="http://schemas.microsoft.com/office/drawing/2014/main" id="{600FCF69-9732-0933-BE35-F55EDFF58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63" y="210620"/>
            <a:ext cx="3558109" cy="251392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10 lâu đài đẹp nhất nước Pháp  ảnh 1">
            <a:extLst>
              <a:ext uri="{FF2B5EF4-FFF2-40B4-BE49-F238E27FC236}">
                <a16:creationId xmlns:a16="http://schemas.microsoft.com/office/drawing/2014/main" id="{FEAFCA52-1E27-24B2-A810-53594937B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277" y="210619"/>
            <a:ext cx="3017704" cy="251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DEFD143C-9A52-9C17-E853-8CC6459BE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886" y="210619"/>
            <a:ext cx="3627453" cy="251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Nd9GcRWzdQEJChU5X9rHR3eABgAlAR1d7inX0faaGjqnr9INJn-kz7M">
            <a:extLst>
              <a:ext uri="{FF2B5EF4-FFF2-40B4-BE49-F238E27FC236}">
                <a16:creationId xmlns:a16="http://schemas.microsoft.com/office/drawing/2014/main" id="{1646F765-13ED-1A02-AB86-C177F2990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63" y="3529519"/>
            <a:ext cx="3558109" cy="263801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descr="ANd9GcT4ZYBoNCZ0zP4qwRr8QeKSMvZOfzyLskqNgDINti9BIL8-bILgvA">
            <a:extLst>
              <a:ext uri="{FF2B5EF4-FFF2-40B4-BE49-F238E27FC236}">
                <a16:creationId xmlns:a16="http://schemas.microsoft.com/office/drawing/2014/main" id="{111E624C-41DD-01EB-71EF-E4145E5E45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3138" y="3529519"/>
            <a:ext cx="3123320" cy="263801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descr="phap6">
            <a:extLst>
              <a:ext uri="{FF2B5EF4-FFF2-40B4-BE49-F238E27FC236}">
                <a16:creationId xmlns:a16="http://schemas.microsoft.com/office/drawing/2014/main" id="{8FA1AD40-3796-42F6-A4E8-0A0027F3A5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3887" y="3529518"/>
            <a:ext cx="3711428" cy="263801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67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ình tự do: Hình 7">
            <a:extLst>
              <a:ext uri="{FF2B5EF4-FFF2-40B4-BE49-F238E27FC236}">
                <a16:creationId xmlns:a16="http://schemas.microsoft.com/office/drawing/2014/main" id="{04456F8A-472B-3E38-CEFE-1AB93F17BBF0}"/>
              </a:ext>
            </a:extLst>
          </p:cNvPr>
          <p:cNvSpPr/>
          <p:nvPr/>
        </p:nvSpPr>
        <p:spPr>
          <a:xfrm>
            <a:off x="50075" y="8617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73C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id="{0FBA6EEB-5020-72FB-4EE9-828D49258747}"/>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73C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08D4735-63C1-4F13-B5A7-14243DE4D769}"/>
              </a:ext>
            </a:extLst>
          </p:cNvPr>
          <p:cNvSpPr txBox="1"/>
          <p:nvPr/>
        </p:nvSpPr>
        <p:spPr>
          <a:xfrm>
            <a:off x="4071504" y="181734"/>
            <a:ext cx="7786201" cy="707886"/>
          </a:xfrm>
          <a:prstGeom prst="rect">
            <a:avLst/>
          </a:prstGeom>
          <a:solidFill>
            <a:srgbClr val="4179DA"/>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HÌNH THÀNH KIẾN THỨC MỚI</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E4E3C224-3A1E-4BFF-A3FA-67137A99220E}"/>
              </a:ext>
            </a:extLst>
          </p:cNvPr>
          <p:cNvSpPr/>
          <p:nvPr/>
        </p:nvSpPr>
        <p:spPr>
          <a:xfrm>
            <a:off x="5721977" y="3515170"/>
            <a:ext cx="3732741" cy="723391"/>
          </a:xfrm>
          <a:prstGeom prst="roundRect">
            <a:avLst/>
          </a:prstGeom>
          <a:solidFill>
            <a:srgbClr val="0099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effectLst>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Hoạt động cá nhân</a:t>
            </a:r>
            <a:endParaRPr lang="en-US" sz="3200" b="1" dirty="0">
              <a:solidFill>
                <a:schemeClr val="bg1"/>
              </a:solidFill>
              <a:effectLst>
                <a:outerShdw blurRad="50800" dist="38100" dir="18900000" algn="bl" rotWithShape="0">
                  <a:prstClr val="black">
                    <a:alpha val="40000"/>
                  </a:prstClr>
                </a:outerShdw>
              </a:effectLst>
            </a:endParaRPr>
          </a:p>
        </p:txBody>
      </p:sp>
      <p:pic>
        <p:nvPicPr>
          <p:cNvPr id="3" name="Hình ảnh 2">
            <a:extLst>
              <a:ext uri="{FF2B5EF4-FFF2-40B4-BE49-F238E27FC236}">
                <a16:creationId xmlns:a16="http://schemas.microsoft.com/office/drawing/2014/main" id="{DE69D012-F883-01C9-12FC-4D01A6F75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17" y="1300572"/>
            <a:ext cx="2505075" cy="2505075"/>
          </a:xfrm>
          <a:prstGeom prst="rect">
            <a:avLst/>
          </a:prstGeom>
        </p:spPr>
      </p:pic>
      <p:graphicFrame>
        <p:nvGraphicFramePr>
          <p:cNvPr id="2" name="Đối tượng 1">
            <a:extLst>
              <a:ext uri="{FF2B5EF4-FFF2-40B4-BE49-F238E27FC236}">
                <a16:creationId xmlns:a16="http://schemas.microsoft.com/office/drawing/2014/main"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name="Equation" r:id="rId3" imgW="914400" imgH="216000" progId="Equation.DSMT4">
                  <p:embed/>
                </p:oleObj>
              </mc:Choice>
              <mc:Fallback>
                <p:oleObj name="Equation" r:id="rId3" imgW="914400" imgH="216000" progId="Equation.DSMT4">
                  <p:embed/>
                  <p:pic>
                    <p:nvPicPr>
                      <p:cNvPr id="2" name="Đối tượng 1">
                        <a:extLst>
                          <a:ext uri="{FF2B5EF4-FFF2-40B4-BE49-F238E27FC236}">
                            <a16:creationId xmlns:a16="http://schemas.microsoft.com/office/drawing/2014/main" id="{6B292B20-5763-B0F8-5851-2D0775A9B6EC}"/>
                          </a:ext>
                        </a:extLst>
                      </p:cNvPr>
                      <p:cNvPicPr/>
                      <p:nvPr/>
                    </p:nvPicPr>
                    <p:blipFill>
                      <a:blip r:embed="rId4"/>
                      <a:stretch>
                        <a:fillRect/>
                      </a:stretch>
                    </p:blipFill>
                    <p:spPr>
                      <a:xfrm>
                        <a:off x="4927600" y="2641600"/>
                        <a:ext cx="914400" cy="215900"/>
                      </a:xfrm>
                      <a:prstGeom prst="rect">
                        <a:avLst/>
                      </a:prstGeom>
                    </p:spPr>
                  </p:pic>
                </p:oleObj>
              </mc:Fallback>
            </mc:AlternateContent>
          </a:graphicData>
        </a:graphic>
      </p:graphicFrame>
      <p:pic>
        <p:nvPicPr>
          <p:cNvPr id="10" name="Hình ảnh 9">
            <a:extLst>
              <a:ext uri="{FF2B5EF4-FFF2-40B4-BE49-F238E27FC236}">
                <a16:creationId xmlns:a16="http://schemas.microsoft.com/office/drawing/2014/main" id="{3F25F632-5AA6-5AD8-FD9D-FC936EF5F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4694" y="4238561"/>
            <a:ext cx="3180549" cy="1701495"/>
          </a:xfrm>
          <a:prstGeom prst="rect">
            <a:avLst/>
          </a:prstGeom>
        </p:spPr>
      </p:pic>
      <p:sp>
        <p:nvSpPr>
          <p:cNvPr id="11" name="Hộp Văn bản 10">
            <a:extLst>
              <a:ext uri="{FF2B5EF4-FFF2-40B4-BE49-F238E27FC236}">
                <a16:creationId xmlns:a16="http://schemas.microsoft.com/office/drawing/2014/main" id="{F4718BBD-C5FC-D6D1-AEB3-501C75D9D982}"/>
              </a:ext>
            </a:extLst>
          </p:cNvPr>
          <p:cNvSpPr txBox="1"/>
          <p:nvPr/>
        </p:nvSpPr>
        <p:spPr>
          <a:xfrm>
            <a:off x="5384800" y="1342727"/>
            <a:ext cx="5834742" cy="1514773"/>
          </a:xfrm>
          <a:prstGeom prst="wedgeEllipseCallout">
            <a:avLst>
              <a:gd name="adj1" fmla="val -57057"/>
              <a:gd name="adj2" fmla="val 77362"/>
            </a:avLst>
          </a:prstGeom>
          <a:noFill/>
          <a:ln w="38100">
            <a:solidFill>
              <a:srgbClr val="0099FF"/>
            </a:solidFill>
          </a:ln>
        </p:spPr>
        <p:txBody>
          <a:bodyPr wrap="square">
            <a:spAutoFit/>
          </a:bodyPr>
          <a:lstStyle/>
          <a:p>
            <a:pPr marL="0" marR="177165" algn="ctr">
              <a:spcBef>
                <a:spcPts val="0"/>
              </a:spcBef>
              <a:spcAft>
                <a:spcPts val="0"/>
              </a:spcAft>
              <a:tabLst>
                <a:tab pos="0" algn="l"/>
                <a:tab pos="57150" algn="l"/>
              </a:tabLst>
            </a:pPr>
            <a:r>
              <a:rPr lang="de-DE" sz="3200" dirty="0">
                <a:solidFill>
                  <a:srgbClr val="000000"/>
                </a:solidFill>
                <a:effectLst/>
                <a:latin typeface="Times New Roman" panose="02020603050405020304" pitchFamily="18" charset="0"/>
                <a:ea typeface="Times New Roman" panose="02020603050405020304" pitchFamily="18" charset="0"/>
              </a:rPr>
              <a:t>Giới thiệu hiểu biết về </a:t>
            </a:r>
          </a:p>
          <a:p>
            <a:pPr marL="0" marR="177165" algn="ctr">
              <a:spcBef>
                <a:spcPts val="0"/>
              </a:spcBef>
              <a:spcAft>
                <a:spcPts val="0"/>
              </a:spcAft>
              <a:tabLst>
                <a:tab pos="0" algn="l"/>
                <a:tab pos="57150" algn="l"/>
              </a:tabLst>
            </a:pPr>
            <a:r>
              <a:rPr lang="de-DE" sz="3200" dirty="0">
                <a:solidFill>
                  <a:srgbClr val="000000"/>
                </a:solidFill>
                <a:effectLst/>
                <a:latin typeface="Times New Roman" panose="02020603050405020304" pitchFamily="18" charset="0"/>
                <a:ea typeface="Times New Roman" panose="02020603050405020304" pitchFamily="18" charset="0"/>
              </a:rPr>
              <a:t>An-phông-xơ Đô-đê</a:t>
            </a:r>
            <a:endParaRPr lang="en-US" sz="3200" dirty="0">
              <a:effectLst/>
              <a:latin typeface="Times New Roman" panose="02020603050405020304" pitchFamily="18" charset="0"/>
              <a:ea typeface="Times New Roman" panose="02020603050405020304" pitchFamily="18" charset="0"/>
            </a:endParaRPr>
          </a:p>
        </p:txBody>
      </p:sp>
      <p:pic>
        <p:nvPicPr>
          <p:cNvPr id="12" name="Hình ảnh 11">
            <a:extLst>
              <a:ext uri="{FF2B5EF4-FFF2-40B4-BE49-F238E27FC236}">
                <a16:creationId xmlns:a16="http://schemas.microsoft.com/office/drawing/2014/main" id="{A2CF21A6-E057-AC39-8BE3-ABA664A3D9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4730" y="2641600"/>
            <a:ext cx="4187270" cy="4226645"/>
          </a:xfrm>
          <a:prstGeom prst="rect">
            <a:avLst/>
          </a:prstGeom>
        </p:spPr>
      </p:pic>
      <p:sp>
        <p:nvSpPr>
          <p:cNvPr id="14" name="TextBox 13">
            <a:extLst>
              <a:ext uri="{FF2B5EF4-FFF2-40B4-BE49-F238E27FC236}">
                <a16:creationId xmlns:a16="http://schemas.microsoft.com/office/drawing/2014/main" id="{8201F050-3F3F-4855-8689-8258F4004D9B}"/>
              </a:ext>
            </a:extLst>
          </p:cNvPr>
          <p:cNvSpPr txBox="1"/>
          <p:nvPr/>
        </p:nvSpPr>
        <p:spPr>
          <a:xfrm>
            <a:off x="4795268" y="6560468"/>
            <a:ext cx="6298706" cy="307777"/>
          </a:xfrm>
          <a:prstGeom prst="rect">
            <a:avLst/>
          </a:prstGeom>
          <a:noFill/>
        </p:spPr>
        <p:txBody>
          <a:bodyPr wrap="square">
            <a:spAutoFit/>
          </a:bodyPr>
          <a:lstStyle/>
          <a:p>
            <a:r>
              <a:rPr lang="en-US" sz="1400" b="1" dirty="0">
                <a:solidFill>
                  <a:srgbClr val="FFFFFF"/>
                </a:solidFill>
                <a:effectLst/>
                <a:latin typeface="Times New Roman" panose="02020603050405020304" pitchFamily="18" charset="0"/>
                <a:ea typeface="Times New Roman" panose="02020603050405020304" pitchFamily="18" charset="0"/>
              </a:rPr>
              <a:t>(</a:t>
            </a:r>
            <a:r>
              <a:rPr lang="en-US" sz="1200" dirty="0" err="1">
                <a:solidFill>
                  <a:srgbClr val="FFFFFF"/>
                </a:solidFill>
                <a:effectLst/>
                <a:latin typeface="Times New Roman" panose="02020603050405020304" pitchFamily="18" charset="0"/>
                <a:ea typeface="Times New Roman" panose="02020603050405020304" pitchFamily="18" charset="0"/>
              </a:rPr>
              <a:t>Bùi</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Thi</a:t>
            </a:r>
            <a:r>
              <a:rPr lang="en-US" sz="1200" dirty="0">
                <a:solidFill>
                  <a:srgbClr val="FFFFFF"/>
                </a:solidFill>
                <a:effectLst/>
                <a:latin typeface="Times New Roman" panose="02020603050405020304" pitchFamily="18" charset="0"/>
                <a:ea typeface="Times New Roman" panose="02020603050405020304" pitchFamily="18" charset="0"/>
              </a:rPr>
              <a:t> Tuyên-0346604658-trường </a:t>
            </a:r>
            <a:r>
              <a:rPr lang="en-US" sz="1200" dirty="0" err="1">
                <a:solidFill>
                  <a:srgbClr val="FFFFFF"/>
                </a:solidFill>
                <a:effectLst/>
                <a:latin typeface="Times New Roman" panose="02020603050405020304" pitchFamily="18" charset="0"/>
                <a:ea typeface="Times New Roman" panose="02020603050405020304" pitchFamily="18" charset="0"/>
              </a:rPr>
              <a:t>thcs</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Tân</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Viên</a:t>
            </a:r>
            <a:r>
              <a:rPr lang="en-US" sz="1200" dirty="0">
                <a:solidFill>
                  <a:srgbClr val="FFFFFF"/>
                </a:solidFill>
                <a:effectLst/>
                <a:latin typeface="Times New Roman" panose="02020603050405020304" pitchFamily="18" charset="0"/>
                <a:ea typeface="Times New Roman" panose="02020603050405020304" pitchFamily="18" charset="0"/>
              </a:rPr>
              <a:t>, An </a:t>
            </a:r>
            <a:r>
              <a:rPr lang="en-US" sz="1200" dirty="0" err="1">
                <a:solidFill>
                  <a:srgbClr val="FFFFFF"/>
                </a:solidFill>
                <a:effectLst/>
                <a:latin typeface="Times New Roman" panose="02020603050405020304" pitchFamily="18" charset="0"/>
                <a:ea typeface="Times New Roman" panose="02020603050405020304" pitchFamily="18" charset="0"/>
              </a:rPr>
              <a:t>lão</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Hải</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phòng</a:t>
            </a:r>
            <a:endParaRPr lang="en-US" dirty="0"/>
          </a:p>
        </p:txBody>
      </p:sp>
    </p:spTree>
    <p:extLst>
      <p:ext uri="{BB962C8B-B14F-4D97-AF65-F5344CB8AC3E}">
        <p14:creationId xmlns:p14="http://schemas.microsoft.com/office/powerpoint/2010/main" val="1869585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20" y="937307"/>
            <a:ext cx="1943100"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4179DA"/>
                </a:solidFill>
                <a:effectLst/>
                <a:latin typeface="Times New Roman" panose="02020603050405020304" pitchFamily="18" charset="0"/>
                <a:ea typeface="Times New Roman" panose="02020603050405020304" pitchFamily="18" charset="0"/>
              </a:rPr>
              <a:t>1. Tác giả</a:t>
            </a:r>
            <a:endParaRPr lang="en-US" sz="3200" dirty="0">
              <a:solidFill>
                <a:srgbClr val="4179DA"/>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4323080" cy="707886"/>
          </a:xfrm>
          <a:prstGeom prst="rect">
            <a:avLst/>
          </a:prstGeom>
          <a:solidFill>
            <a:srgbClr val="4179DA"/>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9" name="Ribbon: Tilted Up 18">
            <a:extLst>
              <a:ext uri="{FF2B5EF4-FFF2-40B4-BE49-F238E27FC236}">
                <a16:creationId xmlns:a16="http://schemas.microsoft.com/office/drawing/2014/main" id="{0DB2DE20-B8F9-4590-9D56-853E6AC7DAB8}"/>
              </a:ext>
            </a:extLst>
          </p:cNvPr>
          <p:cNvSpPr/>
          <p:nvPr/>
        </p:nvSpPr>
        <p:spPr>
          <a:xfrm>
            <a:off x="3939062" y="694270"/>
            <a:ext cx="7957469" cy="1181183"/>
          </a:xfrm>
          <a:prstGeom prst="ribbon2">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1" name="TextBox 20">
            <a:extLst>
              <a:ext uri="{FF2B5EF4-FFF2-40B4-BE49-F238E27FC236}">
                <a16:creationId xmlns:a16="http://schemas.microsoft.com/office/drawing/2014/main" id="{2525D504-EC71-4B4C-89C9-1F9D2FDD5722}"/>
              </a:ext>
            </a:extLst>
          </p:cNvPr>
          <p:cNvSpPr txBox="1"/>
          <p:nvPr/>
        </p:nvSpPr>
        <p:spPr>
          <a:xfrm>
            <a:off x="5957107" y="879254"/>
            <a:ext cx="5007428" cy="584775"/>
          </a:xfrm>
          <a:prstGeom prst="rect">
            <a:avLst/>
          </a:prstGeom>
          <a:noFill/>
          <a:ln w="38100">
            <a:noFill/>
          </a:ln>
        </p:spPr>
        <p:txBody>
          <a:bodyPr wrap="square">
            <a:spAutoFit/>
          </a:bodyPr>
          <a:lstStyle/>
          <a:p>
            <a:r>
              <a:rPr lang="en-US" sz="3200" b="1" dirty="0">
                <a:solidFill>
                  <a:schemeClr val="bg1"/>
                </a:solidFill>
                <a:effectLst/>
                <a:latin typeface="Times New Roman" panose="02020603050405020304" pitchFamily="18" charset="0"/>
                <a:ea typeface="Times New Roman" panose="02020603050405020304" pitchFamily="18" charset="0"/>
              </a:rPr>
              <a:t>An- </a:t>
            </a:r>
            <a:r>
              <a:rPr lang="en-US" sz="3200" b="1" dirty="0" err="1">
                <a:solidFill>
                  <a:schemeClr val="bg1"/>
                </a:solidFill>
                <a:effectLst/>
                <a:latin typeface="Times New Roman" panose="02020603050405020304" pitchFamily="18" charset="0"/>
                <a:ea typeface="Times New Roman" panose="02020603050405020304" pitchFamily="18" charset="0"/>
              </a:rPr>
              <a:t>phông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xơ</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Đô</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đê</a:t>
            </a:r>
            <a:endParaRPr lang="en-US" sz="3200" b="1" dirty="0">
              <a:solidFill>
                <a:schemeClr val="bg1"/>
              </a:solidFill>
            </a:endParaRPr>
          </a:p>
        </p:txBody>
      </p:sp>
      <p:sp>
        <p:nvSpPr>
          <p:cNvPr id="23" name="Flowchart: Terminator 22">
            <a:extLst>
              <a:ext uri="{FF2B5EF4-FFF2-40B4-BE49-F238E27FC236}">
                <a16:creationId xmlns:a16="http://schemas.microsoft.com/office/drawing/2014/main" id="{1C289154-5D47-4EA9-915E-15E56B3A5E20}"/>
              </a:ext>
            </a:extLst>
          </p:cNvPr>
          <p:cNvSpPr/>
          <p:nvPr/>
        </p:nvSpPr>
        <p:spPr>
          <a:xfrm>
            <a:off x="4559029" y="2066595"/>
            <a:ext cx="2205664" cy="624742"/>
          </a:xfrm>
          <a:prstGeom prst="flowChartTerminator">
            <a:avLst/>
          </a:prstGeom>
          <a:solidFill>
            <a:srgbClr val="73C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cs typeface="Times New Roman" panose="02020603050405020304" pitchFamily="18" charset="0"/>
              </a:rPr>
              <a:t>1840- 1897 </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24" name="Flowchart: Terminator 23">
            <a:extLst>
              <a:ext uri="{FF2B5EF4-FFF2-40B4-BE49-F238E27FC236}">
                <a16:creationId xmlns:a16="http://schemas.microsoft.com/office/drawing/2014/main" id="{2345BAF2-96F5-4721-BFE6-B7B0788DB1BD}"/>
              </a:ext>
            </a:extLst>
          </p:cNvPr>
          <p:cNvSpPr/>
          <p:nvPr/>
        </p:nvSpPr>
        <p:spPr>
          <a:xfrm>
            <a:off x="7520271" y="2105073"/>
            <a:ext cx="3835083" cy="643237"/>
          </a:xfrm>
          <a:prstGeom prst="flowChartTerminator">
            <a:avLst/>
          </a:prstGeom>
          <a:solidFill>
            <a:srgbClr val="73C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5" name="Flowchart: Terminator 24">
            <a:extLst>
              <a:ext uri="{FF2B5EF4-FFF2-40B4-BE49-F238E27FC236}">
                <a16:creationId xmlns:a16="http://schemas.microsoft.com/office/drawing/2014/main" id="{70F02B22-DA7A-41ED-AED8-0196DD131F29}"/>
              </a:ext>
            </a:extLst>
          </p:cNvPr>
          <p:cNvSpPr/>
          <p:nvPr/>
        </p:nvSpPr>
        <p:spPr>
          <a:xfrm>
            <a:off x="4056070" y="5190132"/>
            <a:ext cx="7957469" cy="1350627"/>
          </a:xfrm>
          <a:prstGeom prst="flowChartTerminator">
            <a:avLst/>
          </a:prstGeom>
          <a:solidFill>
            <a:srgbClr val="73C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tx1"/>
                </a:solidFill>
                <a:latin typeface="Times New Roman" panose="02020603050405020304" pitchFamily="18" charset="0"/>
                <a:cs typeface="Times New Roman" panose="02020603050405020304" pitchFamily="18" charset="0"/>
              </a:rPr>
              <a:t>Trong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sáng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nhẹ</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nhàng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giàu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chất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thơ</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thấm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đẫm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tình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yêu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thương</a:t>
            </a:r>
            <a:r>
              <a:rPr lang="en-US" sz="2600" b="1" dirty="0">
                <a:solidFill>
                  <a:schemeClr val="tx1"/>
                </a:solidFill>
                <a:latin typeface="Times New Roman" panose="02020603050405020304" pitchFamily="18" charset="0"/>
                <a:cs typeface="Times New Roman" panose="02020603050405020304" pitchFamily="18" charset="0"/>
              </a:rPr>
              <a:t> con </a:t>
            </a:r>
            <a:r>
              <a:rPr lang="en-US" sz="2600" b="1" dirty="0" err="1">
                <a:solidFill>
                  <a:schemeClr val="tx1"/>
                </a:solidFill>
                <a:latin typeface="Times New Roman" panose="02020603050405020304" pitchFamily="18" charset="0"/>
                <a:cs typeface="Times New Roman" panose="02020603050405020304" pitchFamily="18" charset="0"/>
              </a:rPr>
              <a:t>người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tình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yêu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quê</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hương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đất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nước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niềm</a:t>
            </a:r>
            <a:r>
              <a:rPr lang="en-US" sz="2600" b="1" dirty="0">
                <a:solidFill>
                  <a:schemeClr val="tx1"/>
                </a:solidFill>
                <a:latin typeface="Times New Roman" panose="02020603050405020304" pitchFamily="18" charset="0"/>
                <a:cs typeface="Times New Roman" panose="02020603050405020304" pitchFamily="18" charset="0"/>
              </a:rPr>
              <a:t> tin </a:t>
            </a:r>
            <a:r>
              <a:rPr lang="en-US" sz="2600" b="1" dirty="0" err="1">
                <a:solidFill>
                  <a:schemeClr val="tx1"/>
                </a:solidFill>
                <a:latin typeface="Times New Roman" panose="02020603050405020304" pitchFamily="18" charset="0"/>
                <a:cs typeface="Times New Roman" panose="02020603050405020304" pitchFamily="18" charset="0"/>
              </a:rPr>
              <a:t>vào</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phẩm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chất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tốt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đẹp</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con </a:t>
            </a:r>
            <a:r>
              <a:rPr lang="en-US" sz="2600" b="1" dirty="0" err="1">
                <a:solidFill>
                  <a:schemeClr val="tx1"/>
                </a:solidFill>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a:t>
            </a:r>
          </a:p>
        </p:txBody>
      </p:sp>
      <p:sp>
        <p:nvSpPr>
          <p:cNvPr id="27" name="Flowchart: Terminator 26">
            <a:extLst>
              <a:ext uri="{FF2B5EF4-FFF2-40B4-BE49-F238E27FC236}">
                <a16:creationId xmlns:a16="http://schemas.microsoft.com/office/drawing/2014/main" id="{E6DD2DDB-2F30-4B09-B29D-572A1033B1CC}"/>
              </a:ext>
            </a:extLst>
          </p:cNvPr>
          <p:cNvSpPr/>
          <p:nvPr/>
        </p:nvSpPr>
        <p:spPr>
          <a:xfrm>
            <a:off x="4237896" y="3024972"/>
            <a:ext cx="7359800" cy="875842"/>
          </a:xfrm>
          <a:prstGeom prst="flowChartTerminator">
            <a:avLst/>
          </a:prstGeom>
          <a:solidFill>
            <a:srgbClr val="73C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tx1"/>
                </a:solidFill>
                <a:latin typeface="Times New Roman" panose="02020603050405020304" pitchFamily="18" charset="0"/>
                <a:cs typeface="Times New Roman" panose="02020603050405020304" pitchFamily="18" charset="0"/>
              </a:rPr>
              <a:t>Là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nhà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văn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hiện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thực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nhà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nhân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đạo</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chủ</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nghĩa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lớn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nước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Pháp</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cuối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thế</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kỉ</a:t>
            </a:r>
            <a:r>
              <a:rPr lang="en-US" sz="2600" b="1" dirty="0">
                <a:solidFill>
                  <a:schemeClr val="tx1"/>
                </a:solidFill>
                <a:latin typeface="Times New Roman" panose="02020603050405020304" pitchFamily="18" charset="0"/>
                <a:cs typeface="Times New Roman" panose="02020603050405020304" pitchFamily="18" charset="0"/>
              </a:rPr>
              <a:t>  19.</a:t>
            </a:r>
          </a:p>
        </p:txBody>
      </p:sp>
      <p:sp>
        <p:nvSpPr>
          <p:cNvPr id="30" name="Flowchart: Terminator 29">
            <a:extLst>
              <a:ext uri="{FF2B5EF4-FFF2-40B4-BE49-F238E27FC236}">
                <a16:creationId xmlns:a16="http://schemas.microsoft.com/office/drawing/2014/main" id="{BE755CF9-A0D0-4162-9DF3-7415F3BAAFF4}"/>
              </a:ext>
            </a:extLst>
          </p:cNvPr>
          <p:cNvSpPr/>
          <p:nvPr/>
        </p:nvSpPr>
        <p:spPr>
          <a:xfrm>
            <a:off x="4354905" y="4073659"/>
            <a:ext cx="7359801" cy="875842"/>
          </a:xfrm>
          <a:prstGeom prst="flowChartTerminator">
            <a:avLst/>
          </a:prstGeom>
          <a:solidFill>
            <a:srgbClr val="73C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tx1"/>
                </a:solidFill>
                <a:latin typeface="Times New Roman" panose="02020603050405020304" pitchFamily="18" charset="0"/>
                <a:cs typeface="Times New Roman" panose="02020603050405020304" pitchFamily="18" charset="0"/>
              </a:rPr>
              <a:t>Sáng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tác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An- </a:t>
            </a:r>
            <a:r>
              <a:rPr lang="en-US" sz="2600" b="1" dirty="0" err="1">
                <a:solidFill>
                  <a:schemeClr val="tx1"/>
                </a:solidFill>
                <a:latin typeface="Times New Roman" panose="02020603050405020304" pitchFamily="18" charset="0"/>
                <a:cs typeface="Times New Roman" panose="02020603050405020304" pitchFamily="18" charset="0"/>
              </a:rPr>
              <a:t>phông-xơ</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Đô</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đê</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chủ</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yếu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là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truyện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ngắn</a:t>
            </a:r>
            <a:endParaRPr lang="en-US" sz="2600" b="1" dirty="0">
              <a:solidFill>
                <a:schemeClr val="tx1"/>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E7295353-214E-8021-8261-8C99284B7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 y="1511986"/>
            <a:ext cx="3953183" cy="5303750"/>
          </a:xfrm>
          <a:prstGeom prst="rect">
            <a:avLst/>
          </a:prstGeom>
        </p:spPr>
      </p:pic>
    </p:spTree>
    <p:extLst>
      <p:ext uri="{BB962C8B-B14F-4D97-AF65-F5344CB8AC3E}">
        <p14:creationId xmlns:p14="http://schemas.microsoft.com/office/powerpoint/2010/main" val="801987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7"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F7E7C3-DA56-BBBF-517A-9ED6F464F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9183" y="3743771"/>
            <a:ext cx="4391608" cy="295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2613979E-FF0A-D220-D032-56C2C4586E5B}"/>
              </a:ext>
            </a:extLst>
          </p:cNvPr>
          <p:cNvPicPr>
            <a:picLocks noChangeAspect="1"/>
          </p:cNvPicPr>
          <p:nvPr/>
        </p:nvPicPr>
        <p:blipFill>
          <a:blip r:embed="rId3">
            <a:extLst>
              <a:ext uri="{28A0092B-C50C-407E-A947-70E740481C1C}">
                <a14:useLocalDpi xmlns:a14="http://schemas.microsoft.com/office/drawing/2010/main" val="0"/>
              </a:ext>
            </a:extLst>
          </a:blip>
          <a:srcRect l="11246" t="2469" r="9177" b="2716"/>
          <a:stretch>
            <a:fillRect/>
          </a:stretch>
        </p:blipFill>
        <p:spPr bwMode="auto">
          <a:xfrm>
            <a:off x="1100818" y="3743770"/>
            <a:ext cx="4310936" cy="289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971D992-B5DC-D17A-AAC1-1DC6C4C0B7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9183" y="468693"/>
            <a:ext cx="4391608" cy="26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6646014-BAD1-3F7E-169D-0432AE6B05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817" y="468693"/>
            <a:ext cx="4476321" cy="26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087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D5B96BA-989D-C938-A397-76F7BAF91C72}"/>
              </a:ext>
            </a:extLst>
          </p:cNvPr>
          <p:cNvSpPr txBox="1"/>
          <p:nvPr/>
        </p:nvSpPr>
        <p:spPr>
          <a:xfrm>
            <a:off x="1447800" y="242338"/>
            <a:ext cx="10232572" cy="954107"/>
          </a:xfrm>
          <a:prstGeom prst="rect">
            <a:avLst/>
          </a:prstGeom>
          <a:noFill/>
          <a:ln w="38100">
            <a:solidFill>
              <a:srgbClr val="0201DF"/>
            </a:solidFill>
          </a:ln>
        </p:spPr>
        <p:txBody>
          <a:bodyPr wrap="square">
            <a:spAutoFit/>
          </a:bodyPr>
          <a:lstStyle/>
          <a:p>
            <a:pPr marL="0" marR="177165" algn="just">
              <a:spcBef>
                <a:spcPts val="0"/>
              </a:spcBef>
              <a:spcAft>
                <a:spcPts val="0"/>
              </a:spcAft>
              <a:tabLst>
                <a:tab pos="0" algn="l"/>
                <a:tab pos="57150" algn="l"/>
              </a:tabLst>
            </a:pPr>
            <a:r>
              <a:rPr lang="de-DE" sz="2800" b="1" dirty="0">
                <a:solidFill>
                  <a:srgbClr val="0099FF"/>
                </a:solidFill>
                <a:effectLst/>
                <a:latin typeface="Times New Roman" panose="02020603050405020304" pitchFamily="18" charset="0"/>
                <a:ea typeface="Times New Roman" panose="02020603050405020304" pitchFamily="18" charset="0"/>
              </a:rPr>
              <a:t>Có hai bạn học sinh cùng nhau trao đổi về nội dung cần chuẩn bị cho bài học " Buổi học cuối cùng" với những bạn khoăn sau:</a:t>
            </a:r>
            <a:endParaRPr lang="en-US" sz="2800" b="1" dirty="0">
              <a:solidFill>
                <a:srgbClr val="0099FF"/>
              </a:solidFill>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9570291D-2BB7-888A-723D-0C6C2EE83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563" y="2119853"/>
            <a:ext cx="4762500" cy="4762500"/>
          </a:xfrm>
          <a:prstGeom prst="rect">
            <a:avLst/>
          </a:prstGeom>
        </p:spPr>
      </p:pic>
      <p:sp>
        <p:nvSpPr>
          <p:cNvPr id="10" name="Hộp Văn bản 9">
            <a:extLst>
              <a:ext uri="{FF2B5EF4-FFF2-40B4-BE49-F238E27FC236}">
                <a16:creationId xmlns:a16="http://schemas.microsoft.com/office/drawing/2014/main" id="{A246963B-9B5F-7560-6F9B-5DBC81923F41}"/>
              </a:ext>
            </a:extLst>
          </p:cNvPr>
          <p:cNvSpPr txBox="1"/>
          <p:nvPr/>
        </p:nvSpPr>
        <p:spPr>
          <a:xfrm>
            <a:off x="1968954" y="1315289"/>
            <a:ext cx="9190263" cy="954107"/>
          </a:xfrm>
          <a:prstGeom prst="rect">
            <a:avLst/>
          </a:prstGeom>
          <a:noFill/>
        </p:spPr>
        <p:txBody>
          <a:bodyPr wrap="square">
            <a:spAutoFit/>
          </a:bodyPr>
          <a:lstStyle/>
          <a:p>
            <a:pPr marL="0" marR="177165" algn="just">
              <a:spcBef>
                <a:spcPts val="0"/>
              </a:spcBef>
              <a:spcAft>
                <a:spcPts val="0"/>
              </a:spcAft>
              <a:tabLst>
                <a:tab pos="0" algn="l"/>
                <a:tab pos="57150" algn="l"/>
              </a:tabLst>
            </a:pPr>
            <a:r>
              <a:rPr lang="de-DE" sz="2800" dirty="0">
                <a:solidFill>
                  <a:srgbClr val="000000"/>
                </a:solidFill>
                <a:effectLst/>
                <a:latin typeface="Times New Roman" panose="02020603050405020304" pitchFamily="18" charset="0"/>
                <a:ea typeface="Times New Roman" panose="02020603050405020304" pitchFamily="18" charset="0"/>
              </a:rPr>
              <a:t>(1) Theo bạn nên đọc văn bản " Buổi học cuối cùng như thế nào? Hãy thử đọc  một đoạn văn bản  bạn yêu thích? </a:t>
            </a:r>
            <a:endParaRPr lang="en-US" sz="28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37230935-B65D-0E1C-1CAB-82E2D163A65D}"/>
              </a:ext>
            </a:extLst>
          </p:cNvPr>
          <p:cNvSpPr txBox="1"/>
          <p:nvPr/>
        </p:nvSpPr>
        <p:spPr>
          <a:xfrm>
            <a:off x="2088016" y="2263726"/>
            <a:ext cx="9809390" cy="2677656"/>
          </a:xfrm>
          <a:prstGeom prst="rect">
            <a:avLst/>
          </a:prstGeom>
          <a:noFill/>
        </p:spPr>
        <p:txBody>
          <a:bodyPr wrap="square">
            <a:spAutoFit/>
          </a:bodyPr>
          <a:lstStyle/>
          <a:p>
            <a:pPr marL="0" marR="177165" algn="just">
              <a:spcBef>
                <a:spcPts val="0"/>
              </a:spcBef>
              <a:spcAft>
                <a:spcPts val="0"/>
              </a:spcAft>
              <a:tabLst>
                <a:tab pos="0" algn="l"/>
                <a:tab pos="57150" algn="l"/>
              </a:tabLst>
            </a:pPr>
            <a:r>
              <a:rPr lang="de-DE" sz="2800" dirty="0">
                <a:solidFill>
                  <a:srgbClr val="000000"/>
                </a:solidFill>
                <a:effectLst/>
                <a:latin typeface="Times New Roman" panose="02020603050405020304" pitchFamily="18" charset="0"/>
                <a:ea typeface="Times New Roman" panose="02020603050405020304" pitchFamily="18" charset="0"/>
              </a:rPr>
              <a:t>(2) Bạn hiểu thế nào về nhan đề " Buổi học cuối cùng",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A. </a:t>
            </a:r>
            <a:r>
              <a:rPr lang="vi-VN" sz="2800" dirty="0" err="1">
                <a:solidFill>
                  <a:srgbClr val="000000"/>
                </a:solidFill>
                <a:effectLst/>
                <a:latin typeface="Times New Roman" panose="02020603050405020304" pitchFamily="18" charset="0"/>
                <a:ea typeface="Times New Roman" panose="02020603050405020304" pitchFamily="18" charset="0"/>
              </a:rPr>
              <a:t>Buổi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cuối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kì</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B. </a:t>
            </a:r>
            <a:r>
              <a:rPr lang="vi-VN" sz="2800" dirty="0" err="1">
                <a:solidFill>
                  <a:srgbClr val="000000"/>
                </a:solidFill>
                <a:effectLst/>
                <a:latin typeface="Times New Roman" panose="02020603050405020304" pitchFamily="18" charset="0"/>
                <a:ea typeface="Times New Roman" panose="02020603050405020304" pitchFamily="18" charset="0"/>
              </a:rPr>
              <a:t>Buổi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cuối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năm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C. </a:t>
            </a:r>
            <a:r>
              <a:rPr lang="vi-VN" sz="2800" dirty="0" err="1">
                <a:solidFill>
                  <a:srgbClr val="000000"/>
                </a:solidFill>
                <a:effectLst/>
                <a:latin typeface="Times New Roman" panose="02020603050405020304" pitchFamily="18" charset="0"/>
                <a:ea typeface="Times New Roman" panose="02020603050405020304" pitchFamily="18" charset="0"/>
              </a:rPr>
              <a:t>Buổi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cuối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môn </a:t>
            </a:r>
            <a:r>
              <a:rPr lang="vi-VN" sz="2800" dirty="0" err="1">
                <a:solidFill>
                  <a:srgbClr val="000000"/>
                </a:solidFill>
                <a:effectLst/>
                <a:latin typeface="Times New Roman" panose="02020603050405020304" pitchFamily="18" charset="0"/>
                <a:ea typeface="Times New Roman" panose="02020603050405020304" pitchFamily="18" charset="0"/>
              </a:rPr>
              <a:t>tiếng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Pháp</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D. </a:t>
            </a:r>
            <a:r>
              <a:rPr lang="vi-VN" sz="2800" dirty="0" err="1">
                <a:solidFill>
                  <a:srgbClr val="000000"/>
                </a:solidFill>
                <a:effectLst/>
                <a:latin typeface="Times New Roman" panose="02020603050405020304" pitchFamily="18" charset="0"/>
                <a:ea typeface="Times New Roman" panose="02020603050405020304" pitchFamily="18" charset="0"/>
              </a:rPr>
              <a:t>Buổi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cuối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cậu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bé</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Phrăng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trước</a:t>
            </a:r>
            <a:r>
              <a:rPr lang="vi-VN" sz="2800" dirty="0">
                <a:solidFill>
                  <a:srgbClr val="000000"/>
                </a:solidFill>
                <a:effectLst/>
                <a:latin typeface="Times New Roman" panose="02020603050405020304" pitchFamily="18" charset="0"/>
                <a:ea typeface="Times New Roman" panose="02020603050405020304" pitchFamily="18" charset="0"/>
              </a:rPr>
              <a:t> khi </a:t>
            </a:r>
            <a:r>
              <a:rPr lang="vi-VN" sz="2800" dirty="0" err="1">
                <a:solidFill>
                  <a:srgbClr val="000000"/>
                </a:solidFill>
                <a:effectLst/>
                <a:latin typeface="Times New Roman" panose="02020603050405020304" pitchFamily="18" charset="0"/>
                <a:ea typeface="Times New Roman" panose="02020603050405020304" pitchFamily="18" charset="0"/>
              </a:rPr>
              <a:t>chuyển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ngôi </a:t>
            </a:r>
            <a:r>
              <a:rPr lang="vi-VN" sz="2800" dirty="0" err="1">
                <a:solidFill>
                  <a:srgbClr val="000000"/>
                </a:solidFill>
                <a:effectLst/>
                <a:latin typeface="Times New Roman" panose="02020603050405020304" pitchFamily="18" charset="0"/>
                <a:ea typeface="Times New Roman" panose="02020603050405020304" pitchFamily="18" charset="0"/>
              </a:rPr>
              <a:t>trường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D48DA41-0160-E744-0CE7-E27ED6738F7C}"/>
              </a:ext>
            </a:extLst>
          </p:cNvPr>
          <p:cNvSpPr txBox="1"/>
          <p:nvPr/>
        </p:nvSpPr>
        <p:spPr>
          <a:xfrm>
            <a:off x="2088016" y="4964501"/>
            <a:ext cx="9190264" cy="954107"/>
          </a:xfrm>
          <a:prstGeom prst="rect">
            <a:avLst/>
          </a:prstGeom>
          <a:noFill/>
        </p:spPr>
        <p:txBody>
          <a:bodyPr wrap="square">
            <a:spAutoFit/>
          </a:bodyPr>
          <a:lstStyle/>
          <a:p>
            <a:pPr marL="0" marR="177165" algn="just">
              <a:spcBef>
                <a:spcPts val="0"/>
              </a:spcBef>
              <a:spcAft>
                <a:spcPts val="0"/>
              </a:spcAft>
              <a:tabLst>
                <a:tab pos="0" algn="l"/>
                <a:tab pos="57150" algn="l"/>
              </a:tabLst>
            </a:pPr>
            <a:r>
              <a:rPr lang="vi-VN" sz="2800" dirty="0">
                <a:solidFill>
                  <a:srgbClr val="000000"/>
                </a:solidFill>
                <a:effectLst/>
                <a:latin typeface="Times New Roman" panose="02020603050405020304" pitchFamily="18" charset="0"/>
                <a:ea typeface="Times New Roman" panose="02020603050405020304" pitchFamily="18" charset="0"/>
              </a:rPr>
              <a:t>(3) N</a:t>
            </a:r>
            <a:r>
              <a:rPr lang="de-DE" sz="2800" dirty="0">
                <a:solidFill>
                  <a:srgbClr val="000000"/>
                </a:solidFill>
                <a:effectLst/>
                <a:latin typeface="Times New Roman" panose="02020603050405020304" pitchFamily="18" charset="0"/>
                <a:ea typeface="Times New Roman" panose="02020603050405020304" pitchFamily="18" charset="0"/>
              </a:rPr>
              <a:t>hững từ ngữ khó với bạn khi đọc văn bản là gì, và bạn đã tìm hiểu nó như thế nào?</a:t>
            </a:r>
            <a:endParaRPr lang="en-US" sz="2800"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AC7585C0-1AD7-8EBB-63E4-5FF4BD1A739B}"/>
              </a:ext>
            </a:extLst>
          </p:cNvPr>
          <p:cNvSpPr txBox="1"/>
          <p:nvPr/>
        </p:nvSpPr>
        <p:spPr>
          <a:xfrm>
            <a:off x="2088016" y="6096850"/>
            <a:ext cx="9375322" cy="523220"/>
          </a:xfrm>
          <a:prstGeom prst="rect">
            <a:avLst/>
          </a:prstGeom>
          <a:noFill/>
        </p:spPr>
        <p:txBody>
          <a:bodyPr wrap="square">
            <a:spAutoFit/>
          </a:bodyPr>
          <a:lstStyle/>
          <a:p>
            <a:pPr marL="0" marR="177165" algn="just">
              <a:spcBef>
                <a:spcPts val="0"/>
              </a:spcBef>
              <a:spcAft>
                <a:spcPts val="0"/>
              </a:spcAft>
              <a:tabLst>
                <a:tab pos="0" algn="l"/>
                <a:tab pos="57150" algn="l"/>
              </a:tabLst>
            </a:pPr>
            <a:r>
              <a:rPr lang="de-DE" sz="2800" dirty="0">
                <a:solidFill>
                  <a:srgbClr val="000000"/>
                </a:solidFill>
                <a:effectLst/>
                <a:latin typeface="Times New Roman" panose="02020603050405020304" pitchFamily="18" charset="0"/>
                <a:ea typeface="Times New Roman" panose="02020603050405020304" pitchFamily="18" charset="0"/>
              </a:rPr>
              <a:t>(4). Nếu tóm tắt văn bản thì cậu sẽ tóm tắt như thế nào?</a:t>
            </a:r>
            <a:endParaRPr lang="en-US" sz="2800" dirty="0">
              <a:effectLst/>
              <a:latin typeface="Times New Roman" panose="02020603050405020304" pitchFamily="18" charset="0"/>
              <a:ea typeface="Times New Roman" panose="02020603050405020304" pitchFamily="18" charset="0"/>
            </a:endParaRPr>
          </a:p>
        </p:txBody>
      </p:sp>
      <p:pic>
        <p:nvPicPr>
          <p:cNvPr id="20" name="Hình ảnh 19">
            <a:extLst>
              <a:ext uri="{FF2B5EF4-FFF2-40B4-BE49-F238E27FC236}">
                <a16:creationId xmlns:a16="http://schemas.microsoft.com/office/drawing/2014/main" id="{8A778B5E-DA7E-6AAC-F51D-F172E83AF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049" y="5522969"/>
            <a:ext cx="1645951" cy="1147762"/>
          </a:xfrm>
          <a:prstGeom prst="rect">
            <a:avLst/>
          </a:prstGeom>
        </p:spPr>
      </p:pic>
    </p:spTree>
    <p:extLst>
      <p:ext uri="{BB962C8B-B14F-4D97-AF65-F5344CB8AC3E}">
        <p14:creationId xmlns:p14="http://schemas.microsoft.com/office/powerpoint/2010/main" val="8621515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p:bldP spid="14" grpId="0"/>
      <p:bldP spid="16"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4249</Words>
  <Application>Microsoft Office PowerPoint</Application>
  <PresentationFormat>Widescreen</PresentationFormat>
  <Paragraphs>375</Paragraphs>
  <Slides>47</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Algerian</vt:lpstr>
      <vt:lpstr>Arial</vt:lpstr>
      <vt:lpstr>Bauhaus 93</vt:lpstr>
      <vt:lpstr>Broadway</vt:lpstr>
      <vt:lpstr>Calibri</vt:lpstr>
      <vt:lpstr>Calibri Light</vt:lpstr>
      <vt:lpstr>Times New Roman</vt:lpstr>
      <vt:lpstr>Viner Hand ITC</vt:lpstr>
      <vt:lpstr>Chủ đề Office</vt:lpstr>
      <vt:lpstr>Equation</vt:lpstr>
      <vt:lpstr>TIẾT 6,7 BUỔI HỌC CUỐI CÙNG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84919060896</cp:lastModifiedBy>
  <cp:revision>43</cp:revision>
  <dcterms:created xsi:type="dcterms:W3CDTF">2022-05-07T01:12:35Z</dcterms:created>
  <dcterms:modified xsi:type="dcterms:W3CDTF">2023-09-20T09:19:33Z</dcterms:modified>
</cp:coreProperties>
</file>