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48" r:id="rId2"/>
  </p:sldMasterIdLst>
  <p:notesMasterIdLst>
    <p:notesMasterId r:id="rId15"/>
  </p:notes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75AE0A-5033-4B64-B93A-7D17266FF64F}" v="540" dt="2022-01-16T09:04:00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hông có Kiểu, Không có Lướ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48" y="-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ong Vu" userId="0a4eaf10660ed78a" providerId="LiveId" clId="{6875AE0A-5033-4B64-B93A-7D17266FF64F}"/>
    <pc:docChg chg="undo custSel addSld delSld modSld sldOrd addMainMaster delMainMaster modMainMaster addSection delSection modSection">
      <pc:chgData name="Duong Vu" userId="0a4eaf10660ed78a" providerId="LiveId" clId="{6875AE0A-5033-4B64-B93A-7D17266FF64F}" dt="2022-01-16T09:04:00.040" v="2447"/>
      <pc:docMkLst>
        <pc:docMk/>
      </pc:docMkLst>
      <pc:sldChg chg="modSp new mod">
        <pc:chgData name="Duong Vu" userId="0a4eaf10660ed78a" providerId="LiveId" clId="{6875AE0A-5033-4B64-B93A-7D17266FF64F}" dt="2022-01-16T04:09:29.203" v="69" actId="20577"/>
        <pc:sldMkLst>
          <pc:docMk/>
          <pc:sldMk cId="100775786" sldId="256"/>
        </pc:sldMkLst>
        <pc:spChg chg="mod">
          <ac:chgData name="Duong Vu" userId="0a4eaf10660ed78a" providerId="LiveId" clId="{6875AE0A-5033-4B64-B93A-7D17266FF64F}" dt="2022-01-16T04:09:21.568" v="20" actId="20577"/>
          <ac:spMkLst>
            <pc:docMk/>
            <pc:sldMk cId="100775786" sldId="256"/>
            <ac:spMk id="2" creationId="{DC2056C7-1D7B-4768-88F1-FAF482C38094}"/>
          </ac:spMkLst>
        </pc:spChg>
        <pc:spChg chg="mod">
          <ac:chgData name="Duong Vu" userId="0a4eaf10660ed78a" providerId="LiveId" clId="{6875AE0A-5033-4B64-B93A-7D17266FF64F}" dt="2022-01-16T04:09:29.203" v="69" actId="20577"/>
          <ac:spMkLst>
            <pc:docMk/>
            <pc:sldMk cId="100775786" sldId="256"/>
            <ac:spMk id="3" creationId="{FFA074B3-7411-43B3-9751-9B7586296C43}"/>
          </ac:spMkLst>
        </pc:spChg>
      </pc:sldChg>
      <pc:sldChg chg="new del">
        <pc:chgData name="Duong Vu" userId="0a4eaf10660ed78a" providerId="LiveId" clId="{6875AE0A-5033-4B64-B93A-7D17266FF64F}" dt="2022-01-16T04:09:41.953" v="71" actId="47"/>
        <pc:sldMkLst>
          <pc:docMk/>
          <pc:sldMk cId="926558920" sldId="257"/>
        </pc:sldMkLst>
      </pc:sldChg>
      <pc:sldChg chg="addSp delSp modSp new mod modAnim">
        <pc:chgData name="Duong Vu" userId="0a4eaf10660ed78a" providerId="LiveId" clId="{6875AE0A-5033-4B64-B93A-7D17266FF64F}" dt="2022-01-16T09:04:00.040" v="2447"/>
        <pc:sldMkLst>
          <pc:docMk/>
          <pc:sldMk cId="1697857217" sldId="257"/>
        </pc:sldMkLst>
        <pc:spChg chg="add mod">
          <ac:chgData name="Duong Vu" userId="0a4eaf10660ed78a" providerId="LiveId" clId="{6875AE0A-5033-4B64-B93A-7D17266FF64F}" dt="2022-01-16T09:03:28.023" v="2445" actId="164"/>
          <ac:spMkLst>
            <pc:docMk/>
            <pc:sldMk cId="1697857217" sldId="257"/>
            <ac:spMk id="2" creationId="{1507323D-1119-4676-86F3-32D02DAB333D}"/>
          </ac:spMkLst>
        </pc:spChg>
        <pc:spChg chg="del">
          <ac:chgData name="Duong Vu" userId="0a4eaf10660ed78a" providerId="LiveId" clId="{6875AE0A-5033-4B64-B93A-7D17266FF64F}" dt="2022-01-16T04:11:59.547" v="77" actId="478"/>
          <ac:spMkLst>
            <pc:docMk/>
            <pc:sldMk cId="1697857217" sldId="257"/>
            <ac:spMk id="2" creationId="{9FEBA97D-4B42-457E-887C-600D2B4A7BBA}"/>
          </ac:spMkLst>
        </pc:spChg>
        <pc:spChg chg="del">
          <ac:chgData name="Duong Vu" userId="0a4eaf10660ed78a" providerId="LiveId" clId="{6875AE0A-5033-4B64-B93A-7D17266FF64F}" dt="2022-01-16T04:11:59.547" v="77" actId="478"/>
          <ac:spMkLst>
            <pc:docMk/>
            <pc:sldMk cId="1697857217" sldId="257"/>
            <ac:spMk id="3" creationId="{D84D21D7-5243-4F71-8BEA-61484B1F41E7}"/>
          </ac:spMkLst>
        </pc:spChg>
        <pc:spChg chg="add mod">
          <ac:chgData name="Duong Vu" userId="0a4eaf10660ed78a" providerId="LiveId" clId="{6875AE0A-5033-4B64-B93A-7D17266FF64F}" dt="2022-01-16T04:24:48.037" v="313" actId="14100"/>
          <ac:spMkLst>
            <pc:docMk/>
            <pc:sldMk cId="1697857217" sldId="257"/>
            <ac:spMk id="4" creationId="{BBC6A8A1-F989-430E-8991-ABC6CFF1C1A1}"/>
          </ac:spMkLst>
        </pc:spChg>
        <pc:spChg chg="add del mod">
          <ac:chgData name="Duong Vu" userId="0a4eaf10660ed78a" providerId="LiveId" clId="{6875AE0A-5033-4B64-B93A-7D17266FF64F}" dt="2022-01-16T04:12:44.856" v="105" actId="478"/>
          <ac:spMkLst>
            <pc:docMk/>
            <pc:sldMk cId="1697857217" sldId="257"/>
            <ac:spMk id="6" creationId="{A5202307-BAF0-488C-8EE3-C6B97393A699}"/>
          </ac:spMkLst>
        </pc:spChg>
        <pc:spChg chg="add mod">
          <ac:chgData name="Duong Vu" userId="0a4eaf10660ed78a" providerId="LiveId" clId="{6875AE0A-5033-4B64-B93A-7D17266FF64F}" dt="2022-01-16T04:24:54.044" v="314" actId="1076"/>
          <ac:spMkLst>
            <pc:docMk/>
            <pc:sldMk cId="1697857217" sldId="257"/>
            <ac:spMk id="13" creationId="{D18E1EC0-A116-48A0-B254-A9AA1658C3E9}"/>
          </ac:spMkLst>
        </pc:spChg>
        <pc:spChg chg="add del mod">
          <ac:chgData name="Duong Vu" userId="0a4eaf10660ed78a" providerId="LiveId" clId="{6875AE0A-5033-4B64-B93A-7D17266FF64F}" dt="2022-01-16T04:16:02.090" v="132" actId="478"/>
          <ac:spMkLst>
            <pc:docMk/>
            <pc:sldMk cId="1697857217" sldId="257"/>
            <ac:spMk id="14" creationId="{90DC7B60-FB8E-409B-A02E-6137C739F1C1}"/>
          </ac:spMkLst>
        </pc:spChg>
        <pc:spChg chg="add mod">
          <ac:chgData name="Duong Vu" userId="0a4eaf10660ed78a" providerId="LiveId" clId="{6875AE0A-5033-4B64-B93A-7D17266FF64F}" dt="2022-01-16T09:01:10.506" v="2420" actId="20577"/>
          <ac:spMkLst>
            <pc:docMk/>
            <pc:sldMk cId="1697857217" sldId="257"/>
            <ac:spMk id="15" creationId="{0F4CF40B-8E87-44F5-A3AA-7F7E18D4EF9E}"/>
          </ac:spMkLst>
        </pc:spChg>
        <pc:spChg chg="add del mod">
          <ac:chgData name="Duong Vu" userId="0a4eaf10660ed78a" providerId="LiveId" clId="{6875AE0A-5033-4B64-B93A-7D17266FF64F}" dt="2022-01-16T04:16:02.090" v="132" actId="478"/>
          <ac:spMkLst>
            <pc:docMk/>
            <pc:sldMk cId="1697857217" sldId="257"/>
            <ac:spMk id="16" creationId="{5924E4DB-2A31-4CAA-BC83-EF58D3D26F43}"/>
          </ac:spMkLst>
        </pc:spChg>
        <pc:spChg chg="add mod">
          <ac:chgData name="Duong Vu" userId="0a4eaf10660ed78a" providerId="LiveId" clId="{6875AE0A-5033-4B64-B93A-7D17266FF64F}" dt="2022-01-16T04:24:54.044" v="314" actId="1076"/>
          <ac:spMkLst>
            <pc:docMk/>
            <pc:sldMk cId="1697857217" sldId="257"/>
            <ac:spMk id="17" creationId="{E3468BAD-2D48-48A1-8546-199847E70454}"/>
          </ac:spMkLst>
        </pc:spChg>
        <pc:spChg chg="add del mod">
          <ac:chgData name="Duong Vu" userId="0a4eaf10660ed78a" providerId="LiveId" clId="{6875AE0A-5033-4B64-B93A-7D17266FF64F}" dt="2022-01-16T04:16:02.090" v="132" actId="478"/>
          <ac:spMkLst>
            <pc:docMk/>
            <pc:sldMk cId="1697857217" sldId="257"/>
            <ac:spMk id="18" creationId="{FBCDA588-3029-48AE-A5D2-07CB0113106D}"/>
          </ac:spMkLst>
        </pc:spChg>
        <pc:spChg chg="add mod">
          <ac:chgData name="Duong Vu" userId="0a4eaf10660ed78a" providerId="LiveId" clId="{6875AE0A-5033-4B64-B93A-7D17266FF64F}" dt="2022-01-16T04:24:54.044" v="314" actId="1076"/>
          <ac:spMkLst>
            <pc:docMk/>
            <pc:sldMk cId="1697857217" sldId="257"/>
            <ac:spMk id="19" creationId="{1C6DF8F6-C22A-4032-88B3-093B3D1F7F0C}"/>
          </ac:spMkLst>
        </pc:spChg>
        <pc:spChg chg="add del mod">
          <ac:chgData name="Duong Vu" userId="0a4eaf10660ed78a" providerId="LiveId" clId="{6875AE0A-5033-4B64-B93A-7D17266FF64F}" dt="2022-01-16T04:16:02.090" v="132" actId="478"/>
          <ac:spMkLst>
            <pc:docMk/>
            <pc:sldMk cId="1697857217" sldId="257"/>
            <ac:spMk id="20" creationId="{D5F1AC72-B786-4021-B6AC-1508551A6E15}"/>
          </ac:spMkLst>
        </pc:spChg>
        <pc:spChg chg="add del mod">
          <ac:chgData name="Duong Vu" userId="0a4eaf10660ed78a" providerId="LiveId" clId="{6875AE0A-5033-4B64-B93A-7D17266FF64F}" dt="2022-01-16T04:16:02.090" v="132" actId="478"/>
          <ac:spMkLst>
            <pc:docMk/>
            <pc:sldMk cId="1697857217" sldId="257"/>
            <ac:spMk id="21" creationId="{49AB3FF6-1A86-4B39-974B-979A80DDA064}"/>
          </ac:spMkLst>
        </pc:spChg>
        <pc:spChg chg="add del mod">
          <ac:chgData name="Duong Vu" userId="0a4eaf10660ed78a" providerId="LiveId" clId="{6875AE0A-5033-4B64-B93A-7D17266FF64F}" dt="2022-01-16T04:16:02.090" v="132" actId="478"/>
          <ac:spMkLst>
            <pc:docMk/>
            <pc:sldMk cId="1697857217" sldId="257"/>
            <ac:spMk id="22" creationId="{26523AEB-1CA1-42D1-A091-A70AF8F1473D}"/>
          </ac:spMkLst>
        </pc:spChg>
        <pc:spChg chg="add del mod">
          <ac:chgData name="Duong Vu" userId="0a4eaf10660ed78a" providerId="LiveId" clId="{6875AE0A-5033-4B64-B93A-7D17266FF64F}" dt="2022-01-16T04:16:02.090" v="132" actId="478"/>
          <ac:spMkLst>
            <pc:docMk/>
            <pc:sldMk cId="1697857217" sldId="257"/>
            <ac:spMk id="23" creationId="{B7607F4C-14E6-41B5-8A0F-FC7DC82FE263}"/>
          </ac:spMkLst>
        </pc:spChg>
        <pc:spChg chg="add del mod">
          <ac:chgData name="Duong Vu" userId="0a4eaf10660ed78a" providerId="LiveId" clId="{6875AE0A-5033-4B64-B93A-7D17266FF64F}" dt="2022-01-16T04:24:59.363" v="315" actId="1076"/>
          <ac:spMkLst>
            <pc:docMk/>
            <pc:sldMk cId="1697857217" sldId="257"/>
            <ac:spMk id="24" creationId="{B6A1FDF5-9B7B-4E67-9D6C-C87AB9902779}"/>
          </ac:spMkLst>
        </pc:spChg>
        <pc:spChg chg="add del">
          <ac:chgData name="Duong Vu" userId="0a4eaf10660ed78a" providerId="LiveId" clId="{6875AE0A-5033-4B64-B93A-7D17266FF64F}" dt="2022-01-16T04:17:02.437" v="149"/>
          <ac:spMkLst>
            <pc:docMk/>
            <pc:sldMk cId="1697857217" sldId="257"/>
            <ac:spMk id="25" creationId="{67071C2F-52FB-4C2C-82EC-46E296EDDBDE}"/>
          </ac:spMkLst>
        </pc:spChg>
        <pc:spChg chg="add del">
          <ac:chgData name="Duong Vu" userId="0a4eaf10660ed78a" providerId="LiveId" clId="{6875AE0A-5033-4B64-B93A-7D17266FF64F}" dt="2022-01-16T04:17:02.437" v="149"/>
          <ac:spMkLst>
            <pc:docMk/>
            <pc:sldMk cId="1697857217" sldId="257"/>
            <ac:spMk id="26" creationId="{83468948-88FD-405C-998F-72EFAC534EED}"/>
          </ac:spMkLst>
        </pc:spChg>
        <pc:spChg chg="add mod">
          <ac:chgData name="Duong Vu" userId="0a4eaf10660ed78a" providerId="LiveId" clId="{6875AE0A-5033-4B64-B93A-7D17266FF64F}" dt="2022-01-16T04:24:59.363" v="315" actId="1076"/>
          <ac:spMkLst>
            <pc:docMk/>
            <pc:sldMk cId="1697857217" sldId="257"/>
            <ac:spMk id="29" creationId="{80B035DF-A583-47BB-95D7-684FDC6AA4B4}"/>
          </ac:spMkLst>
        </pc:spChg>
        <pc:spChg chg="add del mod">
          <ac:chgData name="Duong Vu" userId="0a4eaf10660ed78a" providerId="LiveId" clId="{6875AE0A-5033-4B64-B93A-7D17266FF64F}" dt="2022-01-16T04:22:31.240" v="248" actId="478"/>
          <ac:spMkLst>
            <pc:docMk/>
            <pc:sldMk cId="1697857217" sldId="257"/>
            <ac:spMk id="30" creationId="{92081B4C-4C04-4C76-AB99-FDF0A9C4D078}"/>
          </ac:spMkLst>
        </pc:spChg>
        <pc:spChg chg="add mod">
          <ac:chgData name="Duong Vu" userId="0a4eaf10660ed78a" providerId="LiveId" clId="{6875AE0A-5033-4B64-B93A-7D17266FF64F}" dt="2022-01-16T09:03:28.023" v="2445" actId="164"/>
          <ac:spMkLst>
            <pc:docMk/>
            <pc:sldMk cId="1697857217" sldId="257"/>
            <ac:spMk id="32" creationId="{5034CC28-3075-47DA-94A9-E860703E6C54}"/>
          </ac:spMkLst>
        </pc:spChg>
        <pc:spChg chg="add mod">
          <ac:chgData name="Duong Vu" userId="0a4eaf10660ed78a" providerId="LiveId" clId="{6875AE0A-5033-4B64-B93A-7D17266FF64F}" dt="2022-01-16T09:03:28.023" v="2445" actId="164"/>
          <ac:spMkLst>
            <pc:docMk/>
            <pc:sldMk cId="1697857217" sldId="257"/>
            <ac:spMk id="33" creationId="{04C6F74B-CB43-4953-A8AC-F2ED5385EE7F}"/>
          </ac:spMkLst>
        </pc:spChg>
        <pc:spChg chg="add mod">
          <ac:chgData name="Duong Vu" userId="0a4eaf10660ed78a" providerId="LiveId" clId="{6875AE0A-5033-4B64-B93A-7D17266FF64F}" dt="2022-01-16T09:03:28.023" v="2445" actId="164"/>
          <ac:spMkLst>
            <pc:docMk/>
            <pc:sldMk cId="1697857217" sldId="257"/>
            <ac:spMk id="34" creationId="{1302E659-1DA1-47E6-A3AC-7C28D7764267}"/>
          </ac:spMkLst>
        </pc:spChg>
        <pc:spChg chg="add mod">
          <ac:chgData name="Duong Vu" userId="0a4eaf10660ed78a" providerId="LiveId" clId="{6875AE0A-5033-4B64-B93A-7D17266FF64F}" dt="2022-01-16T04:24:59.363" v="315" actId="1076"/>
          <ac:spMkLst>
            <pc:docMk/>
            <pc:sldMk cId="1697857217" sldId="257"/>
            <ac:spMk id="40" creationId="{B1E15605-8020-4376-B1F9-407EDC9FCCD7}"/>
          </ac:spMkLst>
        </pc:spChg>
        <pc:spChg chg="add mod">
          <ac:chgData name="Duong Vu" userId="0a4eaf10660ed78a" providerId="LiveId" clId="{6875AE0A-5033-4B64-B93A-7D17266FF64F}" dt="2022-01-16T04:24:59.363" v="315" actId="1076"/>
          <ac:spMkLst>
            <pc:docMk/>
            <pc:sldMk cId="1697857217" sldId="257"/>
            <ac:spMk id="42" creationId="{56F1C922-79E0-4EAD-830E-7FA2F09F7A5C}"/>
          </ac:spMkLst>
        </pc:spChg>
        <pc:spChg chg="add mod">
          <ac:chgData name="Duong Vu" userId="0a4eaf10660ed78a" providerId="LiveId" clId="{6875AE0A-5033-4B64-B93A-7D17266FF64F}" dt="2022-01-16T04:24:59.363" v="315" actId="1076"/>
          <ac:spMkLst>
            <pc:docMk/>
            <pc:sldMk cId="1697857217" sldId="257"/>
            <ac:spMk id="44" creationId="{99FA134A-50A0-4194-A7C9-4F9C0D1E54DC}"/>
          </ac:spMkLst>
        </pc:spChg>
        <pc:spChg chg="add mod">
          <ac:chgData name="Duong Vu" userId="0a4eaf10660ed78a" providerId="LiveId" clId="{6875AE0A-5033-4B64-B93A-7D17266FF64F}" dt="2022-01-16T05:50:45.339" v="1423" actId="1076"/>
          <ac:spMkLst>
            <pc:docMk/>
            <pc:sldMk cId="1697857217" sldId="257"/>
            <ac:spMk id="50" creationId="{96CB4380-E323-4B15-B45F-3391B7104C15}"/>
          </ac:spMkLst>
        </pc:spChg>
        <pc:spChg chg="add mod">
          <ac:chgData name="Duong Vu" userId="0a4eaf10660ed78a" providerId="LiveId" clId="{6875AE0A-5033-4B64-B93A-7D17266FF64F}" dt="2022-01-16T04:24:59.363" v="315" actId="1076"/>
          <ac:spMkLst>
            <pc:docMk/>
            <pc:sldMk cId="1697857217" sldId="257"/>
            <ac:spMk id="53" creationId="{FF9E594D-7C6D-4759-86F4-216D4CEACAB7}"/>
          </ac:spMkLst>
        </pc:spChg>
        <pc:spChg chg="add mod">
          <ac:chgData name="Duong Vu" userId="0a4eaf10660ed78a" providerId="LiveId" clId="{6875AE0A-5033-4B64-B93A-7D17266FF64F}" dt="2022-01-16T04:25:28.393" v="317" actId="1076"/>
          <ac:spMkLst>
            <pc:docMk/>
            <pc:sldMk cId="1697857217" sldId="257"/>
            <ac:spMk id="55" creationId="{D114B518-442F-4479-A5D6-67DC4E34D0B3}"/>
          </ac:spMkLst>
        </pc:spChg>
        <pc:spChg chg="add mod">
          <ac:chgData name="Duong Vu" userId="0a4eaf10660ed78a" providerId="LiveId" clId="{6875AE0A-5033-4B64-B93A-7D17266FF64F}" dt="2022-01-16T04:25:38.446" v="319" actId="1076"/>
          <ac:spMkLst>
            <pc:docMk/>
            <pc:sldMk cId="1697857217" sldId="257"/>
            <ac:spMk id="57" creationId="{BFC9C1B8-6689-4E0E-BABF-9FB77D186841}"/>
          </ac:spMkLst>
        </pc:spChg>
        <pc:spChg chg="add mod">
          <ac:chgData name="Duong Vu" userId="0a4eaf10660ed78a" providerId="LiveId" clId="{6875AE0A-5033-4B64-B93A-7D17266FF64F}" dt="2022-01-16T04:26:11.510" v="323" actId="1076"/>
          <ac:spMkLst>
            <pc:docMk/>
            <pc:sldMk cId="1697857217" sldId="257"/>
            <ac:spMk id="59" creationId="{7EF8CD34-D65C-438D-A97A-B2A2E566B637}"/>
          </ac:spMkLst>
        </pc:spChg>
        <pc:spChg chg="add mod">
          <ac:chgData name="Duong Vu" userId="0a4eaf10660ed78a" providerId="LiveId" clId="{6875AE0A-5033-4B64-B93A-7D17266FF64F}" dt="2022-01-16T04:28:11.490" v="367" actId="1076"/>
          <ac:spMkLst>
            <pc:docMk/>
            <pc:sldMk cId="1697857217" sldId="257"/>
            <ac:spMk id="62" creationId="{18742C01-BA95-44C0-8414-97AEB1B819B4}"/>
          </ac:spMkLst>
        </pc:spChg>
        <pc:spChg chg="add mod">
          <ac:chgData name="Duong Vu" userId="0a4eaf10660ed78a" providerId="LiveId" clId="{6875AE0A-5033-4B64-B93A-7D17266FF64F}" dt="2022-01-16T04:26:59.325" v="352" actId="14100"/>
          <ac:spMkLst>
            <pc:docMk/>
            <pc:sldMk cId="1697857217" sldId="257"/>
            <ac:spMk id="64" creationId="{3DFC2178-E60C-4D38-8C64-0A6667E456A3}"/>
          </ac:spMkLst>
        </pc:spChg>
        <pc:spChg chg="add mod">
          <ac:chgData name="Duong Vu" userId="0a4eaf10660ed78a" providerId="LiveId" clId="{6875AE0A-5033-4B64-B93A-7D17266FF64F}" dt="2022-01-16T04:28:45.302" v="376" actId="164"/>
          <ac:spMkLst>
            <pc:docMk/>
            <pc:sldMk cId="1697857217" sldId="257"/>
            <ac:spMk id="66" creationId="{A4A3EC8B-4188-4669-9409-64F00DB154CD}"/>
          </ac:spMkLst>
        </pc:spChg>
        <pc:grpChg chg="add mod">
          <ac:chgData name="Duong Vu" userId="0a4eaf10660ed78a" providerId="LiveId" clId="{6875AE0A-5033-4B64-B93A-7D17266FF64F}" dt="2022-01-16T09:03:28.023" v="2445" actId="164"/>
          <ac:grpSpMkLst>
            <pc:docMk/>
            <pc:sldMk cId="1697857217" sldId="257"/>
            <ac:grpSpMk id="3" creationId="{3EFBEA49-2A06-452B-97F1-96B031361510}"/>
          </ac:grpSpMkLst>
        </pc:grpChg>
        <pc:grpChg chg="add mod">
          <ac:chgData name="Duong Vu" userId="0a4eaf10660ed78a" providerId="LiveId" clId="{6875AE0A-5033-4B64-B93A-7D17266FF64F}" dt="2022-01-16T04:24:59.363" v="315" actId="1076"/>
          <ac:grpSpMkLst>
            <pc:docMk/>
            <pc:sldMk cId="1697857217" sldId="257"/>
            <ac:grpSpMk id="31" creationId="{D191C69A-A707-4FA9-86F0-3138629C02E7}"/>
          </ac:grpSpMkLst>
        </pc:grpChg>
        <pc:grpChg chg="add mod">
          <ac:chgData name="Duong Vu" userId="0a4eaf10660ed78a" providerId="LiveId" clId="{6875AE0A-5033-4B64-B93A-7D17266FF64F}" dt="2022-01-16T04:28:11.490" v="367" actId="1076"/>
          <ac:grpSpMkLst>
            <pc:docMk/>
            <pc:sldMk cId="1697857217" sldId="257"/>
            <ac:grpSpMk id="41" creationId="{33C8D335-41AD-4B93-99D5-141A0C644A77}"/>
          </ac:grpSpMkLst>
        </pc:grpChg>
        <pc:grpChg chg="add mod">
          <ac:chgData name="Duong Vu" userId="0a4eaf10660ed78a" providerId="LiveId" clId="{6875AE0A-5033-4B64-B93A-7D17266FF64F}" dt="2022-01-16T04:28:45.302" v="376" actId="164"/>
          <ac:grpSpMkLst>
            <pc:docMk/>
            <pc:sldMk cId="1697857217" sldId="257"/>
            <ac:grpSpMk id="43" creationId="{1CDFBBB8-B098-4472-805C-12823B703B6B}"/>
          </ac:grpSpMkLst>
        </pc:grpChg>
        <pc:graphicFrameChg chg="add del mod">
          <ac:chgData name="Duong Vu" userId="0a4eaf10660ed78a" providerId="LiveId" clId="{6875AE0A-5033-4B64-B93A-7D17266FF64F}" dt="2022-01-16T04:12:44.856" v="105" actId="478"/>
          <ac:graphicFrameMkLst>
            <pc:docMk/>
            <pc:sldMk cId="1697857217" sldId="257"/>
            <ac:graphicFrameMk id="5" creationId="{F25833B7-99A6-45CC-8FB5-AF7A214277E5}"/>
          </ac:graphicFrameMkLst>
        </pc:graphicFrameChg>
        <pc:picChg chg="add mod">
          <ac:chgData name="Duong Vu" userId="0a4eaf10660ed78a" providerId="LiveId" clId="{6875AE0A-5033-4B64-B93A-7D17266FF64F}" dt="2022-01-16T04:21:06.054" v="234" actId="1076"/>
          <ac:picMkLst>
            <pc:docMk/>
            <pc:sldMk cId="1697857217" sldId="257"/>
            <ac:picMk id="8" creationId="{2B051EEB-6E1A-4C2C-B6CB-99E5AFA39EF3}"/>
          </ac:picMkLst>
        </pc:picChg>
        <pc:picChg chg="add mod">
          <ac:chgData name="Duong Vu" userId="0a4eaf10660ed78a" providerId="LiveId" clId="{6875AE0A-5033-4B64-B93A-7D17266FF64F}" dt="2022-01-16T09:03:28.023" v="2445" actId="164"/>
          <ac:picMkLst>
            <pc:docMk/>
            <pc:sldMk cId="1697857217" sldId="257"/>
            <ac:picMk id="1026" creationId="{3F0D0751-9EDA-474C-9122-4EA7E44CDF35}"/>
          </ac:picMkLst>
        </pc:picChg>
        <pc:picChg chg="add del mod">
          <ac:chgData name="Duong Vu" userId="0a4eaf10660ed78a" providerId="LiveId" clId="{6875AE0A-5033-4B64-B93A-7D17266FF64F}" dt="2022-01-16T04:12:44.856" v="105" actId="478"/>
          <ac:picMkLst>
            <pc:docMk/>
            <pc:sldMk cId="1697857217" sldId="257"/>
            <ac:picMk id="1027" creationId="{051F3A4D-7138-4CA9-9996-0EC5A9958F0A}"/>
          </ac:picMkLst>
        </pc:picChg>
        <pc:picChg chg="add del mod">
          <ac:chgData name="Duong Vu" userId="0a4eaf10660ed78a" providerId="LiveId" clId="{6875AE0A-5033-4B64-B93A-7D17266FF64F}" dt="2022-01-16T04:12:44.856" v="105" actId="478"/>
          <ac:picMkLst>
            <pc:docMk/>
            <pc:sldMk cId="1697857217" sldId="257"/>
            <ac:picMk id="1029" creationId="{97B87031-59F3-4607-B1C1-ED591CEF8B68}"/>
          </ac:picMkLst>
        </pc:picChg>
        <pc:picChg chg="add del mod">
          <ac:chgData name="Duong Vu" userId="0a4eaf10660ed78a" providerId="LiveId" clId="{6875AE0A-5033-4B64-B93A-7D17266FF64F}" dt="2022-01-16T04:16:02.090" v="132" actId="478"/>
          <ac:picMkLst>
            <pc:docMk/>
            <pc:sldMk cId="1697857217" sldId="257"/>
            <ac:picMk id="1030" creationId="{E44499B2-E48F-4003-866C-14DF667C688A}"/>
          </ac:picMkLst>
        </pc:picChg>
        <pc:picChg chg="add del mod">
          <ac:chgData name="Duong Vu" userId="0a4eaf10660ed78a" providerId="LiveId" clId="{6875AE0A-5033-4B64-B93A-7D17266FF64F}" dt="2022-01-16T04:16:02.090" v="132" actId="478"/>
          <ac:picMkLst>
            <pc:docMk/>
            <pc:sldMk cId="1697857217" sldId="257"/>
            <ac:picMk id="1031" creationId="{6C80A1B1-28CF-4E37-B9B6-29A5041FEDA8}"/>
          </ac:picMkLst>
        </pc:picChg>
        <pc:picChg chg="add del mod">
          <ac:chgData name="Duong Vu" userId="0a4eaf10660ed78a" providerId="LiveId" clId="{6875AE0A-5033-4B64-B93A-7D17266FF64F}" dt="2022-01-16T04:16:02.090" v="132" actId="478"/>
          <ac:picMkLst>
            <pc:docMk/>
            <pc:sldMk cId="1697857217" sldId="257"/>
            <ac:picMk id="1032" creationId="{ADB66AF2-D54E-4869-A75D-9B26936F21F5}"/>
          </ac:picMkLst>
        </pc:picChg>
        <pc:picChg chg="add del mod">
          <ac:chgData name="Duong Vu" userId="0a4eaf10660ed78a" providerId="LiveId" clId="{6875AE0A-5033-4B64-B93A-7D17266FF64F}" dt="2022-01-16T04:16:02.090" v="132" actId="478"/>
          <ac:picMkLst>
            <pc:docMk/>
            <pc:sldMk cId="1697857217" sldId="257"/>
            <ac:picMk id="1033" creationId="{B83F7539-9E50-48BB-843B-82C73F77EAB0}"/>
          </ac:picMkLst>
        </pc:picChg>
        <pc:picChg chg="add del mod">
          <ac:chgData name="Duong Vu" userId="0a4eaf10660ed78a" providerId="LiveId" clId="{6875AE0A-5033-4B64-B93A-7D17266FF64F}" dt="2022-01-16T04:16:02.090" v="132" actId="478"/>
          <ac:picMkLst>
            <pc:docMk/>
            <pc:sldMk cId="1697857217" sldId="257"/>
            <ac:picMk id="1034" creationId="{A98E5E82-C59F-49E7-906E-0B1CD6730644}"/>
          </ac:picMkLst>
        </pc:picChg>
        <pc:picChg chg="add del mod">
          <ac:chgData name="Duong Vu" userId="0a4eaf10660ed78a" providerId="LiveId" clId="{6875AE0A-5033-4B64-B93A-7D17266FF64F}" dt="2022-01-16T04:16:02.090" v="132" actId="478"/>
          <ac:picMkLst>
            <pc:docMk/>
            <pc:sldMk cId="1697857217" sldId="257"/>
            <ac:picMk id="1035" creationId="{9298BAF8-B18B-4074-BAAC-D8E1D998357A}"/>
          </ac:picMkLst>
        </pc:picChg>
        <pc:picChg chg="add del">
          <ac:chgData name="Duong Vu" userId="0a4eaf10660ed78a" providerId="LiveId" clId="{6875AE0A-5033-4B64-B93A-7D17266FF64F}" dt="2022-01-16T04:17:02.437" v="149"/>
          <ac:picMkLst>
            <pc:docMk/>
            <pc:sldMk cId="1697857217" sldId="257"/>
            <ac:picMk id="1043" creationId="{15536041-6D80-4B47-B899-B2359AA12735}"/>
          </ac:picMkLst>
        </pc:picChg>
        <pc:picChg chg="add del">
          <ac:chgData name="Duong Vu" userId="0a4eaf10660ed78a" providerId="LiveId" clId="{6875AE0A-5033-4B64-B93A-7D17266FF64F}" dt="2022-01-16T04:17:02.437" v="149"/>
          <ac:picMkLst>
            <pc:docMk/>
            <pc:sldMk cId="1697857217" sldId="257"/>
            <ac:picMk id="1044" creationId="{97DF11C7-7A96-40BD-95A7-0F608FE83982}"/>
          </ac:picMkLst>
        </pc:picChg>
        <pc:picChg chg="add mod">
          <ac:chgData name="Duong Vu" userId="0a4eaf10660ed78a" providerId="LiveId" clId="{6875AE0A-5033-4B64-B93A-7D17266FF64F}" dt="2022-01-16T04:24:59.363" v="315" actId="1076"/>
          <ac:picMkLst>
            <pc:docMk/>
            <pc:sldMk cId="1697857217" sldId="257"/>
            <ac:picMk id="1047" creationId="{6EF8CB7E-F66F-426D-86FF-F85B3633AC07}"/>
          </ac:picMkLst>
        </pc:picChg>
        <pc:picChg chg="add del mod">
          <ac:chgData name="Duong Vu" userId="0a4eaf10660ed78a" providerId="LiveId" clId="{6875AE0A-5033-4B64-B93A-7D17266FF64F}" dt="2022-01-16T04:19:03.191" v="188" actId="478"/>
          <ac:picMkLst>
            <pc:docMk/>
            <pc:sldMk cId="1697857217" sldId="257"/>
            <ac:picMk id="1048" creationId="{D0A9D878-C133-49D5-B4E8-1AF781A78EEC}"/>
          </ac:picMkLst>
        </pc:picChg>
        <pc:picChg chg="add mod">
          <ac:chgData name="Duong Vu" userId="0a4eaf10660ed78a" providerId="LiveId" clId="{6875AE0A-5033-4B64-B93A-7D17266FF64F}" dt="2022-01-16T04:24:59.363" v="315" actId="1076"/>
          <ac:picMkLst>
            <pc:docMk/>
            <pc:sldMk cId="1697857217" sldId="257"/>
            <ac:picMk id="1049" creationId="{F296CA2E-90B4-4F56-82C5-745516B98184}"/>
          </ac:picMkLst>
        </pc:picChg>
        <pc:picChg chg="add mod">
          <ac:chgData name="Duong Vu" userId="0a4eaf10660ed78a" providerId="LiveId" clId="{6875AE0A-5033-4B64-B93A-7D17266FF64F}" dt="2022-01-16T04:24:59.363" v="315" actId="1076"/>
          <ac:picMkLst>
            <pc:docMk/>
            <pc:sldMk cId="1697857217" sldId="257"/>
            <ac:picMk id="1052" creationId="{11BDFDDD-AFEA-49B4-A862-2FDB662E299B}"/>
          </ac:picMkLst>
        </pc:picChg>
        <pc:picChg chg="add mod">
          <ac:chgData name="Duong Vu" userId="0a4eaf10660ed78a" providerId="LiveId" clId="{6875AE0A-5033-4B64-B93A-7D17266FF64F}" dt="2022-01-16T04:28:11.490" v="367" actId="1076"/>
          <ac:picMkLst>
            <pc:docMk/>
            <pc:sldMk cId="1697857217" sldId="257"/>
            <ac:picMk id="1053" creationId="{495C5A95-880B-495D-9122-DE24EFD1001E}"/>
          </ac:picMkLst>
        </pc:picChg>
        <pc:picChg chg="add mod">
          <ac:chgData name="Duong Vu" userId="0a4eaf10660ed78a" providerId="LiveId" clId="{6875AE0A-5033-4B64-B93A-7D17266FF64F}" dt="2022-01-16T04:28:45.302" v="376" actId="164"/>
          <ac:picMkLst>
            <pc:docMk/>
            <pc:sldMk cId="1697857217" sldId="257"/>
            <ac:picMk id="1054" creationId="{C22C7EE2-DBE2-4A13-9F28-18F0D5730D18}"/>
          </ac:picMkLst>
        </pc:picChg>
      </pc:sldChg>
      <pc:sldChg chg="addSp delSp modSp new add del mod">
        <pc:chgData name="Duong Vu" userId="0a4eaf10660ed78a" providerId="LiveId" clId="{6875AE0A-5033-4B64-B93A-7D17266FF64F}" dt="2022-01-16T05:27:33.259" v="586" actId="47"/>
        <pc:sldMkLst>
          <pc:docMk/>
          <pc:sldMk cId="853552973" sldId="258"/>
        </pc:sldMkLst>
        <pc:spChg chg="del">
          <ac:chgData name="Duong Vu" userId="0a4eaf10660ed78a" providerId="LiveId" clId="{6875AE0A-5033-4B64-B93A-7D17266FF64F}" dt="2022-01-16T05:18:44.515" v="378" actId="478"/>
          <ac:spMkLst>
            <pc:docMk/>
            <pc:sldMk cId="853552973" sldId="258"/>
            <ac:spMk id="2" creationId="{39330FE5-FAA6-4A8B-91CA-52BBC56937C7}"/>
          </ac:spMkLst>
        </pc:spChg>
        <pc:spChg chg="del">
          <ac:chgData name="Duong Vu" userId="0a4eaf10660ed78a" providerId="LiveId" clId="{6875AE0A-5033-4B64-B93A-7D17266FF64F}" dt="2022-01-16T05:18:44.515" v="378" actId="478"/>
          <ac:spMkLst>
            <pc:docMk/>
            <pc:sldMk cId="853552973" sldId="258"/>
            <ac:spMk id="3" creationId="{CBBBF57C-61EE-4D43-97E8-344F0CFCB47B}"/>
          </ac:spMkLst>
        </pc:spChg>
        <pc:spChg chg="add del mod">
          <ac:chgData name="Duong Vu" userId="0a4eaf10660ed78a" providerId="LiveId" clId="{6875AE0A-5033-4B64-B93A-7D17266FF64F}" dt="2022-01-16T05:18:54.250" v="387"/>
          <ac:spMkLst>
            <pc:docMk/>
            <pc:sldMk cId="853552973" sldId="258"/>
            <ac:spMk id="4" creationId="{06D27953-456F-4C56-859A-4122C152BA8C}"/>
          </ac:spMkLst>
        </pc:spChg>
      </pc:sldChg>
      <pc:sldChg chg="new del">
        <pc:chgData name="Duong Vu" userId="0a4eaf10660ed78a" providerId="LiveId" clId="{6875AE0A-5033-4B64-B93A-7D17266FF64F}" dt="2022-01-16T04:10:25.088" v="76" actId="47"/>
        <pc:sldMkLst>
          <pc:docMk/>
          <pc:sldMk cId="2431948469" sldId="258"/>
        </pc:sldMkLst>
      </pc:sldChg>
      <pc:sldChg chg="new del">
        <pc:chgData name="Duong Vu" userId="0a4eaf10660ed78a" providerId="LiveId" clId="{6875AE0A-5033-4B64-B93A-7D17266FF64F}" dt="2022-01-16T05:19:41.322" v="399" actId="680"/>
        <pc:sldMkLst>
          <pc:docMk/>
          <pc:sldMk cId="3015820434" sldId="258"/>
        </pc:sldMkLst>
      </pc:sldChg>
      <pc:sldChg chg="new del">
        <pc:chgData name="Duong Vu" userId="0a4eaf10660ed78a" providerId="LiveId" clId="{6875AE0A-5033-4B64-B93A-7D17266FF64F}" dt="2022-01-16T04:10:24.497" v="75" actId="47"/>
        <pc:sldMkLst>
          <pc:docMk/>
          <pc:sldMk cId="3545801915" sldId="259"/>
        </pc:sldMkLst>
      </pc:sldChg>
      <pc:sldChg chg="addSp delSp modSp add del mod ord delAnim modAnim">
        <pc:chgData name="Duong Vu" userId="0a4eaf10660ed78a" providerId="LiveId" clId="{6875AE0A-5033-4B64-B93A-7D17266FF64F}" dt="2022-01-16T05:51:37.528" v="1438"/>
        <pc:sldMkLst>
          <pc:docMk/>
          <pc:sldMk cId="4049465428" sldId="259"/>
        </pc:sldMkLst>
        <pc:spChg chg="mod">
          <ac:chgData name="Duong Vu" userId="0a4eaf10660ed78a" providerId="LiveId" clId="{6875AE0A-5033-4B64-B93A-7D17266FF64F}" dt="2022-01-16T05:20:09.411" v="421" actId="20577"/>
          <ac:spMkLst>
            <pc:docMk/>
            <pc:sldMk cId="4049465428" sldId="259"/>
            <ac:spMk id="2" creationId="{2B0879B2-DAD9-40C0-AE39-FDA16F0F2650}"/>
          </ac:spMkLst>
        </pc:spChg>
        <pc:spChg chg="del">
          <ac:chgData name="Duong Vu" userId="0a4eaf10660ed78a" providerId="LiveId" clId="{6875AE0A-5033-4B64-B93A-7D17266FF64F}" dt="2022-01-16T05:20:35.203" v="422" actId="478"/>
          <ac:spMkLst>
            <pc:docMk/>
            <pc:sldMk cId="4049465428" sldId="259"/>
            <ac:spMk id="3" creationId="{501AEF36-74D5-4BFA-9724-C00A7BB44DD0}"/>
          </ac:spMkLst>
        </pc:spChg>
        <pc:spChg chg="add del mod">
          <ac:chgData name="Duong Vu" userId="0a4eaf10660ed78a" providerId="LiveId" clId="{6875AE0A-5033-4B64-B93A-7D17266FF64F}" dt="2022-01-16T05:22:01.393" v="423" actId="478"/>
          <ac:spMkLst>
            <pc:docMk/>
            <pc:sldMk cId="4049465428" sldId="259"/>
            <ac:spMk id="5" creationId="{2F03D50B-DAED-48E0-B156-2765D3B616F6}"/>
          </ac:spMkLst>
        </pc:spChg>
        <pc:spChg chg="add mod">
          <ac:chgData name="Duong Vu" userId="0a4eaf10660ed78a" providerId="LiveId" clId="{6875AE0A-5033-4B64-B93A-7D17266FF64F}" dt="2022-01-16T05:22:35.992" v="531" actId="1076"/>
          <ac:spMkLst>
            <pc:docMk/>
            <pc:sldMk cId="4049465428" sldId="259"/>
            <ac:spMk id="6" creationId="{235D3599-46AB-45EA-B803-BEA748BDA9ED}"/>
          </ac:spMkLst>
        </pc:spChg>
        <pc:spChg chg="add mod">
          <ac:chgData name="Duong Vu" userId="0a4eaf10660ed78a" providerId="LiveId" clId="{6875AE0A-5033-4B64-B93A-7D17266FF64F}" dt="2022-01-16T05:22:54.234" v="566" actId="403"/>
          <ac:spMkLst>
            <pc:docMk/>
            <pc:sldMk cId="4049465428" sldId="259"/>
            <ac:spMk id="7" creationId="{FFD60A23-77BC-4FB4-8A0D-82C00156C889}"/>
          </ac:spMkLst>
        </pc:spChg>
        <pc:picChg chg="add mod">
          <ac:chgData name="Duong Vu" userId="0a4eaf10660ed78a" providerId="LiveId" clId="{6875AE0A-5033-4B64-B93A-7D17266FF64F}" dt="2022-01-16T05:24:53.574" v="576" actId="14100"/>
          <ac:picMkLst>
            <pc:docMk/>
            <pc:sldMk cId="4049465428" sldId="259"/>
            <ac:picMk id="9" creationId="{E86AAEF5-9080-458F-B661-9EF70540BF61}"/>
          </ac:picMkLst>
        </pc:picChg>
        <pc:picChg chg="add mod">
          <ac:chgData name="Duong Vu" userId="0a4eaf10660ed78a" providerId="LiveId" clId="{6875AE0A-5033-4B64-B93A-7D17266FF64F}" dt="2022-01-16T05:27:04.615" v="582" actId="1076"/>
          <ac:picMkLst>
            <pc:docMk/>
            <pc:sldMk cId="4049465428" sldId="259"/>
            <ac:picMk id="11" creationId="{3796C448-A072-49BF-9F93-16EA7FDA5A08}"/>
          </ac:picMkLst>
        </pc:picChg>
        <pc:picChg chg="add mod">
          <ac:chgData name="Duong Vu" userId="0a4eaf10660ed78a" providerId="LiveId" clId="{6875AE0A-5033-4B64-B93A-7D17266FF64F}" dt="2022-01-16T05:27:16.745" v="585" actId="1076"/>
          <ac:picMkLst>
            <pc:docMk/>
            <pc:sldMk cId="4049465428" sldId="259"/>
            <ac:picMk id="13" creationId="{58ADAC80-FF56-456A-8460-363D2F35D1C5}"/>
          </ac:picMkLst>
        </pc:picChg>
      </pc:sldChg>
      <pc:sldChg chg="addSp delSp modSp new mod modAnim">
        <pc:chgData name="Duong Vu" userId="0a4eaf10660ed78a" providerId="LiveId" clId="{6875AE0A-5033-4B64-B93A-7D17266FF64F}" dt="2022-01-16T05:51:55.135" v="1444"/>
        <pc:sldMkLst>
          <pc:docMk/>
          <pc:sldMk cId="567377167" sldId="260"/>
        </pc:sldMkLst>
        <pc:spChg chg="del">
          <ac:chgData name="Duong Vu" userId="0a4eaf10660ed78a" providerId="LiveId" clId="{6875AE0A-5033-4B64-B93A-7D17266FF64F}" dt="2022-01-16T05:28:05.018" v="588" actId="478"/>
          <ac:spMkLst>
            <pc:docMk/>
            <pc:sldMk cId="567377167" sldId="260"/>
            <ac:spMk id="2" creationId="{69705463-E2D1-4B45-8CE1-56DC1CA3AD8D}"/>
          </ac:spMkLst>
        </pc:spChg>
        <pc:spChg chg="del">
          <ac:chgData name="Duong Vu" userId="0a4eaf10660ed78a" providerId="LiveId" clId="{6875AE0A-5033-4B64-B93A-7D17266FF64F}" dt="2022-01-16T05:28:05.018" v="588" actId="478"/>
          <ac:spMkLst>
            <pc:docMk/>
            <pc:sldMk cId="567377167" sldId="260"/>
            <ac:spMk id="3" creationId="{D18D84D4-F572-44B6-BDB4-5C6441092F50}"/>
          </ac:spMkLst>
        </pc:spChg>
        <pc:spChg chg="add mod">
          <ac:chgData name="Duong Vu" userId="0a4eaf10660ed78a" providerId="LiveId" clId="{6875AE0A-5033-4B64-B93A-7D17266FF64F}" dt="2022-01-16T05:30:09.677" v="613" actId="1076"/>
          <ac:spMkLst>
            <pc:docMk/>
            <pc:sldMk cId="567377167" sldId="260"/>
            <ac:spMk id="9" creationId="{B2321613-AB08-4A28-BF32-533BBD9B8347}"/>
          </ac:spMkLst>
        </pc:spChg>
        <pc:spChg chg="add mod">
          <ac:chgData name="Duong Vu" userId="0a4eaf10660ed78a" providerId="LiveId" clId="{6875AE0A-5033-4B64-B93A-7D17266FF64F}" dt="2022-01-16T05:30:09.677" v="613" actId="1076"/>
          <ac:spMkLst>
            <pc:docMk/>
            <pc:sldMk cId="567377167" sldId="260"/>
            <ac:spMk id="11" creationId="{220A903B-F69D-416B-95D4-A1089BB50001}"/>
          </ac:spMkLst>
        </pc:spChg>
        <pc:spChg chg="add mod">
          <ac:chgData name="Duong Vu" userId="0a4eaf10660ed78a" providerId="LiveId" clId="{6875AE0A-5033-4B64-B93A-7D17266FF64F}" dt="2022-01-16T05:30:09.677" v="613" actId="1076"/>
          <ac:spMkLst>
            <pc:docMk/>
            <pc:sldMk cId="567377167" sldId="260"/>
            <ac:spMk id="13" creationId="{6492F4E3-19C5-4A2B-AC03-76C0C8B24658}"/>
          </ac:spMkLst>
        </pc:spChg>
        <pc:spChg chg="add mod">
          <ac:chgData name="Duong Vu" userId="0a4eaf10660ed78a" providerId="LiveId" clId="{6875AE0A-5033-4B64-B93A-7D17266FF64F}" dt="2022-01-16T05:30:09.677" v="613" actId="1076"/>
          <ac:spMkLst>
            <pc:docMk/>
            <pc:sldMk cId="567377167" sldId="260"/>
            <ac:spMk id="14" creationId="{DBFE9239-E492-4297-A07A-56D4D7B6E209}"/>
          </ac:spMkLst>
        </pc:spChg>
        <pc:picChg chg="add mod">
          <ac:chgData name="Duong Vu" userId="0a4eaf10660ed78a" providerId="LiveId" clId="{6875AE0A-5033-4B64-B93A-7D17266FF64F}" dt="2022-01-16T05:30:14.572" v="614" actId="1076"/>
          <ac:picMkLst>
            <pc:docMk/>
            <pc:sldMk cId="567377167" sldId="260"/>
            <ac:picMk id="5" creationId="{1EE0CB4D-CF17-460F-B7EB-1DBA510137BD}"/>
          </ac:picMkLst>
        </pc:picChg>
        <pc:picChg chg="add mod">
          <ac:chgData name="Duong Vu" userId="0a4eaf10660ed78a" providerId="LiveId" clId="{6875AE0A-5033-4B64-B93A-7D17266FF64F}" dt="2022-01-16T05:28:48.790" v="593" actId="1076"/>
          <ac:picMkLst>
            <pc:docMk/>
            <pc:sldMk cId="567377167" sldId="260"/>
            <ac:picMk id="7" creationId="{87352B64-4A51-40A1-B6DE-622A473EDC6F}"/>
          </ac:picMkLst>
        </pc:picChg>
      </pc:sldChg>
      <pc:sldChg chg="addSp delSp modSp new mod modAnim">
        <pc:chgData name="Duong Vu" userId="0a4eaf10660ed78a" providerId="LiveId" clId="{6875AE0A-5033-4B64-B93A-7D17266FF64F}" dt="2022-01-16T08:08:18.266" v="2409"/>
        <pc:sldMkLst>
          <pc:docMk/>
          <pc:sldMk cId="1042438145" sldId="261"/>
        </pc:sldMkLst>
        <pc:spChg chg="del">
          <ac:chgData name="Duong Vu" userId="0a4eaf10660ed78a" providerId="LiveId" clId="{6875AE0A-5033-4B64-B93A-7D17266FF64F}" dt="2022-01-16T05:30:56.945" v="616" actId="478"/>
          <ac:spMkLst>
            <pc:docMk/>
            <pc:sldMk cId="1042438145" sldId="261"/>
            <ac:spMk id="2" creationId="{730D50CE-F290-4FD6-B8C7-89AE579F6C9D}"/>
          </ac:spMkLst>
        </pc:spChg>
        <pc:spChg chg="del">
          <ac:chgData name="Duong Vu" userId="0a4eaf10660ed78a" providerId="LiveId" clId="{6875AE0A-5033-4B64-B93A-7D17266FF64F}" dt="2022-01-16T05:30:56.945" v="616" actId="478"/>
          <ac:spMkLst>
            <pc:docMk/>
            <pc:sldMk cId="1042438145" sldId="261"/>
            <ac:spMk id="3" creationId="{467DB896-F71E-45EB-8427-EA2A5D8F9E5D}"/>
          </ac:spMkLst>
        </pc:spChg>
        <pc:spChg chg="add mod">
          <ac:chgData name="Duong Vu" userId="0a4eaf10660ed78a" providerId="LiveId" clId="{6875AE0A-5033-4B64-B93A-7D17266FF64F}" dt="2022-01-16T08:02:09.048" v="2192" actId="1076"/>
          <ac:spMkLst>
            <pc:docMk/>
            <pc:sldMk cId="1042438145" sldId="261"/>
            <ac:spMk id="9" creationId="{73439EAC-8B7F-461A-A246-7D4785742AE4}"/>
          </ac:spMkLst>
        </pc:spChg>
        <pc:spChg chg="add mod">
          <ac:chgData name="Duong Vu" userId="0a4eaf10660ed78a" providerId="LiveId" clId="{6875AE0A-5033-4B64-B93A-7D17266FF64F}" dt="2022-01-16T08:02:09.048" v="2192" actId="1076"/>
          <ac:spMkLst>
            <pc:docMk/>
            <pc:sldMk cId="1042438145" sldId="261"/>
            <ac:spMk id="12" creationId="{B29BACC5-8A9A-4866-A94A-C637A28C7216}"/>
          </ac:spMkLst>
        </pc:spChg>
        <pc:spChg chg="add mod">
          <ac:chgData name="Duong Vu" userId="0a4eaf10660ed78a" providerId="LiveId" clId="{6875AE0A-5033-4B64-B93A-7D17266FF64F}" dt="2022-01-16T08:02:09.048" v="2192" actId="1076"/>
          <ac:spMkLst>
            <pc:docMk/>
            <pc:sldMk cId="1042438145" sldId="261"/>
            <ac:spMk id="15" creationId="{6FD5163E-A21D-4DBD-913E-8EEB06CDEBE4}"/>
          </ac:spMkLst>
        </pc:spChg>
        <pc:spChg chg="add mod">
          <ac:chgData name="Duong Vu" userId="0a4eaf10660ed78a" providerId="LiveId" clId="{6875AE0A-5033-4B64-B93A-7D17266FF64F}" dt="2022-01-16T08:02:09.048" v="2192" actId="1076"/>
          <ac:spMkLst>
            <pc:docMk/>
            <pc:sldMk cId="1042438145" sldId="261"/>
            <ac:spMk id="18" creationId="{9C1EE3CB-C7FE-48DF-AED3-2FA368C510C4}"/>
          </ac:spMkLst>
        </pc:spChg>
        <pc:spChg chg="add mod">
          <ac:chgData name="Duong Vu" userId="0a4eaf10660ed78a" providerId="LiveId" clId="{6875AE0A-5033-4B64-B93A-7D17266FF64F}" dt="2022-01-16T08:06:23.799" v="2368" actId="1076"/>
          <ac:spMkLst>
            <pc:docMk/>
            <pc:sldMk cId="1042438145" sldId="261"/>
            <ac:spMk id="22" creationId="{69F1B4A8-5209-4C54-B3C1-A3E3EDC6488E}"/>
          </ac:spMkLst>
        </pc:spChg>
        <pc:spChg chg="add del mod">
          <ac:chgData name="Duong Vu" userId="0a4eaf10660ed78a" providerId="LiveId" clId="{6875AE0A-5033-4B64-B93A-7D17266FF64F}" dt="2022-01-16T08:07:10.828" v="2386"/>
          <ac:spMkLst>
            <pc:docMk/>
            <pc:sldMk cId="1042438145" sldId="261"/>
            <ac:spMk id="25" creationId="{02FBEAF9-E2A6-48D3-8F24-89F718822591}"/>
          </ac:spMkLst>
        </pc:spChg>
        <pc:spChg chg="add mod">
          <ac:chgData name="Duong Vu" userId="0a4eaf10660ed78a" providerId="LiveId" clId="{6875AE0A-5033-4B64-B93A-7D17266FF64F}" dt="2022-01-16T08:08:10.536" v="2408" actId="164"/>
          <ac:spMkLst>
            <pc:docMk/>
            <pc:sldMk cId="1042438145" sldId="261"/>
            <ac:spMk id="26" creationId="{7DE2D176-3EE2-4497-8312-37F64B4DB70E}"/>
          </ac:spMkLst>
        </pc:spChg>
        <pc:grpChg chg="add mod">
          <ac:chgData name="Duong Vu" userId="0a4eaf10660ed78a" providerId="LiveId" clId="{6875AE0A-5033-4B64-B93A-7D17266FF64F}" dt="2022-01-16T08:02:09.048" v="2192" actId="1076"/>
          <ac:grpSpMkLst>
            <pc:docMk/>
            <pc:sldMk cId="1042438145" sldId="261"/>
            <ac:grpSpMk id="11" creationId="{9D36FA3A-1080-4086-A973-EB828FD38B98}"/>
          </ac:grpSpMkLst>
        </pc:grpChg>
        <pc:grpChg chg="add mod">
          <ac:chgData name="Duong Vu" userId="0a4eaf10660ed78a" providerId="LiveId" clId="{6875AE0A-5033-4B64-B93A-7D17266FF64F}" dt="2022-01-16T08:02:09.048" v="2192" actId="1076"/>
          <ac:grpSpMkLst>
            <pc:docMk/>
            <pc:sldMk cId="1042438145" sldId="261"/>
            <ac:grpSpMk id="16" creationId="{6FD62299-B434-40A7-B182-38E25BE63B3D}"/>
          </ac:grpSpMkLst>
        </pc:grpChg>
        <pc:grpChg chg="add mod">
          <ac:chgData name="Duong Vu" userId="0a4eaf10660ed78a" providerId="LiveId" clId="{6875AE0A-5033-4B64-B93A-7D17266FF64F}" dt="2022-01-16T08:08:10.536" v="2408" actId="164"/>
          <ac:grpSpMkLst>
            <pc:docMk/>
            <pc:sldMk cId="1042438145" sldId="261"/>
            <ac:grpSpMk id="27" creationId="{D2F961D0-F813-489A-BDED-E7371BB9CC43}"/>
          </ac:grpSpMkLst>
        </pc:grpChg>
        <pc:picChg chg="add mod">
          <ac:chgData name="Duong Vu" userId="0a4eaf10660ed78a" providerId="LiveId" clId="{6875AE0A-5033-4B64-B93A-7D17266FF64F}" dt="2022-01-16T05:31:09.424" v="622" actId="1076"/>
          <ac:picMkLst>
            <pc:docMk/>
            <pc:sldMk cId="1042438145" sldId="261"/>
            <ac:picMk id="5" creationId="{A26B5A22-5B43-4E90-8F08-2BB13D3A2507}"/>
          </ac:picMkLst>
        </pc:picChg>
        <pc:picChg chg="add mod">
          <ac:chgData name="Duong Vu" userId="0a4eaf10660ed78a" providerId="LiveId" clId="{6875AE0A-5033-4B64-B93A-7D17266FF64F}" dt="2022-01-16T05:31:51.433" v="626" actId="1076"/>
          <ac:picMkLst>
            <pc:docMk/>
            <pc:sldMk cId="1042438145" sldId="261"/>
            <ac:picMk id="7" creationId="{EB9E88D0-C5BC-4F21-B9E9-8C2D66A01C10}"/>
          </ac:picMkLst>
        </pc:picChg>
        <pc:picChg chg="add mod">
          <ac:chgData name="Duong Vu" userId="0a4eaf10660ed78a" providerId="LiveId" clId="{6875AE0A-5033-4B64-B93A-7D17266FF64F}" dt="2022-01-16T08:02:14.232" v="2194" actId="1076"/>
          <ac:picMkLst>
            <pc:docMk/>
            <pc:sldMk cId="1042438145" sldId="261"/>
            <ac:picMk id="19" creationId="{72663A4F-59F8-45EA-BFA9-98F604C1EEC6}"/>
          </ac:picMkLst>
        </pc:picChg>
        <pc:picChg chg="add mod">
          <ac:chgData name="Duong Vu" userId="0a4eaf10660ed78a" providerId="LiveId" clId="{6875AE0A-5033-4B64-B93A-7D17266FF64F}" dt="2022-01-16T08:02:26.765" v="2199" actId="14100"/>
          <ac:picMkLst>
            <pc:docMk/>
            <pc:sldMk cId="1042438145" sldId="261"/>
            <ac:picMk id="21" creationId="{FFCE6F31-D347-4A54-97E4-37B3017B5156}"/>
          </ac:picMkLst>
        </pc:picChg>
        <pc:picChg chg="add mod">
          <ac:chgData name="Duong Vu" userId="0a4eaf10660ed78a" providerId="LiveId" clId="{6875AE0A-5033-4B64-B93A-7D17266FF64F}" dt="2022-01-16T08:06:25.803" v="2369" actId="1076"/>
          <ac:picMkLst>
            <pc:docMk/>
            <pc:sldMk cId="1042438145" sldId="261"/>
            <ac:picMk id="24" creationId="{454DA356-9F1F-45F3-A32E-E6F42CDC55CF}"/>
          </ac:picMkLst>
        </pc:picChg>
        <pc:picChg chg="add mod">
          <ac:chgData name="Duong Vu" userId="0a4eaf10660ed78a" providerId="LiveId" clId="{6875AE0A-5033-4B64-B93A-7D17266FF64F}" dt="2022-01-16T08:02:09.048" v="2192" actId="1076"/>
          <ac:picMkLst>
            <pc:docMk/>
            <pc:sldMk cId="1042438145" sldId="261"/>
            <ac:picMk id="2050" creationId="{C12C3BD9-58A8-45C2-92C1-0F790E6C26DD}"/>
          </ac:picMkLst>
        </pc:picChg>
        <pc:picChg chg="add mod">
          <ac:chgData name="Duong Vu" userId="0a4eaf10660ed78a" providerId="LiveId" clId="{6875AE0A-5033-4B64-B93A-7D17266FF64F}" dt="2022-01-16T08:02:09.048" v="2192" actId="1076"/>
          <ac:picMkLst>
            <pc:docMk/>
            <pc:sldMk cId="1042438145" sldId="261"/>
            <ac:picMk id="2051" creationId="{13701C49-CF89-4990-9825-4E84CAFEFFCE}"/>
          </ac:picMkLst>
        </pc:picChg>
        <pc:picChg chg="add mod">
          <ac:chgData name="Duong Vu" userId="0a4eaf10660ed78a" providerId="LiveId" clId="{6875AE0A-5033-4B64-B93A-7D17266FF64F}" dt="2022-01-16T08:08:10.536" v="2408" actId="164"/>
          <ac:picMkLst>
            <pc:docMk/>
            <pc:sldMk cId="1042438145" sldId="261"/>
            <ac:picMk id="2052" creationId="{62C8230B-6D70-4380-84F7-82FF7BD8DBB6}"/>
          </ac:picMkLst>
        </pc:picChg>
      </pc:sldChg>
      <pc:sldChg chg="addSp delSp modSp new mod modAnim">
        <pc:chgData name="Duong Vu" userId="0a4eaf10660ed78a" providerId="LiveId" clId="{6875AE0A-5033-4B64-B93A-7D17266FF64F}" dt="2022-01-16T08:08:38.370" v="2413"/>
        <pc:sldMkLst>
          <pc:docMk/>
          <pc:sldMk cId="3456178426" sldId="262"/>
        </pc:sldMkLst>
        <pc:spChg chg="del">
          <ac:chgData name="Duong Vu" userId="0a4eaf10660ed78a" providerId="LiveId" clId="{6875AE0A-5033-4B64-B93A-7D17266FF64F}" dt="2022-01-16T05:39:49.948" v="706" actId="478"/>
          <ac:spMkLst>
            <pc:docMk/>
            <pc:sldMk cId="3456178426" sldId="262"/>
            <ac:spMk id="2" creationId="{F1D08C42-1AC9-4C1C-B148-DF498B689AF3}"/>
          </ac:spMkLst>
        </pc:spChg>
        <pc:spChg chg="del">
          <ac:chgData name="Duong Vu" userId="0a4eaf10660ed78a" providerId="LiveId" clId="{6875AE0A-5033-4B64-B93A-7D17266FF64F}" dt="2022-01-16T05:39:49.948" v="706" actId="478"/>
          <ac:spMkLst>
            <pc:docMk/>
            <pc:sldMk cId="3456178426" sldId="262"/>
            <ac:spMk id="3" creationId="{3C03154A-06B6-465B-B607-8774B790205B}"/>
          </ac:spMkLst>
        </pc:spChg>
        <pc:picChg chg="add mod">
          <ac:chgData name="Duong Vu" userId="0a4eaf10660ed78a" providerId="LiveId" clId="{6875AE0A-5033-4B64-B93A-7D17266FF64F}" dt="2022-01-16T08:08:34.911" v="2411" actId="1076"/>
          <ac:picMkLst>
            <pc:docMk/>
            <pc:sldMk cId="3456178426" sldId="262"/>
            <ac:picMk id="5" creationId="{D225B8CF-C028-47D5-A7FE-068CE0C332C1}"/>
          </ac:picMkLst>
        </pc:picChg>
        <pc:picChg chg="add mod">
          <ac:chgData name="Duong Vu" userId="0a4eaf10660ed78a" providerId="LiveId" clId="{6875AE0A-5033-4B64-B93A-7D17266FF64F}" dt="2022-01-16T05:41:13.068" v="712" actId="1076"/>
          <ac:picMkLst>
            <pc:docMk/>
            <pc:sldMk cId="3456178426" sldId="262"/>
            <ac:picMk id="7" creationId="{450FEFC9-D685-4317-B665-B64DE44EEAFE}"/>
          </ac:picMkLst>
        </pc:picChg>
      </pc:sldChg>
      <pc:sldChg chg="addSp delSp modSp new mod modAnim">
        <pc:chgData name="Duong Vu" userId="0a4eaf10660ed78a" providerId="LiveId" clId="{6875AE0A-5033-4B64-B93A-7D17266FF64F}" dt="2022-01-16T05:52:56.635" v="1463"/>
        <pc:sldMkLst>
          <pc:docMk/>
          <pc:sldMk cId="1784707142" sldId="263"/>
        </pc:sldMkLst>
        <pc:spChg chg="add del mod">
          <ac:chgData name="Duong Vu" userId="0a4eaf10660ed78a" providerId="LiveId" clId="{6875AE0A-5033-4B64-B93A-7D17266FF64F}" dt="2022-01-16T05:45:58.529" v="861" actId="1076"/>
          <ac:spMkLst>
            <pc:docMk/>
            <pc:sldMk cId="1784707142" sldId="263"/>
            <ac:spMk id="2" creationId="{443AEC06-B093-4A08-978F-3A910E6055DD}"/>
          </ac:spMkLst>
        </pc:spChg>
        <pc:spChg chg="add del">
          <ac:chgData name="Duong Vu" userId="0a4eaf10660ed78a" providerId="LiveId" clId="{6875AE0A-5033-4B64-B93A-7D17266FF64F}" dt="2022-01-16T05:41:33.292" v="738" actId="478"/>
          <ac:spMkLst>
            <pc:docMk/>
            <pc:sldMk cId="1784707142" sldId="263"/>
            <ac:spMk id="3" creationId="{5AF04725-373A-4942-92D2-C992FF107899}"/>
          </ac:spMkLst>
        </pc:spChg>
        <pc:spChg chg="add mod">
          <ac:chgData name="Duong Vu" userId="0a4eaf10660ed78a" providerId="LiveId" clId="{6875AE0A-5033-4B64-B93A-7D17266FF64F}" dt="2022-01-16T05:46:04.077" v="862" actId="1076"/>
          <ac:spMkLst>
            <pc:docMk/>
            <pc:sldMk cId="1784707142" sldId="263"/>
            <ac:spMk id="4" creationId="{460BCF5D-7FA4-400D-9DB0-20BEEAFFF151}"/>
          </ac:spMkLst>
        </pc:spChg>
        <pc:spChg chg="add mod">
          <ac:chgData name="Duong Vu" userId="0a4eaf10660ed78a" providerId="LiveId" clId="{6875AE0A-5033-4B64-B93A-7D17266FF64F}" dt="2022-01-16T05:46:04.077" v="862" actId="1076"/>
          <ac:spMkLst>
            <pc:docMk/>
            <pc:sldMk cId="1784707142" sldId="263"/>
            <ac:spMk id="5" creationId="{2C6B6607-A0F2-4D1F-9FBC-3A9140C9BFC5}"/>
          </ac:spMkLst>
        </pc:spChg>
        <pc:spChg chg="add mod">
          <ac:chgData name="Duong Vu" userId="0a4eaf10660ed78a" providerId="LiveId" clId="{6875AE0A-5033-4B64-B93A-7D17266FF64F}" dt="2022-01-16T05:46:09.338" v="863" actId="1076"/>
          <ac:spMkLst>
            <pc:docMk/>
            <pc:sldMk cId="1784707142" sldId="263"/>
            <ac:spMk id="11" creationId="{C899E8BA-0F3D-4564-A3F6-56FB3CC49F75}"/>
          </ac:spMkLst>
        </pc:spChg>
        <pc:spChg chg="add mod">
          <ac:chgData name="Duong Vu" userId="0a4eaf10660ed78a" providerId="LiveId" clId="{6875AE0A-5033-4B64-B93A-7D17266FF64F}" dt="2022-01-16T05:46:09.338" v="863" actId="1076"/>
          <ac:spMkLst>
            <pc:docMk/>
            <pc:sldMk cId="1784707142" sldId="263"/>
            <ac:spMk id="13" creationId="{BA84722C-ADED-4B06-B90D-3C48474CC394}"/>
          </ac:spMkLst>
        </pc:spChg>
        <pc:spChg chg="add mod">
          <ac:chgData name="Duong Vu" userId="0a4eaf10660ed78a" providerId="LiveId" clId="{6875AE0A-5033-4B64-B93A-7D17266FF64F}" dt="2022-01-16T05:46:09.338" v="863" actId="1076"/>
          <ac:spMkLst>
            <pc:docMk/>
            <pc:sldMk cId="1784707142" sldId="263"/>
            <ac:spMk id="14" creationId="{F7F95399-2B52-46D8-8F8D-8849FDA3D9A3}"/>
          </ac:spMkLst>
        </pc:spChg>
        <pc:spChg chg="add mod">
          <ac:chgData name="Duong Vu" userId="0a4eaf10660ed78a" providerId="LiveId" clId="{6875AE0A-5033-4B64-B93A-7D17266FF64F}" dt="2022-01-16T05:48:59.339" v="1259" actId="1076"/>
          <ac:spMkLst>
            <pc:docMk/>
            <pc:sldMk cId="1784707142" sldId="263"/>
            <ac:spMk id="15" creationId="{6562ED87-ED32-49AA-8B24-FF6F8F94BE7C}"/>
          </ac:spMkLst>
        </pc:spChg>
        <pc:spChg chg="add mod">
          <ac:chgData name="Duong Vu" userId="0a4eaf10660ed78a" providerId="LiveId" clId="{6875AE0A-5033-4B64-B93A-7D17266FF64F}" dt="2022-01-16T05:47:34.452" v="996" actId="20577"/>
          <ac:spMkLst>
            <pc:docMk/>
            <pc:sldMk cId="1784707142" sldId="263"/>
            <ac:spMk id="16" creationId="{699C3F96-B9CF-4F47-BB11-A3F606224DC8}"/>
          </ac:spMkLst>
        </pc:spChg>
        <pc:spChg chg="add mod">
          <ac:chgData name="Duong Vu" userId="0a4eaf10660ed78a" providerId="LiveId" clId="{6875AE0A-5033-4B64-B93A-7D17266FF64F}" dt="2022-01-16T05:48:05.503" v="1127" actId="20577"/>
          <ac:spMkLst>
            <pc:docMk/>
            <pc:sldMk cId="1784707142" sldId="263"/>
            <ac:spMk id="17" creationId="{9221BE30-85CF-4CEC-88AE-4DC98743E9B3}"/>
          </ac:spMkLst>
        </pc:spChg>
        <pc:spChg chg="add mod">
          <ac:chgData name="Duong Vu" userId="0a4eaf10660ed78a" providerId="LiveId" clId="{6875AE0A-5033-4B64-B93A-7D17266FF64F}" dt="2022-01-16T05:48:56.404" v="1258" actId="14100"/>
          <ac:spMkLst>
            <pc:docMk/>
            <pc:sldMk cId="1784707142" sldId="263"/>
            <ac:spMk id="18" creationId="{B0DD48A7-E25B-4AD8-B39B-2511E4EC44C6}"/>
          </ac:spMkLst>
        </pc:spChg>
        <pc:picChg chg="add mod">
          <ac:chgData name="Duong Vu" userId="0a4eaf10660ed78a" providerId="LiveId" clId="{6875AE0A-5033-4B64-B93A-7D17266FF64F}" dt="2022-01-16T05:46:09.338" v="863" actId="1076"/>
          <ac:picMkLst>
            <pc:docMk/>
            <pc:sldMk cId="1784707142" sldId="263"/>
            <ac:picMk id="7" creationId="{76062916-8B22-4FE9-908E-EADF52C6AC7D}"/>
          </ac:picMkLst>
        </pc:picChg>
        <pc:picChg chg="add mod">
          <ac:chgData name="Duong Vu" userId="0a4eaf10660ed78a" providerId="LiveId" clId="{6875AE0A-5033-4B64-B93A-7D17266FF64F}" dt="2022-01-16T05:46:09.338" v="863" actId="1076"/>
          <ac:picMkLst>
            <pc:docMk/>
            <pc:sldMk cId="1784707142" sldId="263"/>
            <ac:picMk id="9" creationId="{0159E7F1-C6D4-43AD-9DAD-DB2BFDF383C3}"/>
          </ac:picMkLst>
        </pc:picChg>
      </pc:sldChg>
      <pc:sldChg chg="addSp delSp modSp new mod modAnim">
        <pc:chgData name="Duong Vu" userId="0a4eaf10660ed78a" providerId="LiveId" clId="{6875AE0A-5033-4B64-B93A-7D17266FF64F}" dt="2022-01-16T07:44:47.489" v="2191"/>
        <pc:sldMkLst>
          <pc:docMk/>
          <pc:sldMk cId="252312713" sldId="264"/>
        </pc:sldMkLst>
        <pc:spChg chg="mod">
          <ac:chgData name="Duong Vu" userId="0a4eaf10660ed78a" providerId="LiveId" clId="{6875AE0A-5033-4B64-B93A-7D17266FF64F}" dt="2022-01-16T07:14:35.081" v="1502" actId="20577"/>
          <ac:spMkLst>
            <pc:docMk/>
            <pc:sldMk cId="252312713" sldId="264"/>
            <ac:spMk id="2" creationId="{B3F97F17-A4EC-401D-A99F-B7ABCE22CFF1}"/>
          </ac:spMkLst>
        </pc:spChg>
        <pc:spChg chg="del">
          <ac:chgData name="Duong Vu" userId="0a4eaf10660ed78a" providerId="LiveId" clId="{6875AE0A-5033-4B64-B93A-7D17266FF64F}" dt="2022-01-16T07:14:38.780" v="1503" actId="478"/>
          <ac:spMkLst>
            <pc:docMk/>
            <pc:sldMk cId="252312713" sldId="264"/>
            <ac:spMk id="3" creationId="{4C5F1CDF-F758-4277-8598-5C140B5FFCAD}"/>
          </ac:spMkLst>
        </pc:spChg>
        <pc:spChg chg="add mod">
          <ac:chgData name="Duong Vu" userId="0a4eaf10660ed78a" providerId="LiveId" clId="{6875AE0A-5033-4B64-B93A-7D17266FF64F}" dt="2022-01-16T07:24:06.622" v="1694" actId="14100"/>
          <ac:spMkLst>
            <pc:docMk/>
            <pc:sldMk cId="252312713" sldId="264"/>
            <ac:spMk id="9" creationId="{ED7B3CE3-0B78-4B54-889D-D06D90B8964D}"/>
          </ac:spMkLst>
        </pc:spChg>
        <pc:spChg chg="add mod">
          <ac:chgData name="Duong Vu" userId="0a4eaf10660ed78a" providerId="LiveId" clId="{6875AE0A-5033-4B64-B93A-7D17266FF64F}" dt="2022-01-16T07:25:03.670" v="1845" actId="14100"/>
          <ac:spMkLst>
            <pc:docMk/>
            <pc:sldMk cId="252312713" sldId="264"/>
            <ac:spMk id="10" creationId="{AE097748-8CE8-48D0-8DDD-4072A547CF50}"/>
          </ac:spMkLst>
        </pc:spChg>
        <pc:spChg chg="add mod">
          <ac:chgData name="Duong Vu" userId="0a4eaf10660ed78a" providerId="LiveId" clId="{6875AE0A-5033-4B64-B93A-7D17266FF64F}" dt="2022-01-16T07:26:00.229" v="1963" actId="20577"/>
          <ac:spMkLst>
            <pc:docMk/>
            <pc:sldMk cId="252312713" sldId="264"/>
            <ac:spMk id="11" creationId="{64DE8A60-1372-420D-9AC5-3B7931BAADDF}"/>
          </ac:spMkLst>
        </pc:spChg>
        <pc:graphicFrameChg chg="add mod modGraphic">
          <ac:chgData name="Duong Vu" userId="0a4eaf10660ed78a" providerId="LiveId" clId="{6875AE0A-5033-4B64-B93A-7D17266FF64F}" dt="2022-01-16T07:23:19.162" v="1528" actId="14734"/>
          <ac:graphicFrameMkLst>
            <pc:docMk/>
            <pc:sldMk cId="252312713" sldId="264"/>
            <ac:graphicFrameMk id="8" creationId="{028EB9F8-C77C-49A7-8C3F-B219703A6772}"/>
          </ac:graphicFrameMkLst>
        </pc:graphicFrameChg>
        <pc:picChg chg="add mod">
          <ac:chgData name="Duong Vu" userId="0a4eaf10660ed78a" providerId="LiveId" clId="{6875AE0A-5033-4B64-B93A-7D17266FF64F}" dt="2022-01-16T07:16:17.582" v="1509" actId="14100"/>
          <ac:picMkLst>
            <pc:docMk/>
            <pc:sldMk cId="252312713" sldId="264"/>
            <ac:picMk id="5" creationId="{8B4CD019-8F58-4C7B-88DD-50266B2A1CAD}"/>
          </ac:picMkLst>
        </pc:picChg>
        <pc:picChg chg="add mod">
          <ac:chgData name="Duong Vu" userId="0a4eaf10660ed78a" providerId="LiveId" clId="{6875AE0A-5033-4B64-B93A-7D17266FF64F}" dt="2022-01-16T07:17:43.556" v="1513" actId="962"/>
          <ac:picMkLst>
            <pc:docMk/>
            <pc:sldMk cId="252312713" sldId="264"/>
            <ac:picMk id="7" creationId="{18112AE5-612D-42A7-A78B-E8F6D3FED581}"/>
          </ac:picMkLst>
        </pc:picChg>
        <pc:picChg chg="add mod">
          <ac:chgData name="Duong Vu" userId="0a4eaf10660ed78a" providerId="LiveId" clId="{6875AE0A-5033-4B64-B93A-7D17266FF64F}" dt="2022-01-16T07:26:38.941" v="1969" actId="1076"/>
          <ac:picMkLst>
            <pc:docMk/>
            <pc:sldMk cId="252312713" sldId="264"/>
            <ac:picMk id="13" creationId="{4BF3E005-CE5D-423A-AD76-4A3F09957C6E}"/>
          </ac:picMkLst>
        </pc:picChg>
      </pc:sldChg>
      <pc:sldChg chg="new del">
        <pc:chgData name="Duong Vu" userId="0a4eaf10660ed78a" providerId="LiveId" clId="{6875AE0A-5033-4B64-B93A-7D17266FF64F}" dt="2022-01-16T05:49:16.515" v="1263" actId="47"/>
        <pc:sldMkLst>
          <pc:docMk/>
          <pc:sldMk cId="1788629538" sldId="265"/>
        </pc:sldMkLst>
      </pc:sldChg>
      <pc:sldChg chg="modSp new mod">
        <pc:chgData name="Duong Vu" userId="0a4eaf10660ed78a" providerId="LiveId" clId="{6875AE0A-5033-4B64-B93A-7D17266FF64F}" dt="2022-01-16T05:49:50.372" v="1409" actId="20577"/>
        <pc:sldMkLst>
          <pc:docMk/>
          <pc:sldMk cId="892912457" sldId="266"/>
        </pc:sldMkLst>
        <pc:spChg chg="mod">
          <ac:chgData name="Duong Vu" userId="0a4eaf10660ed78a" providerId="LiveId" clId="{6875AE0A-5033-4B64-B93A-7D17266FF64F}" dt="2022-01-16T05:49:39.105" v="1353" actId="20577"/>
          <ac:spMkLst>
            <pc:docMk/>
            <pc:sldMk cId="892912457" sldId="266"/>
            <ac:spMk id="2" creationId="{8017943C-DE92-4EE8-9608-4E63BDF85EBE}"/>
          </ac:spMkLst>
        </pc:spChg>
        <pc:spChg chg="mod">
          <ac:chgData name="Duong Vu" userId="0a4eaf10660ed78a" providerId="LiveId" clId="{6875AE0A-5033-4B64-B93A-7D17266FF64F}" dt="2022-01-16T05:49:50.372" v="1409" actId="20577"/>
          <ac:spMkLst>
            <pc:docMk/>
            <pc:sldMk cId="892912457" sldId="266"/>
            <ac:spMk id="3" creationId="{E50DF527-DE5B-4781-95BE-648600871BBA}"/>
          </ac:spMkLst>
        </pc:spChg>
      </pc:sldChg>
      <pc:sldChg chg="addSp delSp modSp new mod modAnim">
        <pc:chgData name="Duong Vu" userId="0a4eaf10660ed78a" providerId="LiveId" clId="{6875AE0A-5033-4B64-B93A-7D17266FF64F}" dt="2022-01-16T07:44:13.355" v="2183"/>
        <pc:sldMkLst>
          <pc:docMk/>
          <pc:sldMk cId="206589492" sldId="267"/>
        </pc:sldMkLst>
        <pc:spChg chg="del">
          <ac:chgData name="Duong Vu" userId="0a4eaf10660ed78a" providerId="LiveId" clId="{6875AE0A-5033-4B64-B93A-7D17266FF64F}" dt="2022-01-16T07:26:59.465" v="1971" actId="478"/>
          <ac:spMkLst>
            <pc:docMk/>
            <pc:sldMk cId="206589492" sldId="267"/>
            <ac:spMk id="2" creationId="{C74FFD52-7F45-48DD-B1E5-72E645AAD9E2}"/>
          </ac:spMkLst>
        </pc:spChg>
        <pc:spChg chg="del">
          <ac:chgData name="Duong Vu" userId="0a4eaf10660ed78a" providerId="LiveId" clId="{6875AE0A-5033-4B64-B93A-7D17266FF64F}" dt="2022-01-16T07:26:59.465" v="1971" actId="478"/>
          <ac:spMkLst>
            <pc:docMk/>
            <pc:sldMk cId="206589492" sldId="267"/>
            <ac:spMk id="3" creationId="{80DB9B25-32AE-490D-B5D4-D51100F58B4B}"/>
          </ac:spMkLst>
        </pc:spChg>
        <pc:spChg chg="add mod">
          <ac:chgData name="Duong Vu" userId="0a4eaf10660ed78a" providerId="LiveId" clId="{6875AE0A-5033-4B64-B93A-7D17266FF64F}" dt="2022-01-16T07:43:38.580" v="2171" actId="1076"/>
          <ac:spMkLst>
            <pc:docMk/>
            <pc:sldMk cId="206589492" sldId="267"/>
            <ac:spMk id="4" creationId="{00252073-80AC-4063-8518-AFFE9D86078A}"/>
          </ac:spMkLst>
        </pc:spChg>
        <pc:spChg chg="add mod">
          <ac:chgData name="Duong Vu" userId="0a4eaf10660ed78a" providerId="LiveId" clId="{6875AE0A-5033-4B64-B93A-7D17266FF64F}" dt="2022-01-16T07:32:29.167" v="2047" actId="20577"/>
          <ac:spMkLst>
            <pc:docMk/>
            <pc:sldMk cId="206589492" sldId="267"/>
            <ac:spMk id="13" creationId="{42D8481A-3E51-4A5F-9EA6-6044A5D698C7}"/>
          </ac:spMkLst>
        </pc:spChg>
        <pc:spChg chg="add mod">
          <ac:chgData name="Duong Vu" userId="0a4eaf10660ed78a" providerId="LiveId" clId="{6875AE0A-5033-4B64-B93A-7D17266FF64F}" dt="2022-01-16T07:36:59.572" v="2087" actId="1076"/>
          <ac:spMkLst>
            <pc:docMk/>
            <pc:sldMk cId="206589492" sldId="267"/>
            <ac:spMk id="17" creationId="{CCA1C2CB-078F-40C9-AED3-740A53704F82}"/>
          </ac:spMkLst>
        </pc:spChg>
        <pc:spChg chg="add mod">
          <ac:chgData name="Duong Vu" userId="0a4eaf10660ed78a" providerId="LiveId" clId="{6875AE0A-5033-4B64-B93A-7D17266FF64F}" dt="2022-01-16T07:34:44.106" v="2067" actId="1076"/>
          <ac:spMkLst>
            <pc:docMk/>
            <pc:sldMk cId="206589492" sldId="267"/>
            <ac:spMk id="19" creationId="{0A16C045-EF48-4B78-9E8B-AE571930B255}"/>
          </ac:spMkLst>
        </pc:spChg>
        <pc:graphicFrameChg chg="add mod modGraphic">
          <ac:chgData name="Duong Vu" userId="0a4eaf10660ed78a" providerId="LiveId" clId="{6875AE0A-5033-4B64-B93A-7D17266FF64F}" dt="2022-01-16T07:44:05.534" v="2181" actId="2062"/>
          <ac:graphicFrameMkLst>
            <pc:docMk/>
            <pc:sldMk cId="206589492" sldId="267"/>
            <ac:graphicFrameMk id="16" creationId="{551EC3DA-7615-40A2-B665-FF5B8EB56320}"/>
          </ac:graphicFrameMkLst>
        </pc:graphicFrameChg>
        <pc:picChg chg="add mod">
          <ac:chgData name="Duong Vu" userId="0a4eaf10660ed78a" providerId="LiveId" clId="{6875AE0A-5033-4B64-B93A-7D17266FF64F}" dt="2022-01-16T07:28:02.853" v="1985" actId="1076"/>
          <ac:picMkLst>
            <pc:docMk/>
            <pc:sldMk cId="206589492" sldId="267"/>
            <ac:picMk id="6" creationId="{8D2FDC3F-43BB-46F9-BA47-B309F13D89EB}"/>
          </ac:picMkLst>
        </pc:picChg>
        <pc:picChg chg="add mod">
          <ac:chgData name="Duong Vu" userId="0a4eaf10660ed78a" providerId="LiveId" clId="{6875AE0A-5033-4B64-B93A-7D17266FF64F}" dt="2022-01-16T07:28:34.670" v="1991" actId="1076"/>
          <ac:picMkLst>
            <pc:docMk/>
            <pc:sldMk cId="206589492" sldId="267"/>
            <ac:picMk id="8" creationId="{4F6207AB-8646-4256-9764-19B9D8751D9C}"/>
          </ac:picMkLst>
        </pc:picChg>
        <pc:picChg chg="add mod">
          <ac:chgData name="Duong Vu" userId="0a4eaf10660ed78a" providerId="LiveId" clId="{6875AE0A-5033-4B64-B93A-7D17266FF64F}" dt="2022-01-16T07:31:12.185" v="2000" actId="14100"/>
          <ac:picMkLst>
            <pc:docMk/>
            <pc:sldMk cId="206589492" sldId="267"/>
            <ac:picMk id="10" creationId="{4FF290CC-97AE-45EB-B446-B2605F80D2AD}"/>
          </ac:picMkLst>
        </pc:picChg>
        <pc:picChg chg="add mod">
          <ac:chgData name="Duong Vu" userId="0a4eaf10660ed78a" providerId="LiveId" clId="{6875AE0A-5033-4B64-B93A-7D17266FF64F}" dt="2022-01-16T07:34:56.933" v="2070" actId="1076"/>
          <ac:picMkLst>
            <pc:docMk/>
            <pc:sldMk cId="206589492" sldId="267"/>
            <ac:picMk id="12" creationId="{AAA9A7BD-E2B8-4D95-A76A-459AE023D8B9}"/>
          </ac:picMkLst>
        </pc:picChg>
        <pc:picChg chg="add mod">
          <ac:chgData name="Duong Vu" userId="0a4eaf10660ed78a" providerId="LiveId" clId="{6875AE0A-5033-4B64-B93A-7D17266FF64F}" dt="2022-01-16T07:37:53.265" v="2093" actId="1076"/>
          <ac:picMkLst>
            <pc:docMk/>
            <pc:sldMk cId="206589492" sldId="267"/>
            <ac:picMk id="15" creationId="{7E2647DE-720A-4703-93DE-E266A82BC5B1}"/>
          </ac:picMkLst>
        </pc:picChg>
      </pc:sldChg>
      <pc:sldChg chg="addSp delSp modSp new mod modAnim">
        <pc:chgData name="Duong Vu" userId="0a4eaf10660ed78a" providerId="LiveId" clId="{6875AE0A-5033-4B64-B93A-7D17266FF64F}" dt="2022-01-16T07:43:15.690" v="2165"/>
        <pc:sldMkLst>
          <pc:docMk/>
          <pc:sldMk cId="2860012665" sldId="268"/>
        </pc:sldMkLst>
        <pc:spChg chg="del">
          <ac:chgData name="Duong Vu" userId="0a4eaf10660ed78a" providerId="LiveId" clId="{6875AE0A-5033-4B64-B93A-7D17266FF64F}" dt="2022-01-16T07:36:13.329" v="2082" actId="478"/>
          <ac:spMkLst>
            <pc:docMk/>
            <pc:sldMk cId="2860012665" sldId="268"/>
            <ac:spMk id="2" creationId="{39FF8065-AC28-4D53-8B92-D980178A094A}"/>
          </ac:spMkLst>
        </pc:spChg>
        <pc:spChg chg="del">
          <ac:chgData name="Duong Vu" userId="0a4eaf10660ed78a" providerId="LiveId" clId="{6875AE0A-5033-4B64-B93A-7D17266FF64F}" dt="2022-01-16T07:36:13.329" v="2082" actId="478"/>
          <ac:spMkLst>
            <pc:docMk/>
            <pc:sldMk cId="2860012665" sldId="268"/>
            <ac:spMk id="3" creationId="{E83BFD3E-92F6-402B-9F64-9631C43EC85B}"/>
          </ac:spMkLst>
        </pc:spChg>
        <pc:spChg chg="add mod">
          <ac:chgData name="Duong Vu" userId="0a4eaf10660ed78a" providerId="LiveId" clId="{6875AE0A-5033-4B64-B93A-7D17266FF64F}" dt="2022-01-16T07:40:48.277" v="2116" actId="1076"/>
          <ac:spMkLst>
            <pc:docMk/>
            <pc:sldMk cId="2860012665" sldId="268"/>
            <ac:spMk id="7" creationId="{87177213-C47E-47CA-BC7C-585C02B15DF8}"/>
          </ac:spMkLst>
        </pc:spChg>
        <pc:spChg chg="add mod">
          <ac:chgData name="Duong Vu" userId="0a4eaf10660ed78a" providerId="LiveId" clId="{6875AE0A-5033-4B64-B93A-7D17266FF64F}" dt="2022-01-16T07:40:48.277" v="2116" actId="1076"/>
          <ac:spMkLst>
            <pc:docMk/>
            <pc:sldMk cId="2860012665" sldId="268"/>
            <ac:spMk id="9" creationId="{27007BBB-9354-41DB-8F70-3F966F336683}"/>
          </ac:spMkLst>
        </pc:spChg>
        <pc:spChg chg="add mod">
          <ac:chgData name="Duong Vu" userId="0a4eaf10660ed78a" providerId="LiveId" clId="{6875AE0A-5033-4B64-B93A-7D17266FF64F}" dt="2022-01-16T07:42:55.700" v="2159" actId="1076"/>
          <ac:spMkLst>
            <pc:docMk/>
            <pc:sldMk cId="2860012665" sldId="268"/>
            <ac:spMk id="10" creationId="{4060965D-3509-42C7-AECC-B9B8D7932F2F}"/>
          </ac:spMkLst>
        </pc:spChg>
        <pc:graphicFrameChg chg="add mod modGraphic">
          <ac:chgData name="Duong Vu" userId="0a4eaf10660ed78a" providerId="LiveId" clId="{6875AE0A-5033-4B64-B93A-7D17266FF64F}" dt="2022-01-16T07:43:12.011" v="2163" actId="1076"/>
          <ac:graphicFrameMkLst>
            <pc:docMk/>
            <pc:sldMk cId="2860012665" sldId="268"/>
            <ac:graphicFrameMk id="6" creationId="{B483A08E-A812-42C4-85E6-B2A0E728DE8B}"/>
          </ac:graphicFrameMkLst>
        </pc:graphicFrameChg>
        <pc:picChg chg="add mod">
          <ac:chgData name="Duong Vu" userId="0a4eaf10660ed78a" providerId="LiveId" clId="{6875AE0A-5033-4B64-B93A-7D17266FF64F}" dt="2022-01-16T07:42:43.183" v="2141" actId="14100"/>
          <ac:picMkLst>
            <pc:docMk/>
            <pc:sldMk cId="2860012665" sldId="268"/>
            <ac:picMk id="5" creationId="{8A087FED-4810-414E-8AAB-0EF04D4C23B9}"/>
          </ac:picMkLst>
        </pc:picChg>
      </pc:sldChg>
      <pc:sldChg chg="addSp delSp modSp new mod modAnim">
        <pc:chgData name="Duong Vu" userId="0a4eaf10660ed78a" providerId="LiveId" clId="{6875AE0A-5033-4B64-B93A-7D17266FF64F}" dt="2022-01-16T07:43:31.138" v="2169"/>
        <pc:sldMkLst>
          <pc:docMk/>
          <pc:sldMk cId="2592684319" sldId="269"/>
        </pc:sldMkLst>
        <pc:spChg chg="del">
          <ac:chgData name="Duong Vu" userId="0a4eaf10660ed78a" providerId="LiveId" clId="{6875AE0A-5033-4B64-B93A-7D17266FF64F}" dt="2022-01-16T07:40:54.337" v="2118" actId="478"/>
          <ac:spMkLst>
            <pc:docMk/>
            <pc:sldMk cId="2592684319" sldId="269"/>
            <ac:spMk id="2" creationId="{FAB0633D-67D1-4687-AA81-CF4F8010FFAA}"/>
          </ac:spMkLst>
        </pc:spChg>
        <pc:spChg chg="del">
          <ac:chgData name="Duong Vu" userId="0a4eaf10660ed78a" providerId="LiveId" clId="{6875AE0A-5033-4B64-B93A-7D17266FF64F}" dt="2022-01-16T07:40:54.337" v="2118" actId="478"/>
          <ac:spMkLst>
            <pc:docMk/>
            <pc:sldMk cId="2592684319" sldId="269"/>
            <ac:spMk id="3" creationId="{AFC630AE-820B-49BC-94AA-88352545BCBB}"/>
          </ac:spMkLst>
        </pc:spChg>
        <pc:spChg chg="add mod">
          <ac:chgData name="Duong Vu" userId="0a4eaf10660ed78a" providerId="LiveId" clId="{6875AE0A-5033-4B64-B93A-7D17266FF64F}" dt="2022-01-16T07:42:09.110" v="2130" actId="255"/>
          <ac:spMkLst>
            <pc:docMk/>
            <pc:sldMk cId="2592684319" sldId="269"/>
            <ac:spMk id="7" creationId="{77A0FD22-89AB-4F8A-937C-9C2364316C67}"/>
          </ac:spMkLst>
        </pc:spChg>
        <pc:spChg chg="add mod">
          <ac:chgData name="Duong Vu" userId="0a4eaf10660ed78a" providerId="LiveId" clId="{6875AE0A-5033-4B64-B93A-7D17266FF64F}" dt="2022-01-16T07:42:38.314" v="2140" actId="1076"/>
          <ac:spMkLst>
            <pc:docMk/>
            <pc:sldMk cId="2592684319" sldId="269"/>
            <ac:spMk id="9" creationId="{E91A64C5-122C-44F5-BCB9-1D0EDDE919C1}"/>
          </ac:spMkLst>
        </pc:spChg>
        <pc:graphicFrameChg chg="add mod modGraphic">
          <ac:chgData name="Duong Vu" userId="0a4eaf10660ed78a" providerId="LiveId" clId="{6875AE0A-5033-4B64-B93A-7D17266FF64F}" dt="2022-01-16T07:42:24.975" v="2137" actId="1076"/>
          <ac:graphicFrameMkLst>
            <pc:docMk/>
            <pc:sldMk cId="2592684319" sldId="269"/>
            <ac:graphicFrameMk id="6" creationId="{F4715064-D306-46D1-8412-255751BF0C9B}"/>
          </ac:graphicFrameMkLst>
        </pc:graphicFrameChg>
        <pc:picChg chg="add mod">
          <ac:chgData name="Duong Vu" userId="0a4eaf10660ed78a" providerId="LiveId" clId="{6875AE0A-5033-4B64-B93A-7D17266FF64F}" dt="2022-01-16T07:41:25.223" v="2122" actId="962"/>
          <ac:picMkLst>
            <pc:docMk/>
            <pc:sldMk cId="2592684319" sldId="269"/>
            <ac:picMk id="5" creationId="{B32F67B0-6DE4-4BF6-8E6A-5A03ACC1C278}"/>
          </ac:picMkLst>
        </pc:picChg>
      </pc:sldChg>
      <pc:sldMasterChg chg="add del addSldLayout delSldLayout">
        <pc:chgData name="Duong Vu" userId="0a4eaf10660ed78a" providerId="LiveId" clId="{6875AE0A-5033-4B64-B93A-7D17266FF64F}" dt="2022-01-16T05:20:01.994" v="402" actId="27028"/>
        <pc:sldMasterMkLst>
          <pc:docMk/>
          <pc:sldMasterMk cId="2506420182" sldId="2147483648"/>
        </pc:sldMasterMkLst>
        <pc:sldLayoutChg chg="add del">
          <pc:chgData name="Duong Vu" userId="0a4eaf10660ed78a" providerId="LiveId" clId="{6875AE0A-5033-4B64-B93A-7D17266FF64F}" dt="2022-01-16T05:20:01.994" v="402" actId="27028"/>
          <pc:sldLayoutMkLst>
            <pc:docMk/>
            <pc:sldMasterMk cId="2506420182" sldId="2147483648"/>
            <pc:sldLayoutMk cId="2382227856" sldId="2147483650"/>
          </pc:sldLayoutMkLst>
        </pc:sldLayoutChg>
      </pc:sldMasterChg>
      <pc:sldMasterChg chg="replId addSldLayout">
        <pc:chgData name="Duong Vu" userId="0a4eaf10660ed78a" providerId="LiveId" clId="{6875AE0A-5033-4B64-B93A-7D17266FF64F}" dt="2022-01-16T05:20:01.994" v="402" actId="27028"/>
        <pc:sldMasterMkLst>
          <pc:docMk/>
          <pc:sldMasterMk cId="2998665131" sldId="2147483651"/>
        </pc:sldMasterMkLst>
        <pc:sldLayoutChg chg="add">
          <pc:chgData name="Duong Vu" userId="0a4eaf10660ed78a" providerId="LiveId" clId="{6875AE0A-5033-4B64-B93A-7D17266FF64F}" dt="2022-01-16T04:09:16.838" v="0" actId="680"/>
          <pc:sldLayoutMkLst>
            <pc:docMk/>
            <pc:sldMasterMk cId="2998665131" sldId="2147483651"/>
            <pc:sldLayoutMk cId="1226200278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589ED-60DB-4CAA-95BE-E1FFB07F67B5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7C018-EAA3-4EA2-A016-031149385B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0568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C018-EAA3-4EA2-A016-031149385B72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3118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C4102D3-05AD-4EEC-B227-62E09C184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CCD1A90E-CDB4-44E5-AD9A-CC900D7E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</p:spTree>
    <p:extLst>
      <p:ext uri="{BB962C8B-B14F-4D97-AF65-F5344CB8AC3E}">
        <p14:creationId xmlns:p14="http://schemas.microsoft.com/office/powerpoint/2010/main" val="122620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1B7ADCC-D583-42A8-AD4F-B11CA63B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C183145-5B73-4D76-BA75-E753156A7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82C0CE7-0F28-4DB4-9463-B9874815B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6A5D5-614E-4854-9035-24B281BD9DFD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7C68246-ADAD-4FDD-85D1-5F170FA50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5A75664-A8EB-474B-B88B-8E082F99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5D6D-C108-4DE4-BB52-93684C25B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27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8665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02A36D42-D2F7-47BC-941D-09F653559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1A240C51-8589-4A10-BE9E-1896A5C87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0A44494-2FE2-4F3C-A391-F80DC232A8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6A5D5-614E-4854-9035-24B281BD9DFD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4B11FC6-A257-4C08-A8E4-FF4E9A173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773E563-999D-4805-8041-B60A12AF8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D5D6D-C108-4DE4-BB52-93684C25B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42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C2056C7-1D7B-4768-88F1-FAF482C38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cân</a:t>
            </a:r>
            <a:endParaRPr lang="vi-VN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FFA074B3-7411-43B3-9751-9B7586296C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</a:t>
            </a:r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Lê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00775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0252073-80AC-4063-8518-AFFE9D86078A}"/>
              </a:ext>
            </a:extLst>
          </p:cNvPr>
          <p:cNvSpPr txBox="1"/>
          <p:nvPr/>
        </p:nvSpPr>
        <p:spPr>
          <a:xfrm>
            <a:off x="512311" y="278831"/>
            <a:ext cx="903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Chú</a:t>
            </a:r>
            <a:r>
              <a:rPr lang="en-US" dirty="0"/>
              <a:t> ý:</a:t>
            </a:r>
            <a:endParaRPr lang="vi-VN" dirty="0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8D2FDC3F-43BB-46F9-BA47-B309F13D8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897" y="312915"/>
            <a:ext cx="7100914" cy="601932"/>
          </a:xfrm>
          <a:prstGeom prst="rect">
            <a:avLst/>
          </a:prstGeom>
        </p:spPr>
      </p:pic>
      <p:pic>
        <p:nvPicPr>
          <p:cNvPr id="8" name="Hình ảnh 7" descr="Ảnh có chứa bàn&#10;&#10;Mô tả được tạo tự động">
            <a:extLst>
              <a:ext uri="{FF2B5EF4-FFF2-40B4-BE49-F238E27FC236}">
                <a16:creationId xmlns:a16="http://schemas.microsoft.com/office/drawing/2014/main" id="{4F6207AB-8646-4256-9764-19B9D8751D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646" y="312915"/>
            <a:ext cx="3462405" cy="2345225"/>
          </a:xfrm>
          <a:prstGeom prst="rect">
            <a:avLst/>
          </a:prstGeom>
        </p:spPr>
      </p:pic>
      <p:pic>
        <p:nvPicPr>
          <p:cNvPr id="10" name="Hình ảnh 9" descr="Ảnh có chứa văn bản&#10;&#10;Mô tả được tạo tự động">
            <a:extLst>
              <a:ext uri="{FF2B5EF4-FFF2-40B4-BE49-F238E27FC236}">
                <a16:creationId xmlns:a16="http://schemas.microsoft.com/office/drawing/2014/main" id="{4FF290CC-97AE-45EB-B446-B2605F80D2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896" y="944807"/>
            <a:ext cx="7111437" cy="990319"/>
          </a:xfrm>
          <a:prstGeom prst="rect">
            <a:avLst/>
          </a:prstGeom>
        </p:spPr>
      </p:pic>
      <p:pic>
        <p:nvPicPr>
          <p:cNvPr id="12" name="Hình ảnh 11" descr="Ảnh có chứa văn bản&#10;&#10;Mô tả được tạo tự động">
            <a:extLst>
              <a:ext uri="{FF2B5EF4-FFF2-40B4-BE49-F238E27FC236}">
                <a16:creationId xmlns:a16="http://schemas.microsoft.com/office/drawing/2014/main" id="{AAA9A7BD-E2B8-4D95-A76A-459AE023D8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097" y="1877241"/>
            <a:ext cx="6502513" cy="1435395"/>
          </a:xfrm>
          <a:prstGeom prst="rect">
            <a:avLst/>
          </a:prstGeom>
        </p:spPr>
      </p:pic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2D8481A-3E51-4A5F-9EA6-6044A5D698C7}"/>
              </a:ext>
            </a:extLst>
          </p:cNvPr>
          <p:cNvSpPr txBox="1"/>
          <p:nvPr/>
        </p:nvSpPr>
        <p:spPr>
          <a:xfrm>
            <a:off x="531627" y="2081387"/>
            <a:ext cx="1233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:</a:t>
            </a:r>
            <a:endParaRPr lang="vi-VN" dirty="0"/>
          </a:p>
        </p:txBody>
      </p:sp>
      <p:pic>
        <p:nvPicPr>
          <p:cNvPr id="15" name="Hình ảnh 14">
            <a:extLst>
              <a:ext uri="{FF2B5EF4-FFF2-40B4-BE49-F238E27FC236}">
                <a16:creationId xmlns:a16="http://schemas.microsoft.com/office/drawing/2014/main" id="{7E2647DE-720A-4703-93DE-E266A82BC5B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617259"/>
            <a:ext cx="6215071" cy="2885569"/>
          </a:xfrm>
          <a:prstGeom prst="rect">
            <a:avLst/>
          </a:prstGeom>
        </p:spPr>
      </p:pic>
      <p:graphicFrame>
        <p:nvGraphicFramePr>
          <p:cNvPr id="16" name="Bảng 15">
            <a:extLst>
              <a:ext uri="{FF2B5EF4-FFF2-40B4-BE49-F238E27FC236}">
                <a16:creationId xmlns:a16="http://schemas.microsoft.com/office/drawing/2014/main" id="{551EC3DA-7615-40A2-B665-FF5B8EB563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590832"/>
              </p:ext>
            </p:extLst>
          </p:nvPr>
        </p:nvGraphicFramePr>
        <p:xfrm>
          <a:off x="6760928" y="4389347"/>
          <a:ext cx="4620430" cy="944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3861">
                  <a:extLst>
                    <a:ext uri="{9D8B030D-6E8A-4147-A177-3AD203B41FA5}">
                      <a16:colId xmlns:a16="http://schemas.microsoft.com/office/drawing/2014/main" val="2509724424"/>
                    </a:ext>
                  </a:extLst>
                </a:gridCol>
                <a:gridCol w="294493">
                  <a:extLst>
                    <a:ext uri="{9D8B030D-6E8A-4147-A177-3AD203B41FA5}">
                      <a16:colId xmlns:a16="http://schemas.microsoft.com/office/drawing/2014/main" val="1609060892"/>
                    </a:ext>
                  </a:extLst>
                </a:gridCol>
                <a:gridCol w="294493">
                  <a:extLst>
                    <a:ext uri="{9D8B030D-6E8A-4147-A177-3AD203B41FA5}">
                      <a16:colId xmlns:a16="http://schemas.microsoft.com/office/drawing/2014/main" val="126042276"/>
                    </a:ext>
                  </a:extLst>
                </a:gridCol>
                <a:gridCol w="349770">
                  <a:extLst>
                    <a:ext uri="{9D8B030D-6E8A-4147-A177-3AD203B41FA5}">
                      <a16:colId xmlns:a16="http://schemas.microsoft.com/office/drawing/2014/main" val="2271079748"/>
                    </a:ext>
                  </a:extLst>
                </a:gridCol>
                <a:gridCol w="294493">
                  <a:extLst>
                    <a:ext uri="{9D8B030D-6E8A-4147-A177-3AD203B41FA5}">
                      <a16:colId xmlns:a16="http://schemas.microsoft.com/office/drawing/2014/main" val="3776436305"/>
                    </a:ext>
                  </a:extLst>
                </a:gridCol>
                <a:gridCol w="294493">
                  <a:extLst>
                    <a:ext uri="{9D8B030D-6E8A-4147-A177-3AD203B41FA5}">
                      <a16:colId xmlns:a16="http://schemas.microsoft.com/office/drawing/2014/main" val="408138642"/>
                    </a:ext>
                  </a:extLst>
                </a:gridCol>
                <a:gridCol w="678827">
                  <a:extLst>
                    <a:ext uri="{9D8B030D-6E8A-4147-A177-3AD203B41FA5}">
                      <a16:colId xmlns:a16="http://schemas.microsoft.com/office/drawing/2014/main" val="1841205665"/>
                    </a:ext>
                  </a:extLst>
                </a:gridCol>
              </a:tblGrid>
              <a:tr h="472404"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 dirty="0" err="1">
                          <a:effectLst/>
                        </a:rPr>
                        <a:t>Số</a:t>
                      </a:r>
                      <a:r>
                        <a:rPr lang="en-US" sz="1400" dirty="0">
                          <a:effectLst/>
                        </a:rPr>
                        <a:t> con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mỗi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gia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đình</a:t>
                      </a:r>
                      <a:r>
                        <a:rPr lang="en-US" sz="1400" dirty="0">
                          <a:effectLst/>
                        </a:rPr>
                        <a:t> (x)</a:t>
                      </a:r>
                      <a:endParaRPr lang="vi-VN" sz="105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vi-VN" sz="105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7675282"/>
                  </a:ext>
                </a:extLst>
              </a:tr>
              <a:tr h="472404"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Tần số(n)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17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5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vi-VN" sz="105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762500" algn="l"/>
                        </a:tabLst>
                      </a:pPr>
                      <a:r>
                        <a:rPr lang="en-US" sz="1400" dirty="0">
                          <a:effectLst/>
                        </a:rPr>
                        <a:t>N= 30</a:t>
                      </a:r>
                      <a:endParaRPr lang="vi-VN" sz="105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2214192"/>
                  </a:ext>
                </a:extLst>
              </a:tr>
            </a:tbl>
          </a:graphicData>
        </a:graphic>
      </p:graphicFrame>
      <p:sp>
        <p:nvSpPr>
          <p:cNvPr id="17" name="Rectangle 1">
            <a:extLst>
              <a:ext uri="{FF2B5EF4-FFF2-40B4-BE49-F238E27FC236}">
                <a16:creationId xmlns:a16="http://schemas.microsoft.com/office/drawing/2014/main" id="{CCA1C2CB-078F-40C9-AED3-740A53704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6614" y="3590574"/>
            <a:ext cx="51142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62500" algn="l"/>
              </a:tabLst>
            </a:pPr>
            <a:r>
              <a:rPr kumimoji="0" lang="en-US" altLang="vi-V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Dấu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hiệu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mỗi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gia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ì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</a:t>
            </a:r>
            <a:endParaRPr kumimoji="0" lang="vi-VN" altLang="vi-VN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62500" algn="l"/>
              </a:tabLst>
            </a:pP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Bảng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tần</a:t>
            </a:r>
            <a:r>
              <a:rPr kumimoji="0" lang="en-US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kumimoji="0" lang="en-US" altLang="vi-VN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endParaRPr kumimoji="0" lang="vi-VN" altLang="vi-V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0A16C045-EF48-4B78-9E8B-AE571930B255}"/>
              </a:ext>
            </a:extLst>
          </p:cNvPr>
          <p:cNvSpPr txBox="1"/>
          <p:nvPr/>
        </p:nvSpPr>
        <p:spPr>
          <a:xfrm>
            <a:off x="6666614" y="558476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62500" algn="l"/>
              </a:tabLst>
            </a:pPr>
            <a:r>
              <a:rPr kumimoji="0" lang="en-US" altLang="vi-V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b) 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Nhận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é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endParaRPr kumimoji="0" lang="vi-VN" altLang="vi-VN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62500" algn="l"/>
              </a:tabLst>
            </a:pP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-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gia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ì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trong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thôn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0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đến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</a:t>
            </a:r>
            <a:endParaRPr kumimoji="0" lang="vi-VN" altLang="vi-VN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62500" algn="l"/>
              </a:tabLst>
            </a:pP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-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gia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ì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ó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 con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chiếm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tỉ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lệ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cao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nhất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62500" algn="l"/>
              </a:tabLst>
            </a:pP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-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gia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đình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có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3 con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trở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lên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chỉ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chiếm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xấp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vi-VN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xỉ</a:t>
            </a:r>
            <a:r>
              <a:rPr kumimoji="0" lang="en-US" altLang="vi-VN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23,3%</a:t>
            </a:r>
            <a:r>
              <a:rPr kumimoji="0" lang="vi-VN" altLang="vi-VN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0658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7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bàn&#10;&#10;Mô tả được tạo tự động">
            <a:extLst>
              <a:ext uri="{FF2B5EF4-FFF2-40B4-BE49-F238E27FC236}">
                <a16:creationId xmlns:a16="http://schemas.microsoft.com/office/drawing/2014/main" id="{8A087FED-4810-414E-8AAB-0EF04D4C2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592170" cy="3251598"/>
          </a:xfrm>
          <a:prstGeom prst="rect">
            <a:avLst/>
          </a:prstGeom>
        </p:spPr>
      </p:pic>
      <p:graphicFrame>
        <p:nvGraphicFramePr>
          <p:cNvPr id="6" name="Bảng 5">
            <a:extLst>
              <a:ext uri="{FF2B5EF4-FFF2-40B4-BE49-F238E27FC236}">
                <a16:creationId xmlns:a16="http://schemas.microsoft.com/office/drawing/2014/main" id="{B483A08E-A812-42C4-85E6-B2A0E728D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711662"/>
              </p:ext>
            </p:extLst>
          </p:nvPr>
        </p:nvGraphicFramePr>
        <p:xfrm>
          <a:off x="667193" y="4205500"/>
          <a:ext cx="3388929" cy="764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2000">
                  <a:extLst>
                    <a:ext uri="{9D8B030D-6E8A-4147-A177-3AD203B41FA5}">
                      <a16:colId xmlns:a16="http://schemas.microsoft.com/office/drawing/2014/main" val="1585868061"/>
                    </a:ext>
                  </a:extLst>
                </a:gridCol>
                <a:gridCol w="379141">
                  <a:extLst>
                    <a:ext uri="{9D8B030D-6E8A-4147-A177-3AD203B41FA5}">
                      <a16:colId xmlns:a16="http://schemas.microsoft.com/office/drawing/2014/main" val="2447508820"/>
                    </a:ext>
                  </a:extLst>
                </a:gridCol>
                <a:gridCol w="398947">
                  <a:extLst>
                    <a:ext uri="{9D8B030D-6E8A-4147-A177-3AD203B41FA5}">
                      <a16:colId xmlns:a16="http://schemas.microsoft.com/office/drawing/2014/main" val="1426726063"/>
                    </a:ext>
                  </a:extLst>
                </a:gridCol>
                <a:gridCol w="485952">
                  <a:extLst>
                    <a:ext uri="{9D8B030D-6E8A-4147-A177-3AD203B41FA5}">
                      <a16:colId xmlns:a16="http://schemas.microsoft.com/office/drawing/2014/main" val="3070281292"/>
                    </a:ext>
                  </a:extLst>
                </a:gridCol>
                <a:gridCol w="481708">
                  <a:extLst>
                    <a:ext uri="{9D8B030D-6E8A-4147-A177-3AD203B41FA5}">
                      <a16:colId xmlns:a16="http://schemas.microsoft.com/office/drawing/2014/main" val="1617901114"/>
                    </a:ext>
                  </a:extLst>
                </a:gridCol>
                <a:gridCol w="681181">
                  <a:extLst>
                    <a:ext uri="{9D8B030D-6E8A-4147-A177-3AD203B41FA5}">
                      <a16:colId xmlns:a16="http://schemas.microsoft.com/office/drawing/2014/main" val="2739385395"/>
                    </a:ext>
                  </a:extLst>
                </a:gridCol>
              </a:tblGrid>
              <a:tr h="382110"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Giá trị(x)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7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8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9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10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spc="-30" dirty="0">
                          <a:effectLst/>
                        </a:rPr>
                        <a:t> </a:t>
                      </a:r>
                      <a:endParaRPr lang="vi-VN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3155069"/>
                  </a:ext>
                </a:extLst>
              </a:tr>
              <a:tr h="382110"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Tần số(n)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3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9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10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8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</a:rPr>
                        <a:t>N=30</a:t>
                      </a:r>
                      <a:endParaRPr lang="vi-VN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0547293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87177213-C47E-47CA-BC7C-585C02B15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248" y="3606402"/>
            <a:ext cx="804899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a. Dấu hiệu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Điểm số đạt đ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­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ược của mỗi lần bắn s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ú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ng. Xạ thủ đã bắn 30 ph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t.</a:t>
            </a:r>
            <a:endParaRPr kumimoji="0" lang="vi-VN" altLang="zh-CN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27007BBB-9354-41DB-8F70-3F966F336683}"/>
              </a:ext>
            </a:extLst>
          </p:cNvPr>
          <p:cNvSpPr txBox="1"/>
          <p:nvPr/>
        </p:nvSpPr>
        <p:spPr>
          <a:xfrm>
            <a:off x="362248" y="5162684"/>
            <a:ext cx="609777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b. Bảng tần số: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Nhận x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é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t: + Điểm số thấp nhất l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+ Điểm số cao nhất l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10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+ Số điểm 8 v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9 chiếm tỉ lệ cao</a:t>
            </a:r>
            <a:endParaRPr kumimoji="0" lang="nl-NL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4060965D-3509-42C7-AECC-B9B8D7932F2F}"/>
              </a:ext>
            </a:extLst>
          </p:cNvPr>
          <p:cNvSpPr txBox="1"/>
          <p:nvPr/>
        </p:nvSpPr>
        <p:spPr>
          <a:xfrm>
            <a:off x="224512" y="3297709"/>
            <a:ext cx="225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86001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bàn&#10;&#10;Mô tả được tạo tự động">
            <a:extLst>
              <a:ext uri="{FF2B5EF4-FFF2-40B4-BE49-F238E27FC236}">
                <a16:creationId xmlns:a16="http://schemas.microsoft.com/office/drawing/2014/main" id="{B32F67B0-6DE4-4BF6-8E6A-5A03ACC1C2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13" y="0"/>
            <a:ext cx="5181866" cy="2851297"/>
          </a:xfrm>
          <a:prstGeom prst="rect">
            <a:avLst/>
          </a:prstGeom>
        </p:spPr>
      </p:pic>
      <p:graphicFrame>
        <p:nvGraphicFramePr>
          <p:cNvPr id="6" name="Bảng 5">
            <a:extLst>
              <a:ext uri="{FF2B5EF4-FFF2-40B4-BE49-F238E27FC236}">
                <a16:creationId xmlns:a16="http://schemas.microsoft.com/office/drawing/2014/main" id="{F4715064-D306-46D1-8412-255751BF0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524000"/>
              </p:ext>
            </p:extLst>
          </p:nvPr>
        </p:nvGraphicFramePr>
        <p:xfrm>
          <a:off x="867382" y="3498635"/>
          <a:ext cx="4438397" cy="999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2156">
                  <a:extLst>
                    <a:ext uri="{9D8B030D-6E8A-4147-A177-3AD203B41FA5}">
                      <a16:colId xmlns:a16="http://schemas.microsoft.com/office/drawing/2014/main" val="161154915"/>
                    </a:ext>
                  </a:extLst>
                </a:gridCol>
                <a:gridCol w="341064">
                  <a:extLst>
                    <a:ext uri="{9D8B030D-6E8A-4147-A177-3AD203B41FA5}">
                      <a16:colId xmlns:a16="http://schemas.microsoft.com/office/drawing/2014/main" val="2121282759"/>
                    </a:ext>
                  </a:extLst>
                </a:gridCol>
                <a:gridCol w="306411">
                  <a:extLst>
                    <a:ext uri="{9D8B030D-6E8A-4147-A177-3AD203B41FA5}">
                      <a16:colId xmlns:a16="http://schemas.microsoft.com/office/drawing/2014/main" val="664414406"/>
                    </a:ext>
                  </a:extLst>
                </a:gridCol>
                <a:gridCol w="320090">
                  <a:extLst>
                    <a:ext uri="{9D8B030D-6E8A-4147-A177-3AD203B41FA5}">
                      <a16:colId xmlns:a16="http://schemas.microsoft.com/office/drawing/2014/main" val="4025199997"/>
                    </a:ext>
                  </a:extLst>
                </a:gridCol>
                <a:gridCol w="311883">
                  <a:extLst>
                    <a:ext uri="{9D8B030D-6E8A-4147-A177-3AD203B41FA5}">
                      <a16:colId xmlns:a16="http://schemas.microsoft.com/office/drawing/2014/main" val="3104049202"/>
                    </a:ext>
                  </a:extLst>
                </a:gridCol>
                <a:gridCol w="322825">
                  <a:extLst>
                    <a:ext uri="{9D8B030D-6E8A-4147-A177-3AD203B41FA5}">
                      <a16:colId xmlns:a16="http://schemas.microsoft.com/office/drawing/2014/main" val="1603709708"/>
                    </a:ext>
                  </a:extLst>
                </a:gridCol>
                <a:gridCol w="418579">
                  <a:extLst>
                    <a:ext uri="{9D8B030D-6E8A-4147-A177-3AD203B41FA5}">
                      <a16:colId xmlns:a16="http://schemas.microsoft.com/office/drawing/2014/main" val="3188104117"/>
                    </a:ext>
                  </a:extLst>
                </a:gridCol>
                <a:gridCol w="320090">
                  <a:extLst>
                    <a:ext uri="{9D8B030D-6E8A-4147-A177-3AD203B41FA5}">
                      <a16:colId xmlns:a16="http://schemas.microsoft.com/office/drawing/2014/main" val="3969859786"/>
                    </a:ext>
                  </a:extLst>
                </a:gridCol>
                <a:gridCol w="419491">
                  <a:extLst>
                    <a:ext uri="{9D8B030D-6E8A-4147-A177-3AD203B41FA5}">
                      <a16:colId xmlns:a16="http://schemas.microsoft.com/office/drawing/2014/main" val="1091281743"/>
                    </a:ext>
                  </a:extLst>
                </a:gridCol>
                <a:gridCol w="695808">
                  <a:extLst>
                    <a:ext uri="{9D8B030D-6E8A-4147-A177-3AD203B41FA5}">
                      <a16:colId xmlns:a16="http://schemas.microsoft.com/office/drawing/2014/main" val="3205239945"/>
                    </a:ext>
                  </a:extLst>
                </a:gridCol>
              </a:tblGrid>
              <a:tr h="499855"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Giátrị(x)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3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4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5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6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7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8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9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10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spc="-30">
                          <a:effectLst/>
                        </a:rPr>
                        <a:t> 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3775265"/>
                  </a:ext>
                </a:extLst>
              </a:tr>
              <a:tr h="499855"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Tầnsố(n)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1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3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3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4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5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11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3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>
                          <a:effectLst/>
                        </a:rPr>
                        <a:t>5</a:t>
                      </a:r>
                      <a:endParaRPr lang="vi-VN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</a:rPr>
                        <a:t>N=35</a:t>
                      </a:r>
                      <a:endParaRPr lang="vi-VN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5682267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77A0FD22-89AB-4F8A-937C-9C2364316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004" y="3090446"/>
            <a:ext cx="72124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a. Dấu hiệu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Thời gian giải 1 b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 to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 của mỗi HS. Số c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 gi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trị: 35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E91A64C5-122C-44F5-BCB9-1D0EDDE919C1}"/>
              </a:ext>
            </a:extLst>
          </p:cNvPr>
          <p:cNvSpPr txBox="1"/>
          <p:nvPr/>
        </p:nvSpPr>
        <p:spPr>
          <a:xfrm>
            <a:off x="382004" y="4783120"/>
            <a:ext cx="609777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b. Bảng tần số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Nhận x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é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t: 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+ Thời gian giải một b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 to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 nhanh nhất l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3 ph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ú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t.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+ Thời gian giải một b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 to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 chậm nhất l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10 ph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ú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t.</a:t>
            </a:r>
            <a:endParaRPr kumimoji="0" lang="vi-VN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+ Số bạn giải b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 to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 từ 7 đến 10 ph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ú</a:t>
            </a:r>
            <a:r>
              <a:rPr kumimoji="0" lang="nl-NL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 chiểm tỉ lệ cao.</a:t>
            </a:r>
            <a:endParaRPr kumimoji="0" lang="nl-NL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68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BBC6A8A1-F989-430E-8991-ABC6CFF1C1A1}"/>
              </a:ext>
            </a:extLst>
          </p:cNvPr>
          <p:cNvSpPr txBox="1"/>
          <p:nvPr/>
        </p:nvSpPr>
        <p:spPr>
          <a:xfrm>
            <a:off x="285976" y="255207"/>
            <a:ext cx="2861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Bài</a:t>
            </a:r>
            <a:r>
              <a:rPr lang="en-US" dirty="0"/>
              <a:t> 43/125 (SGK)</a:t>
            </a:r>
            <a:endParaRPr lang="vi-VN" dirty="0"/>
          </a:p>
        </p:txBody>
      </p:sp>
      <p:pic>
        <p:nvPicPr>
          <p:cNvPr id="8" name="Hình ảnh 7" descr="Ảnh có chứa văn bản&#10;&#10;Mô tả được tạo tự động">
            <a:extLst>
              <a:ext uri="{FF2B5EF4-FFF2-40B4-BE49-F238E27FC236}">
                <a16:creationId xmlns:a16="http://schemas.microsoft.com/office/drawing/2014/main" id="{2B051EEB-6E1A-4C2C-B6CB-99E5AFA39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35" y="889888"/>
            <a:ext cx="2679838" cy="1822544"/>
          </a:xfrm>
          <a:prstGeom prst="rect">
            <a:avLst/>
          </a:prstGeom>
        </p:spPr>
      </p:pic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D18E1EC0-A116-48A0-B254-A9AA1658C3E9}"/>
              </a:ext>
            </a:extLst>
          </p:cNvPr>
          <p:cNvSpPr txBox="1"/>
          <p:nvPr/>
        </p:nvSpPr>
        <p:spPr>
          <a:xfrm>
            <a:off x="4697958" y="416693"/>
            <a:ext cx="6097772" cy="415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Xét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OBC và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ODA có: 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0F4CF40B-8E87-44F5-A3AA-7F7E18D4EF9E}"/>
                  </a:ext>
                </a:extLst>
              </p:cNvPr>
              <p:cNvSpPr txBox="1"/>
              <p:nvPr/>
            </p:nvSpPr>
            <p:spPr>
              <a:xfrm>
                <a:off x="4697958" y="832384"/>
                <a:ext cx="4058310" cy="4251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nl-NL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OA = OC (gt) ,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nl-NL" sz="18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0" i="1" smtClean="0">
                            <a:effectLst/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</m:oMath>
                </a14:m>
                <a:r>
                  <a:rPr lang="nl-NL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chung  ; OB = OD (gt)</a:t>
                </a:r>
                <a:endParaRPr lang="vi-VN" sz="1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0F4CF40B-8E87-44F5-A3AA-7F7E18D4EF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958" y="832384"/>
                <a:ext cx="4058310" cy="425116"/>
              </a:xfrm>
              <a:prstGeom prst="rect">
                <a:avLst/>
              </a:prstGeom>
              <a:blipFill>
                <a:blip r:embed="rId3"/>
                <a:stretch>
                  <a:fillRect l="-1353" b="-2318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E3468BAD-2D48-48A1-8546-199847E70454}"/>
              </a:ext>
            </a:extLst>
          </p:cNvPr>
          <p:cNvSpPr txBox="1"/>
          <p:nvPr/>
        </p:nvSpPr>
        <p:spPr>
          <a:xfrm>
            <a:off x="4697958" y="1182316"/>
            <a:ext cx="2679838" cy="415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OBC =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ODA (c-g-c)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1C6DF8F6-C22A-4032-88B3-093B3D1F7F0C}"/>
              </a:ext>
            </a:extLst>
          </p:cNvPr>
          <p:cNvSpPr txBox="1"/>
          <p:nvPr/>
        </p:nvSpPr>
        <p:spPr>
          <a:xfrm>
            <a:off x="7242684" y="1177041"/>
            <a:ext cx="3292765" cy="415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AD = BC (2 cạnh tương ứng)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B6A1FDF5-9B7B-4E67-9D6C-C87AB9902779}"/>
                  </a:ext>
                </a:extLst>
              </p:cNvPr>
              <p:cNvSpPr txBox="1"/>
              <p:nvPr/>
            </p:nvSpPr>
            <p:spPr>
              <a:xfrm>
                <a:off x="4682111" y="1663766"/>
                <a:ext cx="2560573" cy="2860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ó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vi-VN" dirty="0"/>
              </a:p>
            </p:txBody>
          </p:sp>
        </mc:Choice>
        <mc:Fallback xmlns="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B6A1FDF5-9B7B-4E67-9D6C-C87AB9902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111" y="1663766"/>
                <a:ext cx="2560573" cy="286040"/>
              </a:xfrm>
              <a:prstGeom prst="rect">
                <a:avLst/>
              </a:prstGeom>
              <a:blipFill>
                <a:blip r:embed="rId4"/>
                <a:stretch>
                  <a:fillRect l="-238" t="-17021" r="-23095" b="-3617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47" name="Picture 23">
            <a:extLst>
              <a:ext uri="{FF2B5EF4-FFF2-40B4-BE49-F238E27FC236}">
                <a16:creationId xmlns:a16="http://schemas.microsoft.com/office/drawing/2014/main" id="{6EF8CB7E-F66F-426D-86FF-F85B3633A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629" y="2049651"/>
            <a:ext cx="782022" cy="435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0" name="Hộp Văn bản 39">
                <a:extLst>
                  <a:ext uri="{FF2B5EF4-FFF2-40B4-BE49-F238E27FC236}">
                    <a16:creationId xmlns:a16="http://schemas.microsoft.com/office/drawing/2014/main" id="{B1E15605-8020-4376-B1F9-407EDC9FCCD7}"/>
                  </a:ext>
                </a:extLst>
              </p:cNvPr>
              <p:cNvSpPr txBox="1"/>
              <p:nvPr/>
            </p:nvSpPr>
            <p:spPr>
              <a:xfrm>
                <a:off x="6319328" y="2124329"/>
                <a:ext cx="2823337" cy="2860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dirty="0"/>
                  <a:t>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vi-VN" dirty="0"/>
              </a:p>
            </p:txBody>
          </p:sp>
        </mc:Choice>
        <mc:Fallback xmlns="">
          <p:sp>
            <p:nvSpPr>
              <p:cNvPr id="40" name="Hộp Văn bản 39">
                <a:extLst>
                  <a:ext uri="{FF2B5EF4-FFF2-40B4-BE49-F238E27FC236}">
                    <a16:creationId xmlns:a16="http://schemas.microsoft.com/office/drawing/2014/main" id="{B1E15605-8020-4376-B1F9-407EDC9FC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9328" y="2124329"/>
                <a:ext cx="2823337" cy="286040"/>
              </a:xfrm>
              <a:prstGeom prst="rect">
                <a:avLst/>
              </a:prstGeom>
              <a:blipFill>
                <a:blip r:embed="rId6"/>
                <a:stretch>
                  <a:fillRect l="-5184" t="-23404" r="-1512" b="-5106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56F1C922-79E0-4EAD-830E-7FA2F09F7A5C}"/>
              </a:ext>
            </a:extLst>
          </p:cNvPr>
          <p:cNvSpPr txBox="1"/>
          <p:nvPr/>
        </p:nvSpPr>
        <p:spPr>
          <a:xfrm>
            <a:off x="5360629" y="2423226"/>
            <a:ext cx="2679838" cy="415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Vì OB = OD  ;  OA = OC 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4" name="Hộp Văn bản 43">
            <a:extLst>
              <a:ext uri="{FF2B5EF4-FFF2-40B4-BE49-F238E27FC236}">
                <a16:creationId xmlns:a16="http://schemas.microsoft.com/office/drawing/2014/main" id="{99FA134A-50A0-4194-A7C9-4F9C0D1E54DC}"/>
              </a:ext>
            </a:extLst>
          </p:cNvPr>
          <p:cNvSpPr txBox="1"/>
          <p:nvPr/>
        </p:nvSpPr>
        <p:spPr>
          <a:xfrm>
            <a:off x="7809637" y="2446738"/>
            <a:ext cx="4093558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OB – OA = OD – OC  Hay  AB = CD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pSp>
        <p:nvGrpSpPr>
          <p:cNvPr id="31" name="Nhóm 30">
            <a:extLst>
              <a:ext uri="{FF2B5EF4-FFF2-40B4-BE49-F238E27FC236}">
                <a16:creationId xmlns:a16="http://schemas.microsoft.com/office/drawing/2014/main" id="{D191C69A-A707-4FA9-86F0-3138629C02E7}"/>
              </a:ext>
            </a:extLst>
          </p:cNvPr>
          <p:cNvGrpSpPr/>
          <p:nvPr/>
        </p:nvGrpSpPr>
        <p:grpSpPr>
          <a:xfrm>
            <a:off x="5372458" y="2857541"/>
            <a:ext cx="4972258" cy="436217"/>
            <a:chOff x="609835" y="4540441"/>
            <a:chExt cx="4972258" cy="436217"/>
          </a:xfrm>
        </p:grpSpPr>
        <p:sp>
          <p:nvSpPr>
            <p:cNvPr id="29" name="Rectangle 26">
              <a:extLst>
                <a:ext uri="{FF2B5EF4-FFF2-40B4-BE49-F238E27FC236}">
                  <a16:creationId xmlns:a16="http://schemas.microsoft.com/office/drawing/2014/main" id="{80B035DF-A583-47BB-95D7-684FDC6AA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835" y="4568101"/>
              <a:ext cx="497225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nl-NL" altLang="vi-VN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Xét </a:t>
              </a:r>
              <a:r>
                <a:rPr kumimoji="0" lang="nl-NL" altLang="vi-VN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vi-VN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EAB và </a:t>
              </a:r>
              <a:r>
                <a:rPr kumimoji="0" lang="nl-NL" altLang="vi-VN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vi-VN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ECD có                (cmtrên)</a:t>
              </a:r>
              <a:r>
                <a:rPr kumimoji="0" lang="vi-VN" altLang="vi-VN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</a:t>
              </a:r>
              <a:r>
                <a:rPr kumimoji="0" lang="nl-NL" altLang="vi-VN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kumimoji="0" lang="nl-NL" altLang="vi-V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pic>
          <p:nvPicPr>
            <p:cNvPr id="1049" name="Picture 25">
              <a:extLst>
                <a:ext uri="{FF2B5EF4-FFF2-40B4-BE49-F238E27FC236}">
                  <a16:creationId xmlns:a16="http://schemas.microsoft.com/office/drawing/2014/main" id="{F296CA2E-90B4-4F56-82C5-745516B981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5577" y="4540441"/>
              <a:ext cx="663050" cy="436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0" name="Hộp Văn bản 49">
            <a:extLst>
              <a:ext uri="{FF2B5EF4-FFF2-40B4-BE49-F238E27FC236}">
                <a16:creationId xmlns:a16="http://schemas.microsoft.com/office/drawing/2014/main" id="{96CB4380-E323-4B15-B45F-3391B7104C15}"/>
              </a:ext>
            </a:extLst>
          </p:cNvPr>
          <p:cNvSpPr txBox="1"/>
          <p:nvPr/>
        </p:nvSpPr>
        <p:spPr>
          <a:xfrm>
            <a:off x="5346147" y="3254533"/>
            <a:ext cx="62732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 = CD (cmt) </a:t>
            </a:r>
            <a:endParaRPr lang="vi-VN" dirty="0"/>
          </a:p>
        </p:txBody>
      </p:sp>
      <p:pic>
        <p:nvPicPr>
          <p:cNvPr id="1052" name="Picture 28">
            <a:extLst>
              <a:ext uri="{FF2B5EF4-FFF2-40B4-BE49-F238E27FC236}">
                <a16:creationId xmlns:a16="http://schemas.microsoft.com/office/drawing/2014/main" id="{11BDFDDD-AFEA-49B4-A862-2FDB662E2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722" y="3651525"/>
            <a:ext cx="674134" cy="375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Hộp Văn bản 52">
            <a:extLst>
              <a:ext uri="{FF2B5EF4-FFF2-40B4-BE49-F238E27FC236}">
                <a16:creationId xmlns:a16="http://schemas.microsoft.com/office/drawing/2014/main" id="{FF9E594D-7C6D-4759-86F4-216D4CEACAB7}"/>
              </a:ext>
            </a:extLst>
          </p:cNvPr>
          <p:cNvSpPr txBox="1"/>
          <p:nvPr/>
        </p:nvSpPr>
        <p:spPr>
          <a:xfrm>
            <a:off x="6199770" y="3664601"/>
            <a:ext cx="62732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EAB =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ECD (g-c-g)</a:t>
            </a:r>
            <a:endParaRPr lang="vi-VN" dirty="0"/>
          </a:p>
        </p:txBody>
      </p:sp>
      <p:sp>
        <p:nvSpPr>
          <p:cNvPr id="55" name="Hộp Văn bản 54">
            <a:extLst>
              <a:ext uri="{FF2B5EF4-FFF2-40B4-BE49-F238E27FC236}">
                <a16:creationId xmlns:a16="http://schemas.microsoft.com/office/drawing/2014/main" id="{D114B518-442F-4479-A5D6-67DC4E34D0B3}"/>
              </a:ext>
            </a:extLst>
          </p:cNvPr>
          <p:cNvSpPr txBox="1"/>
          <p:nvPr/>
        </p:nvSpPr>
        <p:spPr>
          <a:xfrm>
            <a:off x="4691640" y="4106026"/>
            <a:ext cx="62359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c)Xét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OAE và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OCE có: OA = OC (gt) ; OE chung</a:t>
            </a:r>
            <a:endParaRPr lang="vi-VN" dirty="0"/>
          </a:p>
        </p:txBody>
      </p:sp>
      <p:sp>
        <p:nvSpPr>
          <p:cNvPr id="57" name="Hộp Văn bản 56">
            <a:extLst>
              <a:ext uri="{FF2B5EF4-FFF2-40B4-BE49-F238E27FC236}">
                <a16:creationId xmlns:a16="http://schemas.microsoft.com/office/drawing/2014/main" id="{BFC9C1B8-6689-4E0E-BABF-9FB77D186841}"/>
              </a:ext>
            </a:extLst>
          </p:cNvPr>
          <p:cNvSpPr txBox="1"/>
          <p:nvPr/>
        </p:nvSpPr>
        <p:spPr>
          <a:xfrm>
            <a:off x="4740590" y="4475538"/>
            <a:ext cx="62359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AE = CE (2 cạnh tương ứng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EAB và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ECB)</a:t>
            </a:r>
            <a:endParaRPr lang="vi-VN" dirty="0"/>
          </a:p>
        </p:txBody>
      </p:sp>
      <p:sp>
        <p:nvSpPr>
          <p:cNvPr id="59" name="Hộp Văn bản 58">
            <a:extLst>
              <a:ext uri="{FF2B5EF4-FFF2-40B4-BE49-F238E27FC236}">
                <a16:creationId xmlns:a16="http://schemas.microsoft.com/office/drawing/2014/main" id="{7EF8CD34-D65C-438D-A97A-B2A2E566B637}"/>
              </a:ext>
            </a:extLst>
          </p:cNvPr>
          <p:cNvSpPr txBox="1"/>
          <p:nvPr/>
        </p:nvSpPr>
        <p:spPr>
          <a:xfrm>
            <a:off x="9015523" y="4484241"/>
            <a:ext cx="27830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OAE =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OCE (c-c-c)</a:t>
            </a:r>
            <a:endParaRPr lang="vi-VN" dirty="0"/>
          </a:p>
        </p:txBody>
      </p:sp>
      <p:grpSp>
        <p:nvGrpSpPr>
          <p:cNvPr id="41" name="Nhóm 40">
            <a:extLst>
              <a:ext uri="{FF2B5EF4-FFF2-40B4-BE49-F238E27FC236}">
                <a16:creationId xmlns:a16="http://schemas.microsoft.com/office/drawing/2014/main" id="{33C8D335-41AD-4B93-99D5-141A0C644A77}"/>
              </a:ext>
            </a:extLst>
          </p:cNvPr>
          <p:cNvGrpSpPr/>
          <p:nvPr/>
        </p:nvGrpSpPr>
        <p:grpSpPr>
          <a:xfrm>
            <a:off x="4682111" y="4784631"/>
            <a:ext cx="6235994" cy="469701"/>
            <a:chOff x="4740590" y="4881601"/>
            <a:chExt cx="6235994" cy="469701"/>
          </a:xfrm>
        </p:grpSpPr>
        <p:pic>
          <p:nvPicPr>
            <p:cNvPr id="1053" name="Picture 29">
              <a:extLst>
                <a:ext uri="{FF2B5EF4-FFF2-40B4-BE49-F238E27FC236}">
                  <a16:creationId xmlns:a16="http://schemas.microsoft.com/office/drawing/2014/main" id="{495C5A95-880B-495D-9122-DE24EFD100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2264" y="4881601"/>
              <a:ext cx="893353" cy="469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" name="Hộp Văn bản 61">
              <a:extLst>
                <a:ext uri="{FF2B5EF4-FFF2-40B4-BE49-F238E27FC236}">
                  <a16:creationId xmlns:a16="http://schemas.microsoft.com/office/drawing/2014/main" id="{18742C01-BA95-44C0-8414-97AEB1B819B4}"/>
                </a:ext>
              </a:extLst>
            </p:cNvPr>
            <p:cNvSpPr txBox="1"/>
            <p:nvPr/>
          </p:nvSpPr>
          <p:spPr>
            <a:xfrm>
              <a:off x="4740590" y="4952687"/>
              <a:ext cx="623599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l-NL" sz="1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= &gt;                      (2 góc tương ứng)   (1)</a:t>
              </a:r>
              <a:endParaRPr lang="vi-VN" dirty="0"/>
            </a:p>
          </p:txBody>
        </p:sp>
      </p:grpSp>
      <p:sp>
        <p:nvSpPr>
          <p:cNvPr id="64" name="Hộp Văn bản 63">
            <a:extLst>
              <a:ext uri="{FF2B5EF4-FFF2-40B4-BE49-F238E27FC236}">
                <a16:creationId xmlns:a16="http://schemas.microsoft.com/office/drawing/2014/main" id="{3DFC2178-E60C-4D38-8C64-0A6667E456A3}"/>
              </a:ext>
            </a:extLst>
          </p:cNvPr>
          <p:cNvSpPr txBox="1"/>
          <p:nvPr/>
        </p:nvSpPr>
        <p:spPr>
          <a:xfrm>
            <a:off x="5255143" y="5141844"/>
            <a:ext cx="2785324" cy="415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OE nằm giữa Ox, Oy  (2)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pSp>
        <p:nvGrpSpPr>
          <p:cNvPr id="43" name="Nhóm 42">
            <a:extLst>
              <a:ext uri="{FF2B5EF4-FFF2-40B4-BE49-F238E27FC236}">
                <a16:creationId xmlns:a16="http://schemas.microsoft.com/office/drawing/2014/main" id="{1CDFBBB8-B098-4472-805C-12823B703B6B}"/>
              </a:ext>
            </a:extLst>
          </p:cNvPr>
          <p:cNvGrpSpPr/>
          <p:nvPr/>
        </p:nvGrpSpPr>
        <p:grpSpPr>
          <a:xfrm>
            <a:off x="4740590" y="5511176"/>
            <a:ext cx="3750660" cy="500081"/>
            <a:chOff x="4740590" y="5511176"/>
            <a:chExt cx="3750660" cy="500081"/>
          </a:xfrm>
        </p:grpSpPr>
        <p:sp>
          <p:nvSpPr>
            <p:cNvPr id="66" name="Hộp Văn bản 65">
              <a:extLst>
                <a:ext uri="{FF2B5EF4-FFF2-40B4-BE49-F238E27FC236}">
                  <a16:creationId xmlns:a16="http://schemas.microsoft.com/office/drawing/2014/main" id="{A4A3EC8B-4188-4669-9409-64F00DB154CD}"/>
                </a:ext>
              </a:extLst>
            </p:cNvPr>
            <p:cNvSpPr txBox="1"/>
            <p:nvPr/>
          </p:nvSpPr>
          <p:spPr>
            <a:xfrm>
              <a:off x="4740590" y="5607164"/>
              <a:ext cx="329987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l-NL" sz="1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Từ (1), (2)=&gt; OE là tia phân giác</a:t>
              </a:r>
              <a:endParaRPr lang="vi-VN" dirty="0"/>
            </a:p>
          </p:txBody>
        </p:sp>
        <p:pic>
          <p:nvPicPr>
            <p:cNvPr id="1054" name="Picture 30">
              <a:extLst>
                <a:ext uri="{FF2B5EF4-FFF2-40B4-BE49-F238E27FC236}">
                  <a16:creationId xmlns:a16="http://schemas.microsoft.com/office/drawing/2014/main" id="{C22C7EE2-DBE2-4A13-9F28-18F0D5730D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0975" y="5511176"/>
              <a:ext cx="490275" cy="500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Nhóm 2">
            <a:extLst>
              <a:ext uri="{FF2B5EF4-FFF2-40B4-BE49-F238E27FC236}">
                <a16:creationId xmlns:a16="http://schemas.microsoft.com/office/drawing/2014/main" id="{3EFBEA49-2A06-452B-97F1-96B031361510}"/>
              </a:ext>
            </a:extLst>
          </p:cNvPr>
          <p:cNvGrpSpPr/>
          <p:nvPr/>
        </p:nvGrpSpPr>
        <p:grpSpPr>
          <a:xfrm>
            <a:off x="393405" y="2873796"/>
            <a:ext cx="2246256" cy="2594344"/>
            <a:chOff x="393405" y="2873796"/>
            <a:chExt cx="2246256" cy="2594344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3F0D0751-9EDA-474C-9122-4EA7E44CDF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405" y="2873796"/>
              <a:ext cx="2246256" cy="2594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Hộp Văn bản 1">
              <a:extLst>
                <a:ext uri="{FF2B5EF4-FFF2-40B4-BE49-F238E27FC236}">
                  <a16:creationId xmlns:a16="http://schemas.microsoft.com/office/drawing/2014/main" id="{1507323D-1119-4676-86F3-32D02DAB333D}"/>
                </a:ext>
              </a:extLst>
            </p:cNvPr>
            <p:cNvSpPr txBox="1"/>
            <p:nvPr/>
          </p:nvSpPr>
          <p:spPr>
            <a:xfrm>
              <a:off x="889716" y="4446431"/>
              <a:ext cx="19613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1</a:t>
              </a:r>
              <a:endParaRPr lang="vi-VN" dirty="0"/>
            </a:p>
          </p:txBody>
        </p:sp>
        <p:sp>
          <p:nvSpPr>
            <p:cNvPr id="32" name="Hộp Văn bản 31">
              <a:extLst>
                <a:ext uri="{FF2B5EF4-FFF2-40B4-BE49-F238E27FC236}">
                  <a16:creationId xmlns:a16="http://schemas.microsoft.com/office/drawing/2014/main" id="{5034CC28-3075-47DA-94A9-E860703E6C54}"/>
                </a:ext>
              </a:extLst>
            </p:cNvPr>
            <p:cNvSpPr txBox="1"/>
            <p:nvPr/>
          </p:nvSpPr>
          <p:spPr>
            <a:xfrm>
              <a:off x="1019282" y="4759559"/>
              <a:ext cx="19613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1</a:t>
              </a:r>
              <a:endParaRPr lang="vi-VN" dirty="0"/>
            </a:p>
          </p:txBody>
        </p:sp>
        <p:sp>
          <p:nvSpPr>
            <p:cNvPr id="33" name="Hộp Văn bản 32">
              <a:extLst>
                <a:ext uri="{FF2B5EF4-FFF2-40B4-BE49-F238E27FC236}">
                  <a16:creationId xmlns:a16="http://schemas.microsoft.com/office/drawing/2014/main" id="{04C6F74B-CB43-4953-A8AC-F2ED5385EE7F}"/>
                </a:ext>
              </a:extLst>
            </p:cNvPr>
            <p:cNvSpPr txBox="1"/>
            <p:nvPr/>
          </p:nvSpPr>
          <p:spPr>
            <a:xfrm>
              <a:off x="987783" y="4285067"/>
              <a:ext cx="19613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/>
                <a:t>2</a:t>
              </a:r>
              <a:endParaRPr lang="vi-VN" dirty="0"/>
            </a:p>
          </p:txBody>
        </p:sp>
        <p:sp>
          <p:nvSpPr>
            <p:cNvPr id="34" name="Hộp Văn bản 33">
              <a:extLst>
                <a:ext uri="{FF2B5EF4-FFF2-40B4-BE49-F238E27FC236}">
                  <a16:creationId xmlns:a16="http://schemas.microsoft.com/office/drawing/2014/main" id="{1302E659-1DA1-47E6-A3AC-7C28D7764267}"/>
                </a:ext>
              </a:extLst>
            </p:cNvPr>
            <p:cNvSpPr txBox="1"/>
            <p:nvPr/>
          </p:nvSpPr>
          <p:spPr>
            <a:xfrm>
              <a:off x="1166299" y="4744170"/>
              <a:ext cx="19613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/>
                <a:t>2</a:t>
              </a:r>
              <a:endParaRPr lang="vi-VN" dirty="0"/>
            </a:p>
          </p:txBody>
        </p:sp>
      </p:grpSp>
    </p:spTree>
    <p:extLst>
      <p:ext uri="{BB962C8B-B14F-4D97-AF65-F5344CB8AC3E}">
        <p14:creationId xmlns:p14="http://schemas.microsoft.com/office/powerpoint/2010/main" val="169785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5" grpId="0"/>
      <p:bldP spid="17" grpId="0"/>
      <p:bldP spid="19" grpId="0"/>
      <p:bldP spid="24" grpId="0"/>
      <p:bldP spid="40" grpId="0"/>
      <p:bldP spid="42" grpId="0"/>
      <p:bldP spid="44" grpId="0"/>
      <p:bldP spid="50" grpId="0"/>
      <p:bldP spid="53" grpId="0"/>
      <p:bldP spid="55" grpId="0"/>
      <p:bldP spid="57" grpId="0"/>
      <p:bldP spid="59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B0879B2-DAD9-40C0-AE39-FDA16F0F2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TAM GIÁC CÂN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35D3599-46AB-45EA-B803-BEA748BDA9ED}"/>
              </a:ext>
            </a:extLst>
          </p:cNvPr>
          <p:cNvSpPr txBox="1"/>
          <p:nvPr/>
        </p:nvSpPr>
        <p:spPr>
          <a:xfrm>
            <a:off x="967563" y="2115880"/>
            <a:ext cx="7176977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Tam </a:t>
            </a:r>
            <a:r>
              <a:rPr lang="en-US" sz="2800" dirty="0" err="1"/>
              <a:t>giác</a:t>
            </a:r>
            <a:r>
              <a:rPr lang="en-US" sz="2800" dirty="0"/>
              <a:t> </a:t>
            </a:r>
            <a:r>
              <a:rPr lang="en-US" sz="2800" dirty="0" err="1"/>
              <a:t>cân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tam </a:t>
            </a:r>
            <a:r>
              <a:rPr lang="en-US" sz="2800" dirty="0" err="1"/>
              <a:t>giác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endParaRPr lang="vi-VN" sz="2800" dirty="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FFD60A23-77BC-4FB4-8A0D-82C00156C889}"/>
              </a:ext>
            </a:extLst>
          </p:cNvPr>
          <p:cNvSpPr txBox="1"/>
          <p:nvPr/>
        </p:nvSpPr>
        <p:spPr>
          <a:xfrm>
            <a:off x="520995" y="1592542"/>
            <a:ext cx="3848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Định</a:t>
            </a:r>
            <a:r>
              <a:rPr lang="en-US" sz="2000" dirty="0"/>
              <a:t> </a:t>
            </a:r>
            <a:r>
              <a:rPr lang="en-US" sz="2000" dirty="0" err="1"/>
              <a:t>nghĩa</a:t>
            </a:r>
            <a:endParaRPr lang="vi-VN" sz="2000" dirty="0"/>
          </a:p>
        </p:txBody>
      </p:sp>
      <p:pic>
        <p:nvPicPr>
          <p:cNvPr id="9" name="Hình ảnh 8">
            <a:extLst>
              <a:ext uri="{FF2B5EF4-FFF2-40B4-BE49-F238E27FC236}">
                <a16:creationId xmlns:a16="http://schemas.microsoft.com/office/drawing/2014/main" id="{E86AAEF5-9080-458F-B661-9EF70540BF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25" y="2762328"/>
            <a:ext cx="2490713" cy="2405095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3796C448-A072-49BF-9F93-16EA7FDA5A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682" y="3120784"/>
            <a:ext cx="9103479" cy="844091"/>
          </a:xfrm>
          <a:prstGeom prst="rect">
            <a:avLst/>
          </a:prstGeom>
        </p:spPr>
      </p:pic>
      <p:pic>
        <p:nvPicPr>
          <p:cNvPr id="13" name="Hình ảnh 12">
            <a:extLst>
              <a:ext uri="{FF2B5EF4-FFF2-40B4-BE49-F238E27FC236}">
                <a16:creationId xmlns:a16="http://schemas.microsoft.com/office/drawing/2014/main" id="{58ADAC80-FF56-456A-8460-363D2F35D1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682" y="4069196"/>
            <a:ext cx="8299197" cy="41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46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1EE0CB4D-CF17-460F-B7EB-1DBA51013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58" y="636311"/>
            <a:ext cx="8791591" cy="862879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87352B64-4A51-40A1-B6DE-622A473EDC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153" y="115316"/>
            <a:ext cx="1924149" cy="2336920"/>
          </a:xfrm>
          <a:prstGeom prst="rect">
            <a:avLst/>
          </a:prstGeom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B2321613-AB08-4A28-BF32-533BBD9B8347}"/>
              </a:ext>
            </a:extLst>
          </p:cNvPr>
          <p:cNvSpPr txBox="1"/>
          <p:nvPr/>
        </p:nvSpPr>
        <p:spPr>
          <a:xfrm>
            <a:off x="923433" y="3756755"/>
            <a:ext cx="10230120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Tam giác ABC cân tại A có các cạnh bên là AB, AC; cạnh đáy là BC; góc ở đáy là B và C, góc ở đỉnh là A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220A903B-F69D-416B-95D4-A1089BB50001}"/>
              </a:ext>
            </a:extLst>
          </p:cNvPr>
          <p:cNvSpPr txBox="1"/>
          <p:nvPr/>
        </p:nvSpPr>
        <p:spPr>
          <a:xfrm>
            <a:off x="923433" y="4533378"/>
            <a:ext cx="10230120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Tam giác ADE cân tại A có các cạnh bên là AD, AE; cạnh đáy là DE; góc ở đáy là D và E, góc ở đỉnh là A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6492F4E3-19C5-4A2B-AC03-76C0C8B24658}"/>
              </a:ext>
            </a:extLst>
          </p:cNvPr>
          <p:cNvSpPr txBox="1"/>
          <p:nvPr/>
        </p:nvSpPr>
        <p:spPr>
          <a:xfrm>
            <a:off x="923433" y="5310001"/>
            <a:ext cx="10230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Tam giác ACH cân tại A có các cạnh bên là AH, AC; cạnh đáy là HC; góc ở đáy là H và C, góc ở đỉnh là A</a:t>
            </a:r>
            <a:endParaRPr lang="vi-VN" dirty="0"/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DBFE9239-E492-4297-A07A-56D4D7B6E209}"/>
              </a:ext>
            </a:extLst>
          </p:cNvPr>
          <p:cNvSpPr txBox="1"/>
          <p:nvPr/>
        </p:nvSpPr>
        <p:spPr>
          <a:xfrm>
            <a:off x="1148316" y="290675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56737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A26B5A22-5B43-4E90-8F08-2BB13D3A25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7" y="114355"/>
            <a:ext cx="7767627" cy="1129655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EB9E88D0-C5BC-4F21-B9E9-8C2D66A01C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458" y="114355"/>
            <a:ext cx="2081360" cy="2629087"/>
          </a:xfrm>
          <a:prstGeom prst="rect">
            <a:avLst/>
          </a:prstGeom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3439EAC-8B7F-461A-A246-7D4785742AE4}"/>
              </a:ext>
            </a:extLst>
          </p:cNvPr>
          <p:cNvSpPr txBox="1"/>
          <p:nvPr/>
        </p:nvSpPr>
        <p:spPr>
          <a:xfrm>
            <a:off x="518336" y="1474184"/>
            <a:ext cx="2597002" cy="415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ABD và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ACD có: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pSp>
        <p:nvGrpSpPr>
          <p:cNvPr id="11" name="Nhóm 10">
            <a:extLst>
              <a:ext uri="{FF2B5EF4-FFF2-40B4-BE49-F238E27FC236}">
                <a16:creationId xmlns:a16="http://schemas.microsoft.com/office/drawing/2014/main" id="{9D36FA3A-1080-4086-A973-EB828FD38B98}"/>
              </a:ext>
            </a:extLst>
          </p:cNvPr>
          <p:cNvGrpSpPr/>
          <p:nvPr/>
        </p:nvGrpSpPr>
        <p:grpSpPr>
          <a:xfrm>
            <a:off x="518336" y="1889875"/>
            <a:ext cx="4146218" cy="853567"/>
            <a:chOff x="2934270" y="3260992"/>
            <a:chExt cx="4223883" cy="85356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C12C3BD9-58A8-45C2-92C1-0F790E6C26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379" y="3260992"/>
              <a:ext cx="822988" cy="437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Hộp Văn bản 11">
              <a:extLst>
                <a:ext uri="{FF2B5EF4-FFF2-40B4-BE49-F238E27FC236}">
                  <a16:creationId xmlns:a16="http://schemas.microsoft.com/office/drawing/2014/main" id="{B29BACC5-8A9A-4866-A94A-C637A28C7216}"/>
                </a:ext>
              </a:extLst>
            </p:cNvPr>
            <p:cNvSpPr txBox="1"/>
            <p:nvPr/>
          </p:nvSpPr>
          <p:spPr>
            <a:xfrm>
              <a:off x="2934270" y="3260992"/>
              <a:ext cx="4223883" cy="85356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nl-NL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AB = AC (gt);    </a:t>
              </a:r>
              <a:r>
                <a:rPr lang="nl-NL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      </a:t>
              </a:r>
              <a:r>
                <a:rPr lang="nl-NL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(AD phân giác)</a:t>
              </a:r>
              <a:endPara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  <a:p>
              <a:pPr algn="just">
                <a:lnSpc>
                  <a:spcPct val="13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nl-NL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AD chung</a:t>
              </a:r>
              <a:endPara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6FD5163E-A21D-4DBD-913E-8EEB06CDEBE4}"/>
              </a:ext>
            </a:extLst>
          </p:cNvPr>
          <p:cNvSpPr txBox="1"/>
          <p:nvPr/>
        </p:nvSpPr>
        <p:spPr>
          <a:xfrm>
            <a:off x="518336" y="2738025"/>
            <a:ext cx="2806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ABD =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ACD (c-g-c)</a:t>
            </a:r>
            <a:endParaRPr lang="vi-VN" dirty="0"/>
          </a:p>
        </p:txBody>
      </p:sp>
      <p:grpSp>
        <p:nvGrpSpPr>
          <p:cNvPr id="16" name="Nhóm 15">
            <a:extLst>
              <a:ext uri="{FF2B5EF4-FFF2-40B4-BE49-F238E27FC236}">
                <a16:creationId xmlns:a16="http://schemas.microsoft.com/office/drawing/2014/main" id="{6FD62299-B434-40A7-B182-38E25BE63B3D}"/>
              </a:ext>
            </a:extLst>
          </p:cNvPr>
          <p:cNvGrpSpPr/>
          <p:nvPr/>
        </p:nvGrpSpPr>
        <p:grpSpPr>
          <a:xfrm>
            <a:off x="518335" y="3107357"/>
            <a:ext cx="3564565" cy="552669"/>
            <a:chOff x="592764" y="3960924"/>
            <a:chExt cx="3564565" cy="552669"/>
          </a:xfrm>
        </p:grpSpPr>
        <p:pic>
          <p:nvPicPr>
            <p:cNvPr id="2051" name="Picture 3">
              <a:extLst>
                <a:ext uri="{FF2B5EF4-FFF2-40B4-BE49-F238E27FC236}">
                  <a16:creationId xmlns:a16="http://schemas.microsoft.com/office/drawing/2014/main" id="{13701C49-CF89-4990-9825-4E84CAFEFF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8264" y="3960924"/>
              <a:ext cx="797999" cy="552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Hộp Văn bản 17">
              <a:extLst>
                <a:ext uri="{FF2B5EF4-FFF2-40B4-BE49-F238E27FC236}">
                  <a16:creationId xmlns:a16="http://schemas.microsoft.com/office/drawing/2014/main" id="{9C1EE3CB-C7FE-48DF-AED3-2FA368C510C4}"/>
                </a:ext>
              </a:extLst>
            </p:cNvPr>
            <p:cNvSpPr txBox="1"/>
            <p:nvPr/>
          </p:nvSpPr>
          <p:spPr>
            <a:xfrm>
              <a:off x="592764" y="4008079"/>
              <a:ext cx="3564565" cy="4165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nl-NL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=&gt;                       (2 góc tương ứng)</a:t>
              </a:r>
              <a:r>
                <a:rPr lang="nl-NL" sz="18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endPara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  <p:pic>
        <p:nvPicPr>
          <p:cNvPr id="19" name="Hình ảnh 18" descr="Ảnh có chứa văn bản&#10;&#10;Mô tả được tạo tự động">
            <a:extLst>
              <a:ext uri="{FF2B5EF4-FFF2-40B4-BE49-F238E27FC236}">
                <a16:creationId xmlns:a16="http://schemas.microsoft.com/office/drawing/2014/main" id="{72663A4F-59F8-45EA-BFA9-98F604C1EE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86" y="3952221"/>
            <a:ext cx="5956892" cy="987094"/>
          </a:xfrm>
          <a:prstGeom prst="rect">
            <a:avLst/>
          </a:prstGeom>
        </p:spPr>
      </p:pic>
      <p:pic>
        <p:nvPicPr>
          <p:cNvPr id="21" name="Hình ảnh 20" descr="Ảnh có chứa bàn&#10;&#10;Mô tả được tạo tự động">
            <a:extLst>
              <a:ext uri="{FF2B5EF4-FFF2-40B4-BE49-F238E27FC236}">
                <a16:creationId xmlns:a16="http://schemas.microsoft.com/office/drawing/2014/main" id="{FFCE6F31-D347-4A54-97E4-37B3017B515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86" y="5017859"/>
            <a:ext cx="5924268" cy="1584960"/>
          </a:xfrm>
          <a:prstGeom prst="rect">
            <a:avLst/>
          </a:prstGeom>
        </p:spPr>
      </p:pic>
      <p:sp>
        <p:nvSpPr>
          <p:cNvPr id="22" name="Hộp Văn bản 21">
            <a:extLst>
              <a:ext uri="{FF2B5EF4-FFF2-40B4-BE49-F238E27FC236}">
                <a16:creationId xmlns:a16="http://schemas.microsoft.com/office/drawing/2014/main" id="{69F1B4A8-5209-4C54-B3C1-A3E3EDC6488E}"/>
              </a:ext>
            </a:extLst>
          </p:cNvPr>
          <p:cNvSpPr txBox="1"/>
          <p:nvPr/>
        </p:nvSpPr>
        <p:spPr>
          <a:xfrm>
            <a:off x="6738346" y="3247870"/>
            <a:ext cx="471022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: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vuông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vuông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vuông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(h.114)</a:t>
            </a:r>
            <a:endParaRPr lang="vi-VN" dirty="0"/>
          </a:p>
        </p:txBody>
      </p:sp>
      <p:pic>
        <p:nvPicPr>
          <p:cNvPr id="24" name="Hình ảnh 23" descr="Ảnh có chứa văn bản, ăng-ten&#10;&#10;Mô tả được tạo tự động">
            <a:extLst>
              <a:ext uri="{FF2B5EF4-FFF2-40B4-BE49-F238E27FC236}">
                <a16:creationId xmlns:a16="http://schemas.microsoft.com/office/drawing/2014/main" id="{454DA356-9F1F-45F3-A32E-E6F42CDC55C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290" y="4026540"/>
            <a:ext cx="1308167" cy="1441524"/>
          </a:xfrm>
          <a:prstGeom prst="rect">
            <a:avLst/>
          </a:prstGeom>
        </p:spPr>
      </p:pic>
      <p:grpSp>
        <p:nvGrpSpPr>
          <p:cNvPr id="27" name="Nhóm 26">
            <a:extLst>
              <a:ext uri="{FF2B5EF4-FFF2-40B4-BE49-F238E27FC236}">
                <a16:creationId xmlns:a16="http://schemas.microsoft.com/office/drawing/2014/main" id="{D2F961D0-F813-489A-BDED-E7371BB9CC43}"/>
              </a:ext>
            </a:extLst>
          </p:cNvPr>
          <p:cNvGrpSpPr/>
          <p:nvPr/>
        </p:nvGrpSpPr>
        <p:grpSpPr>
          <a:xfrm>
            <a:off x="6864904" y="5722702"/>
            <a:ext cx="4309914" cy="757884"/>
            <a:chOff x="6864904" y="5722702"/>
            <a:chExt cx="4309914" cy="757884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62C8230B-6D70-4380-84F7-82FF7BD8DB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06556" y="5722702"/>
              <a:ext cx="177616" cy="5032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7DE2D176-3EE2-4497-8312-37F64B4DB7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4904" y="5772700"/>
              <a:ext cx="430991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nl-NL" altLang="vi-VN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vi-VN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ABC, </a:t>
              </a:r>
              <a:r>
                <a:rPr lang="nl-NL" altLang="vi-VN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     </a:t>
              </a:r>
              <a:r>
                <a:rPr kumimoji="0" lang="nl-NL" altLang="vi-VN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90</a:t>
              </a:r>
              <a:r>
                <a:rPr kumimoji="0" lang="nl-NL" altLang="vi-VN" sz="20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kumimoji="0" lang="nl-NL" altLang="vi-VN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AB = AC</a:t>
              </a:r>
              <a:endParaRPr kumimoji="0" lang="nl-NL" altLang="vi-V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vi-VN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=&gt; </a:t>
              </a:r>
              <a:r>
                <a:rPr kumimoji="0" lang="nl-NL" altLang="vi-VN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vi-VN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</a:rPr>
                <a:t>ABC là tam giác vuông cân tại A</a:t>
              </a:r>
              <a:r>
                <a:rPr kumimoji="0" lang="vi-VN" altLang="vi-VN" sz="105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endParaRPr kumimoji="0" lang="vi-VN" altLang="vi-V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243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D225B8CF-C028-47D5-A7FE-068CE0C332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78" y="202018"/>
            <a:ext cx="8243045" cy="707150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450FEFC9-D685-4317-B665-B64DE44EEA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612" y="1051213"/>
            <a:ext cx="2496671" cy="70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17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43AEC06-B093-4A08-978F-3A910E605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637" y="125573"/>
            <a:ext cx="10515600" cy="708763"/>
          </a:xfrm>
        </p:spPr>
        <p:txBody>
          <a:bodyPr/>
          <a:lstStyle/>
          <a:p>
            <a:r>
              <a:rPr lang="en-US" dirty="0"/>
              <a:t>TAM GIÁC ĐỀU</a:t>
            </a:r>
            <a:endParaRPr lang="vi-VN" dirty="0"/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460BCF5D-7FA4-400D-9DB0-20BEEAFFF151}"/>
              </a:ext>
            </a:extLst>
          </p:cNvPr>
          <p:cNvSpPr txBox="1"/>
          <p:nvPr/>
        </p:nvSpPr>
        <p:spPr>
          <a:xfrm>
            <a:off x="838200" y="1355963"/>
            <a:ext cx="7176977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Tam </a:t>
            </a:r>
            <a:r>
              <a:rPr lang="en-US" sz="2800" dirty="0" err="1"/>
              <a:t>giác</a:t>
            </a:r>
            <a:r>
              <a:rPr lang="en-US" sz="2800" dirty="0"/>
              <a:t> </a:t>
            </a:r>
            <a:r>
              <a:rPr lang="en-US" sz="2800" dirty="0" err="1"/>
              <a:t>đều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tam </a:t>
            </a:r>
            <a:r>
              <a:rPr lang="en-US" sz="2800" dirty="0" err="1"/>
              <a:t>giác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ba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endParaRPr lang="vi-VN" sz="2800" dirty="0"/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C6B6607-A0F2-4D1F-9FBC-3A9140C9BFC5}"/>
              </a:ext>
            </a:extLst>
          </p:cNvPr>
          <p:cNvSpPr txBox="1"/>
          <p:nvPr/>
        </p:nvSpPr>
        <p:spPr>
          <a:xfrm>
            <a:off x="391632" y="832625"/>
            <a:ext cx="3848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Định</a:t>
            </a:r>
            <a:r>
              <a:rPr lang="en-US" sz="2000" dirty="0"/>
              <a:t> </a:t>
            </a:r>
            <a:r>
              <a:rPr lang="en-US" sz="2000" dirty="0" err="1"/>
              <a:t>nghĩa</a:t>
            </a:r>
            <a:endParaRPr lang="vi-VN" sz="2000" dirty="0"/>
          </a:p>
        </p:txBody>
      </p:sp>
      <p:pic>
        <p:nvPicPr>
          <p:cNvPr id="7" name="Hình ảnh 6" descr="Ảnh có chứa văn bản&#10;&#10;Mô tả được tạo tự động">
            <a:extLst>
              <a:ext uri="{FF2B5EF4-FFF2-40B4-BE49-F238E27FC236}">
                <a16:creationId xmlns:a16="http://schemas.microsoft.com/office/drawing/2014/main" id="{76062916-8B22-4FE9-908E-EADF52C6A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32" y="2044629"/>
            <a:ext cx="3924502" cy="1009702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0159E7F1-C6D4-43AD-9DAD-DB2BFDF383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406" y="1669960"/>
            <a:ext cx="1689187" cy="1759040"/>
          </a:xfrm>
          <a:prstGeom prst="rect">
            <a:avLst/>
          </a:prstGeom>
        </p:spPr>
      </p:pic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C899E8BA-0F3D-4564-A3F6-56FB3CC49F75}"/>
              </a:ext>
            </a:extLst>
          </p:cNvPr>
          <p:cNvSpPr txBox="1"/>
          <p:nvPr/>
        </p:nvSpPr>
        <p:spPr>
          <a:xfrm>
            <a:off x="902539" y="3394658"/>
            <a:ext cx="2691809" cy="415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a) 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ABC, AB = BC = CA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BA84722C-ADED-4B06-B90D-3C48474CC394}"/>
              </a:ext>
            </a:extLst>
          </p:cNvPr>
          <p:cNvSpPr txBox="1"/>
          <p:nvPr/>
        </p:nvSpPr>
        <p:spPr>
          <a:xfrm>
            <a:off x="3400304" y="3395505"/>
            <a:ext cx="2554472" cy="415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=&gt;ABC là tam giác đều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F7F95399-2B52-46D8-8F8D-8849FDA3D9A3}"/>
                  </a:ext>
                </a:extLst>
              </p:cNvPr>
              <p:cNvSpPr txBox="1"/>
              <p:nvPr/>
            </p:nvSpPr>
            <p:spPr>
              <a:xfrm>
                <a:off x="923805" y="3834772"/>
                <a:ext cx="2064218" cy="286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vi-VN" dirty="0"/>
              </a:p>
            </p:txBody>
          </p:sp>
        </mc:Choice>
        <mc:Fallback xmlns="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F7F95399-2B52-46D8-8F8D-8849FDA3D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805" y="3834772"/>
                <a:ext cx="2064218" cy="286425"/>
              </a:xfrm>
              <a:prstGeom prst="rect">
                <a:avLst/>
              </a:prstGeom>
              <a:blipFill>
                <a:blip r:embed="rId4"/>
                <a:stretch>
                  <a:fillRect l="-2071" t="-23404" r="-592" b="-3617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6562ED87-ED32-49AA-8B24-FF6F8F94BE7C}"/>
              </a:ext>
            </a:extLst>
          </p:cNvPr>
          <p:cNvSpPr txBox="1"/>
          <p:nvPr/>
        </p:nvSpPr>
        <p:spPr>
          <a:xfrm>
            <a:off x="632637" y="4701015"/>
            <a:ext cx="6299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quả</a:t>
            </a:r>
            <a:endParaRPr lang="vi-V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699C3F96-B9CF-4F47-BB11-A3F606224DC8}"/>
                  </a:ext>
                </a:extLst>
              </p:cNvPr>
              <p:cNvSpPr txBox="1"/>
              <p:nvPr/>
            </p:nvSpPr>
            <p:spPr>
              <a:xfrm>
                <a:off x="552893" y="5050465"/>
                <a:ext cx="70919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- </a:t>
                </a:r>
                <a:r>
                  <a:rPr lang="en-US" dirty="0" err="1"/>
                  <a:t>Trong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đều</a:t>
                </a:r>
                <a:r>
                  <a:rPr lang="en-US" dirty="0"/>
                  <a:t>, </a:t>
                </a:r>
                <a:r>
                  <a:rPr lang="en-US" dirty="0" err="1"/>
                  <a:t>mỗi</a:t>
                </a:r>
                <a:r>
                  <a:rPr lang="en-US" dirty="0"/>
                  <a:t> </a:t>
                </a:r>
                <a:r>
                  <a:rPr lang="en-US" dirty="0" err="1"/>
                  <a:t>góc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vi-VN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699C3F96-B9CF-4F47-BB11-A3F606224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893" y="5050465"/>
                <a:ext cx="7091916" cy="369332"/>
              </a:xfrm>
              <a:prstGeom prst="rect">
                <a:avLst/>
              </a:prstGeom>
              <a:blipFill>
                <a:blip r:embed="rId5"/>
                <a:stretch>
                  <a:fillRect l="-774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9221BE30-85CF-4CEC-88AE-4DC98743E9B3}"/>
              </a:ext>
            </a:extLst>
          </p:cNvPr>
          <p:cNvSpPr txBox="1"/>
          <p:nvPr/>
        </p:nvSpPr>
        <p:spPr>
          <a:xfrm>
            <a:off x="552893" y="5387531"/>
            <a:ext cx="7091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đều</a:t>
            </a:r>
            <a:endParaRPr lang="vi-V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B0DD48A7-E25B-4AD8-B39B-2511E4EC44C6}"/>
                  </a:ext>
                </a:extLst>
              </p:cNvPr>
              <p:cNvSpPr txBox="1"/>
              <p:nvPr/>
            </p:nvSpPr>
            <p:spPr>
              <a:xfrm>
                <a:off x="552892" y="5724597"/>
                <a:ext cx="72939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- </a:t>
                </a:r>
                <a:r>
                  <a:rPr lang="en-US" dirty="0" err="1"/>
                  <a:t>Nếu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cân</a:t>
                </a:r>
                <a:r>
                  <a:rPr lang="en-US" dirty="0"/>
                  <a:t> </a:t>
                </a:r>
                <a:r>
                  <a:rPr lang="en-US" dirty="0" err="1"/>
                  <a:t>có</a:t>
                </a:r>
                <a:r>
                  <a:rPr lang="en-US" dirty="0"/>
                  <a:t> </a:t>
                </a:r>
                <a:r>
                  <a:rPr lang="en-US" dirty="0" err="1"/>
                  <a:t>một</a:t>
                </a:r>
                <a:r>
                  <a:rPr lang="en-US" dirty="0"/>
                  <a:t> </a:t>
                </a:r>
                <a:r>
                  <a:rPr lang="en-US" dirty="0" err="1"/>
                  <a:t>góc</a:t>
                </a:r>
                <a:r>
                  <a:rPr lang="en-US" dirty="0"/>
                  <a:t> </a:t>
                </a:r>
                <a:r>
                  <a:rPr lang="en-US" dirty="0" err="1"/>
                  <a:t>bằng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thì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đó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tam </a:t>
                </a:r>
                <a:r>
                  <a:rPr lang="en-US" dirty="0" err="1"/>
                  <a:t>giác</a:t>
                </a:r>
                <a:r>
                  <a:rPr lang="en-US" dirty="0"/>
                  <a:t> </a:t>
                </a:r>
                <a:r>
                  <a:rPr lang="en-US" dirty="0" err="1"/>
                  <a:t>đều</a:t>
                </a:r>
                <a:endParaRPr lang="vi-VN" dirty="0"/>
              </a:p>
            </p:txBody>
          </p:sp>
        </mc:Choice>
        <mc:Fallback xmlns="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B0DD48A7-E25B-4AD8-B39B-2511E4EC4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892" y="5724597"/>
                <a:ext cx="7293935" cy="369332"/>
              </a:xfrm>
              <a:prstGeom prst="rect">
                <a:avLst/>
              </a:prstGeom>
              <a:blipFill>
                <a:blip r:embed="rId6"/>
                <a:stretch>
                  <a:fillRect l="-753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470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11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017943C-DE92-4EE8-9608-4E63BDF85E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BẢNG TẦN SỐ CÁC GIÁ TRỊ CỦA DẤU HIỆU</a:t>
            </a:r>
            <a:endParaRPr lang="vi-VN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50DF527-DE5B-4781-95BE-648600871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</a:t>
            </a:r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Lê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892912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3F97F17-A4EC-401D-A99F-B7ABCE22C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tần</a:t>
            </a:r>
            <a:r>
              <a:rPr lang="en-US" dirty="0"/>
              <a:t> </a:t>
            </a:r>
            <a:r>
              <a:rPr lang="en-US" dirty="0" err="1"/>
              <a:t>số</a:t>
            </a:r>
            <a:endParaRPr lang="vi-VN" dirty="0"/>
          </a:p>
        </p:txBody>
      </p:sp>
      <p:pic>
        <p:nvPicPr>
          <p:cNvPr id="5" name="Hình ảnh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8B4CD019-8F58-4C7B-88DD-50266B2A1C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31" y="1507366"/>
            <a:ext cx="6844101" cy="1044447"/>
          </a:xfrm>
          <a:prstGeom prst="rect">
            <a:avLst/>
          </a:prstGeom>
        </p:spPr>
      </p:pic>
      <p:pic>
        <p:nvPicPr>
          <p:cNvPr id="7" name="Hình ảnh 6" descr="Ảnh có chứa bàn&#10;&#10;Mô tả được tạo tự động">
            <a:extLst>
              <a:ext uri="{FF2B5EF4-FFF2-40B4-BE49-F238E27FC236}">
                <a16:creationId xmlns:a16="http://schemas.microsoft.com/office/drawing/2014/main" id="{18112AE5-612D-42A7-A78B-E8F6D3FED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9418" y="1049961"/>
            <a:ext cx="4781796" cy="3003704"/>
          </a:xfrm>
          <a:prstGeom prst="rect">
            <a:avLst/>
          </a:prstGeom>
        </p:spPr>
      </p:pic>
      <p:graphicFrame>
        <p:nvGraphicFramePr>
          <p:cNvPr id="8" name="Bảng 7">
            <a:extLst>
              <a:ext uri="{FF2B5EF4-FFF2-40B4-BE49-F238E27FC236}">
                <a16:creationId xmlns:a16="http://schemas.microsoft.com/office/drawing/2014/main" id="{028EB9F8-C77C-49A7-8C3F-B219703A6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258982"/>
              </p:ext>
            </p:extLst>
          </p:nvPr>
        </p:nvGraphicFramePr>
        <p:xfrm>
          <a:off x="1348562" y="2725921"/>
          <a:ext cx="3676067" cy="80950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734835">
                  <a:extLst>
                    <a:ext uri="{9D8B030D-6E8A-4147-A177-3AD203B41FA5}">
                      <a16:colId xmlns:a16="http://schemas.microsoft.com/office/drawing/2014/main" val="1306021711"/>
                    </a:ext>
                  </a:extLst>
                </a:gridCol>
                <a:gridCol w="734835">
                  <a:extLst>
                    <a:ext uri="{9D8B030D-6E8A-4147-A177-3AD203B41FA5}">
                      <a16:colId xmlns:a16="http://schemas.microsoft.com/office/drawing/2014/main" val="1084226555"/>
                    </a:ext>
                  </a:extLst>
                </a:gridCol>
                <a:gridCol w="734835">
                  <a:extLst>
                    <a:ext uri="{9D8B030D-6E8A-4147-A177-3AD203B41FA5}">
                      <a16:colId xmlns:a16="http://schemas.microsoft.com/office/drawing/2014/main" val="2450030733"/>
                    </a:ext>
                  </a:extLst>
                </a:gridCol>
                <a:gridCol w="735781">
                  <a:extLst>
                    <a:ext uri="{9D8B030D-6E8A-4147-A177-3AD203B41FA5}">
                      <a16:colId xmlns:a16="http://schemas.microsoft.com/office/drawing/2014/main" val="3833734858"/>
                    </a:ext>
                  </a:extLst>
                </a:gridCol>
                <a:gridCol w="735781">
                  <a:extLst>
                    <a:ext uri="{9D8B030D-6E8A-4147-A177-3AD203B41FA5}">
                      <a16:colId xmlns:a16="http://schemas.microsoft.com/office/drawing/2014/main" val="1967385741"/>
                    </a:ext>
                  </a:extLst>
                </a:gridCol>
              </a:tblGrid>
              <a:tr h="42131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98</a:t>
                      </a:r>
                      <a:endParaRPr lang="vi-VN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99</a:t>
                      </a:r>
                      <a:endParaRPr lang="vi-VN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100</a:t>
                      </a:r>
                      <a:endParaRPr lang="vi-VN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101</a:t>
                      </a:r>
                      <a:endParaRPr lang="vi-VN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102</a:t>
                      </a:r>
                      <a:endParaRPr lang="vi-VN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631330"/>
                  </a:ext>
                </a:extLst>
              </a:tr>
              <a:tr h="38819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3</a:t>
                      </a:r>
                      <a:endParaRPr lang="vi-VN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4</a:t>
                      </a:r>
                      <a:endParaRPr lang="vi-VN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16</a:t>
                      </a:r>
                      <a:endParaRPr lang="vi-VN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4</a:t>
                      </a:r>
                      <a:endParaRPr lang="vi-VN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3</a:t>
                      </a:r>
                      <a:endParaRPr lang="vi-VN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37641"/>
                  </a:ext>
                </a:extLst>
              </a:tr>
            </a:tbl>
          </a:graphicData>
        </a:graphic>
      </p:graphicFrame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ED7B3CE3-0B78-4B54-889D-D06D90B8964D}"/>
              </a:ext>
            </a:extLst>
          </p:cNvPr>
          <p:cNvSpPr txBox="1"/>
          <p:nvPr/>
        </p:nvSpPr>
        <p:spPr>
          <a:xfrm>
            <a:off x="531628" y="4359349"/>
            <a:ext cx="6081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.</a:t>
            </a:r>
            <a:endParaRPr lang="vi-VN" dirty="0"/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AE097748-8CE8-48D0-8DDD-4072A547CF50}"/>
              </a:ext>
            </a:extLst>
          </p:cNvPr>
          <p:cNvSpPr txBox="1"/>
          <p:nvPr/>
        </p:nvSpPr>
        <p:spPr>
          <a:xfrm>
            <a:off x="526169" y="4753490"/>
            <a:ext cx="6613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Tuy</a:t>
            </a:r>
            <a:r>
              <a:rPr lang="en-US" dirty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tiện</a:t>
            </a:r>
            <a:r>
              <a:rPr lang="en-US" dirty="0"/>
              <a:t>, </a:t>
            </a:r>
            <a:r>
              <a:rPr lang="en-US" dirty="0" err="1"/>
              <a:t>từ</a:t>
            </a:r>
            <a:r>
              <a:rPr lang="en-US" dirty="0"/>
              <a:t> nay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ta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“ </a:t>
            </a:r>
            <a:r>
              <a:rPr lang="en-US" dirty="0" err="1"/>
              <a:t>tần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“</a:t>
            </a:r>
            <a:endParaRPr lang="vi-VN" dirty="0"/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64DE8A60-1372-420D-9AC5-3B7931BAADDF}"/>
              </a:ext>
            </a:extLst>
          </p:cNvPr>
          <p:cNvSpPr txBox="1"/>
          <p:nvPr/>
        </p:nvSpPr>
        <p:spPr>
          <a:xfrm>
            <a:off x="526169" y="5105985"/>
            <a:ext cx="6613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: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1 ta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tần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(</a:t>
            </a:r>
            <a:r>
              <a:rPr lang="en-US" dirty="0" err="1"/>
              <a:t>bảng</a:t>
            </a:r>
            <a:r>
              <a:rPr lang="en-US" dirty="0"/>
              <a:t> 8)</a:t>
            </a:r>
            <a:endParaRPr lang="vi-VN" dirty="0"/>
          </a:p>
        </p:txBody>
      </p:sp>
      <p:pic>
        <p:nvPicPr>
          <p:cNvPr id="13" name="Hình ảnh 12" descr="Ảnh có chứa bàn&#10;&#10;Mô tả được tạo tự động">
            <a:extLst>
              <a:ext uri="{FF2B5EF4-FFF2-40B4-BE49-F238E27FC236}">
                <a16:creationId xmlns:a16="http://schemas.microsoft.com/office/drawing/2014/main" id="{4BF3E005-CE5D-423A-AD76-4A3F09957C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69" y="5552603"/>
            <a:ext cx="6508886" cy="1217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1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856</Words>
  <Application>Microsoft Office PowerPoint</Application>
  <PresentationFormat>Màn hình rộng</PresentationFormat>
  <Paragraphs>132</Paragraphs>
  <Slides>12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Chủ đề Office</vt:lpstr>
      <vt:lpstr>Chủ đề Office</vt:lpstr>
      <vt:lpstr>Tam giác cân</vt:lpstr>
      <vt:lpstr>Bản trình bày PowerPoint</vt:lpstr>
      <vt:lpstr>TAM GIÁC CÂN</vt:lpstr>
      <vt:lpstr>Bản trình bày PowerPoint</vt:lpstr>
      <vt:lpstr>Bản trình bày PowerPoint</vt:lpstr>
      <vt:lpstr>Bản trình bày PowerPoint</vt:lpstr>
      <vt:lpstr>TAM GIÁC ĐỀU</vt:lpstr>
      <vt:lpstr>BẢNG TẦN SỐ CÁC GIÁ TRỊ CỦA DẤU HIỆU</vt:lpstr>
      <vt:lpstr>Lập bảng tần số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Tam giác cân</dc:title>
  <dc:creator>Duong Vu</dc:creator>
  <cp:lastModifiedBy>Duong Vu</cp:lastModifiedBy>
  <cp:revision>1</cp:revision>
  <dcterms:created xsi:type="dcterms:W3CDTF">2022-01-16T04:09:14Z</dcterms:created>
  <dcterms:modified xsi:type="dcterms:W3CDTF">2022-01-16T09:04:01Z</dcterms:modified>
</cp:coreProperties>
</file>