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1B1A79-1360-4C15-B553-5A5E061A5B1B}" v="24" dt="2022-01-03T10:29:11.1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0" y="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ong Vu" userId="0a4eaf10660ed78a" providerId="LiveId" clId="{EF1B1A79-1360-4C15-B553-5A5E061A5B1B}"/>
    <pc:docChg chg="custSel modSld">
      <pc:chgData name="Duong Vu" userId="0a4eaf10660ed78a" providerId="LiveId" clId="{EF1B1A79-1360-4C15-B553-5A5E061A5B1B}" dt="2022-01-03T10:29:20.562" v="55" actId="1076"/>
      <pc:docMkLst>
        <pc:docMk/>
      </pc:docMkLst>
      <pc:sldChg chg="addSp modSp mod setBg">
        <pc:chgData name="Duong Vu" userId="0a4eaf10660ed78a" providerId="LiveId" clId="{EF1B1A79-1360-4C15-B553-5A5E061A5B1B}" dt="2022-01-02T03:05:55.657" v="44" actId="26606"/>
        <pc:sldMkLst>
          <pc:docMk/>
          <pc:sldMk cId="2649027743" sldId="256"/>
        </pc:sldMkLst>
        <pc:spChg chg="mod">
          <ac:chgData name="Duong Vu" userId="0a4eaf10660ed78a" providerId="LiveId" clId="{EF1B1A79-1360-4C15-B553-5A5E061A5B1B}" dt="2022-01-02T03:05:55.657" v="44" actId="26606"/>
          <ac:spMkLst>
            <pc:docMk/>
            <pc:sldMk cId="2649027743" sldId="256"/>
            <ac:spMk id="2" creationId="{00000000-0000-0000-0000-000000000000}"/>
          </ac:spMkLst>
        </pc:spChg>
        <pc:spChg chg="mod">
          <ac:chgData name="Duong Vu" userId="0a4eaf10660ed78a" providerId="LiveId" clId="{EF1B1A79-1360-4C15-B553-5A5E061A5B1B}" dt="2022-01-02T03:05:55.657" v="44" actId="26606"/>
          <ac:spMkLst>
            <pc:docMk/>
            <pc:sldMk cId="2649027743" sldId="256"/>
            <ac:spMk id="3" creationId="{00000000-0000-0000-0000-000000000000}"/>
          </ac:spMkLst>
        </pc:spChg>
        <pc:spChg chg="add">
          <ac:chgData name="Duong Vu" userId="0a4eaf10660ed78a" providerId="LiveId" clId="{EF1B1A79-1360-4C15-B553-5A5E061A5B1B}" dt="2022-01-02T03:05:55.657" v="44" actId="26606"/>
          <ac:spMkLst>
            <pc:docMk/>
            <pc:sldMk cId="2649027743" sldId="256"/>
            <ac:spMk id="8" creationId="{4E1BEB12-92AF-4445-98AD-4C7756E7C93B}"/>
          </ac:spMkLst>
        </pc:spChg>
        <pc:spChg chg="add">
          <ac:chgData name="Duong Vu" userId="0a4eaf10660ed78a" providerId="LiveId" clId="{EF1B1A79-1360-4C15-B553-5A5E061A5B1B}" dt="2022-01-02T03:05:55.657" v="44" actId="26606"/>
          <ac:spMkLst>
            <pc:docMk/>
            <pc:sldMk cId="2649027743" sldId="256"/>
            <ac:spMk id="10" creationId="{D0522C2C-7B5C-48A7-A969-03941E5D2E76}"/>
          </ac:spMkLst>
        </pc:spChg>
        <pc:spChg chg="add">
          <ac:chgData name="Duong Vu" userId="0a4eaf10660ed78a" providerId="LiveId" clId="{EF1B1A79-1360-4C15-B553-5A5E061A5B1B}" dt="2022-01-02T03:05:55.657" v="44" actId="26606"/>
          <ac:spMkLst>
            <pc:docMk/>
            <pc:sldMk cId="2649027743" sldId="256"/>
            <ac:spMk id="12" creationId="{9C682A1A-5B2D-4111-BBD6-620165633E5B}"/>
          </ac:spMkLst>
        </pc:spChg>
        <pc:spChg chg="add">
          <ac:chgData name="Duong Vu" userId="0a4eaf10660ed78a" providerId="LiveId" clId="{EF1B1A79-1360-4C15-B553-5A5E061A5B1B}" dt="2022-01-02T03:05:55.657" v="44" actId="26606"/>
          <ac:spMkLst>
            <pc:docMk/>
            <pc:sldMk cId="2649027743" sldId="256"/>
            <ac:spMk id="14" creationId="{D6EE29F2-D77F-4BD0-A20B-334D316A1C9D}"/>
          </ac:spMkLst>
        </pc:spChg>
        <pc:spChg chg="add">
          <ac:chgData name="Duong Vu" userId="0a4eaf10660ed78a" providerId="LiveId" clId="{EF1B1A79-1360-4C15-B553-5A5E061A5B1B}" dt="2022-01-02T03:05:55.657" v="44" actId="26606"/>
          <ac:spMkLst>
            <pc:docMk/>
            <pc:sldMk cId="2649027743" sldId="256"/>
            <ac:spMk id="16" creationId="{22D09ED2-868F-42C6-866E-F92E0CEF314F}"/>
          </ac:spMkLst>
        </pc:spChg>
      </pc:sldChg>
      <pc:sldChg chg="modSp mod">
        <pc:chgData name="Duong Vu" userId="0a4eaf10660ed78a" providerId="LiveId" clId="{EF1B1A79-1360-4C15-B553-5A5E061A5B1B}" dt="2022-01-03T10:29:20.562" v="55" actId="1076"/>
        <pc:sldMkLst>
          <pc:docMk/>
          <pc:sldMk cId="946661152" sldId="257"/>
        </pc:sldMkLst>
        <pc:spChg chg="mod">
          <ac:chgData name="Duong Vu" userId="0a4eaf10660ed78a" providerId="LiveId" clId="{EF1B1A79-1360-4C15-B553-5A5E061A5B1B}" dt="2022-01-03T10:29:13.452" v="54" actId="14100"/>
          <ac:spMkLst>
            <pc:docMk/>
            <pc:sldMk cId="946661152" sldId="257"/>
            <ac:spMk id="4" creationId="{00000000-0000-0000-0000-000000000000}"/>
          </ac:spMkLst>
        </pc:spChg>
        <pc:spChg chg="mod">
          <ac:chgData name="Duong Vu" userId="0a4eaf10660ed78a" providerId="LiveId" clId="{EF1B1A79-1360-4C15-B553-5A5E061A5B1B}" dt="2022-01-03T10:29:20.562" v="55" actId="1076"/>
          <ac:spMkLst>
            <pc:docMk/>
            <pc:sldMk cId="946661152" sldId="257"/>
            <ac:spMk id="5" creationId="{00000000-0000-0000-0000-000000000000}"/>
          </ac:spMkLst>
        </pc:spChg>
      </pc:sldChg>
      <pc:sldChg chg="addSp modSp mod modAnim">
        <pc:chgData name="Duong Vu" userId="0a4eaf10660ed78a" providerId="LiveId" clId="{EF1B1A79-1360-4C15-B553-5A5E061A5B1B}" dt="2021-12-30T02:27:43.916" v="27"/>
        <pc:sldMkLst>
          <pc:docMk/>
          <pc:sldMk cId="1245329731" sldId="258"/>
        </pc:sldMkLst>
        <pc:spChg chg="add mod">
          <ac:chgData name="Duong Vu" userId="0a4eaf10660ed78a" providerId="LiveId" clId="{EF1B1A79-1360-4C15-B553-5A5E061A5B1B}" dt="2021-12-30T02:26:55.714" v="21" actId="1076"/>
          <ac:spMkLst>
            <pc:docMk/>
            <pc:sldMk cId="1245329731" sldId="258"/>
            <ac:spMk id="3" creationId="{7EC2B34D-6CC2-4A08-B7D4-D7D7D8117B36}"/>
          </ac:spMkLst>
        </pc:spChg>
        <pc:spChg chg="add mod">
          <ac:chgData name="Duong Vu" userId="0a4eaf10660ed78a" providerId="LiveId" clId="{EF1B1A79-1360-4C15-B553-5A5E061A5B1B}" dt="2021-12-30T02:26:31.003" v="20" actId="20577"/>
          <ac:spMkLst>
            <pc:docMk/>
            <pc:sldMk cId="1245329731" sldId="258"/>
            <ac:spMk id="27" creationId="{CE7C1FEC-9EFB-42E3-B1ED-504878078B93}"/>
          </ac:spMkLst>
        </pc:spChg>
        <pc:cxnChg chg="mod">
          <ac:chgData name="Duong Vu" userId="0a4eaf10660ed78a" providerId="LiveId" clId="{EF1B1A79-1360-4C15-B553-5A5E061A5B1B}" dt="2021-12-30T02:24:16.222" v="6" actId="1035"/>
          <ac:cxnSpMkLst>
            <pc:docMk/>
            <pc:sldMk cId="1245329731" sldId="258"/>
            <ac:cxnSpMk id="33" creationId="{00000000-0000-0000-0000-000000000000}"/>
          </ac:cxnSpMkLst>
        </pc:cxnChg>
      </pc:sldChg>
      <pc:sldChg chg="addSp modSp mod setBg">
        <pc:chgData name="Duong Vu" userId="0a4eaf10660ed78a" providerId="LiveId" clId="{EF1B1A79-1360-4C15-B553-5A5E061A5B1B}" dt="2022-01-02T03:06:06.438" v="45" actId="26606"/>
        <pc:sldMkLst>
          <pc:docMk/>
          <pc:sldMk cId="751317074" sldId="260"/>
        </pc:sldMkLst>
        <pc:spChg chg="mod">
          <ac:chgData name="Duong Vu" userId="0a4eaf10660ed78a" providerId="LiveId" clId="{EF1B1A79-1360-4C15-B553-5A5E061A5B1B}" dt="2022-01-02T03:06:06.438" v="45" actId="26606"/>
          <ac:spMkLst>
            <pc:docMk/>
            <pc:sldMk cId="751317074" sldId="260"/>
            <ac:spMk id="2" creationId="{00000000-0000-0000-0000-000000000000}"/>
          </ac:spMkLst>
        </pc:spChg>
        <pc:spChg chg="mod">
          <ac:chgData name="Duong Vu" userId="0a4eaf10660ed78a" providerId="LiveId" clId="{EF1B1A79-1360-4C15-B553-5A5E061A5B1B}" dt="2022-01-02T03:06:06.438" v="45" actId="26606"/>
          <ac:spMkLst>
            <pc:docMk/>
            <pc:sldMk cId="751317074" sldId="260"/>
            <ac:spMk id="3" creationId="{00000000-0000-0000-0000-000000000000}"/>
          </ac:spMkLst>
        </pc:spChg>
        <pc:spChg chg="add">
          <ac:chgData name="Duong Vu" userId="0a4eaf10660ed78a" providerId="LiveId" clId="{EF1B1A79-1360-4C15-B553-5A5E061A5B1B}" dt="2022-01-02T03:06:06.438" v="45" actId="26606"/>
          <ac:spMkLst>
            <pc:docMk/>
            <pc:sldMk cId="751317074" sldId="260"/>
            <ac:spMk id="8" creationId="{4E1BEB12-92AF-4445-98AD-4C7756E7C93B}"/>
          </ac:spMkLst>
        </pc:spChg>
        <pc:spChg chg="add">
          <ac:chgData name="Duong Vu" userId="0a4eaf10660ed78a" providerId="LiveId" clId="{EF1B1A79-1360-4C15-B553-5A5E061A5B1B}" dt="2022-01-02T03:06:06.438" v="45" actId="26606"/>
          <ac:spMkLst>
            <pc:docMk/>
            <pc:sldMk cId="751317074" sldId="260"/>
            <ac:spMk id="10" creationId="{D0522C2C-7B5C-48A7-A969-03941E5D2E76}"/>
          </ac:spMkLst>
        </pc:spChg>
        <pc:spChg chg="add">
          <ac:chgData name="Duong Vu" userId="0a4eaf10660ed78a" providerId="LiveId" clId="{EF1B1A79-1360-4C15-B553-5A5E061A5B1B}" dt="2022-01-02T03:06:06.438" v="45" actId="26606"/>
          <ac:spMkLst>
            <pc:docMk/>
            <pc:sldMk cId="751317074" sldId="260"/>
            <ac:spMk id="12" creationId="{9C682A1A-5B2D-4111-BBD6-620165633E5B}"/>
          </ac:spMkLst>
        </pc:spChg>
        <pc:spChg chg="add">
          <ac:chgData name="Duong Vu" userId="0a4eaf10660ed78a" providerId="LiveId" clId="{EF1B1A79-1360-4C15-B553-5A5E061A5B1B}" dt="2022-01-02T03:06:06.438" v="45" actId="26606"/>
          <ac:spMkLst>
            <pc:docMk/>
            <pc:sldMk cId="751317074" sldId="260"/>
            <ac:spMk id="14" creationId="{D6EE29F2-D77F-4BD0-A20B-334D316A1C9D}"/>
          </ac:spMkLst>
        </pc:spChg>
        <pc:spChg chg="add">
          <ac:chgData name="Duong Vu" userId="0a4eaf10660ed78a" providerId="LiveId" clId="{EF1B1A79-1360-4C15-B553-5A5E061A5B1B}" dt="2022-01-02T03:06:06.438" v="45" actId="26606"/>
          <ac:spMkLst>
            <pc:docMk/>
            <pc:sldMk cId="751317074" sldId="260"/>
            <ac:spMk id="16" creationId="{22D09ED2-868F-42C6-866E-F92E0CEF314F}"/>
          </ac:spMkLst>
        </pc:spChg>
      </pc:sldChg>
      <pc:sldChg chg="modSp">
        <pc:chgData name="Duong Vu" userId="0a4eaf10660ed78a" providerId="LiveId" clId="{EF1B1A79-1360-4C15-B553-5A5E061A5B1B}" dt="2022-01-02T12:35:11.014" v="49" actId="20577"/>
        <pc:sldMkLst>
          <pc:docMk/>
          <pc:sldMk cId="688995296" sldId="263"/>
        </pc:sldMkLst>
        <pc:spChg chg="mod">
          <ac:chgData name="Duong Vu" userId="0a4eaf10660ed78a" providerId="LiveId" clId="{EF1B1A79-1360-4C15-B553-5A5E061A5B1B}" dt="2022-01-02T12:35:11.014" v="49" actId="20577"/>
          <ac:spMkLst>
            <pc:docMk/>
            <pc:sldMk cId="688995296" sldId="263"/>
            <ac:spMk id="5" creationId="{00000000-0000-0000-0000-000000000000}"/>
          </ac:spMkLst>
        </pc:spChg>
      </pc:sldChg>
      <pc:sldChg chg="addSp modSp mod modAnim">
        <pc:chgData name="Duong Vu" userId="0a4eaf10660ed78a" providerId="LiveId" clId="{EF1B1A79-1360-4C15-B553-5A5E061A5B1B}" dt="2021-12-30T02:29:05.818" v="43"/>
        <pc:sldMkLst>
          <pc:docMk/>
          <pc:sldMk cId="590246840" sldId="265"/>
        </pc:sldMkLst>
        <pc:spChg chg="add mod">
          <ac:chgData name="Duong Vu" userId="0a4eaf10660ed78a" providerId="LiveId" clId="{EF1B1A79-1360-4C15-B553-5A5E061A5B1B}" dt="2021-12-30T02:28:35.215" v="37" actId="1076"/>
          <ac:spMkLst>
            <pc:docMk/>
            <pc:sldMk cId="590246840" sldId="265"/>
            <ac:spMk id="23" creationId="{FAE1CECA-CAC7-4CCD-8E5F-FC2970E033C0}"/>
          </ac:spMkLst>
        </pc:spChg>
        <pc:spChg chg="add mod">
          <ac:chgData name="Duong Vu" userId="0a4eaf10660ed78a" providerId="LiveId" clId="{EF1B1A79-1360-4C15-B553-5A5E061A5B1B}" dt="2021-12-30T02:28:22.992" v="35" actId="1076"/>
          <ac:spMkLst>
            <pc:docMk/>
            <pc:sldMk cId="590246840" sldId="265"/>
            <ac:spMk id="24" creationId="{91A59062-872E-4019-B223-DB4E734163CB}"/>
          </ac:spMkLst>
        </pc:spChg>
        <pc:cxnChg chg="mod">
          <ac:chgData name="Duong Vu" userId="0a4eaf10660ed78a" providerId="LiveId" clId="{EF1B1A79-1360-4C15-B553-5A5E061A5B1B}" dt="2021-12-30T02:25:01.695" v="12" actId="1036"/>
          <ac:cxnSpMkLst>
            <pc:docMk/>
            <pc:sldMk cId="590246840" sldId="265"/>
            <ac:cxnSpMk id="19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165147"/>
            <a:ext cx="7066893" cy="4978354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1574772"/>
            <a:ext cx="1456680" cy="14171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209872" y="1119429"/>
            <a:ext cx="2240924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8950" y="1454369"/>
            <a:ext cx="5733470" cy="2063314"/>
          </a:xfrm>
        </p:spPr>
        <p:txBody>
          <a:bodyPr>
            <a:normAutofit/>
          </a:bodyPr>
          <a:lstStyle/>
          <a:p>
            <a:pPr algn="r"/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tập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8950" y="3586740"/>
            <a:ext cx="5733470" cy="997082"/>
          </a:xfrm>
        </p:spPr>
        <p:txBody>
          <a:bodyPr>
            <a:normAutofit/>
          </a:bodyPr>
          <a:lstStyle/>
          <a:p>
            <a:pPr algn="r"/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: </a:t>
            </a:r>
            <a:r>
              <a:rPr lang="en-US" dirty="0" err="1"/>
              <a:t>Nguyễn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Lê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27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61999" y="1840437"/>
                <a:ext cx="4495801" cy="48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Thay x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vào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hàm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số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 y = - 3x ta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được</a:t>
                </a:r>
                <a:endParaRPr lang="en-US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99" y="1840437"/>
                <a:ext cx="4495801" cy="484876"/>
              </a:xfrm>
              <a:prstGeom prst="rect">
                <a:avLst/>
              </a:prstGeom>
              <a:blipFill>
                <a:blip r:embed="rId2"/>
                <a:stretch>
                  <a:fillRect l="-1084" b="-632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991572" y="1725533"/>
                <a:ext cx="2056460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=−3.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US" b="0" i="0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1572" y="1725533"/>
                <a:ext cx="2056460" cy="7146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7030" y="2580131"/>
                <a:ext cx="3737370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ậ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;1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𝑡h𝑢</m:t>
                      </m:r>
                      <m:r>
                        <a:rPr lang="en-US" b="0" i="1" smtClean="0">
                          <a:latin typeface="Cambria Math"/>
                        </a:rPr>
                        <m:t>ộ</m:t>
                      </m:r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 đồ </m:t>
                      </m:r>
                      <m:r>
                        <a:rPr lang="en-US" b="0" i="1" smtClean="0">
                          <a:latin typeface="Cambria Math"/>
                        </a:rPr>
                        <m:t>𝑡h</m:t>
                      </m:r>
                      <m:r>
                        <a:rPr lang="en-US" b="0" i="1" smtClean="0">
                          <a:latin typeface="Cambria Math"/>
                        </a:rPr>
                        <m:t>ị </m:t>
                      </m:r>
                      <m:r>
                        <a:rPr lang="en-US" b="0" i="1" smtClean="0">
                          <a:latin typeface="Cambria Math"/>
                        </a:rPr>
                        <m:t>h</m:t>
                      </m:r>
                      <m:r>
                        <a:rPr lang="en-US" b="0" i="1" smtClean="0">
                          <a:latin typeface="Cambria Math"/>
                        </a:rPr>
                        <m:t>à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𝑠</m:t>
                      </m:r>
                      <m:r>
                        <a:rPr lang="en-US" b="0" i="1" smtClean="0">
                          <a:latin typeface="Cambria Math"/>
                        </a:rPr>
                        <m:t>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030" y="2580131"/>
                <a:ext cx="3737370" cy="71468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79524" y="3401423"/>
                <a:ext cx="4005584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;1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𝑘h</m:t>
                      </m:r>
                      <m:r>
                        <a:rPr lang="en-US" b="0" i="1" smtClean="0">
                          <a:latin typeface="Cambria Math"/>
                        </a:rPr>
                        <m:t>ô</m:t>
                      </m:r>
                      <m:r>
                        <a:rPr lang="en-US" b="0" i="1" smtClean="0">
                          <a:latin typeface="Cambria Math"/>
                        </a:rPr>
                        <m:t>𝑛𝑔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𝑡h𝑢</m:t>
                      </m:r>
                      <m:r>
                        <a:rPr lang="en-US" b="0" i="1" smtClean="0">
                          <a:latin typeface="Cambria Math"/>
                        </a:rPr>
                        <m:t>ộ</m:t>
                      </m:r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 đồ </m:t>
                      </m:r>
                      <m:r>
                        <a:rPr lang="en-US" b="0" i="1" smtClean="0">
                          <a:latin typeface="Cambria Math"/>
                        </a:rPr>
                        <m:t>𝑡h</m:t>
                      </m:r>
                      <m:r>
                        <a:rPr lang="en-US" b="0" i="1" smtClean="0">
                          <a:latin typeface="Cambria Math"/>
                        </a:rPr>
                        <m:t>ị </m:t>
                      </m:r>
                      <m:r>
                        <a:rPr lang="en-US" b="0" i="1" smtClean="0">
                          <a:latin typeface="Cambria Math"/>
                        </a:rPr>
                        <m:t>h</m:t>
                      </m:r>
                      <m:r>
                        <a:rPr lang="en-US" b="0" i="1" smtClean="0">
                          <a:latin typeface="Cambria Math"/>
                        </a:rPr>
                        <m:t>à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𝑠</m:t>
                      </m:r>
                      <m:r>
                        <a:rPr lang="en-US" b="0" i="1" smtClean="0">
                          <a:latin typeface="Cambria Math"/>
                        </a:rPr>
                        <m:t>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24" y="3401423"/>
                <a:ext cx="4005584" cy="71468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437522" y="4258592"/>
                <a:ext cx="29785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0;0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𝑡h𝑢</m:t>
                      </m:r>
                      <m:r>
                        <a:rPr lang="en-US" b="0" i="1" smtClean="0">
                          <a:latin typeface="Cambria Math"/>
                        </a:rPr>
                        <m:t>ộ</m:t>
                      </m:r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 đồ </m:t>
                      </m:r>
                      <m:r>
                        <a:rPr lang="en-US" b="0" i="1" smtClean="0">
                          <a:latin typeface="Cambria Math"/>
                        </a:rPr>
                        <m:t>𝑡h</m:t>
                      </m:r>
                      <m:r>
                        <a:rPr lang="en-US" b="0" i="1" smtClean="0">
                          <a:latin typeface="Cambria Math"/>
                        </a:rPr>
                        <m:t>ị </m:t>
                      </m:r>
                      <m:r>
                        <a:rPr lang="en-US" b="0" i="1" smtClean="0">
                          <a:latin typeface="Cambria Math"/>
                        </a:rPr>
                        <m:t>h</m:t>
                      </m:r>
                      <m:r>
                        <a:rPr lang="en-US" b="0" i="1" smtClean="0">
                          <a:latin typeface="Cambria Math"/>
                        </a:rPr>
                        <m:t>à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𝑠</m:t>
                      </m:r>
                      <m:r>
                        <a:rPr lang="en-US" b="0" i="1" smtClean="0">
                          <a:latin typeface="Cambria Math"/>
                        </a:rPr>
                        <m:t>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7522" y="4258592"/>
                <a:ext cx="297850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30" y="104361"/>
            <a:ext cx="6553200" cy="100763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87030" y="1428750"/>
            <a:ext cx="2137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66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278618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Cho x = 2, ta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y = -1. Ta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được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điểm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A(2 ; -1)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264795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 Math" pitchFamily="18" charset="0"/>
                <a:ea typeface="Cambria Math" pitchFamily="18" charset="0"/>
              </a:rPr>
              <a:t>Đường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thẳng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OA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là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đồ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thị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hàm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số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y = -0,5x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6400800" y="2450611"/>
            <a:ext cx="1943100" cy="1733007"/>
            <a:chOff x="6400800" y="1524543"/>
            <a:chExt cx="1943100" cy="1733007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6858000" y="1581150"/>
              <a:ext cx="0" cy="1676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6400800" y="2609850"/>
              <a:ext cx="19050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8115300" y="2539484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mbria Math" pitchFamily="18" charset="0"/>
                  <a:ea typeface="Cambria Math" pitchFamily="18" charset="0"/>
                </a:rPr>
                <a:t>x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675117" y="1524543"/>
              <a:ext cx="15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mbria Math" pitchFamily="18" charset="0"/>
                  <a:ea typeface="Cambria Math" pitchFamily="18" charset="0"/>
                </a:rPr>
                <a:t>y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6825345" y="2293074"/>
              <a:ext cx="762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7148652" y="2616381"/>
              <a:ext cx="762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7473045" y="2609850"/>
              <a:ext cx="762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827517" y="2933157"/>
              <a:ext cx="762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6858000" y="2933157"/>
              <a:ext cx="653145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511145" y="2609851"/>
              <a:ext cx="0" cy="323306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7511145" y="2774769"/>
              <a:ext cx="1850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mbria Math" pitchFamily="18" charset="0"/>
                  <a:ea typeface="Cambria Math" pitchFamily="18" charset="0"/>
                </a:rPr>
                <a:t>A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609807" y="2526422"/>
              <a:ext cx="198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mbria Math" pitchFamily="18" charset="0"/>
                  <a:ea typeface="Cambria Math" pitchFamily="18" charset="0"/>
                </a:rPr>
                <a:t>O</a:t>
              </a:r>
            </a:p>
          </p:txBody>
        </p:sp>
        <p:cxnSp>
          <p:nvCxnSpPr>
            <p:cNvPr id="33" name="Straight Connector 32"/>
            <p:cNvCxnSpPr>
              <a:cxnSpLocks/>
            </p:cNvCxnSpPr>
            <p:nvPr/>
          </p:nvCxnSpPr>
          <p:spPr>
            <a:xfrm>
              <a:off x="6479858" y="2413421"/>
              <a:ext cx="1371601" cy="704226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685800" y="334541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 Math" pitchFamily="18" charset="0"/>
                <a:ea typeface="Cambria Math" pitchFamily="18" charset="0"/>
              </a:rPr>
              <a:t>Từ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đồ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thị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ta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thấy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: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2304" y="3661648"/>
            <a:ext cx="4767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a) f(2) = -1 ; f(-2) = 1  ;  f(4) = -2  ; f(0) =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42256" y="4019550"/>
                <a:ext cx="5541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)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256" y="4019550"/>
                <a:ext cx="5541389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685800" y="440055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c)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Khi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y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dương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thì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x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âm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 ; 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khi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y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âm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thì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x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dương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7150"/>
            <a:ext cx="7164694" cy="1447800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642256" y="1809750"/>
            <a:ext cx="2786744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7EC2B34D-6CC2-4A08-B7D4-D7D7D8117B36}"/>
              </a:ext>
            </a:extLst>
          </p:cNvPr>
          <p:cNvSpPr txBox="1"/>
          <p:nvPr/>
        </p:nvSpPr>
        <p:spPr>
          <a:xfrm>
            <a:off x="7465865" y="3452490"/>
            <a:ext cx="470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vi-VN" dirty="0"/>
          </a:p>
        </p:txBody>
      </p:sp>
      <p:sp>
        <p:nvSpPr>
          <p:cNvPr id="27" name="Hộp Văn bản 26">
            <a:extLst>
              <a:ext uri="{FF2B5EF4-FFF2-40B4-BE49-F238E27FC236}">
                <a16:creationId xmlns:a16="http://schemas.microsoft.com/office/drawing/2014/main" id="{CE7C1FEC-9EFB-42E3-B1ED-504878078B93}"/>
              </a:ext>
            </a:extLst>
          </p:cNvPr>
          <p:cNvSpPr txBox="1"/>
          <p:nvPr/>
        </p:nvSpPr>
        <p:spPr>
          <a:xfrm>
            <a:off x="6594159" y="3760185"/>
            <a:ext cx="470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24532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6" grpId="0"/>
      <p:bldP spid="37" grpId="0"/>
      <p:bldP spid="39" grpId="0"/>
      <p:bldP spid="40" grpId="0"/>
      <p:bldP spid="42" grpId="0"/>
      <p:bldP spid="3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165147"/>
            <a:ext cx="7066893" cy="4978354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1574772"/>
            <a:ext cx="1456680" cy="14171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209872" y="1119429"/>
            <a:ext cx="2240924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8950" y="1454369"/>
            <a:ext cx="5733470" cy="2063314"/>
          </a:xfrm>
        </p:spPr>
        <p:txBody>
          <a:bodyPr>
            <a:normAutofit/>
          </a:bodyPr>
          <a:lstStyle/>
          <a:p>
            <a:pPr algn="r"/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II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8950" y="3586740"/>
            <a:ext cx="5733470" cy="997082"/>
          </a:xfrm>
        </p:spPr>
        <p:txBody>
          <a:bodyPr>
            <a:normAutofit/>
          </a:bodyPr>
          <a:lstStyle/>
          <a:p>
            <a:pPr algn="r"/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</a:t>
            </a:r>
            <a:r>
              <a:rPr lang="en-US" dirty="0" err="1"/>
              <a:t>Nguyễn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Lê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17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266009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y = </a:t>
            </a:r>
            <a:r>
              <a:rPr lang="en-US" dirty="0" err="1"/>
              <a:t>kx</a:t>
            </a:r>
            <a:r>
              <a:rPr lang="en-US" dirty="0"/>
              <a:t> (k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hằng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0) </a:t>
            </a:r>
            <a:r>
              <a:rPr lang="en-US" dirty="0" err="1"/>
              <a:t>thì</a:t>
            </a:r>
            <a:r>
              <a:rPr lang="en-US" dirty="0"/>
              <a:t> ta </a:t>
            </a:r>
            <a:r>
              <a:rPr lang="en-US" dirty="0" err="1"/>
              <a:t>nói</a:t>
            </a:r>
            <a:r>
              <a:rPr lang="en-US" dirty="0"/>
              <a:t> y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lệ</a:t>
            </a:r>
            <a:r>
              <a:rPr lang="en-US" dirty="0"/>
              <a:t> </a:t>
            </a:r>
            <a:r>
              <a:rPr lang="en-US" dirty="0" err="1"/>
              <a:t>thuận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x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k.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62000" y="1781853"/>
            <a:ext cx="1458690" cy="409575"/>
            <a:chOff x="370110" y="1962150"/>
            <a:chExt cx="1458690" cy="409575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753010"/>
                </p:ext>
              </p:extLst>
            </p:nvPr>
          </p:nvGraphicFramePr>
          <p:xfrm>
            <a:off x="609600" y="1962150"/>
            <a:ext cx="121920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1511300" imgH="508000" progId="Equation.DSMT4">
                    <p:embed/>
                  </p:oleObj>
                </mc:Choice>
                <mc:Fallback>
                  <p:oleObj r:id="rId2" imgW="1511300" imgH="508000" progId="Equation.DSMT4">
                    <p:embed/>
                    <p:pic>
                      <p:nvPicPr>
                        <p:cNvPr id="6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1962150"/>
                          <a:ext cx="1219200" cy="4095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370110" y="1975212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</p:grp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400300" y="1790700"/>
            <a:ext cx="1181100" cy="400050"/>
            <a:chOff x="2743200" y="1982288"/>
            <a:chExt cx="1181100" cy="400050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45933715"/>
                </p:ext>
              </p:extLst>
            </p:nvPr>
          </p:nvGraphicFramePr>
          <p:xfrm>
            <a:off x="2971800" y="1982288"/>
            <a:ext cx="952500" cy="400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4" imgW="1104900" imgH="457200" progId="Equation.DSMT4">
                    <p:embed/>
                  </p:oleObj>
                </mc:Choice>
                <mc:Fallback>
                  <p:oleObj r:id="rId4" imgW="1104900" imgH="457200" progId="Equation.DSMT4">
                    <p:embed/>
                    <p:pic>
                      <p:nvPicPr>
                        <p:cNvPr id="1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1800" y="1982288"/>
                          <a:ext cx="952500" cy="4000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TextBox 10"/>
            <p:cNvSpPr txBox="1"/>
            <p:nvPr/>
          </p:nvSpPr>
          <p:spPr>
            <a:xfrm>
              <a:off x="2743200" y="198664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</p:grp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298269" y="2340974"/>
            <a:ext cx="5257800" cy="371475"/>
            <a:chOff x="3276600" y="3333750"/>
            <a:chExt cx="5257800" cy="371475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3880699"/>
                </p:ext>
              </p:extLst>
            </p:nvPr>
          </p:nvGraphicFramePr>
          <p:xfrm>
            <a:off x="3581400" y="3333750"/>
            <a:ext cx="381000" cy="371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6" imgW="405696" imgH="393018" progId="Equation.DSMT4">
                    <p:embed/>
                  </p:oleObj>
                </mc:Choice>
                <mc:Fallback>
                  <p:oleObj r:id="rId6" imgW="405696" imgH="393018" progId="Equation.DSMT4">
                    <p:embed/>
                    <p:pic>
                      <p:nvPicPr>
                        <p:cNvPr id="14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81400" y="3333750"/>
                          <a:ext cx="381000" cy="3714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3276600" y="3333750"/>
              <a:ext cx="525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2.          hay </a:t>
              </a:r>
              <a:r>
                <a:rPr lang="en-US" dirty="0" err="1"/>
                <a:t>xy</a:t>
              </a:r>
              <a:r>
                <a:rPr lang="en-US" dirty="0"/>
                <a:t> = a </a:t>
              </a:r>
              <a:r>
                <a:rPr lang="en-US" dirty="0" err="1"/>
                <a:t>thì</a:t>
              </a:r>
              <a:r>
                <a:rPr lang="en-US" dirty="0"/>
                <a:t> y </a:t>
              </a:r>
              <a:r>
                <a:rPr lang="en-US" dirty="0" err="1"/>
                <a:t>tỉ</a:t>
              </a:r>
              <a:r>
                <a:rPr lang="en-US" dirty="0"/>
                <a:t> </a:t>
              </a:r>
              <a:r>
                <a:rPr lang="en-US" dirty="0" err="1"/>
                <a:t>lệ</a:t>
              </a:r>
              <a:r>
                <a:rPr lang="en-US" dirty="0"/>
                <a:t> </a:t>
              </a:r>
              <a:r>
                <a:rPr lang="en-US" dirty="0" err="1"/>
                <a:t>nghịch</a:t>
              </a:r>
              <a:r>
                <a:rPr lang="en-US" dirty="0"/>
                <a:t> </a:t>
              </a:r>
              <a:r>
                <a:rPr lang="en-US" dirty="0" err="1"/>
                <a:t>với</a:t>
              </a:r>
              <a:r>
                <a:rPr lang="en-US" dirty="0"/>
                <a:t> x </a:t>
              </a:r>
              <a:r>
                <a:rPr lang="en-US" dirty="0" err="1"/>
                <a:t>theo</a:t>
              </a:r>
              <a:r>
                <a:rPr lang="en-US" dirty="0"/>
                <a:t> </a:t>
              </a:r>
              <a:r>
                <a:rPr lang="en-US" dirty="0" err="1"/>
                <a:t>hệ</a:t>
              </a:r>
              <a:r>
                <a:rPr lang="en-US" dirty="0"/>
                <a:t> </a:t>
              </a:r>
              <a:r>
                <a:rPr lang="en-US" dirty="0" err="1"/>
                <a:t>số</a:t>
              </a:r>
              <a:r>
                <a:rPr lang="en-US" dirty="0"/>
                <a:t> a</a:t>
              </a:r>
            </a:p>
          </p:txBody>
        </p:sp>
      </p:grp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685800" y="2724318"/>
            <a:ext cx="1714500" cy="369332"/>
            <a:chOff x="685800" y="2724318"/>
            <a:chExt cx="1714500" cy="369332"/>
          </a:xfrm>
        </p:grpSpPr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7522655"/>
                </p:ext>
              </p:extLst>
            </p:nvPr>
          </p:nvGraphicFramePr>
          <p:xfrm>
            <a:off x="942975" y="2800350"/>
            <a:ext cx="1457325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8" imgW="1473200" imgH="228600" progId="Equation.DSMT4">
                    <p:embed/>
                  </p:oleObj>
                </mc:Choice>
                <mc:Fallback>
                  <p:oleObj r:id="rId8" imgW="1473200" imgH="228600" progId="Equation.DSMT4">
                    <p:embed/>
                    <p:pic>
                      <p:nvPicPr>
                        <p:cNvPr id="21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2975" y="2800350"/>
                          <a:ext cx="1457325" cy="228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685800" y="272431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95600" y="2725267"/>
            <a:ext cx="1143000" cy="390532"/>
            <a:chOff x="2895600" y="2725267"/>
            <a:chExt cx="1143000" cy="390532"/>
          </a:xfrm>
        </p:grpSpPr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95574610"/>
                </p:ext>
              </p:extLst>
            </p:nvPr>
          </p:nvGraphicFramePr>
          <p:xfrm>
            <a:off x="3124200" y="2734799"/>
            <a:ext cx="91440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10" imgW="1104900" imgH="457200" progId="Equation.DSMT4">
                    <p:embed/>
                  </p:oleObj>
                </mc:Choice>
                <mc:Fallback>
                  <p:oleObj r:id="rId10" imgW="1104900" imgH="457200" progId="Equation.DSMT4">
                    <p:embed/>
                    <p:pic>
                      <p:nvPicPr>
                        <p:cNvPr id="23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4200" y="2734799"/>
                          <a:ext cx="914400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2895600" y="2725267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81000" y="3225828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3.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y = ax (a ≠ 0)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qua </a:t>
            </a:r>
            <a:r>
              <a:rPr lang="en-US" dirty="0" err="1"/>
              <a:t>gốc</a:t>
            </a:r>
            <a:r>
              <a:rPr lang="en-US" dirty="0"/>
              <a:t> </a:t>
            </a:r>
            <a:r>
              <a:rPr lang="en-US" dirty="0" err="1"/>
              <a:t>tọa</a:t>
            </a:r>
            <a:r>
              <a:rPr lang="en-US" dirty="0"/>
              <a:t> </a:t>
            </a:r>
            <a:r>
              <a:rPr lang="en-US" dirty="0" err="1"/>
              <a:t>độ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71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400"/>
            <a:ext cx="8229600" cy="857250"/>
          </a:xfrm>
        </p:spPr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695258"/>
              </p:ext>
            </p:extLst>
          </p:nvPr>
        </p:nvGraphicFramePr>
        <p:xfrm>
          <a:off x="1014276" y="1428750"/>
          <a:ext cx="3122295" cy="4213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520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84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-4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-1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-10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66800" y="1061650"/>
            <a:ext cx="3048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 1</a:t>
            </a:r>
            <a:r>
              <a:rPr kumimoji="0" lang="sv-S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Cho x,y TLT , điền vào ô trống</a:t>
            </a:r>
            <a:endParaRPr kumimoji="0" 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226695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954957"/>
              </p:ext>
            </p:extLst>
          </p:nvPr>
        </p:nvGraphicFramePr>
        <p:xfrm>
          <a:off x="1066800" y="2724150"/>
          <a:ext cx="3122295" cy="5694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520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-4</a:t>
                      </a:r>
                      <a:endParaRPr lang="en-US" sz="120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-1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1" i="1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1" i="1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1" i="1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1" i="1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-10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475414"/>
              </p:ext>
            </p:extLst>
          </p:nvPr>
        </p:nvGraphicFramePr>
        <p:xfrm>
          <a:off x="2266950" y="3486150"/>
          <a:ext cx="12573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69449" imgH="393529" progId="Equation.DSMT4">
                  <p:embed/>
                </p:oleObj>
              </mc:Choice>
              <mc:Fallback>
                <p:oleObj r:id="rId2" imgW="1269449" imgH="393529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3486150"/>
                        <a:ext cx="12573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295400" y="348615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Từ</a:t>
            </a:r>
            <a:r>
              <a:rPr lang="en-US" dirty="0"/>
              <a:t> y = </a:t>
            </a:r>
            <a:r>
              <a:rPr lang="en-US" dirty="0" err="1"/>
              <a:t>kx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2984372"/>
            <a:ext cx="266700" cy="446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69704" y="2680325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00400" y="2991434"/>
            <a:ext cx="381000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33800" y="268032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27644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437071"/>
              </p:ext>
            </p:extLst>
          </p:nvPr>
        </p:nvGraphicFramePr>
        <p:xfrm>
          <a:off x="1014276" y="1428750"/>
          <a:ext cx="3122295" cy="4213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520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84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-5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-2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-10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30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66800" y="1061650"/>
            <a:ext cx="3048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 2</a:t>
            </a:r>
            <a:r>
              <a:rPr kumimoji="0" lang="sv-S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Cho x,y TLN , điền vào ô trống</a:t>
            </a:r>
            <a:endParaRPr kumimoji="0" 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226695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495286"/>
              </p:ext>
            </p:extLst>
          </p:nvPr>
        </p:nvGraphicFramePr>
        <p:xfrm>
          <a:off x="1066800" y="2724150"/>
          <a:ext cx="3122295" cy="5694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520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VNI-Times"/>
                          <a:ea typeface="Times New Roman"/>
                          <a:cs typeface="Times New Roman"/>
                        </a:rPr>
                        <a:t>-5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-2</a:t>
                      </a:r>
                      <a:endParaRPr lang="en-US" sz="1200" b="1" i="1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VNI-Times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1" i="1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b="1" i="1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VNI-Times"/>
                          <a:ea typeface="Times New Roman"/>
                          <a:cs typeface="Times New Roman"/>
                        </a:rPr>
                        <a:t>-10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30</a:t>
                      </a:r>
                      <a:endParaRPr lang="en-US" sz="1200" b="1" i="1" dirty="0">
                        <a:effectLst/>
                        <a:latin typeface="VNI-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VNI-Times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95400" y="348615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= </a:t>
            </a:r>
            <a:r>
              <a:rPr lang="en-US" dirty="0" err="1"/>
              <a:t>xy</a:t>
            </a:r>
            <a:r>
              <a:rPr lang="en-US" dirty="0"/>
              <a:t> = 1.30 = 30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76400" y="2984372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90800" y="298437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22004" y="268032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33800" y="268032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8899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04775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/>
              <a:t>Bài</a:t>
            </a:r>
            <a:r>
              <a:rPr lang="en-US" b="1" u="sng" dirty="0"/>
              <a:t> 3</a:t>
            </a:r>
            <a:r>
              <a:rPr lang="en-US" dirty="0"/>
              <a:t>: Chia </a:t>
            </a:r>
            <a:r>
              <a:rPr lang="en-US" dirty="0" err="1"/>
              <a:t>số</a:t>
            </a:r>
            <a:r>
              <a:rPr lang="en-US" dirty="0"/>
              <a:t> 156 </a:t>
            </a:r>
            <a:r>
              <a:rPr lang="en-US" dirty="0" err="1"/>
              <a:t>thành</a:t>
            </a:r>
            <a:r>
              <a:rPr lang="en-US" dirty="0"/>
              <a:t> 3 </a:t>
            </a:r>
            <a:r>
              <a:rPr lang="en-US" dirty="0" err="1"/>
              <a:t>số</a:t>
            </a:r>
            <a:endParaRPr lang="en-US" dirty="0"/>
          </a:p>
          <a:p>
            <a:r>
              <a:rPr lang="en-US" dirty="0"/>
              <a:t>a) TLT </a:t>
            </a:r>
            <a:r>
              <a:rPr lang="en-US" dirty="0" err="1"/>
              <a:t>với</a:t>
            </a:r>
            <a:r>
              <a:rPr lang="en-US" dirty="0"/>
              <a:t> 3; 4; 6.</a:t>
            </a:r>
          </a:p>
          <a:p>
            <a:r>
              <a:rPr lang="en-US" dirty="0"/>
              <a:t>b) TLN </a:t>
            </a:r>
            <a:r>
              <a:rPr lang="en-US" dirty="0" err="1"/>
              <a:t>với</a:t>
            </a:r>
            <a:r>
              <a:rPr lang="en-US" dirty="0"/>
              <a:t> 2, 3, 4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984585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41935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a) </a:t>
            </a:r>
            <a:r>
              <a:rPr lang="en-US" dirty="0" err="1"/>
              <a:t>Gọi</a:t>
            </a:r>
            <a:r>
              <a:rPr lang="en-US" dirty="0"/>
              <a:t> 3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lượt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a, b, c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ta </a:t>
            </a:r>
            <a:r>
              <a:rPr lang="en-US" dirty="0" err="1"/>
              <a:t>có</a:t>
            </a:r>
            <a:r>
              <a:rPr lang="en-US" dirty="0"/>
              <a:t>: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178448"/>
              </p:ext>
            </p:extLst>
          </p:nvPr>
        </p:nvGraphicFramePr>
        <p:xfrm>
          <a:off x="4728293" y="2414041"/>
          <a:ext cx="6858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85800" imgH="393700" progId="Equation.DSMT4">
                  <p:embed/>
                </p:oleObj>
              </mc:Choice>
              <mc:Fallback>
                <p:oleObj r:id="rId2" imgW="685800" imgH="3937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8293" y="2414041"/>
                        <a:ext cx="6858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73051" y="2406731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và</a:t>
            </a:r>
            <a:r>
              <a:rPr lang="en-US" dirty="0"/>
              <a:t> a+ b + c=156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2888218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Áp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T/C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dãy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nhau</a:t>
            </a:r>
            <a:endParaRPr lang="en-US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345878"/>
              </p:ext>
            </p:extLst>
          </p:nvPr>
        </p:nvGraphicFramePr>
        <p:xfrm>
          <a:off x="3886200" y="2895866"/>
          <a:ext cx="20859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082800" imgH="393700" progId="Equation.DSMT4">
                  <p:embed/>
                </p:oleObj>
              </mc:Choice>
              <mc:Fallback>
                <p:oleObj r:id="rId4" imgW="2082800" imgH="3937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895866"/>
                        <a:ext cx="20859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87284"/>
              </p:ext>
            </p:extLst>
          </p:nvPr>
        </p:nvGraphicFramePr>
        <p:xfrm>
          <a:off x="6019800" y="3057525"/>
          <a:ext cx="2895600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2717800" imgH="203200" progId="Equation.DSMT4">
                  <p:embed/>
                </p:oleObj>
              </mc:Choice>
              <mc:Fallback>
                <p:oleObj r:id="rId6" imgW="2717800" imgH="2032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057525"/>
                        <a:ext cx="2895600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04800" y="356235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b) </a:t>
            </a:r>
            <a:r>
              <a:rPr lang="fr-FR" dirty="0" err="1"/>
              <a:t>Gọi</a:t>
            </a:r>
            <a:r>
              <a:rPr lang="fr-FR" dirty="0"/>
              <a:t> 3 </a:t>
            </a:r>
            <a:r>
              <a:rPr lang="fr-FR" dirty="0" err="1"/>
              <a:t>số</a:t>
            </a:r>
            <a:r>
              <a:rPr lang="fr-FR" dirty="0"/>
              <a:t> </a:t>
            </a:r>
            <a:r>
              <a:rPr lang="fr-FR" dirty="0" err="1"/>
              <a:t>lần</a:t>
            </a:r>
            <a:r>
              <a:rPr lang="fr-FR" dirty="0"/>
              <a:t> </a:t>
            </a:r>
            <a:r>
              <a:rPr lang="fr-FR" dirty="0" err="1"/>
              <a:t>lượt</a:t>
            </a:r>
            <a:r>
              <a:rPr lang="fr-FR" dirty="0"/>
              <a:t> là a, b, 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33400" y="409575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Theo </a:t>
            </a:r>
            <a:r>
              <a:rPr lang="en-US" dirty="0" err="1"/>
              <a:t>bài</a:t>
            </a:r>
            <a:r>
              <a:rPr lang="en-US" dirty="0"/>
              <a:t> ta </a:t>
            </a:r>
            <a:r>
              <a:rPr lang="en-US" dirty="0" err="1"/>
              <a:t>có</a:t>
            </a:r>
            <a:r>
              <a:rPr lang="en-US" dirty="0"/>
              <a:t>: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075303"/>
              </p:ext>
            </p:extLst>
          </p:nvPr>
        </p:nvGraphicFramePr>
        <p:xfrm>
          <a:off x="2057400" y="3985141"/>
          <a:ext cx="14478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1459866" imgH="583947" progId="Equation.DSMT4">
                  <p:embed/>
                </p:oleObj>
              </mc:Choice>
              <mc:Fallback>
                <p:oleObj r:id="rId8" imgW="1459866" imgH="583947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85141"/>
                        <a:ext cx="14478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626358"/>
              </p:ext>
            </p:extLst>
          </p:nvPr>
        </p:nvGraphicFramePr>
        <p:xfrm>
          <a:off x="3581400" y="4171950"/>
          <a:ext cx="30480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3048000" imgH="393700" progId="Equation.DSMT4">
                  <p:embed/>
                </p:oleObj>
              </mc:Choice>
              <mc:Fallback>
                <p:oleObj r:id="rId10" imgW="3048000" imgH="3937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71950"/>
                        <a:ext cx="30480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353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97155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/>
              <a:t>Bài</a:t>
            </a:r>
            <a:r>
              <a:rPr lang="en-US" b="1" u="sng" dirty="0"/>
              <a:t> 4</a:t>
            </a:r>
            <a:r>
              <a:rPr lang="en-US" dirty="0"/>
              <a:t>: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y = 2x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817612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Cho x = 1 </a:t>
            </a:r>
            <a:r>
              <a:rPr lang="en-US" dirty="0" err="1"/>
              <a:t>thì</a:t>
            </a:r>
            <a:r>
              <a:rPr lang="en-US" dirty="0"/>
              <a:t> y = 2. Ta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A(1 ; 2)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473147" y="1242151"/>
            <a:ext cx="1943100" cy="1847334"/>
            <a:chOff x="6400800" y="1454847"/>
            <a:chExt cx="1943100" cy="1847334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6858000" y="1581150"/>
              <a:ext cx="0" cy="1676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6400800" y="2609850"/>
              <a:ext cx="19050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8115300" y="2539484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mbria Math" pitchFamily="18" charset="0"/>
                  <a:ea typeface="Cambria Math" pitchFamily="18" charset="0"/>
                </a:rPr>
                <a:t>x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75117" y="1524543"/>
              <a:ext cx="15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mbria Math" pitchFamily="18" charset="0"/>
                  <a:ea typeface="Cambria Math" pitchFamily="18" charset="0"/>
                </a:rPr>
                <a:t>y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6825345" y="2293074"/>
              <a:ext cx="762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7148652" y="2616381"/>
              <a:ext cx="762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821556" y="1950079"/>
              <a:ext cx="762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827517" y="2933157"/>
              <a:ext cx="762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>
              <a:off x="6858000" y="2283278"/>
              <a:ext cx="653145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>
              <a:off x="7018254" y="1792285"/>
              <a:ext cx="0" cy="323306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7153336" y="1774230"/>
              <a:ext cx="1850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mbria Math" pitchFamily="18" charset="0"/>
                  <a:ea typeface="Cambria Math" pitchFamily="18" charset="0"/>
                </a:rPr>
                <a:t>A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09807" y="2526422"/>
              <a:ext cx="198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mbria Math" pitchFamily="18" charset="0"/>
                  <a:ea typeface="Cambria Math" pitchFamily="18" charset="0"/>
                </a:rPr>
                <a:t>O</a:t>
              </a:r>
            </a:p>
          </p:txBody>
        </p:sp>
        <p:cxnSp>
          <p:nvCxnSpPr>
            <p:cNvPr id="19" name="Straight Connector 18"/>
            <p:cNvCxnSpPr>
              <a:cxnSpLocks/>
            </p:cNvCxnSpPr>
            <p:nvPr/>
          </p:nvCxnSpPr>
          <p:spPr>
            <a:xfrm flipV="1">
              <a:off x="6516724" y="1454847"/>
              <a:ext cx="923429" cy="1847334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685800" y="2152496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 OA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y = 2x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2000" y="142875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FAE1CECA-CAC7-4CCD-8E5F-FC2970E033C0}"/>
              </a:ext>
            </a:extLst>
          </p:cNvPr>
          <p:cNvSpPr txBox="1"/>
          <p:nvPr/>
        </p:nvSpPr>
        <p:spPr>
          <a:xfrm>
            <a:off x="5646568" y="1551007"/>
            <a:ext cx="269425" cy="367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vi-VN" dirty="0"/>
          </a:p>
        </p:txBody>
      </p:sp>
      <p:sp>
        <p:nvSpPr>
          <p:cNvPr id="24" name="Hộp Văn bản 23">
            <a:extLst>
              <a:ext uri="{FF2B5EF4-FFF2-40B4-BE49-F238E27FC236}">
                <a16:creationId xmlns:a16="http://schemas.microsoft.com/office/drawing/2014/main" id="{91A59062-872E-4019-B223-DB4E734163CB}"/>
              </a:ext>
            </a:extLst>
          </p:cNvPr>
          <p:cNvSpPr txBox="1"/>
          <p:nvPr/>
        </p:nvSpPr>
        <p:spPr>
          <a:xfrm>
            <a:off x="6127830" y="2387084"/>
            <a:ext cx="31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59024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1" grpId="0"/>
      <p:bldP spid="22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535</Words>
  <Application>Microsoft Office PowerPoint</Application>
  <PresentationFormat>Trình chiếu Trên màn hình (16:9)</PresentationFormat>
  <Paragraphs>111</Paragraphs>
  <Slides>9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 Math</vt:lpstr>
      <vt:lpstr>Times New Roman</vt:lpstr>
      <vt:lpstr>VNI-Times</vt:lpstr>
      <vt:lpstr>Office Theme</vt:lpstr>
      <vt:lpstr>Equation.DSMT4</vt:lpstr>
      <vt:lpstr>Luyện tập</vt:lpstr>
      <vt:lpstr>Bản trình bày PowerPoint</vt:lpstr>
      <vt:lpstr>Bản trình bày PowerPoint</vt:lpstr>
      <vt:lpstr>Ôn tập chương II</vt:lpstr>
      <vt:lpstr>Hệ thống kiến thức</vt:lpstr>
      <vt:lpstr>Bài tập</vt:lpstr>
      <vt:lpstr>Bài tập</vt:lpstr>
      <vt:lpstr>Bài tập</vt:lpstr>
      <vt:lpstr>Bài tập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dc:creator>User</dc:creator>
  <cp:lastModifiedBy>Duong Vu</cp:lastModifiedBy>
  <cp:revision>7</cp:revision>
  <dcterms:created xsi:type="dcterms:W3CDTF">2006-08-16T00:00:00Z</dcterms:created>
  <dcterms:modified xsi:type="dcterms:W3CDTF">2022-01-03T10:29:40Z</dcterms:modified>
</cp:coreProperties>
</file>