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28/01/2022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 err="1" smtClean="0">
                <a:solidFill>
                  <a:srgbClr val="0000FF"/>
                </a:solidFill>
              </a:rPr>
              <a:t>Câu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hỏi</a:t>
            </a:r>
            <a:r>
              <a:rPr lang="en-US" b="1" u="sng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theo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cách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như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trên</a:t>
            </a:r>
            <a:r>
              <a:rPr lang="en-US" dirty="0" smtClean="0">
                <a:solidFill>
                  <a:srgbClr val="0000FF"/>
                </a:solidFill>
              </a:rPr>
              <a:t>. Hai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có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giống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không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1303</Words>
  <Application>Microsoft Office PowerPoint</Application>
  <PresentationFormat>On-screen Show (4:3)</PresentationFormat>
  <Paragraphs>257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229</cp:revision>
  <dcterms:created xsi:type="dcterms:W3CDTF">2021-06-22T14:05:55Z</dcterms:created>
  <dcterms:modified xsi:type="dcterms:W3CDTF">2022-01-28T02:19:18Z</dcterms:modified>
</cp:coreProperties>
</file>