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346" r:id="rId3"/>
    <p:sldId id="338" r:id="rId4"/>
    <p:sldId id="258" r:id="rId5"/>
    <p:sldId id="263" r:id="rId6"/>
    <p:sldId id="265" r:id="rId7"/>
    <p:sldId id="270" r:id="rId8"/>
    <p:sldId id="267" r:id="rId9"/>
    <p:sldId id="261" r:id="rId10"/>
    <p:sldId id="271" r:id="rId11"/>
    <p:sldId id="272" r:id="rId12"/>
    <p:sldId id="273" r:id="rId13"/>
    <p:sldId id="274" r:id="rId14"/>
    <p:sldId id="275" r:id="rId15"/>
    <p:sldId id="276" r:id="rId16"/>
    <p:sldId id="257" r:id="rId17"/>
    <p:sldId id="348" r:id="rId18"/>
    <p:sldId id="259" r:id="rId19"/>
    <p:sldId id="260" r:id="rId20"/>
    <p:sldId id="266" r:id="rId21"/>
    <p:sldId id="268" r:id="rId22"/>
    <p:sldId id="269" r:id="rId23"/>
    <p:sldId id="347" r:id="rId24"/>
    <p:sldId id="32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a:extLst>
              <a:ext uri="{FF2B5EF4-FFF2-40B4-BE49-F238E27FC236}">
                <a16:creationId xmlns:a16="http://schemas.microsoft.com/office/drawing/2014/main" id="{49C2FA0E-F3F7-4758-9056-412D4CB90C54}"/>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id="{2C4FA1C9-50E4-4EF9-AA16-04C42402ADFB}"/>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DC7961AE-CF48-4D47-BE9F-EA28CBC7586C}"/>
              </a:ext>
            </a:extLst>
          </p:cNvPr>
          <p:cNvSpPr>
            <a:spLocks noGrp="1" noChangeArrowheads="1"/>
          </p:cNvSpPr>
          <p:nvPr>
            <p:ph type="sldNum" sz="quarter" idx="12"/>
          </p:nvPr>
        </p:nvSpPr>
        <p:spPr>
          <a:ln/>
        </p:spPr>
        <p:txBody>
          <a:bodyPr/>
          <a:lstStyle>
            <a:lvl1pPr>
              <a:defRPr/>
            </a:lvl1pPr>
          </a:lstStyle>
          <a:p>
            <a:pPr>
              <a:defRPr/>
            </a:pPr>
            <a:fld id="{D578F00E-EFEB-48C4-AD17-9B71F8858B2C}" type="slidenum">
              <a:rPr lang="en-US" altLang="vi-VN"/>
              <a:pPr>
                <a:defRPr/>
              </a:pPr>
              <a:t>‹#›</a:t>
            </a:fld>
            <a:endParaRPr lang="en-US" altLang="vi-VN"/>
          </a:p>
        </p:txBody>
      </p:sp>
    </p:spTree>
    <p:extLst>
      <p:ext uri="{BB962C8B-B14F-4D97-AF65-F5344CB8AC3E}">
        <p14:creationId xmlns:p14="http://schemas.microsoft.com/office/powerpoint/2010/main" val="3254851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4F45F7A0-6EE3-4F3F-9875-0C0ABD814441}"/>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id="{D1F3FB9C-F5D3-4C39-9700-EA72CC2CF423}"/>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AE33387B-F3AB-4323-86DA-F0F3A4E1B7AA}"/>
              </a:ext>
            </a:extLst>
          </p:cNvPr>
          <p:cNvSpPr>
            <a:spLocks noGrp="1" noChangeArrowheads="1"/>
          </p:cNvSpPr>
          <p:nvPr>
            <p:ph type="sldNum" sz="quarter" idx="12"/>
          </p:nvPr>
        </p:nvSpPr>
        <p:spPr>
          <a:ln/>
        </p:spPr>
        <p:txBody>
          <a:bodyPr/>
          <a:lstStyle>
            <a:lvl1pPr>
              <a:defRPr/>
            </a:lvl1pPr>
          </a:lstStyle>
          <a:p>
            <a:pPr>
              <a:defRPr/>
            </a:pPr>
            <a:fld id="{63ACB7DF-7045-4BD7-9D2B-912E05F8734A}" type="slidenum">
              <a:rPr lang="en-US" altLang="vi-VN"/>
              <a:pPr>
                <a:defRPr/>
              </a:pPr>
              <a:t>‹#›</a:t>
            </a:fld>
            <a:endParaRPr lang="en-US" altLang="vi-VN"/>
          </a:p>
        </p:txBody>
      </p:sp>
    </p:spTree>
    <p:extLst>
      <p:ext uri="{BB962C8B-B14F-4D97-AF65-F5344CB8AC3E}">
        <p14:creationId xmlns:p14="http://schemas.microsoft.com/office/powerpoint/2010/main" val="2141431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58ED074D-C87A-4207-A1BA-131953B5D8D4}"/>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id="{BC4D2B09-B763-4862-A698-5003AD20AC0D}"/>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FB92FAA3-AF83-43BF-9976-4A9DA2DCEFF0}"/>
              </a:ext>
            </a:extLst>
          </p:cNvPr>
          <p:cNvSpPr>
            <a:spLocks noGrp="1" noChangeArrowheads="1"/>
          </p:cNvSpPr>
          <p:nvPr>
            <p:ph type="sldNum" sz="quarter" idx="12"/>
          </p:nvPr>
        </p:nvSpPr>
        <p:spPr>
          <a:ln/>
        </p:spPr>
        <p:txBody>
          <a:bodyPr/>
          <a:lstStyle>
            <a:lvl1pPr>
              <a:defRPr/>
            </a:lvl1pPr>
          </a:lstStyle>
          <a:p>
            <a:pPr>
              <a:defRPr/>
            </a:pPr>
            <a:fld id="{AE448833-2F96-4A24-AEA4-CD1F01693F37}" type="slidenum">
              <a:rPr lang="en-US" altLang="vi-VN"/>
              <a:pPr>
                <a:defRPr/>
              </a:pPr>
              <a:t>‹#›</a:t>
            </a:fld>
            <a:endParaRPr lang="en-US" altLang="vi-VN"/>
          </a:p>
        </p:txBody>
      </p:sp>
    </p:spTree>
    <p:extLst>
      <p:ext uri="{BB962C8B-B14F-4D97-AF65-F5344CB8AC3E}">
        <p14:creationId xmlns:p14="http://schemas.microsoft.com/office/powerpoint/2010/main" val="2362191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a16="http://schemas.microsoft.com/office/drawing/2014/main" id="{1BBD427C-F7C4-4850-9C41-1EDF2BB4BD96}"/>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5">
            <a:extLst>
              <a:ext uri="{FF2B5EF4-FFF2-40B4-BE49-F238E27FC236}">
                <a16:creationId xmlns:a16="http://schemas.microsoft.com/office/drawing/2014/main" id="{28830FA4-4C5A-41D0-96BC-F553DF386E44}"/>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6">
            <a:extLst>
              <a:ext uri="{FF2B5EF4-FFF2-40B4-BE49-F238E27FC236}">
                <a16:creationId xmlns:a16="http://schemas.microsoft.com/office/drawing/2014/main" id="{A6BD10DA-D51C-4DB0-B67E-E98E13DC109D}"/>
              </a:ext>
            </a:extLst>
          </p:cNvPr>
          <p:cNvSpPr>
            <a:spLocks noGrp="1" noChangeArrowheads="1"/>
          </p:cNvSpPr>
          <p:nvPr>
            <p:ph type="sldNum" sz="quarter" idx="12"/>
          </p:nvPr>
        </p:nvSpPr>
        <p:spPr>
          <a:ln/>
        </p:spPr>
        <p:txBody>
          <a:bodyPr/>
          <a:lstStyle>
            <a:lvl1pPr>
              <a:defRPr/>
            </a:lvl1pPr>
          </a:lstStyle>
          <a:p>
            <a:pPr>
              <a:defRPr/>
            </a:pPr>
            <a:fld id="{FDAE9593-44B5-4CAA-9DF3-B2AD9B19807C}" type="slidenum">
              <a:rPr lang="en-US" altLang="vi-VN"/>
              <a:pPr>
                <a:defRPr/>
              </a:pPr>
              <a:t>‹#›</a:t>
            </a:fld>
            <a:endParaRPr lang="en-US" altLang="vi-VN"/>
          </a:p>
        </p:txBody>
      </p:sp>
    </p:spTree>
    <p:extLst>
      <p:ext uri="{BB962C8B-B14F-4D97-AF65-F5344CB8AC3E}">
        <p14:creationId xmlns:p14="http://schemas.microsoft.com/office/powerpoint/2010/main" val="2742401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B2AD49EF-C43D-4E22-96F1-17D80B876B7E}"/>
              </a:ext>
            </a:extLst>
          </p:cNvPr>
          <p:cNvSpPr>
            <a:spLocks/>
          </p:cNvSpPr>
          <p:nvPr/>
        </p:nvSpPr>
        <p:spPr bwMode="blackWhite">
          <a:xfrm>
            <a:off x="27517" y="12701"/>
            <a:ext cx="11861800" cy="6780213"/>
          </a:xfrm>
          <a:custGeom>
            <a:avLst/>
            <a:gdLst>
              <a:gd name="T0" fmla="*/ 2147483646 w 3985"/>
              <a:gd name="T1" fmla="*/ 0 h 3619"/>
              <a:gd name="T2" fmla="*/ 0 w 3985"/>
              <a:gd name="T3" fmla="*/ 2147483646 h 3619"/>
              <a:gd name="T4" fmla="*/ 2147483646 w 3985"/>
              <a:gd name="T5" fmla="*/ 2147483646 h 3619"/>
              <a:gd name="T6" fmla="*/ 2147483646 w 3985"/>
              <a:gd name="T7" fmla="*/ 2147483646 h 3619"/>
              <a:gd name="T8" fmla="*/ 2147483646 w 3985"/>
              <a:gd name="T9" fmla="*/ 0 h 3619"/>
              <a:gd name="T10" fmla="*/ 2147483646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nvGrpSpPr>
          <p:cNvPr id="5" name="Group 8">
            <a:extLst>
              <a:ext uri="{FF2B5EF4-FFF2-40B4-BE49-F238E27FC236}">
                <a16:creationId xmlns:a16="http://schemas.microsoft.com/office/drawing/2014/main" id="{F0656F01-C1B4-48B0-8D04-90E3C4CAE4CF}"/>
              </a:ext>
            </a:extLst>
          </p:cNvPr>
          <p:cNvGrpSpPr>
            <a:grpSpLocks/>
          </p:cNvGrpSpPr>
          <p:nvPr/>
        </p:nvGrpSpPr>
        <p:grpSpPr bwMode="auto">
          <a:xfrm>
            <a:off x="260351" y="234950"/>
            <a:ext cx="5050367" cy="1778000"/>
            <a:chOff x="123" y="148"/>
            <a:chExt cx="2386" cy="1120"/>
          </a:xfrm>
        </p:grpSpPr>
        <p:sp>
          <p:nvSpPr>
            <p:cNvPr id="6" name="Freeform 9">
              <a:extLst>
                <a:ext uri="{FF2B5EF4-FFF2-40B4-BE49-F238E27FC236}">
                  <a16:creationId xmlns:a16="http://schemas.microsoft.com/office/drawing/2014/main" id="{B4C37770-73DB-4F7B-BD1A-DEAA08126B61}"/>
                </a:ext>
              </a:extLst>
            </p:cNvPr>
            <p:cNvSpPr>
              <a:spLocks/>
            </p:cNvSpPr>
            <p:nvPr userDrawn="1"/>
          </p:nvSpPr>
          <p:spPr bwMode="auto">
            <a:xfrm>
              <a:off x="177" y="177"/>
              <a:ext cx="2250" cy="1017"/>
            </a:xfrm>
            <a:custGeom>
              <a:avLst/>
              <a:gdLst>
                <a:gd name="T0" fmla="*/ 18068 w 794"/>
                <a:gd name="T1" fmla="*/ 5854 h 414"/>
                <a:gd name="T2" fmla="*/ 16158 w 794"/>
                <a:gd name="T3" fmla="*/ 4714 h 414"/>
                <a:gd name="T4" fmla="*/ 12656 w 794"/>
                <a:gd name="T5" fmla="*/ 3115 h 414"/>
                <a:gd name="T6" fmla="*/ 1615 w 794"/>
                <a:gd name="T7" fmla="*/ 0 h 414"/>
                <a:gd name="T8" fmla="*/ 521 w 794"/>
                <a:gd name="T9" fmla="*/ 295 h 414"/>
                <a:gd name="T10" fmla="*/ 0 w 794"/>
                <a:gd name="T11" fmla="*/ 1231 h 414"/>
                <a:gd name="T12" fmla="*/ 635 w 794"/>
                <a:gd name="T13" fmla="*/ 2299 h 414"/>
                <a:gd name="T14" fmla="*/ 12970 w 794"/>
                <a:gd name="T15" fmla="*/ 6065 h 414"/>
                <a:gd name="T16" fmla="*/ 15673 w 794"/>
                <a:gd name="T17" fmla="*/ 5824 h 414"/>
                <a:gd name="T18" fmla="*/ 17858 w 794"/>
                <a:gd name="T19" fmla="*/ 6136 h 414"/>
                <a:gd name="T20" fmla="*/ 18068 w 794"/>
                <a:gd name="T21" fmla="*/ 5854 h 414"/>
                <a:gd name="T22" fmla="*/ 18068 w 794"/>
                <a:gd name="T23" fmla="*/ 5854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 name="Freeform 10">
              <a:extLst>
                <a:ext uri="{FF2B5EF4-FFF2-40B4-BE49-F238E27FC236}">
                  <a16:creationId xmlns:a16="http://schemas.microsoft.com/office/drawing/2014/main" id="{3038E4D9-1AE6-465B-92EB-317EE9D8EA5E}"/>
                </a:ext>
              </a:extLst>
            </p:cNvPr>
            <p:cNvSpPr>
              <a:spLocks/>
            </p:cNvSpPr>
            <p:nvPr userDrawn="1"/>
          </p:nvSpPr>
          <p:spPr bwMode="auto">
            <a:xfrm>
              <a:off x="166" y="261"/>
              <a:ext cx="2244" cy="1007"/>
            </a:xfrm>
            <a:custGeom>
              <a:avLst/>
              <a:gdLst>
                <a:gd name="T0" fmla="*/ 388 w 1586"/>
                <a:gd name="T1" fmla="*/ 0 h 821"/>
                <a:gd name="T2" fmla="*/ 3769 w 1586"/>
                <a:gd name="T3" fmla="*/ 958 h 821"/>
                <a:gd name="T4" fmla="*/ 4044 w 1586"/>
                <a:gd name="T5" fmla="*/ 1177 h 821"/>
                <a:gd name="T6" fmla="*/ 4492 w 1586"/>
                <a:gd name="T7" fmla="*/ 1461 h 821"/>
                <a:gd name="T8" fmla="*/ 4433 w 1586"/>
                <a:gd name="T9" fmla="*/ 1515 h 821"/>
                <a:gd name="T10" fmla="*/ 3823 w 1586"/>
                <a:gd name="T11" fmla="*/ 1452 h 821"/>
                <a:gd name="T12" fmla="*/ 3243 w 1586"/>
                <a:gd name="T13" fmla="*/ 1496 h 821"/>
                <a:gd name="T14" fmla="*/ 117 w 1586"/>
                <a:gd name="T15" fmla="*/ 551 h 821"/>
                <a:gd name="T16" fmla="*/ 0 w 1586"/>
                <a:gd name="T17" fmla="*/ 277 h 821"/>
                <a:gd name="T18" fmla="*/ 130 w 1586"/>
                <a:gd name="T19" fmla="*/ 59 h 821"/>
                <a:gd name="T20" fmla="*/ 388 w 1586"/>
                <a:gd name="T21" fmla="*/ 0 h 821"/>
                <a:gd name="T22" fmla="*/ 38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 name="Freeform 11">
              <a:extLst>
                <a:ext uri="{FF2B5EF4-FFF2-40B4-BE49-F238E27FC236}">
                  <a16:creationId xmlns:a16="http://schemas.microsoft.com/office/drawing/2014/main" id="{C91846BD-8FF3-4473-9FF2-BCE4E9CDAD17}"/>
                </a:ext>
              </a:extLst>
            </p:cNvPr>
            <p:cNvSpPr>
              <a:spLocks/>
            </p:cNvSpPr>
            <p:nvPr userDrawn="1"/>
          </p:nvSpPr>
          <p:spPr bwMode="auto">
            <a:xfrm>
              <a:off x="474" y="344"/>
              <a:ext cx="1488" cy="919"/>
            </a:xfrm>
            <a:custGeom>
              <a:avLst/>
              <a:gdLst>
                <a:gd name="T0" fmla="*/ 0 w 1049"/>
                <a:gd name="T1" fmla="*/ 605 h 747"/>
                <a:gd name="T2" fmla="*/ 2631 w 1049"/>
                <a:gd name="T3" fmla="*/ 1391 h 747"/>
                <a:gd name="T4" fmla="*/ 2680 w 1049"/>
                <a:gd name="T5" fmla="*/ 994 h 747"/>
                <a:gd name="T6" fmla="*/ 2994 w 1049"/>
                <a:gd name="T7" fmla="*/ 786 h 747"/>
                <a:gd name="T8" fmla="*/ 223 w 1049"/>
                <a:gd name="T9" fmla="*/ 0 h 747"/>
                <a:gd name="T10" fmla="*/ 0 w 1049"/>
                <a:gd name="T11" fmla="*/ 236 h 747"/>
                <a:gd name="T12" fmla="*/ 0 w 1049"/>
                <a:gd name="T13" fmla="*/ 605 h 747"/>
                <a:gd name="T14" fmla="*/ 0 w 1049"/>
                <a:gd name="T15" fmla="*/ 60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nvGrpSpPr>
            <p:cNvPr id="9" name="Group 12">
              <a:extLst>
                <a:ext uri="{FF2B5EF4-FFF2-40B4-BE49-F238E27FC236}">
                  <a16:creationId xmlns:a16="http://schemas.microsoft.com/office/drawing/2014/main" id="{46FBD9C2-42FD-4BC8-B39E-B7D1B261F323}"/>
                </a:ext>
              </a:extLst>
            </p:cNvPr>
            <p:cNvGrpSpPr>
              <a:grpSpLocks/>
            </p:cNvGrpSpPr>
            <p:nvPr userDrawn="1"/>
          </p:nvGrpSpPr>
          <p:grpSpPr bwMode="auto">
            <a:xfrm>
              <a:off x="123" y="148"/>
              <a:ext cx="2386" cy="1081"/>
              <a:chOff x="123" y="148"/>
              <a:chExt cx="2386" cy="1081"/>
            </a:xfrm>
          </p:grpSpPr>
          <p:sp>
            <p:nvSpPr>
              <p:cNvPr id="10" name="Freeform 13">
                <a:extLst>
                  <a:ext uri="{FF2B5EF4-FFF2-40B4-BE49-F238E27FC236}">
                    <a16:creationId xmlns:a16="http://schemas.microsoft.com/office/drawing/2014/main" id="{02E200CC-369B-4C69-BE3B-4AA6CEF90125}"/>
                  </a:ext>
                </a:extLst>
              </p:cNvPr>
              <p:cNvSpPr>
                <a:spLocks/>
              </p:cNvSpPr>
              <p:nvPr userDrawn="1"/>
            </p:nvSpPr>
            <p:spPr bwMode="auto">
              <a:xfrm>
                <a:off x="2005" y="934"/>
                <a:ext cx="212" cy="214"/>
              </a:xfrm>
              <a:custGeom>
                <a:avLst/>
                <a:gdLst>
                  <a:gd name="T0" fmla="*/ 310 w 150"/>
                  <a:gd name="T1" fmla="*/ 0 h 173"/>
                  <a:gd name="T2" fmla="*/ 114 w 150"/>
                  <a:gd name="T3" fmla="*/ 125 h 173"/>
                  <a:gd name="T4" fmla="*/ 0 w 150"/>
                  <a:gd name="T5" fmla="*/ 328 h 173"/>
                  <a:gd name="T6" fmla="*/ 226 w 150"/>
                  <a:gd name="T7" fmla="*/ 303 h 173"/>
                  <a:gd name="T8" fmla="*/ 291 w 150"/>
                  <a:gd name="T9" fmla="*/ 160 h 173"/>
                  <a:gd name="T10" fmla="*/ 424 w 150"/>
                  <a:gd name="T11" fmla="*/ 51 h 173"/>
                  <a:gd name="T12" fmla="*/ 310 w 150"/>
                  <a:gd name="T13" fmla="*/ 0 h 173"/>
                  <a:gd name="T14" fmla="*/ 3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 name="Freeform 14">
                <a:extLst>
                  <a:ext uri="{FF2B5EF4-FFF2-40B4-BE49-F238E27FC236}">
                    <a16:creationId xmlns:a16="http://schemas.microsoft.com/office/drawing/2014/main" id="{E53CDB02-7FAD-4478-AE31-F8B232CC437A}"/>
                  </a:ext>
                </a:extLst>
              </p:cNvPr>
              <p:cNvSpPr>
                <a:spLocks/>
              </p:cNvSpPr>
              <p:nvPr userDrawn="1"/>
            </p:nvSpPr>
            <p:spPr bwMode="auto">
              <a:xfrm>
                <a:off x="123" y="148"/>
                <a:ext cx="2386" cy="1081"/>
              </a:xfrm>
              <a:custGeom>
                <a:avLst/>
                <a:gdLst>
                  <a:gd name="T0" fmla="*/ 443 w 1684"/>
                  <a:gd name="T1" fmla="*/ 0 h 880"/>
                  <a:gd name="T2" fmla="*/ 179 w 1684"/>
                  <a:gd name="T3" fmla="*/ 97 h 880"/>
                  <a:gd name="T4" fmla="*/ 0 w 1684"/>
                  <a:gd name="T5" fmla="*/ 386 h 880"/>
                  <a:gd name="T6" fmla="*/ 191 w 1684"/>
                  <a:gd name="T7" fmla="*/ 665 h 880"/>
                  <a:gd name="T8" fmla="*/ 3362 w 1684"/>
                  <a:gd name="T9" fmla="*/ 1607 h 880"/>
                  <a:gd name="T10" fmla="*/ 4045 w 1684"/>
                  <a:gd name="T11" fmla="*/ 1548 h 880"/>
                  <a:gd name="T12" fmla="*/ 4598 w 1684"/>
                  <a:gd name="T13" fmla="*/ 1631 h 880"/>
                  <a:gd name="T14" fmla="*/ 4790 w 1684"/>
                  <a:gd name="T15" fmla="*/ 1499 h 880"/>
                  <a:gd name="T16" fmla="*/ 4272 w 1684"/>
                  <a:gd name="T17" fmla="*/ 1231 h 880"/>
                  <a:gd name="T18" fmla="*/ 4061 w 1684"/>
                  <a:gd name="T19" fmla="*/ 950 h 880"/>
                  <a:gd name="T20" fmla="*/ 3895 w 1684"/>
                  <a:gd name="T21" fmla="*/ 977 h 880"/>
                  <a:gd name="T22" fmla="*/ 4093 w 1684"/>
                  <a:gd name="T23" fmla="*/ 1231 h 880"/>
                  <a:gd name="T24" fmla="*/ 4489 w 1684"/>
                  <a:gd name="T25" fmla="*/ 1501 h 880"/>
                  <a:gd name="T26" fmla="*/ 4020 w 1684"/>
                  <a:gd name="T27" fmla="*/ 1459 h 880"/>
                  <a:gd name="T28" fmla="*/ 3467 w 1684"/>
                  <a:gd name="T29" fmla="*/ 1508 h 880"/>
                  <a:gd name="T30" fmla="*/ 3569 w 1684"/>
                  <a:gd name="T31" fmla="*/ 1204 h 880"/>
                  <a:gd name="T32" fmla="*/ 3806 w 1684"/>
                  <a:gd name="T33" fmla="*/ 997 h 880"/>
                  <a:gd name="T34" fmla="*/ 3529 w 1684"/>
                  <a:gd name="T35" fmla="*/ 1023 h 880"/>
                  <a:gd name="T36" fmla="*/ 3314 w 1684"/>
                  <a:gd name="T37" fmla="*/ 1220 h 880"/>
                  <a:gd name="T38" fmla="*/ 3240 w 1684"/>
                  <a:gd name="T39" fmla="*/ 1467 h 880"/>
                  <a:gd name="T40" fmla="*/ 305 w 1684"/>
                  <a:gd name="T41" fmla="*/ 575 h 880"/>
                  <a:gd name="T42" fmla="*/ 227 w 1684"/>
                  <a:gd name="T43" fmla="*/ 398 h 880"/>
                  <a:gd name="T44" fmla="*/ 293 w 1684"/>
                  <a:gd name="T45" fmla="*/ 177 h 880"/>
                  <a:gd name="T46" fmla="*/ 616 w 1684"/>
                  <a:gd name="T47" fmla="*/ 0 h 880"/>
                  <a:gd name="T48" fmla="*/ 443 w 1684"/>
                  <a:gd name="T49" fmla="*/ 0 h 880"/>
                  <a:gd name="T50" fmla="*/ 443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5">
                <a:extLst>
                  <a:ext uri="{FF2B5EF4-FFF2-40B4-BE49-F238E27FC236}">
                    <a16:creationId xmlns:a16="http://schemas.microsoft.com/office/drawing/2014/main" id="{D702B238-DDF2-411B-9B3F-1DA658DA9A3A}"/>
                  </a:ext>
                </a:extLst>
              </p:cNvPr>
              <p:cNvSpPr>
                <a:spLocks/>
              </p:cNvSpPr>
              <p:nvPr userDrawn="1"/>
            </p:nvSpPr>
            <p:spPr bwMode="auto">
              <a:xfrm>
                <a:off x="324" y="158"/>
                <a:ext cx="1686" cy="614"/>
              </a:xfrm>
              <a:custGeom>
                <a:avLst/>
                <a:gdLst>
                  <a:gd name="T0" fmla="*/ 285 w 1190"/>
                  <a:gd name="T1" fmla="*/ 0 h 500"/>
                  <a:gd name="T2" fmla="*/ 3385 w 1190"/>
                  <a:gd name="T3" fmla="*/ 907 h 500"/>
                  <a:gd name="T4" fmla="*/ 3059 w 1190"/>
                  <a:gd name="T5" fmla="*/ 926 h 500"/>
                  <a:gd name="T6" fmla="*/ 0 w 1190"/>
                  <a:gd name="T7" fmla="*/ 50 h 500"/>
                  <a:gd name="T8" fmla="*/ 285 w 1190"/>
                  <a:gd name="T9" fmla="*/ 0 h 500"/>
                  <a:gd name="T10" fmla="*/ 285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16">
                <a:extLst>
                  <a:ext uri="{FF2B5EF4-FFF2-40B4-BE49-F238E27FC236}">
                    <a16:creationId xmlns:a16="http://schemas.microsoft.com/office/drawing/2014/main" id="{D383C6F2-6EA6-4756-8CB2-992BAF66B23B}"/>
                  </a:ext>
                </a:extLst>
              </p:cNvPr>
              <p:cNvSpPr>
                <a:spLocks/>
              </p:cNvSpPr>
              <p:nvPr userDrawn="1"/>
            </p:nvSpPr>
            <p:spPr bwMode="auto">
              <a:xfrm>
                <a:off x="409" y="251"/>
                <a:ext cx="227" cy="410"/>
              </a:xfrm>
              <a:custGeom>
                <a:avLst/>
                <a:gdLst>
                  <a:gd name="T0" fmla="*/ 332 w 160"/>
                  <a:gd name="T1" fmla="*/ 0 h 335"/>
                  <a:gd name="T2" fmla="*/ 54 w 160"/>
                  <a:gd name="T3" fmla="*/ 195 h 335"/>
                  <a:gd name="T4" fmla="*/ 0 w 160"/>
                  <a:gd name="T5" fmla="*/ 421 h 335"/>
                  <a:gd name="T6" fmla="*/ 95 w 160"/>
                  <a:gd name="T7" fmla="*/ 575 h 335"/>
                  <a:gd name="T8" fmla="*/ 268 w 160"/>
                  <a:gd name="T9" fmla="*/ 614 h 335"/>
                  <a:gd name="T10" fmla="*/ 217 w 160"/>
                  <a:gd name="T11" fmla="*/ 281 h 335"/>
                  <a:gd name="T12" fmla="*/ 457 w 160"/>
                  <a:gd name="T13" fmla="*/ 32 h 335"/>
                  <a:gd name="T14" fmla="*/ 332 w 160"/>
                  <a:gd name="T15" fmla="*/ 0 h 335"/>
                  <a:gd name="T16" fmla="*/ 332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17">
                <a:extLst>
                  <a:ext uri="{FF2B5EF4-FFF2-40B4-BE49-F238E27FC236}">
                    <a16:creationId xmlns:a16="http://schemas.microsoft.com/office/drawing/2014/main" id="{4E7A6D38-731E-4F27-8E29-9AD2A2744306}"/>
                  </a:ext>
                </a:extLst>
              </p:cNvPr>
              <p:cNvSpPr>
                <a:spLocks/>
              </p:cNvSpPr>
              <p:nvPr userDrawn="1"/>
            </p:nvSpPr>
            <p:spPr bwMode="auto">
              <a:xfrm>
                <a:off x="846" y="536"/>
                <a:ext cx="691" cy="364"/>
              </a:xfrm>
              <a:custGeom>
                <a:avLst/>
                <a:gdLst>
                  <a:gd name="T0" fmla="*/ 40 w 489"/>
                  <a:gd name="T1" fmla="*/ 64 h 296"/>
                  <a:gd name="T2" fmla="*/ 451 w 489"/>
                  <a:gd name="T3" fmla="*/ 123 h 296"/>
                  <a:gd name="T4" fmla="*/ 914 w 489"/>
                  <a:gd name="T5" fmla="*/ 255 h 296"/>
                  <a:gd name="T6" fmla="*/ 1242 w 489"/>
                  <a:gd name="T7" fmla="*/ 453 h 296"/>
                  <a:gd name="T8" fmla="*/ 920 w 489"/>
                  <a:gd name="T9" fmla="*/ 428 h 296"/>
                  <a:gd name="T10" fmla="*/ 391 w 489"/>
                  <a:gd name="T11" fmla="*/ 272 h 296"/>
                  <a:gd name="T12" fmla="*/ 141 w 489"/>
                  <a:gd name="T13" fmla="*/ 149 h 296"/>
                  <a:gd name="T14" fmla="*/ 301 w 489"/>
                  <a:gd name="T15" fmla="*/ 303 h 296"/>
                  <a:gd name="T16" fmla="*/ 767 w 489"/>
                  <a:gd name="T17" fmla="*/ 502 h 296"/>
                  <a:gd name="T18" fmla="*/ 1314 w 489"/>
                  <a:gd name="T19" fmla="*/ 551 h 296"/>
                  <a:gd name="T20" fmla="*/ 1379 w 489"/>
                  <a:gd name="T21" fmla="*/ 416 h 296"/>
                  <a:gd name="T22" fmla="*/ 1112 w 489"/>
                  <a:gd name="T23" fmla="*/ 224 h 296"/>
                  <a:gd name="T24" fmla="*/ 479 w 489"/>
                  <a:gd name="T25" fmla="*/ 32 h 296"/>
                  <a:gd name="T26" fmla="*/ 0 w 489"/>
                  <a:gd name="T27" fmla="*/ 0 h 296"/>
                  <a:gd name="T28" fmla="*/ 40 w 489"/>
                  <a:gd name="T29" fmla="*/ 64 h 296"/>
                  <a:gd name="T30" fmla="*/ 40 w 489"/>
                  <a:gd name="T31" fmla="*/ 6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grpSp>
      <p:grpSp>
        <p:nvGrpSpPr>
          <p:cNvPr id="15" name="Group 18">
            <a:extLst>
              <a:ext uri="{FF2B5EF4-FFF2-40B4-BE49-F238E27FC236}">
                <a16:creationId xmlns:a16="http://schemas.microsoft.com/office/drawing/2014/main" id="{5A5641E7-4CA7-46DD-9424-0F85E5D51330}"/>
              </a:ext>
            </a:extLst>
          </p:cNvPr>
          <p:cNvGrpSpPr>
            <a:grpSpLocks/>
          </p:cNvGrpSpPr>
          <p:nvPr/>
        </p:nvGrpSpPr>
        <p:grpSpPr bwMode="auto">
          <a:xfrm>
            <a:off x="10553700" y="4368801"/>
            <a:ext cx="990600" cy="1058863"/>
            <a:chOff x="4986" y="2752"/>
            <a:chExt cx="468" cy="667"/>
          </a:xfrm>
        </p:grpSpPr>
        <p:sp>
          <p:nvSpPr>
            <p:cNvPr id="16" name="Freeform 19">
              <a:extLst>
                <a:ext uri="{FF2B5EF4-FFF2-40B4-BE49-F238E27FC236}">
                  <a16:creationId xmlns:a16="http://schemas.microsoft.com/office/drawing/2014/main" id="{776F9D55-8B47-4742-8A3F-9F039FA13C09}"/>
                </a:ext>
              </a:extLst>
            </p:cNvPr>
            <p:cNvSpPr>
              <a:spLocks/>
            </p:cNvSpPr>
            <p:nvPr userDrawn="1"/>
          </p:nvSpPr>
          <p:spPr bwMode="auto">
            <a:xfrm rot="7320404">
              <a:off x="4909" y="2936"/>
              <a:ext cx="629" cy="293"/>
            </a:xfrm>
            <a:custGeom>
              <a:avLst/>
              <a:gdLst>
                <a:gd name="T0" fmla="*/ 395 w 794"/>
                <a:gd name="T1" fmla="*/ 140 h 414"/>
                <a:gd name="T2" fmla="*/ 353 w 794"/>
                <a:gd name="T3" fmla="*/ 113 h 414"/>
                <a:gd name="T4" fmla="*/ 276 w 794"/>
                <a:gd name="T5" fmla="*/ 74 h 414"/>
                <a:gd name="T6" fmla="*/ 35 w 794"/>
                <a:gd name="T7" fmla="*/ 0 h 414"/>
                <a:gd name="T8" fmla="*/ 11 w 794"/>
                <a:gd name="T9" fmla="*/ 7 h 414"/>
                <a:gd name="T10" fmla="*/ 0 w 794"/>
                <a:gd name="T11" fmla="*/ 30 h 414"/>
                <a:gd name="T12" fmla="*/ 13 w 794"/>
                <a:gd name="T13" fmla="*/ 55 h 414"/>
                <a:gd name="T14" fmla="*/ 284 w 794"/>
                <a:gd name="T15" fmla="*/ 145 h 414"/>
                <a:gd name="T16" fmla="*/ 343 w 794"/>
                <a:gd name="T17" fmla="*/ 139 h 414"/>
                <a:gd name="T18" fmla="*/ 391 w 794"/>
                <a:gd name="T19" fmla="*/ 147 h 414"/>
                <a:gd name="T20" fmla="*/ 395 w 794"/>
                <a:gd name="T21" fmla="*/ 140 h 414"/>
                <a:gd name="T22" fmla="*/ 395 w 794"/>
                <a:gd name="T23" fmla="*/ 14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7" name="Freeform 20">
              <a:extLst>
                <a:ext uri="{FF2B5EF4-FFF2-40B4-BE49-F238E27FC236}">
                  <a16:creationId xmlns:a16="http://schemas.microsoft.com/office/drawing/2014/main" id="{1E354073-5AFF-4747-A42B-13E375BE1115}"/>
                </a:ext>
              </a:extLst>
            </p:cNvPr>
            <p:cNvSpPr>
              <a:spLocks/>
            </p:cNvSpPr>
            <p:nvPr userDrawn="1"/>
          </p:nvSpPr>
          <p:spPr bwMode="auto">
            <a:xfrm rot="7320404">
              <a:off x="4893" y="2923"/>
              <a:ext cx="627" cy="290"/>
            </a:xfrm>
            <a:custGeom>
              <a:avLst/>
              <a:gdLst>
                <a:gd name="T0" fmla="*/ 8 w 1586"/>
                <a:gd name="T1" fmla="*/ 0 h 821"/>
                <a:gd name="T2" fmla="*/ 82 w 1586"/>
                <a:gd name="T3" fmla="*/ 23 h 821"/>
                <a:gd name="T4" fmla="*/ 88 w 1586"/>
                <a:gd name="T5" fmla="*/ 28 h 821"/>
                <a:gd name="T6" fmla="*/ 98 w 1586"/>
                <a:gd name="T7" fmla="*/ 35 h 821"/>
                <a:gd name="T8" fmla="*/ 97 w 1586"/>
                <a:gd name="T9" fmla="*/ 36 h 821"/>
                <a:gd name="T10" fmla="*/ 83 w 1586"/>
                <a:gd name="T11" fmla="*/ 35 h 821"/>
                <a:gd name="T12" fmla="*/ 71 w 1586"/>
                <a:gd name="T13" fmla="*/ 36 h 821"/>
                <a:gd name="T14" fmla="*/ 3 w 1586"/>
                <a:gd name="T15" fmla="*/ 13 h 821"/>
                <a:gd name="T16" fmla="*/ 0 w 1586"/>
                <a:gd name="T17" fmla="*/ 7 h 821"/>
                <a:gd name="T18" fmla="*/ 3 w 1586"/>
                <a:gd name="T19" fmla="*/ 1 h 821"/>
                <a:gd name="T20" fmla="*/ 8 w 1586"/>
                <a:gd name="T21" fmla="*/ 0 h 821"/>
                <a:gd name="T22" fmla="*/ 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8" name="Freeform 21">
              <a:extLst>
                <a:ext uri="{FF2B5EF4-FFF2-40B4-BE49-F238E27FC236}">
                  <a16:creationId xmlns:a16="http://schemas.microsoft.com/office/drawing/2014/main" id="{9BC3FFC3-64A4-4F8D-B0A4-EE69B4C5B978}"/>
                </a:ext>
              </a:extLst>
            </p:cNvPr>
            <p:cNvSpPr>
              <a:spLocks/>
            </p:cNvSpPr>
            <p:nvPr userDrawn="1"/>
          </p:nvSpPr>
          <p:spPr bwMode="auto">
            <a:xfrm rot="7320404">
              <a:off x="5000" y="2912"/>
              <a:ext cx="416" cy="265"/>
            </a:xfrm>
            <a:custGeom>
              <a:avLst/>
              <a:gdLst>
                <a:gd name="T0" fmla="*/ 0 w 1049"/>
                <a:gd name="T1" fmla="*/ 15 h 747"/>
                <a:gd name="T2" fmla="*/ 58 w 1049"/>
                <a:gd name="T3" fmla="*/ 33 h 747"/>
                <a:gd name="T4" fmla="*/ 59 w 1049"/>
                <a:gd name="T5" fmla="*/ 24 h 747"/>
                <a:gd name="T6" fmla="*/ 65 w 1049"/>
                <a:gd name="T7" fmla="*/ 19 h 747"/>
                <a:gd name="T8" fmla="*/ 5 w 1049"/>
                <a:gd name="T9" fmla="*/ 0 h 747"/>
                <a:gd name="T10" fmla="*/ 0 w 1049"/>
                <a:gd name="T11" fmla="*/ 6 h 747"/>
                <a:gd name="T12" fmla="*/ 0 w 1049"/>
                <a:gd name="T13" fmla="*/ 15 h 747"/>
                <a:gd name="T14" fmla="*/ 0 w 1049"/>
                <a:gd name="T15" fmla="*/ 1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nvGrpSpPr>
            <p:cNvPr id="19" name="Group 22">
              <a:extLst>
                <a:ext uri="{FF2B5EF4-FFF2-40B4-BE49-F238E27FC236}">
                  <a16:creationId xmlns:a16="http://schemas.microsoft.com/office/drawing/2014/main" id="{3948ED93-FA96-462F-AD3D-0216A327710A}"/>
                </a:ext>
              </a:extLst>
            </p:cNvPr>
            <p:cNvGrpSpPr>
              <a:grpSpLocks/>
            </p:cNvGrpSpPr>
            <p:nvPr userDrawn="1"/>
          </p:nvGrpSpPr>
          <p:grpSpPr bwMode="auto">
            <a:xfrm>
              <a:off x="4986" y="2752"/>
              <a:ext cx="468" cy="667"/>
              <a:chOff x="4986" y="2752"/>
              <a:chExt cx="468" cy="667"/>
            </a:xfrm>
          </p:grpSpPr>
          <p:sp>
            <p:nvSpPr>
              <p:cNvPr id="20" name="Freeform 23">
                <a:extLst>
                  <a:ext uri="{FF2B5EF4-FFF2-40B4-BE49-F238E27FC236}">
                    <a16:creationId xmlns:a16="http://schemas.microsoft.com/office/drawing/2014/main" id="{2AF122AC-1D75-48DF-9F1A-85FB2E269A1C}"/>
                  </a:ext>
                </a:extLst>
              </p:cNvPr>
              <p:cNvSpPr>
                <a:spLocks/>
              </p:cNvSpPr>
              <p:nvPr userDrawn="1"/>
            </p:nvSpPr>
            <p:spPr bwMode="auto">
              <a:xfrm rot="7320404">
                <a:off x="4987" y="3190"/>
                <a:ext cx="59" cy="61"/>
              </a:xfrm>
              <a:custGeom>
                <a:avLst/>
                <a:gdLst>
                  <a:gd name="T0" fmla="*/ 7 w 150"/>
                  <a:gd name="T1" fmla="*/ 0 h 173"/>
                  <a:gd name="T2" fmla="*/ 2 w 150"/>
                  <a:gd name="T3" fmla="*/ 3 h 173"/>
                  <a:gd name="T4" fmla="*/ 0 w 150"/>
                  <a:gd name="T5" fmla="*/ 8 h 173"/>
                  <a:gd name="T6" fmla="*/ 5 w 150"/>
                  <a:gd name="T7" fmla="*/ 7 h 173"/>
                  <a:gd name="T8" fmla="*/ 6 w 150"/>
                  <a:gd name="T9" fmla="*/ 4 h 173"/>
                  <a:gd name="T10" fmla="*/ 9 w 150"/>
                  <a:gd name="T11" fmla="*/ 1 h 173"/>
                  <a:gd name="T12" fmla="*/ 7 w 150"/>
                  <a:gd name="T13" fmla="*/ 0 h 173"/>
                  <a:gd name="T14" fmla="*/ 7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1" name="Freeform 24">
                <a:extLst>
                  <a:ext uri="{FF2B5EF4-FFF2-40B4-BE49-F238E27FC236}">
                    <a16:creationId xmlns:a16="http://schemas.microsoft.com/office/drawing/2014/main" id="{3D4ADEBE-68B7-4434-BFA0-54D557952665}"/>
                  </a:ext>
                </a:extLst>
              </p:cNvPr>
              <p:cNvSpPr>
                <a:spLocks/>
              </p:cNvSpPr>
              <p:nvPr userDrawn="1"/>
            </p:nvSpPr>
            <p:spPr bwMode="auto">
              <a:xfrm rot="7320404">
                <a:off x="4887" y="2930"/>
                <a:ext cx="667" cy="311"/>
              </a:xfrm>
              <a:custGeom>
                <a:avLst/>
                <a:gdLst>
                  <a:gd name="T0" fmla="*/ 10 w 1684"/>
                  <a:gd name="T1" fmla="*/ 0 h 880"/>
                  <a:gd name="T2" fmla="*/ 4 w 1684"/>
                  <a:gd name="T3" fmla="*/ 2 h 880"/>
                  <a:gd name="T4" fmla="*/ 0 w 1684"/>
                  <a:gd name="T5" fmla="*/ 9 h 880"/>
                  <a:gd name="T6" fmla="*/ 4 w 1684"/>
                  <a:gd name="T7" fmla="*/ 16 h 880"/>
                  <a:gd name="T8" fmla="*/ 73 w 1684"/>
                  <a:gd name="T9" fmla="*/ 38 h 880"/>
                  <a:gd name="T10" fmla="*/ 88 w 1684"/>
                  <a:gd name="T11" fmla="*/ 37 h 880"/>
                  <a:gd name="T12" fmla="*/ 100 w 1684"/>
                  <a:gd name="T13" fmla="*/ 39 h 880"/>
                  <a:gd name="T14" fmla="*/ 105 w 1684"/>
                  <a:gd name="T15" fmla="*/ 36 h 880"/>
                  <a:gd name="T16" fmla="*/ 93 w 1684"/>
                  <a:gd name="T17" fmla="*/ 29 h 880"/>
                  <a:gd name="T18" fmla="*/ 89 w 1684"/>
                  <a:gd name="T19" fmla="*/ 23 h 880"/>
                  <a:gd name="T20" fmla="*/ 85 w 1684"/>
                  <a:gd name="T21" fmla="*/ 23 h 880"/>
                  <a:gd name="T22" fmla="*/ 90 w 1684"/>
                  <a:gd name="T23" fmla="*/ 29 h 880"/>
                  <a:gd name="T24" fmla="*/ 98 w 1684"/>
                  <a:gd name="T25" fmla="*/ 36 h 880"/>
                  <a:gd name="T26" fmla="*/ 88 w 1684"/>
                  <a:gd name="T27" fmla="*/ 35 h 880"/>
                  <a:gd name="T28" fmla="*/ 76 w 1684"/>
                  <a:gd name="T29" fmla="*/ 36 h 880"/>
                  <a:gd name="T30" fmla="*/ 78 w 1684"/>
                  <a:gd name="T31" fmla="*/ 29 h 880"/>
                  <a:gd name="T32" fmla="*/ 83 w 1684"/>
                  <a:gd name="T33" fmla="*/ 24 h 880"/>
                  <a:gd name="T34" fmla="*/ 77 w 1684"/>
                  <a:gd name="T35" fmla="*/ 24 h 880"/>
                  <a:gd name="T36" fmla="*/ 72 w 1684"/>
                  <a:gd name="T37" fmla="*/ 29 h 880"/>
                  <a:gd name="T38" fmla="*/ 71 w 1684"/>
                  <a:gd name="T39" fmla="*/ 35 h 880"/>
                  <a:gd name="T40" fmla="*/ 7 w 1684"/>
                  <a:gd name="T41" fmla="*/ 14 h 880"/>
                  <a:gd name="T42" fmla="*/ 5 w 1684"/>
                  <a:gd name="T43" fmla="*/ 10 h 880"/>
                  <a:gd name="T44" fmla="*/ 6 w 1684"/>
                  <a:gd name="T45" fmla="*/ 4 h 880"/>
                  <a:gd name="T46" fmla="*/ 13 w 1684"/>
                  <a:gd name="T47" fmla="*/ 0 h 880"/>
                  <a:gd name="T48" fmla="*/ 10 w 1684"/>
                  <a:gd name="T49" fmla="*/ 0 h 880"/>
                  <a:gd name="T50" fmla="*/ 1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2" name="Freeform 25">
                <a:extLst>
                  <a:ext uri="{FF2B5EF4-FFF2-40B4-BE49-F238E27FC236}">
                    <a16:creationId xmlns:a16="http://schemas.microsoft.com/office/drawing/2014/main" id="{D423B112-2638-4F2E-9363-326F46DB8E52}"/>
                  </a:ext>
                </a:extLst>
              </p:cNvPr>
              <p:cNvSpPr>
                <a:spLocks/>
              </p:cNvSpPr>
              <p:nvPr userDrawn="1"/>
            </p:nvSpPr>
            <p:spPr bwMode="auto">
              <a:xfrm rot="7320404">
                <a:off x="5062" y="2997"/>
                <a:ext cx="472" cy="176"/>
              </a:xfrm>
              <a:custGeom>
                <a:avLst/>
                <a:gdLst>
                  <a:gd name="T0" fmla="*/ 6 w 1190"/>
                  <a:gd name="T1" fmla="*/ 0 h 500"/>
                  <a:gd name="T2" fmla="*/ 74 w 1190"/>
                  <a:gd name="T3" fmla="*/ 21 h 500"/>
                  <a:gd name="T4" fmla="*/ 67 w 1190"/>
                  <a:gd name="T5" fmla="*/ 22 h 500"/>
                  <a:gd name="T6" fmla="*/ 0 w 1190"/>
                  <a:gd name="T7" fmla="*/ 1 h 500"/>
                  <a:gd name="T8" fmla="*/ 6 w 1190"/>
                  <a:gd name="T9" fmla="*/ 0 h 500"/>
                  <a:gd name="T10" fmla="*/ 6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3" name="Freeform 26">
                <a:extLst>
                  <a:ext uri="{FF2B5EF4-FFF2-40B4-BE49-F238E27FC236}">
                    <a16:creationId xmlns:a16="http://schemas.microsoft.com/office/drawing/2014/main" id="{1A5B6362-0F6C-4D4F-8944-892B2F2EB5F3}"/>
                  </a:ext>
                </a:extLst>
              </p:cNvPr>
              <p:cNvSpPr>
                <a:spLocks/>
              </p:cNvSpPr>
              <p:nvPr userDrawn="1"/>
            </p:nvSpPr>
            <p:spPr bwMode="auto">
              <a:xfrm rot="7320404">
                <a:off x="5363" y="2874"/>
                <a:ext cx="63" cy="118"/>
              </a:xfrm>
              <a:custGeom>
                <a:avLst/>
                <a:gdLst>
                  <a:gd name="T0" fmla="*/ 7 w 160"/>
                  <a:gd name="T1" fmla="*/ 0 h 335"/>
                  <a:gd name="T2" fmla="*/ 1 w 160"/>
                  <a:gd name="T3" fmla="*/ 5 h 335"/>
                  <a:gd name="T4" fmla="*/ 0 w 160"/>
                  <a:gd name="T5" fmla="*/ 10 h 335"/>
                  <a:gd name="T6" fmla="*/ 2 w 160"/>
                  <a:gd name="T7" fmla="*/ 14 h 335"/>
                  <a:gd name="T8" fmla="*/ 6 w 160"/>
                  <a:gd name="T9" fmla="*/ 15 h 335"/>
                  <a:gd name="T10" fmla="*/ 5 w 160"/>
                  <a:gd name="T11" fmla="*/ 7 h 335"/>
                  <a:gd name="T12" fmla="*/ 10 w 160"/>
                  <a:gd name="T13" fmla="*/ 1 h 335"/>
                  <a:gd name="T14" fmla="*/ 7 w 160"/>
                  <a:gd name="T15" fmla="*/ 0 h 335"/>
                  <a:gd name="T16" fmla="*/ 7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4" name="Freeform 27">
                <a:extLst>
                  <a:ext uri="{FF2B5EF4-FFF2-40B4-BE49-F238E27FC236}">
                    <a16:creationId xmlns:a16="http://schemas.microsoft.com/office/drawing/2014/main" id="{2145B0F1-EC49-4B37-B08A-199DF8ACA848}"/>
                  </a:ext>
                </a:extLst>
              </p:cNvPr>
              <p:cNvSpPr>
                <a:spLocks/>
              </p:cNvSpPr>
              <p:nvPr userDrawn="1"/>
            </p:nvSpPr>
            <p:spPr bwMode="auto">
              <a:xfrm rot="7320404">
                <a:off x="5136" y="3000"/>
                <a:ext cx="193" cy="104"/>
              </a:xfrm>
              <a:custGeom>
                <a:avLst/>
                <a:gdLst>
                  <a:gd name="T0" fmla="*/ 1 w 489"/>
                  <a:gd name="T1" fmla="*/ 1 h 296"/>
                  <a:gd name="T2" fmla="*/ 10 w 489"/>
                  <a:gd name="T3" fmla="*/ 3 h 296"/>
                  <a:gd name="T4" fmla="*/ 20 w 489"/>
                  <a:gd name="T5" fmla="*/ 6 h 296"/>
                  <a:gd name="T6" fmla="*/ 27 w 489"/>
                  <a:gd name="T7" fmla="*/ 11 h 296"/>
                  <a:gd name="T8" fmla="*/ 20 w 489"/>
                  <a:gd name="T9" fmla="*/ 10 h 296"/>
                  <a:gd name="T10" fmla="*/ 9 w 489"/>
                  <a:gd name="T11" fmla="*/ 6 h 296"/>
                  <a:gd name="T12" fmla="*/ 3 w 489"/>
                  <a:gd name="T13" fmla="*/ 4 h 296"/>
                  <a:gd name="T14" fmla="*/ 7 w 489"/>
                  <a:gd name="T15" fmla="*/ 7 h 296"/>
                  <a:gd name="T16" fmla="*/ 17 w 489"/>
                  <a:gd name="T17" fmla="*/ 12 h 296"/>
                  <a:gd name="T18" fmla="*/ 29 w 489"/>
                  <a:gd name="T19" fmla="*/ 13 h 296"/>
                  <a:gd name="T20" fmla="*/ 30 w 489"/>
                  <a:gd name="T21" fmla="*/ 10 h 296"/>
                  <a:gd name="T22" fmla="*/ 24 w 489"/>
                  <a:gd name="T23" fmla="*/ 5 h 296"/>
                  <a:gd name="T24" fmla="*/ 10 w 489"/>
                  <a:gd name="T25" fmla="*/ 1 h 296"/>
                  <a:gd name="T26" fmla="*/ 0 w 489"/>
                  <a:gd name="T27" fmla="*/ 0 h 296"/>
                  <a:gd name="T28" fmla="*/ 1 w 489"/>
                  <a:gd name="T29" fmla="*/ 1 h 296"/>
                  <a:gd name="T30" fmla="*/ 1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grpSp>
      <p:sp>
        <p:nvSpPr>
          <p:cNvPr id="25" name="Freeform 28">
            <a:extLst>
              <a:ext uri="{FF2B5EF4-FFF2-40B4-BE49-F238E27FC236}">
                <a16:creationId xmlns:a16="http://schemas.microsoft.com/office/drawing/2014/main" id="{311BFB2F-545A-4F77-A82C-5749DA6B5A06}"/>
              </a:ext>
            </a:extLst>
          </p:cNvPr>
          <p:cNvSpPr>
            <a:spLocks/>
          </p:cNvSpPr>
          <p:nvPr/>
        </p:nvSpPr>
        <p:spPr bwMode="auto">
          <a:xfrm>
            <a:off x="1202267" y="5054601"/>
            <a:ext cx="9076267" cy="728663"/>
          </a:xfrm>
          <a:custGeom>
            <a:avLst/>
            <a:gdLst>
              <a:gd name="T0" fmla="*/ 0 w 4288"/>
              <a:gd name="T1" fmla="*/ 0 h 459"/>
              <a:gd name="T2" fmla="*/ 2147483646 w 4288"/>
              <a:gd name="T3" fmla="*/ 2147483646 h 459"/>
              <a:gd name="T4" fmla="*/ 2147483646 w 4288"/>
              <a:gd name="T5" fmla="*/ 2147483646 h 459"/>
              <a:gd name="T6" fmla="*/ 2147483646 w 4288"/>
              <a:gd name="T7" fmla="*/ 2147483646 h 459"/>
              <a:gd name="T8" fmla="*/ 2147483646 w 4288"/>
              <a:gd name="T9" fmla="*/ 2147483646 h 459"/>
              <a:gd name="T10" fmla="*/ 2147483646 w 4288"/>
              <a:gd name="T11" fmla="*/ 2147483646 h 459"/>
              <a:gd name="T12" fmla="*/ 2147483646 w 4288"/>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6" name="Freeform 29">
            <a:extLst>
              <a:ext uri="{FF2B5EF4-FFF2-40B4-BE49-F238E27FC236}">
                <a16:creationId xmlns:a16="http://schemas.microsoft.com/office/drawing/2014/main" id="{0BE7BD50-504B-4CB0-BEAB-2AB16F8CD56A}"/>
              </a:ext>
            </a:extLst>
          </p:cNvPr>
          <p:cNvSpPr>
            <a:spLocks/>
          </p:cNvSpPr>
          <p:nvPr/>
        </p:nvSpPr>
        <p:spPr bwMode="auto">
          <a:xfrm>
            <a:off x="5435600" y="1930400"/>
            <a:ext cx="1185333" cy="381000"/>
          </a:xfrm>
          <a:custGeom>
            <a:avLst/>
            <a:gdLst>
              <a:gd name="T0" fmla="*/ 0 w 560"/>
              <a:gd name="T1" fmla="*/ 2147483646 h 240"/>
              <a:gd name="T2" fmla="*/ 2147483646 w 560"/>
              <a:gd name="T3" fmla="*/ 2147483646 h 240"/>
              <a:gd name="T4" fmla="*/ 2147483646 w 560"/>
              <a:gd name="T5" fmla="*/ 2147483646 h 240"/>
              <a:gd name="T6" fmla="*/ 2147483646 w 560"/>
              <a:gd name="T7" fmla="*/ 2147483646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41987" name="Rectangle 3"/>
          <p:cNvSpPr>
            <a:spLocks noGrp="1" noChangeArrowheads="1"/>
          </p:cNvSpPr>
          <p:nvPr>
            <p:ph type="ctrTitle"/>
          </p:nvPr>
        </p:nvSpPr>
        <p:spPr>
          <a:xfrm>
            <a:off x="1828800" y="1511300"/>
            <a:ext cx="85344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pPr lvl="0"/>
            <a:r>
              <a:rPr lang="en-US" altLang="en-US" noProof="0"/>
              <a:t>Click to edit Master title style</a:t>
            </a:r>
          </a:p>
        </p:txBody>
      </p:sp>
      <p:sp>
        <p:nvSpPr>
          <p:cNvPr id="41988" name="Rectangle 4"/>
          <p:cNvSpPr>
            <a:spLocks noGrp="1" noChangeArrowheads="1"/>
          </p:cNvSpPr>
          <p:nvPr>
            <p:ph type="subTitle" idx="1"/>
          </p:nvPr>
        </p:nvSpPr>
        <p:spPr>
          <a:xfrm>
            <a:off x="2065867" y="4051300"/>
            <a:ext cx="8043333" cy="1003300"/>
          </a:xfrm>
        </p:spPr>
        <p:txBody>
          <a:bodyPr/>
          <a:lstStyle>
            <a:lvl1pPr marL="0" indent="0" algn="ctr">
              <a:buFontTx/>
              <a:buNone/>
              <a:defRPr sz="2800">
                <a:effectLst>
                  <a:outerShdw blurRad="38100" dist="38100" dir="2700000" algn="tl">
                    <a:srgbClr val="C0C0C0"/>
                  </a:outerShdw>
                </a:effectLst>
              </a:defRPr>
            </a:lvl1pPr>
          </a:lstStyle>
          <a:p>
            <a:pPr lvl="0"/>
            <a:r>
              <a:rPr lang="en-US" altLang="en-US" noProof="0"/>
              <a:t>Click to edit Master subtitle style</a:t>
            </a:r>
          </a:p>
        </p:txBody>
      </p:sp>
      <p:sp>
        <p:nvSpPr>
          <p:cNvPr id="27" name="Rectangle 5">
            <a:extLst>
              <a:ext uri="{FF2B5EF4-FFF2-40B4-BE49-F238E27FC236}">
                <a16:creationId xmlns:a16="http://schemas.microsoft.com/office/drawing/2014/main" id="{F7F3AE80-C252-4E12-A761-653B2A48595E}"/>
              </a:ext>
            </a:extLst>
          </p:cNvPr>
          <p:cNvSpPr>
            <a:spLocks noGrp="1" noChangeArrowheads="1"/>
          </p:cNvSpPr>
          <p:nvPr>
            <p:ph type="dt" sz="half" idx="10"/>
          </p:nvPr>
        </p:nvSpPr>
        <p:spPr>
          <a:xfrm>
            <a:off x="914400" y="6248400"/>
            <a:ext cx="2540000" cy="457200"/>
          </a:xfrm>
        </p:spPr>
        <p:txBody>
          <a:bodyPr/>
          <a:lstStyle>
            <a:lvl1pPr>
              <a:defRPr/>
            </a:lvl1pPr>
          </a:lstStyle>
          <a:p>
            <a:pPr>
              <a:defRPr/>
            </a:pPr>
            <a:endParaRPr lang="en-US" altLang="en-US"/>
          </a:p>
        </p:txBody>
      </p:sp>
      <p:sp>
        <p:nvSpPr>
          <p:cNvPr id="28" name="Rectangle 6">
            <a:extLst>
              <a:ext uri="{FF2B5EF4-FFF2-40B4-BE49-F238E27FC236}">
                <a16:creationId xmlns:a16="http://schemas.microsoft.com/office/drawing/2014/main" id="{93680E2E-5011-4ACA-A2F4-13209C94C6D1}"/>
              </a:ext>
            </a:extLst>
          </p:cNvPr>
          <p:cNvSpPr>
            <a:spLocks noGrp="1" noChangeArrowheads="1"/>
          </p:cNvSpPr>
          <p:nvPr>
            <p:ph type="ftr" sz="quarter" idx="11"/>
          </p:nvPr>
        </p:nvSpPr>
        <p:spPr>
          <a:xfrm>
            <a:off x="4165600" y="6248400"/>
            <a:ext cx="3860800" cy="457200"/>
          </a:xfrm>
        </p:spPr>
        <p:txBody>
          <a:bodyPr/>
          <a:lstStyle>
            <a:lvl1pPr>
              <a:defRPr/>
            </a:lvl1pPr>
          </a:lstStyle>
          <a:p>
            <a:pPr>
              <a:defRPr/>
            </a:pPr>
            <a:endParaRPr lang="en-US" altLang="en-US"/>
          </a:p>
        </p:txBody>
      </p:sp>
      <p:sp>
        <p:nvSpPr>
          <p:cNvPr id="29" name="Rectangle 7">
            <a:extLst>
              <a:ext uri="{FF2B5EF4-FFF2-40B4-BE49-F238E27FC236}">
                <a16:creationId xmlns:a16="http://schemas.microsoft.com/office/drawing/2014/main" id="{56F33F35-EE95-4640-B5F8-F851CF54B9BD}"/>
              </a:ext>
            </a:extLst>
          </p:cNvPr>
          <p:cNvSpPr>
            <a:spLocks noGrp="1" noChangeArrowheads="1"/>
          </p:cNvSpPr>
          <p:nvPr>
            <p:ph type="sldNum" sz="quarter" idx="12"/>
          </p:nvPr>
        </p:nvSpPr>
        <p:spPr>
          <a:xfrm>
            <a:off x="8737600" y="6248400"/>
            <a:ext cx="2540000" cy="457200"/>
          </a:xfrm>
        </p:spPr>
        <p:txBody>
          <a:bodyPr/>
          <a:lstStyle>
            <a:lvl1pPr>
              <a:defRPr/>
            </a:lvl1pPr>
          </a:lstStyle>
          <a:p>
            <a:pPr>
              <a:defRPr/>
            </a:pPr>
            <a:fld id="{4465BF00-E0D9-4A73-B4C8-6891E8689A78}" type="slidenum">
              <a:rPr lang="en-US" altLang="en-US"/>
              <a:pPr>
                <a:defRPr/>
              </a:pPr>
              <a:t>‹#›</a:t>
            </a:fld>
            <a:endParaRPr lang="en-US" altLang="en-US"/>
          </a:p>
        </p:txBody>
      </p:sp>
    </p:spTree>
    <p:extLst>
      <p:ext uri="{BB962C8B-B14F-4D97-AF65-F5344CB8AC3E}">
        <p14:creationId xmlns:p14="http://schemas.microsoft.com/office/powerpoint/2010/main" val="562897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AD90E10-A492-4004-9189-B0D565D79A5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6BE0DF0B-2763-44EA-BA34-064A30BAB78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686A31C6-13F1-45AE-82AE-9FCCC52D44DC}"/>
              </a:ext>
            </a:extLst>
          </p:cNvPr>
          <p:cNvSpPr>
            <a:spLocks noGrp="1" noChangeArrowheads="1"/>
          </p:cNvSpPr>
          <p:nvPr>
            <p:ph type="sldNum" sz="quarter" idx="12"/>
          </p:nvPr>
        </p:nvSpPr>
        <p:spPr>
          <a:ln/>
        </p:spPr>
        <p:txBody>
          <a:bodyPr/>
          <a:lstStyle>
            <a:lvl1pPr>
              <a:defRPr/>
            </a:lvl1pPr>
          </a:lstStyle>
          <a:p>
            <a:pPr>
              <a:defRPr/>
            </a:pPr>
            <a:fld id="{21170AC2-D918-489E-9B67-97E9EDF9E385}" type="slidenum">
              <a:rPr lang="en-US" altLang="en-US"/>
              <a:pPr>
                <a:defRPr/>
              </a:pPr>
              <a:t>‹#›</a:t>
            </a:fld>
            <a:endParaRPr lang="en-US" altLang="en-US"/>
          </a:p>
        </p:txBody>
      </p:sp>
    </p:spTree>
    <p:extLst>
      <p:ext uri="{BB962C8B-B14F-4D97-AF65-F5344CB8AC3E}">
        <p14:creationId xmlns:p14="http://schemas.microsoft.com/office/powerpoint/2010/main" val="1694348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a:extLst>
              <a:ext uri="{FF2B5EF4-FFF2-40B4-BE49-F238E27FC236}">
                <a16:creationId xmlns:a16="http://schemas.microsoft.com/office/drawing/2014/main" id="{2A8437AE-697E-4B52-A14A-7E7CE4409E5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65EBA3EF-BEFC-435B-A64D-5030661CD5B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8329745B-8E99-43DC-BC63-314C95E407A7}"/>
              </a:ext>
            </a:extLst>
          </p:cNvPr>
          <p:cNvSpPr>
            <a:spLocks noGrp="1" noChangeArrowheads="1"/>
          </p:cNvSpPr>
          <p:nvPr>
            <p:ph type="sldNum" sz="quarter" idx="12"/>
          </p:nvPr>
        </p:nvSpPr>
        <p:spPr>
          <a:ln/>
        </p:spPr>
        <p:txBody>
          <a:bodyPr/>
          <a:lstStyle>
            <a:lvl1pPr>
              <a:defRPr/>
            </a:lvl1pPr>
          </a:lstStyle>
          <a:p>
            <a:pPr>
              <a:defRPr/>
            </a:pPr>
            <a:fld id="{E2506C2B-24B6-46FD-9D94-D2D13656E776}" type="slidenum">
              <a:rPr lang="en-US" altLang="en-US"/>
              <a:pPr>
                <a:defRPr/>
              </a:pPr>
              <a:t>‹#›</a:t>
            </a:fld>
            <a:endParaRPr lang="en-US" altLang="en-US"/>
          </a:p>
        </p:txBody>
      </p:sp>
    </p:spTree>
    <p:extLst>
      <p:ext uri="{BB962C8B-B14F-4D97-AF65-F5344CB8AC3E}">
        <p14:creationId xmlns:p14="http://schemas.microsoft.com/office/powerpoint/2010/main" val="3662945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828800"/>
            <a:ext cx="50292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828800"/>
            <a:ext cx="50292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3D0A81AD-61E5-4941-8697-3DB5CC5F0BD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00749D0-AB76-458A-94DD-A809816FC65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A9A101E8-A3E6-4683-AAF7-C1CFFF4FA55F}"/>
              </a:ext>
            </a:extLst>
          </p:cNvPr>
          <p:cNvSpPr>
            <a:spLocks noGrp="1" noChangeArrowheads="1"/>
          </p:cNvSpPr>
          <p:nvPr>
            <p:ph type="sldNum" sz="quarter" idx="12"/>
          </p:nvPr>
        </p:nvSpPr>
        <p:spPr>
          <a:ln/>
        </p:spPr>
        <p:txBody>
          <a:bodyPr/>
          <a:lstStyle>
            <a:lvl1pPr>
              <a:defRPr/>
            </a:lvl1pPr>
          </a:lstStyle>
          <a:p>
            <a:pPr>
              <a:defRPr/>
            </a:pPr>
            <a:fld id="{2DBF0A44-1BC7-4959-AAA6-3FE9CD7BB9CF}" type="slidenum">
              <a:rPr lang="en-US" altLang="en-US"/>
              <a:pPr>
                <a:defRPr/>
              </a:pPr>
              <a:t>‹#›</a:t>
            </a:fld>
            <a:endParaRPr lang="en-US" altLang="en-US"/>
          </a:p>
        </p:txBody>
      </p:sp>
    </p:spTree>
    <p:extLst>
      <p:ext uri="{BB962C8B-B14F-4D97-AF65-F5344CB8AC3E}">
        <p14:creationId xmlns:p14="http://schemas.microsoft.com/office/powerpoint/2010/main" val="2035690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9A957380-EF34-4E1A-A35B-62FD71ECF9F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BA541C74-12F9-4262-A21B-998421FEA2C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a:extLst>
              <a:ext uri="{FF2B5EF4-FFF2-40B4-BE49-F238E27FC236}">
                <a16:creationId xmlns:a16="http://schemas.microsoft.com/office/drawing/2014/main" id="{903D025B-8B5C-4797-82C1-239ABC88E8F0}"/>
              </a:ext>
            </a:extLst>
          </p:cNvPr>
          <p:cNvSpPr>
            <a:spLocks noGrp="1" noChangeArrowheads="1"/>
          </p:cNvSpPr>
          <p:nvPr>
            <p:ph type="sldNum" sz="quarter" idx="12"/>
          </p:nvPr>
        </p:nvSpPr>
        <p:spPr>
          <a:ln/>
        </p:spPr>
        <p:txBody>
          <a:bodyPr/>
          <a:lstStyle>
            <a:lvl1pPr>
              <a:defRPr/>
            </a:lvl1pPr>
          </a:lstStyle>
          <a:p>
            <a:pPr>
              <a:defRPr/>
            </a:pPr>
            <a:fld id="{613D71A7-BC1C-486B-A1E8-B45193AB42B7}" type="slidenum">
              <a:rPr lang="en-US" altLang="en-US"/>
              <a:pPr>
                <a:defRPr/>
              </a:pPr>
              <a:t>‹#›</a:t>
            </a:fld>
            <a:endParaRPr lang="en-US" altLang="en-US"/>
          </a:p>
        </p:txBody>
      </p:sp>
    </p:spTree>
    <p:extLst>
      <p:ext uri="{BB962C8B-B14F-4D97-AF65-F5344CB8AC3E}">
        <p14:creationId xmlns:p14="http://schemas.microsoft.com/office/powerpoint/2010/main" val="3927283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BC13F891-D93C-42EC-AD9F-87DC8D062FD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09216748-EDD3-4D46-8CA6-DED2DCB4964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63F249D3-7763-45E5-BF38-D855992A81E5}"/>
              </a:ext>
            </a:extLst>
          </p:cNvPr>
          <p:cNvSpPr>
            <a:spLocks noGrp="1" noChangeArrowheads="1"/>
          </p:cNvSpPr>
          <p:nvPr>
            <p:ph type="sldNum" sz="quarter" idx="12"/>
          </p:nvPr>
        </p:nvSpPr>
        <p:spPr>
          <a:ln/>
        </p:spPr>
        <p:txBody>
          <a:bodyPr/>
          <a:lstStyle>
            <a:lvl1pPr>
              <a:defRPr/>
            </a:lvl1pPr>
          </a:lstStyle>
          <a:p>
            <a:pPr>
              <a:defRPr/>
            </a:pPr>
            <a:fld id="{1571F845-86F1-4CE3-BD60-641B6ED4A462}" type="slidenum">
              <a:rPr lang="en-US" altLang="en-US"/>
              <a:pPr>
                <a:defRPr/>
              </a:pPr>
              <a:t>‹#›</a:t>
            </a:fld>
            <a:endParaRPr lang="en-US" altLang="en-US"/>
          </a:p>
        </p:txBody>
      </p:sp>
    </p:spTree>
    <p:extLst>
      <p:ext uri="{BB962C8B-B14F-4D97-AF65-F5344CB8AC3E}">
        <p14:creationId xmlns:p14="http://schemas.microsoft.com/office/powerpoint/2010/main" val="4247288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A28C2DE-F933-491D-9493-3696ED30753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ACDF027D-3B0E-47E0-86C8-80C2BC664A0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B06EC92F-CD14-4BC8-8601-EA267E2B732B}"/>
              </a:ext>
            </a:extLst>
          </p:cNvPr>
          <p:cNvSpPr>
            <a:spLocks noGrp="1" noChangeArrowheads="1"/>
          </p:cNvSpPr>
          <p:nvPr>
            <p:ph type="sldNum" sz="quarter" idx="12"/>
          </p:nvPr>
        </p:nvSpPr>
        <p:spPr>
          <a:ln/>
        </p:spPr>
        <p:txBody>
          <a:bodyPr/>
          <a:lstStyle>
            <a:lvl1pPr>
              <a:defRPr/>
            </a:lvl1pPr>
          </a:lstStyle>
          <a:p>
            <a:pPr>
              <a:defRPr/>
            </a:pPr>
            <a:fld id="{82111F23-49BC-4ADF-860D-FAF155F7D360}" type="slidenum">
              <a:rPr lang="en-US" altLang="en-US"/>
              <a:pPr>
                <a:defRPr/>
              </a:pPr>
              <a:t>‹#›</a:t>
            </a:fld>
            <a:endParaRPr lang="en-US" altLang="en-US"/>
          </a:p>
        </p:txBody>
      </p:sp>
    </p:spTree>
    <p:extLst>
      <p:ext uri="{BB962C8B-B14F-4D97-AF65-F5344CB8AC3E}">
        <p14:creationId xmlns:p14="http://schemas.microsoft.com/office/powerpoint/2010/main" val="3468605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8E2D5E8B-7F6E-4F89-9186-26ADDDB4F722}"/>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id="{CEB81049-E3AB-49AE-B2CC-3D6581D94D96}"/>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C3D50C5E-C51F-45DA-A2C6-8BD9D522B561}"/>
              </a:ext>
            </a:extLst>
          </p:cNvPr>
          <p:cNvSpPr>
            <a:spLocks noGrp="1" noChangeArrowheads="1"/>
          </p:cNvSpPr>
          <p:nvPr>
            <p:ph type="sldNum" sz="quarter" idx="12"/>
          </p:nvPr>
        </p:nvSpPr>
        <p:spPr>
          <a:ln/>
        </p:spPr>
        <p:txBody>
          <a:bodyPr/>
          <a:lstStyle>
            <a:lvl1pPr>
              <a:defRPr/>
            </a:lvl1pPr>
          </a:lstStyle>
          <a:p>
            <a:pPr>
              <a:defRPr/>
            </a:pPr>
            <a:fld id="{9EBFE637-9499-4356-AAE1-F0A2D46B8DA3}" type="slidenum">
              <a:rPr lang="en-US" altLang="vi-VN"/>
              <a:pPr>
                <a:defRPr/>
              </a:pPr>
              <a:t>‹#›</a:t>
            </a:fld>
            <a:endParaRPr lang="en-US" altLang="vi-VN"/>
          </a:p>
        </p:txBody>
      </p:sp>
    </p:spTree>
    <p:extLst>
      <p:ext uri="{BB962C8B-B14F-4D97-AF65-F5344CB8AC3E}">
        <p14:creationId xmlns:p14="http://schemas.microsoft.com/office/powerpoint/2010/main" val="162034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ED4999D5-5777-444B-BF0A-6F5C6A85A43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66D459A-E95C-455A-AB18-1963954CC9F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5426E060-CB9A-4BD8-9DFF-4AE2C4FFC8B1}"/>
              </a:ext>
            </a:extLst>
          </p:cNvPr>
          <p:cNvSpPr>
            <a:spLocks noGrp="1" noChangeArrowheads="1"/>
          </p:cNvSpPr>
          <p:nvPr>
            <p:ph type="sldNum" sz="quarter" idx="12"/>
          </p:nvPr>
        </p:nvSpPr>
        <p:spPr>
          <a:ln/>
        </p:spPr>
        <p:txBody>
          <a:bodyPr/>
          <a:lstStyle>
            <a:lvl1pPr>
              <a:defRPr/>
            </a:lvl1pPr>
          </a:lstStyle>
          <a:p>
            <a:pPr>
              <a:defRPr/>
            </a:pPr>
            <a:fld id="{BF745169-143D-4150-95F7-1E534345CAE1}" type="slidenum">
              <a:rPr lang="en-US" altLang="en-US"/>
              <a:pPr>
                <a:defRPr/>
              </a:pPr>
              <a:t>‹#›</a:t>
            </a:fld>
            <a:endParaRPr lang="en-US" altLang="en-US"/>
          </a:p>
        </p:txBody>
      </p:sp>
    </p:spTree>
    <p:extLst>
      <p:ext uri="{BB962C8B-B14F-4D97-AF65-F5344CB8AC3E}">
        <p14:creationId xmlns:p14="http://schemas.microsoft.com/office/powerpoint/2010/main" val="2553646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E0BF065E-1FB1-45E5-BE11-B83BD772054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BEA5DD1-AD70-4E5D-B3E1-8F5BDDC2D72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9D80080F-49B0-436F-B7EF-76BE8235DDC1}"/>
              </a:ext>
            </a:extLst>
          </p:cNvPr>
          <p:cNvSpPr>
            <a:spLocks noGrp="1" noChangeArrowheads="1"/>
          </p:cNvSpPr>
          <p:nvPr>
            <p:ph type="sldNum" sz="quarter" idx="12"/>
          </p:nvPr>
        </p:nvSpPr>
        <p:spPr>
          <a:ln/>
        </p:spPr>
        <p:txBody>
          <a:bodyPr/>
          <a:lstStyle>
            <a:lvl1pPr>
              <a:defRPr/>
            </a:lvl1pPr>
          </a:lstStyle>
          <a:p>
            <a:pPr>
              <a:defRPr/>
            </a:pPr>
            <a:fld id="{012838F8-3FBF-471E-8683-A2A2D6188CE6}" type="slidenum">
              <a:rPr lang="en-US" altLang="en-US"/>
              <a:pPr>
                <a:defRPr/>
              </a:pPr>
              <a:t>‹#›</a:t>
            </a:fld>
            <a:endParaRPr lang="en-US" altLang="en-US"/>
          </a:p>
        </p:txBody>
      </p:sp>
    </p:spTree>
    <p:extLst>
      <p:ext uri="{BB962C8B-B14F-4D97-AF65-F5344CB8AC3E}">
        <p14:creationId xmlns:p14="http://schemas.microsoft.com/office/powerpoint/2010/main" val="3564493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690D75B-9958-4D11-BA90-43AA76F8504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2B8034F-A6AC-488A-BA56-89B069BA6C5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65CE494D-6182-4EA9-A4D7-16378BBC24F2}"/>
              </a:ext>
            </a:extLst>
          </p:cNvPr>
          <p:cNvSpPr>
            <a:spLocks noGrp="1" noChangeArrowheads="1"/>
          </p:cNvSpPr>
          <p:nvPr>
            <p:ph type="sldNum" sz="quarter" idx="12"/>
          </p:nvPr>
        </p:nvSpPr>
        <p:spPr>
          <a:ln/>
        </p:spPr>
        <p:txBody>
          <a:bodyPr/>
          <a:lstStyle>
            <a:lvl1pPr>
              <a:defRPr/>
            </a:lvl1pPr>
          </a:lstStyle>
          <a:p>
            <a:pPr>
              <a:defRPr/>
            </a:pPr>
            <a:fld id="{2B125C46-DCEE-4FB0-A9BF-9C259576ACE2}" type="slidenum">
              <a:rPr lang="en-US" altLang="en-US"/>
              <a:pPr>
                <a:defRPr/>
              </a:pPr>
              <a:t>‹#›</a:t>
            </a:fld>
            <a:endParaRPr lang="en-US" altLang="en-US"/>
          </a:p>
        </p:txBody>
      </p:sp>
    </p:spTree>
    <p:extLst>
      <p:ext uri="{BB962C8B-B14F-4D97-AF65-F5344CB8AC3E}">
        <p14:creationId xmlns:p14="http://schemas.microsoft.com/office/powerpoint/2010/main" val="1770551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0600" y="152400"/>
            <a:ext cx="25654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52400"/>
            <a:ext cx="74930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D8617C7-A508-4E98-8A3D-88193269048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3001E76C-5885-421D-9D57-147A12B338A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07ACBACB-E1B0-4BC0-98A0-34AB2479F841}"/>
              </a:ext>
            </a:extLst>
          </p:cNvPr>
          <p:cNvSpPr>
            <a:spLocks noGrp="1" noChangeArrowheads="1"/>
          </p:cNvSpPr>
          <p:nvPr>
            <p:ph type="sldNum" sz="quarter" idx="12"/>
          </p:nvPr>
        </p:nvSpPr>
        <p:spPr>
          <a:ln/>
        </p:spPr>
        <p:txBody>
          <a:bodyPr/>
          <a:lstStyle>
            <a:lvl1pPr>
              <a:defRPr/>
            </a:lvl1pPr>
          </a:lstStyle>
          <a:p>
            <a:pPr>
              <a:defRPr/>
            </a:pPr>
            <a:fld id="{481D4E7B-F6B0-4163-9206-89BAB5F5939E}" type="slidenum">
              <a:rPr lang="en-US" altLang="en-US"/>
              <a:pPr>
                <a:defRPr/>
              </a:pPr>
              <a:t>‹#›</a:t>
            </a:fld>
            <a:endParaRPr lang="en-US" altLang="en-US"/>
          </a:p>
        </p:txBody>
      </p:sp>
    </p:spTree>
    <p:extLst>
      <p:ext uri="{BB962C8B-B14F-4D97-AF65-F5344CB8AC3E}">
        <p14:creationId xmlns:p14="http://schemas.microsoft.com/office/powerpoint/2010/main" val="678892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5">
            <a:extLst>
              <a:ext uri="{FF2B5EF4-FFF2-40B4-BE49-F238E27FC236}">
                <a16:creationId xmlns:a16="http://schemas.microsoft.com/office/drawing/2014/main" id="{7427A0E0-76D9-41EA-B591-6499C1A2929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C40D50D6-1636-41FD-86C1-D08FE744814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F5F62991-60AA-4DB7-8EC1-4E2B2C481CA2}"/>
              </a:ext>
            </a:extLst>
          </p:cNvPr>
          <p:cNvSpPr>
            <a:spLocks noGrp="1" noChangeArrowheads="1"/>
          </p:cNvSpPr>
          <p:nvPr>
            <p:ph type="sldNum" sz="quarter" idx="12"/>
          </p:nvPr>
        </p:nvSpPr>
        <p:spPr>
          <a:ln/>
        </p:spPr>
        <p:txBody>
          <a:bodyPr/>
          <a:lstStyle>
            <a:lvl1pPr>
              <a:defRPr/>
            </a:lvl1pPr>
          </a:lstStyle>
          <a:p>
            <a:pPr>
              <a:defRPr/>
            </a:pPr>
            <a:fld id="{89452172-0492-4DF4-82F9-23AFF3E0E060}" type="slidenum">
              <a:rPr lang="en-US" altLang="en-US"/>
              <a:pPr>
                <a:defRPr/>
              </a:pPr>
              <a:t>‹#›</a:t>
            </a:fld>
            <a:endParaRPr lang="en-US" altLang="en-US"/>
          </a:p>
        </p:txBody>
      </p:sp>
    </p:spTree>
    <p:extLst>
      <p:ext uri="{BB962C8B-B14F-4D97-AF65-F5344CB8AC3E}">
        <p14:creationId xmlns:p14="http://schemas.microsoft.com/office/powerpoint/2010/main" val="120865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A9F8812B-AE32-4353-AB57-960F8FE855E3}"/>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id="{8E81206A-9DDE-4F51-8DC4-7E82C663FEB6}"/>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1690EA55-2B73-4ABC-B3CD-8AFF9144221D}"/>
              </a:ext>
            </a:extLst>
          </p:cNvPr>
          <p:cNvSpPr>
            <a:spLocks noGrp="1" noChangeArrowheads="1"/>
          </p:cNvSpPr>
          <p:nvPr>
            <p:ph type="sldNum" sz="quarter" idx="12"/>
          </p:nvPr>
        </p:nvSpPr>
        <p:spPr>
          <a:ln/>
        </p:spPr>
        <p:txBody>
          <a:bodyPr/>
          <a:lstStyle>
            <a:lvl1pPr>
              <a:defRPr/>
            </a:lvl1pPr>
          </a:lstStyle>
          <a:p>
            <a:pPr>
              <a:defRPr/>
            </a:pPr>
            <a:fld id="{CE5304B6-635E-49E6-864B-A088BF879CA5}" type="slidenum">
              <a:rPr lang="en-US" altLang="vi-VN"/>
              <a:pPr>
                <a:defRPr/>
              </a:pPr>
              <a:t>‹#›</a:t>
            </a:fld>
            <a:endParaRPr lang="en-US" altLang="vi-VN"/>
          </a:p>
        </p:txBody>
      </p:sp>
    </p:spTree>
    <p:extLst>
      <p:ext uri="{BB962C8B-B14F-4D97-AF65-F5344CB8AC3E}">
        <p14:creationId xmlns:p14="http://schemas.microsoft.com/office/powerpoint/2010/main" val="643456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id="{8E03D528-2D73-4E1B-AAB2-2485AC8814FD}"/>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a:extLst>
              <a:ext uri="{FF2B5EF4-FFF2-40B4-BE49-F238E27FC236}">
                <a16:creationId xmlns:a16="http://schemas.microsoft.com/office/drawing/2014/main" id="{E417ABA3-4209-4000-AF1A-8B3C10C12F62}"/>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a:extLst>
              <a:ext uri="{FF2B5EF4-FFF2-40B4-BE49-F238E27FC236}">
                <a16:creationId xmlns:a16="http://schemas.microsoft.com/office/drawing/2014/main" id="{CA4B4162-B863-4468-81BE-28822E68D82D}"/>
              </a:ext>
            </a:extLst>
          </p:cNvPr>
          <p:cNvSpPr>
            <a:spLocks noGrp="1" noChangeArrowheads="1"/>
          </p:cNvSpPr>
          <p:nvPr>
            <p:ph type="sldNum" sz="quarter" idx="12"/>
          </p:nvPr>
        </p:nvSpPr>
        <p:spPr>
          <a:ln/>
        </p:spPr>
        <p:txBody>
          <a:bodyPr/>
          <a:lstStyle>
            <a:lvl1pPr>
              <a:defRPr/>
            </a:lvl1pPr>
          </a:lstStyle>
          <a:p>
            <a:pPr>
              <a:defRPr/>
            </a:pPr>
            <a:fld id="{B15EE775-1E77-4D37-BA5A-65BC084CE6D2}" type="slidenum">
              <a:rPr lang="en-US" altLang="vi-VN"/>
              <a:pPr>
                <a:defRPr/>
              </a:pPr>
              <a:t>‹#›</a:t>
            </a:fld>
            <a:endParaRPr lang="en-US" altLang="vi-VN"/>
          </a:p>
        </p:txBody>
      </p:sp>
    </p:spTree>
    <p:extLst>
      <p:ext uri="{BB962C8B-B14F-4D97-AF65-F5344CB8AC3E}">
        <p14:creationId xmlns:p14="http://schemas.microsoft.com/office/powerpoint/2010/main" val="3817173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id="{516CD0F6-780D-4064-ACCE-B3FE0A794663}"/>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8" name="Rectangle 5">
            <a:extLst>
              <a:ext uri="{FF2B5EF4-FFF2-40B4-BE49-F238E27FC236}">
                <a16:creationId xmlns:a16="http://schemas.microsoft.com/office/drawing/2014/main" id="{8F5C47DE-9633-4118-B5C7-255842EAF9BB}"/>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9" name="Rectangle 6">
            <a:extLst>
              <a:ext uri="{FF2B5EF4-FFF2-40B4-BE49-F238E27FC236}">
                <a16:creationId xmlns:a16="http://schemas.microsoft.com/office/drawing/2014/main" id="{AB448DBA-FDDB-406C-A91C-DD3F46BA8327}"/>
              </a:ext>
            </a:extLst>
          </p:cNvPr>
          <p:cNvSpPr>
            <a:spLocks noGrp="1" noChangeArrowheads="1"/>
          </p:cNvSpPr>
          <p:nvPr>
            <p:ph type="sldNum" sz="quarter" idx="12"/>
          </p:nvPr>
        </p:nvSpPr>
        <p:spPr>
          <a:ln/>
        </p:spPr>
        <p:txBody>
          <a:bodyPr/>
          <a:lstStyle>
            <a:lvl1pPr>
              <a:defRPr/>
            </a:lvl1pPr>
          </a:lstStyle>
          <a:p>
            <a:pPr>
              <a:defRPr/>
            </a:pPr>
            <a:fld id="{F4780BCE-FD9C-4097-B38E-DA4671354963}" type="slidenum">
              <a:rPr lang="en-US" altLang="vi-VN"/>
              <a:pPr>
                <a:defRPr/>
              </a:pPr>
              <a:t>‹#›</a:t>
            </a:fld>
            <a:endParaRPr lang="en-US" altLang="vi-VN"/>
          </a:p>
        </p:txBody>
      </p:sp>
    </p:spTree>
    <p:extLst>
      <p:ext uri="{BB962C8B-B14F-4D97-AF65-F5344CB8AC3E}">
        <p14:creationId xmlns:p14="http://schemas.microsoft.com/office/powerpoint/2010/main" val="280579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id="{4E0576A4-DB7C-4D43-9EF7-FC892222834F}"/>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5">
            <a:extLst>
              <a:ext uri="{FF2B5EF4-FFF2-40B4-BE49-F238E27FC236}">
                <a16:creationId xmlns:a16="http://schemas.microsoft.com/office/drawing/2014/main" id="{523D7E1E-F8E3-46A6-BC39-D4ACBBD52CE5}"/>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6">
            <a:extLst>
              <a:ext uri="{FF2B5EF4-FFF2-40B4-BE49-F238E27FC236}">
                <a16:creationId xmlns:a16="http://schemas.microsoft.com/office/drawing/2014/main" id="{6F874785-AB37-435C-A40E-84FD78C2CC06}"/>
              </a:ext>
            </a:extLst>
          </p:cNvPr>
          <p:cNvSpPr>
            <a:spLocks noGrp="1" noChangeArrowheads="1"/>
          </p:cNvSpPr>
          <p:nvPr>
            <p:ph type="sldNum" sz="quarter" idx="12"/>
          </p:nvPr>
        </p:nvSpPr>
        <p:spPr>
          <a:ln/>
        </p:spPr>
        <p:txBody>
          <a:bodyPr/>
          <a:lstStyle>
            <a:lvl1pPr>
              <a:defRPr/>
            </a:lvl1pPr>
          </a:lstStyle>
          <a:p>
            <a:pPr>
              <a:defRPr/>
            </a:pPr>
            <a:fld id="{25846E1E-FE0D-45E2-9875-0E422C862BF5}" type="slidenum">
              <a:rPr lang="en-US" altLang="vi-VN"/>
              <a:pPr>
                <a:defRPr/>
              </a:pPr>
              <a:t>‹#›</a:t>
            </a:fld>
            <a:endParaRPr lang="en-US" altLang="vi-VN"/>
          </a:p>
        </p:txBody>
      </p:sp>
    </p:spTree>
    <p:extLst>
      <p:ext uri="{BB962C8B-B14F-4D97-AF65-F5344CB8AC3E}">
        <p14:creationId xmlns:p14="http://schemas.microsoft.com/office/powerpoint/2010/main" val="2229493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6F0D9B8-F5CC-473E-92AD-3F56A933A56C}"/>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3" name="Rectangle 5">
            <a:extLst>
              <a:ext uri="{FF2B5EF4-FFF2-40B4-BE49-F238E27FC236}">
                <a16:creationId xmlns:a16="http://schemas.microsoft.com/office/drawing/2014/main" id="{36BFD990-CEAB-481A-8365-FCBC5035A600}"/>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4" name="Rectangle 6">
            <a:extLst>
              <a:ext uri="{FF2B5EF4-FFF2-40B4-BE49-F238E27FC236}">
                <a16:creationId xmlns:a16="http://schemas.microsoft.com/office/drawing/2014/main" id="{D9972C24-2E47-4357-BBA2-25F737E2543A}"/>
              </a:ext>
            </a:extLst>
          </p:cNvPr>
          <p:cNvSpPr>
            <a:spLocks noGrp="1" noChangeArrowheads="1"/>
          </p:cNvSpPr>
          <p:nvPr>
            <p:ph type="sldNum" sz="quarter" idx="12"/>
          </p:nvPr>
        </p:nvSpPr>
        <p:spPr>
          <a:ln/>
        </p:spPr>
        <p:txBody>
          <a:bodyPr/>
          <a:lstStyle>
            <a:lvl1pPr>
              <a:defRPr/>
            </a:lvl1pPr>
          </a:lstStyle>
          <a:p>
            <a:pPr>
              <a:defRPr/>
            </a:pPr>
            <a:fld id="{AD5145DB-73E0-455A-98DE-8714D392B710}" type="slidenum">
              <a:rPr lang="en-US" altLang="vi-VN"/>
              <a:pPr>
                <a:defRPr/>
              </a:pPr>
              <a:t>‹#›</a:t>
            </a:fld>
            <a:endParaRPr lang="en-US" altLang="vi-VN"/>
          </a:p>
        </p:txBody>
      </p:sp>
    </p:spTree>
    <p:extLst>
      <p:ext uri="{BB962C8B-B14F-4D97-AF65-F5344CB8AC3E}">
        <p14:creationId xmlns:p14="http://schemas.microsoft.com/office/powerpoint/2010/main" val="4032552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8D8D8B96-9E9A-4168-959D-D376B771D05A}"/>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a:extLst>
              <a:ext uri="{FF2B5EF4-FFF2-40B4-BE49-F238E27FC236}">
                <a16:creationId xmlns:a16="http://schemas.microsoft.com/office/drawing/2014/main" id="{1578F115-C6C9-4226-87AC-38AD43C2672F}"/>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a:extLst>
              <a:ext uri="{FF2B5EF4-FFF2-40B4-BE49-F238E27FC236}">
                <a16:creationId xmlns:a16="http://schemas.microsoft.com/office/drawing/2014/main" id="{F1EC3F59-428D-4382-81AD-B9ED3642B2F9}"/>
              </a:ext>
            </a:extLst>
          </p:cNvPr>
          <p:cNvSpPr>
            <a:spLocks noGrp="1" noChangeArrowheads="1"/>
          </p:cNvSpPr>
          <p:nvPr>
            <p:ph type="sldNum" sz="quarter" idx="12"/>
          </p:nvPr>
        </p:nvSpPr>
        <p:spPr>
          <a:ln/>
        </p:spPr>
        <p:txBody>
          <a:bodyPr/>
          <a:lstStyle>
            <a:lvl1pPr>
              <a:defRPr/>
            </a:lvl1pPr>
          </a:lstStyle>
          <a:p>
            <a:pPr>
              <a:defRPr/>
            </a:pPr>
            <a:fld id="{C1612930-2502-4A29-A2B3-D02976049324}" type="slidenum">
              <a:rPr lang="en-US" altLang="vi-VN"/>
              <a:pPr>
                <a:defRPr/>
              </a:pPr>
              <a:t>‹#›</a:t>
            </a:fld>
            <a:endParaRPr lang="en-US" altLang="vi-VN"/>
          </a:p>
        </p:txBody>
      </p:sp>
    </p:spTree>
    <p:extLst>
      <p:ext uri="{BB962C8B-B14F-4D97-AF65-F5344CB8AC3E}">
        <p14:creationId xmlns:p14="http://schemas.microsoft.com/office/powerpoint/2010/main" val="3500599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074CE453-A034-42ED-A730-70B413B144C3}"/>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a:extLst>
              <a:ext uri="{FF2B5EF4-FFF2-40B4-BE49-F238E27FC236}">
                <a16:creationId xmlns:a16="http://schemas.microsoft.com/office/drawing/2014/main" id="{61CD2BA4-63BF-43B8-BE0B-A60D4AC80FBF}"/>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a:extLst>
              <a:ext uri="{FF2B5EF4-FFF2-40B4-BE49-F238E27FC236}">
                <a16:creationId xmlns:a16="http://schemas.microsoft.com/office/drawing/2014/main" id="{FF3D852A-51D6-4CA2-82AD-E5610C810337}"/>
              </a:ext>
            </a:extLst>
          </p:cNvPr>
          <p:cNvSpPr>
            <a:spLocks noGrp="1" noChangeArrowheads="1"/>
          </p:cNvSpPr>
          <p:nvPr>
            <p:ph type="sldNum" sz="quarter" idx="12"/>
          </p:nvPr>
        </p:nvSpPr>
        <p:spPr>
          <a:ln/>
        </p:spPr>
        <p:txBody>
          <a:bodyPr/>
          <a:lstStyle>
            <a:lvl1pPr>
              <a:defRPr/>
            </a:lvl1pPr>
          </a:lstStyle>
          <a:p>
            <a:pPr>
              <a:defRPr/>
            </a:pPr>
            <a:fld id="{00553786-CA56-4817-AB76-25A6DB814BEC}" type="slidenum">
              <a:rPr lang="en-US" altLang="vi-VN"/>
              <a:pPr>
                <a:defRPr/>
              </a:pPr>
              <a:t>‹#›</a:t>
            </a:fld>
            <a:endParaRPr lang="en-US" altLang="vi-VN"/>
          </a:p>
        </p:txBody>
      </p:sp>
    </p:spTree>
    <p:extLst>
      <p:ext uri="{BB962C8B-B14F-4D97-AF65-F5344CB8AC3E}">
        <p14:creationId xmlns:p14="http://schemas.microsoft.com/office/powerpoint/2010/main" val="3828435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B1FDA3E-92A3-4E2E-BC5C-BF8A83DAD611}"/>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id="{205C120E-CF26-4D34-BA03-F8EDFA0477A6}"/>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803B5ABE-F21D-4F67-BACF-0C35BDC6560D}"/>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vi-VN"/>
          </a:p>
        </p:txBody>
      </p:sp>
      <p:sp>
        <p:nvSpPr>
          <p:cNvPr id="1029" name="Rectangle 5">
            <a:extLst>
              <a:ext uri="{FF2B5EF4-FFF2-40B4-BE49-F238E27FC236}">
                <a16:creationId xmlns:a16="http://schemas.microsoft.com/office/drawing/2014/main" id="{6689C1FB-3F7B-4198-A8FB-BD023E95F44F}"/>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vi-VN"/>
          </a:p>
        </p:txBody>
      </p:sp>
      <p:sp>
        <p:nvSpPr>
          <p:cNvPr id="1030" name="Rectangle 6">
            <a:extLst>
              <a:ext uri="{FF2B5EF4-FFF2-40B4-BE49-F238E27FC236}">
                <a16:creationId xmlns:a16="http://schemas.microsoft.com/office/drawing/2014/main" id="{2CBFD073-1BFC-401F-A68F-E668A0950BF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04286E9-4080-4563-9D71-339BBE854BA3}" type="slidenum">
              <a:rPr lang="en-US" altLang="vi-VN"/>
              <a:pPr>
                <a:defRPr/>
              </a:pPr>
              <a:t>‹#›</a:t>
            </a:fld>
            <a:endParaRPr lang="en-US" altLang="vi-VN"/>
          </a:p>
        </p:txBody>
      </p:sp>
    </p:spTree>
    <p:extLst>
      <p:ext uri="{BB962C8B-B14F-4D97-AF65-F5344CB8AC3E}">
        <p14:creationId xmlns:p14="http://schemas.microsoft.com/office/powerpoint/2010/main" val="2194362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a:extLst>
              <a:ext uri="{FF2B5EF4-FFF2-40B4-BE49-F238E27FC236}">
                <a16:creationId xmlns:a16="http://schemas.microsoft.com/office/drawing/2014/main" id="{5529D5A9-31A4-467B-8754-F603AF590008}"/>
              </a:ext>
            </a:extLst>
          </p:cNvPr>
          <p:cNvSpPr>
            <a:spLocks/>
          </p:cNvSpPr>
          <p:nvPr/>
        </p:nvSpPr>
        <p:spPr bwMode="auto">
          <a:xfrm rot="18427436">
            <a:off x="10564284" y="-362479"/>
            <a:ext cx="1162050" cy="2779183"/>
          </a:xfrm>
          <a:custGeom>
            <a:avLst/>
            <a:gdLst>
              <a:gd name="T0" fmla="*/ 2147483646 w 2903"/>
              <a:gd name="T1" fmla="*/ 2147483646 h 3686"/>
              <a:gd name="T2" fmla="*/ 2147483646 w 2903"/>
              <a:gd name="T3" fmla="*/ 2147483646 h 3686"/>
              <a:gd name="T4" fmla="*/ 2147483646 w 2903"/>
              <a:gd name="T5" fmla="*/ 0 h 3686"/>
              <a:gd name="T6" fmla="*/ 2147483646 w 2903"/>
              <a:gd name="T7" fmla="*/ 2147483646 h 3686"/>
              <a:gd name="T8" fmla="*/ 2147483646 w 2903"/>
              <a:gd name="T9" fmla="*/ 2147483646 h 3686"/>
              <a:gd name="T10" fmla="*/ 0 w 2903"/>
              <a:gd name="T11" fmla="*/ 2147483646 h 3686"/>
              <a:gd name="T12" fmla="*/ 2147483646 w 2903"/>
              <a:gd name="T13" fmla="*/ 2147483646 h 3686"/>
              <a:gd name="T14" fmla="*/ 2147483646 w 2903"/>
              <a:gd name="T15" fmla="*/ 2147483646 h 3686"/>
              <a:gd name="T16" fmla="*/ 2147483646 w 2903"/>
              <a:gd name="T17" fmla="*/ 2147483646 h 3686"/>
              <a:gd name="T18" fmla="*/ 2147483646 w 2903"/>
              <a:gd name="T19" fmla="*/ 2147483646 h 3686"/>
              <a:gd name="T20" fmla="*/ 2147483646 w 2903"/>
              <a:gd name="T21" fmla="*/ 214748364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27" name="Rectangle 3">
            <a:extLst>
              <a:ext uri="{FF2B5EF4-FFF2-40B4-BE49-F238E27FC236}">
                <a16:creationId xmlns:a16="http://schemas.microsoft.com/office/drawing/2014/main" id="{97658237-EE84-4E59-96C0-33039CEB0978}"/>
              </a:ext>
            </a:extLst>
          </p:cNvPr>
          <p:cNvSpPr>
            <a:spLocks noGrp="1" noChangeArrowheads="1"/>
          </p:cNvSpPr>
          <p:nvPr>
            <p:ph type="title"/>
          </p:nvPr>
        </p:nvSpPr>
        <p:spPr bwMode="auto">
          <a:xfrm>
            <a:off x="914400" y="152400"/>
            <a:ext cx="916093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F17ADFC2-8515-48E8-A056-A06985AA9B3D}"/>
              </a:ext>
            </a:extLst>
          </p:cNvPr>
          <p:cNvSpPr>
            <a:spLocks noGrp="1" noChangeArrowheads="1"/>
          </p:cNvSpPr>
          <p:nvPr>
            <p:ph type="body" idx="1"/>
          </p:nvPr>
        </p:nvSpPr>
        <p:spPr bwMode="auto">
          <a:xfrm>
            <a:off x="914400" y="1828800"/>
            <a:ext cx="10261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0965" name="Rectangle 5">
            <a:extLst>
              <a:ext uri="{FF2B5EF4-FFF2-40B4-BE49-F238E27FC236}">
                <a16:creationId xmlns:a16="http://schemas.microsoft.com/office/drawing/2014/main" id="{60417C4E-04AD-4E34-B85F-B5EC29A71C7B}"/>
              </a:ext>
            </a:extLst>
          </p:cNvPr>
          <p:cNvSpPr>
            <a:spLocks noGrp="1" noChangeArrowheads="1"/>
          </p:cNvSpPr>
          <p:nvPr>
            <p:ph type="dt" sz="half" idx="2"/>
          </p:nvPr>
        </p:nvSpPr>
        <p:spPr bwMode="auto">
          <a:xfrm>
            <a:off x="18288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40966" name="Rectangle 6">
            <a:extLst>
              <a:ext uri="{FF2B5EF4-FFF2-40B4-BE49-F238E27FC236}">
                <a16:creationId xmlns:a16="http://schemas.microsoft.com/office/drawing/2014/main" id="{0F1190F4-031F-402C-8976-C4DABA66E41A}"/>
              </a:ext>
            </a:extLst>
          </p:cNvPr>
          <p:cNvSpPr>
            <a:spLocks noGrp="1" noChangeArrowheads="1"/>
          </p:cNvSpPr>
          <p:nvPr>
            <p:ph type="ftr" sz="quarter" idx="3"/>
          </p:nvPr>
        </p:nvSpPr>
        <p:spPr bwMode="auto">
          <a:xfrm>
            <a:off x="4741333"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40967" name="Rectangle 7">
            <a:extLst>
              <a:ext uri="{FF2B5EF4-FFF2-40B4-BE49-F238E27FC236}">
                <a16:creationId xmlns:a16="http://schemas.microsoft.com/office/drawing/2014/main" id="{2901A7FC-3521-448D-8C20-9CBB93E1A1E7}"/>
              </a:ext>
            </a:extLst>
          </p:cNvPr>
          <p:cNvSpPr>
            <a:spLocks noGrp="1" noChangeArrowheads="1"/>
          </p:cNvSpPr>
          <p:nvPr>
            <p:ph type="sldNum" sz="quarter" idx="4"/>
          </p:nvPr>
        </p:nvSpPr>
        <p:spPr bwMode="auto">
          <a:xfrm>
            <a:off x="8957733"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22BD4B1-0B41-40D1-84CB-FF890A07C526}" type="slidenum">
              <a:rPr lang="en-US" altLang="en-US"/>
              <a:pPr>
                <a:defRPr/>
              </a:pPr>
              <a:t>‹#›</a:t>
            </a:fld>
            <a:endParaRPr lang="en-US" altLang="en-US"/>
          </a:p>
        </p:txBody>
      </p:sp>
      <p:sp>
        <p:nvSpPr>
          <p:cNvPr id="1032" name="Freeform 8">
            <a:extLst>
              <a:ext uri="{FF2B5EF4-FFF2-40B4-BE49-F238E27FC236}">
                <a16:creationId xmlns:a16="http://schemas.microsoft.com/office/drawing/2014/main" id="{DE9F0141-EBF6-4C30-AB84-9C5173D10CA3}"/>
              </a:ext>
            </a:extLst>
          </p:cNvPr>
          <p:cNvSpPr>
            <a:spLocks/>
          </p:cNvSpPr>
          <p:nvPr/>
        </p:nvSpPr>
        <p:spPr bwMode="auto">
          <a:xfrm rot="18427436">
            <a:off x="10681230" y="-324907"/>
            <a:ext cx="1165225" cy="2796116"/>
          </a:xfrm>
          <a:custGeom>
            <a:avLst/>
            <a:gdLst>
              <a:gd name="T0" fmla="*/ 2147483646 w 2911"/>
              <a:gd name="T1" fmla="*/ 0 h 3703"/>
              <a:gd name="T2" fmla="*/ 2147483646 w 2911"/>
              <a:gd name="T3" fmla="*/ 2147483646 h 3703"/>
              <a:gd name="T4" fmla="*/ 2147483646 w 2911"/>
              <a:gd name="T5" fmla="*/ 2147483646 h 3703"/>
              <a:gd name="T6" fmla="*/ 0 w 2911"/>
              <a:gd name="T7" fmla="*/ 2147483646 h 3703"/>
              <a:gd name="T8" fmla="*/ 2147483646 w 2911"/>
              <a:gd name="T9" fmla="*/ 2147483646 h 3703"/>
              <a:gd name="T10" fmla="*/ 2147483646 w 2911"/>
              <a:gd name="T11" fmla="*/ 2147483646 h 3703"/>
              <a:gd name="T12" fmla="*/ 2147483646 w 2911"/>
              <a:gd name="T13" fmla="*/ 2147483646 h 3703"/>
              <a:gd name="T14" fmla="*/ 2147483646 w 2911"/>
              <a:gd name="T15" fmla="*/ 2147483646 h 3703"/>
              <a:gd name="T16" fmla="*/ 2147483646 w 2911"/>
              <a:gd name="T17" fmla="*/ 2147483646 h 3703"/>
              <a:gd name="T18" fmla="*/ 2147483646 w 2911"/>
              <a:gd name="T19" fmla="*/ 0 h 3703"/>
              <a:gd name="T20" fmla="*/ 2147483646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33" name="Freeform 9">
            <a:extLst>
              <a:ext uri="{FF2B5EF4-FFF2-40B4-BE49-F238E27FC236}">
                <a16:creationId xmlns:a16="http://schemas.microsoft.com/office/drawing/2014/main" id="{671DFFB2-CDE5-4712-A95B-44B3AC4642E1}"/>
              </a:ext>
            </a:extLst>
          </p:cNvPr>
          <p:cNvSpPr>
            <a:spLocks/>
          </p:cNvSpPr>
          <p:nvPr/>
        </p:nvSpPr>
        <p:spPr bwMode="auto">
          <a:xfrm rot="18427436">
            <a:off x="10612439" y="-69849"/>
            <a:ext cx="1025525" cy="2095500"/>
          </a:xfrm>
          <a:custGeom>
            <a:avLst/>
            <a:gdLst>
              <a:gd name="T0" fmla="*/ 0 w 2561"/>
              <a:gd name="T1" fmla="*/ 2147483646 h 2777"/>
              <a:gd name="T2" fmla="*/ 2147483646 w 2561"/>
              <a:gd name="T3" fmla="*/ 2147483646 h 2777"/>
              <a:gd name="T4" fmla="*/ 2147483646 w 2561"/>
              <a:gd name="T5" fmla="*/ 2147483646 h 2777"/>
              <a:gd name="T6" fmla="*/ 2147483646 w 2561"/>
              <a:gd name="T7" fmla="*/ 2147483646 h 2777"/>
              <a:gd name="T8" fmla="*/ 2147483646 w 2561"/>
              <a:gd name="T9" fmla="*/ 2147483646 h 2777"/>
              <a:gd name="T10" fmla="*/ 2147483646 w 2561"/>
              <a:gd name="T11" fmla="*/ 0 h 2777"/>
              <a:gd name="T12" fmla="*/ 0 w 2561"/>
              <a:gd name="T13" fmla="*/ 2147483646 h 2777"/>
              <a:gd name="T14" fmla="*/ 0 w 2561"/>
              <a:gd name="T15" fmla="*/ 2147483646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nvGrpSpPr>
          <p:cNvPr id="1034" name="Group 10">
            <a:extLst>
              <a:ext uri="{FF2B5EF4-FFF2-40B4-BE49-F238E27FC236}">
                <a16:creationId xmlns:a16="http://schemas.microsoft.com/office/drawing/2014/main" id="{1A170CC2-ABE7-4BDA-A9FC-89406B2E32FB}"/>
              </a:ext>
            </a:extLst>
          </p:cNvPr>
          <p:cNvGrpSpPr>
            <a:grpSpLocks/>
          </p:cNvGrpSpPr>
          <p:nvPr/>
        </p:nvGrpSpPr>
        <p:grpSpPr bwMode="auto">
          <a:xfrm>
            <a:off x="10584" y="5540375"/>
            <a:ext cx="2379133" cy="1246188"/>
            <a:chOff x="5" y="3490"/>
            <a:chExt cx="1124" cy="785"/>
          </a:xfrm>
        </p:grpSpPr>
        <p:sp>
          <p:nvSpPr>
            <p:cNvPr id="1051" name="Freeform 11">
              <a:extLst>
                <a:ext uri="{FF2B5EF4-FFF2-40B4-BE49-F238E27FC236}">
                  <a16:creationId xmlns:a16="http://schemas.microsoft.com/office/drawing/2014/main" id="{5FD9283E-5A88-4728-9F74-E0174DB68882}"/>
                </a:ext>
              </a:extLst>
            </p:cNvPr>
            <p:cNvSpPr>
              <a:spLocks/>
            </p:cNvSpPr>
            <p:nvPr userDrawn="1"/>
          </p:nvSpPr>
          <p:spPr bwMode="auto">
            <a:xfrm>
              <a:off x="24" y="3505"/>
              <a:ext cx="1089" cy="649"/>
            </a:xfrm>
            <a:custGeom>
              <a:avLst/>
              <a:gdLst>
                <a:gd name="T0" fmla="*/ 199 w 2177"/>
                <a:gd name="T1" fmla="*/ 158 h 1298"/>
                <a:gd name="T2" fmla="*/ 178 w 2177"/>
                <a:gd name="T3" fmla="*/ 139 h 1298"/>
                <a:gd name="T4" fmla="*/ 167 w 2177"/>
                <a:gd name="T5" fmla="*/ 60 h 1298"/>
                <a:gd name="T6" fmla="*/ 268 w 2177"/>
                <a:gd name="T7" fmla="*/ 42 h 1298"/>
                <a:gd name="T8" fmla="*/ 273 w 2177"/>
                <a:gd name="T9" fmla="*/ 26 h 1298"/>
                <a:gd name="T10" fmla="*/ 263 w 2177"/>
                <a:gd name="T11" fmla="*/ 13 h 1298"/>
                <a:gd name="T12" fmla="*/ 160 w 2177"/>
                <a:gd name="T13" fmla="*/ 27 h 1298"/>
                <a:gd name="T14" fmla="*/ 153 w 2177"/>
                <a:gd name="T15" fmla="*/ 4 h 1298"/>
                <a:gd name="T16" fmla="*/ 136 w 2177"/>
                <a:gd name="T17" fmla="*/ 0 h 1298"/>
                <a:gd name="T18" fmla="*/ 120 w 2177"/>
                <a:gd name="T19" fmla="*/ 4 h 1298"/>
                <a:gd name="T20" fmla="*/ 111 w 2177"/>
                <a:gd name="T21" fmla="*/ 14 h 1298"/>
                <a:gd name="T22" fmla="*/ 118 w 2177"/>
                <a:gd name="T23" fmla="*/ 36 h 1298"/>
                <a:gd name="T24" fmla="*/ 83 w 2177"/>
                <a:gd name="T25" fmla="*/ 56 h 1298"/>
                <a:gd name="T26" fmla="*/ 123 w 2177"/>
                <a:gd name="T27" fmla="*/ 60 h 1298"/>
                <a:gd name="T28" fmla="*/ 139 w 2177"/>
                <a:gd name="T29" fmla="*/ 112 h 1298"/>
                <a:gd name="T30" fmla="*/ 18 w 2177"/>
                <a:gd name="T31" fmla="*/ 59 h 1298"/>
                <a:gd name="T32" fmla="*/ 6 w 2177"/>
                <a:gd name="T33" fmla="*/ 64 h 1298"/>
                <a:gd name="T34" fmla="*/ 0 w 2177"/>
                <a:gd name="T35" fmla="*/ 80 h 1298"/>
                <a:gd name="T36" fmla="*/ 7 w 2177"/>
                <a:gd name="T37" fmla="*/ 98 h 1298"/>
                <a:gd name="T38" fmla="*/ 143 w 2177"/>
                <a:gd name="T39" fmla="*/ 161 h 1298"/>
                <a:gd name="T40" fmla="*/ 173 w 2177"/>
                <a:gd name="T41" fmla="*/ 157 h 1298"/>
                <a:gd name="T42" fmla="*/ 197 w 2177"/>
                <a:gd name="T43" fmla="*/ 163 h 1298"/>
                <a:gd name="T44" fmla="*/ 199 w 2177"/>
                <a:gd name="T45" fmla="*/ 158 h 1298"/>
                <a:gd name="T46" fmla="*/ 199 w 2177"/>
                <a:gd name="T47" fmla="*/ 158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52" name="Freeform 12">
              <a:extLst>
                <a:ext uri="{FF2B5EF4-FFF2-40B4-BE49-F238E27FC236}">
                  <a16:creationId xmlns:a16="http://schemas.microsoft.com/office/drawing/2014/main" id="{A0B09DCD-341C-4D6F-AF87-8764BF92E00D}"/>
                </a:ext>
              </a:extLst>
            </p:cNvPr>
            <p:cNvSpPr>
              <a:spLocks/>
            </p:cNvSpPr>
            <p:nvPr userDrawn="1"/>
          </p:nvSpPr>
          <p:spPr bwMode="auto">
            <a:xfrm>
              <a:off x="1022" y="3582"/>
              <a:ext cx="71" cy="129"/>
            </a:xfrm>
            <a:custGeom>
              <a:avLst/>
              <a:gdLst>
                <a:gd name="T0" fmla="*/ 0 w 143"/>
                <a:gd name="T1" fmla="*/ 1 h 258"/>
                <a:gd name="T2" fmla="*/ 15 w 143"/>
                <a:gd name="T3" fmla="*/ 0 h 258"/>
                <a:gd name="T4" fmla="*/ 17 w 143"/>
                <a:gd name="T5" fmla="*/ 30 h 258"/>
                <a:gd name="T6" fmla="*/ 1 w 143"/>
                <a:gd name="T7" fmla="*/ 33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53" name="Freeform 13">
              <a:extLst>
                <a:ext uri="{FF2B5EF4-FFF2-40B4-BE49-F238E27FC236}">
                  <a16:creationId xmlns:a16="http://schemas.microsoft.com/office/drawing/2014/main" id="{6EC43179-071C-4F70-ABF1-278AD12BE912}"/>
                </a:ext>
              </a:extLst>
            </p:cNvPr>
            <p:cNvSpPr>
              <a:spLocks/>
            </p:cNvSpPr>
            <p:nvPr userDrawn="1"/>
          </p:nvSpPr>
          <p:spPr bwMode="auto">
            <a:xfrm>
              <a:off x="20" y="3774"/>
              <a:ext cx="792" cy="410"/>
            </a:xfrm>
            <a:custGeom>
              <a:avLst/>
              <a:gdLst>
                <a:gd name="T0" fmla="*/ 17 w 1586"/>
                <a:gd name="T1" fmla="*/ 0 h 821"/>
                <a:gd name="T2" fmla="*/ 166 w 1586"/>
                <a:gd name="T3" fmla="*/ 64 h 821"/>
                <a:gd name="T4" fmla="*/ 178 w 1586"/>
                <a:gd name="T5" fmla="*/ 79 h 821"/>
                <a:gd name="T6" fmla="*/ 198 w 1586"/>
                <a:gd name="T7" fmla="*/ 99 h 821"/>
                <a:gd name="T8" fmla="*/ 195 w 1586"/>
                <a:gd name="T9" fmla="*/ 102 h 821"/>
                <a:gd name="T10" fmla="*/ 168 w 1586"/>
                <a:gd name="T11" fmla="*/ 98 h 821"/>
                <a:gd name="T12" fmla="*/ 143 w 1586"/>
                <a:gd name="T13" fmla="*/ 101 h 821"/>
                <a:gd name="T14" fmla="*/ 5 w 1586"/>
                <a:gd name="T15" fmla="*/ 37 h 821"/>
                <a:gd name="T16" fmla="*/ 0 w 1586"/>
                <a:gd name="T17" fmla="*/ 18 h 821"/>
                <a:gd name="T18" fmla="*/ 5 w 1586"/>
                <a:gd name="T19" fmla="*/ 4 h 821"/>
                <a:gd name="T20" fmla="*/ 17 w 1586"/>
                <a:gd name="T21" fmla="*/ 0 h 821"/>
                <a:gd name="T22" fmla="*/ 1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54" name="Freeform 14">
              <a:extLst>
                <a:ext uri="{FF2B5EF4-FFF2-40B4-BE49-F238E27FC236}">
                  <a16:creationId xmlns:a16="http://schemas.microsoft.com/office/drawing/2014/main" id="{32EC4B71-37F7-4C09-8B2B-CACFAE4FDFB7}"/>
                </a:ext>
              </a:extLst>
            </p:cNvPr>
            <p:cNvSpPr>
              <a:spLocks/>
            </p:cNvSpPr>
            <p:nvPr userDrawn="1"/>
          </p:nvSpPr>
          <p:spPr bwMode="auto">
            <a:xfrm>
              <a:off x="129" y="3808"/>
              <a:ext cx="525" cy="374"/>
            </a:xfrm>
            <a:custGeom>
              <a:avLst/>
              <a:gdLst>
                <a:gd name="T0" fmla="*/ 0 w 1049"/>
                <a:gd name="T1" fmla="*/ 41 h 747"/>
                <a:gd name="T2" fmla="*/ 116 w 1049"/>
                <a:gd name="T3" fmla="*/ 94 h 747"/>
                <a:gd name="T4" fmla="*/ 118 w 1049"/>
                <a:gd name="T5" fmla="*/ 67 h 747"/>
                <a:gd name="T6" fmla="*/ 132 w 1049"/>
                <a:gd name="T7" fmla="*/ 53 h 747"/>
                <a:gd name="T8" fmla="*/ 10 w 1049"/>
                <a:gd name="T9" fmla="*/ 0 h 747"/>
                <a:gd name="T10" fmla="*/ 0 w 1049"/>
                <a:gd name="T11" fmla="*/ 16 h 747"/>
                <a:gd name="T12" fmla="*/ 0 w 1049"/>
                <a:gd name="T13" fmla="*/ 41 h 747"/>
                <a:gd name="T14" fmla="*/ 0 w 1049"/>
                <a:gd name="T15" fmla="*/ 4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55" name="Freeform 15">
              <a:extLst>
                <a:ext uri="{FF2B5EF4-FFF2-40B4-BE49-F238E27FC236}">
                  <a16:creationId xmlns:a16="http://schemas.microsoft.com/office/drawing/2014/main" id="{BD87313D-835E-4E07-AE3D-D65B71695038}"/>
                </a:ext>
              </a:extLst>
            </p:cNvPr>
            <p:cNvSpPr>
              <a:spLocks/>
            </p:cNvSpPr>
            <p:nvPr userDrawn="1"/>
          </p:nvSpPr>
          <p:spPr bwMode="auto">
            <a:xfrm>
              <a:off x="485" y="3532"/>
              <a:ext cx="135" cy="121"/>
            </a:xfrm>
            <a:custGeom>
              <a:avLst/>
              <a:gdLst>
                <a:gd name="T0" fmla="*/ 0 w 272"/>
                <a:gd name="T1" fmla="*/ 4 h 241"/>
                <a:gd name="T2" fmla="*/ 19 w 272"/>
                <a:gd name="T3" fmla="*/ 0 h 241"/>
                <a:gd name="T4" fmla="*/ 31 w 272"/>
                <a:gd name="T5" fmla="*/ 5 h 241"/>
                <a:gd name="T6" fmla="*/ 33 w 272"/>
                <a:gd name="T7" fmla="*/ 18 h 241"/>
                <a:gd name="T8" fmla="*/ 20 w 272"/>
                <a:gd name="T9" fmla="*/ 19 h 241"/>
                <a:gd name="T10" fmla="*/ 4 w 272"/>
                <a:gd name="T11" fmla="*/ 31 h 241"/>
                <a:gd name="T12" fmla="*/ 0 w 272"/>
                <a:gd name="T13" fmla="*/ 4 h 241"/>
                <a:gd name="T14" fmla="*/ 0 w 272"/>
                <a:gd name="T15" fmla="*/ 4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56" name="Freeform 16">
              <a:extLst>
                <a:ext uri="{FF2B5EF4-FFF2-40B4-BE49-F238E27FC236}">
                  <a16:creationId xmlns:a16="http://schemas.microsoft.com/office/drawing/2014/main" id="{26D8A3EA-4E8C-4E6D-82E0-DADAD53B175C}"/>
                </a:ext>
              </a:extLst>
            </p:cNvPr>
            <p:cNvSpPr>
              <a:spLocks/>
            </p:cNvSpPr>
            <p:nvPr userDrawn="1"/>
          </p:nvSpPr>
          <p:spPr bwMode="auto">
            <a:xfrm>
              <a:off x="641" y="4163"/>
              <a:ext cx="76" cy="112"/>
            </a:xfrm>
            <a:custGeom>
              <a:avLst/>
              <a:gdLst>
                <a:gd name="T0" fmla="*/ 19 w 152"/>
                <a:gd name="T1" fmla="*/ 1 h 224"/>
                <a:gd name="T2" fmla="*/ 19 w 152"/>
                <a:gd name="T3" fmla="*/ 28 h 224"/>
                <a:gd name="T4" fmla="*/ 0 w 152"/>
                <a:gd name="T5" fmla="*/ 1 h 224"/>
                <a:gd name="T6" fmla="*/ 9 w 152"/>
                <a:gd name="T7" fmla="*/ 0 h 224"/>
                <a:gd name="T8" fmla="*/ 19 w 152"/>
                <a:gd name="T9" fmla="*/ 1 h 224"/>
                <a:gd name="T10" fmla="*/ 19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57" name="Freeform 17">
              <a:extLst>
                <a:ext uri="{FF2B5EF4-FFF2-40B4-BE49-F238E27FC236}">
                  <a16:creationId xmlns:a16="http://schemas.microsoft.com/office/drawing/2014/main" id="{0A73D46D-95F3-4AC1-972C-32D02E562C11}"/>
                </a:ext>
              </a:extLst>
            </p:cNvPr>
            <p:cNvSpPr>
              <a:spLocks/>
            </p:cNvSpPr>
            <p:nvPr userDrawn="1"/>
          </p:nvSpPr>
          <p:spPr bwMode="auto">
            <a:xfrm>
              <a:off x="504" y="3607"/>
              <a:ext cx="193" cy="383"/>
            </a:xfrm>
            <a:custGeom>
              <a:avLst/>
              <a:gdLst>
                <a:gd name="T0" fmla="*/ 0 w 386"/>
                <a:gd name="T1" fmla="*/ 10 h 764"/>
                <a:gd name="T2" fmla="*/ 11 w 386"/>
                <a:gd name="T3" fmla="*/ 0 h 764"/>
                <a:gd name="T4" fmla="*/ 29 w 386"/>
                <a:gd name="T5" fmla="*/ 1 h 764"/>
                <a:gd name="T6" fmla="*/ 49 w 386"/>
                <a:gd name="T7" fmla="*/ 96 h 764"/>
                <a:gd name="T8" fmla="*/ 35 w 386"/>
                <a:gd name="T9" fmla="*/ 91 h 764"/>
                <a:gd name="T10" fmla="*/ 19 w 386"/>
                <a:gd name="T11" fmla="*/ 85 h 764"/>
                <a:gd name="T12" fmla="*/ 0 w 386"/>
                <a:gd name="T13" fmla="*/ 10 h 764"/>
                <a:gd name="T14" fmla="*/ 0 w 386"/>
                <a:gd name="T15" fmla="*/ 1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58" name="Freeform 18">
              <a:extLst>
                <a:ext uri="{FF2B5EF4-FFF2-40B4-BE49-F238E27FC236}">
                  <a16:creationId xmlns:a16="http://schemas.microsoft.com/office/drawing/2014/main" id="{C5AB627E-D0AD-476F-A93C-5015F03DE708}"/>
                </a:ext>
              </a:extLst>
            </p:cNvPr>
            <p:cNvSpPr>
              <a:spLocks/>
            </p:cNvSpPr>
            <p:nvPr userDrawn="1"/>
          </p:nvSpPr>
          <p:spPr bwMode="auto">
            <a:xfrm>
              <a:off x="668" y="3590"/>
              <a:ext cx="364" cy="174"/>
            </a:xfrm>
            <a:custGeom>
              <a:avLst/>
              <a:gdLst>
                <a:gd name="T0" fmla="*/ 87 w 728"/>
                <a:gd name="T1" fmla="*/ 0 h 348"/>
                <a:gd name="T2" fmla="*/ 0 w 728"/>
                <a:gd name="T3" fmla="*/ 14 h 348"/>
                <a:gd name="T4" fmla="*/ 4 w 728"/>
                <a:gd name="T5" fmla="*/ 44 h 348"/>
                <a:gd name="T6" fmla="*/ 90 w 728"/>
                <a:gd name="T7" fmla="*/ 30 h 348"/>
                <a:gd name="T8" fmla="*/ 91 w 728"/>
                <a:gd name="T9" fmla="*/ 6 h 348"/>
                <a:gd name="T10" fmla="*/ 87 w 728"/>
                <a:gd name="T11" fmla="*/ 0 h 348"/>
                <a:gd name="T12" fmla="*/ 87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59" name="Freeform 19">
              <a:extLst>
                <a:ext uri="{FF2B5EF4-FFF2-40B4-BE49-F238E27FC236}">
                  <a16:creationId xmlns:a16="http://schemas.microsoft.com/office/drawing/2014/main" id="{AF486218-26B2-4E60-AE4E-59793CF8C6E4}"/>
                </a:ext>
              </a:extLst>
            </p:cNvPr>
            <p:cNvSpPr>
              <a:spLocks/>
            </p:cNvSpPr>
            <p:nvPr userDrawn="1"/>
          </p:nvSpPr>
          <p:spPr bwMode="auto">
            <a:xfrm>
              <a:off x="347" y="3693"/>
              <a:ext cx="156" cy="67"/>
            </a:xfrm>
            <a:custGeom>
              <a:avLst/>
              <a:gdLst>
                <a:gd name="T0" fmla="*/ 34 w 312"/>
                <a:gd name="T1" fmla="*/ 0 h 135"/>
                <a:gd name="T2" fmla="*/ 0 w 312"/>
                <a:gd name="T3" fmla="*/ 9 h 135"/>
                <a:gd name="T4" fmla="*/ 39 w 312"/>
                <a:gd name="T5" fmla="*/ 16 h 135"/>
                <a:gd name="T6" fmla="*/ 34 w 312"/>
                <a:gd name="T7" fmla="*/ 0 h 135"/>
                <a:gd name="T8" fmla="*/ 34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nvGrpSpPr>
            <p:cNvPr id="1060" name="Group 20">
              <a:extLst>
                <a:ext uri="{FF2B5EF4-FFF2-40B4-BE49-F238E27FC236}">
                  <a16:creationId xmlns:a16="http://schemas.microsoft.com/office/drawing/2014/main" id="{DD5220F1-68D3-45BA-A335-5C8F6735B55E}"/>
                </a:ext>
              </a:extLst>
            </p:cNvPr>
            <p:cNvGrpSpPr>
              <a:grpSpLocks/>
            </p:cNvGrpSpPr>
            <p:nvPr userDrawn="1"/>
          </p:nvGrpSpPr>
          <p:grpSpPr bwMode="auto">
            <a:xfrm>
              <a:off x="5" y="3490"/>
              <a:ext cx="1124" cy="780"/>
              <a:chOff x="5" y="3490"/>
              <a:chExt cx="1124" cy="780"/>
            </a:xfrm>
          </p:grpSpPr>
          <p:grpSp>
            <p:nvGrpSpPr>
              <p:cNvPr id="1061" name="Group 21">
                <a:extLst>
                  <a:ext uri="{FF2B5EF4-FFF2-40B4-BE49-F238E27FC236}">
                    <a16:creationId xmlns:a16="http://schemas.microsoft.com/office/drawing/2014/main" id="{3E64627D-39CB-40D1-8D23-F53562498994}"/>
                  </a:ext>
                </a:extLst>
              </p:cNvPr>
              <p:cNvGrpSpPr>
                <a:grpSpLocks/>
              </p:cNvGrpSpPr>
              <p:nvPr userDrawn="1"/>
            </p:nvGrpSpPr>
            <p:grpSpPr bwMode="auto">
              <a:xfrm>
                <a:off x="499" y="3562"/>
                <a:ext cx="548" cy="708"/>
                <a:chOff x="499" y="3562"/>
                <a:chExt cx="548" cy="708"/>
              </a:xfrm>
            </p:grpSpPr>
            <p:sp>
              <p:nvSpPr>
                <p:cNvPr id="1074" name="Freeform 22">
                  <a:extLst>
                    <a:ext uri="{FF2B5EF4-FFF2-40B4-BE49-F238E27FC236}">
                      <a16:creationId xmlns:a16="http://schemas.microsoft.com/office/drawing/2014/main" id="{1B62B86C-9C1E-432F-89B2-15F321C12AC1}"/>
                    </a:ext>
                  </a:extLst>
                </p:cNvPr>
                <p:cNvSpPr>
                  <a:spLocks/>
                </p:cNvSpPr>
                <p:nvPr userDrawn="1"/>
              </p:nvSpPr>
              <p:spPr bwMode="auto">
                <a:xfrm>
                  <a:off x="499" y="3587"/>
                  <a:ext cx="157" cy="87"/>
                </a:xfrm>
                <a:custGeom>
                  <a:avLst/>
                  <a:gdLst>
                    <a:gd name="T0" fmla="*/ 0 w 313"/>
                    <a:gd name="T1" fmla="*/ 13 h 175"/>
                    <a:gd name="T2" fmla="*/ 15 w 313"/>
                    <a:gd name="T3" fmla="*/ 1 h 175"/>
                    <a:gd name="T4" fmla="*/ 27 w 313"/>
                    <a:gd name="T5" fmla="*/ 0 h 175"/>
                    <a:gd name="T6" fmla="*/ 37 w 313"/>
                    <a:gd name="T7" fmla="*/ 3 h 175"/>
                    <a:gd name="T8" fmla="*/ 40 w 313"/>
                    <a:gd name="T9" fmla="*/ 11 h 175"/>
                    <a:gd name="T10" fmla="*/ 21 w 313"/>
                    <a:gd name="T11" fmla="*/ 8 h 175"/>
                    <a:gd name="T12" fmla="*/ 10 w 313"/>
                    <a:gd name="T13" fmla="*/ 12 h 175"/>
                    <a:gd name="T14" fmla="*/ 2 w 313"/>
                    <a:gd name="T15" fmla="*/ 21 h 175"/>
                    <a:gd name="T16" fmla="*/ 0 w 313"/>
                    <a:gd name="T17" fmla="*/ 13 h 175"/>
                    <a:gd name="T18" fmla="*/ 0 w 313"/>
                    <a:gd name="T19" fmla="*/ 1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75" name="Freeform 23">
                  <a:extLst>
                    <a:ext uri="{FF2B5EF4-FFF2-40B4-BE49-F238E27FC236}">
                      <a16:creationId xmlns:a16="http://schemas.microsoft.com/office/drawing/2014/main" id="{77597CF7-6359-4577-BE10-F52FE800ABAB}"/>
                    </a:ext>
                  </a:extLst>
                </p:cNvPr>
                <p:cNvSpPr>
                  <a:spLocks/>
                </p:cNvSpPr>
                <p:nvPr userDrawn="1"/>
              </p:nvSpPr>
              <p:spPr bwMode="auto">
                <a:xfrm>
                  <a:off x="636" y="4137"/>
                  <a:ext cx="115" cy="133"/>
                </a:xfrm>
                <a:custGeom>
                  <a:avLst/>
                  <a:gdLst>
                    <a:gd name="T0" fmla="*/ 0 w 230"/>
                    <a:gd name="T1" fmla="*/ 5 h 266"/>
                    <a:gd name="T2" fmla="*/ 20 w 230"/>
                    <a:gd name="T3" fmla="*/ 34 h 266"/>
                    <a:gd name="T4" fmla="*/ 29 w 230"/>
                    <a:gd name="T5" fmla="*/ 32 h 266"/>
                    <a:gd name="T6" fmla="*/ 28 w 230"/>
                    <a:gd name="T7" fmla="*/ 3 h 266"/>
                    <a:gd name="T8" fmla="*/ 21 w 230"/>
                    <a:gd name="T9" fmla="*/ 0 h 266"/>
                    <a:gd name="T10" fmla="*/ 23 w 230"/>
                    <a:gd name="T11" fmla="*/ 25 h 266"/>
                    <a:gd name="T12" fmla="*/ 9 w 230"/>
                    <a:gd name="T13" fmla="*/ 1 h 266"/>
                    <a:gd name="T14" fmla="*/ 0 w 230"/>
                    <a:gd name="T15" fmla="*/ 5 h 266"/>
                    <a:gd name="T16" fmla="*/ 0 w 230"/>
                    <a:gd name="T17" fmla="*/ 5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76" name="Freeform 24">
                  <a:extLst>
                    <a:ext uri="{FF2B5EF4-FFF2-40B4-BE49-F238E27FC236}">
                      <a16:creationId xmlns:a16="http://schemas.microsoft.com/office/drawing/2014/main" id="{545D4B21-37B4-4C74-8FCF-3A43AD896184}"/>
                    </a:ext>
                  </a:extLst>
                </p:cNvPr>
                <p:cNvSpPr>
                  <a:spLocks/>
                </p:cNvSpPr>
                <p:nvPr userDrawn="1"/>
              </p:nvSpPr>
              <p:spPr bwMode="auto">
                <a:xfrm>
                  <a:off x="1004" y="3562"/>
                  <a:ext cx="43" cy="117"/>
                </a:xfrm>
                <a:custGeom>
                  <a:avLst/>
                  <a:gdLst>
                    <a:gd name="T0" fmla="*/ 0 w 87"/>
                    <a:gd name="T1" fmla="*/ 3 h 234"/>
                    <a:gd name="T2" fmla="*/ 4 w 87"/>
                    <a:gd name="T3" fmla="*/ 12 h 234"/>
                    <a:gd name="T4" fmla="*/ 5 w 87"/>
                    <a:gd name="T5" fmla="*/ 20 h 234"/>
                    <a:gd name="T6" fmla="*/ 3 w 87"/>
                    <a:gd name="T7" fmla="*/ 30 h 234"/>
                    <a:gd name="T8" fmla="*/ 10 w 87"/>
                    <a:gd name="T9" fmla="*/ 28 h 234"/>
                    <a:gd name="T10" fmla="*/ 10 w 87"/>
                    <a:gd name="T11" fmla="*/ 15 h 234"/>
                    <a:gd name="T12" fmla="*/ 5 w 87"/>
                    <a:gd name="T13" fmla="*/ 0 h 234"/>
                    <a:gd name="T14" fmla="*/ 0 w 87"/>
                    <a:gd name="T15" fmla="*/ 3 h 234"/>
                    <a:gd name="T16" fmla="*/ 0 w 87"/>
                    <a:gd name="T17" fmla="*/ 3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062" name="Freeform 25">
                <a:extLst>
                  <a:ext uri="{FF2B5EF4-FFF2-40B4-BE49-F238E27FC236}">
                    <a16:creationId xmlns:a16="http://schemas.microsoft.com/office/drawing/2014/main" id="{34C30D69-7926-4C6C-93DD-016192FC284D}"/>
                  </a:ext>
                </a:extLst>
              </p:cNvPr>
              <p:cNvSpPr>
                <a:spLocks/>
              </p:cNvSpPr>
              <p:nvPr userDrawn="1"/>
            </p:nvSpPr>
            <p:spPr bwMode="auto">
              <a:xfrm>
                <a:off x="76" y="3732"/>
                <a:ext cx="595" cy="250"/>
              </a:xfrm>
              <a:custGeom>
                <a:avLst/>
                <a:gdLst>
                  <a:gd name="T0" fmla="*/ 13 w 1190"/>
                  <a:gd name="T1" fmla="*/ 0 h 500"/>
                  <a:gd name="T2" fmla="*/ 149 w 1190"/>
                  <a:gd name="T3" fmla="*/ 62 h 500"/>
                  <a:gd name="T4" fmla="*/ 135 w 1190"/>
                  <a:gd name="T5" fmla="*/ 63 h 500"/>
                  <a:gd name="T6" fmla="*/ 0 w 1190"/>
                  <a:gd name="T7" fmla="*/ 4 h 500"/>
                  <a:gd name="T8" fmla="*/ 13 w 1190"/>
                  <a:gd name="T9" fmla="*/ 0 h 500"/>
                  <a:gd name="T10" fmla="*/ 13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63" name="Freeform 26">
                <a:extLst>
                  <a:ext uri="{FF2B5EF4-FFF2-40B4-BE49-F238E27FC236}">
                    <a16:creationId xmlns:a16="http://schemas.microsoft.com/office/drawing/2014/main" id="{4277A60B-9C0D-457E-A7BA-2D6349FFF95C}"/>
                  </a:ext>
                </a:extLst>
              </p:cNvPr>
              <p:cNvSpPr>
                <a:spLocks/>
              </p:cNvSpPr>
              <p:nvPr userDrawn="1"/>
            </p:nvSpPr>
            <p:spPr bwMode="auto">
              <a:xfrm>
                <a:off x="260" y="3886"/>
                <a:ext cx="244" cy="148"/>
              </a:xfrm>
              <a:custGeom>
                <a:avLst/>
                <a:gdLst>
                  <a:gd name="T0" fmla="*/ 1 w 489"/>
                  <a:gd name="T1" fmla="*/ 5 h 296"/>
                  <a:gd name="T2" fmla="*/ 20 w 489"/>
                  <a:gd name="T3" fmla="*/ 9 h 296"/>
                  <a:gd name="T4" fmla="*/ 40 w 489"/>
                  <a:gd name="T5" fmla="*/ 18 h 296"/>
                  <a:gd name="T6" fmla="*/ 55 w 489"/>
                  <a:gd name="T7" fmla="*/ 31 h 296"/>
                  <a:gd name="T8" fmla="*/ 40 w 489"/>
                  <a:gd name="T9" fmla="*/ 29 h 296"/>
                  <a:gd name="T10" fmla="*/ 17 w 489"/>
                  <a:gd name="T11" fmla="*/ 19 h 296"/>
                  <a:gd name="T12" fmla="*/ 6 w 489"/>
                  <a:gd name="T13" fmla="*/ 10 h 296"/>
                  <a:gd name="T14" fmla="*/ 13 w 489"/>
                  <a:gd name="T15" fmla="*/ 21 h 296"/>
                  <a:gd name="T16" fmla="*/ 34 w 489"/>
                  <a:gd name="T17" fmla="*/ 34 h 296"/>
                  <a:gd name="T18" fmla="*/ 58 w 489"/>
                  <a:gd name="T19" fmla="*/ 37 h 296"/>
                  <a:gd name="T20" fmla="*/ 61 w 489"/>
                  <a:gd name="T21" fmla="*/ 28 h 296"/>
                  <a:gd name="T22" fmla="*/ 49 w 489"/>
                  <a:gd name="T23" fmla="*/ 15 h 296"/>
                  <a:gd name="T24" fmla="*/ 21 w 489"/>
                  <a:gd name="T25" fmla="*/ 3 h 296"/>
                  <a:gd name="T26" fmla="*/ 0 w 489"/>
                  <a:gd name="T27" fmla="*/ 0 h 296"/>
                  <a:gd name="T28" fmla="*/ 1 w 489"/>
                  <a:gd name="T29" fmla="*/ 5 h 296"/>
                  <a:gd name="T30" fmla="*/ 1 w 489"/>
                  <a:gd name="T31" fmla="*/ 5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64" name="Freeform 27">
                <a:extLst>
                  <a:ext uri="{FF2B5EF4-FFF2-40B4-BE49-F238E27FC236}">
                    <a16:creationId xmlns:a16="http://schemas.microsoft.com/office/drawing/2014/main" id="{319ADD62-EC42-4871-AA16-19D00A9FBC79}"/>
                  </a:ext>
                </a:extLst>
              </p:cNvPr>
              <p:cNvSpPr>
                <a:spLocks/>
              </p:cNvSpPr>
              <p:nvPr userDrawn="1"/>
            </p:nvSpPr>
            <p:spPr bwMode="auto">
              <a:xfrm>
                <a:off x="565" y="3680"/>
                <a:ext cx="107" cy="238"/>
              </a:xfrm>
              <a:custGeom>
                <a:avLst/>
                <a:gdLst>
                  <a:gd name="T0" fmla="*/ 3 w 213"/>
                  <a:gd name="T1" fmla="*/ 0 h 478"/>
                  <a:gd name="T2" fmla="*/ 12 w 213"/>
                  <a:gd name="T3" fmla="*/ 3 h 478"/>
                  <a:gd name="T4" fmla="*/ 10 w 213"/>
                  <a:gd name="T5" fmla="*/ 24 h 478"/>
                  <a:gd name="T6" fmla="*/ 14 w 213"/>
                  <a:gd name="T7" fmla="*/ 40 h 478"/>
                  <a:gd name="T8" fmla="*/ 27 w 213"/>
                  <a:gd name="T9" fmla="*/ 56 h 478"/>
                  <a:gd name="T10" fmla="*/ 13 w 213"/>
                  <a:gd name="T11" fmla="*/ 59 h 478"/>
                  <a:gd name="T12" fmla="*/ 4 w 213"/>
                  <a:gd name="T13" fmla="*/ 42 h 478"/>
                  <a:gd name="T14" fmla="*/ 0 w 213"/>
                  <a:gd name="T15" fmla="*/ 7 h 478"/>
                  <a:gd name="T16" fmla="*/ 3 w 213"/>
                  <a:gd name="T17" fmla="*/ 0 h 478"/>
                  <a:gd name="T18" fmla="*/ 3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nvGrpSpPr>
              <p:cNvPr id="1065" name="Group 28">
                <a:extLst>
                  <a:ext uri="{FF2B5EF4-FFF2-40B4-BE49-F238E27FC236}">
                    <a16:creationId xmlns:a16="http://schemas.microsoft.com/office/drawing/2014/main" id="{19BD793B-0B7F-4633-AFDC-89492BE2C628}"/>
                  </a:ext>
                </a:extLst>
              </p:cNvPr>
              <p:cNvGrpSpPr>
                <a:grpSpLocks/>
              </p:cNvGrpSpPr>
              <p:nvPr userDrawn="1"/>
            </p:nvGrpSpPr>
            <p:grpSpPr bwMode="auto">
              <a:xfrm>
                <a:off x="5" y="3490"/>
                <a:ext cx="1124" cy="678"/>
                <a:chOff x="5" y="3490"/>
                <a:chExt cx="1124" cy="678"/>
              </a:xfrm>
            </p:grpSpPr>
            <p:sp>
              <p:nvSpPr>
                <p:cNvPr id="1066" name="Freeform 29">
                  <a:extLst>
                    <a:ext uri="{FF2B5EF4-FFF2-40B4-BE49-F238E27FC236}">
                      <a16:creationId xmlns:a16="http://schemas.microsoft.com/office/drawing/2014/main" id="{AD4C1583-C16F-4BBE-A98F-EECB51186986}"/>
                    </a:ext>
                  </a:extLst>
                </p:cNvPr>
                <p:cNvSpPr>
                  <a:spLocks/>
                </p:cNvSpPr>
                <p:nvPr userDrawn="1"/>
              </p:nvSpPr>
              <p:spPr bwMode="auto">
                <a:xfrm>
                  <a:off x="669" y="4048"/>
                  <a:ext cx="75" cy="87"/>
                </a:xfrm>
                <a:custGeom>
                  <a:avLst/>
                  <a:gdLst>
                    <a:gd name="T0" fmla="*/ 14 w 150"/>
                    <a:gd name="T1" fmla="*/ 0 h 173"/>
                    <a:gd name="T2" fmla="*/ 5 w 150"/>
                    <a:gd name="T3" fmla="*/ 9 h 173"/>
                    <a:gd name="T4" fmla="*/ 0 w 150"/>
                    <a:gd name="T5" fmla="*/ 22 h 173"/>
                    <a:gd name="T6" fmla="*/ 10 w 150"/>
                    <a:gd name="T7" fmla="*/ 20 h 173"/>
                    <a:gd name="T8" fmla="*/ 13 w 150"/>
                    <a:gd name="T9" fmla="*/ 11 h 173"/>
                    <a:gd name="T10" fmla="*/ 19 w 150"/>
                    <a:gd name="T11" fmla="*/ 4 h 173"/>
                    <a:gd name="T12" fmla="*/ 14 w 150"/>
                    <a:gd name="T13" fmla="*/ 0 h 173"/>
                    <a:gd name="T14" fmla="*/ 14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67" name="Freeform 30">
                  <a:extLst>
                    <a:ext uri="{FF2B5EF4-FFF2-40B4-BE49-F238E27FC236}">
                      <a16:creationId xmlns:a16="http://schemas.microsoft.com/office/drawing/2014/main" id="{AEA32549-75A0-44D0-8ED8-F3D9849BBC22}"/>
                    </a:ext>
                  </a:extLst>
                </p:cNvPr>
                <p:cNvSpPr>
                  <a:spLocks/>
                </p:cNvSpPr>
                <p:nvPr userDrawn="1"/>
              </p:nvSpPr>
              <p:spPr bwMode="auto">
                <a:xfrm>
                  <a:off x="5" y="3728"/>
                  <a:ext cx="842" cy="440"/>
                </a:xfrm>
                <a:custGeom>
                  <a:avLst/>
                  <a:gdLst>
                    <a:gd name="T0" fmla="*/ 20 w 1684"/>
                    <a:gd name="T1" fmla="*/ 0 h 880"/>
                    <a:gd name="T2" fmla="*/ 8 w 1684"/>
                    <a:gd name="T3" fmla="*/ 7 h 880"/>
                    <a:gd name="T4" fmla="*/ 0 w 1684"/>
                    <a:gd name="T5" fmla="*/ 26 h 880"/>
                    <a:gd name="T6" fmla="*/ 9 w 1684"/>
                    <a:gd name="T7" fmla="*/ 45 h 880"/>
                    <a:gd name="T8" fmla="*/ 148 w 1684"/>
                    <a:gd name="T9" fmla="*/ 109 h 880"/>
                    <a:gd name="T10" fmla="*/ 178 w 1684"/>
                    <a:gd name="T11" fmla="*/ 105 h 880"/>
                    <a:gd name="T12" fmla="*/ 202 w 1684"/>
                    <a:gd name="T13" fmla="*/ 110 h 880"/>
                    <a:gd name="T14" fmla="*/ 211 w 1684"/>
                    <a:gd name="T15" fmla="*/ 101 h 880"/>
                    <a:gd name="T16" fmla="*/ 188 w 1684"/>
                    <a:gd name="T17" fmla="*/ 83 h 880"/>
                    <a:gd name="T18" fmla="*/ 179 w 1684"/>
                    <a:gd name="T19" fmla="*/ 64 h 880"/>
                    <a:gd name="T20" fmla="*/ 172 w 1684"/>
                    <a:gd name="T21" fmla="*/ 66 h 880"/>
                    <a:gd name="T22" fmla="*/ 180 w 1684"/>
                    <a:gd name="T23" fmla="*/ 83 h 880"/>
                    <a:gd name="T24" fmla="*/ 198 w 1684"/>
                    <a:gd name="T25" fmla="*/ 102 h 880"/>
                    <a:gd name="T26" fmla="*/ 177 w 1684"/>
                    <a:gd name="T27" fmla="*/ 99 h 880"/>
                    <a:gd name="T28" fmla="*/ 153 w 1684"/>
                    <a:gd name="T29" fmla="*/ 102 h 880"/>
                    <a:gd name="T30" fmla="*/ 157 w 1684"/>
                    <a:gd name="T31" fmla="*/ 82 h 880"/>
                    <a:gd name="T32" fmla="*/ 168 w 1684"/>
                    <a:gd name="T33" fmla="*/ 68 h 880"/>
                    <a:gd name="T34" fmla="*/ 156 w 1684"/>
                    <a:gd name="T35" fmla="*/ 69 h 880"/>
                    <a:gd name="T36" fmla="*/ 146 w 1684"/>
                    <a:gd name="T37" fmla="*/ 83 h 880"/>
                    <a:gd name="T38" fmla="*/ 143 w 1684"/>
                    <a:gd name="T39" fmla="*/ 99 h 880"/>
                    <a:gd name="T40" fmla="*/ 14 w 1684"/>
                    <a:gd name="T41" fmla="*/ 39 h 880"/>
                    <a:gd name="T42" fmla="*/ 10 w 1684"/>
                    <a:gd name="T43" fmla="*/ 27 h 880"/>
                    <a:gd name="T44" fmla="*/ 13 w 1684"/>
                    <a:gd name="T45" fmla="*/ 12 h 880"/>
                    <a:gd name="T46" fmla="*/ 28 w 1684"/>
                    <a:gd name="T47" fmla="*/ 0 h 880"/>
                    <a:gd name="T48" fmla="*/ 20 w 1684"/>
                    <a:gd name="T49" fmla="*/ 0 h 880"/>
                    <a:gd name="T50" fmla="*/ 2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68" name="Freeform 31">
                  <a:extLst>
                    <a:ext uri="{FF2B5EF4-FFF2-40B4-BE49-F238E27FC236}">
                      <a16:creationId xmlns:a16="http://schemas.microsoft.com/office/drawing/2014/main" id="{E711C0B5-12F3-4048-B4E8-5ADF9F0FD4C2}"/>
                    </a:ext>
                  </a:extLst>
                </p:cNvPr>
                <p:cNvSpPr>
                  <a:spLocks/>
                </p:cNvSpPr>
                <p:nvPr userDrawn="1"/>
              </p:nvSpPr>
              <p:spPr bwMode="auto">
                <a:xfrm>
                  <a:off x="106" y="3770"/>
                  <a:ext cx="80" cy="167"/>
                </a:xfrm>
                <a:custGeom>
                  <a:avLst/>
                  <a:gdLst>
                    <a:gd name="T0" fmla="*/ 15 w 160"/>
                    <a:gd name="T1" fmla="*/ 0 h 335"/>
                    <a:gd name="T2" fmla="*/ 3 w 160"/>
                    <a:gd name="T3" fmla="*/ 13 h 335"/>
                    <a:gd name="T4" fmla="*/ 0 w 160"/>
                    <a:gd name="T5" fmla="*/ 28 h 335"/>
                    <a:gd name="T6" fmla="*/ 5 w 160"/>
                    <a:gd name="T7" fmla="*/ 39 h 335"/>
                    <a:gd name="T8" fmla="*/ 12 w 160"/>
                    <a:gd name="T9" fmla="*/ 41 h 335"/>
                    <a:gd name="T10" fmla="*/ 10 w 160"/>
                    <a:gd name="T11" fmla="*/ 19 h 335"/>
                    <a:gd name="T12" fmla="*/ 20 w 160"/>
                    <a:gd name="T13" fmla="*/ 2 h 335"/>
                    <a:gd name="T14" fmla="*/ 15 w 160"/>
                    <a:gd name="T15" fmla="*/ 0 h 335"/>
                    <a:gd name="T16" fmla="*/ 1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69" name="Freeform 32">
                  <a:extLst>
                    <a:ext uri="{FF2B5EF4-FFF2-40B4-BE49-F238E27FC236}">
                      <a16:creationId xmlns:a16="http://schemas.microsoft.com/office/drawing/2014/main" id="{777832BA-9725-4337-98B2-56688065000F}"/>
                    </a:ext>
                  </a:extLst>
                </p:cNvPr>
                <p:cNvSpPr>
                  <a:spLocks/>
                </p:cNvSpPr>
                <p:nvPr userDrawn="1"/>
              </p:nvSpPr>
              <p:spPr bwMode="auto">
                <a:xfrm>
                  <a:off x="449" y="3490"/>
                  <a:ext cx="322" cy="594"/>
                </a:xfrm>
                <a:custGeom>
                  <a:avLst/>
                  <a:gdLst>
                    <a:gd name="T0" fmla="*/ 28 w 642"/>
                    <a:gd name="T1" fmla="*/ 112 h 1188"/>
                    <a:gd name="T2" fmla="*/ 0 w 642"/>
                    <a:gd name="T3" fmla="*/ 16 h 1188"/>
                    <a:gd name="T4" fmla="*/ 11 w 642"/>
                    <a:gd name="T5" fmla="*/ 5 h 1188"/>
                    <a:gd name="T6" fmla="*/ 33 w 642"/>
                    <a:gd name="T7" fmla="*/ 0 h 1188"/>
                    <a:gd name="T8" fmla="*/ 50 w 642"/>
                    <a:gd name="T9" fmla="*/ 8 h 1188"/>
                    <a:gd name="T10" fmla="*/ 81 w 642"/>
                    <a:gd name="T11" fmla="*/ 149 h 1188"/>
                    <a:gd name="T12" fmla="*/ 70 w 642"/>
                    <a:gd name="T13" fmla="*/ 137 h 1188"/>
                    <a:gd name="T14" fmla="*/ 45 w 642"/>
                    <a:gd name="T15" fmla="*/ 13 h 1188"/>
                    <a:gd name="T16" fmla="*/ 29 w 642"/>
                    <a:gd name="T17" fmla="*/ 8 h 1188"/>
                    <a:gd name="T18" fmla="*/ 15 w 642"/>
                    <a:gd name="T19" fmla="*/ 10 h 1188"/>
                    <a:gd name="T20" fmla="*/ 10 w 642"/>
                    <a:gd name="T21" fmla="*/ 18 h 1188"/>
                    <a:gd name="T22" fmla="*/ 39 w 642"/>
                    <a:gd name="T23" fmla="*/ 116 h 1188"/>
                    <a:gd name="T24" fmla="*/ 28 w 642"/>
                    <a:gd name="T25" fmla="*/ 112 h 1188"/>
                    <a:gd name="T26" fmla="*/ 28 w 642"/>
                    <a:gd name="T27" fmla="*/ 112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70" name="Freeform 33">
                  <a:extLst>
                    <a:ext uri="{FF2B5EF4-FFF2-40B4-BE49-F238E27FC236}">
                      <a16:creationId xmlns:a16="http://schemas.microsoft.com/office/drawing/2014/main" id="{90DFDB70-A78B-477F-B4B8-41D4D1D018A2}"/>
                    </a:ext>
                  </a:extLst>
                </p:cNvPr>
                <p:cNvSpPr>
                  <a:spLocks/>
                </p:cNvSpPr>
                <p:nvPr userDrawn="1"/>
              </p:nvSpPr>
              <p:spPr bwMode="auto">
                <a:xfrm>
                  <a:off x="578" y="3650"/>
                  <a:ext cx="96" cy="252"/>
                </a:xfrm>
                <a:custGeom>
                  <a:avLst/>
                  <a:gdLst>
                    <a:gd name="T0" fmla="*/ 0 w 192"/>
                    <a:gd name="T1" fmla="*/ 4 h 504"/>
                    <a:gd name="T2" fmla="*/ 10 w 192"/>
                    <a:gd name="T3" fmla="*/ 25 h 504"/>
                    <a:gd name="T4" fmla="*/ 15 w 192"/>
                    <a:gd name="T5" fmla="*/ 40 h 504"/>
                    <a:gd name="T6" fmla="*/ 15 w 192"/>
                    <a:gd name="T7" fmla="*/ 63 h 504"/>
                    <a:gd name="T8" fmla="*/ 24 w 192"/>
                    <a:gd name="T9" fmla="*/ 63 h 504"/>
                    <a:gd name="T10" fmla="*/ 24 w 192"/>
                    <a:gd name="T11" fmla="*/ 45 h 504"/>
                    <a:gd name="T12" fmla="*/ 21 w 192"/>
                    <a:gd name="T13" fmla="*/ 26 h 504"/>
                    <a:gd name="T14" fmla="*/ 13 w 192"/>
                    <a:gd name="T15" fmla="*/ 8 h 504"/>
                    <a:gd name="T16" fmla="*/ 8 w 192"/>
                    <a:gd name="T17" fmla="*/ 0 h 504"/>
                    <a:gd name="T18" fmla="*/ 0 w 192"/>
                    <a:gd name="T19" fmla="*/ 4 h 504"/>
                    <a:gd name="T20" fmla="*/ 0 w 192"/>
                    <a:gd name="T21" fmla="*/ 4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71" name="Freeform 34">
                  <a:extLst>
                    <a:ext uri="{FF2B5EF4-FFF2-40B4-BE49-F238E27FC236}">
                      <a16:creationId xmlns:a16="http://schemas.microsoft.com/office/drawing/2014/main" id="{51EA6B33-477D-4730-8CC5-18243C7CE2CE}"/>
                    </a:ext>
                  </a:extLst>
                </p:cNvPr>
                <p:cNvSpPr>
                  <a:spLocks/>
                </p:cNvSpPr>
                <p:nvPr userDrawn="1"/>
              </p:nvSpPr>
              <p:spPr bwMode="auto">
                <a:xfrm>
                  <a:off x="328" y="3630"/>
                  <a:ext cx="195" cy="135"/>
                </a:xfrm>
                <a:custGeom>
                  <a:avLst/>
                  <a:gdLst>
                    <a:gd name="T0" fmla="*/ 38 w 390"/>
                    <a:gd name="T1" fmla="*/ 0 h 269"/>
                    <a:gd name="T2" fmla="*/ 33 w 390"/>
                    <a:gd name="T3" fmla="*/ 3 h 269"/>
                    <a:gd name="T4" fmla="*/ 32 w 390"/>
                    <a:gd name="T5" fmla="*/ 9 h 269"/>
                    <a:gd name="T6" fmla="*/ 0 w 390"/>
                    <a:gd name="T7" fmla="*/ 22 h 269"/>
                    <a:gd name="T8" fmla="*/ 0 w 390"/>
                    <a:gd name="T9" fmla="*/ 28 h 269"/>
                    <a:gd name="T10" fmla="*/ 36 w 390"/>
                    <a:gd name="T11" fmla="*/ 29 h 269"/>
                    <a:gd name="T12" fmla="*/ 40 w 390"/>
                    <a:gd name="T13" fmla="*/ 34 h 269"/>
                    <a:gd name="T14" fmla="*/ 49 w 390"/>
                    <a:gd name="T15" fmla="*/ 34 h 269"/>
                    <a:gd name="T16" fmla="*/ 48 w 390"/>
                    <a:gd name="T17" fmla="*/ 24 h 269"/>
                    <a:gd name="T18" fmla="*/ 15 w 390"/>
                    <a:gd name="T19" fmla="*/ 22 h 269"/>
                    <a:gd name="T20" fmla="*/ 42 w 390"/>
                    <a:gd name="T21" fmla="*/ 12 h 269"/>
                    <a:gd name="T22" fmla="*/ 38 w 390"/>
                    <a:gd name="T23" fmla="*/ 0 h 269"/>
                    <a:gd name="T24" fmla="*/ 38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72" name="Freeform 35">
                  <a:extLst>
                    <a:ext uri="{FF2B5EF4-FFF2-40B4-BE49-F238E27FC236}">
                      <a16:creationId xmlns:a16="http://schemas.microsoft.com/office/drawing/2014/main" id="{8DD8E8CD-2916-4E66-B4AB-D36F4A7BD9FF}"/>
                    </a:ext>
                  </a:extLst>
                </p:cNvPr>
                <p:cNvSpPr>
                  <a:spLocks/>
                </p:cNvSpPr>
                <p:nvPr userDrawn="1"/>
              </p:nvSpPr>
              <p:spPr bwMode="auto">
                <a:xfrm>
                  <a:off x="658" y="3538"/>
                  <a:ext cx="471" cy="212"/>
                </a:xfrm>
                <a:custGeom>
                  <a:avLst/>
                  <a:gdLst>
                    <a:gd name="T0" fmla="*/ 0 w 941"/>
                    <a:gd name="T1" fmla="*/ 17 h 424"/>
                    <a:gd name="T2" fmla="*/ 108 w 941"/>
                    <a:gd name="T3" fmla="*/ 0 h 424"/>
                    <a:gd name="T4" fmla="*/ 116 w 941"/>
                    <a:gd name="T5" fmla="*/ 10 h 424"/>
                    <a:gd name="T6" fmla="*/ 118 w 941"/>
                    <a:gd name="T7" fmla="*/ 23 h 424"/>
                    <a:gd name="T8" fmla="*/ 113 w 941"/>
                    <a:gd name="T9" fmla="*/ 36 h 424"/>
                    <a:gd name="T10" fmla="*/ 8 w 941"/>
                    <a:gd name="T11" fmla="*/ 53 h 424"/>
                    <a:gd name="T12" fmla="*/ 7 w 941"/>
                    <a:gd name="T13" fmla="*/ 48 h 424"/>
                    <a:gd name="T14" fmla="*/ 108 w 941"/>
                    <a:gd name="T15" fmla="*/ 31 h 424"/>
                    <a:gd name="T16" fmla="*/ 112 w 941"/>
                    <a:gd name="T17" fmla="*/ 19 h 424"/>
                    <a:gd name="T18" fmla="*/ 105 w 941"/>
                    <a:gd name="T19" fmla="*/ 8 h 424"/>
                    <a:gd name="T20" fmla="*/ 0 w 941"/>
                    <a:gd name="T21" fmla="*/ 24 h 424"/>
                    <a:gd name="T22" fmla="*/ 0 w 941"/>
                    <a:gd name="T23" fmla="*/ 17 h 424"/>
                    <a:gd name="T24" fmla="*/ 0 w 941"/>
                    <a:gd name="T25" fmla="*/ 17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73" name="Freeform 36">
                  <a:extLst>
                    <a:ext uri="{FF2B5EF4-FFF2-40B4-BE49-F238E27FC236}">
                      <a16:creationId xmlns:a16="http://schemas.microsoft.com/office/drawing/2014/main" id="{6264AEFB-B6A1-4D9F-B74A-3C3E902C61BB}"/>
                    </a:ext>
                  </a:extLst>
                </p:cNvPr>
                <p:cNvSpPr>
                  <a:spLocks/>
                </p:cNvSpPr>
                <p:nvPr userDrawn="1"/>
              </p:nvSpPr>
              <p:spPr bwMode="auto">
                <a:xfrm>
                  <a:off x="717" y="3606"/>
                  <a:ext cx="245" cy="86"/>
                </a:xfrm>
                <a:custGeom>
                  <a:avLst/>
                  <a:gdLst>
                    <a:gd name="T0" fmla="*/ 0 w 488"/>
                    <a:gd name="T1" fmla="*/ 15 h 173"/>
                    <a:gd name="T2" fmla="*/ 9 w 488"/>
                    <a:gd name="T3" fmla="*/ 21 h 173"/>
                    <a:gd name="T4" fmla="*/ 28 w 488"/>
                    <a:gd name="T5" fmla="*/ 20 h 173"/>
                    <a:gd name="T6" fmla="*/ 53 w 488"/>
                    <a:gd name="T7" fmla="*/ 14 h 173"/>
                    <a:gd name="T8" fmla="*/ 62 w 488"/>
                    <a:gd name="T9" fmla="*/ 5 h 173"/>
                    <a:gd name="T10" fmla="*/ 56 w 488"/>
                    <a:gd name="T11" fmla="*/ 0 h 173"/>
                    <a:gd name="T12" fmla="*/ 32 w 488"/>
                    <a:gd name="T13" fmla="*/ 0 h 173"/>
                    <a:gd name="T14" fmla="*/ 14 w 488"/>
                    <a:gd name="T15" fmla="*/ 1 h 173"/>
                    <a:gd name="T16" fmla="*/ 2 w 488"/>
                    <a:gd name="T17" fmla="*/ 9 h 173"/>
                    <a:gd name="T18" fmla="*/ 14 w 488"/>
                    <a:gd name="T19" fmla="*/ 11 h 173"/>
                    <a:gd name="T20" fmla="*/ 35 w 488"/>
                    <a:gd name="T21" fmla="*/ 6 h 173"/>
                    <a:gd name="T22" fmla="*/ 53 w 488"/>
                    <a:gd name="T23" fmla="*/ 6 h 173"/>
                    <a:gd name="T24" fmla="*/ 34 w 488"/>
                    <a:gd name="T25" fmla="*/ 13 h 173"/>
                    <a:gd name="T26" fmla="*/ 18 w 488"/>
                    <a:gd name="T27" fmla="*/ 15 h 173"/>
                    <a:gd name="T28" fmla="*/ 0 w 488"/>
                    <a:gd name="T29" fmla="*/ 15 h 173"/>
                    <a:gd name="T30" fmla="*/ 0 w 488"/>
                    <a:gd name="T31" fmla="*/ 15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grpSp>
      </p:grpSp>
      <p:grpSp>
        <p:nvGrpSpPr>
          <p:cNvPr id="1035" name="Group 37">
            <a:extLst>
              <a:ext uri="{FF2B5EF4-FFF2-40B4-BE49-F238E27FC236}">
                <a16:creationId xmlns:a16="http://schemas.microsoft.com/office/drawing/2014/main" id="{AE86F2C9-8FFB-4866-BAA5-E7651441867A}"/>
              </a:ext>
            </a:extLst>
          </p:cNvPr>
          <p:cNvGrpSpPr>
            <a:grpSpLocks/>
          </p:cNvGrpSpPr>
          <p:nvPr/>
        </p:nvGrpSpPr>
        <p:grpSpPr bwMode="auto">
          <a:xfrm>
            <a:off x="11573934" y="2116139"/>
            <a:ext cx="514351" cy="4308475"/>
            <a:chOff x="5468" y="1333"/>
            <a:chExt cx="243" cy="2714"/>
          </a:xfrm>
        </p:grpSpPr>
        <p:sp>
          <p:nvSpPr>
            <p:cNvPr id="1049" name="Freeform 38">
              <a:extLst>
                <a:ext uri="{FF2B5EF4-FFF2-40B4-BE49-F238E27FC236}">
                  <a16:creationId xmlns:a16="http://schemas.microsoft.com/office/drawing/2014/main" id="{4FC235C7-3DB6-4184-A2FF-A84E939764B4}"/>
                </a:ext>
              </a:extLst>
            </p:cNvPr>
            <p:cNvSpPr>
              <a:spLocks/>
            </p:cNvSpPr>
            <p:nvPr userDrawn="1"/>
          </p:nvSpPr>
          <p:spPr bwMode="auto">
            <a:xfrm flipH="1">
              <a:off x="5468" y="2620"/>
              <a:ext cx="205" cy="1427"/>
            </a:xfrm>
            <a:custGeom>
              <a:avLst/>
              <a:gdLst>
                <a:gd name="T0" fmla="*/ 13 w 772"/>
                <a:gd name="T1" fmla="*/ 263 h 3266"/>
                <a:gd name="T2" fmla="*/ 7 w 772"/>
                <a:gd name="T3" fmla="*/ 246 h 3266"/>
                <a:gd name="T4" fmla="*/ 6 w 772"/>
                <a:gd name="T5" fmla="*/ 232 h 3266"/>
                <a:gd name="T6" fmla="*/ 7 w 772"/>
                <a:gd name="T7" fmla="*/ 212 h 3266"/>
                <a:gd name="T8" fmla="*/ 11 w 772"/>
                <a:gd name="T9" fmla="*/ 188 h 3266"/>
                <a:gd name="T10" fmla="*/ 12 w 772"/>
                <a:gd name="T11" fmla="*/ 173 h 3266"/>
                <a:gd name="T12" fmla="*/ 11 w 772"/>
                <a:gd name="T13" fmla="*/ 163 h 3266"/>
                <a:gd name="T14" fmla="*/ 7 w 772"/>
                <a:gd name="T15" fmla="*/ 155 h 3266"/>
                <a:gd name="T16" fmla="*/ 7 w 772"/>
                <a:gd name="T17" fmla="*/ 145 h 3266"/>
                <a:gd name="T18" fmla="*/ 8 w 772"/>
                <a:gd name="T19" fmla="*/ 132 h 3266"/>
                <a:gd name="T20" fmla="*/ 14 w 772"/>
                <a:gd name="T21" fmla="*/ 97 h 3266"/>
                <a:gd name="T22" fmla="*/ 14 w 772"/>
                <a:gd name="T23" fmla="*/ 79 h 3266"/>
                <a:gd name="T24" fmla="*/ 13 w 772"/>
                <a:gd name="T25" fmla="*/ 59 h 3266"/>
                <a:gd name="T26" fmla="*/ 8 w 772"/>
                <a:gd name="T27" fmla="*/ 50 h 3266"/>
                <a:gd name="T28" fmla="*/ 4 w 772"/>
                <a:gd name="T29" fmla="*/ 35 h 3266"/>
                <a:gd name="T30" fmla="*/ 0 w 772"/>
                <a:gd name="T31" fmla="*/ 0 h 3266"/>
                <a:gd name="T32" fmla="*/ 1 w 772"/>
                <a:gd name="T33" fmla="*/ 32 h 3266"/>
                <a:gd name="T34" fmla="*/ 3 w 772"/>
                <a:gd name="T35" fmla="*/ 51 h 3266"/>
                <a:gd name="T36" fmla="*/ 7 w 772"/>
                <a:gd name="T37" fmla="*/ 63 h 3266"/>
                <a:gd name="T38" fmla="*/ 11 w 772"/>
                <a:gd name="T39" fmla="*/ 69 h 3266"/>
                <a:gd name="T40" fmla="*/ 11 w 772"/>
                <a:gd name="T41" fmla="*/ 87 h 3266"/>
                <a:gd name="T42" fmla="*/ 9 w 772"/>
                <a:gd name="T43" fmla="*/ 106 h 3266"/>
                <a:gd name="T44" fmla="*/ 5 w 772"/>
                <a:gd name="T45" fmla="*/ 138 h 3266"/>
                <a:gd name="T46" fmla="*/ 4 w 772"/>
                <a:gd name="T47" fmla="*/ 159 h 3266"/>
                <a:gd name="T48" fmla="*/ 9 w 772"/>
                <a:gd name="T49" fmla="*/ 171 h 3266"/>
                <a:gd name="T50" fmla="*/ 8 w 772"/>
                <a:gd name="T51" fmla="*/ 182 h 3266"/>
                <a:gd name="T52" fmla="*/ 5 w 772"/>
                <a:gd name="T53" fmla="*/ 204 h 3266"/>
                <a:gd name="T54" fmla="*/ 3 w 772"/>
                <a:gd name="T55" fmla="*/ 226 h 3266"/>
                <a:gd name="T56" fmla="*/ 5 w 772"/>
                <a:gd name="T57" fmla="*/ 249 h 3266"/>
                <a:gd name="T58" fmla="*/ 8 w 772"/>
                <a:gd name="T59" fmla="*/ 262 h 3266"/>
                <a:gd name="T60" fmla="*/ 12 w 772"/>
                <a:gd name="T61" fmla="*/ 272 h 3266"/>
                <a:gd name="T62" fmla="*/ 13 w 772"/>
                <a:gd name="T63" fmla="*/ 263 h 3266"/>
                <a:gd name="T64" fmla="*/ 13 w 772"/>
                <a:gd name="T65" fmla="*/ 263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50" name="Freeform 39">
              <a:extLst>
                <a:ext uri="{FF2B5EF4-FFF2-40B4-BE49-F238E27FC236}">
                  <a16:creationId xmlns:a16="http://schemas.microsoft.com/office/drawing/2014/main" id="{04761C13-88A1-4BE1-8D1B-02A67528F43B}"/>
                </a:ext>
              </a:extLst>
            </p:cNvPr>
            <p:cNvSpPr>
              <a:spLocks/>
            </p:cNvSpPr>
            <p:nvPr userDrawn="1"/>
          </p:nvSpPr>
          <p:spPr bwMode="auto">
            <a:xfrm flipH="1">
              <a:off x="5506" y="1333"/>
              <a:ext cx="205" cy="1633"/>
            </a:xfrm>
            <a:custGeom>
              <a:avLst/>
              <a:gdLst>
                <a:gd name="T0" fmla="*/ 13 w 772"/>
                <a:gd name="T1" fmla="*/ 395 h 3266"/>
                <a:gd name="T2" fmla="*/ 7 w 772"/>
                <a:gd name="T3" fmla="*/ 369 h 3266"/>
                <a:gd name="T4" fmla="*/ 6 w 772"/>
                <a:gd name="T5" fmla="*/ 348 h 3266"/>
                <a:gd name="T6" fmla="*/ 7 w 772"/>
                <a:gd name="T7" fmla="*/ 318 h 3266"/>
                <a:gd name="T8" fmla="*/ 11 w 772"/>
                <a:gd name="T9" fmla="*/ 282 h 3266"/>
                <a:gd name="T10" fmla="*/ 12 w 772"/>
                <a:gd name="T11" fmla="*/ 259 h 3266"/>
                <a:gd name="T12" fmla="*/ 11 w 772"/>
                <a:gd name="T13" fmla="*/ 244 h 3266"/>
                <a:gd name="T14" fmla="*/ 7 w 772"/>
                <a:gd name="T15" fmla="*/ 233 h 3266"/>
                <a:gd name="T16" fmla="*/ 7 w 772"/>
                <a:gd name="T17" fmla="*/ 219 h 3266"/>
                <a:gd name="T18" fmla="*/ 8 w 772"/>
                <a:gd name="T19" fmla="*/ 199 h 3266"/>
                <a:gd name="T20" fmla="*/ 14 w 772"/>
                <a:gd name="T21" fmla="*/ 145 h 3266"/>
                <a:gd name="T22" fmla="*/ 14 w 772"/>
                <a:gd name="T23" fmla="*/ 119 h 3266"/>
                <a:gd name="T24" fmla="*/ 13 w 772"/>
                <a:gd name="T25" fmla="*/ 90 h 3266"/>
                <a:gd name="T26" fmla="*/ 8 w 772"/>
                <a:gd name="T27" fmla="*/ 76 h 3266"/>
                <a:gd name="T28" fmla="*/ 4 w 772"/>
                <a:gd name="T29" fmla="*/ 53 h 3266"/>
                <a:gd name="T30" fmla="*/ 0 w 772"/>
                <a:gd name="T31" fmla="*/ 0 h 3266"/>
                <a:gd name="T32" fmla="*/ 1 w 772"/>
                <a:gd name="T33" fmla="*/ 48 h 3266"/>
                <a:gd name="T34" fmla="*/ 3 w 772"/>
                <a:gd name="T35" fmla="*/ 77 h 3266"/>
                <a:gd name="T36" fmla="*/ 7 w 772"/>
                <a:gd name="T37" fmla="*/ 95 h 3266"/>
                <a:gd name="T38" fmla="*/ 11 w 772"/>
                <a:gd name="T39" fmla="*/ 105 h 3266"/>
                <a:gd name="T40" fmla="*/ 11 w 772"/>
                <a:gd name="T41" fmla="*/ 131 h 3266"/>
                <a:gd name="T42" fmla="*/ 9 w 772"/>
                <a:gd name="T43" fmla="*/ 159 h 3266"/>
                <a:gd name="T44" fmla="*/ 5 w 772"/>
                <a:gd name="T45" fmla="*/ 208 h 3266"/>
                <a:gd name="T46" fmla="*/ 4 w 772"/>
                <a:gd name="T47" fmla="*/ 239 h 3266"/>
                <a:gd name="T48" fmla="*/ 9 w 772"/>
                <a:gd name="T49" fmla="*/ 257 h 3266"/>
                <a:gd name="T50" fmla="*/ 8 w 772"/>
                <a:gd name="T51" fmla="*/ 273 h 3266"/>
                <a:gd name="T52" fmla="*/ 5 w 772"/>
                <a:gd name="T53" fmla="*/ 307 h 3266"/>
                <a:gd name="T54" fmla="*/ 3 w 772"/>
                <a:gd name="T55" fmla="*/ 340 h 3266"/>
                <a:gd name="T56" fmla="*/ 5 w 772"/>
                <a:gd name="T57" fmla="*/ 375 h 3266"/>
                <a:gd name="T58" fmla="*/ 8 w 772"/>
                <a:gd name="T59" fmla="*/ 393 h 3266"/>
                <a:gd name="T60" fmla="*/ 12 w 772"/>
                <a:gd name="T61" fmla="*/ 409 h 3266"/>
                <a:gd name="T62" fmla="*/ 13 w 772"/>
                <a:gd name="T63" fmla="*/ 395 h 3266"/>
                <a:gd name="T64" fmla="*/ 13 w 772"/>
                <a:gd name="T65" fmla="*/ 395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grpSp>
        <p:nvGrpSpPr>
          <p:cNvPr id="1036" name="Group 40">
            <a:extLst>
              <a:ext uri="{FF2B5EF4-FFF2-40B4-BE49-F238E27FC236}">
                <a16:creationId xmlns:a16="http://schemas.microsoft.com/office/drawing/2014/main" id="{00BD2FC9-119A-4045-93AA-AB89465FDE0D}"/>
              </a:ext>
            </a:extLst>
          </p:cNvPr>
          <p:cNvGrpSpPr>
            <a:grpSpLocks/>
          </p:cNvGrpSpPr>
          <p:nvPr/>
        </p:nvGrpSpPr>
        <p:grpSpPr bwMode="auto">
          <a:xfrm>
            <a:off x="9757833" y="90488"/>
            <a:ext cx="2844800" cy="1911350"/>
            <a:chOff x="4610" y="57"/>
            <a:chExt cx="1344" cy="1204"/>
          </a:xfrm>
        </p:grpSpPr>
        <p:grpSp>
          <p:nvGrpSpPr>
            <p:cNvPr id="1037" name="Group 41">
              <a:extLst>
                <a:ext uri="{FF2B5EF4-FFF2-40B4-BE49-F238E27FC236}">
                  <a16:creationId xmlns:a16="http://schemas.microsoft.com/office/drawing/2014/main" id="{8D204F8D-828B-4F01-B79E-08BF3DA9DCCA}"/>
                </a:ext>
              </a:extLst>
            </p:cNvPr>
            <p:cNvGrpSpPr>
              <a:grpSpLocks/>
            </p:cNvGrpSpPr>
            <p:nvPr userDrawn="1"/>
          </p:nvGrpSpPr>
          <p:grpSpPr bwMode="auto">
            <a:xfrm>
              <a:off x="4610" y="57"/>
              <a:ext cx="1344" cy="1204"/>
              <a:chOff x="4610" y="57"/>
              <a:chExt cx="1344" cy="1204"/>
            </a:xfrm>
          </p:grpSpPr>
          <p:sp>
            <p:nvSpPr>
              <p:cNvPr id="1039" name="Freeform 42">
                <a:extLst>
                  <a:ext uri="{FF2B5EF4-FFF2-40B4-BE49-F238E27FC236}">
                    <a16:creationId xmlns:a16="http://schemas.microsoft.com/office/drawing/2014/main" id="{5AD0944B-D106-424A-9EB9-7C402398576B}"/>
                  </a:ext>
                </a:extLst>
              </p:cNvPr>
              <p:cNvSpPr>
                <a:spLocks/>
              </p:cNvSpPr>
              <p:nvPr userDrawn="1"/>
            </p:nvSpPr>
            <p:spPr bwMode="auto">
              <a:xfrm rot="-3172564">
                <a:off x="5430" y="1086"/>
                <a:ext cx="62" cy="288"/>
              </a:xfrm>
              <a:custGeom>
                <a:avLst/>
                <a:gdLst>
                  <a:gd name="T0" fmla="*/ 2 w 245"/>
                  <a:gd name="T1" fmla="*/ 0 h 806"/>
                  <a:gd name="T2" fmla="*/ 2 w 245"/>
                  <a:gd name="T3" fmla="*/ 16 h 806"/>
                  <a:gd name="T4" fmla="*/ 0 w 245"/>
                  <a:gd name="T5" fmla="*/ 37 h 806"/>
                  <a:gd name="T6" fmla="*/ 1 w 245"/>
                  <a:gd name="T7" fmla="*/ 36 h 806"/>
                  <a:gd name="T8" fmla="*/ 4 w 245"/>
                  <a:gd name="T9" fmla="*/ 17 h 806"/>
                  <a:gd name="T10" fmla="*/ 4 w 245"/>
                  <a:gd name="T11" fmla="*/ 0 h 806"/>
                  <a:gd name="T12" fmla="*/ 2 w 245"/>
                  <a:gd name="T13" fmla="*/ 0 h 806"/>
                  <a:gd name="T14" fmla="*/ 2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nvGrpSpPr>
              <p:cNvPr id="1040" name="Group 43">
                <a:extLst>
                  <a:ext uri="{FF2B5EF4-FFF2-40B4-BE49-F238E27FC236}">
                    <a16:creationId xmlns:a16="http://schemas.microsoft.com/office/drawing/2014/main" id="{C480955C-508A-4692-ABD8-C908C84B3BBD}"/>
                  </a:ext>
                </a:extLst>
              </p:cNvPr>
              <p:cNvGrpSpPr>
                <a:grpSpLocks/>
              </p:cNvGrpSpPr>
              <p:nvPr userDrawn="1"/>
            </p:nvGrpSpPr>
            <p:grpSpPr bwMode="auto">
              <a:xfrm>
                <a:off x="4610" y="57"/>
                <a:ext cx="1344" cy="985"/>
                <a:chOff x="4610" y="57"/>
                <a:chExt cx="1344" cy="985"/>
              </a:xfrm>
            </p:grpSpPr>
            <p:sp>
              <p:nvSpPr>
                <p:cNvPr id="1041" name="Freeform 44">
                  <a:extLst>
                    <a:ext uri="{FF2B5EF4-FFF2-40B4-BE49-F238E27FC236}">
                      <a16:creationId xmlns:a16="http://schemas.microsoft.com/office/drawing/2014/main" id="{3D0B92C1-5552-4D8B-AEE6-BCB34039EF8C}"/>
                    </a:ext>
                  </a:extLst>
                </p:cNvPr>
                <p:cNvSpPr>
                  <a:spLocks/>
                </p:cNvSpPr>
                <p:nvPr userDrawn="1"/>
              </p:nvSpPr>
              <p:spPr bwMode="auto">
                <a:xfrm rot="-3172564">
                  <a:off x="4966" y="71"/>
                  <a:ext cx="153" cy="125"/>
                </a:xfrm>
                <a:custGeom>
                  <a:avLst/>
                  <a:gdLst>
                    <a:gd name="T0" fmla="*/ 0 w 604"/>
                    <a:gd name="T1" fmla="*/ 0 h 349"/>
                    <a:gd name="T2" fmla="*/ 5 w 604"/>
                    <a:gd name="T3" fmla="*/ 9 h 349"/>
                    <a:gd name="T4" fmla="*/ 8 w 604"/>
                    <a:gd name="T5" fmla="*/ 16 h 349"/>
                    <a:gd name="T6" fmla="*/ 10 w 604"/>
                    <a:gd name="T7" fmla="*/ 6 h 349"/>
                    <a:gd name="T8" fmla="*/ 6 w 604"/>
                    <a:gd name="T9" fmla="*/ 0 h 349"/>
                    <a:gd name="T10" fmla="*/ 8 w 604"/>
                    <a:gd name="T11" fmla="*/ 9 h 349"/>
                    <a:gd name="T12" fmla="*/ 2 w 604"/>
                    <a:gd name="T13" fmla="*/ 1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2" name="Freeform 45">
                  <a:extLst>
                    <a:ext uri="{FF2B5EF4-FFF2-40B4-BE49-F238E27FC236}">
                      <a16:creationId xmlns:a16="http://schemas.microsoft.com/office/drawing/2014/main" id="{3B478A47-AA2C-4C2F-AF7A-2B25D0E5BBEC}"/>
                    </a:ext>
                  </a:extLst>
                </p:cNvPr>
                <p:cNvSpPr>
                  <a:spLocks/>
                </p:cNvSpPr>
                <p:nvPr userDrawn="1"/>
              </p:nvSpPr>
              <p:spPr bwMode="auto">
                <a:xfrm rot="-3172564">
                  <a:off x="5048" y="332"/>
                  <a:ext cx="269" cy="438"/>
                </a:xfrm>
                <a:custGeom>
                  <a:avLst/>
                  <a:gdLst>
                    <a:gd name="T0" fmla="*/ 12 w 1064"/>
                    <a:gd name="T1" fmla="*/ 6 h 1230"/>
                    <a:gd name="T2" fmla="*/ 8 w 1064"/>
                    <a:gd name="T3" fmla="*/ 16 h 1230"/>
                    <a:gd name="T4" fmla="*/ 3 w 1064"/>
                    <a:gd name="T5" fmla="*/ 35 h 1230"/>
                    <a:gd name="T6" fmla="*/ 0 w 1064"/>
                    <a:gd name="T7" fmla="*/ 50 h 1230"/>
                    <a:gd name="T8" fmla="*/ 1 w 1064"/>
                    <a:gd name="T9" fmla="*/ 56 h 1230"/>
                    <a:gd name="T10" fmla="*/ 4 w 1064"/>
                    <a:gd name="T11" fmla="*/ 54 h 1230"/>
                    <a:gd name="T12" fmla="*/ 9 w 1064"/>
                    <a:gd name="T13" fmla="*/ 41 h 1230"/>
                    <a:gd name="T14" fmla="*/ 14 w 1064"/>
                    <a:gd name="T15" fmla="*/ 24 h 1230"/>
                    <a:gd name="T16" fmla="*/ 17 w 1064"/>
                    <a:gd name="T17" fmla="*/ 12 h 1230"/>
                    <a:gd name="T18" fmla="*/ 17 w 1064"/>
                    <a:gd name="T19" fmla="*/ 4 h 1230"/>
                    <a:gd name="T20" fmla="*/ 16 w 1064"/>
                    <a:gd name="T21" fmla="*/ 0 h 1230"/>
                    <a:gd name="T22" fmla="*/ 13 w 1064"/>
                    <a:gd name="T23" fmla="*/ 3 h 1230"/>
                    <a:gd name="T24" fmla="*/ 16 w 1064"/>
                    <a:gd name="T25" fmla="*/ 5 h 1230"/>
                    <a:gd name="T26" fmla="*/ 14 w 1064"/>
                    <a:gd name="T27" fmla="*/ 16 h 1230"/>
                    <a:gd name="T28" fmla="*/ 11 w 1064"/>
                    <a:gd name="T29" fmla="*/ 30 h 1230"/>
                    <a:gd name="T30" fmla="*/ 6 w 1064"/>
                    <a:gd name="T31" fmla="*/ 46 h 1230"/>
                    <a:gd name="T32" fmla="*/ 2 w 1064"/>
                    <a:gd name="T33" fmla="*/ 50 h 1230"/>
                    <a:gd name="T34" fmla="*/ 2 w 1064"/>
                    <a:gd name="T35" fmla="*/ 43 h 1230"/>
                    <a:gd name="T36" fmla="*/ 7 w 1064"/>
                    <a:gd name="T37" fmla="*/ 23 h 1230"/>
                    <a:gd name="T38" fmla="*/ 13 w 1064"/>
                    <a:gd name="T39" fmla="*/ 5 h 1230"/>
                    <a:gd name="T40" fmla="*/ 12 w 1064"/>
                    <a:gd name="T41" fmla="*/ 6 h 1230"/>
                    <a:gd name="T42" fmla="*/ 12 w 1064"/>
                    <a:gd name="T43" fmla="*/ 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3" name="Freeform 46">
                  <a:extLst>
                    <a:ext uri="{FF2B5EF4-FFF2-40B4-BE49-F238E27FC236}">
                      <a16:creationId xmlns:a16="http://schemas.microsoft.com/office/drawing/2014/main" id="{36C133A9-68D9-441E-919C-5390200B52BE}"/>
                    </a:ext>
                  </a:extLst>
                </p:cNvPr>
                <p:cNvSpPr>
                  <a:spLocks/>
                </p:cNvSpPr>
                <p:nvPr userDrawn="1"/>
              </p:nvSpPr>
              <p:spPr bwMode="auto">
                <a:xfrm rot="-3172564">
                  <a:off x="4858" y="182"/>
                  <a:ext cx="505" cy="898"/>
                </a:xfrm>
                <a:custGeom>
                  <a:avLst/>
                  <a:gdLst>
                    <a:gd name="T0" fmla="*/ 31 w 2002"/>
                    <a:gd name="T1" fmla="*/ 0 h 2521"/>
                    <a:gd name="T2" fmla="*/ 0 w 2002"/>
                    <a:gd name="T3" fmla="*/ 114 h 2521"/>
                    <a:gd name="T4" fmla="*/ 3 w 2002"/>
                    <a:gd name="T5" fmla="*/ 111 h 2521"/>
                    <a:gd name="T6" fmla="*/ 32 w 2002"/>
                    <a:gd name="T7" fmla="*/ 3 h 2521"/>
                    <a:gd name="T8" fmla="*/ 31 w 2002"/>
                    <a:gd name="T9" fmla="*/ 0 h 2521"/>
                    <a:gd name="T10" fmla="*/ 3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4" name="Freeform 47">
                  <a:extLst>
                    <a:ext uri="{FF2B5EF4-FFF2-40B4-BE49-F238E27FC236}">
                      <a16:creationId xmlns:a16="http://schemas.microsoft.com/office/drawing/2014/main" id="{55A4C5E9-56F6-4F02-A2E0-B8D3495C3B19}"/>
                    </a:ext>
                  </a:extLst>
                </p:cNvPr>
                <p:cNvSpPr>
                  <a:spLocks/>
                </p:cNvSpPr>
                <p:nvPr userDrawn="1"/>
              </p:nvSpPr>
              <p:spPr bwMode="auto">
                <a:xfrm rot="-3172564">
                  <a:off x="4903" y="-19"/>
                  <a:ext cx="758" cy="1344"/>
                </a:xfrm>
                <a:custGeom>
                  <a:avLst/>
                  <a:gdLst>
                    <a:gd name="T0" fmla="*/ 2 w 3007"/>
                    <a:gd name="T1" fmla="*/ 129 h 3771"/>
                    <a:gd name="T2" fmla="*/ 6 w 3007"/>
                    <a:gd name="T3" fmla="*/ 128 h 3771"/>
                    <a:gd name="T4" fmla="*/ 13 w 3007"/>
                    <a:gd name="T5" fmla="*/ 136 h 3771"/>
                    <a:gd name="T6" fmla="*/ 11 w 3007"/>
                    <a:gd name="T7" fmla="*/ 128 h 3771"/>
                    <a:gd name="T8" fmla="*/ 6 w 3007"/>
                    <a:gd name="T9" fmla="*/ 122 h 3771"/>
                    <a:gd name="T10" fmla="*/ 10 w 3007"/>
                    <a:gd name="T11" fmla="*/ 123 h 3771"/>
                    <a:gd name="T12" fmla="*/ 16 w 3007"/>
                    <a:gd name="T13" fmla="*/ 130 h 3771"/>
                    <a:gd name="T14" fmla="*/ 46 w 3007"/>
                    <a:gd name="T15" fmla="*/ 19 h 3771"/>
                    <a:gd name="T16" fmla="*/ 41 w 3007"/>
                    <a:gd name="T17" fmla="*/ 7 h 3771"/>
                    <a:gd name="T18" fmla="*/ 37 w 3007"/>
                    <a:gd name="T19" fmla="*/ 0 h 3771"/>
                    <a:gd name="T20" fmla="*/ 43 w 3007"/>
                    <a:gd name="T21" fmla="*/ 4 h 3771"/>
                    <a:gd name="T22" fmla="*/ 48 w 3007"/>
                    <a:gd name="T23" fmla="*/ 20 h 3771"/>
                    <a:gd name="T24" fmla="*/ 13 w 3007"/>
                    <a:gd name="T25" fmla="*/ 148 h 3771"/>
                    <a:gd name="T26" fmla="*/ 8 w 3007"/>
                    <a:gd name="T27" fmla="*/ 154 h 3771"/>
                    <a:gd name="T28" fmla="*/ 2 w 3007"/>
                    <a:gd name="T29" fmla="*/ 171 h 3771"/>
                    <a:gd name="T30" fmla="*/ 0 w 3007"/>
                    <a:gd name="T31" fmla="*/ 166 h 3771"/>
                    <a:gd name="T32" fmla="*/ 2 w 3007"/>
                    <a:gd name="T33" fmla="*/ 164 h 3771"/>
                    <a:gd name="T34" fmla="*/ 6 w 3007"/>
                    <a:gd name="T35" fmla="*/ 153 h 3771"/>
                    <a:gd name="T36" fmla="*/ 3 w 3007"/>
                    <a:gd name="T37" fmla="*/ 148 h 3771"/>
                    <a:gd name="T38" fmla="*/ 3 w 3007"/>
                    <a:gd name="T39" fmla="*/ 144 h 3771"/>
                    <a:gd name="T40" fmla="*/ 7 w 3007"/>
                    <a:gd name="T41" fmla="*/ 149 h 3771"/>
                    <a:gd name="T42" fmla="*/ 7 w 3007"/>
                    <a:gd name="T43" fmla="*/ 144 h 3771"/>
                    <a:gd name="T44" fmla="*/ 10 w 3007"/>
                    <a:gd name="T45" fmla="*/ 146 h 3771"/>
                    <a:gd name="T46" fmla="*/ 7 w 3007"/>
                    <a:gd name="T47" fmla="*/ 139 h 3771"/>
                    <a:gd name="T48" fmla="*/ 10 w 3007"/>
                    <a:gd name="T49" fmla="*/ 139 h 3771"/>
                    <a:gd name="T50" fmla="*/ 2 w 3007"/>
                    <a:gd name="T51" fmla="*/ 129 h 3771"/>
                    <a:gd name="T52" fmla="*/ 2 w 3007"/>
                    <a:gd name="T53" fmla="*/ 129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5" name="Freeform 48">
                  <a:extLst>
                    <a:ext uri="{FF2B5EF4-FFF2-40B4-BE49-F238E27FC236}">
                      <a16:creationId xmlns:a16="http://schemas.microsoft.com/office/drawing/2014/main" id="{C4A13A38-3BE6-46B7-97E3-4949AB9AA8EC}"/>
                    </a:ext>
                  </a:extLst>
                </p:cNvPr>
                <p:cNvSpPr>
                  <a:spLocks/>
                </p:cNvSpPr>
                <p:nvPr userDrawn="1"/>
              </p:nvSpPr>
              <p:spPr bwMode="auto">
                <a:xfrm rot="-3172564">
                  <a:off x="5297" y="897"/>
                  <a:ext cx="169" cy="122"/>
                </a:xfrm>
                <a:custGeom>
                  <a:avLst/>
                  <a:gdLst>
                    <a:gd name="T0" fmla="*/ 0 w 673"/>
                    <a:gd name="T1" fmla="*/ 4 h 342"/>
                    <a:gd name="T2" fmla="*/ 4 w 673"/>
                    <a:gd name="T3" fmla="*/ 5 h 342"/>
                    <a:gd name="T4" fmla="*/ 10 w 673"/>
                    <a:gd name="T5" fmla="*/ 16 h 342"/>
                    <a:gd name="T6" fmla="*/ 11 w 673"/>
                    <a:gd name="T7" fmla="*/ 13 h 342"/>
                    <a:gd name="T8" fmla="*/ 7 w 673"/>
                    <a:gd name="T9" fmla="*/ 5 h 342"/>
                    <a:gd name="T10" fmla="*/ 1 w 673"/>
                    <a:gd name="T11" fmla="*/ 0 h 342"/>
                    <a:gd name="T12" fmla="*/ 0 w 673"/>
                    <a:gd name="T13" fmla="*/ 4 h 342"/>
                    <a:gd name="T14" fmla="*/ 0 w 673"/>
                    <a:gd name="T15" fmla="*/ 4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6" name="Freeform 49">
                  <a:extLst>
                    <a:ext uri="{FF2B5EF4-FFF2-40B4-BE49-F238E27FC236}">
                      <a16:creationId xmlns:a16="http://schemas.microsoft.com/office/drawing/2014/main" id="{814C0C93-65C7-4DE3-BAF5-A3EAFF7985B1}"/>
                    </a:ext>
                  </a:extLst>
                </p:cNvPr>
                <p:cNvSpPr>
                  <a:spLocks/>
                </p:cNvSpPr>
                <p:nvPr userDrawn="1"/>
              </p:nvSpPr>
              <p:spPr bwMode="auto">
                <a:xfrm rot="-3172564">
                  <a:off x="5253" y="806"/>
                  <a:ext cx="181" cy="144"/>
                </a:xfrm>
                <a:custGeom>
                  <a:avLst/>
                  <a:gdLst>
                    <a:gd name="T0" fmla="*/ 0 w 716"/>
                    <a:gd name="T1" fmla="*/ 4 h 403"/>
                    <a:gd name="T2" fmla="*/ 6 w 716"/>
                    <a:gd name="T3" fmla="*/ 7 h 403"/>
                    <a:gd name="T4" fmla="*/ 10 w 716"/>
                    <a:gd name="T5" fmla="*/ 18 h 403"/>
                    <a:gd name="T6" fmla="*/ 12 w 716"/>
                    <a:gd name="T7" fmla="*/ 14 h 403"/>
                    <a:gd name="T8" fmla="*/ 7 w 716"/>
                    <a:gd name="T9" fmla="*/ 5 h 403"/>
                    <a:gd name="T10" fmla="*/ 1 w 716"/>
                    <a:gd name="T11" fmla="*/ 0 h 403"/>
                    <a:gd name="T12" fmla="*/ 0 w 716"/>
                    <a:gd name="T13" fmla="*/ 4 h 403"/>
                    <a:gd name="T14" fmla="*/ 0 w 716"/>
                    <a:gd name="T15" fmla="*/ 4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7" name="Freeform 50">
                  <a:extLst>
                    <a:ext uri="{FF2B5EF4-FFF2-40B4-BE49-F238E27FC236}">
                      <a16:creationId xmlns:a16="http://schemas.microsoft.com/office/drawing/2014/main" id="{16F4FD40-3085-4DE8-9B1D-C15557C0D921}"/>
                    </a:ext>
                  </a:extLst>
                </p:cNvPr>
                <p:cNvSpPr>
                  <a:spLocks/>
                </p:cNvSpPr>
                <p:nvPr userDrawn="1"/>
              </p:nvSpPr>
              <p:spPr bwMode="auto">
                <a:xfrm rot="-3172564">
                  <a:off x="4985" y="210"/>
                  <a:ext cx="181" cy="147"/>
                </a:xfrm>
                <a:custGeom>
                  <a:avLst/>
                  <a:gdLst>
                    <a:gd name="T0" fmla="*/ 0 w 717"/>
                    <a:gd name="T1" fmla="*/ 4 h 411"/>
                    <a:gd name="T2" fmla="*/ 5 w 717"/>
                    <a:gd name="T3" fmla="*/ 6 h 411"/>
                    <a:gd name="T4" fmla="*/ 10 w 717"/>
                    <a:gd name="T5" fmla="*/ 19 h 411"/>
                    <a:gd name="T6" fmla="*/ 12 w 717"/>
                    <a:gd name="T7" fmla="*/ 14 h 411"/>
                    <a:gd name="T8" fmla="*/ 6 w 717"/>
                    <a:gd name="T9" fmla="*/ 4 h 411"/>
                    <a:gd name="T10" fmla="*/ 1 w 717"/>
                    <a:gd name="T11" fmla="*/ 0 h 411"/>
                    <a:gd name="T12" fmla="*/ 0 w 717"/>
                    <a:gd name="T13" fmla="*/ 4 h 411"/>
                    <a:gd name="T14" fmla="*/ 0 w 717"/>
                    <a:gd name="T15" fmla="*/ 4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8" name="Freeform 51">
                  <a:extLst>
                    <a:ext uri="{FF2B5EF4-FFF2-40B4-BE49-F238E27FC236}">
                      <a16:creationId xmlns:a16="http://schemas.microsoft.com/office/drawing/2014/main" id="{68B3D732-D714-47B6-B846-B1393D7944CF}"/>
                    </a:ext>
                  </a:extLst>
                </p:cNvPr>
                <p:cNvSpPr>
                  <a:spLocks/>
                </p:cNvSpPr>
                <p:nvPr userDrawn="1"/>
              </p:nvSpPr>
              <p:spPr bwMode="auto">
                <a:xfrm rot="-3172564">
                  <a:off x="4948" y="142"/>
                  <a:ext cx="179" cy="138"/>
                </a:xfrm>
                <a:custGeom>
                  <a:avLst/>
                  <a:gdLst>
                    <a:gd name="T0" fmla="*/ 0 w 709"/>
                    <a:gd name="T1" fmla="*/ 4 h 386"/>
                    <a:gd name="T2" fmla="*/ 4 w 709"/>
                    <a:gd name="T3" fmla="*/ 6 h 386"/>
                    <a:gd name="T4" fmla="*/ 11 w 709"/>
                    <a:gd name="T5" fmla="*/ 18 h 386"/>
                    <a:gd name="T6" fmla="*/ 11 w 709"/>
                    <a:gd name="T7" fmla="*/ 14 h 386"/>
                    <a:gd name="T8" fmla="*/ 5 w 709"/>
                    <a:gd name="T9" fmla="*/ 3 h 386"/>
                    <a:gd name="T10" fmla="*/ 1 w 709"/>
                    <a:gd name="T11" fmla="*/ 0 h 386"/>
                    <a:gd name="T12" fmla="*/ 0 w 709"/>
                    <a:gd name="T13" fmla="*/ 4 h 386"/>
                    <a:gd name="T14" fmla="*/ 0 w 709"/>
                    <a:gd name="T15" fmla="*/ 4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grpSp>
        <p:sp>
          <p:nvSpPr>
            <p:cNvPr id="1038" name="Line 52">
              <a:extLst>
                <a:ext uri="{FF2B5EF4-FFF2-40B4-BE49-F238E27FC236}">
                  <a16:creationId xmlns:a16="http://schemas.microsoft.com/office/drawing/2014/main" id="{D20F3ADD-4F34-48E9-B9CB-687C993627AB}"/>
                </a:ext>
              </a:extLst>
            </p:cNvPr>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spTree>
    <p:extLst>
      <p:ext uri="{BB962C8B-B14F-4D97-AF65-F5344CB8AC3E}">
        <p14:creationId xmlns:p14="http://schemas.microsoft.com/office/powerpoint/2010/main" val="348081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anose="030F0702030302020204" pitchFamily="66" charset="0"/>
        </a:defRPr>
      </a:lvl2pPr>
      <a:lvl3pPr algn="ctr" rtl="0" eaLnBrk="0" fontAlgn="base" hangingPunct="0">
        <a:spcBef>
          <a:spcPct val="0"/>
        </a:spcBef>
        <a:spcAft>
          <a:spcPct val="0"/>
        </a:spcAft>
        <a:defRPr sz="4400">
          <a:solidFill>
            <a:schemeClr val="tx1"/>
          </a:solidFill>
          <a:latin typeface="Comic Sans MS" panose="030F0702030302020204" pitchFamily="66" charset="0"/>
        </a:defRPr>
      </a:lvl3pPr>
      <a:lvl4pPr algn="ctr" rtl="0" eaLnBrk="0" fontAlgn="base" hangingPunct="0">
        <a:spcBef>
          <a:spcPct val="0"/>
        </a:spcBef>
        <a:spcAft>
          <a:spcPct val="0"/>
        </a:spcAft>
        <a:defRPr sz="4400">
          <a:solidFill>
            <a:schemeClr val="tx1"/>
          </a:solidFill>
          <a:latin typeface="Comic Sans MS" panose="030F0702030302020204" pitchFamily="66" charset="0"/>
        </a:defRPr>
      </a:lvl4pPr>
      <a:lvl5pPr algn="ctr" rtl="0" eaLnBrk="0" fontAlgn="base" hangingPunct="0">
        <a:spcBef>
          <a:spcPct val="0"/>
        </a:spcBef>
        <a:spcAft>
          <a:spcPct val="0"/>
        </a:spcAft>
        <a:defRPr sz="4400">
          <a:solidFill>
            <a:schemeClr val="tx1"/>
          </a:solidFill>
          <a:latin typeface="Comic Sans MS" panose="030F0702030302020204" pitchFamily="66" charset="0"/>
        </a:defRPr>
      </a:lvl5pPr>
      <a:lvl6pPr marL="457200" algn="ctr" rtl="0" fontAlgn="base">
        <a:spcBef>
          <a:spcPct val="0"/>
        </a:spcBef>
        <a:spcAft>
          <a:spcPct val="0"/>
        </a:spcAft>
        <a:defRPr sz="4400">
          <a:solidFill>
            <a:schemeClr val="tx1"/>
          </a:solidFill>
          <a:latin typeface="Comic Sans MS" panose="030F0702030302020204" pitchFamily="66" charset="0"/>
        </a:defRPr>
      </a:lvl6pPr>
      <a:lvl7pPr marL="914400" algn="ctr" rtl="0" fontAlgn="base">
        <a:spcBef>
          <a:spcPct val="0"/>
        </a:spcBef>
        <a:spcAft>
          <a:spcPct val="0"/>
        </a:spcAft>
        <a:defRPr sz="4400">
          <a:solidFill>
            <a:schemeClr val="tx1"/>
          </a:solidFill>
          <a:latin typeface="Comic Sans MS" panose="030F0702030302020204" pitchFamily="66" charset="0"/>
        </a:defRPr>
      </a:lvl7pPr>
      <a:lvl8pPr marL="1371600" algn="ctr" rtl="0" fontAlgn="base">
        <a:spcBef>
          <a:spcPct val="0"/>
        </a:spcBef>
        <a:spcAft>
          <a:spcPct val="0"/>
        </a:spcAft>
        <a:defRPr sz="4400">
          <a:solidFill>
            <a:schemeClr val="tx1"/>
          </a:solidFill>
          <a:latin typeface="Comic Sans MS" panose="030F0702030302020204" pitchFamily="66" charset="0"/>
        </a:defRPr>
      </a:lvl8pPr>
      <a:lvl9pPr marL="1828800" algn="ctr" rtl="0" fontAlgn="base">
        <a:spcBef>
          <a:spcPct val="0"/>
        </a:spcBef>
        <a:spcAft>
          <a:spcPct val="0"/>
        </a:spcAft>
        <a:defRPr sz="4400">
          <a:solidFill>
            <a:schemeClr val="tx1"/>
          </a:solidFill>
          <a:latin typeface="Comic Sans MS" panose="030F0702030302020204" pitchFamily="66"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audio" Target="file:///F:\XUAN%20BACH\XUAN\CHUONG%20TRINH\CLB%20Mon%20Hoc%20(%20CHUAN)\Mo%20uoc%20ngay%20mai.mp3" TargetMode="Externa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80410A2-3DDD-4A44-BA3B-85403C436EB6}"/>
              </a:ext>
            </a:extLst>
          </p:cNvPr>
          <p:cNvSpPr>
            <a:spLocks noChangeArrowheads="1"/>
          </p:cNvSpPr>
          <p:nvPr/>
        </p:nvSpPr>
        <p:spPr bwMode="auto">
          <a:xfrm>
            <a:off x="1651000" y="95250"/>
            <a:ext cx="8890000" cy="6667500"/>
          </a:xfrm>
          <a:prstGeom prst="rect">
            <a:avLst/>
          </a:prstGeom>
          <a:noFill/>
          <a:ln w="9525">
            <a:solidFill>
              <a:schemeClr val="tx1"/>
            </a:solidFill>
            <a:miter lim="800000"/>
            <a:headEnd/>
            <a:tailEnd/>
          </a:ln>
          <a:effectLst/>
        </p:spPr>
        <p:txBody>
          <a:bodyPr wrap="none" anchor="ct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endParaRPr lang="vi-VN" altLang="en-US" sz="2722" b="1">
              <a:solidFill>
                <a:srgbClr val="000000"/>
              </a:solidFill>
              <a:latin typeface=".VnAvant"/>
            </a:endParaRPr>
          </a:p>
        </p:txBody>
      </p:sp>
      <p:sp>
        <p:nvSpPr>
          <p:cNvPr id="15363" name="AutoShape 3">
            <a:extLst>
              <a:ext uri="{FF2B5EF4-FFF2-40B4-BE49-F238E27FC236}">
                <a16:creationId xmlns:a16="http://schemas.microsoft.com/office/drawing/2014/main" id="{1B19E70B-4077-473B-B666-9A0FE12FB22D}"/>
              </a:ext>
            </a:extLst>
          </p:cNvPr>
          <p:cNvSpPr>
            <a:spLocks noChangeArrowheads="1"/>
          </p:cNvSpPr>
          <p:nvPr/>
        </p:nvSpPr>
        <p:spPr bwMode="auto">
          <a:xfrm>
            <a:off x="1651000" y="3503613"/>
            <a:ext cx="357188" cy="419100"/>
          </a:xfrm>
          <a:prstGeom prst="irregularSeal1">
            <a:avLst/>
          </a:prstGeom>
          <a:gradFill rotWithShape="1">
            <a:gsLst>
              <a:gs pos="0">
                <a:srgbClr val="FF0066"/>
              </a:gs>
              <a:gs pos="100000">
                <a:srgbClr val="FF0000">
                  <a:alpha val="3998"/>
                </a:srgbClr>
              </a:gs>
            </a:gsLst>
            <a:path path="rect">
              <a:fillToRect r="100000" b="100000"/>
            </a:path>
          </a:grad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2722">
              <a:solidFill>
                <a:srgbClr val="000000"/>
              </a:solidFill>
            </a:endParaRPr>
          </a:p>
        </p:txBody>
      </p:sp>
      <p:sp>
        <p:nvSpPr>
          <p:cNvPr id="3076" name="AutoShape 4">
            <a:extLst>
              <a:ext uri="{FF2B5EF4-FFF2-40B4-BE49-F238E27FC236}">
                <a16:creationId xmlns:a16="http://schemas.microsoft.com/office/drawing/2014/main" id="{81DECC5C-38B6-499D-B6B5-9E8136DD2F5B}"/>
              </a:ext>
            </a:extLst>
          </p:cNvPr>
          <p:cNvSpPr>
            <a:spLocks noChangeArrowheads="1"/>
          </p:cNvSpPr>
          <p:nvPr/>
        </p:nvSpPr>
        <p:spPr bwMode="auto">
          <a:xfrm>
            <a:off x="1816101" y="5454650"/>
            <a:ext cx="392113" cy="381000"/>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a:defRPr/>
            </a:pPr>
            <a:endParaRPr lang="en-US">
              <a:solidFill>
                <a:srgbClr val="000000"/>
              </a:solidFill>
              <a:latin typeface="Arial"/>
            </a:endParaRPr>
          </a:p>
        </p:txBody>
      </p:sp>
      <p:sp>
        <p:nvSpPr>
          <p:cNvPr id="3077" name="AutoShape 5">
            <a:extLst>
              <a:ext uri="{FF2B5EF4-FFF2-40B4-BE49-F238E27FC236}">
                <a16:creationId xmlns:a16="http://schemas.microsoft.com/office/drawing/2014/main" id="{31C7821F-58D2-4744-8151-FABF29CBB6B3}"/>
              </a:ext>
            </a:extLst>
          </p:cNvPr>
          <p:cNvSpPr>
            <a:spLocks noChangeArrowheads="1"/>
          </p:cNvSpPr>
          <p:nvPr/>
        </p:nvSpPr>
        <p:spPr bwMode="auto">
          <a:xfrm>
            <a:off x="9429750" y="465138"/>
            <a:ext cx="592138" cy="666750"/>
          </a:xfrm>
          <a:prstGeom prst="star5">
            <a:avLst/>
          </a:prstGeom>
          <a:gradFill rotWithShape="1">
            <a:gsLst>
              <a:gs pos="0">
                <a:srgbClr val="1907FD"/>
              </a:gs>
              <a:gs pos="100000">
                <a:schemeClr val="bg1"/>
              </a:gs>
            </a:gsLst>
            <a:path path="shape">
              <a:fillToRect l="50000" t="50000" r="50000" b="50000"/>
            </a:path>
          </a:gradFill>
          <a:ln>
            <a:noFill/>
          </a:ln>
          <a:effectLst/>
        </p:spPr>
        <p:txBody>
          <a:bodyPr wrap="none" anchor="ctr"/>
          <a:lstStyle/>
          <a:p>
            <a:pPr>
              <a:defRPr/>
            </a:pPr>
            <a:endParaRPr lang="en-US">
              <a:solidFill>
                <a:srgbClr val="000000"/>
              </a:solidFill>
              <a:latin typeface="Arial"/>
            </a:endParaRPr>
          </a:p>
        </p:txBody>
      </p:sp>
      <p:sp>
        <p:nvSpPr>
          <p:cNvPr id="15366" name="AutoShape 6">
            <a:extLst>
              <a:ext uri="{FF2B5EF4-FFF2-40B4-BE49-F238E27FC236}">
                <a16:creationId xmlns:a16="http://schemas.microsoft.com/office/drawing/2014/main" id="{EB13FFA0-7D21-429A-8283-32046E834708}"/>
              </a:ext>
            </a:extLst>
          </p:cNvPr>
          <p:cNvSpPr>
            <a:spLocks noChangeArrowheads="1"/>
          </p:cNvSpPr>
          <p:nvPr/>
        </p:nvSpPr>
        <p:spPr bwMode="auto">
          <a:xfrm>
            <a:off x="2836863" y="762001"/>
            <a:ext cx="222250" cy="295275"/>
          </a:xfrm>
          <a:prstGeom prst="irregularSeal1">
            <a:avLst/>
          </a:prstGeom>
          <a:gradFill rotWithShape="1">
            <a:gsLst>
              <a:gs pos="0">
                <a:srgbClr val="FF0000"/>
              </a:gs>
              <a:gs pos="100000">
                <a:srgbClr val="1907FD"/>
              </a:gs>
            </a:gsLst>
            <a:path path="shape">
              <a:fillToRect l="50000" t="50000" r="50000" b="50000"/>
            </a:path>
          </a:grad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2722">
              <a:solidFill>
                <a:srgbClr val="000000"/>
              </a:solidFill>
            </a:endParaRPr>
          </a:p>
        </p:txBody>
      </p:sp>
      <p:sp>
        <p:nvSpPr>
          <p:cNvPr id="3079" name="AutoShape 7">
            <a:extLst>
              <a:ext uri="{FF2B5EF4-FFF2-40B4-BE49-F238E27FC236}">
                <a16:creationId xmlns:a16="http://schemas.microsoft.com/office/drawing/2014/main" id="{D8807117-CACC-46D8-9270-AE29D39ECCED}"/>
              </a:ext>
            </a:extLst>
          </p:cNvPr>
          <p:cNvSpPr>
            <a:spLocks noChangeArrowheads="1"/>
          </p:cNvSpPr>
          <p:nvPr/>
        </p:nvSpPr>
        <p:spPr bwMode="auto">
          <a:xfrm>
            <a:off x="6170614" y="392114"/>
            <a:ext cx="295275" cy="231775"/>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a:defRPr/>
            </a:pPr>
            <a:endParaRPr lang="en-US">
              <a:solidFill>
                <a:srgbClr val="000000"/>
              </a:solidFill>
              <a:latin typeface="Arial"/>
            </a:endParaRPr>
          </a:p>
        </p:txBody>
      </p:sp>
      <p:sp>
        <p:nvSpPr>
          <p:cNvPr id="3080" name="AutoShape 8">
            <a:extLst>
              <a:ext uri="{FF2B5EF4-FFF2-40B4-BE49-F238E27FC236}">
                <a16:creationId xmlns:a16="http://schemas.microsoft.com/office/drawing/2014/main" id="{06B6440A-0225-42EE-9E0E-94EAA955B995}"/>
              </a:ext>
            </a:extLst>
          </p:cNvPr>
          <p:cNvSpPr>
            <a:spLocks noChangeArrowheads="1"/>
          </p:cNvSpPr>
          <p:nvPr/>
        </p:nvSpPr>
        <p:spPr bwMode="auto">
          <a:xfrm>
            <a:off x="5133975" y="2909889"/>
            <a:ext cx="369888" cy="149225"/>
          </a:xfrm>
          <a:prstGeom prst="star5">
            <a:avLst/>
          </a:prstGeom>
          <a:gradFill rotWithShape="1">
            <a:gsLst>
              <a:gs pos="0">
                <a:srgbClr val="FFFF00"/>
              </a:gs>
              <a:gs pos="100000">
                <a:srgbClr val="1907FD"/>
              </a:gs>
            </a:gsLst>
            <a:path path="shape">
              <a:fillToRect l="50000" t="50000" r="50000" b="50000"/>
            </a:path>
          </a:gradFill>
          <a:ln>
            <a:noFill/>
          </a:ln>
          <a:effectLst/>
        </p:spPr>
        <p:txBody>
          <a:bodyPr wrap="none" anchor="ctr"/>
          <a:lstStyle/>
          <a:p>
            <a:pPr>
              <a:defRPr/>
            </a:pPr>
            <a:endParaRPr lang="en-US">
              <a:solidFill>
                <a:srgbClr val="000000"/>
              </a:solidFill>
              <a:latin typeface="Arial"/>
            </a:endParaRPr>
          </a:p>
        </p:txBody>
      </p:sp>
      <p:sp>
        <p:nvSpPr>
          <p:cNvPr id="15369" name="AutoShape 9">
            <a:extLst>
              <a:ext uri="{FF2B5EF4-FFF2-40B4-BE49-F238E27FC236}">
                <a16:creationId xmlns:a16="http://schemas.microsoft.com/office/drawing/2014/main" id="{20800736-3440-44F2-A387-EBA510C88F96}"/>
              </a:ext>
            </a:extLst>
          </p:cNvPr>
          <p:cNvSpPr>
            <a:spLocks noChangeArrowheads="1"/>
          </p:cNvSpPr>
          <p:nvPr/>
        </p:nvSpPr>
        <p:spPr bwMode="auto">
          <a:xfrm>
            <a:off x="8467726" y="539751"/>
            <a:ext cx="207963" cy="296863"/>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2722">
              <a:solidFill>
                <a:srgbClr val="000000"/>
              </a:solidFill>
            </a:endParaRPr>
          </a:p>
        </p:txBody>
      </p:sp>
      <p:sp>
        <p:nvSpPr>
          <p:cNvPr id="15370" name="AutoShape 10">
            <a:extLst>
              <a:ext uri="{FF2B5EF4-FFF2-40B4-BE49-F238E27FC236}">
                <a16:creationId xmlns:a16="http://schemas.microsoft.com/office/drawing/2014/main" id="{2399FE9B-3233-4938-9CEB-53BD596DD6B1}"/>
              </a:ext>
            </a:extLst>
          </p:cNvPr>
          <p:cNvSpPr>
            <a:spLocks noChangeArrowheads="1"/>
          </p:cNvSpPr>
          <p:nvPr/>
        </p:nvSpPr>
        <p:spPr bwMode="auto">
          <a:xfrm>
            <a:off x="3724275" y="95250"/>
            <a:ext cx="357188" cy="420688"/>
          </a:xfrm>
          <a:prstGeom prst="irregularSeal1">
            <a:avLst/>
          </a:prstGeom>
          <a:gradFill rotWithShape="1">
            <a:gsLst>
              <a:gs pos="0">
                <a:srgbClr val="FF0066"/>
              </a:gs>
              <a:gs pos="100000">
                <a:srgbClr val="FF0000">
                  <a:alpha val="3998"/>
                </a:srgbClr>
              </a:gs>
            </a:gsLst>
            <a:path path="rect">
              <a:fillToRect r="100000" b="100000"/>
            </a:path>
          </a:grad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2722">
              <a:solidFill>
                <a:srgbClr val="000000"/>
              </a:solidFill>
            </a:endParaRPr>
          </a:p>
        </p:txBody>
      </p:sp>
      <p:sp>
        <p:nvSpPr>
          <p:cNvPr id="15371" name="AutoShape 11">
            <a:extLst>
              <a:ext uri="{FF2B5EF4-FFF2-40B4-BE49-F238E27FC236}">
                <a16:creationId xmlns:a16="http://schemas.microsoft.com/office/drawing/2014/main" id="{97E8577E-4D5F-4347-A00B-3A19B8E2396A}"/>
              </a:ext>
            </a:extLst>
          </p:cNvPr>
          <p:cNvSpPr>
            <a:spLocks noChangeArrowheads="1"/>
          </p:cNvSpPr>
          <p:nvPr/>
        </p:nvSpPr>
        <p:spPr bwMode="auto">
          <a:xfrm>
            <a:off x="2022476" y="1851026"/>
            <a:ext cx="493713" cy="244475"/>
          </a:xfrm>
          <a:prstGeom prst="star4">
            <a:avLst>
              <a:gd name="adj" fmla="val 12500"/>
            </a:avLst>
          </a:prstGeom>
          <a:solidFill>
            <a:srgbClr val="FF0000"/>
          </a:solid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2722">
              <a:solidFill>
                <a:srgbClr val="000000"/>
              </a:solidFill>
            </a:endParaRPr>
          </a:p>
        </p:txBody>
      </p:sp>
      <p:sp>
        <p:nvSpPr>
          <p:cNvPr id="3084" name="AutoShape 12">
            <a:extLst>
              <a:ext uri="{FF2B5EF4-FFF2-40B4-BE49-F238E27FC236}">
                <a16:creationId xmlns:a16="http://schemas.microsoft.com/office/drawing/2014/main" id="{0055C579-C38E-46CB-BCDE-2E4DEEAD7218}"/>
              </a:ext>
            </a:extLst>
          </p:cNvPr>
          <p:cNvSpPr>
            <a:spLocks noChangeArrowheads="1"/>
          </p:cNvSpPr>
          <p:nvPr/>
        </p:nvSpPr>
        <p:spPr bwMode="auto">
          <a:xfrm>
            <a:off x="10021888" y="1503364"/>
            <a:ext cx="227012" cy="369887"/>
          </a:xfrm>
          <a:prstGeom prst="star5">
            <a:avLst/>
          </a:prstGeom>
          <a:gradFill rotWithShape="1">
            <a:gsLst>
              <a:gs pos="0">
                <a:schemeClr val="accent1"/>
              </a:gs>
              <a:gs pos="100000">
                <a:srgbClr val="FF0066"/>
              </a:gs>
            </a:gsLst>
            <a:path path="shape">
              <a:fillToRect l="50000" t="50000" r="50000" b="50000"/>
            </a:path>
          </a:gradFill>
          <a:ln>
            <a:noFill/>
          </a:ln>
          <a:effectLst/>
        </p:spPr>
        <p:txBody>
          <a:bodyPr wrap="none" anchor="ctr"/>
          <a:lstStyle/>
          <a:p>
            <a:pPr>
              <a:defRPr/>
            </a:pPr>
            <a:endParaRPr lang="en-US">
              <a:solidFill>
                <a:srgbClr val="000000"/>
              </a:solidFill>
              <a:latin typeface="Arial"/>
            </a:endParaRPr>
          </a:p>
        </p:txBody>
      </p:sp>
      <p:sp>
        <p:nvSpPr>
          <p:cNvPr id="15373" name="AutoShape 13">
            <a:extLst>
              <a:ext uri="{FF2B5EF4-FFF2-40B4-BE49-F238E27FC236}">
                <a16:creationId xmlns:a16="http://schemas.microsoft.com/office/drawing/2014/main" id="{DCE2E9A4-2EAB-4F40-9370-6F43EDBD9AB4}"/>
              </a:ext>
            </a:extLst>
          </p:cNvPr>
          <p:cNvSpPr>
            <a:spLocks noChangeArrowheads="1"/>
          </p:cNvSpPr>
          <p:nvPr/>
        </p:nvSpPr>
        <p:spPr bwMode="auto">
          <a:xfrm>
            <a:off x="1873250" y="1206500"/>
            <a:ext cx="357188" cy="388938"/>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2722">
              <a:solidFill>
                <a:srgbClr val="000000"/>
              </a:solidFill>
            </a:endParaRPr>
          </a:p>
        </p:txBody>
      </p:sp>
      <p:sp>
        <p:nvSpPr>
          <p:cNvPr id="15374" name="AutoShape 14">
            <a:extLst>
              <a:ext uri="{FF2B5EF4-FFF2-40B4-BE49-F238E27FC236}">
                <a16:creationId xmlns:a16="http://schemas.microsoft.com/office/drawing/2014/main" id="{39B30BD7-6963-48A3-872A-5D081909DCD6}"/>
              </a:ext>
            </a:extLst>
          </p:cNvPr>
          <p:cNvSpPr>
            <a:spLocks noChangeArrowheads="1"/>
          </p:cNvSpPr>
          <p:nvPr/>
        </p:nvSpPr>
        <p:spPr bwMode="auto">
          <a:xfrm>
            <a:off x="9725026" y="4021138"/>
            <a:ext cx="479425" cy="525462"/>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2722">
              <a:solidFill>
                <a:srgbClr val="000000"/>
              </a:solidFill>
            </a:endParaRPr>
          </a:p>
        </p:txBody>
      </p:sp>
      <p:sp>
        <p:nvSpPr>
          <p:cNvPr id="3087" name="AutoShape 15">
            <a:extLst>
              <a:ext uri="{FF2B5EF4-FFF2-40B4-BE49-F238E27FC236}">
                <a16:creationId xmlns:a16="http://schemas.microsoft.com/office/drawing/2014/main" id="{B379D015-AB10-4BAB-9B78-F05A23A57521}"/>
              </a:ext>
            </a:extLst>
          </p:cNvPr>
          <p:cNvSpPr>
            <a:spLocks noChangeArrowheads="1"/>
          </p:cNvSpPr>
          <p:nvPr/>
        </p:nvSpPr>
        <p:spPr bwMode="auto">
          <a:xfrm>
            <a:off x="3503614" y="6096000"/>
            <a:ext cx="592137" cy="666750"/>
          </a:xfrm>
          <a:prstGeom prst="star5">
            <a:avLst/>
          </a:prstGeom>
          <a:gradFill rotWithShape="1">
            <a:gsLst>
              <a:gs pos="0">
                <a:srgbClr val="1907FD"/>
              </a:gs>
              <a:gs pos="100000">
                <a:schemeClr val="bg1"/>
              </a:gs>
            </a:gsLst>
            <a:path path="shape">
              <a:fillToRect l="50000" t="50000" r="50000" b="50000"/>
            </a:path>
          </a:gradFill>
          <a:ln>
            <a:noFill/>
          </a:ln>
          <a:effectLst/>
        </p:spPr>
        <p:txBody>
          <a:bodyPr wrap="none" anchor="ctr"/>
          <a:lstStyle/>
          <a:p>
            <a:pPr>
              <a:defRPr/>
            </a:pPr>
            <a:endParaRPr lang="en-US">
              <a:solidFill>
                <a:srgbClr val="000000"/>
              </a:solidFill>
              <a:latin typeface="Arial"/>
            </a:endParaRPr>
          </a:p>
        </p:txBody>
      </p:sp>
      <p:sp>
        <p:nvSpPr>
          <p:cNvPr id="15376" name="AutoShape 16">
            <a:extLst>
              <a:ext uri="{FF2B5EF4-FFF2-40B4-BE49-F238E27FC236}">
                <a16:creationId xmlns:a16="http://schemas.microsoft.com/office/drawing/2014/main" id="{371D6ACD-24EE-46E9-9408-359F2A8C4640}"/>
              </a:ext>
            </a:extLst>
          </p:cNvPr>
          <p:cNvSpPr>
            <a:spLocks noChangeArrowheads="1"/>
          </p:cNvSpPr>
          <p:nvPr/>
        </p:nvSpPr>
        <p:spPr bwMode="auto">
          <a:xfrm>
            <a:off x="6688139" y="6318250"/>
            <a:ext cx="223837" cy="147638"/>
          </a:xfrm>
          <a:prstGeom prst="irregularSeal1">
            <a:avLst/>
          </a:prstGeom>
          <a:gradFill rotWithShape="1">
            <a:gsLst>
              <a:gs pos="0">
                <a:srgbClr val="FF0000"/>
              </a:gs>
              <a:gs pos="100000">
                <a:srgbClr val="1907FD"/>
              </a:gs>
            </a:gsLst>
            <a:path path="shape">
              <a:fillToRect l="50000" t="50000" r="50000" b="50000"/>
            </a:path>
          </a:grad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2722">
              <a:solidFill>
                <a:srgbClr val="000000"/>
              </a:solidFill>
            </a:endParaRPr>
          </a:p>
        </p:txBody>
      </p:sp>
      <p:sp>
        <p:nvSpPr>
          <p:cNvPr id="3089" name="AutoShape 17">
            <a:extLst>
              <a:ext uri="{FF2B5EF4-FFF2-40B4-BE49-F238E27FC236}">
                <a16:creationId xmlns:a16="http://schemas.microsoft.com/office/drawing/2014/main" id="{BA808BB5-482F-4C51-B514-0D3E4CF31D2D}"/>
              </a:ext>
            </a:extLst>
          </p:cNvPr>
          <p:cNvSpPr>
            <a:spLocks noChangeArrowheads="1"/>
          </p:cNvSpPr>
          <p:nvPr/>
        </p:nvSpPr>
        <p:spPr bwMode="auto">
          <a:xfrm>
            <a:off x="9132889" y="6096001"/>
            <a:ext cx="371475" cy="296863"/>
          </a:xfrm>
          <a:prstGeom prst="star5">
            <a:avLst/>
          </a:prstGeom>
          <a:gradFill rotWithShape="1">
            <a:gsLst>
              <a:gs pos="0">
                <a:srgbClr val="FFFF00"/>
              </a:gs>
              <a:gs pos="100000">
                <a:srgbClr val="1907FD"/>
              </a:gs>
            </a:gsLst>
            <a:path path="shape">
              <a:fillToRect l="50000" t="50000" r="50000" b="50000"/>
            </a:path>
          </a:gradFill>
          <a:ln>
            <a:noFill/>
          </a:ln>
          <a:effectLst/>
        </p:spPr>
        <p:txBody>
          <a:bodyPr wrap="none" anchor="ctr"/>
          <a:lstStyle/>
          <a:p>
            <a:pPr>
              <a:defRPr/>
            </a:pPr>
            <a:endParaRPr lang="en-US">
              <a:solidFill>
                <a:srgbClr val="000000"/>
              </a:solidFill>
              <a:latin typeface="Arial"/>
            </a:endParaRPr>
          </a:p>
        </p:txBody>
      </p:sp>
      <p:sp>
        <p:nvSpPr>
          <p:cNvPr id="15378" name="AutoShape 18">
            <a:extLst>
              <a:ext uri="{FF2B5EF4-FFF2-40B4-BE49-F238E27FC236}">
                <a16:creationId xmlns:a16="http://schemas.microsoft.com/office/drawing/2014/main" id="{DF5786F6-2F34-41BC-808C-1FEC2A046CFD}"/>
              </a:ext>
            </a:extLst>
          </p:cNvPr>
          <p:cNvSpPr>
            <a:spLocks noChangeArrowheads="1"/>
          </p:cNvSpPr>
          <p:nvPr/>
        </p:nvSpPr>
        <p:spPr bwMode="auto">
          <a:xfrm>
            <a:off x="3059114" y="5872163"/>
            <a:ext cx="479425" cy="527050"/>
          </a:xfrm>
          <a:prstGeom prst="star4">
            <a:avLst>
              <a:gd name="adj" fmla="val 12500"/>
            </a:avLst>
          </a:prstGeom>
          <a:gradFill rotWithShape="1">
            <a:gsLst>
              <a:gs pos="0">
                <a:srgbClr val="06E81C"/>
              </a:gs>
              <a:gs pos="100000">
                <a:srgbClr val="FF8200"/>
              </a:gs>
            </a:gsLst>
            <a:path path="shape">
              <a:fillToRect l="50000" t="50000" r="50000" b="50000"/>
            </a:path>
          </a:grad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2722">
              <a:solidFill>
                <a:srgbClr val="000000"/>
              </a:solidFill>
            </a:endParaRPr>
          </a:p>
        </p:txBody>
      </p:sp>
      <p:sp>
        <p:nvSpPr>
          <p:cNvPr id="15379" name="AutoShape 19">
            <a:extLst>
              <a:ext uri="{FF2B5EF4-FFF2-40B4-BE49-F238E27FC236}">
                <a16:creationId xmlns:a16="http://schemas.microsoft.com/office/drawing/2014/main" id="{EA6EF129-E24E-4B7D-A003-C1C245AB38A0}"/>
              </a:ext>
            </a:extLst>
          </p:cNvPr>
          <p:cNvSpPr>
            <a:spLocks noChangeArrowheads="1"/>
          </p:cNvSpPr>
          <p:nvPr/>
        </p:nvSpPr>
        <p:spPr bwMode="auto">
          <a:xfrm>
            <a:off x="7874001" y="6170613"/>
            <a:ext cx="295275" cy="303212"/>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2722">
              <a:solidFill>
                <a:srgbClr val="000000"/>
              </a:solidFill>
            </a:endParaRPr>
          </a:p>
        </p:txBody>
      </p:sp>
      <p:sp>
        <p:nvSpPr>
          <p:cNvPr id="3092" name="AutoShape 20">
            <a:extLst>
              <a:ext uri="{FF2B5EF4-FFF2-40B4-BE49-F238E27FC236}">
                <a16:creationId xmlns:a16="http://schemas.microsoft.com/office/drawing/2014/main" id="{3A56362A-9D9C-4704-84C4-381C740FA3CD}"/>
              </a:ext>
            </a:extLst>
          </p:cNvPr>
          <p:cNvSpPr>
            <a:spLocks noChangeArrowheads="1"/>
          </p:cNvSpPr>
          <p:nvPr/>
        </p:nvSpPr>
        <p:spPr bwMode="auto">
          <a:xfrm>
            <a:off x="9799638" y="5132388"/>
            <a:ext cx="392112" cy="381000"/>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a:defRPr/>
            </a:pPr>
            <a:endParaRPr lang="en-US">
              <a:solidFill>
                <a:srgbClr val="000000"/>
              </a:solidFill>
              <a:latin typeface="Arial"/>
            </a:endParaRPr>
          </a:p>
        </p:txBody>
      </p:sp>
      <p:pic>
        <p:nvPicPr>
          <p:cNvPr id="3093" name="Mo uoc ngay mai.mp3">
            <a:hlinkClick r:id="" action="ppaction://media"/>
            <a:extLst>
              <a:ext uri="{FF2B5EF4-FFF2-40B4-BE49-F238E27FC236}">
                <a16:creationId xmlns:a16="http://schemas.microsoft.com/office/drawing/2014/main" id="{7C3AB3B9-BB9A-45CD-B4E5-2BF90EE5F761}"/>
              </a:ext>
            </a:extLst>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651001" y="6613526"/>
            <a:ext cx="1492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2" descr="BAR">
            <a:extLst>
              <a:ext uri="{FF2B5EF4-FFF2-40B4-BE49-F238E27FC236}">
                <a16:creationId xmlns:a16="http://schemas.microsoft.com/office/drawing/2014/main" id="{4270C3E3-5D27-4D51-B3F6-F5EF004E01B3}"/>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7096125" y="3317875"/>
            <a:ext cx="66675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23" descr="BAR">
            <a:extLst>
              <a:ext uri="{FF2B5EF4-FFF2-40B4-BE49-F238E27FC236}">
                <a16:creationId xmlns:a16="http://schemas.microsoft.com/office/drawing/2014/main" id="{AB46511A-731A-48A4-9FD2-0D51C3B56CEA}"/>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571625" y="3317875"/>
            <a:ext cx="66675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24" descr="BAR">
            <a:extLst>
              <a:ext uri="{FF2B5EF4-FFF2-40B4-BE49-F238E27FC236}">
                <a16:creationId xmlns:a16="http://schemas.microsoft.com/office/drawing/2014/main" id="{5E90FBE8-0186-4031-81B8-C2BDB63E2CD9}"/>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0" y="95251"/>
            <a:ext cx="88900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25" descr="BAR">
            <a:extLst>
              <a:ext uri="{FF2B5EF4-FFF2-40B4-BE49-F238E27FC236}">
                <a16:creationId xmlns:a16="http://schemas.microsoft.com/office/drawing/2014/main" id="{CD957213-F205-41C4-9D5E-7C3E23A65C7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0" y="6465888"/>
            <a:ext cx="88900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6" name="Text Box 26">
            <a:extLst>
              <a:ext uri="{FF2B5EF4-FFF2-40B4-BE49-F238E27FC236}">
                <a16:creationId xmlns:a16="http://schemas.microsoft.com/office/drawing/2014/main" id="{8974A722-C2D7-4C17-A12F-F2451168629D}"/>
              </a:ext>
            </a:extLst>
          </p:cNvPr>
          <p:cNvSpPr txBox="1">
            <a:spLocks noChangeArrowheads="1"/>
          </p:cNvSpPr>
          <p:nvPr/>
        </p:nvSpPr>
        <p:spPr bwMode="auto">
          <a:xfrm>
            <a:off x="4591050" y="2622551"/>
            <a:ext cx="185738" cy="511175"/>
          </a:xfrm>
          <a:prstGeom prst="rect">
            <a:avLst/>
          </a:prstGeom>
          <a:noFill/>
          <a:ln>
            <a:noFill/>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2722">
              <a:solidFill>
                <a:srgbClr val="000000"/>
              </a:solidFill>
              <a:latin typeface="Times New Roman" panose="02020603050405020304" pitchFamily="18" charset="0"/>
            </a:endParaRPr>
          </a:p>
        </p:txBody>
      </p:sp>
      <p:pic>
        <p:nvPicPr>
          <p:cNvPr id="2075" name="Picture 27" descr="POINSET2">
            <a:extLst>
              <a:ext uri="{FF2B5EF4-FFF2-40B4-BE49-F238E27FC236}">
                <a16:creationId xmlns:a16="http://schemas.microsoft.com/office/drawing/2014/main" id="{96DFF578-D9A0-4D13-992F-0D1103A421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03770">
            <a:off x="1725613" y="169863"/>
            <a:ext cx="1193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0" name="AutoShape 28">
            <a:extLst>
              <a:ext uri="{FF2B5EF4-FFF2-40B4-BE49-F238E27FC236}">
                <a16:creationId xmlns:a16="http://schemas.microsoft.com/office/drawing/2014/main" id="{26DDD6FA-DE08-4357-BF2A-DB3230378735}"/>
              </a:ext>
            </a:extLst>
          </p:cNvPr>
          <p:cNvSpPr>
            <a:spLocks noChangeArrowheads="1"/>
          </p:cNvSpPr>
          <p:nvPr/>
        </p:nvSpPr>
        <p:spPr bwMode="auto">
          <a:xfrm>
            <a:off x="6837364" y="3354389"/>
            <a:ext cx="369887" cy="149225"/>
          </a:xfrm>
          <a:prstGeom prst="star5">
            <a:avLst/>
          </a:prstGeom>
          <a:gradFill rotWithShape="1">
            <a:gsLst>
              <a:gs pos="0">
                <a:srgbClr val="FFFF00"/>
              </a:gs>
              <a:gs pos="100000">
                <a:srgbClr val="1907FD"/>
              </a:gs>
            </a:gsLst>
            <a:path path="shape">
              <a:fillToRect l="50000" t="50000" r="50000" b="50000"/>
            </a:path>
          </a:gradFill>
          <a:ln>
            <a:noFill/>
          </a:ln>
          <a:effectLst/>
        </p:spPr>
        <p:txBody>
          <a:bodyPr wrap="none" anchor="ctr"/>
          <a:lstStyle/>
          <a:p>
            <a:pPr>
              <a:defRPr/>
            </a:pPr>
            <a:endParaRPr lang="en-US">
              <a:solidFill>
                <a:srgbClr val="000000"/>
              </a:solidFill>
              <a:latin typeface="Arial"/>
            </a:endParaRPr>
          </a:p>
        </p:txBody>
      </p:sp>
      <p:sp>
        <p:nvSpPr>
          <p:cNvPr id="3101" name="AutoShape 29">
            <a:extLst>
              <a:ext uri="{FF2B5EF4-FFF2-40B4-BE49-F238E27FC236}">
                <a16:creationId xmlns:a16="http://schemas.microsoft.com/office/drawing/2014/main" id="{0CE0A5EA-BC34-4F63-8A7F-3EA6A6A18AB1}"/>
              </a:ext>
            </a:extLst>
          </p:cNvPr>
          <p:cNvSpPr>
            <a:spLocks noChangeArrowheads="1"/>
          </p:cNvSpPr>
          <p:nvPr/>
        </p:nvSpPr>
        <p:spPr bwMode="auto">
          <a:xfrm>
            <a:off x="6391276" y="2466975"/>
            <a:ext cx="371475" cy="146050"/>
          </a:xfrm>
          <a:prstGeom prst="star5">
            <a:avLst/>
          </a:prstGeom>
          <a:gradFill rotWithShape="1">
            <a:gsLst>
              <a:gs pos="0">
                <a:srgbClr val="FFFF00"/>
              </a:gs>
              <a:gs pos="100000">
                <a:srgbClr val="1907FD"/>
              </a:gs>
            </a:gsLst>
            <a:path path="shape">
              <a:fillToRect l="50000" t="50000" r="50000" b="50000"/>
            </a:path>
          </a:gradFill>
          <a:ln>
            <a:noFill/>
          </a:ln>
          <a:effectLst/>
        </p:spPr>
        <p:txBody>
          <a:bodyPr wrap="none" anchor="ctr"/>
          <a:lstStyle/>
          <a:p>
            <a:pPr>
              <a:defRPr/>
            </a:pPr>
            <a:endParaRPr lang="en-US">
              <a:solidFill>
                <a:srgbClr val="000000"/>
              </a:solidFill>
              <a:latin typeface="Arial"/>
            </a:endParaRPr>
          </a:p>
        </p:txBody>
      </p:sp>
      <p:sp>
        <p:nvSpPr>
          <p:cNvPr id="3102" name="AutoShape 30">
            <a:extLst>
              <a:ext uri="{FF2B5EF4-FFF2-40B4-BE49-F238E27FC236}">
                <a16:creationId xmlns:a16="http://schemas.microsoft.com/office/drawing/2014/main" id="{AFA65B62-18E9-458D-BAF6-1C76DD809899}"/>
              </a:ext>
            </a:extLst>
          </p:cNvPr>
          <p:cNvSpPr>
            <a:spLocks noChangeArrowheads="1"/>
          </p:cNvSpPr>
          <p:nvPr/>
        </p:nvSpPr>
        <p:spPr bwMode="auto">
          <a:xfrm>
            <a:off x="3206751" y="614363"/>
            <a:ext cx="296863" cy="233362"/>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a:defRPr/>
            </a:pPr>
            <a:endParaRPr lang="en-US">
              <a:solidFill>
                <a:srgbClr val="000000"/>
              </a:solidFill>
              <a:latin typeface="Arial"/>
            </a:endParaRPr>
          </a:p>
        </p:txBody>
      </p:sp>
      <p:sp>
        <p:nvSpPr>
          <p:cNvPr id="3103" name="AutoShape 31">
            <a:extLst>
              <a:ext uri="{FF2B5EF4-FFF2-40B4-BE49-F238E27FC236}">
                <a16:creationId xmlns:a16="http://schemas.microsoft.com/office/drawing/2014/main" id="{BC33D177-AD8A-401C-9105-3E4186BCC81C}"/>
              </a:ext>
            </a:extLst>
          </p:cNvPr>
          <p:cNvSpPr>
            <a:spLocks noChangeArrowheads="1"/>
          </p:cNvSpPr>
          <p:nvPr/>
        </p:nvSpPr>
        <p:spPr bwMode="auto">
          <a:xfrm>
            <a:off x="7058025" y="2084388"/>
            <a:ext cx="298450" cy="233362"/>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a:defRPr/>
            </a:pPr>
            <a:endParaRPr lang="en-US">
              <a:solidFill>
                <a:srgbClr val="000000"/>
              </a:solidFill>
              <a:latin typeface="Arial"/>
            </a:endParaRPr>
          </a:p>
        </p:txBody>
      </p:sp>
      <p:pic>
        <p:nvPicPr>
          <p:cNvPr id="2080" name="Picture 32">
            <a:hlinkClick r:id="" action="ppaction://media"/>
            <a:extLst>
              <a:ext uri="{FF2B5EF4-FFF2-40B4-BE49-F238E27FC236}">
                <a16:creationId xmlns:a16="http://schemas.microsoft.com/office/drawing/2014/main" id="{F1E1B1F2-D708-4A29-A4F6-6D6CF7CA201F}"/>
              </a:ext>
            </a:extLst>
          </p:cNvPr>
          <p:cNvPicPr>
            <a:picLocks noGrp="1" noRot="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751014" y="5972175"/>
            <a:ext cx="395287" cy="395288"/>
          </a:xfr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81" name="Picture 33" descr="POINSET2">
            <a:extLst>
              <a:ext uri="{FF2B5EF4-FFF2-40B4-BE49-F238E27FC236}">
                <a16:creationId xmlns:a16="http://schemas.microsoft.com/office/drawing/2014/main" id="{DFD69CC4-28CF-46D7-B003-7C56341A37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626853">
            <a:off x="9277351" y="163513"/>
            <a:ext cx="11953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34" descr="POINSET2">
            <a:extLst>
              <a:ext uri="{FF2B5EF4-FFF2-40B4-BE49-F238E27FC236}">
                <a16:creationId xmlns:a16="http://schemas.microsoft.com/office/drawing/2014/main" id="{466B5CE6-BF73-43C1-8B0B-59CBC7D027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793875" y="5357813"/>
            <a:ext cx="1193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35" descr="POINSET2">
            <a:extLst>
              <a:ext uri="{FF2B5EF4-FFF2-40B4-BE49-F238E27FC236}">
                <a16:creationId xmlns:a16="http://schemas.microsoft.com/office/drawing/2014/main" id="{8E0ABF59-42C1-4AAD-9D10-7C482CA177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9207500" y="5426075"/>
            <a:ext cx="1193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4" name="WordArt 38">
            <a:extLst>
              <a:ext uri="{FF2B5EF4-FFF2-40B4-BE49-F238E27FC236}">
                <a16:creationId xmlns:a16="http://schemas.microsoft.com/office/drawing/2014/main" id="{F76AFC42-BFCD-4A47-8F63-7E8315B3DC41}"/>
              </a:ext>
            </a:extLst>
          </p:cNvPr>
          <p:cNvSpPr>
            <a:spLocks noChangeArrowheads="1" noChangeShapeType="1" noTextEdit="1"/>
          </p:cNvSpPr>
          <p:nvPr/>
        </p:nvSpPr>
        <p:spPr bwMode="auto">
          <a:xfrm>
            <a:off x="3435350" y="3359151"/>
            <a:ext cx="5600700" cy="1050925"/>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6699FF"/>
              </a:extrusionClr>
              <a:contourClr>
                <a:srgbClr val="FF0000"/>
              </a:contourClr>
            </a:sp3d>
          </a:bodyPr>
          <a:lstStyle/>
          <a:p>
            <a:pPr algn="ctr" eaLnBrk="0" fontAlgn="base" hangingPunct="0">
              <a:spcBef>
                <a:spcPct val="0"/>
              </a:spcBef>
              <a:spcAft>
                <a:spcPct val="0"/>
              </a:spcAft>
            </a:pPr>
            <a:r>
              <a:rPr lang="en-US" sz="2333" kern="10">
                <a:ln w="9525">
                  <a:round/>
                  <a:headEnd/>
                  <a:tailEnd/>
                </a:ln>
                <a:solidFill>
                  <a:srgbClr val="FF0000"/>
                </a:solidFill>
                <a:latin typeface="Arial"/>
                <a:ea typeface="+mn-lt"/>
                <a:cs typeface="Arial"/>
              </a:rPr>
              <a:t>NGỮ VĂN 9 </a:t>
            </a:r>
          </a:p>
        </p:txBody>
      </p:sp>
      <p:pic>
        <p:nvPicPr>
          <p:cNvPr id="2085" name="Picture 39" descr="008">
            <a:extLst>
              <a:ext uri="{FF2B5EF4-FFF2-40B4-BE49-F238E27FC236}">
                <a16:creationId xmlns:a16="http://schemas.microsoft.com/office/drawing/2014/main" id="{49FBE750-3B16-4021-A7DD-E455522EEB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3976" y="1503363"/>
            <a:ext cx="1851025" cy="1555750"/>
          </a:xfrm>
          <a:prstGeom prst="rect">
            <a:avLst/>
          </a:prstGeom>
          <a:noFill/>
          <a:ln>
            <a:noFill/>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309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3093"/>
                                        </p:tgtEl>
                                      </p:cBhvr>
                                    </p:cmd>
                                  </p:childTnLst>
                                </p:cTn>
                              </p:par>
                            </p:childTnLst>
                          </p:cTn>
                        </p:par>
                      </p:childTnLst>
                    </p:cTn>
                  </p:par>
                </p:childTnLst>
              </p:cTn>
              <p:nextCondLst>
                <p:cond evt="onClick" delay="0">
                  <p:tgtEl>
                    <p:spTgt spid="3093"/>
                  </p:tgtEl>
                </p:cond>
              </p:nextCondLst>
            </p:seq>
            <p:audio>
              <p:cMediaNode vol="80000">
                <p:cTn id="7" fill="hold" display="0">
                  <p:stCondLst>
                    <p:cond delay="indefinite"/>
                  </p:stCondLst>
                  <p:endCondLst>
                    <p:cond evt="onStopAudio" delay="0">
                      <p:tgtEl>
                        <p:sldTgt/>
                      </p:tgtEl>
                    </p:cond>
                  </p:endCondLst>
                </p:cTn>
                <p:tgtEl>
                  <p:spTgt spid="309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luy%20tre">
            <a:extLst>
              <a:ext uri="{FF2B5EF4-FFF2-40B4-BE49-F238E27FC236}">
                <a16:creationId xmlns:a16="http://schemas.microsoft.com/office/drawing/2014/main" id="{9A6CBAE1-B5C5-4A6B-A539-1293A901C30D}"/>
              </a:ext>
            </a:extLst>
          </p:cNvPr>
          <p:cNvPicPr>
            <a:picLocks noChangeAspect="1" noChangeArrowheads="1"/>
          </p:cNvPicPr>
          <p:nvPr/>
        </p:nvPicPr>
        <p:blipFill>
          <a:blip r:embed="rId2">
            <a:lum bright="4000" contrast="-28000"/>
            <a:extLst>
              <a:ext uri="{28A0092B-C50C-407E-A947-70E740481C1C}">
                <a14:useLocalDpi xmlns:a14="http://schemas.microsoft.com/office/drawing/2010/main" val="0"/>
              </a:ext>
            </a:extLst>
          </a:blip>
          <a:srcRect/>
          <a:stretch>
            <a:fillRect/>
          </a:stretch>
        </p:blipFill>
        <p:spPr bwMode="auto">
          <a:xfrm>
            <a:off x="1524000" y="685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6">
            <a:extLst>
              <a:ext uri="{FF2B5EF4-FFF2-40B4-BE49-F238E27FC236}">
                <a16:creationId xmlns:a16="http://schemas.microsoft.com/office/drawing/2014/main" id="{829A04E5-29B1-43BF-8669-7D15ADC3BAB7}"/>
              </a:ext>
            </a:extLst>
          </p:cNvPr>
          <p:cNvSpPr txBox="1">
            <a:spLocks noChangeArrowheads="1"/>
          </p:cNvSpPr>
          <p:nvPr/>
        </p:nvSpPr>
        <p:spPr bwMode="auto">
          <a:xfrm>
            <a:off x="1828800" y="914400"/>
            <a:ext cx="8534400"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US" altLang="vi-VN" sz="2400">
                <a:solidFill>
                  <a:srgbClr val="FFFF00"/>
                </a:solidFill>
              </a:rPr>
              <a:t>(… ) “Họ nhà tre chúng tôi rất đông đúc (…) Vào những ngày khô hạn nóng nực, cả nhà chúng tôi đung đưa tạo gió, dang những cành tre che mát cho đàn con thân yêu. Đến thời kì mưa gió bão bùng, chúng tôi kết thành lũy dày kiên cố ra sức chống gió cản mưa. Chính nhờ đặc điểm này mà chúng tôi sống được ở nhiều vùng khí hậu khác nhau, ở những nơi gần nước hay những nơi xa nước. Vì thế mà câu thơ này ra đời:"Ở đâu tre cũng xanh tươi / Cho dù đất sởi đá vôi bạc màu"... Trong lịch sử chống giặc ngoại xâm của dân tộc, chúng tôi đã giúp ông Gióng diệt lũ giặc Ân bạo tàn, đem lại hạnh phúc cho muôn dân. Rồi trong cuộc chiến chống quân Nam Hán trên sông Bạch Đằng, chính chúng tôi đã dìm chết bao tàu chiến của địch khiến cho chúng khiếp sợ phải thua cuộc…”</a:t>
            </a:r>
          </a:p>
          <a:p>
            <a:pPr algn="r" fontAlgn="base">
              <a:spcBef>
                <a:spcPct val="0"/>
              </a:spcBef>
              <a:spcAft>
                <a:spcPct val="0"/>
              </a:spcAft>
              <a:buNone/>
            </a:pPr>
            <a:r>
              <a:rPr lang="en-US" altLang="vi-VN" sz="2400">
                <a:solidFill>
                  <a:srgbClr val="FFFF00"/>
                </a:solidFill>
              </a:rPr>
              <a:t>(Tài liệu sưu tầm)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box(in)">
                                      <p:cBhvr>
                                        <p:cTn id="7"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luy%20tre">
            <a:extLst>
              <a:ext uri="{FF2B5EF4-FFF2-40B4-BE49-F238E27FC236}">
                <a16:creationId xmlns:a16="http://schemas.microsoft.com/office/drawing/2014/main" id="{82D2525D-C32F-423C-B23D-1F6305BDFA2F}"/>
              </a:ext>
            </a:extLst>
          </p:cNvPr>
          <p:cNvPicPr>
            <a:picLocks noChangeAspect="1" noChangeArrowheads="1"/>
          </p:cNvPicPr>
          <p:nvPr/>
        </p:nvPicPr>
        <p:blipFill>
          <a:blip r:embed="rId2">
            <a:lum bright="4000" contrast="-46000"/>
            <a:extLst>
              <a:ext uri="{28A0092B-C50C-407E-A947-70E740481C1C}">
                <a14:useLocalDpi xmlns:a14="http://schemas.microsoft.com/office/drawing/2010/main" val="0"/>
              </a:ext>
            </a:extLst>
          </a:blip>
          <a:srcRect/>
          <a:stretch>
            <a:fillRect/>
          </a:stretch>
        </p:blipFill>
        <p:spPr bwMode="auto">
          <a:xfrm>
            <a:off x="1524000" y="685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 Box 3">
            <a:extLst>
              <a:ext uri="{FF2B5EF4-FFF2-40B4-BE49-F238E27FC236}">
                <a16:creationId xmlns:a16="http://schemas.microsoft.com/office/drawing/2014/main" id="{D1C1552F-761B-46E6-A683-4A1D549FFE0E}"/>
              </a:ext>
            </a:extLst>
          </p:cNvPr>
          <p:cNvSpPr txBox="1">
            <a:spLocks noChangeArrowheads="1"/>
          </p:cNvSpPr>
          <p:nvPr/>
        </p:nvSpPr>
        <p:spPr bwMode="auto">
          <a:xfrm>
            <a:off x="7086600" y="914401"/>
            <a:ext cx="2514600" cy="646331"/>
          </a:xfrm>
          <a:prstGeom prst="rect">
            <a:avLst/>
          </a:prstGeom>
          <a:solidFill>
            <a:srgbClr val="00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en-US" altLang="vi-VN" sz="1800">
                <a:solidFill>
                  <a:srgbClr val="FFFFFF"/>
                </a:solidFill>
              </a:rPr>
              <a:t>Nghệ thuật nhân hóa (cây tre tự thuật)</a:t>
            </a:r>
          </a:p>
        </p:txBody>
      </p:sp>
      <p:sp>
        <p:nvSpPr>
          <p:cNvPr id="60420" name="Rectangle 4">
            <a:extLst>
              <a:ext uri="{FF2B5EF4-FFF2-40B4-BE49-F238E27FC236}">
                <a16:creationId xmlns:a16="http://schemas.microsoft.com/office/drawing/2014/main" id="{EDA2FC48-E639-4552-B919-67831BF18AE7}"/>
              </a:ext>
            </a:extLst>
          </p:cNvPr>
          <p:cNvSpPr>
            <a:spLocks noChangeArrowheads="1"/>
          </p:cNvSpPr>
          <p:nvPr/>
        </p:nvSpPr>
        <p:spPr bwMode="auto">
          <a:xfrm>
            <a:off x="1981200" y="762000"/>
            <a:ext cx="4724400" cy="535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US" altLang="vi-VN" sz="1800">
                <a:solidFill>
                  <a:srgbClr val="FFFF00"/>
                </a:solidFill>
              </a:rPr>
              <a:t>(… ) “Họ nhà tre chúng tôi rất đông đúc(…) Vào những ngày khô hạn nóng nực, cả nhà chúng tôi đung đưa tạo gió, dang những cành tre che mát cho đàn con thân yêu. Đến thời kì mưa gió bão bùng, chúng tôi kết thành lũy dày kiên cố ra sức chống gió cản mưa. Chính nhờ đặc điểm này mà chúng tôi sống được ở nhiều vùng khí hậu khác nhau, ở những nơi gần nước hay những nơi xa nước. Vì thế mà câu thơ này ra đời:</a:t>
            </a:r>
          </a:p>
          <a:p>
            <a:pPr algn="ctr" fontAlgn="base">
              <a:spcBef>
                <a:spcPct val="0"/>
              </a:spcBef>
              <a:spcAft>
                <a:spcPct val="0"/>
              </a:spcAft>
              <a:buNone/>
            </a:pPr>
            <a:r>
              <a:rPr lang="en-US" altLang="vi-VN" sz="1800">
                <a:solidFill>
                  <a:srgbClr val="FFFF00"/>
                </a:solidFill>
              </a:rPr>
              <a:t>"Ở đâu tre cũng xanh tươi </a:t>
            </a:r>
          </a:p>
          <a:p>
            <a:pPr algn="ctr" fontAlgn="base">
              <a:spcBef>
                <a:spcPct val="0"/>
              </a:spcBef>
              <a:spcAft>
                <a:spcPct val="0"/>
              </a:spcAft>
              <a:buNone/>
            </a:pPr>
            <a:r>
              <a:rPr lang="en-US" altLang="vi-VN" sz="1800">
                <a:solidFill>
                  <a:srgbClr val="FFFF00"/>
                </a:solidFill>
              </a:rPr>
              <a:t> Cho dù đất sỏi đá vôi bạc màu"... </a:t>
            </a:r>
          </a:p>
          <a:p>
            <a:pPr algn="just" fontAlgn="base">
              <a:spcBef>
                <a:spcPct val="0"/>
              </a:spcBef>
              <a:spcAft>
                <a:spcPct val="0"/>
              </a:spcAft>
              <a:buNone/>
            </a:pPr>
            <a:r>
              <a:rPr lang="en-US" altLang="vi-VN" sz="1800">
                <a:solidFill>
                  <a:srgbClr val="FFFF00"/>
                </a:solidFill>
              </a:rPr>
              <a:t>Trong lịch sử chống giặc ngoại xâm của dân tộc, chúng tôi đã giúp ông Gióng diệt lũ giặc Ân bạo tàn, đem lại hạnh phúc cho muôn dân. Rồi trong cuộc chiến chống quân Nam Hán trên sông Bạch Đằng, chính chúng tôi đã dìm chết bao tàu chiến của địch khiến cho chúng khiếp sợ phải thua cuộc…</a:t>
            </a:r>
          </a:p>
        </p:txBody>
      </p:sp>
      <p:sp>
        <p:nvSpPr>
          <p:cNvPr id="60421" name="AutoShape 5">
            <a:extLst>
              <a:ext uri="{FF2B5EF4-FFF2-40B4-BE49-F238E27FC236}">
                <a16:creationId xmlns:a16="http://schemas.microsoft.com/office/drawing/2014/main" id="{537CB1F7-0AC5-42B6-B882-BF22861477B1}"/>
              </a:ext>
            </a:extLst>
          </p:cNvPr>
          <p:cNvSpPr>
            <a:spLocks/>
          </p:cNvSpPr>
          <p:nvPr/>
        </p:nvSpPr>
        <p:spPr bwMode="auto">
          <a:xfrm>
            <a:off x="6705600" y="1524000"/>
            <a:ext cx="228600" cy="1143000"/>
          </a:xfrm>
          <a:prstGeom prst="rightBrace">
            <a:avLst>
              <a:gd name="adj1" fmla="val 41667"/>
              <a:gd name="adj2" fmla="val 50000"/>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1800">
              <a:solidFill>
                <a:srgbClr val="000000"/>
              </a:solidFill>
            </a:endParaRPr>
          </a:p>
        </p:txBody>
      </p:sp>
      <p:sp>
        <p:nvSpPr>
          <p:cNvPr id="60422" name="Text Box 6">
            <a:extLst>
              <a:ext uri="{FF2B5EF4-FFF2-40B4-BE49-F238E27FC236}">
                <a16:creationId xmlns:a16="http://schemas.microsoft.com/office/drawing/2014/main" id="{D75B0939-A251-45AA-98B7-3D17673F28CB}"/>
              </a:ext>
            </a:extLst>
          </p:cNvPr>
          <p:cNvSpPr txBox="1">
            <a:spLocks noChangeArrowheads="1"/>
          </p:cNvSpPr>
          <p:nvPr/>
        </p:nvSpPr>
        <p:spPr bwMode="auto">
          <a:xfrm>
            <a:off x="7086600" y="1828800"/>
            <a:ext cx="1828800" cy="369332"/>
          </a:xfrm>
          <a:prstGeom prst="rect">
            <a:avLst/>
          </a:prstGeom>
          <a:solidFill>
            <a:srgbClr val="FFFF00"/>
          </a:solidFill>
          <a:ln w="381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vi-VN" sz="1800">
                <a:solidFill>
                  <a:srgbClr val="FF0000"/>
                </a:solidFill>
              </a:rPr>
              <a:t>Yếu tố miêu tả</a:t>
            </a:r>
          </a:p>
        </p:txBody>
      </p:sp>
      <p:sp>
        <p:nvSpPr>
          <p:cNvPr id="60423" name="AutoShape 7">
            <a:extLst>
              <a:ext uri="{FF2B5EF4-FFF2-40B4-BE49-F238E27FC236}">
                <a16:creationId xmlns:a16="http://schemas.microsoft.com/office/drawing/2014/main" id="{CEAAD006-4618-4F3D-928E-47F9DB6224F6}"/>
              </a:ext>
            </a:extLst>
          </p:cNvPr>
          <p:cNvSpPr>
            <a:spLocks/>
          </p:cNvSpPr>
          <p:nvPr/>
        </p:nvSpPr>
        <p:spPr bwMode="auto">
          <a:xfrm>
            <a:off x="6781800" y="4495800"/>
            <a:ext cx="228600" cy="2057400"/>
          </a:xfrm>
          <a:prstGeom prst="rightBrace">
            <a:avLst>
              <a:gd name="adj1" fmla="val 75000"/>
              <a:gd name="adj2" fmla="val 50000"/>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1800">
              <a:solidFill>
                <a:srgbClr val="000000"/>
              </a:solidFill>
            </a:endParaRPr>
          </a:p>
        </p:txBody>
      </p:sp>
      <p:sp>
        <p:nvSpPr>
          <p:cNvPr id="60424" name="Text Box 8">
            <a:extLst>
              <a:ext uri="{FF2B5EF4-FFF2-40B4-BE49-F238E27FC236}">
                <a16:creationId xmlns:a16="http://schemas.microsoft.com/office/drawing/2014/main" id="{F37963BF-9F69-4751-9AEE-5440A1FBA257}"/>
              </a:ext>
            </a:extLst>
          </p:cNvPr>
          <p:cNvSpPr txBox="1">
            <a:spLocks noChangeArrowheads="1"/>
          </p:cNvSpPr>
          <p:nvPr/>
        </p:nvSpPr>
        <p:spPr bwMode="auto">
          <a:xfrm>
            <a:off x="7162800" y="5334000"/>
            <a:ext cx="1828800" cy="369332"/>
          </a:xfrm>
          <a:prstGeom prst="rect">
            <a:avLst/>
          </a:prstGeom>
          <a:solidFill>
            <a:srgbClr val="FFFF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vi-VN" sz="1800">
                <a:solidFill>
                  <a:srgbClr val="FF0000"/>
                </a:solidFill>
              </a:rPr>
              <a:t>Yếu tố tự sự</a:t>
            </a:r>
          </a:p>
        </p:txBody>
      </p:sp>
      <p:sp>
        <p:nvSpPr>
          <p:cNvPr id="60426" name="Line 10">
            <a:extLst>
              <a:ext uri="{FF2B5EF4-FFF2-40B4-BE49-F238E27FC236}">
                <a16:creationId xmlns:a16="http://schemas.microsoft.com/office/drawing/2014/main" id="{12BC2B30-09E0-4FE0-B731-B9571BDF8BAF}"/>
              </a:ext>
            </a:extLst>
          </p:cNvPr>
          <p:cNvSpPr>
            <a:spLocks noChangeShapeType="1"/>
          </p:cNvSpPr>
          <p:nvPr/>
        </p:nvSpPr>
        <p:spPr bwMode="auto">
          <a:xfrm>
            <a:off x="2133600" y="1638300"/>
            <a:ext cx="44196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0427" name="Line 11">
            <a:extLst>
              <a:ext uri="{FF2B5EF4-FFF2-40B4-BE49-F238E27FC236}">
                <a16:creationId xmlns:a16="http://schemas.microsoft.com/office/drawing/2014/main" id="{B9E99C7E-190C-493C-A0E8-8D693C80DA51}"/>
              </a:ext>
            </a:extLst>
          </p:cNvPr>
          <p:cNvSpPr>
            <a:spLocks noChangeShapeType="1"/>
          </p:cNvSpPr>
          <p:nvPr/>
        </p:nvSpPr>
        <p:spPr bwMode="auto">
          <a:xfrm>
            <a:off x="2133600" y="1905000"/>
            <a:ext cx="44196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0428" name="Line 12">
            <a:extLst>
              <a:ext uri="{FF2B5EF4-FFF2-40B4-BE49-F238E27FC236}">
                <a16:creationId xmlns:a16="http://schemas.microsoft.com/office/drawing/2014/main" id="{7604B7C7-3BE5-472D-A9A6-A8E6C8B9C7EC}"/>
              </a:ext>
            </a:extLst>
          </p:cNvPr>
          <p:cNvSpPr>
            <a:spLocks noChangeShapeType="1"/>
          </p:cNvSpPr>
          <p:nvPr/>
        </p:nvSpPr>
        <p:spPr bwMode="auto">
          <a:xfrm>
            <a:off x="2120900" y="2184400"/>
            <a:ext cx="44196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0429" name="Line 13">
            <a:extLst>
              <a:ext uri="{FF2B5EF4-FFF2-40B4-BE49-F238E27FC236}">
                <a16:creationId xmlns:a16="http://schemas.microsoft.com/office/drawing/2014/main" id="{DEBE70B1-8B30-4040-9988-8BB10650621E}"/>
              </a:ext>
            </a:extLst>
          </p:cNvPr>
          <p:cNvSpPr>
            <a:spLocks noChangeShapeType="1"/>
          </p:cNvSpPr>
          <p:nvPr/>
        </p:nvSpPr>
        <p:spPr bwMode="auto">
          <a:xfrm>
            <a:off x="2120900" y="2438400"/>
            <a:ext cx="44196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0431" name="Line 15">
            <a:extLst>
              <a:ext uri="{FF2B5EF4-FFF2-40B4-BE49-F238E27FC236}">
                <a16:creationId xmlns:a16="http://schemas.microsoft.com/office/drawing/2014/main" id="{D8D804CB-F497-4EE3-A763-EBAA3B3213D1}"/>
              </a:ext>
            </a:extLst>
          </p:cNvPr>
          <p:cNvSpPr>
            <a:spLocks noChangeShapeType="1"/>
          </p:cNvSpPr>
          <p:nvPr/>
        </p:nvSpPr>
        <p:spPr bwMode="auto">
          <a:xfrm>
            <a:off x="2057400" y="2743200"/>
            <a:ext cx="152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box(in)">
                                      <p:cBhvr>
                                        <p:cTn id="7" dur="500"/>
                                        <p:tgtEl>
                                          <p:spTgt spid="60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60426"/>
                                        </p:tgtEl>
                                        <p:attrNameLst>
                                          <p:attrName>style.visibility</p:attrName>
                                        </p:attrNameLst>
                                      </p:cBhvr>
                                      <p:to>
                                        <p:strVal val="visible"/>
                                      </p:to>
                                    </p:set>
                                    <p:animEffect transition="in" filter="strips(downRight)">
                                      <p:cBhvr>
                                        <p:cTn id="12" dur="500"/>
                                        <p:tgtEl>
                                          <p:spTgt spid="60426"/>
                                        </p:tgtEl>
                                      </p:cBhvr>
                                    </p:animEffect>
                                  </p:childTnLst>
                                </p:cTn>
                              </p:par>
                              <p:par>
                                <p:cTn id="13" presetID="18" presetClass="entr" presetSubtype="6" fill="hold" nodeType="withEffect">
                                  <p:stCondLst>
                                    <p:cond delay="0"/>
                                  </p:stCondLst>
                                  <p:childTnLst>
                                    <p:set>
                                      <p:cBhvr>
                                        <p:cTn id="14" dur="1" fill="hold">
                                          <p:stCondLst>
                                            <p:cond delay="0"/>
                                          </p:stCondLst>
                                        </p:cTn>
                                        <p:tgtEl>
                                          <p:spTgt spid="60427"/>
                                        </p:tgtEl>
                                        <p:attrNameLst>
                                          <p:attrName>style.visibility</p:attrName>
                                        </p:attrNameLst>
                                      </p:cBhvr>
                                      <p:to>
                                        <p:strVal val="visible"/>
                                      </p:to>
                                    </p:set>
                                    <p:animEffect transition="in" filter="strips(downRight)">
                                      <p:cBhvr>
                                        <p:cTn id="15" dur="500"/>
                                        <p:tgtEl>
                                          <p:spTgt spid="60427"/>
                                        </p:tgtEl>
                                      </p:cBhvr>
                                    </p:animEffect>
                                  </p:childTnLst>
                                </p:cTn>
                              </p:par>
                              <p:par>
                                <p:cTn id="16" presetID="18" presetClass="entr" presetSubtype="6" fill="hold" nodeType="withEffect">
                                  <p:stCondLst>
                                    <p:cond delay="0"/>
                                  </p:stCondLst>
                                  <p:childTnLst>
                                    <p:set>
                                      <p:cBhvr>
                                        <p:cTn id="17" dur="1" fill="hold">
                                          <p:stCondLst>
                                            <p:cond delay="0"/>
                                          </p:stCondLst>
                                        </p:cTn>
                                        <p:tgtEl>
                                          <p:spTgt spid="60428"/>
                                        </p:tgtEl>
                                        <p:attrNameLst>
                                          <p:attrName>style.visibility</p:attrName>
                                        </p:attrNameLst>
                                      </p:cBhvr>
                                      <p:to>
                                        <p:strVal val="visible"/>
                                      </p:to>
                                    </p:set>
                                    <p:animEffect transition="in" filter="strips(downRight)">
                                      <p:cBhvr>
                                        <p:cTn id="18" dur="500"/>
                                        <p:tgtEl>
                                          <p:spTgt spid="60428"/>
                                        </p:tgtEl>
                                      </p:cBhvr>
                                    </p:animEffect>
                                  </p:childTnLst>
                                </p:cTn>
                              </p:par>
                              <p:par>
                                <p:cTn id="19" presetID="18" presetClass="entr" presetSubtype="6" fill="hold" nodeType="withEffect">
                                  <p:stCondLst>
                                    <p:cond delay="0"/>
                                  </p:stCondLst>
                                  <p:childTnLst>
                                    <p:set>
                                      <p:cBhvr>
                                        <p:cTn id="20" dur="1" fill="hold">
                                          <p:stCondLst>
                                            <p:cond delay="0"/>
                                          </p:stCondLst>
                                        </p:cTn>
                                        <p:tgtEl>
                                          <p:spTgt spid="60429"/>
                                        </p:tgtEl>
                                        <p:attrNameLst>
                                          <p:attrName>style.visibility</p:attrName>
                                        </p:attrNameLst>
                                      </p:cBhvr>
                                      <p:to>
                                        <p:strVal val="visible"/>
                                      </p:to>
                                    </p:set>
                                    <p:animEffect transition="in" filter="strips(downRight)">
                                      <p:cBhvr>
                                        <p:cTn id="21" dur="500"/>
                                        <p:tgtEl>
                                          <p:spTgt spid="60429"/>
                                        </p:tgtEl>
                                      </p:cBhvr>
                                    </p:animEffect>
                                  </p:childTnLst>
                                </p:cTn>
                              </p:par>
                              <p:par>
                                <p:cTn id="22" presetID="18" presetClass="entr" presetSubtype="6" fill="hold" nodeType="withEffect">
                                  <p:stCondLst>
                                    <p:cond delay="0"/>
                                  </p:stCondLst>
                                  <p:childTnLst>
                                    <p:set>
                                      <p:cBhvr>
                                        <p:cTn id="23" dur="1" fill="hold">
                                          <p:stCondLst>
                                            <p:cond delay="0"/>
                                          </p:stCondLst>
                                        </p:cTn>
                                        <p:tgtEl>
                                          <p:spTgt spid="60431"/>
                                        </p:tgtEl>
                                        <p:attrNameLst>
                                          <p:attrName>style.visibility</p:attrName>
                                        </p:attrNameLst>
                                      </p:cBhvr>
                                      <p:to>
                                        <p:strVal val="visible"/>
                                      </p:to>
                                    </p:set>
                                    <p:animEffect transition="in" filter="strips(downRight)">
                                      <p:cBhvr>
                                        <p:cTn id="24" dur="500"/>
                                        <p:tgtEl>
                                          <p:spTgt spid="60431"/>
                                        </p:tgtEl>
                                      </p:cBhvr>
                                    </p:animEffect>
                                  </p:childTnLst>
                                </p:cTn>
                              </p:par>
                            </p:childTnLst>
                          </p:cTn>
                        </p:par>
                        <p:par>
                          <p:cTn id="25" fill="hold" nodeType="afterGroup">
                            <p:stCondLst>
                              <p:cond delay="500"/>
                            </p:stCondLst>
                            <p:childTnLst>
                              <p:par>
                                <p:cTn id="26" presetID="18" presetClass="entr" presetSubtype="12" fill="hold" nodeType="afterEffect">
                                  <p:stCondLst>
                                    <p:cond delay="0"/>
                                  </p:stCondLst>
                                  <p:childTnLst>
                                    <p:set>
                                      <p:cBhvr>
                                        <p:cTn id="27" dur="1" fill="hold">
                                          <p:stCondLst>
                                            <p:cond delay="0"/>
                                          </p:stCondLst>
                                        </p:cTn>
                                        <p:tgtEl>
                                          <p:spTgt spid="60421"/>
                                        </p:tgtEl>
                                        <p:attrNameLst>
                                          <p:attrName>style.visibility</p:attrName>
                                        </p:attrNameLst>
                                      </p:cBhvr>
                                      <p:to>
                                        <p:strVal val="visible"/>
                                      </p:to>
                                    </p:set>
                                    <p:animEffect transition="in" filter="strips(downLeft)">
                                      <p:cBhvr>
                                        <p:cTn id="28" dur="500"/>
                                        <p:tgtEl>
                                          <p:spTgt spid="60421"/>
                                        </p:tgtEl>
                                      </p:cBhvr>
                                    </p:animEffect>
                                  </p:childTnLst>
                                </p:cTn>
                              </p:par>
                            </p:childTnLst>
                          </p:cTn>
                        </p:par>
                        <p:par>
                          <p:cTn id="29" fill="hold" nodeType="afterGroup">
                            <p:stCondLst>
                              <p:cond delay="1000"/>
                            </p:stCondLst>
                            <p:childTnLst>
                              <p:par>
                                <p:cTn id="30" presetID="4" presetClass="entr" presetSubtype="16" fill="hold" grpId="0" nodeType="afterEffect">
                                  <p:stCondLst>
                                    <p:cond delay="0"/>
                                  </p:stCondLst>
                                  <p:childTnLst>
                                    <p:set>
                                      <p:cBhvr>
                                        <p:cTn id="31" dur="1" fill="hold">
                                          <p:stCondLst>
                                            <p:cond delay="0"/>
                                          </p:stCondLst>
                                        </p:cTn>
                                        <p:tgtEl>
                                          <p:spTgt spid="60422"/>
                                        </p:tgtEl>
                                        <p:attrNameLst>
                                          <p:attrName>style.visibility</p:attrName>
                                        </p:attrNameLst>
                                      </p:cBhvr>
                                      <p:to>
                                        <p:strVal val="visible"/>
                                      </p:to>
                                    </p:set>
                                    <p:animEffect transition="in" filter="box(in)">
                                      <p:cBhvr>
                                        <p:cTn id="32" dur="500"/>
                                        <p:tgtEl>
                                          <p:spTgt spid="60422"/>
                                        </p:tgtEl>
                                      </p:cBhvr>
                                    </p:animEffect>
                                  </p:childTnLst>
                                </p:cTn>
                              </p:par>
                            </p:childTnLst>
                          </p:cTn>
                        </p:par>
                        <p:par>
                          <p:cTn id="33" fill="hold" nodeType="afterGroup">
                            <p:stCondLst>
                              <p:cond delay="1500"/>
                            </p:stCondLst>
                            <p:childTnLst>
                              <p:par>
                                <p:cTn id="34" presetID="3" presetClass="emph" presetSubtype="2" fill="hold" nodeType="afterEffect">
                                  <p:stCondLst>
                                    <p:cond delay="0"/>
                                  </p:stCondLst>
                                  <p:childTnLst>
                                    <p:animClr clrSpc="rgb" dir="cw">
                                      <p:cBhvr override="childStyle">
                                        <p:cTn id="35" dur="500" fill="hold"/>
                                        <p:tgtEl>
                                          <p:spTgt spid="60420">
                                            <p:txEl>
                                              <p:pRg st="3" end="3"/>
                                            </p:txEl>
                                          </p:spTgt>
                                        </p:tgtEl>
                                        <p:attrNameLst>
                                          <p:attrName>style.color</p:attrName>
                                        </p:attrNameLst>
                                      </p:cBhvr>
                                      <p:to>
                                        <a:srgbClr val="FFFF00"/>
                                      </p:to>
                                    </p:animClr>
                                  </p:childTnLst>
                                </p:cTn>
                              </p:par>
                            </p:childTnLst>
                          </p:cTn>
                        </p:par>
                        <p:par>
                          <p:cTn id="36" fill="hold" nodeType="afterGroup">
                            <p:stCondLst>
                              <p:cond delay="2000"/>
                            </p:stCondLst>
                            <p:childTnLst>
                              <p:par>
                                <p:cTn id="37" presetID="18" presetClass="entr" presetSubtype="6" fill="hold" nodeType="afterEffect">
                                  <p:stCondLst>
                                    <p:cond delay="0"/>
                                  </p:stCondLst>
                                  <p:childTnLst>
                                    <p:set>
                                      <p:cBhvr>
                                        <p:cTn id="38" dur="1" fill="hold">
                                          <p:stCondLst>
                                            <p:cond delay="0"/>
                                          </p:stCondLst>
                                        </p:cTn>
                                        <p:tgtEl>
                                          <p:spTgt spid="60423"/>
                                        </p:tgtEl>
                                        <p:attrNameLst>
                                          <p:attrName>style.visibility</p:attrName>
                                        </p:attrNameLst>
                                      </p:cBhvr>
                                      <p:to>
                                        <p:strVal val="visible"/>
                                      </p:to>
                                    </p:set>
                                    <p:animEffect transition="in" filter="strips(downRight)">
                                      <p:cBhvr>
                                        <p:cTn id="39" dur="500"/>
                                        <p:tgtEl>
                                          <p:spTgt spid="60423"/>
                                        </p:tgtEl>
                                      </p:cBhvr>
                                    </p:animEffect>
                                  </p:childTnLst>
                                </p:cTn>
                              </p:par>
                            </p:childTnLst>
                          </p:cTn>
                        </p:par>
                        <p:par>
                          <p:cTn id="40" fill="hold" nodeType="afterGroup">
                            <p:stCondLst>
                              <p:cond delay="2500"/>
                            </p:stCondLst>
                            <p:childTnLst>
                              <p:par>
                                <p:cTn id="41" presetID="18" presetClass="entr" presetSubtype="12" fill="hold" grpId="0" nodeType="afterEffect">
                                  <p:stCondLst>
                                    <p:cond delay="0"/>
                                  </p:stCondLst>
                                  <p:childTnLst>
                                    <p:set>
                                      <p:cBhvr>
                                        <p:cTn id="42" dur="1" fill="hold">
                                          <p:stCondLst>
                                            <p:cond delay="0"/>
                                          </p:stCondLst>
                                        </p:cTn>
                                        <p:tgtEl>
                                          <p:spTgt spid="60424"/>
                                        </p:tgtEl>
                                        <p:attrNameLst>
                                          <p:attrName>style.visibility</p:attrName>
                                        </p:attrNameLst>
                                      </p:cBhvr>
                                      <p:to>
                                        <p:strVal val="visible"/>
                                      </p:to>
                                    </p:set>
                                    <p:animEffect transition="in" filter="strips(downLeft)">
                                      <p:cBhvr>
                                        <p:cTn id="43" dur="500"/>
                                        <p:tgtEl>
                                          <p:spTgt spid="60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animBg="1"/>
      <p:bldP spid="60422" grpId="0" animBg="1"/>
      <p:bldP spid="604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8" name="Rectangle 12">
            <a:extLst>
              <a:ext uri="{FF2B5EF4-FFF2-40B4-BE49-F238E27FC236}">
                <a16:creationId xmlns:a16="http://schemas.microsoft.com/office/drawing/2014/main" id="{E489DF4E-1516-430F-9D86-68D459221A18}"/>
              </a:ext>
            </a:extLst>
          </p:cNvPr>
          <p:cNvSpPr>
            <a:spLocks noChangeArrowheads="1"/>
          </p:cNvSpPr>
          <p:nvPr/>
        </p:nvSpPr>
        <p:spPr bwMode="auto">
          <a:xfrm>
            <a:off x="4495800" y="815976"/>
            <a:ext cx="6019800"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nl-NL" altLang="vi-VN" sz="1800">
                <a:solidFill>
                  <a:srgbClr val="0000FF"/>
                </a:solidFill>
              </a:rPr>
              <a:t>	Có một nhà thơ từng được ví như “Con chim lửa của Trường Sơn huyền thoại, cây Săng lẻ của rừng già, viên ngọc quý của thơ ca”, nhà thơ đó chính là tác giả Phạm Tiến Duật. Phạm Tiến Duật (1941- 2007), quê ở huyện Thanh Ba, tỉnh Phú Thọ. Sau khi tốt nghiệp khoa Ngữ văn trường Đại học Sư phạm Hà Nội, năm 1964, Phạm Tiến Duật gia nhập quân đội, hoạt động trên tuyến đường Trường Sơn và trở thành một trong những gương mặt tiêu biểu của thế hệ các nhà thơ trẻ thời kì chống Mĩ cứu nước.Thơ Phạm Tiến Duật tập trung thể hiện hình ảnh thế hệ trẻ trong cuộc kháng chiến chống đế quốc Mĩ qua các hình tượng người lính và cô thanh niên xung phong trên tuyến đường Trường Sơn. Thơ ông có giọng điệu sôi nổi, trẻ trung, hồn nhiên, tinh nghịch mà sâu sắc.</a:t>
            </a:r>
            <a:endParaRPr lang="en-US" altLang="vi-VN" sz="1800">
              <a:solidFill>
                <a:srgbClr val="0000FF"/>
              </a:solidFill>
            </a:endParaRPr>
          </a:p>
          <a:p>
            <a:pPr algn="just" fontAlgn="base">
              <a:spcBef>
                <a:spcPct val="0"/>
              </a:spcBef>
              <a:spcAft>
                <a:spcPct val="0"/>
              </a:spcAft>
              <a:buNone/>
            </a:pPr>
            <a:r>
              <a:rPr lang="nl-NL" altLang="vi-VN" sz="1800">
                <a:solidFill>
                  <a:srgbClr val="0000FF"/>
                </a:solidFill>
              </a:rPr>
              <a:t>    Các tác phẩm chính: Vầng trăng quầng lửa (thơ, 1970); Thơ một chặng đường (thơ, 1971); Ở hai đầu núi (thơ, 1981); Vầng trăng và những quầng lửa (thơ, 1983); Nhóm lửa (thơ, 1996);... Tác giả đã được nhận: giải Nhất cuộc thi thơ báo Văn nghệ 1969 - 1970. Năm 2001 ông đươc tặng giải thưởng Nhà nước về văn học nghệ thuật. </a:t>
            </a:r>
          </a:p>
        </p:txBody>
      </p:sp>
      <p:pic>
        <p:nvPicPr>
          <p:cNvPr id="50191" name="Picture 15" descr="nha tho hoi tre">
            <a:extLst>
              <a:ext uri="{FF2B5EF4-FFF2-40B4-BE49-F238E27FC236}">
                <a16:creationId xmlns:a16="http://schemas.microsoft.com/office/drawing/2014/main" id="{39692D79-C24A-4574-A09C-6FBD76B959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762000"/>
            <a:ext cx="2514600" cy="32766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50191"/>
                                        </p:tgtEl>
                                        <p:attrNameLst>
                                          <p:attrName>style.visibility</p:attrName>
                                        </p:attrNameLst>
                                      </p:cBhvr>
                                      <p:to>
                                        <p:strVal val="visible"/>
                                      </p:to>
                                    </p:set>
                                    <p:animEffect transition="in" filter="fade">
                                      <p:cBhvr>
                                        <p:cTn id="7" dur="800" decel="100000"/>
                                        <p:tgtEl>
                                          <p:spTgt spid="50191"/>
                                        </p:tgtEl>
                                      </p:cBhvr>
                                    </p:animEffect>
                                    <p:anim calcmode="lin" valueType="num">
                                      <p:cBhvr>
                                        <p:cTn id="8" dur="800" decel="100000" fill="hold"/>
                                        <p:tgtEl>
                                          <p:spTgt spid="50191"/>
                                        </p:tgtEl>
                                        <p:attrNameLst>
                                          <p:attrName>style.rotation</p:attrName>
                                        </p:attrNameLst>
                                      </p:cBhvr>
                                      <p:tavLst>
                                        <p:tav tm="0">
                                          <p:val>
                                            <p:fltVal val="-90"/>
                                          </p:val>
                                        </p:tav>
                                        <p:tav tm="100000">
                                          <p:val>
                                            <p:fltVal val="0"/>
                                          </p:val>
                                        </p:tav>
                                      </p:tavLst>
                                    </p:anim>
                                    <p:anim calcmode="lin" valueType="num">
                                      <p:cBhvr>
                                        <p:cTn id="9" dur="800" decel="100000" fill="hold"/>
                                        <p:tgtEl>
                                          <p:spTgt spid="50191"/>
                                        </p:tgtEl>
                                        <p:attrNameLst>
                                          <p:attrName>ppt_x</p:attrName>
                                        </p:attrNameLst>
                                      </p:cBhvr>
                                      <p:tavLst>
                                        <p:tav tm="0">
                                          <p:val>
                                            <p:strVal val="#ppt_x+0.4"/>
                                          </p:val>
                                        </p:tav>
                                        <p:tav tm="100000">
                                          <p:val>
                                            <p:strVal val="#ppt_x-0.05"/>
                                          </p:val>
                                        </p:tav>
                                      </p:tavLst>
                                    </p:anim>
                                    <p:anim calcmode="lin" valueType="num">
                                      <p:cBhvr>
                                        <p:cTn id="10" dur="800" decel="100000" fill="hold"/>
                                        <p:tgtEl>
                                          <p:spTgt spid="5019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019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0191"/>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0188"/>
                                        </p:tgtEl>
                                        <p:attrNameLst>
                                          <p:attrName>style.visibility</p:attrName>
                                        </p:attrNameLst>
                                      </p:cBhvr>
                                      <p:to>
                                        <p:strVal val="visible"/>
                                      </p:to>
                                    </p:set>
                                    <p:animEffect transition="in" filter="box(in)">
                                      <p:cBhvr>
                                        <p:cTn id="17" dur="500"/>
                                        <p:tgtEl>
                                          <p:spTgt spid="50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a:extLst>
              <a:ext uri="{FF2B5EF4-FFF2-40B4-BE49-F238E27FC236}">
                <a16:creationId xmlns:a16="http://schemas.microsoft.com/office/drawing/2014/main" id="{AA596A68-E773-4419-B043-B382390F7405}"/>
              </a:ext>
            </a:extLst>
          </p:cNvPr>
          <p:cNvSpPr>
            <a:spLocks noChangeArrowheads="1"/>
          </p:cNvSpPr>
          <p:nvPr/>
        </p:nvSpPr>
        <p:spPr bwMode="auto">
          <a:xfrm>
            <a:off x="1600200" y="762001"/>
            <a:ext cx="6553200"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nl-NL" altLang="vi-VN" sz="1800">
                <a:solidFill>
                  <a:srgbClr val="0000FF"/>
                </a:solidFill>
              </a:rPr>
              <a:t>	Có một nhà thơ từng được ví như “Con chim lửa của Trường Sơn huyền thoại, cây Săng lẻ của rừng già, viên ngọc quý của thơ ca”, nhà thơ đó chính là tác giả Phạm Tiến Duật. </a:t>
            </a:r>
          </a:p>
          <a:p>
            <a:pPr algn="just" fontAlgn="base">
              <a:spcBef>
                <a:spcPct val="0"/>
              </a:spcBef>
              <a:spcAft>
                <a:spcPct val="0"/>
              </a:spcAft>
              <a:buNone/>
            </a:pPr>
            <a:r>
              <a:rPr lang="nl-NL" altLang="vi-VN" sz="1800">
                <a:solidFill>
                  <a:srgbClr val="0000FF"/>
                </a:solidFill>
              </a:rPr>
              <a:t>	Phạm Tiến Duật (1941- 2007), quê ở huyện Thanh Ba, tỉnh Phú Thọ. Sau khi tốt nghiệp khoa Ngữ văn trường Đại học Sư phạm Hà Nội, năm 1964, Phạm Tiến Duật gia nhập quân đội, hoạt động trên tuyến đường Trường Sơn và trở thành một trong những gương mặt tiêu biểu của thế hệ các nhà thơ trẻ thời kì chống Mĩ cứu nước.Thơ Phạm Tiến Duật tập trung thể hiện hình ảnh thế hệ trẻ trong cuộc kháng chiến chống đế quốc Mĩ qua các hình tượng người lính và cô thanh niên xung phong trên tuyến đường Trường Sơn. Thơ ông có giọng điệu sôi nổi, trẻ trung, hồn nhiên, tinh nghịch mà sâu sắc.</a:t>
            </a:r>
            <a:endParaRPr lang="en-US" altLang="vi-VN" sz="1800">
              <a:solidFill>
                <a:srgbClr val="0000FF"/>
              </a:solidFill>
            </a:endParaRPr>
          </a:p>
          <a:p>
            <a:pPr algn="just" fontAlgn="base">
              <a:spcBef>
                <a:spcPct val="0"/>
              </a:spcBef>
              <a:spcAft>
                <a:spcPct val="0"/>
              </a:spcAft>
              <a:buNone/>
            </a:pPr>
            <a:r>
              <a:rPr lang="nl-NL" altLang="vi-VN" sz="1800">
                <a:solidFill>
                  <a:srgbClr val="0000FF"/>
                </a:solidFill>
              </a:rPr>
              <a:t>    Các tác phẩm chính: Vầng trăng quầng lửa (thơ, 1970); Thơ một chặng đường (thơ, 1971); Ở hai đầu núi (thơ, 1981); Vầng trăng và những quầng lửa (thơ, 1983); Nhóm lửa (thơ, 1996);... Tác giả đã được nhận: giải Nhất cuộc thi thơ báo Văn nghệ 1969 - 1970. Năm 2001 ông đươc tặng giải thưởng Nhà nước về văn học nghệ thuật. </a:t>
            </a:r>
          </a:p>
        </p:txBody>
      </p:sp>
      <p:sp>
        <p:nvSpPr>
          <p:cNvPr id="66566" name="Text Box 6">
            <a:extLst>
              <a:ext uri="{FF2B5EF4-FFF2-40B4-BE49-F238E27FC236}">
                <a16:creationId xmlns:a16="http://schemas.microsoft.com/office/drawing/2014/main" id="{8895C0F6-2EB8-4665-96F7-190594A54E15}"/>
              </a:ext>
            </a:extLst>
          </p:cNvPr>
          <p:cNvSpPr txBox="1">
            <a:spLocks noChangeArrowheads="1"/>
          </p:cNvSpPr>
          <p:nvPr/>
        </p:nvSpPr>
        <p:spPr bwMode="auto">
          <a:xfrm>
            <a:off x="8534400" y="762001"/>
            <a:ext cx="1752600" cy="646331"/>
          </a:xfrm>
          <a:prstGeom prst="rect">
            <a:avLst/>
          </a:prstGeom>
          <a:solidFill>
            <a:srgbClr val="00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en-US" altLang="vi-VN" sz="1800">
                <a:solidFill>
                  <a:srgbClr val="FFFFFF"/>
                </a:solidFill>
              </a:rPr>
              <a:t>Nghệ thuật  so sánh</a:t>
            </a:r>
          </a:p>
        </p:txBody>
      </p:sp>
      <p:sp>
        <p:nvSpPr>
          <p:cNvPr id="14340" name="AutoShape 7">
            <a:extLst>
              <a:ext uri="{FF2B5EF4-FFF2-40B4-BE49-F238E27FC236}">
                <a16:creationId xmlns:a16="http://schemas.microsoft.com/office/drawing/2014/main" id="{F530241F-804F-4896-9CA0-B31A840D3AB4}"/>
              </a:ext>
            </a:extLst>
          </p:cNvPr>
          <p:cNvSpPr>
            <a:spLocks/>
          </p:cNvSpPr>
          <p:nvPr/>
        </p:nvSpPr>
        <p:spPr bwMode="auto">
          <a:xfrm>
            <a:off x="8153400" y="838200"/>
            <a:ext cx="304800" cy="762000"/>
          </a:xfrm>
          <a:prstGeom prst="rightBrace">
            <a:avLst>
              <a:gd name="adj1" fmla="val 20833"/>
              <a:gd name="adj2" fmla="val 50000"/>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1800">
              <a:solidFill>
                <a:srgbClr val="000000"/>
              </a:solidFill>
            </a:endParaRPr>
          </a:p>
        </p:txBody>
      </p:sp>
      <p:sp>
        <p:nvSpPr>
          <p:cNvPr id="66568" name="AutoShape 8">
            <a:extLst>
              <a:ext uri="{FF2B5EF4-FFF2-40B4-BE49-F238E27FC236}">
                <a16:creationId xmlns:a16="http://schemas.microsoft.com/office/drawing/2014/main" id="{1B3B7FBF-CBB9-4ACE-98D6-19AFED39A163}"/>
              </a:ext>
            </a:extLst>
          </p:cNvPr>
          <p:cNvSpPr>
            <a:spLocks/>
          </p:cNvSpPr>
          <p:nvPr/>
        </p:nvSpPr>
        <p:spPr bwMode="auto">
          <a:xfrm>
            <a:off x="8229600" y="1752600"/>
            <a:ext cx="304800" cy="1447800"/>
          </a:xfrm>
          <a:prstGeom prst="rightBrace">
            <a:avLst>
              <a:gd name="adj1" fmla="val 39583"/>
              <a:gd name="adj2" fmla="val 5000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1800">
              <a:solidFill>
                <a:srgbClr val="000000"/>
              </a:solidFill>
            </a:endParaRPr>
          </a:p>
        </p:txBody>
      </p:sp>
      <p:sp>
        <p:nvSpPr>
          <p:cNvPr id="66569" name="Text Box 9">
            <a:extLst>
              <a:ext uri="{FF2B5EF4-FFF2-40B4-BE49-F238E27FC236}">
                <a16:creationId xmlns:a16="http://schemas.microsoft.com/office/drawing/2014/main" id="{AEC9D69D-9ED5-449D-81CC-1BDF80186D58}"/>
              </a:ext>
            </a:extLst>
          </p:cNvPr>
          <p:cNvSpPr txBox="1">
            <a:spLocks noChangeArrowheads="1"/>
          </p:cNvSpPr>
          <p:nvPr/>
        </p:nvSpPr>
        <p:spPr bwMode="auto">
          <a:xfrm>
            <a:off x="8610600" y="2262188"/>
            <a:ext cx="1600200" cy="369332"/>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vi-VN" sz="1800">
                <a:solidFill>
                  <a:srgbClr val="000000"/>
                </a:solidFill>
              </a:rPr>
              <a:t>Yếu tố tự sự</a:t>
            </a:r>
          </a:p>
        </p:txBody>
      </p:sp>
      <p:sp>
        <p:nvSpPr>
          <p:cNvPr id="66570" name="AutoShape 10">
            <a:extLst>
              <a:ext uri="{FF2B5EF4-FFF2-40B4-BE49-F238E27FC236}">
                <a16:creationId xmlns:a16="http://schemas.microsoft.com/office/drawing/2014/main" id="{A5458535-DE86-435C-9A02-A3A858FC0100}"/>
              </a:ext>
            </a:extLst>
          </p:cNvPr>
          <p:cNvSpPr>
            <a:spLocks/>
          </p:cNvSpPr>
          <p:nvPr/>
        </p:nvSpPr>
        <p:spPr bwMode="auto">
          <a:xfrm>
            <a:off x="8153400" y="5562600"/>
            <a:ext cx="304800" cy="685800"/>
          </a:xfrm>
          <a:prstGeom prst="rightBrace">
            <a:avLst>
              <a:gd name="adj1" fmla="val 18750"/>
              <a:gd name="adj2" fmla="val 5000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en-US" sz="1800">
              <a:solidFill>
                <a:srgbClr val="000000"/>
              </a:solidFill>
            </a:endParaRPr>
          </a:p>
        </p:txBody>
      </p:sp>
      <p:sp>
        <p:nvSpPr>
          <p:cNvPr id="66571" name="Text Box 11">
            <a:extLst>
              <a:ext uri="{FF2B5EF4-FFF2-40B4-BE49-F238E27FC236}">
                <a16:creationId xmlns:a16="http://schemas.microsoft.com/office/drawing/2014/main" id="{6136E660-A71A-470A-9834-542341A05F27}"/>
              </a:ext>
            </a:extLst>
          </p:cNvPr>
          <p:cNvSpPr txBox="1">
            <a:spLocks noChangeArrowheads="1"/>
          </p:cNvSpPr>
          <p:nvPr/>
        </p:nvSpPr>
        <p:spPr bwMode="auto">
          <a:xfrm>
            <a:off x="8610600" y="5715000"/>
            <a:ext cx="1600200" cy="369332"/>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vi-VN" sz="1800">
                <a:solidFill>
                  <a:srgbClr val="000000"/>
                </a:solidFill>
              </a:rPr>
              <a:t>Yếu tố tự sự</a:t>
            </a:r>
          </a:p>
        </p:txBody>
      </p:sp>
      <p:sp>
        <p:nvSpPr>
          <p:cNvPr id="66572" name="Line 12">
            <a:extLst>
              <a:ext uri="{FF2B5EF4-FFF2-40B4-BE49-F238E27FC236}">
                <a16:creationId xmlns:a16="http://schemas.microsoft.com/office/drawing/2014/main" id="{D839813F-1B6B-41E4-ACB6-AE0137311331}"/>
              </a:ext>
            </a:extLst>
          </p:cNvPr>
          <p:cNvSpPr>
            <a:spLocks noChangeShapeType="1"/>
          </p:cNvSpPr>
          <p:nvPr/>
        </p:nvSpPr>
        <p:spPr bwMode="auto">
          <a:xfrm>
            <a:off x="2628900" y="1905000"/>
            <a:ext cx="5334000"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6573" name="Line 13">
            <a:extLst>
              <a:ext uri="{FF2B5EF4-FFF2-40B4-BE49-F238E27FC236}">
                <a16:creationId xmlns:a16="http://schemas.microsoft.com/office/drawing/2014/main" id="{0F0BC75C-F2EF-46A6-B83F-93A4452A8284}"/>
              </a:ext>
            </a:extLst>
          </p:cNvPr>
          <p:cNvSpPr>
            <a:spLocks noChangeShapeType="1"/>
          </p:cNvSpPr>
          <p:nvPr/>
        </p:nvSpPr>
        <p:spPr bwMode="auto">
          <a:xfrm>
            <a:off x="1739900" y="2451100"/>
            <a:ext cx="6261100" cy="1270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6574" name="Line 14">
            <a:extLst>
              <a:ext uri="{FF2B5EF4-FFF2-40B4-BE49-F238E27FC236}">
                <a16:creationId xmlns:a16="http://schemas.microsoft.com/office/drawing/2014/main" id="{A24EDBD0-B688-4E16-BB1A-F9DF3D648AF5}"/>
              </a:ext>
            </a:extLst>
          </p:cNvPr>
          <p:cNvSpPr>
            <a:spLocks noChangeShapeType="1"/>
          </p:cNvSpPr>
          <p:nvPr/>
        </p:nvSpPr>
        <p:spPr bwMode="auto">
          <a:xfrm>
            <a:off x="1714500" y="2743200"/>
            <a:ext cx="6286500"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6575" name="Line 15">
            <a:extLst>
              <a:ext uri="{FF2B5EF4-FFF2-40B4-BE49-F238E27FC236}">
                <a16:creationId xmlns:a16="http://schemas.microsoft.com/office/drawing/2014/main" id="{818F2776-181E-44EE-91E0-430F25EF87F7}"/>
              </a:ext>
            </a:extLst>
          </p:cNvPr>
          <p:cNvSpPr>
            <a:spLocks noChangeShapeType="1"/>
          </p:cNvSpPr>
          <p:nvPr/>
        </p:nvSpPr>
        <p:spPr bwMode="auto">
          <a:xfrm flipV="1">
            <a:off x="1689100" y="2997200"/>
            <a:ext cx="6311900" cy="1270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6576" name="Line 16">
            <a:extLst>
              <a:ext uri="{FF2B5EF4-FFF2-40B4-BE49-F238E27FC236}">
                <a16:creationId xmlns:a16="http://schemas.microsoft.com/office/drawing/2014/main" id="{5999F6E5-CF0A-4AB6-9393-6EF135211A35}"/>
              </a:ext>
            </a:extLst>
          </p:cNvPr>
          <p:cNvSpPr>
            <a:spLocks noChangeShapeType="1"/>
          </p:cNvSpPr>
          <p:nvPr/>
        </p:nvSpPr>
        <p:spPr bwMode="auto">
          <a:xfrm>
            <a:off x="1714500" y="3289300"/>
            <a:ext cx="4076700" cy="1270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6577" name="Line 17">
            <a:extLst>
              <a:ext uri="{FF2B5EF4-FFF2-40B4-BE49-F238E27FC236}">
                <a16:creationId xmlns:a16="http://schemas.microsoft.com/office/drawing/2014/main" id="{11944140-3D30-48F3-B9E9-7F4A71AADF51}"/>
              </a:ext>
            </a:extLst>
          </p:cNvPr>
          <p:cNvSpPr>
            <a:spLocks noChangeShapeType="1"/>
          </p:cNvSpPr>
          <p:nvPr/>
        </p:nvSpPr>
        <p:spPr bwMode="auto">
          <a:xfrm>
            <a:off x="1739900" y="2197100"/>
            <a:ext cx="6261100" cy="1270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6578" name="Line 18">
            <a:extLst>
              <a:ext uri="{FF2B5EF4-FFF2-40B4-BE49-F238E27FC236}">
                <a16:creationId xmlns:a16="http://schemas.microsoft.com/office/drawing/2014/main" id="{797862D5-FA69-4399-BD15-344DBBBE0ED2}"/>
              </a:ext>
            </a:extLst>
          </p:cNvPr>
          <p:cNvSpPr>
            <a:spLocks noChangeShapeType="1"/>
          </p:cNvSpPr>
          <p:nvPr/>
        </p:nvSpPr>
        <p:spPr bwMode="auto">
          <a:xfrm>
            <a:off x="2692400" y="5715000"/>
            <a:ext cx="5334000"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6579" name="Line 19">
            <a:extLst>
              <a:ext uri="{FF2B5EF4-FFF2-40B4-BE49-F238E27FC236}">
                <a16:creationId xmlns:a16="http://schemas.microsoft.com/office/drawing/2014/main" id="{09D6B968-6F70-4814-A09E-B7C8B420E8B1}"/>
              </a:ext>
            </a:extLst>
          </p:cNvPr>
          <p:cNvSpPr>
            <a:spLocks noChangeShapeType="1"/>
          </p:cNvSpPr>
          <p:nvPr/>
        </p:nvSpPr>
        <p:spPr bwMode="auto">
          <a:xfrm flipV="1">
            <a:off x="1676400" y="5994400"/>
            <a:ext cx="6362700" cy="1270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6580" name="Line 20">
            <a:extLst>
              <a:ext uri="{FF2B5EF4-FFF2-40B4-BE49-F238E27FC236}">
                <a16:creationId xmlns:a16="http://schemas.microsoft.com/office/drawing/2014/main" id="{67782B50-6A1D-444F-B540-0E149E87BDFE}"/>
              </a:ext>
            </a:extLst>
          </p:cNvPr>
          <p:cNvSpPr>
            <a:spLocks noChangeShapeType="1"/>
          </p:cNvSpPr>
          <p:nvPr/>
        </p:nvSpPr>
        <p:spPr bwMode="auto">
          <a:xfrm>
            <a:off x="1676400" y="6286500"/>
            <a:ext cx="2819400" cy="2540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66564">
                                            <p:txEl>
                                              <p:pRg st="0" end="0"/>
                                            </p:txEl>
                                          </p:spTgt>
                                        </p:tgtEl>
                                        <p:attrNameLst>
                                          <p:attrName>style.color</p:attrName>
                                        </p:attrNameLst>
                                      </p:cBhvr>
                                      <p:to>
                                        <a:srgbClr val="FF0000"/>
                                      </p:to>
                                    </p:animClr>
                                  </p:childTnLst>
                                </p:cTn>
                              </p:par>
                            </p:childTnLst>
                          </p:cTn>
                        </p:par>
                        <p:par>
                          <p:cTn id="7" fill="hold" nodeType="afterGroup">
                            <p:stCondLst>
                              <p:cond delay="1000"/>
                            </p:stCondLst>
                            <p:childTnLst>
                              <p:par>
                                <p:cTn id="8" presetID="4" presetClass="entr" presetSubtype="16" fill="hold" grpId="0" nodeType="afterEffect">
                                  <p:stCondLst>
                                    <p:cond delay="0"/>
                                  </p:stCondLst>
                                  <p:childTnLst>
                                    <p:set>
                                      <p:cBhvr>
                                        <p:cTn id="9" dur="1" fill="hold">
                                          <p:stCondLst>
                                            <p:cond delay="0"/>
                                          </p:stCondLst>
                                        </p:cTn>
                                        <p:tgtEl>
                                          <p:spTgt spid="66566"/>
                                        </p:tgtEl>
                                        <p:attrNameLst>
                                          <p:attrName>style.visibility</p:attrName>
                                        </p:attrNameLst>
                                      </p:cBhvr>
                                      <p:to>
                                        <p:strVal val="visible"/>
                                      </p:to>
                                    </p:set>
                                    <p:animEffect transition="in" filter="box(in)">
                                      <p:cBhvr>
                                        <p:cTn id="10" dur="500"/>
                                        <p:tgtEl>
                                          <p:spTgt spid="6656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nodeType="clickEffect">
                                  <p:stCondLst>
                                    <p:cond delay="0"/>
                                  </p:stCondLst>
                                  <p:childTnLst>
                                    <p:set>
                                      <p:cBhvr>
                                        <p:cTn id="14" dur="1" fill="hold">
                                          <p:stCondLst>
                                            <p:cond delay="0"/>
                                          </p:stCondLst>
                                        </p:cTn>
                                        <p:tgtEl>
                                          <p:spTgt spid="66572"/>
                                        </p:tgtEl>
                                        <p:attrNameLst>
                                          <p:attrName>style.visibility</p:attrName>
                                        </p:attrNameLst>
                                      </p:cBhvr>
                                      <p:to>
                                        <p:strVal val="visible"/>
                                      </p:to>
                                    </p:set>
                                    <p:animEffect transition="in" filter="strips(downRight)">
                                      <p:cBhvr>
                                        <p:cTn id="15" dur="500"/>
                                        <p:tgtEl>
                                          <p:spTgt spid="66572"/>
                                        </p:tgtEl>
                                      </p:cBhvr>
                                    </p:animEffect>
                                  </p:childTnLst>
                                </p:cTn>
                              </p:par>
                              <p:par>
                                <p:cTn id="16" presetID="18" presetClass="entr" presetSubtype="6" fill="hold" nodeType="withEffect">
                                  <p:stCondLst>
                                    <p:cond delay="0"/>
                                  </p:stCondLst>
                                  <p:childTnLst>
                                    <p:set>
                                      <p:cBhvr>
                                        <p:cTn id="17" dur="1" fill="hold">
                                          <p:stCondLst>
                                            <p:cond delay="0"/>
                                          </p:stCondLst>
                                        </p:cTn>
                                        <p:tgtEl>
                                          <p:spTgt spid="66577"/>
                                        </p:tgtEl>
                                        <p:attrNameLst>
                                          <p:attrName>style.visibility</p:attrName>
                                        </p:attrNameLst>
                                      </p:cBhvr>
                                      <p:to>
                                        <p:strVal val="visible"/>
                                      </p:to>
                                    </p:set>
                                    <p:animEffect transition="in" filter="strips(downRight)">
                                      <p:cBhvr>
                                        <p:cTn id="18" dur="500"/>
                                        <p:tgtEl>
                                          <p:spTgt spid="66577"/>
                                        </p:tgtEl>
                                      </p:cBhvr>
                                    </p:animEffect>
                                  </p:childTnLst>
                                </p:cTn>
                              </p:par>
                              <p:par>
                                <p:cTn id="19" presetID="18" presetClass="entr" presetSubtype="6" fill="hold" nodeType="withEffect">
                                  <p:stCondLst>
                                    <p:cond delay="0"/>
                                  </p:stCondLst>
                                  <p:childTnLst>
                                    <p:set>
                                      <p:cBhvr>
                                        <p:cTn id="20" dur="1" fill="hold">
                                          <p:stCondLst>
                                            <p:cond delay="0"/>
                                          </p:stCondLst>
                                        </p:cTn>
                                        <p:tgtEl>
                                          <p:spTgt spid="66573"/>
                                        </p:tgtEl>
                                        <p:attrNameLst>
                                          <p:attrName>style.visibility</p:attrName>
                                        </p:attrNameLst>
                                      </p:cBhvr>
                                      <p:to>
                                        <p:strVal val="visible"/>
                                      </p:to>
                                    </p:set>
                                    <p:animEffect transition="in" filter="strips(downRight)">
                                      <p:cBhvr>
                                        <p:cTn id="21" dur="500"/>
                                        <p:tgtEl>
                                          <p:spTgt spid="66573"/>
                                        </p:tgtEl>
                                      </p:cBhvr>
                                    </p:animEffect>
                                  </p:childTnLst>
                                </p:cTn>
                              </p:par>
                              <p:par>
                                <p:cTn id="22" presetID="18" presetClass="entr" presetSubtype="6" fill="hold" nodeType="withEffect">
                                  <p:stCondLst>
                                    <p:cond delay="0"/>
                                  </p:stCondLst>
                                  <p:childTnLst>
                                    <p:set>
                                      <p:cBhvr>
                                        <p:cTn id="23" dur="1" fill="hold">
                                          <p:stCondLst>
                                            <p:cond delay="0"/>
                                          </p:stCondLst>
                                        </p:cTn>
                                        <p:tgtEl>
                                          <p:spTgt spid="66574"/>
                                        </p:tgtEl>
                                        <p:attrNameLst>
                                          <p:attrName>style.visibility</p:attrName>
                                        </p:attrNameLst>
                                      </p:cBhvr>
                                      <p:to>
                                        <p:strVal val="visible"/>
                                      </p:to>
                                    </p:set>
                                    <p:animEffect transition="in" filter="strips(downRight)">
                                      <p:cBhvr>
                                        <p:cTn id="24" dur="500"/>
                                        <p:tgtEl>
                                          <p:spTgt spid="66574"/>
                                        </p:tgtEl>
                                      </p:cBhvr>
                                    </p:animEffect>
                                  </p:childTnLst>
                                </p:cTn>
                              </p:par>
                              <p:par>
                                <p:cTn id="25" presetID="18" presetClass="entr" presetSubtype="6" fill="hold" nodeType="withEffect">
                                  <p:stCondLst>
                                    <p:cond delay="0"/>
                                  </p:stCondLst>
                                  <p:childTnLst>
                                    <p:set>
                                      <p:cBhvr>
                                        <p:cTn id="26" dur="1" fill="hold">
                                          <p:stCondLst>
                                            <p:cond delay="0"/>
                                          </p:stCondLst>
                                        </p:cTn>
                                        <p:tgtEl>
                                          <p:spTgt spid="66575"/>
                                        </p:tgtEl>
                                        <p:attrNameLst>
                                          <p:attrName>style.visibility</p:attrName>
                                        </p:attrNameLst>
                                      </p:cBhvr>
                                      <p:to>
                                        <p:strVal val="visible"/>
                                      </p:to>
                                    </p:set>
                                    <p:animEffect transition="in" filter="strips(downRight)">
                                      <p:cBhvr>
                                        <p:cTn id="27" dur="500"/>
                                        <p:tgtEl>
                                          <p:spTgt spid="66575"/>
                                        </p:tgtEl>
                                      </p:cBhvr>
                                    </p:animEffect>
                                  </p:childTnLst>
                                </p:cTn>
                              </p:par>
                              <p:par>
                                <p:cTn id="28" presetID="18" presetClass="entr" presetSubtype="6" fill="hold" nodeType="withEffect">
                                  <p:stCondLst>
                                    <p:cond delay="0"/>
                                  </p:stCondLst>
                                  <p:childTnLst>
                                    <p:set>
                                      <p:cBhvr>
                                        <p:cTn id="29" dur="1" fill="hold">
                                          <p:stCondLst>
                                            <p:cond delay="0"/>
                                          </p:stCondLst>
                                        </p:cTn>
                                        <p:tgtEl>
                                          <p:spTgt spid="66576"/>
                                        </p:tgtEl>
                                        <p:attrNameLst>
                                          <p:attrName>style.visibility</p:attrName>
                                        </p:attrNameLst>
                                      </p:cBhvr>
                                      <p:to>
                                        <p:strVal val="visible"/>
                                      </p:to>
                                    </p:set>
                                    <p:animEffect transition="in" filter="strips(downRight)">
                                      <p:cBhvr>
                                        <p:cTn id="30" dur="500"/>
                                        <p:tgtEl>
                                          <p:spTgt spid="66576"/>
                                        </p:tgtEl>
                                      </p:cBhvr>
                                    </p:animEffect>
                                  </p:childTnLst>
                                </p:cTn>
                              </p:par>
                            </p:childTnLst>
                          </p:cTn>
                        </p:par>
                        <p:par>
                          <p:cTn id="31" fill="hold" nodeType="afterGroup">
                            <p:stCondLst>
                              <p:cond delay="500"/>
                            </p:stCondLst>
                            <p:childTnLst>
                              <p:par>
                                <p:cTn id="32" presetID="18" presetClass="entr" presetSubtype="12" fill="hold" nodeType="afterEffect">
                                  <p:stCondLst>
                                    <p:cond delay="0"/>
                                  </p:stCondLst>
                                  <p:childTnLst>
                                    <p:set>
                                      <p:cBhvr>
                                        <p:cTn id="33" dur="1" fill="hold">
                                          <p:stCondLst>
                                            <p:cond delay="0"/>
                                          </p:stCondLst>
                                        </p:cTn>
                                        <p:tgtEl>
                                          <p:spTgt spid="66568"/>
                                        </p:tgtEl>
                                        <p:attrNameLst>
                                          <p:attrName>style.visibility</p:attrName>
                                        </p:attrNameLst>
                                      </p:cBhvr>
                                      <p:to>
                                        <p:strVal val="visible"/>
                                      </p:to>
                                    </p:set>
                                    <p:animEffect transition="in" filter="strips(downLeft)">
                                      <p:cBhvr>
                                        <p:cTn id="34" dur="500"/>
                                        <p:tgtEl>
                                          <p:spTgt spid="66568"/>
                                        </p:tgtEl>
                                      </p:cBhvr>
                                    </p:animEffect>
                                  </p:childTnLst>
                                </p:cTn>
                              </p:par>
                            </p:childTnLst>
                          </p:cTn>
                        </p:par>
                        <p:par>
                          <p:cTn id="35" fill="hold" nodeType="afterGroup">
                            <p:stCondLst>
                              <p:cond delay="1000"/>
                            </p:stCondLst>
                            <p:childTnLst>
                              <p:par>
                                <p:cTn id="36" presetID="18" presetClass="entr" presetSubtype="12" fill="hold" grpId="0" nodeType="afterEffect">
                                  <p:stCondLst>
                                    <p:cond delay="0"/>
                                  </p:stCondLst>
                                  <p:childTnLst>
                                    <p:set>
                                      <p:cBhvr>
                                        <p:cTn id="37" dur="1" fill="hold">
                                          <p:stCondLst>
                                            <p:cond delay="0"/>
                                          </p:stCondLst>
                                        </p:cTn>
                                        <p:tgtEl>
                                          <p:spTgt spid="66569"/>
                                        </p:tgtEl>
                                        <p:attrNameLst>
                                          <p:attrName>style.visibility</p:attrName>
                                        </p:attrNameLst>
                                      </p:cBhvr>
                                      <p:to>
                                        <p:strVal val="visible"/>
                                      </p:to>
                                    </p:set>
                                    <p:animEffect transition="in" filter="strips(downLeft)">
                                      <p:cBhvr>
                                        <p:cTn id="38" dur="500"/>
                                        <p:tgtEl>
                                          <p:spTgt spid="66569"/>
                                        </p:tgtEl>
                                      </p:cBhvr>
                                    </p:animEffect>
                                  </p:childTnLst>
                                </p:cTn>
                              </p:par>
                            </p:childTnLst>
                          </p:cTn>
                        </p:par>
                        <p:par>
                          <p:cTn id="39" fill="hold" nodeType="afterGroup">
                            <p:stCondLst>
                              <p:cond delay="1500"/>
                            </p:stCondLst>
                            <p:childTnLst>
                              <p:par>
                                <p:cTn id="40" presetID="18" presetClass="entr" presetSubtype="6" fill="hold" nodeType="afterEffect">
                                  <p:stCondLst>
                                    <p:cond delay="0"/>
                                  </p:stCondLst>
                                  <p:childTnLst>
                                    <p:set>
                                      <p:cBhvr>
                                        <p:cTn id="41" dur="1" fill="hold">
                                          <p:stCondLst>
                                            <p:cond delay="0"/>
                                          </p:stCondLst>
                                        </p:cTn>
                                        <p:tgtEl>
                                          <p:spTgt spid="66578"/>
                                        </p:tgtEl>
                                        <p:attrNameLst>
                                          <p:attrName>style.visibility</p:attrName>
                                        </p:attrNameLst>
                                      </p:cBhvr>
                                      <p:to>
                                        <p:strVal val="visible"/>
                                      </p:to>
                                    </p:set>
                                    <p:animEffect transition="in" filter="strips(downRight)">
                                      <p:cBhvr>
                                        <p:cTn id="42" dur="500"/>
                                        <p:tgtEl>
                                          <p:spTgt spid="66578"/>
                                        </p:tgtEl>
                                      </p:cBhvr>
                                    </p:animEffect>
                                  </p:childTnLst>
                                </p:cTn>
                              </p:par>
                              <p:par>
                                <p:cTn id="43" presetID="18" presetClass="entr" presetSubtype="6" fill="hold" nodeType="withEffect">
                                  <p:stCondLst>
                                    <p:cond delay="0"/>
                                  </p:stCondLst>
                                  <p:childTnLst>
                                    <p:set>
                                      <p:cBhvr>
                                        <p:cTn id="44" dur="1" fill="hold">
                                          <p:stCondLst>
                                            <p:cond delay="0"/>
                                          </p:stCondLst>
                                        </p:cTn>
                                        <p:tgtEl>
                                          <p:spTgt spid="66579"/>
                                        </p:tgtEl>
                                        <p:attrNameLst>
                                          <p:attrName>style.visibility</p:attrName>
                                        </p:attrNameLst>
                                      </p:cBhvr>
                                      <p:to>
                                        <p:strVal val="visible"/>
                                      </p:to>
                                    </p:set>
                                    <p:animEffect transition="in" filter="strips(downRight)">
                                      <p:cBhvr>
                                        <p:cTn id="45" dur="500"/>
                                        <p:tgtEl>
                                          <p:spTgt spid="66579"/>
                                        </p:tgtEl>
                                      </p:cBhvr>
                                    </p:animEffect>
                                  </p:childTnLst>
                                </p:cTn>
                              </p:par>
                              <p:par>
                                <p:cTn id="46" presetID="18" presetClass="entr" presetSubtype="6" fill="hold" nodeType="withEffect">
                                  <p:stCondLst>
                                    <p:cond delay="0"/>
                                  </p:stCondLst>
                                  <p:childTnLst>
                                    <p:set>
                                      <p:cBhvr>
                                        <p:cTn id="47" dur="1" fill="hold">
                                          <p:stCondLst>
                                            <p:cond delay="0"/>
                                          </p:stCondLst>
                                        </p:cTn>
                                        <p:tgtEl>
                                          <p:spTgt spid="66580"/>
                                        </p:tgtEl>
                                        <p:attrNameLst>
                                          <p:attrName>style.visibility</p:attrName>
                                        </p:attrNameLst>
                                      </p:cBhvr>
                                      <p:to>
                                        <p:strVal val="visible"/>
                                      </p:to>
                                    </p:set>
                                    <p:animEffect transition="in" filter="strips(downRight)">
                                      <p:cBhvr>
                                        <p:cTn id="48" dur="500"/>
                                        <p:tgtEl>
                                          <p:spTgt spid="66580"/>
                                        </p:tgtEl>
                                      </p:cBhvr>
                                    </p:animEffect>
                                  </p:childTnLst>
                                </p:cTn>
                              </p:par>
                            </p:childTnLst>
                          </p:cTn>
                        </p:par>
                        <p:par>
                          <p:cTn id="49" fill="hold" nodeType="afterGroup">
                            <p:stCondLst>
                              <p:cond delay="2000"/>
                            </p:stCondLst>
                            <p:childTnLst>
                              <p:par>
                                <p:cTn id="50" presetID="18" presetClass="entr" presetSubtype="12" fill="hold" nodeType="afterEffect">
                                  <p:stCondLst>
                                    <p:cond delay="0"/>
                                  </p:stCondLst>
                                  <p:childTnLst>
                                    <p:set>
                                      <p:cBhvr>
                                        <p:cTn id="51" dur="1" fill="hold">
                                          <p:stCondLst>
                                            <p:cond delay="0"/>
                                          </p:stCondLst>
                                        </p:cTn>
                                        <p:tgtEl>
                                          <p:spTgt spid="66570"/>
                                        </p:tgtEl>
                                        <p:attrNameLst>
                                          <p:attrName>style.visibility</p:attrName>
                                        </p:attrNameLst>
                                      </p:cBhvr>
                                      <p:to>
                                        <p:strVal val="visible"/>
                                      </p:to>
                                    </p:set>
                                    <p:animEffect transition="in" filter="strips(downLeft)">
                                      <p:cBhvr>
                                        <p:cTn id="52" dur="500"/>
                                        <p:tgtEl>
                                          <p:spTgt spid="66570"/>
                                        </p:tgtEl>
                                      </p:cBhvr>
                                    </p:animEffect>
                                  </p:childTnLst>
                                </p:cTn>
                              </p:par>
                            </p:childTnLst>
                          </p:cTn>
                        </p:par>
                        <p:par>
                          <p:cTn id="53" fill="hold" nodeType="afterGroup">
                            <p:stCondLst>
                              <p:cond delay="2500"/>
                            </p:stCondLst>
                            <p:childTnLst>
                              <p:par>
                                <p:cTn id="54" presetID="4" presetClass="entr" presetSubtype="16" fill="hold" grpId="0" nodeType="afterEffect">
                                  <p:stCondLst>
                                    <p:cond delay="0"/>
                                  </p:stCondLst>
                                  <p:childTnLst>
                                    <p:set>
                                      <p:cBhvr>
                                        <p:cTn id="55" dur="1" fill="hold">
                                          <p:stCondLst>
                                            <p:cond delay="0"/>
                                          </p:stCondLst>
                                        </p:cTn>
                                        <p:tgtEl>
                                          <p:spTgt spid="66571"/>
                                        </p:tgtEl>
                                        <p:attrNameLst>
                                          <p:attrName>style.visibility</p:attrName>
                                        </p:attrNameLst>
                                      </p:cBhvr>
                                      <p:to>
                                        <p:strVal val="visible"/>
                                      </p:to>
                                    </p:set>
                                    <p:animEffect transition="in" filter="box(in)">
                                      <p:cBhvr>
                                        <p:cTn id="56" dur="500"/>
                                        <p:tgtEl>
                                          <p:spTgt spid="66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animBg="1"/>
      <p:bldP spid="66569" grpId="0" animBg="1"/>
      <p:bldP spid="6657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7" name="Line 9">
            <a:extLst>
              <a:ext uri="{FF2B5EF4-FFF2-40B4-BE49-F238E27FC236}">
                <a16:creationId xmlns:a16="http://schemas.microsoft.com/office/drawing/2014/main" id="{0D0C3CBA-0C2E-40D1-953B-7956ED304206}"/>
              </a:ext>
            </a:extLst>
          </p:cNvPr>
          <p:cNvSpPr>
            <a:spLocks noChangeShapeType="1"/>
          </p:cNvSpPr>
          <p:nvPr/>
        </p:nvSpPr>
        <p:spPr bwMode="auto">
          <a:xfrm>
            <a:off x="5638800" y="3505200"/>
            <a:ext cx="533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37898" name="Line 10">
            <a:extLst>
              <a:ext uri="{FF2B5EF4-FFF2-40B4-BE49-F238E27FC236}">
                <a16:creationId xmlns:a16="http://schemas.microsoft.com/office/drawing/2014/main" id="{F6679A87-D2CA-4849-8243-768059F56787}"/>
              </a:ext>
            </a:extLst>
          </p:cNvPr>
          <p:cNvSpPr>
            <a:spLocks noChangeShapeType="1"/>
          </p:cNvSpPr>
          <p:nvPr/>
        </p:nvSpPr>
        <p:spPr bwMode="auto">
          <a:xfrm>
            <a:off x="5638800" y="3581400"/>
            <a:ext cx="5334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37899" name="Text Box 11">
            <a:extLst>
              <a:ext uri="{FF2B5EF4-FFF2-40B4-BE49-F238E27FC236}">
                <a16:creationId xmlns:a16="http://schemas.microsoft.com/office/drawing/2014/main" id="{E255139A-8EE6-4D8E-A99B-187DB59B541E}"/>
              </a:ext>
            </a:extLst>
          </p:cNvPr>
          <p:cNvSpPr txBox="1">
            <a:spLocks noChangeArrowheads="1"/>
          </p:cNvSpPr>
          <p:nvPr/>
        </p:nvSpPr>
        <p:spPr bwMode="auto">
          <a:xfrm>
            <a:off x="6172200" y="3276600"/>
            <a:ext cx="4419600" cy="91598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None/>
            </a:pPr>
            <a:r>
              <a:rPr lang="en-US" altLang="vi-VN" sz="1800" u="sng">
                <a:solidFill>
                  <a:srgbClr val="FF0000"/>
                </a:solidFill>
              </a:rPr>
              <a:t>Biện pháp nghệ thuật:</a:t>
            </a:r>
            <a:r>
              <a:rPr lang="en-US" altLang="vi-VN" sz="1800">
                <a:solidFill>
                  <a:srgbClr val="000000"/>
                </a:solidFill>
              </a:rPr>
              <a:t> sử dụng liên tưởng, tưởng tượng, so sánh, nhân hóa (ngôi trường tự kể chuyện mình…)</a:t>
            </a:r>
          </a:p>
        </p:txBody>
      </p:sp>
      <p:sp>
        <p:nvSpPr>
          <p:cNvPr id="37900" name="Text Box 12">
            <a:extLst>
              <a:ext uri="{FF2B5EF4-FFF2-40B4-BE49-F238E27FC236}">
                <a16:creationId xmlns:a16="http://schemas.microsoft.com/office/drawing/2014/main" id="{F78D60EF-5263-4150-A6CA-61DAA7019256}"/>
              </a:ext>
            </a:extLst>
          </p:cNvPr>
          <p:cNvSpPr txBox="1">
            <a:spLocks noChangeArrowheads="1"/>
          </p:cNvSpPr>
          <p:nvPr/>
        </p:nvSpPr>
        <p:spPr bwMode="auto">
          <a:xfrm>
            <a:off x="6248400" y="4648200"/>
            <a:ext cx="4343400" cy="91598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None/>
            </a:pPr>
            <a:r>
              <a:rPr lang="en-US" altLang="vi-VN" sz="1800" u="sng">
                <a:solidFill>
                  <a:srgbClr val="FF0000"/>
                </a:solidFill>
              </a:rPr>
              <a:t>Vận dụng miêu tả:</a:t>
            </a:r>
            <a:r>
              <a:rPr lang="en-US" altLang="vi-VN" sz="1800" u="sng">
                <a:solidFill>
                  <a:srgbClr val="000000"/>
                </a:solidFill>
              </a:rPr>
              <a:t> </a:t>
            </a:r>
            <a:r>
              <a:rPr lang="en-US" altLang="vi-VN" sz="1800">
                <a:solidFill>
                  <a:srgbClr val="000000"/>
                </a:solidFill>
              </a:rPr>
              <a:t> dáng vẻ của ngôi trường; màu sắc, không gian, hình khối, cảnh vật xung quanh…</a:t>
            </a:r>
          </a:p>
        </p:txBody>
      </p:sp>
      <p:sp>
        <p:nvSpPr>
          <p:cNvPr id="37901" name="Line 13">
            <a:extLst>
              <a:ext uri="{FF2B5EF4-FFF2-40B4-BE49-F238E27FC236}">
                <a16:creationId xmlns:a16="http://schemas.microsoft.com/office/drawing/2014/main" id="{04C85809-E3FE-4A6C-8683-49E9081298B6}"/>
              </a:ext>
            </a:extLst>
          </p:cNvPr>
          <p:cNvSpPr>
            <a:spLocks noChangeShapeType="1"/>
          </p:cNvSpPr>
          <p:nvPr/>
        </p:nvSpPr>
        <p:spPr bwMode="auto">
          <a:xfrm flipV="1">
            <a:off x="5638800" y="2438400"/>
            <a:ext cx="4572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37902" name="Text Box 14">
            <a:extLst>
              <a:ext uri="{FF2B5EF4-FFF2-40B4-BE49-F238E27FC236}">
                <a16:creationId xmlns:a16="http://schemas.microsoft.com/office/drawing/2014/main" id="{E13FE353-4F95-43D6-B55E-CFACCD4FDD91}"/>
              </a:ext>
            </a:extLst>
          </p:cNvPr>
          <p:cNvSpPr txBox="1">
            <a:spLocks noChangeArrowheads="1"/>
          </p:cNvSpPr>
          <p:nvPr/>
        </p:nvSpPr>
        <p:spPr bwMode="auto">
          <a:xfrm>
            <a:off x="6096000" y="1447801"/>
            <a:ext cx="4419600" cy="146526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None/>
            </a:pPr>
            <a:r>
              <a:rPr lang="en-US" altLang="vi-VN" sz="1800" u="sng">
                <a:solidFill>
                  <a:srgbClr val="FF0000"/>
                </a:solidFill>
              </a:rPr>
              <a:t>Thuyết minh:</a:t>
            </a:r>
            <a:r>
              <a:rPr lang="en-US" altLang="vi-VN" sz="1800">
                <a:solidFill>
                  <a:srgbClr val="000000"/>
                </a:solidFill>
              </a:rPr>
              <a:t> làm nổi bật đặc điểm của ngôi trường: tên, vị trí địa lý, lịch sử hình thành và phát triển, giáo viên, học sinh, quang cảnh,định hướng phát triển của nhà trường trong tương lai…</a:t>
            </a:r>
          </a:p>
        </p:txBody>
      </p:sp>
      <p:pic>
        <p:nvPicPr>
          <p:cNvPr id="37907" name="Picture 19" descr="17092012216">
            <a:extLst>
              <a:ext uri="{FF2B5EF4-FFF2-40B4-BE49-F238E27FC236}">
                <a16:creationId xmlns:a16="http://schemas.microsoft.com/office/drawing/2014/main" id="{128F5996-188D-49F3-B142-8D74E70AD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41148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8" name="Text Box 20">
            <a:extLst>
              <a:ext uri="{FF2B5EF4-FFF2-40B4-BE49-F238E27FC236}">
                <a16:creationId xmlns:a16="http://schemas.microsoft.com/office/drawing/2014/main" id="{9B015BAE-12E1-4988-88A9-635D5DE4249E}"/>
              </a:ext>
            </a:extLst>
          </p:cNvPr>
          <p:cNvSpPr txBox="1">
            <a:spLocks noChangeArrowheads="1"/>
          </p:cNvSpPr>
          <p:nvPr/>
        </p:nvSpPr>
        <p:spPr bwMode="auto">
          <a:xfrm>
            <a:off x="2286000" y="5562601"/>
            <a:ext cx="27432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en-US" altLang="vi-VN" sz="1800">
                <a:solidFill>
                  <a:srgbClr val="000000"/>
                </a:solidFill>
              </a:rPr>
              <a:t>Giới thiệu về trường TH&amp;THCS Cam Thủy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7907"/>
                                        </p:tgtEl>
                                        <p:attrNameLst>
                                          <p:attrName>style.visibility</p:attrName>
                                        </p:attrNameLst>
                                      </p:cBhvr>
                                      <p:to>
                                        <p:strVal val="visible"/>
                                      </p:to>
                                    </p:set>
                                    <p:animEffect transition="in" filter="box(in)">
                                      <p:cBhvr>
                                        <p:cTn id="7" dur="500"/>
                                        <p:tgtEl>
                                          <p:spTgt spid="3790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7908"/>
                                        </p:tgtEl>
                                        <p:attrNameLst>
                                          <p:attrName>style.visibility</p:attrName>
                                        </p:attrNameLst>
                                      </p:cBhvr>
                                      <p:to>
                                        <p:strVal val="visible"/>
                                      </p:to>
                                    </p:set>
                                    <p:animEffect transition="in" filter="box(in)">
                                      <p:cBhvr>
                                        <p:cTn id="10" dur="500"/>
                                        <p:tgtEl>
                                          <p:spTgt spid="3790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37901"/>
                                        </p:tgtEl>
                                        <p:attrNameLst>
                                          <p:attrName>style.visibility</p:attrName>
                                        </p:attrNameLst>
                                      </p:cBhvr>
                                      <p:to>
                                        <p:strVal val="visible"/>
                                      </p:to>
                                    </p:set>
                                    <p:animEffect transition="in" filter="box(in)">
                                      <p:cBhvr>
                                        <p:cTn id="15" dur="500"/>
                                        <p:tgtEl>
                                          <p:spTgt spid="37901"/>
                                        </p:tgtEl>
                                      </p:cBhvr>
                                    </p:animEffect>
                                  </p:childTnLst>
                                </p:cTn>
                              </p:par>
                              <p:par>
                                <p:cTn id="16" presetID="4" presetClass="entr" presetSubtype="16" fill="hold" nodeType="withEffect">
                                  <p:stCondLst>
                                    <p:cond delay="0"/>
                                  </p:stCondLst>
                                  <p:childTnLst>
                                    <p:set>
                                      <p:cBhvr>
                                        <p:cTn id="17" dur="1" fill="hold">
                                          <p:stCondLst>
                                            <p:cond delay="0"/>
                                          </p:stCondLst>
                                        </p:cTn>
                                        <p:tgtEl>
                                          <p:spTgt spid="37897"/>
                                        </p:tgtEl>
                                        <p:attrNameLst>
                                          <p:attrName>style.visibility</p:attrName>
                                        </p:attrNameLst>
                                      </p:cBhvr>
                                      <p:to>
                                        <p:strVal val="visible"/>
                                      </p:to>
                                    </p:set>
                                    <p:animEffect transition="in" filter="box(in)">
                                      <p:cBhvr>
                                        <p:cTn id="18" dur="500"/>
                                        <p:tgtEl>
                                          <p:spTgt spid="37897"/>
                                        </p:tgtEl>
                                      </p:cBhvr>
                                    </p:animEffect>
                                  </p:childTnLst>
                                </p:cTn>
                              </p:par>
                              <p:par>
                                <p:cTn id="19" presetID="4" presetClass="entr" presetSubtype="16" fill="hold" nodeType="withEffect">
                                  <p:stCondLst>
                                    <p:cond delay="0"/>
                                  </p:stCondLst>
                                  <p:childTnLst>
                                    <p:set>
                                      <p:cBhvr>
                                        <p:cTn id="20" dur="1" fill="hold">
                                          <p:stCondLst>
                                            <p:cond delay="0"/>
                                          </p:stCondLst>
                                        </p:cTn>
                                        <p:tgtEl>
                                          <p:spTgt spid="37898"/>
                                        </p:tgtEl>
                                        <p:attrNameLst>
                                          <p:attrName>style.visibility</p:attrName>
                                        </p:attrNameLst>
                                      </p:cBhvr>
                                      <p:to>
                                        <p:strVal val="visible"/>
                                      </p:to>
                                    </p:set>
                                    <p:animEffect transition="in" filter="box(in)">
                                      <p:cBhvr>
                                        <p:cTn id="21" dur="500"/>
                                        <p:tgtEl>
                                          <p:spTgt spid="3789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37902"/>
                                        </p:tgtEl>
                                        <p:attrNameLst>
                                          <p:attrName>style.visibility</p:attrName>
                                        </p:attrNameLst>
                                      </p:cBhvr>
                                      <p:to>
                                        <p:strVal val="visible"/>
                                      </p:to>
                                    </p:set>
                                    <p:animEffect transition="in" filter="box(in)">
                                      <p:cBhvr>
                                        <p:cTn id="26" dur="500"/>
                                        <p:tgtEl>
                                          <p:spTgt spid="3790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7899"/>
                                        </p:tgtEl>
                                        <p:attrNameLst>
                                          <p:attrName>style.visibility</p:attrName>
                                        </p:attrNameLst>
                                      </p:cBhvr>
                                      <p:to>
                                        <p:strVal val="visible"/>
                                      </p:to>
                                    </p:set>
                                    <p:animEffect transition="in" filter="box(in)">
                                      <p:cBhvr>
                                        <p:cTn id="31" dur="500"/>
                                        <p:tgtEl>
                                          <p:spTgt spid="3789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37900"/>
                                        </p:tgtEl>
                                        <p:attrNameLst>
                                          <p:attrName>style.visibility</p:attrName>
                                        </p:attrNameLst>
                                      </p:cBhvr>
                                      <p:to>
                                        <p:strVal val="visible"/>
                                      </p:to>
                                    </p:set>
                                    <p:animEffect transition="in" filter="box(in)">
                                      <p:cBhvr>
                                        <p:cTn id="36" dur="500"/>
                                        <p:tgtEl>
                                          <p:spTgt spid="37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9" grpId="0" animBg="1"/>
      <p:bldP spid="37900" grpId="0" animBg="1"/>
      <p:bldP spid="37902" grpId="0" animBg="1"/>
      <p:bldP spid="3790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4">
            <a:extLst>
              <a:ext uri="{FF2B5EF4-FFF2-40B4-BE49-F238E27FC236}">
                <a16:creationId xmlns:a16="http://schemas.microsoft.com/office/drawing/2014/main" id="{6349FAFD-0D82-4139-A90C-0D6716CC2558}"/>
              </a:ext>
            </a:extLst>
          </p:cNvPr>
          <p:cNvSpPr txBox="1">
            <a:spLocks noChangeArrowheads="1"/>
          </p:cNvSpPr>
          <p:nvPr/>
        </p:nvSpPr>
        <p:spPr bwMode="auto">
          <a:xfrm>
            <a:off x="1524000" y="1981200"/>
            <a:ext cx="594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0" fontAlgn="base" hangingPunct="0">
              <a:spcBef>
                <a:spcPct val="50000"/>
              </a:spcBef>
              <a:spcAft>
                <a:spcPct val="0"/>
              </a:spcAft>
              <a:buNone/>
            </a:pPr>
            <a:r>
              <a:rPr lang="en-US" altLang="en-US" sz="2800" dirty="0">
                <a:solidFill>
                  <a:srgbClr val="0000FF"/>
                </a:solidFill>
                <a:latin typeface="Arial" panose="020B0604020202020204" pitchFamily="34" charset="0"/>
              </a:rPr>
              <a:t>III. HƯỚNG DẪN LUYỆN TẬP</a:t>
            </a:r>
            <a:r>
              <a:rPr lang="en-US" altLang="en-US" dirty="0">
                <a:solidFill>
                  <a:srgbClr val="0000FF"/>
                </a:solidFill>
                <a:latin typeface="Arial" panose="020B0604020202020204" pitchFamily="34" charset="0"/>
              </a:rPr>
              <a:t>:</a:t>
            </a:r>
          </a:p>
        </p:txBody>
      </p:sp>
      <p:sp>
        <p:nvSpPr>
          <p:cNvPr id="5125" name="Text Box 5">
            <a:extLst>
              <a:ext uri="{FF2B5EF4-FFF2-40B4-BE49-F238E27FC236}">
                <a16:creationId xmlns:a16="http://schemas.microsoft.com/office/drawing/2014/main" id="{41C4D22D-6823-4066-B3F1-C15431992774}"/>
              </a:ext>
            </a:extLst>
          </p:cNvPr>
          <p:cNvSpPr txBox="1">
            <a:spLocks noChangeArrowheads="1"/>
          </p:cNvSpPr>
          <p:nvPr/>
        </p:nvSpPr>
        <p:spPr bwMode="auto">
          <a:xfrm>
            <a:off x="1524000" y="2514600"/>
            <a:ext cx="8839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0" fontAlgn="base" hangingPunct="0">
              <a:spcBef>
                <a:spcPct val="50000"/>
              </a:spcBef>
              <a:spcAft>
                <a:spcPct val="0"/>
              </a:spcAft>
              <a:buNone/>
            </a:pPr>
            <a:r>
              <a:rPr lang="en-US" altLang="en-US" sz="2800">
                <a:solidFill>
                  <a:srgbClr val="0000FF"/>
                </a:solidFill>
                <a:latin typeface="Arial" panose="020B0604020202020204" pitchFamily="34" charset="0"/>
              </a:rPr>
              <a:t>7/220</a:t>
            </a:r>
            <a:r>
              <a:rPr lang="en-US" altLang="en-US" sz="2800">
                <a:solidFill>
                  <a:srgbClr val="000000"/>
                </a:solidFill>
                <a:latin typeface="Arial" panose="020B0604020202020204" pitchFamily="34" charset="0"/>
              </a:rPr>
              <a:t>. Các nội dung VB tự sự đã học ở lớp 9 có gì giống và khác so với các nội dung về kiểu văn bản này đã học ở những lớp dưới.</a:t>
            </a:r>
          </a:p>
        </p:txBody>
      </p:sp>
      <p:sp>
        <p:nvSpPr>
          <p:cNvPr id="5126" name="Text Box 6">
            <a:extLst>
              <a:ext uri="{FF2B5EF4-FFF2-40B4-BE49-F238E27FC236}">
                <a16:creationId xmlns:a16="http://schemas.microsoft.com/office/drawing/2014/main" id="{126AA915-1D08-498B-AFC9-6FC5F8066BA1}"/>
              </a:ext>
            </a:extLst>
          </p:cNvPr>
          <p:cNvSpPr txBox="1">
            <a:spLocks noChangeArrowheads="1"/>
          </p:cNvSpPr>
          <p:nvPr/>
        </p:nvSpPr>
        <p:spPr bwMode="auto">
          <a:xfrm>
            <a:off x="1524000" y="3810001"/>
            <a:ext cx="8915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0" fontAlgn="base" hangingPunct="0">
              <a:spcBef>
                <a:spcPct val="50000"/>
              </a:spcBef>
              <a:spcAft>
                <a:spcPct val="0"/>
              </a:spcAft>
              <a:buNone/>
            </a:pPr>
            <a:r>
              <a:rPr lang="en-US" altLang="en-US" sz="2800" dirty="0">
                <a:solidFill>
                  <a:srgbClr val="0000FF"/>
                </a:solidFill>
                <a:latin typeface="Arial" panose="020B0604020202020204" pitchFamily="34" charset="0"/>
              </a:rPr>
              <a:t>8/ 220</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Giải</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thích</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tại</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sao</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trong</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một</a:t>
            </a:r>
            <a:r>
              <a:rPr lang="en-US" altLang="en-US" sz="2800" dirty="0">
                <a:solidFill>
                  <a:srgbClr val="000000"/>
                </a:solidFill>
                <a:latin typeface="Arial" panose="020B0604020202020204" pitchFamily="34" charset="0"/>
              </a:rPr>
              <a:t> VB </a:t>
            </a:r>
            <a:r>
              <a:rPr lang="en-US" altLang="en-US" sz="2800" dirty="0" err="1">
                <a:solidFill>
                  <a:srgbClr val="000000"/>
                </a:solidFill>
                <a:latin typeface="Arial" panose="020B0604020202020204" pitchFamily="34" charset="0"/>
              </a:rPr>
              <a:t>có</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đủ</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các</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yếu</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yếu</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tố</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miêu</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tả</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biểu</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cảm</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nghị</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luận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mà</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vẫn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gọi</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đó</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là</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Vb</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tự</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sự</a:t>
            </a:r>
            <a:r>
              <a:rPr lang="en-US" altLang="en-US" sz="2800" dirty="0">
                <a:solidFill>
                  <a:srgbClr val="000000"/>
                </a:solidFill>
                <a:latin typeface="Arial" panose="020B0604020202020204" pitchFamily="34" charset="0"/>
              </a:rPr>
              <a:t>. Theo </a:t>
            </a:r>
            <a:r>
              <a:rPr lang="en-US" altLang="en-US" sz="2800" dirty="0" err="1">
                <a:solidFill>
                  <a:srgbClr val="000000"/>
                </a:solidFill>
                <a:latin typeface="Arial" panose="020B0604020202020204" pitchFamily="34" charset="0"/>
              </a:rPr>
              <a:t>em</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liệu</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có</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một</a:t>
            </a:r>
            <a:r>
              <a:rPr lang="en-US" altLang="en-US" sz="2800" dirty="0">
                <a:solidFill>
                  <a:srgbClr val="000000"/>
                </a:solidFill>
                <a:latin typeface="Arial" panose="020B0604020202020204" pitchFamily="34" charset="0"/>
              </a:rPr>
              <a:t> VB </a:t>
            </a:r>
            <a:r>
              <a:rPr lang="en-US" altLang="en-US" sz="2800" dirty="0" err="1">
                <a:solidFill>
                  <a:srgbClr val="000000"/>
                </a:solidFill>
                <a:latin typeface="Arial" panose="020B0604020202020204" pitchFamily="34" charset="0"/>
              </a:rPr>
              <a:t>nào</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chỉ</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vận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dụng</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một</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phương</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thức</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biểu</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đạt</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duy</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nhất</a:t>
            </a:r>
            <a:r>
              <a:rPr lang="en-US" altLang="en-US" sz="2800" dirty="0">
                <a:solidFill>
                  <a:srgbClr val="000000"/>
                </a:solidFill>
                <a:latin typeface="Arial" panose="020B0604020202020204" pitchFamily="34" charset="0"/>
              </a:rPr>
              <a:t> hay </a:t>
            </a:r>
            <a:r>
              <a:rPr lang="en-US" altLang="en-US" sz="2800" dirty="0" err="1">
                <a:solidFill>
                  <a:srgbClr val="000000"/>
                </a:solidFill>
                <a:latin typeface="Arial" panose="020B0604020202020204" pitchFamily="34" charset="0"/>
              </a:rPr>
              <a:t>không</a:t>
            </a:r>
            <a:r>
              <a:rPr lang="en-US" altLang="en-US" sz="2800" dirty="0">
                <a:solidFill>
                  <a:srgbClr val="000000"/>
                </a:solidFill>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checkerboard(across)">
                                      <p:cBhvr>
                                        <p:cTn id="7" dur="500"/>
                                        <p:tgtEl>
                                          <p:spTgt spid="51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5125"/>
                                        </p:tgtEl>
                                      </p:cBhvr>
                                    </p:animEffect>
                                    <p:set>
                                      <p:cBhvr>
                                        <p:cTn id="12" dur="1" fill="hold">
                                          <p:stCondLst>
                                            <p:cond delay="499"/>
                                          </p:stCondLst>
                                        </p:cTn>
                                        <p:tgtEl>
                                          <p:spTgt spid="512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checkerboard(across)">
                                      <p:cBhvr>
                                        <p:cTn id="17" dur="500"/>
                                        <p:tgtEl>
                                          <p:spTgt spid="51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5126"/>
                                        </p:tgtEl>
                                      </p:cBhvr>
                                    </p:animEffect>
                                    <p:set>
                                      <p:cBhvr>
                                        <p:cTn id="22" dur="1" fill="hold">
                                          <p:stCondLst>
                                            <p:cond delay="499"/>
                                          </p:stCondLst>
                                        </p:cTn>
                                        <p:tgtEl>
                                          <p:spTgt spid="51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5" grpId="1"/>
      <p:bldP spid="5126" grpId="0"/>
      <p:bldP spid="512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a:extLst>
              <a:ext uri="{FF2B5EF4-FFF2-40B4-BE49-F238E27FC236}">
                <a16:creationId xmlns:a16="http://schemas.microsoft.com/office/drawing/2014/main" id="{EBD45257-6889-42E4-BFC9-9BECEB4823ED}"/>
              </a:ext>
            </a:extLst>
          </p:cNvPr>
          <p:cNvSpPr txBox="1">
            <a:spLocks noChangeArrowheads="1"/>
          </p:cNvSpPr>
          <p:nvPr/>
        </p:nvSpPr>
        <p:spPr bwMode="auto">
          <a:xfrm>
            <a:off x="1524000" y="838201"/>
            <a:ext cx="91440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0" fontAlgn="base" hangingPunct="0">
              <a:spcBef>
                <a:spcPct val="50000"/>
              </a:spcBef>
              <a:spcAft>
                <a:spcPct val="0"/>
              </a:spcAft>
              <a:buNone/>
            </a:pPr>
            <a:r>
              <a:rPr lang="en-US" altLang="en-US" sz="2800">
                <a:solidFill>
                  <a:srgbClr val="0000FF"/>
                </a:solidFill>
                <a:latin typeface="Arial" panose="020B0604020202020204" pitchFamily="34" charset="0"/>
              </a:rPr>
              <a:t>I. THUYẾT MINH</a:t>
            </a:r>
          </a:p>
          <a:p>
            <a:pPr eaLnBrk="0" fontAlgn="base" hangingPunct="0">
              <a:spcBef>
                <a:spcPct val="50000"/>
              </a:spcBef>
              <a:spcAft>
                <a:spcPct val="0"/>
              </a:spcAft>
              <a:buNone/>
            </a:pPr>
            <a:r>
              <a:rPr lang="en-US" altLang="en-US" sz="2800">
                <a:solidFill>
                  <a:srgbClr val="0000FF"/>
                </a:solidFill>
                <a:latin typeface="Arial" panose="020B0604020202020204" pitchFamily="34" charset="0"/>
              </a:rPr>
              <a:t>II. TỰ SỰ:</a:t>
            </a:r>
          </a:p>
          <a:p>
            <a:pPr eaLnBrk="0" fontAlgn="base" hangingPunct="0">
              <a:spcBef>
                <a:spcPct val="50000"/>
              </a:spcBef>
              <a:spcAft>
                <a:spcPct val="0"/>
              </a:spcAft>
              <a:buNone/>
            </a:pPr>
            <a:endParaRPr lang="en-US" altLang="en-US" sz="2800">
              <a:solidFill>
                <a:srgbClr val="0000FF"/>
              </a:solidFill>
              <a:latin typeface="Arial" panose="020B0604020202020204" pitchFamily="34" charset="0"/>
            </a:endParaRPr>
          </a:p>
        </p:txBody>
      </p:sp>
      <p:sp>
        <p:nvSpPr>
          <p:cNvPr id="7171" name="Text Box 4">
            <a:extLst>
              <a:ext uri="{FF2B5EF4-FFF2-40B4-BE49-F238E27FC236}">
                <a16:creationId xmlns:a16="http://schemas.microsoft.com/office/drawing/2014/main" id="{ED4972E5-1280-4552-96D2-87B57BCFBEFA}"/>
              </a:ext>
            </a:extLst>
          </p:cNvPr>
          <p:cNvSpPr txBox="1">
            <a:spLocks noChangeArrowheads="1"/>
          </p:cNvSpPr>
          <p:nvPr/>
        </p:nvSpPr>
        <p:spPr bwMode="auto">
          <a:xfrm>
            <a:off x="1524000" y="1981200"/>
            <a:ext cx="594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0" fontAlgn="base" hangingPunct="0">
              <a:spcBef>
                <a:spcPct val="50000"/>
              </a:spcBef>
              <a:spcAft>
                <a:spcPct val="0"/>
              </a:spcAft>
              <a:buNone/>
            </a:pPr>
            <a:r>
              <a:rPr lang="en-US" altLang="en-US" sz="2800">
                <a:solidFill>
                  <a:srgbClr val="0000FF"/>
                </a:solidFill>
                <a:latin typeface="Arial" panose="020B0604020202020204" pitchFamily="34" charset="0"/>
              </a:rPr>
              <a:t>III. HƯỚNG DẪN LUYỆN TẬP</a:t>
            </a:r>
            <a:r>
              <a:rPr lang="en-US" altLang="en-US">
                <a:solidFill>
                  <a:srgbClr val="0000FF"/>
                </a:solidFill>
                <a:latin typeface="Arial" panose="020B0604020202020204" pitchFamily="34" charset="0"/>
              </a:rPr>
              <a:t>:</a:t>
            </a:r>
          </a:p>
        </p:txBody>
      </p:sp>
      <p:sp>
        <p:nvSpPr>
          <p:cNvPr id="7172" name="Text Box 7">
            <a:extLst>
              <a:ext uri="{FF2B5EF4-FFF2-40B4-BE49-F238E27FC236}">
                <a16:creationId xmlns:a16="http://schemas.microsoft.com/office/drawing/2014/main" id="{CA69F880-FC75-497B-A628-B4D87A6CA774}"/>
              </a:ext>
            </a:extLst>
          </p:cNvPr>
          <p:cNvSpPr txBox="1">
            <a:spLocks noChangeArrowheads="1"/>
          </p:cNvSpPr>
          <p:nvPr/>
        </p:nvSpPr>
        <p:spPr bwMode="auto">
          <a:xfrm>
            <a:off x="1524000" y="2438401"/>
            <a:ext cx="9144000" cy="925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0" fontAlgn="base" hangingPunct="0">
              <a:spcBef>
                <a:spcPct val="0"/>
              </a:spcBef>
              <a:spcAft>
                <a:spcPct val="0"/>
              </a:spcAft>
              <a:buNone/>
            </a:pPr>
            <a:r>
              <a:rPr lang="en-US" altLang="en-US" sz="1800">
                <a:solidFill>
                  <a:srgbClr val="0000FF"/>
                </a:solidFill>
                <a:latin typeface="Arial" panose="020B0604020202020204" pitchFamily="34" charset="0"/>
              </a:rPr>
              <a:t>8/220</a:t>
            </a:r>
            <a:r>
              <a:rPr lang="en-US" altLang="en-US" sz="1800">
                <a:solidFill>
                  <a:srgbClr val="FF0000"/>
                </a:solidFill>
                <a:latin typeface="Arial" panose="020B0604020202020204" pitchFamily="34" charset="0"/>
              </a:rPr>
              <a:t>. </a:t>
            </a:r>
            <a:r>
              <a:rPr lang="en-US" altLang="en-US" sz="1800">
                <a:solidFill>
                  <a:srgbClr val="000000"/>
                </a:solidFill>
                <a:latin typeface="Arial" panose="020B0604020202020204" pitchFamily="34" charset="0"/>
              </a:rPr>
              <a:t>Trong văn bản (tự  sự) có đủ các yếu tố miêu tả, biểu cảm, lập luận mà vẫn gọi đó là văn bản tự  sự. Vì:</a:t>
            </a:r>
          </a:p>
          <a:p>
            <a:pPr eaLnBrk="0" fontAlgn="base" hangingPunct="0">
              <a:spcBef>
                <a:spcPct val="0"/>
              </a:spcBef>
              <a:spcAft>
                <a:spcPct val="0"/>
              </a:spcAft>
              <a:buNone/>
            </a:pPr>
            <a:r>
              <a:rPr lang="en-US" altLang="en-US" sz="1800">
                <a:solidFill>
                  <a:srgbClr val="000000"/>
                </a:solidFill>
                <a:latin typeface="Arial" panose="020B0604020202020204" pitchFamily="34" charset="0"/>
              </a:rPr>
              <a:t>Các yếu tố miêu tả lập luận, biểu cảm chỉ là</a:t>
            </a:r>
            <a:r>
              <a:rPr lang="en-US" altLang="en-US" sz="1800">
                <a:solidFill>
                  <a:srgbClr val="FF0000"/>
                </a:solidFill>
                <a:latin typeface="Arial" panose="020B0604020202020204" pitchFamily="34" charset="0"/>
              </a:rPr>
              <a:t> </a:t>
            </a:r>
            <a:r>
              <a:rPr lang="en-US" altLang="en-US" sz="1800">
                <a:solidFill>
                  <a:srgbClr val="0000FF"/>
                </a:solidFill>
                <a:latin typeface="Arial" panose="020B0604020202020204" pitchFamily="34" charset="0"/>
              </a:rPr>
              <a:t>hỗ trợ</a:t>
            </a:r>
            <a:r>
              <a:rPr lang="en-US" altLang="en-US" sz="1800">
                <a:solidFill>
                  <a:srgbClr val="FF0000"/>
                </a:solidFill>
                <a:latin typeface="Arial" panose="020B0604020202020204" pitchFamily="34" charset="0"/>
              </a:rPr>
              <a:t> </a:t>
            </a:r>
            <a:r>
              <a:rPr lang="en-US" altLang="en-US" sz="1800">
                <a:solidFill>
                  <a:srgbClr val="000000"/>
                </a:solidFill>
                <a:latin typeface="Arial" panose="020B0604020202020204" pitchFamily="34" charset="0"/>
              </a:rPr>
              <a:t>nhằm nổi bật phương thức chính.</a:t>
            </a:r>
          </a:p>
        </p:txBody>
      </p:sp>
      <p:sp>
        <p:nvSpPr>
          <p:cNvPr id="6152" name="Text Box 8">
            <a:extLst>
              <a:ext uri="{FF2B5EF4-FFF2-40B4-BE49-F238E27FC236}">
                <a16:creationId xmlns:a16="http://schemas.microsoft.com/office/drawing/2014/main" id="{C5273610-5C08-4174-913E-E44ECD9B8C29}"/>
              </a:ext>
            </a:extLst>
          </p:cNvPr>
          <p:cNvSpPr txBox="1">
            <a:spLocks noChangeArrowheads="1"/>
          </p:cNvSpPr>
          <p:nvPr/>
        </p:nvSpPr>
        <p:spPr bwMode="auto">
          <a:xfrm>
            <a:off x="1524000" y="4038601"/>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0" fontAlgn="base" hangingPunct="0">
              <a:spcBef>
                <a:spcPct val="0"/>
              </a:spcBef>
              <a:spcAft>
                <a:spcPct val="0"/>
              </a:spcAft>
              <a:buNone/>
            </a:pPr>
            <a:r>
              <a:rPr lang="en-US" altLang="en-US" sz="2400">
                <a:solidFill>
                  <a:srgbClr val="000000"/>
                </a:solidFill>
                <a:latin typeface="Arial" panose="020B0604020202020204" pitchFamily="34" charset="0"/>
              </a:rPr>
              <a:t>- </a:t>
            </a:r>
            <a:r>
              <a:rPr lang="en-US" altLang="en-US" sz="1800">
                <a:solidFill>
                  <a:srgbClr val="000000"/>
                </a:solidFill>
                <a:latin typeface="Arial" panose="020B0604020202020204" pitchFamily="34" charset="0"/>
              </a:rPr>
              <a:t>Gọi tên văn bản </a:t>
            </a:r>
            <a:r>
              <a:rPr lang="en-US" altLang="en-US" sz="1800">
                <a:solidFill>
                  <a:srgbClr val="000000"/>
                </a:solidFill>
                <a:latin typeface="Arial" panose="020B0604020202020204" pitchFamily="34" charset="0"/>
                <a:sym typeface="Symbol" panose="05050102010706020507" pitchFamily="18" charset="2"/>
              </a:rPr>
              <a:t></a:t>
            </a:r>
            <a:r>
              <a:rPr lang="en-US" altLang="en-US" sz="1800">
                <a:solidFill>
                  <a:srgbClr val="000000"/>
                </a:solidFill>
                <a:latin typeface="Arial" panose="020B0604020202020204" pitchFamily="34" charset="0"/>
              </a:rPr>
              <a:t> căn cứ vào phương thức biểu đạt cảm giác</a:t>
            </a:r>
            <a:r>
              <a:rPr lang="en-US" altLang="en-US" sz="2400">
                <a:solidFill>
                  <a:srgbClr val="000000"/>
                </a:solidFill>
                <a:latin typeface="Arial" panose="020B0604020202020204" pitchFamily="34" charset="0"/>
              </a:rPr>
              <a:t>.</a:t>
            </a:r>
          </a:p>
          <a:p>
            <a:pPr eaLnBrk="0" fontAlgn="base" hangingPunct="0">
              <a:spcBef>
                <a:spcPct val="50000"/>
              </a:spcBef>
              <a:spcAft>
                <a:spcPct val="0"/>
              </a:spcAft>
              <a:buNone/>
            </a:pPr>
            <a:endParaRPr lang="en-US" altLang="en-US" sz="2400">
              <a:solidFill>
                <a:srgbClr val="000000"/>
              </a:solidFill>
              <a:latin typeface="Arial" panose="020B0604020202020204" pitchFamily="34" charset="0"/>
            </a:endParaRPr>
          </a:p>
        </p:txBody>
      </p:sp>
      <p:sp>
        <p:nvSpPr>
          <p:cNvPr id="6153" name="Text Box 9">
            <a:extLst>
              <a:ext uri="{FF2B5EF4-FFF2-40B4-BE49-F238E27FC236}">
                <a16:creationId xmlns:a16="http://schemas.microsoft.com/office/drawing/2014/main" id="{B8854868-2E21-4130-A1BA-12819753F840}"/>
              </a:ext>
            </a:extLst>
          </p:cNvPr>
          <p:cNvSpPr txBox="1">
            <a:spLocks noChangeArrowheads="1"/>
          </p:cNvSpPr>
          <p:nvPr/>
        </p:nvSpPr>
        <p:spPr bwMode="auto">
          <a:xfrm>
            <a:off x="1524000" y="4495801"/>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0" fontAlgn="base" hangingPunct="0">
              <a:spcBef>
                <a:spcPct val="0"/>
              </a:spcBef>
              <a:spcAft>
                <a:spcPct val="0"/>
              </a:spcAft>
              <a:buNone/>
            </a:pPr>
            <a:r>
              <a:rPr lang="en-US" altLang="en-US" sz="1800">
                <a:solidFill>
                  <a:srgbClr val="000000"/>
                </a:solidFill>
                <a:latin typeface="Arial" panose="020B0604020202020204" pitchFamily="34" charset="0"/>
              </a:rPr>
              <a:t>- Thực tế khó có một văn bản nào chỉ vận dụng một hình thức biểu đạt.</a:t>
            </a:r>
            <a:r>
              <a:rPr lang="en-US" altLang="en-US" sz="2400">
                <a:solidFill>
                  <a:srgbClr val="000000"/>
                </a:solidFill>
                <a:latin typeface="Arial" panose="020B0604020202020204" pitchFamily="34" charset="0"/>
              </a:rPr>
              <a:t> </a:t>
            </a:r>
          </a:p>
          <a:p>
            <a:pPr eaLnBrk="0" fontAlgn="base" hangingPunct="0">
              <a:spcBef>
                <a:spcPct val="50000"/>
              </a:spcBef>
              <a:spcAft>
                <a:spcPct val="0"/>
              </a:spcAft>
              <a:buNone/>
            </a:pPr>
            <a:endParaRPr lang="en-US" altLang="en-US" sz="2400">
              <a:solidFill>
                <a:srgbClr val="0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checkerboard(across)">
                                      <p:cBhvr>
                                        <p:cTn id="7" dur="500"/>
                                        <p:tgtEl>
                                          <p:spTgt spid="61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53"/>
                                        </p:tgtEl>
                                        <p:attrNameLst>
                                          <p:attrName>style.visibility</p:attrName>
                                        </p:attrNameLst>
                                      </p:cBhvr>
                                      <p:to>
                                        <p:strVal val="visible"/>
                                      </p:to>
                                    </p:set>
                                    <p:animEffect transition="in" filter="checkerboard(across)">
                                      <p:cBhvr>
                                        <p:cTn id="12"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P spid="615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22" name="Group 430">
            <a:extLst>
              <a:ext uri="{FF2B5EF4-FFF2-40B4-BE49-F238E27FC236}">
                <a16:creationId xmlns:a16="http://schemas.microsoft.com/office/drawing/2014/main" id="{D711DD7E-DA93-4C89-9B1F-CC148E27363D}"/>
              </a:ext>
            </a:extLst>
          </p:cNvPr>
          <p:cNvGraphicFramePr>
            <a:graphicFrameLocks noGrp="1"/>
          </p:cNvGraphicFramePr>
          <p:nvPr/>
        </p:nvGraphicFramePr>
        <p:xfrm>
          <a:off x="1752600" y="533400"/>
          <a:ext cx="7772400" cy="5005388"/>
        </p:xfrm>
        <a:graphic>
          <a:graphicData uri="http://schemas.openxmlformats.org/drawingml/2006/table">
            <a:tbl>
              <a:tblPr/>
              <a:tblGrid>
                <a:gridCol w="436563">
                  <a:extLst>
                    <a:ext uri="{9D8B030D-6E8A-4147-A177-3AD203B41FA5}">
                      <a16:colId xmlns:a16="http://schemas.microsoft.com/office/drawing/2014/main" val="20000"/>
                    </a:ext>
                  </a:extLst>
                </a:gridCol>
                <a:gridCol w="1098550">
                  <a:extLst>
                    <a:ext uri="{9D8B030D-6E8A-4147-A177-3AD203B41FA5}">
                      <a16:colId xmlns:a16="http://schemas.microsoft.com/office/drawing/2014/main" val="20001"/>
                    </a:ext>
                  </a:extLst>
                </a:gridCol>
                <a:gridCol w="9398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68387">
                  <a:extLst>
                    <a:ext uri="{9D8B030D-6E8A-4147-A177-3AD203B41FA5}">
                      <a16:colId xmlns:a16="http://schemas.microsoft.com/office/drawing/2014/main" val="20004"/>
                    </a:ext>
                  </a:extLst>
                </a:gridCol>
                <a:gridCol w="1303338">
                  <a:extLst>
                    <a:ext uri="{9D8B030D-6E8A-4147-A177-3AD203B41FA5}">
                      <a16:colId xmlns:a16="http://schemas.microsoft.com/office/drawing/2014/main" val="20005"/>
                    </a:ext>
                  </a:extLst>
                </a:gridCol>
                <a:gridCol w="1062037">
                  <a:extLst>
                    <a:ext uri="{9D8B030D-6E8A-4147-A177-3AD203B41FA5}">
                      <a16:colId xmlns:a16="http://schemas.microsoft.com/office/drawing/2014/main" val="20006"/>
                    </a:ext>
                  </a:extLst>
                </a:gridCol>
                <a:gridCol w="847725">
                  <a:extLst>
                    <a:ext uri="{9D8B030D-6E8A-4147-A177-3AD203B41FA5}">
                      <a16:colId xmlns:a16="http://schemas.microsoft.com/office/drawing/2014/main" val="20007"/>
                    </a:ext>
                  </a:extLst>
                </a:gridCol>
              </a:tblGrid>
              <a:tr h="317457">
                <a:tc rowSpan="2">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Số TT</a:t>
                      </a:r>
                      <a:endParaRPr kumimoji="0" lang="en-US" altLang="en-US" sz="1400" b="1" i="0" u="none" strike="noStrike" cap="none" normalizeH="0" baseline="0">
                        <a:ln>
                          <a:noFill/>
                        </a:ln>
                        <a:solidFill>
                          <a:srgbClr val="0000FF"/>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Kiểu VB chính</a:t>
                      </a:r>
                      <a:endParaRPr kumimoji="0" lang="en-US" altLang="en-US" sz="1400" b="1" i="0" u="none" strike="noStrike" cap="none" normalizeH="0" baseline="0">
                        <a:ln>
                          <a:noFill/>
                        </a:ln>
                        <a:solidFill>
                          <a:srgbClr val="0000FF"/>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Các yếu tố kết hợp  với văn bản chính</a:t>
                      </a:r>
                      <a:endParaRPr kumimoji="0" lang="en-US" altLang="en-US" sz="1400" b="1" i="0" u="none" strike="noStrike" cap="none" normalizeH="0" baseline="0">
                        <a:ln>
                          <a:noFill/>
                        </a:ln>
                        <a:solidFill>
                          <a:srgbClr val="0000FF"/>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8147">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Tự sự</a:t>
                      </a:r>
                      <a:endParaRPr kumimoji="0" lang="en-US" altLang="en-US" sz="1400" b="1" i="0" u="none" strike="noStrike" cap="none" normalizeH="0" baseline="0">
                        <a:ln>
                          <a:noFill/>
                        </a:ln>
                        <a:solidFill>
                          <a:srgbClr val="FF0000"/>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Miêu tả</a:t>
                      </a:r>
                      <a:endParaRPr kumimoji="0" lang="en-US" altLang="en-US" sz="1400" b="1" i="0" u="none" strike="noStrike" cap="none" normalizeH="0" baseline="0">
                        <a:ln>
                          <a:noFill/>
                        </a:ln>
                        <a:solidFill>
                          <a:srgbClr val="FF0000"/>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Nghị luận</a:t>
                      </a:r>
                      <a:endParaRPr kumimoji="0" lang="en-US" altLang="en-US" sz="1400" b="1" i="0" u="none" strike="noStrike" cap="none" normalizeH="0" baseline="0">
                        <a:ln>
                          <a:noFill/>
                        </a:ln>
                        <a:solidFill>
                          <a:srgbClr val="FF0000"/>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Biểu cảm</a:t>
                      </a:r>
                      <a:endParaRPr kumimoji="0" lang="en-US" altLang="en-US" sz="1400" b="1" i="0" u="none" strike="noStrike" cap="none" normalizeH="0" baseline="0">
                        <a:ln>
                          <a:noFill/>
                        </a:ln>
                        <a:solidFill>
                          <a:srgbClr val="FF0000"/>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Thuyết minh</a:t>
                      </a:r>
                      <a:endParaRPr kumimoji="0" lang="en-US" altLang="en-US" sz="1400" b="1" i="0" u="none" strike="noStrike" cap="none" normalizeH="0" baseline="0">
                        <a:ln>
                          <a:noFill/>
                        </a:ln>
                        <a:solidFill>
                          <a:srgbClr val="FF0000"/>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Điều hành</a:t>
                      </a:r>
                      <a:endParaRPr kumimoji="0" lang="en-US" altLang="en-US" sz="1400" b="1" i="0" u="none" strike="noStrike" cap="none" normalizeH="0" baseline="0">
                        <a:ln>
                          <a:noFill/>
                        </a:ln>
                        <a:solidFill>
                          <a:srgbClr val="FF0000"/>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2056">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Tự sự</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92052">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Miêu tả </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x</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92052">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Biểu cảm</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93639">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Thuyết minh</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92052">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Điều hành</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7932">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Nghị luận</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a:t>
                      </a:r>
                      <a:endParaRPr kumimoji="0" lang="en-US" altLang="en-US" sz="1400" b="1"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Comic Sans MS" panose="030F0702030302020204" pitchFamily="66"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4">
            <a:extLst>
              <a:ext uri="{FF2B5EF4-FFF2-40B4-BE49-F238E27FC236}">
                <a16:creationId xmlns:a16="http://schemas.microsoft.com/office/drawing/2014/main" id="{DE323B3D-66E8-4D86-8DB8-8E41E1E2C36B}"/>
              </a:ext>
            </a:extLst>
          </p:cNvPr>
          <p:cNvSpPr txBox="1">
            <a:spLocks noChangeArrowheads="1"/>
          </p:cNvSpPr>
          <p:nvPr/>
        </p:nvSpPr>
        <p:spPr bwMode="auto">
          <a:xfrm>
            <a:off x="1905000" y="1066801"/>
            <a:ext cx="594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0" fontAlgn="base" hangingPunct="0">
              <a:spcBef>
                <a:spcPct val="50000"/>
              </a:spcBef>
              <a:spcAft>
                <a:spcPct val="0"/>
              </a:spcAft>
              <a:buNone/>
            </a:pPr>
            <a:r>
              <a:rPr lang="en-US" altLang="en-US" sz="2800" dirty="0">
                <a:solidFill>
                  <a:srgbClr val="0000FF"/>
                </a:solidFill>
                <a:latin typeface="Arial" panose="020B0604020202020204" pitchFamily="34" charset="0"/>
              </a:rPr>
              <a:t>III.  LUYỆN TẬP:</a:t>
            </a:r>
          </a:p>
        </p:txBody>
      </p:sp>
      <p:sp>
        <p:nvSpPr>
          <p:cNvPr id="9224" name="Text Box 8">
            <a:extLst>
              <a:ext uri="{FF2B5EF4-FFF2-40B4-BE49-F238E27FC236}">
                <a16:creationId xmlns:a16="http://schemas.microsoft.com/office/drawing/2014/main" id="{770CC8F9-BC47-4CF6-B009-9FE4B20FE77E}"/>
              </a:ext>
            </a:extLst>
          </p:cNvPr>
          <p:cNvSpPr txBox="1">
            <a:spLocks noChangeArrowheads="1"/>
          </p:cNvSpPr>
          <p:nvPr/>
        </p:nvSpPr>
        <p:spPr bwMode="auto">
          <a:xfrm>
            <a:off x="1905000" y="2117725"/>
            <a:ext cx="83820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0" fontAlgn="base" hangingPunct="0">
              <a:spcBef>
                <a:spcPct val="50000"/>
              </a:spcBef>
              <a:spcAft>
                <a:spcPct val="0"/>
              </a:spcAft>
              <a:buNone/>
            </a:pPr>
            <a:r>
              <a:rPr lang="en-US" altLang="en-US" sz="2800" dirty="0">
                <a:solidFill>
                  <a:srgbClr val="0000FF"/>
                </a:solidFill>
                <a:latin typeface="Arial" panose="020B0604020202020204" pitchFamily="34" charset="0"/>
              </a:rPr>
              <a:t>10/220</a:t>
            </a:r>
            <a:r>
              <a:rPr lang="en-US" altLang="en-US" sz="2800" dirty="0">
                <a:solidFill>
                  <a:srgbClr val="FF0000"/>
                </a:solidFill>
                <a:latin typeface="Arial" panose="020B0604020202020204" pitchFamily="34" charset="0"/>
              </a:rPr>
              <a:t>. </a:t>
            </a:r>
            <a:r>
              <a:rPr lang="en-US" altLang="en-US" sz="2800" dirty="0" err="1">
                <a:solidFill>
                  <a:srgbClr val="000000"/>
                </a:solidFill>
                <a:latin typeface="Arial" panose="020B0604020202020204" pitchFamily="34" charset="0"/>
              </a:rPr>
              <a:t>Một</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số</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tác</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phẩm</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tự</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sự</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được</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học</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trong</a:t>
            </a:r>
            <a:r>
              <a:rPr lang="en-US" altLang="en-US" sz="2800" dirty="0">
                <a:solidFill>
                  <a:srgbClr val="000000"/>
                </a:solidFill>
                <a:latin typeface="Arial" panose="020B0604020202020204" pitchFamily="34" charset="0"/>
              </a:rPr>
              <a:t> SGK </a:t>
            </a:r>
            <a:r>
              <a:rPr lang="en-US" altLang="en-US" sz="2800" dirty="0" err="1">
                <a:solidFill>
                  <a:srgbClr val="000000"/>
                </a:solidFill>
                <a:latin typeface="Arial" panose="020B0604020202020204" pitchFamily="34" charset="0"/>
              </a:rPr>
              <a:t>Ngữ</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văn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từ</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lớp</a:t>
            </a:r>
            <a:r>
              <a:rPr lang="en-US" altLang="en-US" sz="2800" dirty="0">
                <a:solidFill>
                  <a:srgbClr val="000000"/>
                </a:solidFill>
                <a:latin typeface="Arial" panose="020B0604020202020204" pitchFamily="34" charset="0"/>
              </a:rPr>
              <a:t> 6 </a:t>
            </a:r>
            <a:r>
              <a:rPr lang="en-US" altLang="en-US" sz="2800" dirty="0" err="1">
                <a:solidFill>
                  <a:srgbClr val="000000"/>
                </a:solidFill>
                <a:latin typeface="Arial" panose="020B0604020202020204" pitchFamily="34" charset="0"/>
              </a:rPr>
              <a:t>đến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lpớp</a:t>
            </a:r>
            <a:r>
              <a:rPr lang="en-US" altLang="en-US" sz="2800" dirty="0">
                <a:solidFill>
                  <a:srgbClr val="000000"/>
                </a:solidFill>
                <a:latin typeface="Arial" panose="020B0604020202020204" pitchFamily="34" charset="0"/>
              </a:rPr>
              <a:t> 9 </a:t>
            </a:r>
            <a:r>
              <a:rPr lang="en-US" altLang="en-US" sz="2800" dirty="0" err="1">
                <a:solidFill>
                  <a:srgbClr val="000000"/>
                </a:solidFill>
                <a:latin typeface="Arial" panose="020B0604020202020204" pitchFamily="34" charset="0"/>
              </a:rPr>
              <a:t>không</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phải</a:t>
            </a:r>
            <a:r>
              <a:rPr lang="en-US" altLang="en-US" sz="2800" dirty="0">
                <a:solidFill>
                  <a:srgbClr val="000000"/>
                </a:solidFill>
                <a:latin typeface="Arial" panose="020B0604020202020204" pitchFamily="34" charset="0"/>
              </a:rPr>
              <a:t> bao </a:t>
            </a:r>
            <a:r>
              <a:rPr lang="en-US" altLang="en-US" sz="2800" dirty="0" err="1">
                <a:solidFill>
                  <a:srgbClr val="000000"/>
                </a:solidFill>
                <a:latin typeface="Arial" panose="020B0604020202020204" pitchFamily="34" charset="0"/>
              </a:rPr>
              <a:t>giờ</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cũng</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phân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biệt</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rõ</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bố</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cục</a:t>
            </a:r>
            <a:r>
              <a:rPr lang="en-US" altLang="en-US" sz="2800" dirty="0">
                <a:solidFill>
                  <a:srgbClr val="000000"/>
                </a:solidFill>
                <a:latin typeface="Arial" panose="020B0604020202020204" pitchFamily="34" charset="0"/>
              </a:rPr>
              <a:t> 3 </a:t>
            </a:r>
            <a:r>
              <a:rPr lang="en-US" altLang="en-US" sz="2800" dirty="0" err="1">
                <a:solidFill>
                  <a:srgbClr val="000000"/>
                </a:solidFill>
                <a:latin typeface="Arial" panose="020B0604020202020204" pitchFamily="34" charset="0"/>
              </a:rPr>
              <a:t>phần</a:t>
            </a:r>
            <a:r>
              <a:rPr lang="en-US" altLang="en-US" sz="2800" dirty="0">
                <a:solidFill>
                  <a:srgbClr val="000000"/>
                </a:solidFill>
                <a:latin typeface="Arial" panose="020B0604020202020204" pitchFamily="34" charset="0"/>
              </a:rPr>
              <a:t>: MB, TB, KB. </a:t>
            </a:r>
            <a:r>
              <a:rPr lang="en-US" altLang="en-US" sz="2800" dirty="0" err="1">
                <a:solidFill>
                  <a:srgbClr val="000000"/>
                </a:solidFill>
                <a:latin typeface="Arial" panose="020B0604020202020204" pitchFamily="34" charset="0"/>
              </a:rPr>
              <a:t>Tại</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sao</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bài</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tập</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làm</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văn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tự</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sự</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của</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học</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sinh</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vẫn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phải</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có</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đủ</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ba</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phần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đã</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nêu</a:t>
            </a:r>
            <a:r>
              <a:rPr lang="en-US" altLang="en-US" sz="2800" dirty="0">
                <a:solidFill>
                  <a:srgbClr val="000000"/>
                </a:solidFill>
                <a:latin typeface="Arial" panose="020B0604020202020204" pitchFamily="34" charset="0"/>
              </a:rPr>
              <a:t>?</a:t>
            </a:r>
          </a:p>
        </p:txBody>
      </p:sp>
      <p:sp>
        <p:nvSpPr>
          <p:cNvPr id="9225" name="Text Box 9">
            <a:extLst>
              <a:ext uri="{FF2B5EF4-FFF2-40B4-BE49-F238E27FC236}">
                <a16:creationId xmlns:a16="http://schemas.microsoft.com/office/drawing/2014/main" id="{28732C02-5A1B-48BA-A0CD-D91A6BD4CDFF}"/>
              </a:ext>
            </a:extLst>
          </p:cNvPr>
          <p:cNvSpPr txBox="1">
            <a:spLocks noChangeArrowheads="1"/>
          </p:cNvSpPr>
          <p:nvPr/>
        </p:nvSpPr>
        <p:spPr bwMode="auto">
          <a:xfrm>
            <a:off x="1828800" y="4876800"/>
            <a:ext cx="8839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0" fontAlgn="base" hangingPunct="0">
              <a:spcBef>
                <a:spcPct val="50000"/>
              </a:spcBef>
              <a:spcAft>
                <a:spcPct val="0"/>
              </a:spcAft>
              <a:buNone/>
            </a:pPr>
            <a:r>
              <a:rPr lang="en-US" altLang="en-US" sz="2800" dirty="0">
                <a:solidFill>
                  <a:srgbClr val="0000FF"/>
                </a:solidFill>
                <a:latin typeface="Arial" panose="020B0604020202020204" pitchFamily="34" charset="0"/>
              </a:rPr>
              <a:t>10/220.</a:t>
            </a:r>
            <a:r>
              <a:rPr lang="en-US" altLang="en-US" sz="2800" dirty="0">
                <a:solidFill>
                  <a:srgbClr val="FF0000"/>
                </a:solidFill>
                <a:latin typeface="Arial" panose="020B0604020202020204" pitchFamily="34" charset="0"/>
              </a:rPr>
              <a:t> </a:t>
            </a:r>
            <a:r>
              <a:rPr lang="en-US" altLang="en-US" sz="2800" dirty="0" err="1">
                <a:solidFill>
                  <a:srgbClr val="000000"/>
                </a:solidFill>
                <a:latin typeface="Arial" panose="020B0604020202020204" pitchFamily="34" charset="0"/>
              </a:rPr>
              <a:t>Văn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bản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khi</a:t>
            </a:r>
            <a:r>
              <a:rPr lang="en-US" altLang="en-US" sz="2800" dirty="0">
                <a:solidFill>
                  <a:srgbClr val="000000"/>
                </a:solidFill>
                <a:latin typeface="Arial" panose="020B0604020202020204" pitchFamily="34" charset="0"/>
              </a:rPr>
              <a:t> HS </a:t>
            </a:r>
            <a:r>
              <a:rPr lang="en-US" altLang="en-US" sz="2800" dirty="0" err="1">
                <a:solidFill>
                  <a:srgbClr val="000000"/>
                </a:solidFill>
                <a:latin typeface="Arial" panose="020B0604020202020204" pitchFamily="34" charset="0"/>
              </a:rPr>
              <a:t>viết</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cần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làm</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rõ</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bố</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cục</a:t>
            </a:r>
            <a:r>
              <a:rPr lang="en-US" altLang="en-US" sz="2800" dirty="0">
                <a:solidFill>
                  <a:srgbClr val="000000"/>
                </a:solidFill>
                <a:latin typeface="Arial" panose="020B0604020202020204" pitchFamily="34" charset="0"/>
              </a:rPr>
              <a:t> 3 </a:t>
            </a:r>
            <a:r>
              <a:rPr lang="en-US" altLang="en-US" sz="2800" dirty="0" err="1">
                <a:solidFill>
                  <a:srgbClr val="000000"/>
                </a:solidFill>
                <a:latin typeface="Arial" panose="020B0604020202020204" pitchFamily="34" charset="0"/>
              </a:rPr>
              <a:t>phần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vì</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các</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em</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đang</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rèn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kĩ</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năng</a:t>
            </a:r>
            <a:r>
              <a:rPr lang="en-US" altLang="en-US" sz="2800" dirty="0">
                <a:solidFill>
                  <a:srgbClr val="000000"/>
                </a:solidFill>
                <a:latin typeface="Arial" panose="020B0604020202020204" pitchFamily="34" charset="0"/>
              </a:rPr>
              <a:t> </a:t>
            </a:r>
            <a:r>
              <a:rPr lang="en-US" altLang="en-US" sz="2800" dirty="0">
                <a:solidFill>
                  <a:srgbClr val="000000"/>
                </a:solidFill>
                <a:latin typeface="Arial" panose="020B0604020202020204" pitchFamily="34" charset="0"/>
                <a:sym typeface="Symbol" panose="05050102010706020507" pitchFamily="18" charset="2"/>
              </a:rPr>
              <a:t></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tác</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phẩm</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văn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học</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là</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thể</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hiện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sự</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sáng</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tạo</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rồi</a:t>
            </a:r>
            <a:r>
              <a:rPr lang="en-US" altLang="en-US" sz="2800" dirty="0">
                <a:solidFill>
                  <a:srgbClr val="000000"/>
                </a:solidFill>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grpId="0" nodeType="clickEffect">
                                  <p:stCondLst>
                                    <p:cond delay="0"/>
                                  </p:stCondLst>
                                  <p:childTnLst>
                                    <p:animEffect transition="out" filter="diamond(in)">
                                      <p:cBhvr>
                                        <p:cTn id="6" dur="500"/>
                                        <p:tgtEl>
                                          <p:spTgt spid="9224"/>
                                        </p:tgtEl>
                                      </p:cBhvr>
                                    </p:animEffect>
                                    <p:set>
                                      <p:cBhvr>
                                        <p:cTn id="7" dur="1" fill="hold">
                                          <p:stCondLst>
                                            <p:cond delay="499"/>
                                          </p:stCondLst>
                                        </p:cTn>
                                        <p:tgtEl>
                                          <p:spTgt spid="922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25"/>
                                        </p:tgtEl>
                                        <p:attrNameLst>
                                          <p:attrName>style.visibility</p:attrName>
                                        </p:attrNameLst>
                                      </p:cBhvr>
                                      <p:to>
                                        <p:strVal val="visible"/>
                                      </p:to>
                                    </p:set>
                                    <p:animEffect transition="in" filter="checkerboard(across)">
                                      <p:cBhvr>
                                        <p:cTn id="12" dur="5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89">
            <a:extLst>
              <a:ext uri="{FF2B5EF4-FFF2-40B4-BE49-F238E27FC236}">
                <a16:creationId xmlns:a16="http://schemas.microsoft.com/office/drawing/2014/main" id="{EADC3F71-975E-4885-ABEA-66E1E0DB34E0}"/>
              </a:ext>
            </a:extLst>
          </p:cNvPr>
          <p:cNvSpPr>
            <a:spLocks noChangeArrowheads="1"/>
          </p:cNvSpPr>
          <p:nvPr/>
        </p:nvSpPr>
        <p:spPr bwMode="auto">
          <a:xfrm>
            <a:off x="1524000" y="6096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fontAlgn="base">
              <a:spcBef>
                <a:spcPct val="0"/>
              </a:spcBef>
              <a:spcAft>
                <a:spcPct val="0"/>
              </a:spcAft>
              <a:buNone/>
            </a:pPr>
            <a:r>
              <a:rPr lang="en-US" altLang="vi-VN" sz="2400">
                <a:solidFill>
                  <a:srgbClr val="FF0000"/>
                </a:solidFill>
                <a:latin typeface="Arial" panose="020B0604020202020204" pitchFamily="34" charset="0"/>
              </a:rPr>
              <a:t>* CÂU HỎI ÔN TẬP</a:t>
            </a:r>
          </a:p>
        </p:txBody>
      </p:sp>
      <p:sp>
        <p:nvSpPr>
          <p:cNvPr id="17598" name="Text Box 190">
            <a:extLst>
              <a:ext uri="{FF2B5EF4-FFF2-40B4-BE49-F238E27FC236}">
                <a16:creationId xmlns:a16="http://schemas.microsoft.com/office/drawing/2014/main" id="{D1BED71E-D1AA-4102-A41C-5BF5FF3743B1}"/>
              </a:ext>
            </a:extLst>
          </p:cNvPr>
          <p:cNvSpPr txBox="1">
            <a:spLocks noChangeArrowheads="1"/>
          </p:cNvSpPr>
          <p:nvPr/>
        </p:nvSpPr>
        <p:spPr bwMode="auto">
          <a:xfrm>
            <a:off x="1524000" y="914401"/>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fontAlgn="base">
              <a:spcBef>
                <a:spcPct val="50000"/>
              </a:spcBef>
              <a:spcAft>
                <a:spcPct val="0"/>
              </a:spcAft>
              <a:buNone/>
            </a:pPr>
            <a:r>
              <a:rPr lang="en-US" altLang="vi-VN" sz="2400" u="sng">
                <a:solidFill>
                  <a:srgbClr val="0000FF"/>
                </a:solidFill>
                <a:latin typeface="Arial" panose="020B0604020202020204" pitchFamily="34" charset="0"/>
              </a:rPr>
              <a:t>Câu 4</a:t>
            </a:r>
            <a:r>
              <a:rPr lang="en-US" altLang="vi-VN" sz="2400">
                <a:solidFill>
                  <a:srgbClr val="0000FF"/>
                </a:solidFill>
                <a:latin typeface="Arial" panose="020B0604020202020204" pitchFamily="34" charset="0"/>
              </a:rPr>
              <a:t> : Vai trò, vị trí và tác dụng của các yếu tố miêu tả nội tâm và nghị luận trong văn bản tự sự .</a:t>
            </a:r>
          </a:p>
        </p:txBody>
      </p:sp>
      <p:sp>
        <p:nvSpPr>
          <p:cNvPr id="17600" name="Text Box 192">
            <a:extLst>
              <a:ext uri="{FF2B5EF4-FFF2-40B4-BE49-F238E27FC236}">
                <a16:creationId xmlns:a16="http://schemas.microsoft.com/office/drawing/2014/main" id="{8C81AA26-D63F-4A55-AD76-AE5E1DE15D6C}"/>
              </a:ext>
            </a:extLst>
          </p:cNvPr>
          <p:cNvSpPr txBox="1">
            <a:spLocks noChangeArrowheads="1"/>
          </p:cNvSpPr>
          <p:nvPr/>
        </p:nvSpPr>
        <p:spPr bwMode="auto">
          <a:xfrm>
            <a:off x="1524000" y="1676401"/>
            <a:ext cx="4572000"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fontAlgn="base">
              <a:spcBef>
                <a:spcPct val="50000"/>
              </a:spcBef>
              <a:spcAft>
                <a:spcPct val="0"/>
              </a:spcAft>
            </a:pPr>
            <a:r>
              <a:rPr lang="en-US" altLang="vi-VN" sz="2400" u="sng">
                <a:solidFill>
                  <a:srgbClr val="000000"/>
                </a:solidFill>
                <a:latin typeface="Arial" panose="020B0604020202020204" pitchFamily="34" charset="0"/>
              </a:rPr>
              <a:t>Ví dụ</a:t>
            </a:r>
            <a:r>
              <a:rPr lang="en-US" altLang="vi-VN" sz="2400">
                <a:solidFill>
                  <a:srgbClr val="000000"/>
                </a:solidFill>
                <a:latin typeface="Arial" panose="020B0604020202020204" pitchFamily="34" charset="0"/>
              </a:rPr>
              <a:t> : Thực sự mẹ không lo lắng đến nỗi không ngủ được. Mẹ tin đứa con của mẹ lớn rồi, Mẹ tin vào sự chuẩn bị rất chu đáo cho con trước ngày khai trường. Còn điều gì để lo lắng nữa đâu ! Mẹ không lo, nhưng vẫn không ngủ được,. Cứ nhắm mắt lại là dường như vang bên tai tiếng đọc bài trầm bổng : “ Hằng năm cứ vào cuối thu… Mẹ tôi âu yếm nắm tay tôi dẫn đi trên con đường làng dài và hẹp.”</a:t>
            </a:r>
          </a:p>
          <a:p>
            <a:pPr fontAlgn="base">
              <a:spcBef>
                <a:spcPct val="50000"/>
              </a:spcBef>
              <a:spcAft>
                <a:spcPct val="0"/>
              </a:spcAft>
              <a:buNone/>
            </a:pPr>
            <a:endParaRPr lang="en-US" altLang="vi-VN" sz="2400">
              <a:solidFill>
                <a:srgbClr val="000000"/>
              </a:solidFill>
              <a:latin typeface="Arial" panose="020B0604020202020204" pitchFamily="34" charset="0"/>
            </a:endParaRPr>
          </a:p>
        </p:txBody>
      </p:sp>
      <p:sp>
        <p:nvSpPr>
          <p:cNvPr id="12293" name="Line 194">
            <a:extLst>
              <a:ext uri="{FF2B5EF4-FFF2-40B4-BE49-F238E27FC236}">
                <a16:creationId xmlns:a16="http://schemas.microsoft.com/office/drawing/2014/main" id="{324EE468-10A8-404A-BB69-AABA259A16EE}"/>
              </a:ext>
            </a:extLst>
          </p:cNvPr>
          <p:cNvSpPr>
            <a:spLocks noChangeShapeType="1"/>
          </p:cNvSpPr>
          <p:nvPr/>
        </p:nvSpPr>
        <p:spPr bwMode="auto">
          <a:xfrm>
            <a:off x="5943600" y="1752600"/>
            <a:ext cx="0" cy="510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Comic Sans MS" panose="030F0702030302020204" pitchFamily="66" charset="0"/>
            </a:endParaRPr>
          </a:p>
        </p:txBody>
      </p:sp>
      <p:sp>
        <p:nvSpPr>
          <p:cNvPr id="12294" name="Line 196">
            <a:extLst>
              <a:ext uri="{FF2B5EF4-FFF2-40B4-BE49-F238E27FC236}">
                <a16:creationId xmlns:a16="http://schemas.microsoft.com/office/drawing/2014/main" id="{7767DD67-5DC9-4EE5-9E9D-6E7A1E7D3AE5}"/>
              </a:ext>
            </a:extLst>
          </p:cNvPr>
          <p:cNvSpPr>
            <a:spLocks noChangeShapeType="1"/>
          </p:cNvSpPr>
          <p:nvPr/>
        </p:nvSpPr>
        <p:spPr bwMode="auto">
          <a:xfrm>
            <a:off x="1524000" y="20574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Comic Sans MS" panose="030F0702030302020204" pitchFamily="66" charset="0"/>
            </a:endParaRPr>
          </a:p>
        </p:txBody>
      </p:sp>
      <p:sp>
        <p:nvSpPr>
          <p:cNvPr id="17605" name="Text Box 197">
            <a:extLst>
              <a:ext uri="{FF2B5EF4-FFF2-40B4-BE49-F238E27FC236}">
                <a16:creationId xmlns:a16="http://schemas.microsoft.com/office/drawing/2014/main" id="{8BE0C50B-5BA0-42E3-A862-2CD2B67A6070}"/>
              </a:ext>
            </a:extLst>
          </p:cNvPr>
          <p:cNvSpPr txBox="1">
            <a:spLocks noChangeArrowheads="1"/>
          </p:cNvSpPr>
          <p:nvPr/>
        </p:nvSpPr>
        <p:spPr bwMode="auto">
          <a:xfrm>
            <a:off x="5867400" y="1752600"/>
            <a:ext cx="44958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fontAlgn="base">
              <a:spcBef>
                <a:spcPct val="50000"/>
              </a:spcBef>
              <a:spcAft>
                <a:spcPct val="0"/>
              </a:spcAft>
            </a:pPr>
            <a:r>
              <a:rPr lang="en-US" altLang="vi-VN" sz="2400" u="sng">
                <a:solidFill>
                  <a:srgbClr val="00B200"/>
                </a:solidFill>
                <a:latin typeface="Arial" panose="020B0604020202020204" pitchFamily="34" charset="0"/>
              </a:rPr>
              <a:t>Ví dụ</a:t>
            </a:r>
            <a:r>
              <a:rPr lang="en-US" altLang="vi-VN" sz="2400">
                <a:solidFill>
                  <a:srgbClr val="00B200"/>
                </a:solidFill>
                <a:latin typeface="Arial" panose="020B0604020202020204" pitchFamily="34" charset="0"/>
              </a:rPr>
              <a:t> : Hai người bạn cùng đi qua sa mạc…Anh ta trả lời : Những điều viết lên cát sẽ mau chóng xoá nhòa theo thời gian, nhưng không ai có thể xoá được những đìều tốt đẹp đã được ghi tạc trên đá, trong lòng người. Vậy mỗi chúng ta hãy học cách viết những nỗi đau buồn, thù hận lên cát và khắc ghi những ân nghĩa lên đá.</a:t>
            </a:r>
          </a:p>
        </p:txBody>
      </p:sp>
      <p:sp>
        <p:nvSpPr>
          <p:cNvPr id="17606" name="Text Box 198">
            <a:extLst>
              <a:ext uri="{FF2B5EF4-FFF2-40B4-BE49-F238E27FC236}">
                <a16:creationId xmlns:a16="http://schemas.microsoft.com/office/drawing/2014/main" id="{439F634E-0830-4849-B46C-20A0A3A80876}"/>
              </a:ext>
            </a:extLst>
          </p:cNvPr>
          <p:cNvSpPr txBox="1">
            <a:spLocks noChangeArrowheads="1"/>
          </p:cNvSpPr>
          <p:nvPr/>
        </p:nvSpPr>
        <p:spPr bwMode="auto">
          <a:xfrm>
            <a:off x="5943600" y="5867401"/>
            <a:ext cx="4724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fontAlgn="base">
              <a:spcBef>
                <a:spcPct val="50000"/>
              </a:spcBef>
              <a:spcAft>
                <a:spcPct val="0"/>
              </a:spcAft>
              <a:buNone/>
            </a:pPr>
            <a:r>
              <a:rPr lang="en-US" altLang="vi-VN" sz="2000">
                <a:solidFill>
                  <a:srgbClr val="FF00FF"/>
                </a:solidFill>
                <a:latin typeface="Arial" panose="020B0604020202020204" pitchFamily="34" charset="0"/>
              </a:rPr>
              <a:t>? Đoạn văn tự sự nào có sử dụng yếu tố nghị luận. Đoạn văn tự sự nào có sử dụng yếu tố miêu tả nội tâm ? Vì sao ?</a:t>
            </a:r>
          </a:p>
        </p:txBody>
      </p:sp>
      <p:sp>
        <p:nvSpPr>
          <p:cNvPr id="12297" name="Line 199">
            <a:extLst>
              <a:ext uri="{FF2B5EF4-FFF2-40B4-BE49-F238E27FC236}">
                <a16:creationId xmlns:a16="http://schemas.microsoft.com/office/drawing/2014/main" id="{4F9B2508-3015-4F21-A2FC-3FCBAA76FDAC}"/>
              </a:ext>
            </a:extLst>
          </p:cNvPr>
          <p:cNvSpPr>
            <a:spLocks noChangeShapeType="1"/>
          </p:cNvSpPr>
          <p:nvPr/>
        </p:nvSpPr>
        <p:spPr bwMode="auto">
          <a:xfrm>
            <a:off x="1524000" y="45720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7598">
                                            <p:txEl>
                                              <p:pRg st="0" end="0"/>
                                            </p:txEl>
                                          </p:spTgt>
                                        </p:tgtEl>
                                        <p:attrNameLst>
                                          <p:attrName>style.visibility</p:attrName>
                                        </p:attrNameLst>
                                      </p:cBhvr>
                                      <p:to>
                                        <p:strVal val="visible"/>
                                      </p:to>
                                    </p:set>
                                    <p:animEffect transition="in" filter="checkerboard(across)">
                                      <p:cBhvr>
                                        <p:cTn id="7" dur="500"/>
                                        <p:tgtEl>
                                          <p:spTgt spid="175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7600">
                                            <p:txEl>
                                              <p:pRg st="0" end="0"/>
                                            </p:txEl>
                                          </p:spTgt>
                                        </p:tgtEl>
                                        <p:attrNameLst>
                                          <p:attrName>style.visibility</p:attrName>
                                        </p:attrNameLst>
                                      </p:cBhvr>
                                      <p:to>
                                        <p:strVal val="visible"/>
                                      </p:to>
                                    </p:set>
                                    <p:animEffect transition="in" filter="checkerboard(across)">
                                      <p:cBhvr>
                                        <p:cTn id="12" dur="500"/>
                                        <p:tgtEl>
                                          <p:spTgt spid="1760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7605">
                                            <p:txEl>
                                              <p:pRg st="0" end="0"/>
                                            </p:txEl>
                                          </p:spTgt>
                                        </p:tgtEl>
                                        <p:attrNameLst>
                                          <p:attrName>style.visibility</p:attrName>
                                        </p:attrNameLst>
                                      </p:cBhvr>
                                      <p:to>
                                        <p:strVal val="visible"/>
                                      </p:to>
                                    </p:set>
                                    <p:animEffect transition="in" filter="checkerboard(across)">
                                      <p:cBhvr>
                                        <p:cTn id="17" dur="500"/>
                                        <p:tgtEl>
                                          <p:spTgt spid="1760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7606">
                                            <p:txEl>
                                              <p:pRg st="0" end="0"/>
                                            </p:txEl>
                                          </p:spTgt>
                                        </p:tgtEl>
                                        <p:attrNameLst>
                                          <p:attrName>style.visibility</p:attrName>
                                        </p:attrNameLst>
                                      </p:cBhvr>
                                      <p:to>
                                        <p:strVal val="visible"/>
                                      </p:to>
                                    </p:set>
                                    <p:animEffect transition="in" filter="blinds(horizontal)">
                                      <p:cBhvr>
                                        <p:cTn id="22" dur="500"/>
                                        <p:tgtEl>
                                          <p:spTgt spid="176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88D71A-A1D4-4F71-8EBC-EDFE8F5F468D}"/>
              </a:ext>
            </a:extLst>
          </p:cNvPr>
          <p:cNvSpPr/>
          <p:nvPr/>
        </p:nvSpPr>
        <p:spPr>
          <a:xfrm>
            <a:off x="2362200" y="2209800"/>
            <a:ext cx="7543800" cy="3276600"/>
          </a:xfrm>
          <a:prstGeom prst="rect">
            <a:avLst/>
          </a:prstGeom>
          <a:noFill/>
        </p:spPr>
        <p:txBody>
          <a:bodyPr wrap="none">
            <a:prstTxWarp prst="textCurveUp">
              <a:avLst>
                <a:gd name="adj" fmla="val 21227"/>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defRPr/>
            </a:pPr>
            <a:r>
              <a:rPr lang="en-US" sz="5400" b="1" spc="50" dirty="0">
                <a:ln w="11430"/>
                <a:solidFill>
                  <a:srgbClr val="FF0000"/>
                </a:solidFill>
                <a:effectLst>
                  <a:outerShdw blurRad="76200" dist="50800" dir="5400000" algn="tl" rotWithShape="0">
                    <a:srgbClr val="000000">
                      <a:alpha val="65000"/>
                    </a:srgbClr>
                  </a:outerShdw>
                </a:effectLst>
                <a:latin typeface="Arial" charset="0"/>
              </a:rPr>
              <a:t>ÔN TẬP </a:t>
            </a:r>
            <a:r>
              <a:rPr lang="en-US" sz="5400" b="1" spc="50" dirty="0" err="1">
                <a:ln w="11430"/>
                <a:solidFill>
                  <a:srgbClr val="FF0000"/>
                </a:solidFill>
                <a:effectLst>
                  <a:outerShdw blurRad="76200" dist="50800" dir="5400000" algn="tl" rotWithShape="0">
                    <a:srgbClr val="000000">
                      <a:alpha val="65000"/>
                    </a:srgbClr>
                  </a:outerShdw>
                </a:effectLst>
                <a:latin typeface="Arial" charset="0"/>
              </a:rPr>
              <a:t>TẬP</a:t>
            </a:r>
            <a:r>
              <a:rPr lang="en-US" sz="5400" b="1" spc="50" dirty="0">
                <a:ln w="11430"/>
                <a:solidFill>
                  <a:srgbClr val="FF0000"/>
                </a:solidFill>
                <a:effectLst>
                  <a:outerShdw blurRad="76200" dist="50800" dir="5400000" algn="tl" rotWithShape="0">
                    <a:srgbClr val="000000">
                      <a:alpha val="65000"/>
                    </a:srgbClr>
                  </a:outerShdw>
                </a:effectLst>
                <a:latin typeface="Arial" charset="0"/>
              </a:rPr>
              <a:t> LÀM VĂN</a:t>
            </a:r>
          </a:p>
        </p:txBody>
      </p:sp>
      <p:sp>
        <p:nvSpPr>
          <p:cNvPr id="6" name="Rectangle 5">
            <a:extLst>
              <a:ext uri="{FF2B5EF4-FFF2-40B4-BE49-F238E27FC236}">
                <a16:creationId xmlns:a16="http://schemas.microsoft.com/office/drawing/2014/main" id="{F43A869A-F722-4CF2-8F7A-4D16AC06F2B6}"/>
              </a:ext>
            </a:extLst>
          </p:cNvPr>
          <p:cNvSpPr/>
          <p:nvPr/>
        </p:nvSpPr>
        <p:spPr>
          <a:xfrm>
            <a:off x="3947786" y="902732"/>
            <a:ext cx="3628237"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defRPr/>
            </a:pPr>
            <a:r>
              <a:rPr lang="en-US" sz="5400" b="1" spc="50" dirty="0" err="1">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Arial" charset="0"/>
              </a:rPr>
              <a:t>Tiết</a:t>
            </a:r>
            <a:r>
              <a:rPr lang="en-US" sz="54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Arial" charset="0"/>
              </a:rPr>
              <a:t> 77,78: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ext Box 5">
            <a:extLst>
              <a:ext uri="{FF2B5EF4-FFF2-40B4-BE49-F238E27FC236}">
                <a16:creationId xmlns:a16="http://schemas.microsoft.com/office/drawing/2014/main" id="{61FF8117-39FC-4C53-888D-3DBB36C7C156}"/>
              </a:ext>
            </a:extLst>
          </p:cNvPr>
          <p:cNvSpPr txBox="1">
            <a:spLocks noChangeArrowheads="1"/>
          </p:cNvSpPr>
          <p:nvPr/>
        </p:nvSpPr>
        <p:spPr bwMode="auto">
          <a:xfrm>
            <a:off x="1524000" y="457201"/>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fontAlgn="base">
              <a:spcBef>
                <a:spcPct val="50000"/>
              </a:spcBef>
              <a:spcAft>
                <a:spcPct val="0"/>
              </a:spcAft>
              <a:buNone/>
            </a:pPr>
            <a:r>
              <a:rPr lang="en-US" altLang="vi-VN" sz="2400" u="sng">
                <a:solidFill>
                  <a:srgbClr val="0000FF"/>
                </a:solidFill>
                <a:latin typeface="Arial" panose="020B0604020202020204" pitchFamily="34" charset="0"/>
              </a:rPr>
              <a:t>Ví dụ</a:t>
            </a:r>
            <a:r>
              <a:rPr lang="en-US" altLang="vi-VN" sz="2400">
                <a:solidFill>
                  <a:srgbClr val="0000FF"/>
                </a:solidFill>
                <a:latin typeface="Arial" panose="020B0604020202020204" pitchFamily="34" charset="0"/>
              </a:rPr>
              <a:t> : Lão không hiểu tôi và tôi càng buồn lắm. Những người nghèo nhiều tự ái vẫn thường như thế. Họ dễ tủi thân nên rất hay chạnh lòng. Ta khó mà ở cho vừa ý họ.</a:t>
            </a:r>
          </a:p>
        </p:txBody>
      </p:sp>
      <p:sp>
        <p:nvSpPr>
          <p:cNvPr id="23563" name="Line 11">
            <a:extLst>
              <a:ext uri="{FF2B5EF4-FFF2-40B4-BE49-F238E27FC236}">
                <a16:creationId xmlns:a16="http://schemas.microsoft.com/office/drawing/2014/main" id="{45471C88-E9E6-4CB2-923F-33F2E44BDCB4}"/>
              </a:ext>
            </a:extLst>
          </p:cNvPr>
          <p:cNvSpPr>
            <a:spLocks noChangeShapeType="1"/>
          </p:cNvSpPr>
          <p:nvPr/>
        </p:nvSpPr>
        <p:spPr bwMode="auto">
          <a:xfrm>
            <a:off x="8153400" y="838200"/>
            <a:ext cx="16764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Comic Sans MS" panose="030F0702030302020204" pitchFamily="66" charset="0"/>
            </a:endParaRPr>
          </a:p>
        </p:txBody>
      </p:sp>
      <p:sp>
        <p:nvSpPr>
          <p:cNvPr id="23564" name="Line 12">
            <a:extLst>
              <a:ext uri="{FF2B5EF4-FFF2-40B4-BE49-F238E27FC236}">
                <a16:creationId xmlns:a16="http://schemas.microsoft.com/office/drawing/2014/main" id="{EF021154-0311-42DC-9673-64B7D05513FB}"/>
              </a:ext>
            </a:extLst>
          </p:cNvPr>
          <p:cNvSpPr>
            <a:spLocks noChangeShapeType="1"/>
          </p:cNvSpPr>
          <p:nvPr/>
        </p:nvSpPr>
        <p:spPr bwMode="auto">
          <a:xfrm>
            <a:off x="1524000" y="1219200"/>
            <a:ext cx="88392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Comic Sans MS" panose="030F0702030302020204" pitchFamily="66" charset="0"/>
            </a:endParaRPr>
          </a:p>
        </p:txBody>
      </p:sp>
      <p:sp>
        <p:nvSpPr>
          <p:cNvPr id="23566" name="Line 14">
            <a:extLst>
              <a:ext uri="{FF2B5EF4-FFF2-40B4-BE49-F238E27FC236}">
                <a16:creationId xmlns:a16="http://schemas.microsoft.com/office/drawing/2014/main" id="{E302717F-D367-4F12-91B3-1B21909721F0}"/>
              </a:ext>
            </a:extLst>
          </p:cNvPr>
          <p:cNvSpPr>
            <a:spLocks noChangeShapeType="1"/>
          </p:cNvSpPr>
          <p:nvPr/>
        </p:nvSpPr>
        <p:spPr bwMode="auto">
          <a:xfrm>
            <a:off x="1524000" y="1600200"/>
            <a:ext cx="533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Comic Sans MS" panose="030F0702030302020204" pitchFamily="66" charset="0"/>
            </a:endParaRPr>
          </a:p>
        </p:txBody>
      </p:sp>
      <p:sp>
        <p:nvSpPr>
          <p:cNvPr id="23567" name="Text Box 15">
            <a:extLst>
              <a:ext uri="{FF2B5EF4-FFF2-40B4-BE49-F238E27FC236}">
                <a16:creationId xmlns:a16="http://schemas.microsoft.com/office/drawing/2014/main" id="{73D2E0C0-82BA-4C13-95B7-1D35F67813BE}"/>
              </a:ext>
            </a:extLst>
          </p:cNvPr>
          <p:cNvSpPr txBox="1">
            <a:spLocks noChangeArrowheads="1"/>
          </p:cNvSpPr>
          <p:nvPr/>
        </p:nvSpPr>
        <p:spPr bwMode="auto">
          <a:xfrm>
            <a:off x="1524000"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fontAlgn="base">
              <a:spcBef>
                <a:spcPct val="50000"/>
              </a:spcBef>
              <a:spcAft>
                <a:spcPct val="0"/>
              </a:spcAft>
              <a:buNone/>
            </a:pPr>
            <a:r>
              <a:rPr lang="en-US" altLang="vi-VN" sz="2400">
                <a:solidFill>
                  <a:srgbClr val="FF00FF"/>
                </a:solidFill>
                <a:latin typeface="Arial" panose="020B0604020202020204" pitchFamily="34" charset="0"/>
              </a:rPr>
              <a:t>Đoạn văn tự sự có sử dụng cả miêu tả nội tâm và nghị luận.</a:t>
            </a:r>
          </a:p>
        </p:txBody>
      </p:sp>
      <p:sp>
        <p:nvSpPr>
          <p:cNvPr id="23568" name="Text Box 16">
            <a:extLst>
              <a:ext uri="{FF2B5EF4-FFF2-40B4-BE49-F238E27FC236}">
                <a16:creationId xmlns:a16="http://schemas.microsoft.com/office/drawing/2014/main" id="{2A651476-8198-4815-A5C8-EFEF546FB31B}"/>
              </a:ext>
            </a:extLst>
          </p:cNvPr>
          <p:cNvSpPr txBox="1">
            <a:spLocks noChangeArrowheads="1"/>
          </p:cNvSpPr>
          <p:nvPr/>
        </p:nvSpPr>
        <p:spPr bwMode="auto">
          <a:xfrm>
            <a:off x="1524000" y="1981201"/>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fontAlgn="base">
              <a:spcBef>
                <a:spcPct val="50000"/>
              </a:spcBef>
              <a:spcAft>
                <a:spcPct val="0"/>
              </a:spcAft>
              <a:buNone/>
            </a:pPr>
            <a:r>
              <a:rPr lang="en-US" altLang="vi-VN" sz="2400" u="sng">
                <a:solidFill>
                  <a:srgbClr val="0000FF"/>
                </a:solidFill>
                <a:latin typeface="Arial" panose="020B0604020202020204" pitchFamily="34" charset="0"/>
              </a:rPr>
              <a:t>Câu 5</a:t>
            </a:r>
            <a:r>
              <a:rPr lang="en-US" altLang="vi-VN" sz="2400">
                <a:solidFill>
                  <a:srgbClr val="0000FF"/>
                </a:solidFill>
                <a:latin typeface="Arial" panose="020B0604020202020204" pitchFamily="34" charset="0"/>
              </a:rPr>
              <a:t> : Thế nào là đối thoại, độc thoại và độc thoại nội tâm ? Vai trò, tác dụng và hình thức thể hiện của các yếu tố này trong văn bản tự sự như thế nào ?</a:t>
            </a:r>
          </a:p>
        </p:txBody>
      </p:sp>
      <p:sp>
        <p:nvSpPr>
          <p:cNvPr id="23569" name="Text Box 17">
            <a:extLst>
              <a:ext uri="{FF2B5EF4-FFF2-40B4-BE49-F238E27FC236}">
                <a16:creationId xmlns:a16="http://schemas.microsoft.com/office/drawing/2014/main" id="{E1090757-3AD1-4F71-8C6B-98A371B3637E}"/>
              </a:ext>
            </a:extLst>
          </p:cNvPr>
          <p:cNvSpPr txBox="1">
            <a:spLocks noChangeArrowheads="1"/>
          </p:cNvSpPr>
          <p:nvPr/>
        </p:nvSpPr>
        <p:spPr bwMode="auto">
          <a:xfrm>
            <a:off x="1524000" y="3200401"/>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fontAlgn="base">
              <a:spcBef>
                <a:spcPct val="50000"/>
              </a:spcBef>
              <a:spcAft>
                <a:spcPct val="0"/>
              </a:spcAft>
              <a:buNone/>
            </a:pPr>
            <a:r>
              <a:rPr lang="en-US" altLang="vi-VN" sz="2400" u="sng">
                <a:solidFill>
                  <a:srgbClr val="000000"/>
                </a:solidFill>
                <a:latin typeface="Arial" panose="020B0604020202020204" pitchFamily="34" charset="0"/>
              </a:rPr>
              <a:t>Đối thoại</a:t>
            </a:r>
            <a:r>
              <a:rPr lang="en-US" altLang="vi-VN" sz="2400">
                <a:solidFill>
                  <a:srgbClr val="000000"/>
                </a:solidFill>
                <a:latin typeface="Arial" panose="020B0604020202020204" pitchFamily="34" charset="0"/>
              </a:rPr>
              <a:t> : là hình thưc đối đáp, trò chuyện giữa hai hoặc nhiều người. Trong văn bản tự sự, đối thoại được thể hiện bằng các gạch đầu dòng ở đầu lời trao và lời đáp.</a:t>
            </a:r>
          </a:p>
        </p:txBody>
      </p:sp>
      <p:sp>
        <p:nvSpPr>
          <p:cNvPr id="23570" name="Text Box 18">
            <a:extLst>
              <a:ext uri="{FF2B5EF4-FFF2-40B4-BE49-F238E27FC236}">
                <a16:creationId xmlns:a16="http://schemas.microsoft.com/office/drawing/2014/main" id="{0966564B-32FB-4FE5-8600-AC4DD5CFDD08}"/>
              </a:ext>
            </a:extLst>
          </p:cNvPr>
          <p:cNvSpPr txBox="1">
            <a:spLocks noChangeArrowheads="1"/>
          </p:cNvSpPr>
          <p:nvPr/>
        </p:nvSpPr>
        <p:spPr bwMode="auto">
          <a:xfrm>
            <a:off x="1524000" y="4495800"/>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fontAlgn="base">
              <a:spcBef>
                <a:spcPct val="50000"/>
              </a:spcBef>
              <a:spcAft>
                <a:spcPct val="0"/>
              </a:spcAft>
              <a:buNone/>
            </a:pPr>
            <a:r>
              <a:rPr lang="en-US" altLang="vi-VN" sz="2400" u="sng">
                <a:solidFill>
                  <a:srgbClr val="000000"/>
                </a:solidFill>
                <a:latin typeface="Arial" panose="020B0604020202020204" pitchFamily="34" charset="0"/>
              </a:rPr>
              <a:t>Độc thoại</a:t>
            </a:r>
            <a:r>
              <a:rPr lang="en-US" altLang="vi-VN" sz="2400">
                <a:solidFill>
                  <a:srgbClr val="000000"/>
                </a:solidFill>
                <a:latin typeface="Arial" panose="020B0604020202020204" pitchFamily="34" charset="0"/>
              </a:rPr>
              <a:t> : là lời của một người nào đó nói với chính mình hoặc nói với một ai đó trong tưởng tượng. Trong văn bản tự sự, khi người độc thoại nói thành lời thì phía trước câu nói có gạch đầu dòng ; Còn khi không thành lời thì không có gạch đầu dòng. Trường hợp sau gọi là </a:t>
            </a:r>
            <a:r>
              <a:rPr lang="en-US" altLang="vi-VN" sz="2400" b="1">
                <a:solidFill>
                  <a:srgbClr val="000000"/>
                </a:solidFill>
                <a:latin typeface="Arial" panose="020B0604020202020204" pitchFamily="34" charset="0"/>
              </a:rPr>
              <a:t>độc thoại nội tâm</a:t>
            </a:r>
            <a:r>
              <a:rPr lang="en-US" altLang="vi-VN" sz="2400">
                <a:solidFill>
                  <a:srgbClr val="000000"/>
                </a:solidFill>
                <a:latin typeface="Arial" panose="020B0604020202020204" pitchFamily="34" charset="0"/>
              </a:rPr>
              <a:t>.</a:t>
            </a:r>
          </a:p>
        </p:txBody>
      </p:sp>
      <p:sp>
        <p:nvSpPr>
          <p:cNvPr id="13322" name="Line 19">
            <a:extLst>
              <a:ext uri="{FF2B5EF4-FFF2-40B4-BE49-F238E27FC236}">
                <a16:creationId xmlns:a16="http://schemas.microsoft.com/office/drawing/2014/main" id="{FE42C85C-D0B8-43F4-B791-0A2EDA8C5EC8}"/>
              </a:ext>
            </a:extLst>
          </p:cNvPr>
          <p:cNvSpPr>
            <a:spLocks noChangeShapeType="1"/>
          </p:cNvSpPr>
          <p:nvPr/>
        </p:nvSpPr>
        <p:spPr bwMode="auto">
          <a:xfrm>
            <a:off x="1524000" y="45720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Effect transition="in" filter="blinds(horizontal)">
                                      <p:cBhvr>
                                        <p:cTn id="7" dur="500"/>
                                        <p:tgtEl>
                                          <p:spTgt spid="2355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3567">
                                            <p:txEl>
                                              <p:pRg st="0" end="0"/>
                                            </p:txEl>
                                          </p:spTgt>
                                        </p:tgtEl>
                                        <p:attrNameLst>
                                          <p:attrName>style.visibility</p:attrName>
                                        </p:attrNameLst>
                                      </p:cBhvr>
                                      <p:to>
                                        <p:strVal val="visible"/>
                                      </p:to>
                                    </p:set>
                                    <p:animEffect transition="in" filter="checkerboard(across)">
                                      <p:cBhvr>
                                        <p:cTn id="12" dur="500"/>
                                        <p:tgtEl>
                                          <p:spTgt spid="235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3563"/>
                                        </p:tgtEl>
                                        <p:attrNameLst>
                                          <p:attrName>style.visibility</p:attrName>
                                        </p:attrNameLst>
                                      </p:cBhvr>
                                      <p:to>
                                        <p:strVal val="visible"/>
                                      </p:to>
                                    </p:set>
                                    <p:animEffect transition="in" filter="box(in)">
                                      <p:cBhvr>
                                        <p:cTn id="17" dur="500"/>
                                        <p:tgtEl>
                                          <p:spTgt spid="235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3564"/>
                                        </p:tgtEl>
                                        <p:attrNameLst>
                                          <p:attrName>style.visibility</p:attrName>
                                        </p:attrNameLst>
                                      </p:cBhvr>
                                      <p:to>
                                        <p:strVal val="visible"/>
                                      </p:to>
                                    </p:set>
                                    <p:animEffect transition="in" filter="box(in)">
                                      <p:cBhvr>
                                        <p:cTn id="22" dur="500"/>
                                        <p:tgtEl>
                                          <p:spTgt spid="235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3566"/>
                                        </p:tgtEl>
                                        <p:attrNameLst>
                                          <p:attrName>style.visibility</p:attrName>
                                        </p:attrNameLst>
                                      </p:cBhvr>
                                      <p:to>
                                        <p:strVal val="visible"/>
                                      </p:to>
                                    </p:set>
                                    <p:animEffect transition="in" filter="box(in)">
                                      <p:cBhvr>
                                        <p:cTn id="27" dur="500"/>
                                        <p:tgtEl>
                                          <p:spTgt spid="2356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23568">
                                            <p:txEl>
                                              <p:pRg st="0" end="0"/>
                                            </p:txEl>
                                          </p:spTgt>
                                        </p:tgtEl>
                                        <p:attrNameLst>
                                          <p:attrName>style.visibility</p:attrName>
                                        </p:attrNameLst>
                                      </p:cBhvr>
                                      <p:to>
                                        <p:strVal val="visible"/>
                                      </p:to>
                                    </p:set>
                                    <p:animEffect transition="in" filter="box(in)">
                                      <p:cBhvr>
                                        <p:cTn id="32" dur="500"/>
                                        <p:tgtEl>
                                          <p:spTgt spid="23568">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23569">
                                            <p:txEl>
                                              <p:pRg st="0" end="0"/>
                                            </p:txEl>
                                          </p:spTgt>
                                        </p:tgtEl>
                                        <p:attrNameLst>
                                          <p:attrName>style.visibility</p:attrName>
                                        </p:attrNameLst>
                                      </p:cBhvr>
                                      <p:to>
                                        <p:strVal val="visible"/>
                                      </p:to>
                                    </p:set>
                                    <p:animEffect transition="in" filter="box(in)">
                                      <p:cBhvr>
                                        <p:cTn id="37" dur="500"/>
                                        <p:tgtEl>
                                          <p:spTgt spid="23569">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23570">
                                            <p:txEl>
                                              <p:pRg st="0" end="0"/>
                                            </p:txEl>
                                          </p:spTgt>
                                        </p:tgtEl>
                                        <p:attrNameLst>
                                          <p:attrName>style.visibility</p:attrName>
                                        </p:attrNameLst>
                                      </p:cBhvr>
                                      <p:to>
                                        <p:strVal val="visible"/>
                                      </p:to>
                                    </p:set>
                                    <p:animEffect transition="in" filter="box(in)">
                                      <p:cBhvr>
                                        <p:cTn id="42" dur="500"/>
                                        <p:tgtEl>
                                          <p:spTgt spid="235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Line 3">
            <a:extLst>
              <a:ext uri="{FF2B5EF4-FFF2-40B4-BE49-F238E27FC236}">
                <a16:creationId xmlns:a16="http://schemas.microsoft.com/office/drawing/2014/main" id="{E02DB6B4-9C9C-4BC1-91F8-1B58590B8854}"/>
              </a:ext>
            </a:extLst>
          </p:cNvPr>
          <p:cNvSpPr>
            <a:spLocks noChangeShapeType="1"/>
          </p:cNvSpPr>
          <p:nvPr/>
        </p:nvSpPr>
        <p:spPr bwMode="auto">
          <a:xfrm>
            <a:off x="1524000" y="60960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Comic Sans MS" panose="030F0702030302020204" pitchFamily="66" charset="0"/>
            </a:endParaRPr>
          </a:p>
        </p:txBody>
      </p:sp>
      <p:sp>
        <p:nvSpPr>
          <p:cNvPr id="7172" name="Text Box 4">
            <a:extLst>
              <a:ext uri="{FF2B5EF4-FFF2-40B4-BE49-F238E27FC236}">
                <a16:creationId xmlns:a16="http://schemas.microsoft.com/office/drawing/2014/main" id="{C5645A31-48B4-4543-987B-46017114619C}"/>
              </a:ext>
            </a:extLst>
          </p:cNvPr>
          <p:cNvSpPr txBox="1">
            <a:spLocks noChangeArrowheads="1"/>
          </p:cNvSpPr>
          <p:nvPr/>
        </p:nvSpPr>
        <p:spPr bwMode="auto">
          <a:xfrm>
            <a:off x="6172200" y="685801"/>
            <a:ext cx="4495800" cy="35972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fontAlgn="base">
              <a:spcBef>
                <a:spcPct val="50000"/>
              </a:spcBef>
              <a:spcAft>
                <a:spcPct val="0"/>
              </a:spcAft>
              <a:buNone/>
            </a:pPr>
            <a:endParaRPr lang="en-US" altLang="vi-VN" sz="2000" b="1">
              <a:solidFill>
                <a:srgbClr val="0000FF"/>
              </a:solidFill>
              <a:latin typeface="Times New Roman" panose="02020603050405020304" pitchFamily="18" charset="0"/>
            </a:endParaRPr>
          </a:p>
          <a:p>
            <a:pPr fontAlgn="base">
              <a:spcBef>
                <a:spcPct val="50000"/>
              </a:spcBef>
              <a:spcAft>
                <a:spcPct val="0"/>
              </a:spcAft>
              <a:buNone/>
            </a:pPr>
            <a:endParaRPr lang="en-US" altLang="vi-VN" sz="2000" b="1">
              <a:solidFill>
                <a:srgbClr val="0000FF"/>
              </a:solidFill>
              <a:latin typeface="Times New Roman" panose="02020603050405020304" pitchFamily="18" charset="0"/>
            </a:endParaRPr>
          </a:p>
          <a:p>
            <a:pPr fontAlgn="base">
              <a:spcBef>
                <a:spcPct val="50000"/>
              </a:spcBef>
              <a:spcAft>
                <a:spcPct val="0"/>
              </a:spcAft>
              <a:buNone/>
            </a:pPr>
            <a:endParaRPr lang="en-US" altLang="vi-VN" sz="2000" b="1">
              <a:solidFill>
                <a:srgbClr val="0000FF"/>
              </a:solidFill>
              <a:latin typeface="Times New Roman" panose="02020603050405020304" pitchFamily="18" charset="0"/>
            </a:endParaRPr>
          </a:p>
          <a:p>
            <a:pPr fontAlgn="base">
              <a:spcBef>
                <a:spcPct val="50000"/>
              </a:spcBef>
              <a:spcAft>
                <a:spcPct val="0"/>
              </a:spcAft>
              <a:buNone/>
            </a:pPr>
            <a:endParaRPr lang="en-US" altLang="vi-VN" sz="2000" b="1">
              <a:solidFill>
                <a:srgbClr val="0000FF"/>
              </a:solidFill>
              <a:latin typeface="Times New Roman" panose="02020603050405020304" pitchFamily="18" charset="0"/>
            </a:endParaRPr>
          </a:p>
          <a:p>
            <a:pPr fontAlgn="base">
              <a:spcBef>
                <a:spcPct val="50000"/>
              </a:spcBef>
              <a:spcAft>
                <a:spcPct val="0"/>
              </a:spcAft>
              <a:buNone/>
            </a:pPr>
            <a:endParaRPr lang="en-US" altLang="vi-VN" sz="2000" b="1">
              <a:solidFill>
                <a:srgbClr val="0000FF"/>
              </a:solidFill>
              <a:latin typeface="Times New Roman" panose="02020603050405020304" pitchFamily="18" charset="0"/>
            </a:endParaRPr>
          </a:p>
          <a:p>
            <a:pPr fontAlgn="base">
              <a:spcBef>
                <a:spcPct val="50000"/>
              </a:spcBef>
              <a:spcAft>
                <a:spcPct val="0"/>
              </a:spcAft>
              <a:buNone/>
            </a:pPr>
            <a:endParaRPr lang="en-US" altLang="vi-VN" sz="2000" b="1">
              <a:solidFill>
                <a:srgbClr val="0000FF"/>
              </a:solidFill>
              <a:latin typeface="Times New Roman" panose="02020603050405020304" pitchFamily="18" charset="0"/>
            </a:endParaRPr>
          </a:p>
          <a:p>
            <a:pPr fontAlgn="base">
              <a:spcBef>
                <a:spcPct val="50000"/>
              </a:spcBef>
              <a:spcAft>
                <a:spcPct val="0"/>
              </a:spcAft>
              <a:buNone/>
            </a:pPr>
            <a:endParaRPr lang="en-US" altLang="vi-VN" sz="2000" b="1">
              <a:solidFill>
                <a:srgbClr val="0000FF"/>
              </a:solidFill>
              <a:latin typeface="Times New Roman" panose="02020603050405020304" pitchFamily="18" charset="0"/>
            </a:endParaRPr>
          </a:p>
          <a:p>
            <a:pPr fontAlgn="base">
              <a:spcBef>
                <a:spcPct val="50000"/>
              </a:spcBef>
              <a:spcAft>
                <a:spcPct val="0"/>
              </a:spcAft>
              <a:buNone/>
            </a:pPr>
            <a:endParaRPr lang="en-US" altLang="vi-VN" sz="2000" b="1">
              <a:solidFill>
                <a:srgbClr val="0000FF"/>
              </a:solidFill>
              <a:latin typeface="Times New Roman" panose="02020603050405020304" pitchFamily="18" charset="0"/>
            </a:endParaRPr>
          </a:p>
        </p:txBody>
      </p:sp>
      <p:sp>
        <p:nvSpPr>
          <p:cNvPr id="14340" name="Line 5">
            <a:extLst>
              <a:ext uri="{FF2B5EF4-FFF2-40B4-BE49-F238E27FC236}">
                <a16:creationId xmlns:a16="http://schemas.microsoft.com/office/drawing/2014/main" id="{92B875F8-B9DA-4834-97EF-481BC6097F43}"/>
              </a:ext>
            </a:extLst>
          </p:cNvPr>
          <p:cNvSpPr>
            <a:spLocks noChangeShapeType="1"/>
          </p:cNvSpPr>
          <p:nvPr/>
        </p:nvSpPr>
        <p:spPr bwMode="auto">
          <a:xfrm>
            <a:off x="6096000" y="838200"/>
            <a:ext cx="0" cy="601980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Comic Sans MS" panose="030F0702030302020204" pitchFamily="66" charset="0"/>
            </a:endParaRPr>
          </a:p>
        </p:txBody>
      </p:sp>
      <p:sp>
        <p:nvSpPr>
          <p:cNvPr id="14341" name="Line 6">
            <a:extLst>
              <a:ext uri="{FF2B5EF4-FFF2-40B4-BE49-F238E27FC236}">
                <a16:creationId xmlns:a16="http://schemas.microsoft.com/office/drawing/2014/main" id="{673C0A71-4489-4E41-865E-16712FA03953}"/>
              </a:ext>
            </a:extLst>
          </p:cNvPr>
          <p:cNvSpPr>
            <a:spLocks noChangeShapeType="1"/>
          </p:cNvSpPr>
          <p:nvPr/>
        </p:nvSpPr>
        <p:spPr bwMode="auto">
          <a:xfrm>
            <a:off x="6172200" y="838200"/>
            <a:ext cx="0" cy="6019800"/>
          </a:xfrm>
          <a:prstGeom prst="line">
            <a:avLst/>
          </a:prstGeom>
          <a:noFill/>
          <a:ln w="7620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Comic Sans MS" panose="030F0702030302020204" pitchFamily="66" charset="0"/>
            </a:endParaRPr>
          </a:p>
        </p:txBody>
      </p:sp>
      <p:sp>
        <p:nvSpPr>
          <p:cNvPr id="14342" name="Text Box 7">
            <a:extLst>
              <a:ext uri="{FF2B5EF4-FFF2-40B4-BE49-F238E27FC236}">
                <a16:creationId xmlns:a16="http://schemas.microsoft.com/office/drawing/2014/main" id="{165929EF-9924-4FE9-9C0F-F2EBB8831FAD}"/>
              </a:ext>
            </a:extLst>
          </p:cNvPr>
          <p:cNvSpPr txBox="1">
            <a:spLocks noChangeArrowheads="1"/>
          </p:cNvSpPr>
          <p:nvPr/>
        </p:nvSpPr>
        <p:spPr bwMode="auto">
          <a:xfrm>
            <a:off x="6324600" y="609600"/>
            <a:ext cx="4343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fontAlgn="base">
              <a:spcBef>
                <a:spcPct val="50000"/>
              </a:spcBef>
              <a:spcAft>
                <a:spcPct val="0"/>
              </a:spcAft>
              <a:buNone/>
            </a:pPr>
            <a:r>
              <a:rPr lang="en-US" altLang="vi-VN" sz="2400">
                <a:solidFill>
                  <a:srgbClr val="0000FF"/>
                </a:solidFill>
                <a:latin typeface="Arial" panose="020B0604020202020204" pitchFamily="34" charset="0"/>
              </a:rPr>
              <a:t>? Vai trò, tác dụng và hình thức thể hiện các yếu tố này trong văn bản tự sự như thế nào .</a:t>
            </a:r>
          </a:p>
        </p:txBody>
      </p:sp>
      <p:sp>
        <p:nvSpPr>
          <p:cNvPr id="14343" name="Text Box 8">
            <a:extLst>
              <a:ext uri="{FF2B5EF4-FFF2-40B4-BE49-F238E27FC236}">
                <a16:creationId xmlns:a16="http://schemas.microsoft.com/office/drawing/2014/main" id="{D8E3A48D-98F6-469C-AD26-BF61F2332D1C}"/>
              </a:ext>
            </a:extLst>
          </p:cNvPr>
          <p:cNvSpPr txBox="1">
            <a:spLocks noChangeArrowheads="1"/>
          </p:cNvSpPr>
          <p:nvPr/>
        </p:nvSpPr>
        <p:spPr bwMode="auto">
          <a:xfrm>
            <a:off x="1524000" y="6858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fontAlgn="base">
              <a:spcBef>
                <a:spcPct val="50000"/>
              </a:spcBef>
              <a:spcAft>
                <a:spcPct val="0"/>
              </a:spcAft>
              <a:buNone/>
            </a:pPr>
            <a:endParaRPr lang="vi-VN" altLang="vi-VN" sz="2400">
              <a:solidFill>
                <a:srgbClr val="000000"/>
              </a:solidFill>
              <a:latin typeface="Arial" panose="020B0604020202020204" pitchFamily="34" charset="0"/>
            </a:endParaRPr>
          </a:p>
        </p:txBody>
      </p:sp>
      <p:sp>
        <p:nvSpPr>
          <p:cNvPr id="14344" name="Text Box 9">
            <a:extLst>
              <a:ext uri="{FF2B5EF4-FFF2-40B4-BE49-F238E27FC236}">
                <a16:creationId xmlns:a16="http://schemas.microsoft.com/office/drawing/2014/main" id="{47682F59-D06E-45E6-AF49-7186A3F28BF2}"/>
              </a:ext>
            </a:extLst>
          </p:cNvPr>
          <p:cNvSpPr txBox="1">
            <a:spLocks noChangeArrowheads="1"/>
          </p:cNvSpPr>
          <p:nvPr/>
        </p:nvSpPr>
        <p:spPr bwMode="auto">
          <a:xfrm>
            <a:off x="1524000" y="609601"/>
            <a:ext cx="4343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fontAlgn="base">
              <a:spcBef>
                <a:spcPct val="50000"/>
              </a:spcBef>
              <a:spcAft>
                <a:spcPct val="0"/>
              </a:spcAft>
              <a:buNone/>
            </a:pPr>
            <a:r>
              <a:rPr lang="en-US" altLang="vi-VN" sz="2400">
                <a:solidFill>
                  <a:srgbClr val="0000FF"/>
                </a:solidFill>
                <a:latin typeface="Arial" panose="020B0604020202020204" pitchFamily="34" charset="0"/>
              </a:rPr>
              <a:t>* Vai trò, tác dụng và hình thức thể hiện trong văn bản tự sự :</a:t>
            </a:r>
          </a:p>
        </p:txBody>
      </p:sp>
      <p:sp>
        <p:nvSpPr>
          <p:cNvPr id="7178" name="Text Box 10">
            <a:extLst>
              <a:ext uri="{FF2B5EF4-FFF2-40B4-BE49-F238E27FC236}">
                <a16:creationId xmlns:a16="http://schemas.microsoft.com/office/drawing/2014/main" id="{BEB753C1-3B9D-4417-AA31-0C552EF3FC9F}"/>
              </a:ext>
            </a:extLst>
          </p:cNvPr>
          <p:cNvSpPr txBox="1">
            <a:spLocks noChangeArrowheads="1"/>
          </p:cNvSpPr>
          <p:nvPr/>
        </p:nvSpPr>
        <p:spPr bwMode="auto">
          <a:xfrm>
            <a:off x="1524000" y="1905000"/>
            <a:ext cx="44958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fontAlgn="base">
              <a:spcBef>
                <a:spcPct val="50000"/>
              </a:spcBef>
              <a:spcAft>
                <a:spcPct val="0"/>
              </a:spcAft>
              <a:buFontTx/>
              <a:buChar char="-"/>
            </a:pPr>
            <a:r>
              <a:rPr lang="en-US" altLang="vi-VN" sz="2400">
                <a:solidFill>
                  <a:srgbClr val="703DFF"/>
                </a:solidFill>
                <a:latin typeface="Arial" panose="020B0604020202020204" pitchFamily="34" charset="0"/>
              </a:rPr>
              <a:t> Đi sâu vào nội tâm nhân vật để thấy rõ diễn biến tâm lí nhân vật, bộc lộ được tình cảm của nhân vật. </a:t>
            </a:r>
          </a:p>
          <a:p>
            <a:pPr fontAlgn="base">
              <a:spcBef>
                <a:spcPct val="50000"/>
              </a:spcBef>
              <a:spcAft>
                <a:spcPct val="0"/>
              </a:spcAft>
              <a:buFontTx/>
              <a:buChar char="-"/>
            </a:pPr>
            <a:r>
              <a:rPr lang="en-US" altLang="vi-VN" sz="2400">
                <a:solidFill>
                  <a:srgbClr val="703DFF"/>
                </a:solidFill>
                <a:latin typeface="Arial" panose="020B0604020202020204" pitchFamily="34" charset="0"/>
              </a:rPr>
              <a:t> Giúp bài văn thêm sinh động tạo câu chuyện có không khí như cuộc sống thật.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edge">
                                      <p:cBhvr>
                                        <p:cTn id="7" dur="2000"/>
                                        <p:tgtEl>
                                          <p:spTgt spid="71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fade">
                                      <p:cBhvr>
                                        <p:cTn id="12" dur="2000"/>
                                        <p:tgtEl>
                                          <p:spTgt spid="71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7178">
                                            <p:txEl>
                                              <p:pRg st="0" end="0"/>
                                            </p:txEl>
                                          </p:spTgt>
                                        </p:tgtEl>
                                        <p:attrNameLst>
                                          <p:attrName>style.visibility</p:attrName>
                                        </p:attrNameLst>
                                      </p:cBhvr>
                                      <p:to>
                                        <p:strVal val="visible"/>
                                      </p:to>
                                    </p:set>
                                    <p:animEffect transition="in" filter="box(in)">
                                      <p:cBhvr>
                                        <p:cTn id="17" dur="500"/>
                                        <p:tgtEl>
                                          <p:spTgt spid="717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7178">
                                            <p:txEl>
                                              <p:pRg st="1" end="1"/>
                                            </p:txEl>
                                          </p:spTgt>
                                        </p:tgtEl>
                                        <p:attrNameLst>
                                          <p:attrName>style.visibility</p:attrName>
                                        </p:attrNameLst>
                                      </p:cBhvr>
                                      <p:to>
                                        <p:strVal val="visible"/>
                                      </p:to>
                                    </p:set>
                                    <p:animEffect transition="in" filter="box(in)">
                                      <p:cBhvr>
                                        <p:cTn id="22" dur="500"/>
                                        <p:tgtEl>
                                          <p:spTgt spid="71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344EA1-B2E6-4FB3-B53C-FBD000AC72CB}"/>
              </a:ext>
            </a:extLst>
          </p:cNvPr>
          <p:cNvSpPr>
            <a:spLocks noGrp="1"/>
          </p:cNvSpPr>
          <p:nvPr>
            <p:ph/>
          </p:nvPr>
        </p:nvSpPr>
        <p:spPr/>
        <p:txBody>
          <a:bodyPr/>
          <a:lstStyle/>
          <a:p>
            <a:endParaRPr lang="en-US"/>
          </a:p>
        </p:txBody>
      </p:sp>
    </p:spTree>
    <p:extLst>
      <p:ext uri="{BB962C8B-B14F-4D97-AF65-F5344CB8AC3E}">
        <p14:creationId xmlns:p14="http://schemas.microsoft.com/office/powerpoint/2010/main" val="1384380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0" name="Text Box 18">
            <a:extLst>
              <a:ext uri="{FF2B5EF4-FFF2-40B4-BE49-F238E27FC236}">
                <a16:creationId xmlns:a16="http://schemas.microsoft.com/office/drawing/2014/main" id="{794F0878-6A24-48BB-A5E6-0D46988B2976}"/>
              </a:ext>
            </a:extLst>
          </p:cNvPr>
          <p:cNvSpPr txBox="1">
            <a:spLocks noChangeArrowheads="1"/>
          </p:cNvSpPr>
          <p:nvPr/>
        </p:nvSpPr>
        <p:spPr bwMode="auto">
          <a:xfrm>
            <a:off x="1600200" y="1143000"/>
            <a:ext cx="8534400" cy="1816100"/>
          </a:xfrm>
          <a:prstGeom prst="rect">
            <a:avLst/>
          </a:prstGeom>
          <a:noFill/>
          <a:ln>
            <a:noFill/>
          </a:ln>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base">
              <a:spcBef>
                <a:spcPct val="50000"/>
              </a:spcBef>
              <a:spcAft>
                <a:spcPct val="0"/>
              </a:spcAft>
              <a:defRPr/>
            </a:pPr>
            <a:r>
              <a:rPr lang="it-IT" altLang="en-US" sz="2800">
                <a:solidFill>
                  <a:srgbClr val="000000"/>
                </a:solidFill>
                <a:latin typeface="Times New Roman" panose="02020603050405020304" pitchFamily="18" charset="0"/>
                <a:cs typeface="Times New Roman" panose="02020603050405020304" pitchFamily="18" charset="0"/>
                <a:sym typeface="Wingdings 2" panose="05020102010507070707" pitchFamily="18" charset="2"/>
              </a:rPr>
              <a:t>  </a:t>
            </a:r>
            <a:r>
              <a:rPr lang="it-IT" altLang="en-US" sz="2400" b="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anose="05020102010507070707" pitchFamily="18" charset="2"/>
              </a:rPr>
              <a:t>- Tập viết đoạn văn tự sự có sử dụng yếu tố miêu tả nội tâm; đối thoại, độc thoại và độc thoại nội tâm.</a:t>
            </a:r>
          </a:p>
          <a:p>
            <a:pPr algn="just" fontAlgn="base">
              <a:spcBef>
                <a:spcPct val="50000"/>
              </a:spcBef>
              <a:spcAft>
                <a:spcPct val="0"/>
              </a:spcAft>
              <a:defRPr/>
            </a:pPr>
            <a:r>
              <a:rPr lang="it-IT" altLang="en-US" sz="2400" b="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anose="05020102010507070707" pitchFamily="18" charset="2"/>
              </a:rPr>
              <a:t>- Xem lại toàn bộ phần kiến thức về phần Tập làm văn lớp 9 kì 1 đã ôn tập</a:t>
            </a:r>
            <a:endParaRPr lang="en-US" altLang="en-US" sz="2400" b="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anose="05020102010507070707" pitchFamily="18" charset="2"/>
            </a:endParaRPr>
          </a:p>
        </p:txBody>
      </p:sp>
      <p:sp>
        <p:nvSpPr>
          <p:cNvPr id="3091" name="Text Box 19">
            <a:extLst>
              <a:ext uri="{FF2B5EF4-FFF2-40B4-BE49-F238E27FC236}">
                <a16:creationId xmlns:a16="http://schemas.microsoft.com/office/drawing/2014/main" id="{9F19F27A-E119-4627-8807-3F5D029BDBC4}"/>
              </a:ext>
            </a:extLst>
          </p:cNvPr>
          <p:cNvSpPr txBox="1">
            <a:spLocks noChangeArrowheads="1"/>
          </p:cNvSpPr>
          <p:nvPr/>
        </p:nvSpPr>
        <p:spPr bwMode="auto">
          <a:xfrm>
            <a:off x="1676400" y="2971800"/>
            <a:ext cx="8763000" cy="461665"/>
          </a:xfrm>
          <a:prstGeom prst="rect">
            <a:avLst/>
          </a:prstGeom>
          <a:noFill/>
          <a:ln>
            <a:noFill/>
          </a:ln>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it-IT" altLang="en-US" sz="24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p:txBody>
      </p:sp>
      <p:sp>
        <p:nvSpPr>
          <p:cNvPr id="15364" name="Rectangle 5">
            <a:extLst>
              <a:ext uri="{FF2B5EF4-FFF2-40B4-BE49-F238E27FC236}">
                <a16:creationId xmlns:a16="http://schemas.microsoft.com/office/drawing/2014/main" id="{BC0F96BA-F80B-4C61-BB82-FD844CD481CD}"/>
              </a:ext>
            </a:extLst>
          </p:cNvPr>
          <p:cNvSpPr>
            <a:spLocks noChangeArrowheads="1"/>
          </p:cNvSpPr>
          <p:nvPr/>
        </p:nvSpPr>
        <p:spPr bwMode="auto">
          <a:xfrm>
            <a:off x="1524000" y="228600"/>
            <a:ext cx="8991600" cy="5753100"/>
          </a:xfrm>
          <a:prstGeom prst="rect">
            <a:avLst/>
          </a:prstGeom>
          <a:noFill/>
          <a:ln w="57150" cmpd="thickThin">
            <a:pattFill prst="pct90">
              <a:fgClr>
                <a:srgbClr val="862D00"/>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fontAlgn="base">
              <a:spcBef>
                <a:spcPct val="0"/>
              </a:spcBef>
              <a:spcAft>
                <a:spcPct val="0"/>
              </a:spcAft>
              <a:buNone/>
            </a:pPr>
            <a:endParaRPr lang="en-US" altLang="en-US" sz="1800">
              <a:solidFill>
                <a:srgbClr val="000000"/>
              </a:solidFill>
              <a:latin typeface="Arial" panose="020B0604020202020204" pitchFamily="34" charset="0"/>
              <a:cs typeface="Arial" panose="020B0604020202020204" pitchFamily="34" charset="0"/>
            </a:endParaRPr>
          </a:p>
        </p:txBody>
      </p:sp>
      <p:pic>
        <p:nvPicPr>
          <p:cNvPr id="15365" name="Picture 6" descr="Copy (2) of chimhoa">
            <a:extLst>
              <a:ext uri="{FF2B5EF4-FFF2-40B4-BE49-F238E27FC236}">
                <a16:creationId xmlns:a16="http://schemas.microsoft.com/office/drawing/2014/main" id="{58461247-87A0-4959-AC9A-02C96BDF946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95401" y="5035551"/>
            <a:ext cx="2208213"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Copy (2) of chimhoa">
            <a:extLst>
              <a:ext uri="{FF2B5EF4-FFF2-40B4-BE49-F238E27FC236}">
                <a16:creationId xmlns:a16="http://schemas.microsoft.com/office/drawing/2014/main" id="{4E6EC414-F640-4D56-80EC-D9A4A5590CB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5106988"/>
            <a:ext cx="2286000"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descr="Copy (2) of chimhoa">
            <a:extLst>
              <a:ext uri="{FF2B5EF4-FFF2-40B4-BE49-F238E27FC236}">
                <a16:creationId xmlns:a16="http://schemas.microsoft.com/office/drawing/2014/main" id="{D079FC38-62BC-4A7E-A049-7F2C74487E0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5108576"/>
            <a:ext cx="2287588"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9" descr="Copy (2) of chimhoa">
            <a:extLst>
              <a:ext uri="{FF2B5EF4-FFF2-40B4-BE49-F238E27FC236}">
                <a16:creationId xmlns:a16="http://schemas.microsoft.com/office/drawing/2014/main" id="{5C219636-F476-4F0F-867B-3A32943F5E2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740775" y="5035551"/>
            <a:ext cx="2287588"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descr="Copy (2) of chimhoa">
            <a:extLst>
              <a:ext uri="{FF2B5EF4-FFF2-40B4-BE49-F238E27FC236}">
                <a16:creationId xmlns:a16="http://schemas.microsoft.com/office/drawing/2014/main" id="{98608859-9B3C-4938-BC2C-4BA2C6518EB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5108576"/>
            <a:ext cx="2287588"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1" descr="buch005">
            <a:extLst>
              <a:ext uri="{FF2B5EF4-FFF2-40B4-BE49-F238E27FC236}">
                <a16:creationId xmlns:a16="http://schemas.microsoft.com/office/drawing/2014/main" id="{2B9F4FD4-8849-4EDF-BF8E-2DB8D222BC2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069388" y="228601"/>
            <a:ext cx="1598612"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9" name="Text Box 13">
            <a:extLst>
              <a:ext uri="{FF2B5EF4-FFF2-40B4-BE49-F238E27FC236}">
                <a16:creationId xmlns:a16="http://schemas.microsoft.com/office/drawing/2014/main" id="{9848A40F-6C93-405D-8A47-CAFEBF47767E}"/>
              </a:ext>
            </a:extLst>
          </p:cNvPr>
          <p:cNvSpPr txBox="1">
            <a:spLocks noChangeArrowheads="1"/>
          </p:cNvSpPr>
          <p:nvPr/>
        </p:nvSpPr>
        <p:spPr bwMode="auto">
          <a:xfrm>
            <a:off x="1524000" y="228601"/>
            <a:ext cx="8458200" cy="519113"/>
          </a:xfrm>
          <a:prstGeom prst="rect">
            <a:avLst/>
          </a:prstGeom>
          <a:noFill/>
          <a:ln>
            <a:noFill/>
          </a:ln>
          <a:effec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defRPr/>
            </a:pPr>
            <a:r>
              <a:rPr lang="en-US" altLang="en-US" sz="2800">
                <a:solidFill>
                  <a:srgbClr val="009900"/>
                </a:solidFill>
                <a:latin typeface="Times New Roman" panose="02020603050405020304" pitchFamily="18" charset="0"/>
              </a:rPr>
              <a:t> </a:t>
            </a:r>
            <a:r>
              <a:rPr lang="en-US" altLang="en-US" sz="2800" b="1">
                <a:solidFill>
                  <a:srgbClr val="FF0000"/>
                </a:solidFill>
                <a:effectLst>
                  <a:outerShdw blurRad="38100" dist="38100" dir="2700000" algn="tl">
                    <a:srgbClr val="C0C0C0"/>
                  </a:outerShdw>
                </a:effectLst>
              </a:rPr>
              <a:t>HƯỚNG DẪN HỌC VÀ CHUẨN BỊ BÀI Ở NHÀ</a:t>
            </a:r>
            <a:r>
              <a:rPr lang="en-US" altLang="en-US">
                <a:solidFill>
                  <a:srgbClr val="FF0000"/>
                </a:solidFill>
              </a:rPr>
              <a:t>            </a:t>
            </a:r>
            <a:endParaRPr lang="en-US" altLang="en-US" sz="28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090"/>
                                        </p:tgtEl>
                                        <p:attrNameLst>
                                          <p:attrName>style.visibility</p:attrName>
                                        </p:attrNameLst>
                                      </p:cBhvr>
                                      <p:to>
                                        <p:strVal val="visible"/>
                                      </p:to>
                                    </p:set>
                                    <p:anim calcmode="lin" valueType="num">
                                      <p:cBhvr>
                                        <p:cTn id="7" dur="1000" fill="hold"/>
                                        <p:tgtEl>
                                          <p:spTgt spid="3090"/>
                                        </p:tgtEl>
                                        <p:attrNameLst>
                                          <p:attrName>ppt_w</p:attrName>
                                        </p:attrNameLst>
                                      </p:cBhvr>
                                      <p:tavLst>
                                        <p:tav tm="0">
                                          <p:val>
                                            <p:fltVal val="0"/>
                                          </p:val>
                                        </p:tav>
                                        <p:tav tm="100000">
                                          <p:val>
                                            <p:strVal val="#ppt_w"/>
                                          </p:val>
                                        </p:tav>
                                      </p:tavLst>
                                    </p:anim>
                                    <p:anim calcmode="lin" valueType="num">
                                      <p:cBhvr>
                                        <p:cTn id="8" dur="1000" fill="hold"/>
                                        <p:tgtEl>
                                          <p:spTgt spid="3090"/>
                                        </p:tgtEl>
                                        <p:attrNameLst>
                                          <p:attrName>ppt_h</p:attrName>
                                        </p:attrNameLst>
                                      </p:cBhvr>
                                      <p:tavLst>
                                        <p:tav tm="0">
                                          <p:val>
                                            <p:fltVal val="0"/>
                                          </p:val>
                                        </p:tav>
                                        <p:tav tm="100000">
                                          <p:val>
                                            <p:strVal val="#ppt_h"/>
                                          </p:val>
                                        </p:tav>
                                      </p:tavLst>
                                    </p:anim>
                                    <p:anim calcmode="lin" valueType="num">
                                      <p:cBhvr>
                                        <p:cTn id="9" dur="1000" fill="hold"/>
                                        <p:tgtEl>
                                          <p:spTgt spid="3090"/>
                                        </p:tgtEl>
                                        <p:attrNameLst>
                                          <p:attrName>style.rotation</p:attrName>
                                        </p:attrNameLst>
                                      </p:cBhvr>
                                      <p:tavLst>
                                        <p:tav tm="0">
                                          <p:val>
                                            <p:fltVal val="90"/>
                                          </p:val>
                                        </p:tav>
                                        <p:tav tm="100000">
                                          <p:val>
                                            <p:fltVal val="0"/>
                                          </p:val>
                                        </p:tav>
                                      </p:tavLst>
                                    </p:anim>
                                    <p:animEffect transition="in" filter="fade">
                                      <p:cBhvr>
                                        <p:cTn id="10" dur="1000"/>
                                        <p:tgtEl>
                                          <p:spTgt spid="3090"/>
                                        </p:tgtEl>
                                      </p:cBhvr>
                                    </p:animEffect>
                                  </p:childTnLst>
                                </p:cTn>
                              </p:par>
                            </p:childTnLst>
                          </p:cTn>
                        </p:par>
                        <p:par>
                          <p:cTn id="11" fill="hold" nodeType="afterGroup">
                            <p:stCondLst>
                              <p:cond delay="76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3091"/>
                                        </p:tgtEl>
                                        <p:attrNameLst>
                                          <p:attrName>style.visibility</p:attrName>
                                        </p:attrNameLst>
                                      </p:cBhvr>
                                      <p:to>
                                        <p:strVal val="visible"/>
                                      </p:to>
                                    </p:set>
                                    <p:anim calcmode="lin" valueType="num">
                                      <p:cBhvr>
                                        <p:cTn id="14" dur="1000" fill="hold"/>
                                        <p:tgtEl>
                                          <p:spTgt spid="3091"/>
                                        </p:tgtEl>
                                        <p:attrNameLst>
                                          <p:attrName>ppt_w</p:attrName>
                                        </p:attrNameLst>
                                      </p:cBhvr>
                                      <p:tavLst>
                                        <p:tav tm="0">
                                          <p:val>
                                            <p:fltVal val="0"/>
                                          </p:val>
                                        </p:tav>
                                        <p:tav tm="100000">
                                          <p:val>
                                            <p:strVal val="#ppt_w"/>
                                          </p:val>
                                        </p:tav>
                                      </p:tavLst>
                                    </p:anim>
                                    <p:anim calcmode="lin" valueType="num">
                                      <p:cBhvr>
                                        <p:cTn id="15" dur="1000" fill="hold"/>
                                        <p:tgtEl>
                                          <p:spTgt spid="3091"/>
                                        </p:tgtEl>
                                        <p:attrNameLst>
                                          <p:attrName>ppt_h</p:attrName>
                                        </p:attrNameLst>
                                      </p:cBhvr>
                                      <p:tavLst>
                                        <p:tav tm="0">
                                          <p:val>
                                            <p:fltVal val="0"/>
                                          </p:val>
                                        </p:tav>
                                        <p:tav tm="100000">
                                          <p:val>
                                            <p:strVal val="#ppt_h"/>
                                          </p:val>
                                        </p:tav>
                                      </p:tavLst>
                                    </p:anim>
                                    <p:anim calcmode="lin" valueType="num">
                                      <p:cBhvr>
                                        <p:cTn id="16" dur="1000" fill="hold"/>
                                        <p:tgtEl>
                                          <p:spTgt spid="3091"/>
                                        </p:tgtEl>
                                        <p:attrNameLst>
                                          <p:attrName>style.rotation</p:attrName>
                                        </p:attrNameLst>
                                      </p:cBhvr>
                                      <p:tavLst>
                                        <p:tav tm="0">
                                          <p:val>
                                            <p:fltVal val="90"/>
                                          </p:val>
                                        </p:tav>
                                        <p:tav tm="100000">
                                          <p:val>
                                            <p:fltVal val="0"/>
                                          </p:val>
                                        </p:tav>
                                      </p:tavLst>
                                    </p:anim>
                                    <p:animEffect transition="in" filter="fade">
                                      <p:cBhvr>
                                        <p:cTn id="17" dur="1000"/>
                                        <p:tgtEl>
                                          <p:spTgt spid="3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0" grpId="0"/>
      <p:bldP spid="30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5">
            <a:extLst>
              <a:ext uri="{FF2B5EF4-FFF2-40B4-BE49-F238E27FC236}">
                <a16:creationId xmlns:a16="http://schemas.microsoft.com/office/drawing/2014/main" id="{79F9D0EE-C0F3-4817-9649-24B5DA22DE26}"/>
              </a:ext>
            </a:extLst>
          </p:cNvPr>
          <p:cNvSpPr txBox="1">
            <a:spLocks noChangeArrowheads="1"/>
          </p:cNvSpPr>
          <p:nvPr/>
        </p:nvSpPr>
        <p:spPr bwMode="auto">
          <a:xfrm>
            <a:off x="1524000" y="1"/>
            <a:ext cx="9144000" cy="39687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vi-VN" sz="2000" b="1">
                <a:solidFill>
                  <a:srgbClr val="0000FF"/>
                </a:solidFill>
                <a:latin typeface="Times New Roman" panose="02020603050405020304" pitchFamily="18" charset="0"/>
              </a:rPr>
              <a:t>Tiết 77: ÔN TẬP  TẬP LÀM VĂN</a:t>
            </a:r>
            <a:endParaRPr lang="en-US" altLang="vi-VN" sz="2400" b="1">
              <a:solidFill>
                <a:srgbClr val="0000FF"/>
              </a:solidFill>
              <a:latin typeface="Times New Roman" panose="02020603050405020304" pitchFamily="18" charset="0"/>
            </a:endParaRPr>
          </a:p>
        </p:txBody>
      </p:sp>
      <p:sp>
        <p:nvSpPr>
          <p:cNvPr id="5126" name="Line 6">
            <a:extLst>
              <a:ext uri="{FF2B5EF4-FFF2-40B4-BE49-F238E27FC236}">
                <a16:creationId xmlns:a16="http://schemas.microsoft.com/office/drawing/2014/main" id="{B0F2EE16-0525-4387-8ADF-202D5B626108}"/>
              </a:ext>
            </a:extLst>
          </p:cNvPr>
          <p:cNvSpPr>
            <a:spLocks noChangeShapeType="1"/>
          </p:cNvSpPr>
          <p:nvPr/>
        </p:nvSpPr>
        <p:spPr bwMode="auto">
          <a:xfrm>
            <a:off x="1524000" y="60960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5128" name="Text Box 8">
            <a:extLst>
              <a:ext uri="{FF2B5EF4-FFF2-40B4-BE49-F238E27FC236}">
                <a16:creationId xmlns:a16="http://schemas.microsoft.com/office/drawing/2014/main" id="{3E24B837-CF61-4329-859D-1308423A8D92}"/>
              </a:ext>
            </a:extLst>
          </p:cNvPr>
          <p:cNvSpPr txBox="1">
            <a:spLocks noChangeArrowheads="1"/>
          </p:cNvSpPr>
          <p:nvPr/>
        </p:nvSpPr>
        <p:spPr bwMode="auto">
          <a:xfrm>
            <a:off x="6172200" y="685801"/>
            <a:ext cx="4495800" cy="35972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endParaRPr lang="en-US" altLang="vi-VN" sz="2000" b="1">
              <a:solidFill>
                <a:srgbClr val="0000FF"/>
              </a:solidFill>
              <a:latin typeface="Times New Roman" panose="02020603050405020304" pitchFamily="18" charset="0"/>
            </a:endParaRPr>
          </a:p>
          <a:p>
            <a:pPr fontAlgn="base">
              <a:spcBef>
                <a:spcPct val="50000"/>
              </a:spcBef>
              <a:spcAft>
                <a:spcPct val="0"/>
              </a:spcAft>
              <a:buNone/>
            </a:pPr>
            <a:endParaRPr lang="en-US" altLang="vi-VN" sz="2000" b="1">
              <a:solidFill>
                <a:srgbClr val="0000FF"/>
              </a:solidFill>
              <a:latin typeface="Times New Roman" panose="02020603050405020304" pitchFamily="18" charset="0"/>
            </a:endParaRPr>
          </a:p>
          <a:p>
            <a:pPr fontAlgn="base">
              <a:spcBef>
                <a:spcPct val="50000"/>
              </a:spcBef>
              <a:spcAft>
                <a:spcPct val="0"/>
              </a:spcAft>
              <a:buNone/>
            </a:pPr>
            <a:endParaRPr lang="en-US" altLang="vi-VN" sz="2000" b="1">
              <a:solidFill>
                <a:srgbClr val="0000FF"/>
              </a:solidFill>
              <a:latin typeface="Times New Roman" panose="02020603050405020304" pitchFamily="18" charset="0"/>
            </a:endParaRPr>
          </a:p>
          <a:p>
            <a:pPr fontAlgn="base">
              <a:spcBef>
                <a:spcPct val="50000"/>
              </a:spcBef>
              <a:spcAft>
                <a:spcPct val="0"/>
              </a:spcAft>
              <a:buNone/>
            </a:pPr>
            <a:endParaRPr lang="en-US" altLang="vi-VN" sz="2000" b="1">
              <a:solidFill>
                <a:srgbClr val="0000FF"/>
              </a:solidFill>
              <a:latin typeface="Times New Roman" panose="02020603050405020304" pitchFamily="18" charset="0"/>
            </a:endParaRPr>
          </a:p>
          <a:p>
            <a:pPr fontAlgn="base">
              <a:spcBef>
                <a:spcPct val="50000"/>
              </a:spcBef>
              <a:spcAft>
                <a:spcPct val="0"/>
              </a:spcAft>
              <a:buNone/>
            </a:pPr>
            <a:endParaRPr lang="en-US" altLang="vi-VN" sz="2000" b="1">
              <a:solidFill>
                <a:srgbClr val="0000FF"/>
              </a:solidFill>
              <a:latin typeface="Times New Roman" panose="02020603050405020304" pitchFamily="18" charset="0"/>
            </a:endParaRPr>
          </a:p>
          <a:p>
            <a:pPr fontAlgn="base">
              <a:spcBef>
                <a:spcPct val="50000"/>
              </a:spcBef>
              <a:spcAft>
                <a:spcPct val="0"/>
              </a:spcAft>
              <a:buNone/>
            </a:pPr>
            <a:endParaRPr lang="en-US" altLang="vi-VN" sz="2000" b="1">
              <a:solidFill>
                <a:srgbClr val="0000FF"/>
              </a:solidFill>
              <a:latin typeface="Times New Roman" panose="02020603050405020304" pitchFamily="18" charset="0"/>
            </a:endParaRPr>
          </a:p>
          <a:p>
            <a:pPr fontAlgn="base">
              <a:spcBef>
                <a:spcPct val="50000"/>
              </a:spcBef>
              <a:spcAft>
                <a:spcPct val="0"/>
              </a:spcAft>
              <a:buNone/>
            </a:pPr>
            <a:endParaRPr lang="en-US" altLang="vi-VN" sz="2000" b="1">
              <a:solidFill>
                <a:srgbClr val="0000FF"/>
              </a:solidFill>
              <a:latin typeface="Times New Roman" panose="02020603050405020304" pitchFamily="18" charset="0"/>
            </a:endParaRPr>
          </a:p>
          <a:p>
            <a:pPr fontAlgn="base">
              <a:spcBef>
                <a:spcPct val="50000"/>
              </a:spcBef>
              <a:spcAft>
                <a:spcPct val="0"/>
              </a:spcAft>
              <a:buNone/>
            </a:pPr>
            <a:endParaRPr lang="en-US" altLang="vi-VN" sz="2000" b="1">
              <a:solidFill>
                <a:srgbClr val="0000FF"/>
              </a:solidFill>
              <a:latin typeface="Times New Roman" panose="02020603050405020304" pitchFamily="18" charset="0"/>
            </a:endParaRPr>
          </a:p>
        </p:txBody>
      </p:sp>
      <p:sp>
        <p:nvSpPr>
          <p:cNvPr id="4101" name="Line 10">
            <a:extLst>
              <a:ext uri="{FF2B5EF4-FFF2-40B4-BE49-F238E27FC236}">
                <a16:creationId xmlns:a16="http://schemas.microsoft.com/office/drawing/2014/main" id="{304BBDA2-0710-43D6-A47C-D2DBA45AB358}"/>
              </a:ext>
            </a:extLst>
          </p:cNvPr>
          <p:cNvSpPr>
            <a:spLocks noChangeShapeType="1"/>
          </p:cNvSpPr>
          <p:nvPr/>
        </p:nvSpPr>
        <p:spPr bwMode="auto">
          <a:xfrm>
            <a:off x="6096000" y="838200"/>
            <a:ext cx="0" cy="601980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102" name="Line 11">
            <a:extLst>
              <a:ext uri="{FF2B5EF4-FFF2-40B4-BE49-F238E27FC236}">
                <a16:creationId xmlns:a16="http://schemas.microsoft.com/office/drawing/2014/main" id="{AB63C54E-DF24-4D13-BDE5-89275371A91A}"/>
              </a:ext>
            </a:extLst>
          </p:cNvPr>
          <p:cNvSpPr>
            <a:spLocks noChangeShapeType="1"/>
          </p:cNvSpPr>
          <p:nvPr/>
        </p:nvSpPr>
        <p:spPr bwMode="auto">
          <a:xfrm>
            <a:off x="6172200" y="838200"/>
            <a:ext cx="0" cy="6019800"/>
          </a:xfrm>
          <a:prstGeom prst="line">
            <a:avLst/>
          </a:prstGeom>
          <a:noFill/>
          <a:ln w="7620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5132" name="Text Box 12">
            <a:extLst>
              <a:ext uri="{FF2B5EF4-FFF2-40B4-BE49-F238E27FC236}">
                <a16:creationId xmlns:a16="http://schemas.microsoft.com/office/drawing/2014/main" id="{7389152B-6852-443D-8AA5-5401A552ABC9}"/>
              </a:ext>
            </a:extLst>
          </p:cNvPr>
          <p:cNvSpPr txBox="1">
            <a:spLocks noChangeArrowheads="1"/>
          </p:cNvSpPr>
          <p:nvPr/>
        </p:nvSpPr>
        <p:spPr bwMode="auto">
          <a:xfrm>
            <a:off x="1828800" y="762001"/>
            <a:ext cx="411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vi-VN" sz="2800">
                <a:solidFill>
                  <a:srgbClr val="FF0000"/>
                </a:solidFill>
              </a:rPr>
              <a:t>* CÂU HỎI ÔN TẬP</a:t>
            </a:r>
          </a:p>
        </p:txBody>
      </p:sp>
      <p:sp>
        <p:nvSpPr>
          <p:cNvPr id="5134" name="Text Box 14">
            <a:extLst>
              <a:ext uri="{FF2B5EF4-FFF2-40B4-BE49-F238E27FC236}">
                <a16:creationId xmlns:a16="http://schemas.microsoft.com/office/drawing/2014/main" id="{98266FD1-9A87-41EB-85D8-B1E366DA850A}"/>
              </a:ext>
            </a:extLst>
          </p:cNvPr>
          <p:cNvSpPr txBox="1">
            <a:spLocks noChangeArrowheads="1"/>
          </p:cNvSpPr>
          <p:nvPr/>
        </p:nvSpPr>
        <p:spPr bwMode="auto">
          <a:xfrm>
            <a:off x="1524000" y="1143001"/>
            <a:ext cx="4572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vi-VN" sz="2400" u="sng">
                <a:solidFill>
                  <a:srgbClr val="0000FF"/>
                </a:solidFill>
              </a:rPr>
              <a:t>Câu 1</a:t>
            </a:r>
            <a:r>
              <a:rPr lang="en-US" altLang="vi-VN" sz="2400">
                <a:solidFill>
                  <a:srgbClr val="0000FF"/>
                </a:solidFill>
              </a:rPr>
              <a:t> : Nội dung trọng tâm cần chú ý trong phần Tập làm văn 9 (tập một)</a:t>
            </a:r>
          </a:p>
        </p:txBody>
      </p:sp>
      <p:sp>
        <p:nvSpPr>
          <p:cNvPr id="5135" name="Text Box 15">
            <a:extLst>
              <a:ext uri="{FF2B5EF4-FFF2-40B4-BE49-F238E27FC236}">
                <a16:creationId xmlns:a16="http://schemas.microsoft.com/office/drawing/2014/main" id="{61E95CFA-9D2B-429C-8AA3-8335AE5A6707}"/>
              </a:ext>
            </a:extLst>
          </p:cNvPr>
          <p:cNvSpPr txBox="1">
            <a:spLocks noChangeArrowheads="1"/>
          </p:cNvSpPr>
          <p:nvPr/>
        </p:nvSpPr>
        <p:spPr bwMode="auto">
          <a:xfrm>
            <a:off x="6324600" y="685800"/>
            <a:ext cx="4343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vi-VN" sz="2400">
                <a:solidFill>
                  <a:srgbClr val="0000FF"/>
                </a:solidFill>
              </a:rPr>
              <a:t>Câu 1: Phần Tập làm văn trong Ngữ văn 9 , tập một có những nội dung lớn nào ? Những nội dung nào là trọng tâm cần chú ý ?</a:t>
            </a:r>
          </a:p>
        </p:txBody>
      </p:sp>
      <p:sp>
        <p:nvSpPr>
          <p:cNvPr id="5136" name="Text Box 16">
            <a:extLst>
              <a:ext uri="{FF2B5EF4-FFF2-40B4-BE49-F238E27FC236}">
                <a16:creationId xmlns:a16="http://schemas.microsoft.com/office/drawing/2014/main" id="{49E59681-AABB-4577-AD13-A5EB4C62D83B}"/>
              </a:ext>
            </a:extLst>
          </p:cNvPr>
          <p:cNvSpPr txBox="1">
            <a:spLocks noChangeArrowheads="1"/>
          </p:cNvSpPr>
          <p:nvPr/>
        </p:nvSpPr>
        <p:spPr bwMode="auto">
          <a:xfrm>
            <a:off x="1524000" y="2362201"/>
            <a:ext cx="44958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buFontTx/>
              <a:buAutoNum type="arabicPeriod"/>
            </a:pPr>
            <a:r>
              <a:rPr lang="en-US" altLang="vi-VN" sz="2000">
                <a:solidFill>
                  <a:srgbClr val="000000"/>
                </a:solidFill>
              </a:rPr>
              <a:t>Văn bản thuyết minh : </a:t>
            </a:r>
          </a:p>
          <a:p>
            <a:pPr fontAlgn="base">
              <a:spcBef>
                <a:spcPct val="50000"/>
              </a:spcBef>
              <a:spcAft>
                <a:spcPct val="0"/>
              </a:spcAft>
            </a:pPr>
            <a:r>
              <a:rPr lang="en-US" altLang="vi-VN" sz="2000">
                <a:solidFill>
                  <a:srgbClr val="000000"/>
                </a:solidFill>
              </a:rPr>
              <a:t>- Yếu tố miêu tả và tự sự</a:t>
            </a:r>
          </a:p>
          <a:p>
            <a:pPr fontAlgn="base">
              <a:spcBef>
                <a:spcPct val="50000"/>
              </a:spcBef>
              <a:spcAft>
                <a:spcPct val="0"/>
              </a:spcAft>
            </a:pPr>
            <a:r>
              <a:rPr lang="en-US" altLang="vi-VN" sz="2000">
                <a:solidFill>
                  <a:srgbClr val="000000"/>
                </a:solidFill>
              </a:rPr>
              <a:t>- Các biện pháp nghệ thuật</a:t>
            </a:r>
          </a:p>
          <a:p>
            <a:pPr fontAlgn="base">
              <a:spcBef>
                <a:spcPct val="50000"/>
              </a:spcBef>
              <a:spcAft>
                <a:spcPct val="0"/>
              </a:spcAft>
            </a:pPr>
            <a:r>
              <a:rPr lang="en-US" altLang="vi-VN" sz="2000">
                <a:solidFill>
                  <a:srgbClr val="000000"/>
                </a:solidFill>
              </a:rPr>
              <a:t>2. Văn bản tự sự :</a:t>
            </a:r>
          </a:p>
          <a:p>
            <a:pPr fontAlgn="base">
              <a:spcBef>
                <a:spcPct val="50000"/>
              </a:spcBef>
              <a:spcAft>
                <a:spcPct val="0"/>
              </a:spcAft>
            </a:pPr>
            <a:r>
              <a:rPr lang="en-US" altLang="vi-VN" sz="2000">
                <a:solidFill>
                  <a:srgbClr val="000000"/>
                </a:solidFill>
              </a:rPr>
              <a:t>- Tự sự kết hợp với biểu cảm và miêu tả nội tâm, tự sự với nghị luận.</a:t>
            </a:r>
          </a:p>
          <a:p>
            <a:pPr fontAlgn="base">
              <a:spcBef>
                <a:spcPct val="50000"/>
              </a:spcBef>
              <a:spcAft>
                <a:spcPct val="0"/>
              </a:spcAft>
            </a:pPr>
            <a:r>
              <a:rPr lang="en-US" altLang="vi-VN" sz="2000">
                <a:solidFill>
                  <a:srgbClr val="000000"/>
                </a:solidFill>
              </a:rPr>
              <a:t>- Đối thoại, độc thoại và độc thoại nội tâm trong văn bản tự sự</a:t>
            </a:r>
          </a:p>
          <a:p>
            <a:pPr fontAlgn="base">
              <a:spcBef>
                <a:spcPct val="50000"/>
              </a:spcBef>
              <a:spcAft>
                <a:spcPct val="0"/>
              </a:spcAft>
            </a:pPr>
            <a:r>
              <a:rPr lang="en-US" altLang="vi-VN" sz="2000">
                <a:solidFill>
                  <a:srgbClr val="000000"/>
                </a:solidFill>
              </a:rPr>
              <a:t>- Người kể chuyện và vai trò của người kể chuyện trong văn bản tự sự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wedge">
                                      <p:cBhvr>
                                        <p:cTn id="7" dur="2000"/>
                                        <p:tgtEl>
                                          <p:spTgt spid="5125"/>
                                        </p:tgtEl>
                                      </p:cBhvr>
                                    </p:animEffect>
                                  </p:childTnLst>
                                </p:cTn>
                              </p:par>
                              <p:par>
                                <p:cTn id="8" presetID="20" presetClass="entr" presetSubtype="0" fill="hold" nodeType="withEffect">
                                  <p:stCondLst>
                                    <p:cond delay="0"/>
                                  </p:stCondLst>
                                  <p:childTnLst>
                                    <p:set>
                                      <p:cBhvr>
                                        <p:cTn id="9" dur="1" fill="hold">
                                          <p:stCondLst>
                                            <p:cond delay="0"/>
                                          </p:stCondLst>
                                        </p:cTn>
                                        <p:tgtEl>
                                          <p:spTgt spid="5126"/>
                                        </p:tgtEl>
                                        <p:attrNameLst>
                                          <p:attrName>style.visibility</p:attrName>
                                        </p:attrNameLst>
                                      </p:cBhvr>
                                      <p:to>
                                        <p:strVal val="visible"/>
                                      </p:to>
                                    </p:set>
                                    <p:animEffect transition="in" filter="wedge">
                                      <p:cBhvr>
                                        <p:cTn id="10" dur="2000"/>
                                        <p:tgtEl>
                                          <p:spTgt spid="51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28"/>
                                        </p:tgtEl>
                                        <p:attrNameLst>
                                          <p:attrName>style.visibility</p:attrName>
                                        </p:attrNameLst>
                                      </p:cBhvr>
                                      <p:to>
                                        <p:strVal val="visible"/>
                                      </p:to>
                                    </p:set>
                                    <p:animEffect transition="in" filter="fade">
                                      <p:cBhvr>
                                        <p:cTn id="15" dur="2000"/>
                                        <p:tgtEl>
                                          <p:spTgt spid="512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5132">
                                            <p:txEl>
                                              <p:pRg st="0" end="0"/>
                                            </p:txEl>
                                          </p:spTgt>
                                        </p:tgtEl>
                                        <p:attrNameLst>
                                          <p:attrName>style.visibility</p:attrName>
                                        </p:attrNameLst>
                                      </p:cBhvr>
                                      <p:to>
                                        <p:strVal val="visible"/>
                                      </p:to>
                                    </p:set>
                                    <p:animEffect transition="in" filter="box(in)">
                                      <p:cBhvr>
                                        <p:cTn id="20" dur="500"/>
                                        <p:tgtEl>
                                          <p:spTgt spid="5132">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5135">
                                            <p:txEl>
                                              <p:pRg st="0" end="0"/>
                                            </p:txEl>
                                          </p:spTgt>
                                        </p:tgtEl>
                                        <p:attrNameLst>
                                          <p:attrName>style.visibility</p:attrName>
                                        </p:attrNameLst>
                                      </p:cBhvr>
                                      <p:to>
                                        <p:strVal val="visible"/>
                                      </p:to>
                                    </p:set>
                                    <p:animEffect transition="in" filter="checkerboard(across)">
                                      <p:cBhvr>
                                        <p:cTn id="25" dur="500"/>
                                        <p:tgtEl>
                                          <p:spTgt spid="5135">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nodeType="clickEffect">
                                  <p:stCondLst>
                                    <p:cond delay="0"/>
                                  </p:stCondLst>
                                  <p:childTnLst>
                                    <p:set>
                                      <p:cBhvr>
                                        <p:cTn id="29" dur="1" fill="hold">
                                          <p:stCondLst>
                                            <p:cond delay="0"/>
                                          </p:stCondLst>
                                        </p:cTn>
                                        <p:tgtEl>
                                          <p:spTgt spid="5134">
                                            <p:txEl>
                                              <p:pRg st="0" end="0"/>
                                            </p:txEl>
                                          </p:spTgt>
                                        </p:tgtEl>
                                        <p:attrNameLst>
                                          <p:attrName>style.visibility</p:attrName>
                                        </p:attrNameLst>
                                      </p:cBhvr>
                                      <p:to>
                                        <p:strVal val="visible"/>
                                      </p:to>
                                    </p:set>
                                    <p:animEffect transition="in" filter="diamond(in)">
                                      <p:cBhvr>
                                        <p:cTn id="30" dur="2000"/>
                                        <p:tgtEl>
                                          <p:spTgt spid="5134">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nodeType="clickEffect">
                                  <p:stCondLst>
                                    <p:cond delay="0"/>
                                  </p:stCondLst>
                                  <p:childTnLst>
                                    <p:set>
                                      <p:cBhvr>
                                        <p:cTn id="34" dur="1" fill="hold">
                                          <p:stCondLst>
                                            <p:cond delay="0"/>
                                          </p:stCondLst>
                                        </p:cTn>
                                        <p:tgtEl>
                                          <p:spTgt spid="5136">
                                            <p:txEl>
                                              <p:pRg st="0" end="0"/>
                                            </p:txEl>
                                          </p:spTgt>
                                        </p:tgtEl>
                                        <p:attrNameLst>
                                          <p:attrName>style.visibility</p:attrName>
                                        </p:attrNameLst>
                                      </p:cBhvr>
                                      <p:to>
                                        <p:strVal val="visible"/>
                                      </p:to>
                                    </p:set>
                                    <p:animEffect transition="in" filter="box(in)">
                                      <p:cBhvr>
                                        <p:cTn id="35" dur="500"/>
                                        <p:tgtEl>
                                          <p:spTgt spid="5136">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5136">
                                            <p:txEl>
                                              <p:pRg st="3" end="3"/>
                                            </p:txEl>
                                          </p:spTgt>
                                        </p:tgtEl>
                                        <p:attrNameLst>
                                          <p:attrName>style.visibility</p:attrName>
                                        </p:attrNameLst>
                                      </p:cBhvr>
                                      <p:to>
                                        <p:strVal val="visible"/>
                                      </p:to>
                                    </p:set>
                                    <p:animEffect transition="in" filter="box(in)">
                                      <p:cBhvr>
                                        <p:cTn id="40" dur="500"/>
                                        <p:tgtEl>
                                          <p:spTgt spid="5136">
                                            <p:txEl>
                                              <p:pRg st="3" end="3"/>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5136">
                                            <p:txEl>
                                              <p:pRg st="1" end="1"/>
                                            </p:txEl>
                                          </p:spTgt>
                                        </p:tgtEl>
                                        <p:attrNameLst>
                                          <p:attrName>style.visibility</p:attrName>
                                        </p:attrNameLst>
                                      </p:cBhvr>
                                      <p:to>
                                        <p:strVal val="visible"/>
                                      </p:to>
                                    </p:set>
                                    <p:animEffect transition="in" filter="blinds(horizontal)">
                                      <p:cBhvr>
                                        <p:cTn id="45" dur="500"/>
                                        <p:tgtEl>
                                          <p:spTgt spid="5136">
                                            <p:txEl>
                                              <p:pRg st="1" end="1"/>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5136">
                                            <p:txEl>
                                              <p:pRg st="2" end="2"/>
                                            </p:txEl>
                                          </p:spTgt>
                                        </p:tgtEl>
                                        <p:attrNameLst>
                                          <p:attrName>style.visibility</p:attrName>
                                        </p:attrNameLst>
                                      </p:cBhvr>
                                      <p:to>
                                        <p:strVal val="visible"/>
                                      </p:to>
                                    </p:set>
                                    <p:animEffect transition="in" filter="blinds(horizontal)">
                                      <p:cBhvr>
                                        <p:cTn id="50" dur="500"/>
                                        <p:tgtEl>
                                          <p:spTgt spid="5136">
                                            <p:txEl>
                                              <p:pRg st="2" end="2"/>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nodeType="clickEffect">
                                  <p:stCondLst>
                                    <p:cond delay="0"/>
                                  </p:stCondLst>
                                  <p:childTnLst>
                                    <p:set>
                                      <p:cBhvr>
                                        <p:cTn id="54" dur="1" fill="hold">
                                          <p:stCondLst>
                                            <p:cond delay="0"/>
                                          </p:stCondLst>
                                        </p:cTn>
                                        <p:tgtEl>
                                          <p:spTgt spid="5136">
                                            <p:txEl>
                                              <p:pRg st="4" end="4"/>
                                            </p:txEl>
                                          </p:spTgt>
                                        </p:tgtEl>
                                        <p:attrNameLst>
                                          <p:attrName>style.visibility</p:attrName>
                                        </p:attrNameLst>
                                      </p:cBhvr>
                                      <p:to>
                                        <p:strVal val="visible"/>
                                      </p:to>
                                    </p:set>
                                    <p:animEffect transition="in" filter="box(in)">
                                      <p:cBhvr>
                                        <p:cTn id="55" dur="500"/>
                                        <p:tgtEl>
                                          <p:spTgt spid="5136">
                                            <p:txEl>
                                              <p:pRg st="4" end="4"/>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16" fill="hold" nodeType="clickEffect">
                                  <p:stCondLst>
                                    <p:cond delay="0"/>
                                  </p:stCondLst>
                                  <p:childTnLst>
                                    <p:set>
                                      <p:cBhvr>
                                        <p:cTn id="59" dur="1" fill="hold">
                                          <p:stCondLst>
                                            <p:cond delay="0"/>
                                          </p:stCondLst>
                                        </p:cTn>
                                        <p:tgtEl>
                                          <p:spTgt spid="5136">
                                            <p:txEl>
                                              <p:pRg st="5" end="5"/>
                                            </p:txEl>
                                          </p:spTgt>
                                        </p:tgtEl>
                                        <p:attrNameLst>
                                          <p:attrName>style.visibility</p:attrName>
                                        </p:attrNameLst>
                                      </p:cBhvr>
                                      <p:to>
                                        <p:strVal val="visible"/>
                                      </p:to>
                                    </p:set>
                                    <p:animEffect transition="in" filter="box(in)">
                                      <p:cBhvr>
                                        <p:cTn id="60" dur="500"/>
                                        <p:tgtEl>
                                          <p:spTgt spid="5136">
                                            <p:txEl>
                                              <p:pRg st="5" end="5"/>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16" fill="hold" nodeType="clickEffect">
                                  <p:stCondLst>
                                    <p:cond delay="0"/>
                                  </p:stCondLst>
                                  <p:childTnLst>
                                    <p:set>
                                      <p:cBhvr>
                                        <p:cTn id="64" dur="1" fill="hold">
                                          <p:stCondLst>
                                            <p:cond delay="0"/>
                                          </p:stCondLst>
                                        </p:cTn>
                                        <p:tgtEl>
                                          <p:spTgt spid="5136">
                                            <p:txEl>
                                              <p:pRg st="6" end="6"/>
                                            </p:txEl>
                                          </p:spTgt>
                                        </p:tgtEl>
                                        <p:attrNameLst>
                                          <p:attrName>style.visibility</p:attrName>
                                        </p:attrNameLst>
                                      </p:cBhvr>
                                      <p:to>
                                        <p:strVal val="visible"/>
                                      </p:to>
                                    </p:set>
                                    <p:animEffect transition="in" filter="box(in)">
                                      <p:cBhvr>
                                        <p:cTn id="65" dur="500"/>
                                        <p:tgtEl>
                                          <p:spTgt spid="51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phuongctu4">
            <a:extLst>
              <a:ext uri="{FF2B5EF4-FFF2-40B4-BE49-F238E27FC236}">
                <a16:creationId xmlns:a16="http://schemas.microsoft.com/office/drawing/2014/main" id="{1A7EBFBC-55F2-461C-82D5-F90DA75DED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609600"/>
            <a:ext cx="4724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5">
            <a:extLst>
              <a:ext uri="{FF2B5EF4-FFF2-40B4-BE49-F238E27FC236}">
                <a16:creationId xmlns:a16="http://schemas.microsoft.com/office/drawing/2014/main" id="{A1B545CA-B4FA-4993-9686-56045E5D01C5}"/>
              </a:ext>
            </a:extLst>
          </p:cNvPr>
          <p:cNvSpPr txBox="1">
            <a:spLocks noChangeArrowheads="1"/>
          </p:cNvSpPr>
          <p:nvPr/>
        </p:nvSpPr>
        <p:spPr bwMode="auto">
          <a:xfrm>
            <a:off x="1524000" y="3048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endParaRPr lang="vi-VN" altLang="vi-VN" sz="2400">
              <a:solidFill>
                <a:srgbClr val="000000"/>
              </a:solidFill>
            </a:endParaRPr>
          </a:p>
        </p:txBody>
      </p:sp>
      <p:sp>
        <p:nvSpPr>
          <p:cNvPr id="11273" name="Rectangle 9">
            <a:extLst>
              <a:ext uri="{FF2B5EF4-FFF2-40B4-BE49-F238E27FC236}">
                <a16:creationId xmlns:a16="http://schemas.microsoft.com/office/drawing/2014/main" id="{E927196E-A6A8-4BC3-A736-77CFBAF79C9B}"/>
              </a:ext>
            </a:extLst>
          </p:cNvPr>
          <p:cNvSpPr>
            <a:spLocks noChangeArrowheads="1"/>
          </p:cNvSpPr>
          <p:nvPr/>
        </p:nvSpPr>
        <p:spPr bwMode="auto">
          <a:xfrm>
            <a:off x="1524000" y="1"/>
            <a:ext cx="434340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vi-VN" sz="2400">
                <a:solidFill>
                  <a:srgbClr val="333399"/>
                </a:solidFill>
              </a:rPr>
              <a:t>Đọc đoạn văn sau :</a:t>
            </a:r>
          </a:p>
          <a:p>
            <a:pPr fontAlgn="base">
              <a:spcBef>
                <a:spcPct val="0"/>
              </a:spcBef>
              <a:spcAft>
                <a:spcPct val="0"/>
              </a:spcAft>
              <a:buNone/>
            </a:pPr>
            <a:r>
              <a:rPr lang="en-US" altLang="vi-VN" sz="2400">
                <a:solidFill>
                  <a:srgbClr val="0000FF"/>
                </a:solidFill>
              </a:rPr>
              <a:t>     Mỗi ngày đến trường, em đều thấy cây phượng khoe những cành lá rung rinh như chào đón em. Thân cây xù xì, chỉ cần một vòng tay ôm là đủ. Những chiếc rễ lớn nổi gồ trên mặt đất làm nức nẻ cả nền xi măng quanh gốc … Lá phượng là một loại lá kép, gồm nhiều lá nhỏ, mỏng, màu xanh sẫm, lá mọc song song hai bên cuống trông xa như đuôi con chim phượng. Xuân qua, hè tới cây phượng trổ bông : Hoa phượng nở thành chùm lớn, có năm cánh đỏ rực cả một góc sân…</a:t>
            </a:r>
          </a:p>
        </p:txBody>
      </p:sp>
      <p:sp>
        <p:nvSpPr>
          <p:cNvPr id="11275" name="Text Box 11">
            <a:extLst>
              <a:ext uri="{FF2B5EF4-FFF2-40B4-BE49-F238E27FC236}">
                <a16:creationId xmlns:a16="http://schemas.microsoft.com/office/drawing/2014/main" id="{C6272352-C88D-4ED8-AA96-E0A4CCA85C02}"/>
              </a:ext>
            </a:extLst>
          </p:cNvPr>
          <p:cNvSpPr txBox="1">
            <a:spLocks noChangeArrowheads="1"/>
          </p:cNvSpPr>
          <p:nvPr/>
        </p:nvSpPr>
        <p:spPr bwMode="auto">
          <a:xfrm>
            <a:off x="6019800" y="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vi-VN" sz="2400">
                <a:solidFill>
                  <a:srgbClr val="FF00FF"/>
                </a:solidFill>
              </a:rPr>
              <a:t>Hãy quan sát hình ảnh sau đây :</a:t>
            </a:r>
          </a:p>
        </p:txBody>
      </p:sp>
      <p:sp>
        <p:nvSpPr>
          <p:cNvPr id="11279" name="Line 15">
            <a:extLst>
              <a:ext uri="{FF2B5EF4-FFF2-40B4-BE49-F238E27FC236}">
                <a16:creationId xmlns:a16="http://schemas.microsoft.com/office/drawing/2014/main" id="{8916A5D1-B7A7-42E1-924B-84AE4072BB68}"/>
              </a:ext>
            </a:extLst>
          </p:cNvPr>
          <p:cNvSpPr>
            <a:spLocks noChangeShapeType="1"/>
          </p:cNvSpPr>
          <p:nvPr/>
        </p:nvSpPr>
        <p:spPr bwMode="auto">
          <a:xfrm>
            <a:off x="3733800" y="1524000"/>
            <a:ext cx="16764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280" name="Line 16">
            <a:extLst>
              <a:ext uri="{FF2B5EF4-FFF2-40B4-BE49-F238E27FC236}">
                <a16:creationId xmlns:a16="http://schemas.microsoft.com/office/drawing/2014/main" id="{09CED684-A13E-453F-8886-5CBEBBEE5464}"/>
              </a:ext>
            </a:extLst>
          </p:cNvPr>
          <p:cNvSpPr>
            <a:spLocks noChangeShapeType="1"/>
          </p:cNvSpPr>
          <p:nvPr/>
        </p:nvSpPr>
        <p:spPr bwMode="auto">
          <a:xfrm>
            <a:off x="1524000" y="1828800"/>
            <a:ext cx="16764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282" name="Line 18">
            <a:extLst>
              <a:ext uri="{FF2B5EF4-FFF2-40B4-BE49-F238E27FC236}">
                <a16:creationId xmlns:a16="http://schemas.microsoft.com/office/drawing/2014/main" id="{30235BE4-2DE2-47C2-AE1D-D3C4DC8980BD}"/>
              </a:ext>
            </a:extLst>
          </p:cNvPr>
          <p:cNvSpPr>
            <a:spLocks noChangeShapeType="1"/>
          </p:cNvSpPr>
          <p:nvPr/>
        </p:nvSpPr>
        <p:spPr bwMode="auto">
          <a:xfrm>
            <a:off x="1524000" y="2209800"/>
            <a:ext cx="41148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283" name="Line 19">
            <a:extLst>
              <a:ext uri="{FF2B5EF4-FFF2-40B4-BE49-F238E27FC236}">
                <a16:creationId xmlns:a16="http://schemas.microsoft.com/office/drawing/2014/main" id="{18FD0265-D7EC-4BB0-BD58-490299293692}"/>
              </a:ext>
            </a:extLst>
          </p:cNvPr>
          <p:cNvSpPr>
            <a:spLocks noChangeShapeType="1"/>
          </p:cNvSpPr>
          <p:nvPr/>
        </p:nvSpPr>
        <p:spPr bwMode="auto">
          <a:xfrm>
            <a:off x="3810000" y="2590800"/>
            <a:ext cx="12192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285" name="Line 21">
            <a:extLst>
              <a:ext uri="{FF2B5EF4-FFF2-40B4-BE49-F238E27FC236}">
                <a16:creationId xmlns:a16="http://schemas.microsoft.com/office/drawing/2014/main" id="{FC55DB29-F27B-4B3E-B511-33FD8D8B65D2}"/>
              </a:ext>
            </a:extLst>
          </p:cNvPr>
          <p:cNvSpPr>
            <a:spLocks noChangeShapeType="1"/>
          </p:cNvSpPr>
          <p:nvPr/>
        </p:nvSpPr>
        <p:spPr bwMode="auto">
          <a:xfrm flipH="1">
            <a:off x="3429000" y="2971800"/>
            <a:ext cx="6858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286" name="Line 22">
            <a:extLst>
              <a:ext uri="{FF2B5EF4-FFF2-40B4-BE49-F238E27FC236}">
                <a16:creationId xmlns:a16="http://schemas.microsoft.com/office/drawing/2014/main" id="{7CBCF6EF-0B5B-4CB1-98E0-CE95FA67C536}"/>
              </a:ext>
            </a:extLst>
          </p:cNvPr>
          <p:cNvSpPr>
            <a:spLocks noChangeShapeType="1"/>
          </p:cNvSpPr>
          <p:nvPr/>
        </p:nvSpPr>
        <p:spPr bwMode="auto">
          <a:xfrm>
            <a:off x="4267200" y="3733800"/>
            <a:ext cx="762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5132" name="Line 23">
            <a:extLst>
              <a:ext uri="{FF2B5EF4-FFF2-40B4-BE49-F238E27FC236}">
                <a16:creationId xmlns:a16="http://schemas.microsoft.com/office/drawing/2014/main" id="{87FC81A6-C75A-4629-AA61-B302C375A9BD}"/>
              </a:ext>
            </a:extLst>
          </p:cNvPr>
          <p:cNvSpPr>
            <a:spLocks noChangeShapeType="1"/>
          </p:cNvSpPr>
          <p:nvPr/>
        </p:nvSpPr>
        <p:spPr bwMode="auto">
          <a:xfrm>
            <a:off x="1524000" y="40386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290" name="Line 26">
            <a:extLst>
              <a:ext uri="{FF2B5EF4-FFF2-40B4-BE49-F238E27FC236}">
                <a16:creationId xmlns:a16="http://schemas.microsoft.com/office/drawing/2014/main" id="{69BB7CF0-6B2C-4DD7-838B-4EF2BA15A712}"/>
              </a:ext>
            </a:extLst>
          </p:cNvPr>
          <p:cNvSpPr>
            <a:spLocks noChangeShapeType="1"/>
          </p:cNvSpPr>
          <p:nvPr/>
        </p:nvSpPr>
        <p:spPr bwMode="auto">
          <a:xfrm>
            <a:off x="1524000" y="4038600"/>
            <a:ext cx="41148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291" name="Line 27">
            <a:extLst>
              <a:ext uri="{FF2B5EF4-FFF2-40B4-BE49-F238E27FC236}">
                <a16:creationId xmlns:a16="http://schemas.microsoft.com/office/drawing/2014/main" id="{028C1D4C-6091-46ED-962E-B4858798AAB1}"/>
              </a:ext>
            </a:extLst>
          </p:cNvPr>
          <p:cNvSpPr>
            <a:spLocks noChangeShapeType="1"/>
          </p:cNvSpPr>
          <p:nvPr/>
        </p:nvSpPr>
        <p:spPr bwMode="auto">
          <a:xfrm>
            <a:off x="1524000" y="4419600"/>
            <a:ext cx="13716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292" name="Line 28">
            <a:extLst>
              <a:ext uri="{FF2B5EF4-FFF2-40B4-BE49-F238E27FC236}">
                <a16:creationId xmlns:a16="http://schemas.microsoft.com/office/drawing/2014/main" id="{FD3E0C2C-C85F-4771-B70C-079B92F70874}"/>
              </a:ext>
            </a:extLst>
          </p:cNvPr>
          <p:cNvSpPr>
            <a:spLocks noChangeShapeType="1"/>
          </p:cNvSpPr>
          <p:nvPr/>
        </p:nvSpPr>
        <p:spPr bwMode="auto">
          <a:xfrm>
            <a:off x="3200400" y="4419600"/>
            <a:ext cx="2286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293" name="Line 29">
            <a:extLst>
              <a:ext uri="{FF2B5EF4-FFF2-40B4-BE49-F238E27FC236}">
                <a16:creationId xmlns:a16="http://schemas.microsoft.com/office/drawing/2014/main" id="{975AAA13-8900-4FAF-A357-22C6979383FB}"/>
              </a:ext>
            </a:extLst>
          </p:cNvPr>
          <p:cNvSpPr>
            <a:spLocks noChangeShapeType="1"/>
          </p:cNvSpPr>
          <p:nvPr/>
        </p:nvSpPr>
        <p:spPr bwMode="auto">
          <a:xfrm>
            <a:off x="1524000" y="4800600"/>
            <a:ext cx="19812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294" name="Line 30">
            <a:extLst>
              <a:ext uri="{FF2B5EF4-FFF2-40B4-BE49-F238E27FC236}">
                <a16:creationId xmlns:a16="http://schemas.microsoft.com/office/drawing/2014/main" id="{4A9BBB5E-F038-4969-9043-E504EBD0CB40}"/>
              </a:ext>
            </a:extLst>
          </p:cNvPr>
          <p:cNvSpPr>
            <a:spLocks noChangeShapeType="1"/>
          </p:cNvSpPr>
          <p:nvPr/>
        </p:nvSpPr>
        <p:spPr bwMode="auto">
          <a:xfrm>
            <a:off x="1524000" y="5181600"/>
            <a:ext cx="32004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296" name="Rectangle 32">
            <a:extLst>
              <a:ext uri="{FF2B5EF4-FFF2-40B4-BE49-F238E27FC236}">
                <a16:creationId xmlns:a16="http://schemas.microsoft.com/office/drawing/2014/main" id="{3B83A762-BFCF-4994-9758-D0590AD5DD93}"/>
              </a:ext>
            </a:extLst>
          </p:cNvPr>
          <p:cNvSpPr>
            <a:spLocks noChangeArrowheads="1"/>
          </p:cNvSpPr>
          <p:nvPr/>
        </p:nvSpPr>
        <p:spPr bwMode="auto">
          <a:xfrm>
            <a:off x="6324600" y="2514601"/>
            <a:ext cx="4343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vi-VN" sz="2400">
                <a:solidFill>
                  <a:srgbClr val="FFFF00"/>
                </a:solidFill>
              </a:rPr>
              <a:t>Hãy tìm các yếu tố miêu tả và các biện pháp nghệ thuật trong đoạn trích trên ?</a:t>
            </a:r>
          </a:p>
        </p:txBody>
      </p:sp>
      <p:sp>
        <p:nvSpPr>
          <p:cNvPr id="11298" name="Line 34">
            <a:extLst>
              <a:ext uri="{FF2B5EF4-FFF2-40B4-BE49-F238E27FC236}">
                <a16:creationId xmlns:a16="http://schemas.microsoft.com/office/drawing/2014/main" id="{DCB07548-D1F6-49F8-A27F-9D7833801CCD}"/>
              </a:ext>
            </a:extLst>
          </p:cNvPr>
          <p:cNvSpPr>
            <a:spLocks noChangeShapeType="1"/>
          </p:cNvSpPr>
          <p:nvPr/>
        </p:nvSpPr>
        <p:spPr bwMode="auto">
          <a:xfrm>
            <a:off x="1524000" y="6248400"/>
            <a:ext cx="12954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299" name="Line 35">
            <a:extLst>
              <a:ext uri="{FF2B5EF4-FFF2-40B4-BE49-F238E27FC236}">
                <a16:creationId xmlns:a16="http://schemas.microsoft.com/office/drawing/2014/main" id="{62F61A2E-420A-433E-9D9E-90769CB0A529}"/>
              </a:ext>
            </a:extLst>
          </p:cNvPr>
          <p:cNvSpPr>
            <a:spLocks noChangeShapeType="1"/>
          </p:cNvSpPr>
          <p:nvPr/>
        </p:nvSpPr>
        <p:spPr bwMode="auto">
          <a:xfrm>
            <a:off x="4953000" y="6248400"/>
            <a:ext cx="6858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300" name="Line 36">
            <a:extLst>
              <a:ext uri="{FF2B5EF4-FFF2-40B4-BE49-F238E27FC236}">
                <a16:creationId xmlns:a16="http://schemas.microsoft.com/office/drawing/2014/main" id="{7ADC8C8E-C803-4793-8F6E-8AD1F7D7DD59}"/>
              </a:ext>
            </a:extLst>
          </p:cNvPr>
          <p:cNvSpPr>
            <a:spLocks noChangeShapeType="1"/>
          </p:cNvSpPr>
          <p:nvPr/>
        </p:nvSpPr>
        <p:spPr bwMode="auto">
          <a:xfrm>
            <a:off x="4648200" y="1143000"/>
            <a:ext cx="5334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301" name="Line 37">
            <a:extLst>
              <a:ext uri="{FF2B5EF4-FFF2-40B4-BE49-F238E27FC236}">
                <a16:creationId xmlns:a16="http://schemas.microsoft.com/office/drawing/2014/main" id="{42EEDCF1-503B-4DA1-9E30-A3D842058B92}"/>
              </a:ext>
            </a:extLst>
          </p:cNvPr>
          <p:cNvSpPr>
            <a:spLocks noChangeShapeType="1"/>
          </p:cNvSpPr>
          <p:nvPr/>
        </p:nvSpPr>
        <p:spPr bwMode="auto">
          <a:xfrm>
            <a:off x="4953000" y="1828800"/>
            <a:ext cx="5334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275">
                                            <p:txEl>
                                              <p:pRg st="0" end="0"/>
                                            </p:txEl>
                                          </p:spTgt>
                                        </p:tgtEl>
                                        <p:attrNameLst>
                                          <p:attrName>style.visibility</p:attrName>
                                        </p:attrNameLst>
                                      </p:cBhvr>
                                      <p:to>
                                        <p:strVal val="visible"/>
                                      </p:to>
                                    </p:set>
                                    <p:animEffect transition="in" filter="box(in)">
                                      <p:cBhvr>
                                        <p:cTn id="7" dur="500"/>
                                        <p:tgtEl>
                                          <p:spTgt spid="11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checkerboard(across)">
                                      <p:cBhvr>
                                        <p:cTn id="12" dur="500"/>
                                        <p:tgtEl>
                                          <p:spTgt spid="112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1273">
                                            <p:txEl>
                                              <p:pRg st="0" end="0"/>
                                            </p:txEl>
                                          </p:spTgt>
                                        </p:tgtEl>
                                        <p:attrNameLst>
                                          <p:attrName>style.visibility</p:attrName>
                                        </p:attrNameLst>
                                      </p:cBhvr>
                                      <p:to>
                                        <p:strVal val="visible"/>
                                      </p:to>
                                    </p:set>
                                    <p:animEffect transition="in" filter="box(in)">
                                      <p:cBhvr>
                                        <p:cTn id="17" dur="500"/>
                                        <p:tgtEl>
                                          <p:spTgt spid="1127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273">
                                            <p:txEl>
                                              <p:pRg st="1" end="1"/>
                                            </p:txEl>
                                          </p:spTgt>
                                        </p:tgtEl>
                                        <p:attrNameLst>
                                          <p:attrName>style.visibility</p:attrName>
                                        </p:attrNameLst>
                                      </p:cBhvr>
                                      <p:to>
                                        <p:strVal val="visible"/>
                                      </p:to>
                                    </p:set>
                                    <p:animEffect transition="in" filter="blinds(horizontal)">
                                      <p:cBhvr>
                                        <p:cTn id="22" dur="500"/>
                                        <p:tgtEl>
                                          <p:spTgt spid="1127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1296">
                                            <p:txEl>
                                              <p:pRg st="0" end="0"/>
                                            </p:txEl>
                                          </p:spTgt>
                                        </p:tgtEl>
                                        <p:attrNameLst>
                                          <p:attrName>style.visibility</p:attrName>
                                        </p:attrNameLst>
                                      </p:cBhvr>
                                      <p:to>
                                        <p:strVal val="visible"/>
                                      </p:to>
                                    </p:set>
                                    <p:animEffect transition="in" filter="box(in)">
                                      <p:cBhvr>
                                        <p:cTn id="27" dur="500"/>
                                        <p:tgtEl>
                                          <p:spTgt spid="11296">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1300"/>
                                        </p:tgtEl>
                                        <p:attrNameLst>
                                          <p:attrName>style.visibility</p:attrName>
                                        </p:attrNameLst>
                                      </p:cBhvr>
                                      <p:to>
                                        <p:strVal val="visible"/>
                                      </p:to>
                                    </p:set>
                                    <p:animEffect transition="in" filter="box(in)">
                                      <p:cBhvr>
                                        <p:cTn id="32" dur="500"/>
                                        <p:tgtEl>
                                          <p:spTgt spid="1130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1279"/>
                                        </p:tgtEl>
                                        <p:attrNameLst>
                                          <p:attrName>style.visibility</p:attrName>
                                        </p:attrNameLst>
                                      </p:cBhvr>
                                      <p:to>
                                        <p:strVal val="visible"/>
                                      </p:to>
                                    </p:set>
                                    <p:animEffect transition="in" filter="box(in)">
                                      <p:cBhvr>
                                        <p:cTn id="37" dur="500"/>
                                        <p:tgtEl>
                                          <p:spTgt spid="1127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1280"/>
                                        </p:tgtEl>
                                        <p:attrNameLst>
                                          <p:attrName>style.visibility</p:attrName>
                                        </p:attrNameLst>
                                      </p:cBhvr>
                                      <p:to>
                                        <p:strVal val="visible"/>
                                      </p:to>
                                    </p:set>
                                    <p:animEffect transition="in" filter="box(in)">
                                      <p:cBhvr>
                                        <p:cTn id="42" dur="500"/>
                                        <p:tgtEl>
                                          <p:spTgt spid="1128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11301"/>
                                        </p:tgtEl>
                                        <p:attrNameLst>
                                          <p:attrName>style.visibility</p:attrName>
                                        </p:attrNameLst>
                                      </p:cBhvr>
                                      <p:to>
                                        <p:strVal val="visible"/>
                                      </p:to>
                                    </p:set>
                                    <p:animEffect transition="in" filter="box(in)">
                                      <p:cBhvr>
                                        <p:cTn id="47" dur="500"/>
                                        <p:tgtEl>
                                          <p:spTgt spid="1130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nodeType="clickEffect">
                                  <p:stCondLst>
                                    <p:cond delay="0"/>
                                  </p:stCondLst>
                                  <p:childTnLst>
                                    <p:set>
                                      <p:cBhvr>
                                        <p:cTn id="51" dur="1" fill="hold">
                                          <p:stCondLst>
                                            <p:cond delay="0"/>
                                          </p:stCondLst>
                                        </p:cTn>
                                        <p:tgtEl>
                                          <p:spTgt spid="11282"/>
                                        </p:tgtEl>
                                        <p:attrNameLst>
                                          <p:attrName>style.visibility</p:attrName>
                                        </p:attrNameLst>
                                      </p:cBhvr>
                                      <p:to>
                                        <p:strVal val="visible"/>
                                      </p:to>
                                    </p:set>
                                    <p:animEffect transition="in" filter="box(in)">
                                      <p:cBhvr>
                                        <p:cTn id="52" dur="500"/>
                                        <p:tgtEl>
                                          <p:spTgt spid="1128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nodeType="clickEffect">
                                  <p:stCondLst>
                                    <p:cond delay="0"/>
                                  </p:stCondLst>
                                  <p:childTnLst>
                                    <p:set>
                                      <p:cBhvr>
                                        <p:cTn id="56" dur="1" fill="hold">
                                          <p:stCondLst>
                                            <p:cond delay="0"/>
                                          </p:stCondLst>
                                        </p:cTn>
                                        <p:tgtEl>
                                          <p:spTgt spid="11283"/>
                                        </p:tgtEl>
                                        <p:attrNameLst>
                                          <p:attrName>style.visibility</p:attrName>
                                        </p:attrNameLst>
                                      </p:cBhvr>
                                      <p:to>
                                        <p:strVal val="visible"/>
                                      </p:to>
                                    </p:set>
                                    <p:animEffect transition="in" filter="box(in)">
                                      <p:cBhvr>
                                        <p:cTn id="57" dur="500"/>
                                        <p:tgtEl>
                                          <p:spTgt spid="1128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nodeType="clickEffect">
                                  <p:stCondLst>
                                    <p:cond delay="0"/>
                                  </p:stCondLst>
                                  <p:childTnLst>
                                    <p:set>
                                      <p:cBhvr>
                                        <p:cTn id="61" dur="1" fill="hold">
                                          <p:stCondLst>
                                            <p:cond delay="0"/>
                                          </p:stCondLst>
                                        </p:cTn>
                                        <p:tgtEl>
                                          <p:spTgt spid="11285"/>
                                        </p:tgtEl>
                                        <p:attrNameLst>
                                          <p:attrName>style.visibility</p:attrName>
                                        </p:attrNameLst>
                                      </p:cBhvr>
                                      <p:to>
                                        <p:strVal val="visible"/>
                                      </p:to>
                                    </p:set>
                                    <p:animEffect transition="in" filter="box(in)">
                                      <p:cBhvr>
                                        <p:cTn id="62" dur="500"/>
                                        <p:tgtEl>
                                          <p:spTgt spid="1128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nodeType="clickEffect">
                                  <p:stCondLst>
                                    <p:cond delay="0"/>
                                  </p:stCondLst>
                                  <p:childTnLst>
                                    <p:set>
                                      <p:cBhvr>
                                        <p:cTn id="66" dur="1" fill="hold">
                                          <p:stCondLst>
                                            <p:cond delay="0"/>
                                          </p:stCondLst>
                                        </p:cTn>
                                        <p:tgtEl>
                                          <p:spTgt spid="11286"/>
                                        </p:tgtEl>
                                        <p:attrNameLst>
                                          <p:attrName>style.visibility</p:attrName>
                                        </p:attrNameLst>
                                      </p:cBhvr>
                                      <p:to>
                                        <p:strVal val="visible"/>
                                      </p:to>
                                    </p:set>
                                    <p:animEffect transition="in" filter="box(in)">
                                      <p:cBhvr>
                                        <p:cTn id="67" dur="500"/>
                                        <p:tgtEl>
                                          <p:spTgt spid="1128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nodeType="clickEffect">
                                  <p:stCondLst>
                                    <p:cond delay="0"/>
                                  </p:stCondLst>
                                  <p:childTnLst>
                                    <p:set>
                                      <p:cBhvr>
                                        <p:cTn id="71" dur="1" fill="hold">
                                          <p:stCondLst>
                                            <p:cond delay="0"/>
                                          </p:stCondLst>
                                        </p:cTn>
                                        <p:tgtEl>
                                          <p:spTgt spid="11290"/>
                                        </p:tgtEl>
                                        <p:attrNameLst>
                                          <p:attrName>style.visibility</p:attrName>
                                        </p:attrNameLst>
                                      </p:cBhvr>
                                      <p:to>
                                        <p:strVal val="visible"/>
                                      </p:to>
                                    </p:set>
                                    <p:animEffect transition="in" filter="box(in)">
                                      <p:cBhvr>
                                        <p:cTn id="72" dur="500"/>
                                        <p:tgtEl>
                                          <p:spTgt spid="1129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nodeType="clickEffect">
                                  <p:stCondLst>
                                    <p:cond delay="0"/>
                                  </p:stCondLst>
                                  <p:childTnLst>
                                    <p:set>
                                      <p:cBhvr>
                                        <p:cTn id="76" dur="1" fill="hold">
                                          <p:stCondLst>
                                            <p:cond delay="0"/>
                                          </p:stCondLst>
                                        </p:cTn>
                                        <p:tgtEl>
                                          <p:spTgt spid="11291"/>
                                        </p:tgtEl>
                                        <p:attrNameLst>
                                          <p:attrName>style.visibility</p:attrName>
                                        </p:attrNameLst>
                                      </p:cBhvr>
                                      <p:to>
                                        <p:strVal val="visible"/>
                                      </p:to>
                                    </p:set>
                                    <p:animEffect transition="in" filter="box(in)">
                                      <p:cBhvr>
                                        <p:cTn id="77" dur="500"/>
                                        <p:tgtEl>
                                          <p:spTgt spid="1129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nodeType="clickEffect">
                                  <p:stCondLst>
                                    <p:cond delay="0"/>
                                  </p:stCondLst>
                                  <p:childTnLst>
                                    <p:set>
                                      <p:cBhvr>
                                        <p:cTn id="81" dur="1" fill="hold">
                                          <p:stCondLst>
                                            <p:cond delay="0"/>
                                          </p:stCondLst>
                                        </p:cTn>
                                        <p:tgtEl>
                                          <p:spTgt spid="11292"/>
                                        </p:tgtEl>
                                        <p:attrNameLst>
                                          <p:attrName>style.visibility</p:attrName>
                                        </p:attrNameLst>
                                      </p:cBhvr>
                                      <p:to>
                                        <p:strVal val="visible"/>
                                      </p:to>
                                    </p:set>
                                    <p:animEffect transition="in" filter="box(in)">
                                      <p:cBhvr>
                                        <p:cTn id="82" dur="500"/>
                                        <p:tgtEl>
                                          <p:spTgt spid="1129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16" fill="hold" nodeType="clickEffect">
                                  <p:stCondLst>
                                    <p:cond delay="0"/>
                                  </p:stCondLst>
                                  <p:childTnLst>
                                    <p:set>
                                      <p:cBhvr>
                                        <p:cTn id="86" dur="1" fill="hold">
                                          <p:stCondLst>
                                            <p:cond delay="0"/>
                                          </p:stCondLst>
                                        </p:cTn>
                                        <p:tgtEl>
                                          <p:spTgt spid="11293"/>
                                        </p:tgtEl>
                                        <p:attrNameLst>
                                          <p:attrName>style.visibility</p:attrName>
                                        </p:attrNameLst>
                                      </p:cBhvr>
                                      <p:to>
                                        <p:strVal val="visible"/>
                                      </p:to>
                                    </p:set>
                                    <p:animEffect transition="in" filter="box(in)">
                                      <p:cBhvr>
                                        <p:cTn id="87" dur="500"/>
                                        <p:tgtEl>
                                          <p:spTgt spid="1129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4" presetClass="entr" presetSubtype="16" fill="hold" nodeType="clickEffect">
                                  <p:stCondLst>
                                    <p:cond delay="0"/>
                                  </p:stCondLst>
                                  <p:childTnLst>
                                    <p:set>
                                      <p:cBhvr>
                                        <p:cTn id="91" dur="1" fill="hold">
                                          <p:stCondLst>
                                            <p:cond delay="0"/>
                                          </p:stCondLst>
                                        </p:cTn>
                                        <p:tgtEl>
                                          <p:spTgt spid="11294"/>
                                        </p:tgtEl>
                                        <p:attrNameLst>
                                          <p:attrName>style.visibility</p:attrName>
                                        </p:attrNameLst>
                                      </p:cBhvr>
                                      <p:to>
                                        <p:strVal val="visible"/>
                                      </p:to>
                                    </p:set>
                                    <p:animEffect transition="in" filter="box(in)">
                                      <p:cBhvr>
                                        <p:cTn id="92" dur="500"/>
                                        <p:tgtEl>
                                          <p:spTgt spid="1129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4" presetClass="entr" presetSubtype="16" fill="hold" nodeType="clickEffect">
                                  <p:stCondLst>
                                    <p:cond delay="0"/>
                                  </p:stCondLst>
                                  <p:childTnLst>
                                    <p:set>
                                      <p:cBhvr>
                                        <p:cTn id="96" dur="1" fill="hold">
                                          <p:stCondLst>
                                            <p:cond delay="0"/>
                                          </p:stCondLst>
                                        </p:cTn>
                                        <p:tgtEl>
                                          <p:spTgt spid="11298"/>
                                        </p:tgtEl>
                                        <p:attrNameLst>
                                          <p:attrName>style.visibility</p:attrName>
                                        </p:attrNameLst>
                                      </p:cBhvr>
                                      <p:to>
                                        <p:strVal val="visible"/>
                                      </p:to>
                                    </p:set>
                                    <p:animEffect transition="in" filter="box(in)">
                                      <p:cBhvr>
                                        <p:cTn id="97" dur="500"/>
                                        <p:tgtEl>
                                          <p:spTgt spid="11298"/>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ntr" presetSubtype="16" fill="hold" nodeType="clickEffect">
                                  <p:stCondLst>
                                    <p:cond delay="0"/>
                                  </p:stCondLst>
                                  <p:childTnLst>
                                    <p:set>
                                      <p:cBhvr>
                                        <p:cTn id="101" dur="1" fill="hold">
                                          <p:stCondLst>
                                            <p:cond delay="0"/>
                                          </p:stCondLst>
                                        </p:cTn>
                                        <p:tgtEl>
                                          <p:spTgt spid="11299"/>
                                        </p:tgtEl>
                                        <p:attrNameLst>
                                          <p:attrName>style.visibility</p:attrName>
                                        </p:attrNameLst>
                                      </p:cBhvr>
                                      <p:to>
                                        <p:strVal val="visible"/>
                                      </p:to>
                                    </p:set>
                                    <p:animEffect transition="in" filter="box(in)">
                                      <p:cBhvr>
                                        <p:cTn id="102" dur="500"/>
                                        <p:tgtEl>
                                          <p:spTgt spid="11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CB885FF2-924D-49C3-BFDC-2E9F4A65E891}"/>
              </a:ext>
            </a:extLst>
          </p:cNvPr>
          <p:cNvSpPr txBox="1">
            <a:spLocks noChangeArrowheads="1"/>
          </p:cNvSpPr>
          <p:nvPr/>
        </p:nvSpPr>
        <p:spPr bwMode="auto">
          <a:xfrm>
            <a:off x="1524000" y="1"/>
            <a:ext cx="9144000" cy="39687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vi-VN" sz="2000" b="1">
                <a:solidFill>
                  <a:srgbClr val="0000FF"/>
                </a:solidFill>
                <a:latin typeface="Times New Roman" panose="02020603050405020304" pitchFamily="18" charset="0"/>
              </a:rPr>
              <a:t>Tiết 76: ÔN TẬP TẬP LÀM VĂN</a:t>
            </a:r>
            <a:endParaRPr lang="en-US" altLang="vi-VN" sz="2400" b="1">
              <a:solidFill>
                <a:srgbClr val="0000FF"/>
              </a:solidFill>
              <a:latin typeface="Times New Roman" panose="02020603050405020304" pitchFamily="18" charset="0"/>
            </a:endParaRPr>
          </a:p>
        </p:txBody>
      </p:sp>
      <p:sp>
        <p:nvSpPr>
          <p:cNvPr id="15363" name="Line 3">
            <a:extLst>
              <a:ext uri="{FF2B5EF4-FFF2-40B4-BE49-F238E27FC236}">
                <a16:creationId xmlns:a16="http://schemas.microsoft.com/office/drawing/2014/main" id="{7507F120-5780-42C6-AF41-539EB3E19F1B}"/>
              </a:ext>
            </a:extLst>
          </p:cNvPr>
          <p:cNvSpPr>
            <a:spLocks noChangeShapeType="1"/>
          </p:cNvSpPr>
          <p:nvPr/>
        </p:nvSpPr>
        <p:spPr bwMode="auto">
          <a:xfrm>
            <a:off x="1524000" y="60960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5364" name="Text Box 4">
            <a:extLst>
              <a:ext uri="{FF2B5EF4-FFF2-40B4-BE49-F238E27FC236}">
                <a16:creationId xmlns:a16="http://schemas.microsoft.com/office/drawing/2014/main" id="{1FEF64D8-BCB7-47A1-9E2C-04451E0A7A9C}"/>
              </a:ext>
            </a:extLst>
          </p:cNvPr>
          <p:cNvSpPr txBox="1">
            <a:spLocks noChangeArrowheads="1"/>
          </p:cNvSpPr>
          <p:nvPr/>
        </p:nvSpPr>
        <p:spPr bwMode="auto">
          <a:xfrm>
            <a:off x="6172200" y="685801"/>
            <a:ext cx="4495800" cy="35972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endParaRPr lang="en-US" altLang="vi-VN" sz="2000" b="1">
              <a:solidFill>
                <a:srgbClr val="0000FF"/>
              </a:solidFill>
              <a:latin typeface="Times New Roman" panose="02020603050405020304" pitchFamily="18" charset="0"/>
            </a:endParaRPr>
          </a:p>
          <a:p>
            <a:pPr fontAlgn="base">
              <a:spcBef>
                <a:spcPct val="50000"/>
              </a:spcBef>
              <a:spcAft>
                <a:spcPct val="0"/>
              </a:spcAft>
              <a:buNone/>
            </a:pPr>
            <a:endParaRPr lang="en-US" altLang="vi-VN" sz="2000" b="1">
              <a:solidFill>
                <a:srgbClr val="0000FF"/>
              </a:solidFill>
              <a:latin typeface="Times New Roman" panose="02020603050405020304" pitchFamily="18" charset="0"/>
            </a:endParaRPr>
          </a:p>
          <a:p>
            <a:pPr fontAlgn="base">
              <a:spcBef>
                <a:spcPct val="50000"/>
              </a:spcBef>
              <a:spcAft>
                <a:spcPct val="0"/>
              </a:spcAft>
              <a:buNone/>
            </a:pPr>
            <a:endParaRPr lang="en-US" altLang="vi-VN" sz="2000" b="1">
              <a:solidFill>
                <a:srgbClr val="0000FF"/>
              </a:solidFill>
              <a:latin typeface="Times New Roman" panose="02020603050405020304" pitchFamily="18" charset="0"/>
            </a:endParaRPr>
          </a:p>
          <a:p>
            <a:pPr fontAlgn="base">
              <a:spcBef>
                <a:spcPct val="50000"/>
              </a:spcBef>
              <a:spcAft>
                <a:spcPct val="0"/>
              </a:spcAft>
              <a:buNone/>
            </a:pPr>
            <a:endParaRPr lang="en-US" altLang="vi-VN" sz="2000" b="1">
              <a:solidFill>
                <a:srgbClr val="0000FF"/>
              </a:solidFill>
              <a:latin typeface="Times New Roman" panose="02020603050405020304" pitchFamily="18" charset="0"/>
            </a:endParaRPr>
          </a:p>
          <a:p>
            <a:pPr fontAlgn="base">
              <a:spcBef>
                <a:spcPct val="50000"/>
              </a:spcBef>
              <a:spcAft>
                <a:spcPct val="0"/>
              </a:spcAft>
              <a:buNone/>
            </a:pPr>
            <a:endParaRPr lang="en-US" altLang="vi-VN" sz="2000" b="1">
              <a:solidFill>
                <a:srgbClr val="0000FF"/>
              </a:solidFill>
              <a:latin typeface="Times New Roman" panose="02020603050405020304" pitchFamily="18" charset="0"/>
            </a:endParaRPr>
          </a:p>
          <a:p>
            <a:pPr fontAlgn="base">
              <a:spcBef>
                <a:spcPct val="50000"/>
              </a:spcBef>
              <a:spcAft>
                <a:spcPct val="0"/>
              </a:spcAft>
              <a:buNone/>
            </a:pPr>
            <a:endParaRPr lang="en-US" altLang="vi-VN" sz="2000" b="1">
              <a:solidFill>
                <a:srgbClr val="0000FF"/>
              </a:solidFill>
              <a:latin typeface="Times New Roman" panose="02020603050405020304" pitchFamily="18" charset="0"/>
            </a:endParaRPr>
          </a:p>
          <a:p>
            <a:pPr fontAlgn="base">
              <a:spcBef>
                <a:spcPct val="50000"/>
              </a:spcBef>
              <a:spcAft>
                <a:spcPct val="0"/>
              </a:spcAft>
              <a:buNone/>
            </a:pPr>
            <a:endParaRPr lang="en-US" altLang="vi-VN" sz="2000" b="1">
              <a:solidFill>
                <a:srgbClr val="0000FF"/>
              </a:solidFill>
              <a:latin typeface="Times New Roman" panose="02020603050405020304" pitchFamily="18" charset="0"/>
            </a:endParaRPr>
          </a:p>
          <a:p>
            <a:pPr fontAlgn="base">
              <a:spcBef>
                <a:spcPct val="50000"/>
              </a:spcBef>
              <a:spcAft>
                <a:spcPct val="0"/>
              </a:spcAft>
              <a:buNone/>
            </a:pPr>
            <a:endParaRPr lang="en-US" altLang="vi-VN" sz="2000" b="1">
              <a:solidFill>
                <a:srgbClr val="0000FF"/>
              </a:solidFill>
              <a:latin typeface="Times New Roman" panose="02020603050405020304" pitchFamily="18" charset="0"/>
            </a:endParaRPr>
          </a:p>
        </p:txBody>
      </p:sp>
      <p:sp>
        <p:nvSpPr>
          <p:cNvPr id="6149" name="Line 5">
            <a:extLst>
              <a:ext uri="{FF2B5EF4-FFF2-40B4-BE49-F238E27FC236}">
                <a16:creationId xmlns:a16="http://schemas.microsoft.com/office/drawing/2014/main" id="{38883F23-0FBC-41FF-B906-4FE28DFB07B1}"/>
              </a:ext>
            </a:extLst>
          </p:cNvPr>
          <p:cNvSpPr>
            <a:spLocks noChangeShapeType="1"/>
          </p:cNvSpPr>
          <p:nvPr/>
        </p:nvSpPr>
        <p:spPr bwMode="auto">
          <a:xfrm>
            <a:off x="6096000" y="838200"/>
            <a:ext cx="0" cy="601980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50" name="Line 6">
            <a:extLst>
              <a:ext uri="{FF2B5EF4-FFF2-40B4-BE49-F238E27FC236}">
                <a16:creationId xmlns:a16="http://schemas.microsoft.com/office/drawing/2014/main" id="{B759D5DA-288C-4289-8CEB-38CA5D479E0B}"/>
              </a:ext>
            </a:extLst>
          </p:cNvPr>
          <p:cNvSpPr>
            <a:spLocks noChangeShapeType="1"/>
          </p:cNvSpPr>
          <p:nvPr/>
        </p:nvSpPr>
        <p:spPr bwMode="auto">
          <a:xfrm>
            <a:off x="6172200" y="838200"/>
            <a:ext cx="0" cy="6019800"/>
          </a:xfrm>
          <a:prstGeom prst="line">
            <a:avLst/>
          </a:prstGeom>
          <a:noFill/>
          <a:ln w="7620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51" name="Text Box 7">
            <a:extLst>
              <a:ext uri="{FF2B5EF4-FFF2-40B4-BE49-F238E27FC236}">
                <a16:creationId xmlns:a16="http://schemas.microsoft.com/office/drawing/2014/main" id="{AB600355-3FA4-405A-BC6A-0EFCE6EF2DEB}"/>
              </a:ext>
            </a:extLst>
          </p:cNvPr>
          <p:cNvSpPr txBox="1">
            <a:spLocks noChangeArrowheads="1"/>
          </p:cNvSpPr>
          <p:nvPr/>
        </p:nvSpPr>
        <p:spPr bwMode="auto">
          <a:xfrm>
            <a:off x="1828800" y="7620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vi-VN" sz="2400">
                <a:solidFill>
                  <a:srgbClr val="FF0000"/>
                </a:solidFill>
              </a:rPr>
              <a:t>* CÂU HỎI ÔN TẬP</a:t>
            </a:r>
          </a:p>
        </p:txBody>
      </p:sp>
      <p:sp>
        <p:nvSpPr>
          <p:cNvPr id="15368" name="Text Box 8">
            <a:extLst>
              <a:ext uri="{FF2B5EF4-FFF2-40B4-BE49-F238E27FC236}">
                <a16:creationId xmlns:a16="http://schemas.microsoft.com/office/drawing/2014/main" id="{0B4830CB-BCA3-403E-B165-C7E453C72C40}"/>
              </a:ext>
            </a:extLst>
          </p:cNvPr>
          <p:cNvSpPr txBox="1">
            <a:spLocks noChangeArrowheads="1"/>
          </p:cNvSpPr>
          <p:nvPr/>
        </p:nvSpPr>
        <p:spPr bwMode="auto">
          <a:xfrm>
            <a:off x="1524000" y="1143000"/>
            <a:ext cx="4572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vi-VN" sz="2400" u="sng">
                <a:solidFill>
                  <a:srgbClr val="0000FF"/>
                </a:solidFill>
              </a:rPr>
              <a:t>Câu 2</a:t>
            </a:r>
            <a:r>
              <a:rPr lang="en-US" altLang="vi-VN" sz="2400">
                <a:solidFill>
                  <a:srgbClr val="0000FF"/>
                </a:solidFill>
              </a:rPr>
              <a:t> : Vai trò, vị trí, tác dụng  của các biện pháp nghệ thuật và yếu tố miêu tả trong văn bản thuyết minh.</a:t>
            </a:r>
          </a:p>
        </p:txBody>
      </p:sp>
      <p:sp>
        <p:nvSpPr>
          <p:cNvPr id="15369" name="Text Box 9">
            <a:extLst>
              <a:ext uri="{FF2B5EF4-FFF2-40B4-BE49-F238E27FC236}">
                <a16:creationId xmlns:a16="http://schemas.microsoft.com/office/drawing/2014/main" id="{62917280-D2A3-46FD-BCA5-5AB74EB1B798}"/>
              </a:ext>
            </a:extLst>
          </p:cNvPr>
          <p:cNvSpPr txBox="1">
            <a:spLocks noChangeArrowheads="1"/>
          </p:cNvSpPr>
          <p:nvPr/>
        </p:nvSpPr>
        <p:spPr bwMode="auto">
          <a:xfrm>
            <a:off x="6324600" y="685800"/>
            <a:ext cx="4343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vi-VN" sz="2400" u="sng">
                <a:solidFill>
                  <a:srgbClr val="0000FF"/>
                </a:solidFill>
              </a:rPr>
              <a:t>Câu 2</a:t>
            </a:r>
            <a:r>
              <a:rPr lang="en-US" altLang="vi-VN" sz="2400">
                <a:solidFill>
                  <a:srgbClr val="0000FF"/>
                </a:solidFill>
              </a:rPr>
              <a:t> : Vai trò, vị trí, tác dụng của các biện pháp nghệ thuật và yếu tố miêu tả trong văn bản thuyết minh như thế nào ? </a:t>
            </a:r>
          </a:p>
        </p:txBody>
      </p:sp>
      <p:sp>
        <p:nvSpPr>
          <p:cNvPr id="6154" name="Text Box 10">
            <a:extLst>
              <a:ext uri="{FF2B5EF4-FFF2-40B4-BE49-F238E27FC236}">
                <a16:creationId xmlns:a16="http://schemas.microsoft.com/office/drawing/2014/main" id="{9430FCF9-A3FD-4B70-945F-F1614A430387}"/>
              </a:ext>
            </a:extLst>
          </p:cNvPr>
          <p:cNvSpPr txBox="1">
            <a:spLocks noChangeArrowheads="1"/>
          </p:cNvSpPr>
          <p:nvPr/>
        </p:nvSpPr>
        <p:spPr bwMode="auto">
          <a:xfrm>
            <a:off x="1524000" y="2362201"/>
            <a:ext cx="4495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vi-VN" sz="2000">
              <a:solidFill>
                <a:srgbClr val="000000"/>
              </a:solidFill>
            </a:endParaRPr>
          </a:p>
          <a:p>
            <a:pPr fontAlgn="base">
              <a:spcBef>
                <a:spcPct val="50000"/>
              </a:spcBef>
              <a:spcAft>
                <a:spcPct val="0"/>
              </a:spcAft>
            </a:pPr>
            <a:endParaRPr lang="en-US" altLang="vi-VN" sz="2000">
              <a:solidFill>
                <a:srgbClr val="000000"/>
              </a:solidFill>
            </a:endParaRPr>
          </a:p>
        </p:txBody>
      </p:sp>
      <p:sp>
        <p:nvSpPr>
          <p:cNvPr id="15371" name="Text Box 11">
            <a:extLst>
              <a:ext uri="{FF2B5EF4-FFF2-40B4-BE49-F238E27FC236}">
                <a16:creationId xmlns:a16="http://schemas.microsoft.com/office/drawing/2014/main" id="{CA93D61D-A7E8-4CD5-AC34-68CAED7B5074}"/>
              </a:ext>
            </a:extLst>
          </p:cNvPr>
          <p:cNvSpPr txBox="1">
            <a:spLocks noChangeArrowheads="1"/>
          </p:cNvSpPr>
          <p:nvPr/>
        </p:nvSpPr>
        <p:spPr bwMode="auto">
          <a:xfrm>
            <a:off x="1524000" y="2743200"/>
            <a:ext cx="4572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vi-VN" sz="2400">
                <a:solidFill>
                  <a:srgbClr val="000000"/>
                </a:solidFill>
              </a:rPr>
              <a:t>Thuyết minh kết hợp với các biện pháp nghệ thuật và yếu tố miêu tả sẽ làm bài văn thêm sinh động và hấp dẫn.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edge">
                                      <p:cBhvr>
                                        <p:cTn id="7" dur="2000"/>
                                        <p:tgtEl>
                                          <p:spTgt spid="15362"/>
                                        </p:tgtEl>
                                      </p:cBhvr>
                                    </p:animEffect>
                                  </p:childTnLst>
                                </p:cTn>
                              </p:par>
                              <p:par>
                                <p:cTn id="8" presetID="20" presetClass="entr" presetSubtype="0" fill="hold" nodeType="withEffect">
                                  <p:stCondLst>
                                    <p:cond delay="0"/>
                                  </p:stCondLst>
                                  <p:childTnLst>
                                    <p:set>
                                      <p:cBhvr>
                                        <p:cTn id="9" dur="1" fill="hold">
                                          <p:stCondLst>
                                            <p:cond delay="0"/>
                                          </p:stCondLst>
                                        </p:cTn>
                                        <p:tgtEl>
                                          <p:spTgt spid="15363"/>
                                        </p:tgtEl>
                                        <p:attrNameLst>
                                          <p:attrName>style.visibility</p:attrName>
                                        </p:attrNameLst>
                                      </p:cBhvr>
                                      <p:to>
                                        <p:strVal val="visible"/>
                                      </p:to>
                                    </p:set>
                                    <p:animEffect transition="in" filter="wedge">
                                      <p:cBhvr>
                                        <p:cTn id="10" dur="2000"/>
                                        <p:tgtEl>
                                          <p:spTgt spid="1536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364"/>
                                        </p:tgtEl>
                                        <p:attrNameLst>
                                          <p:attrName>style.visibility</p:attrName>
                                        </p:attrNameLst>
                                      </p:cBhvr>
                                      <p:to>
                                        <p:strVal val="visible"/>
                                      </p:to>
                                    </p:set>
                                    <p:animEffect transition="in" filter="fade">
                                      <p:cBhvr>
                                        <p:cTn id="15" dur="2000"/>
                                        <p:tgtEl>
                                          <p:spTgt spid="1536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15369">
                                            <p:txEl>
                                              <p:pRg st="0" end="0"/>
                                            </p:txEl>
                                          </p:spTgt>
                                        </p:tgtEl>
                                        <p:attrNameLst>
                                          <p:attrName>style.visibility</p:attrName>
                                        </p:attrNameLst>
                                      </p:cBhvr>
                                      <p:to>
                                        <p:strVal val="visible"/>
                                      </p:to>
                                    </p:set>
                                    <p:animEffect transition="in" filter="checkerboard(across)">
                                      <p:cBhvr>
                                        <p:cTn id="20" dur="500"/>
                                        <p:tgtEl>
                                          <p:spTgt spid="15369">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nodeType="clickEffect">
                                  <p:stCondLst>
                                    <p:cond delay="0"/>
                                  </p:stCondLst>
                                  <p:childTnLst>
                                    <p:set>
                                      <p:cBhvr>
                                        <p:cTn id="24" dur="1" fill="hold">
                                          <p:stCondLst>
                                            <p:cond delay="0"/>
                                          </p:stCondLst>
                                        </p:cTn>
                                        <p:tgtEl>
                                          <p:spTgt spid="15368">
                                            <p:txEl>
                                              <p:pRg st="0" end="0"/>
                                            </p:txEl>
                                          </p:spTgt>
                                        </p:tgtEl>
                                        <p:attrNameLst>
                                          <p:attrName>style.visibility</p:attrName>
                                        </p:attrNameLst>
                                      </p:cBhvr>
                                      <p:to>
                                        <p:strVal val="visible"/>
                                      </p:to>
                                    </p:set>
                                    <p:animEffect transition="in" filter="diamond(in)">
                                      <p:cBhvr>
                                        <p:cTn id="25" dur="2000"/>
                                        <p:tgtEl>
                                          <p:spTgt spid="15368">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nodeType="clickEffect">
                                  <p:stCondLst>
                                    <p:cond delay="0"/>
                                  </p:stCondLst>
                                  <p:childTnLst>
                                    <p:set>
                                      <p:cBhvr>
                                        <p:cTn id="29" dur="1" fill="hold">
                                          <p:stCondLst>
                                            <p:cond delay="0"/>
                                          </p:stCondLst>
                                        </p:cTn>
                                        <p:tgtEl>
                                          <p:spTgt spid="15371">
                                            <p:txEl>
                                              <p:pRg st="0" end="0"/>
                                            </p:txEl>
                                          </p:spTgt>
                                        </p:tgtEl>
                                        <p:attrNameLst>
                                          <p:attrName>style.visibility</p:attrName>
                                        </p:attrNameLst>
                                      </p:cBhvr>
                                      <p:to>
                                        <p:strVal val="visible"/>
                                      </p:to>
                                    </p:set>
                                    <p:animEffect transition="in" filter="box(in)">
                                      <p:cBhvr>
                                        <p:cTn id="30" dur="500"/>
                                        <p:tgtEl>
                                          <p:spTgt spid="153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a:extLst>
              <a:ext uri="{FF2B5EF4-FFF2-40B4-BE49-F238E27FC236}">
                <a16:creationId xmlns:a16="http://schemas.microsoft.com/office/drawing/2014/main" id="{926C5D20-2256-4CF7-B816-D67FF43FD390}"/>
              </a:ext>
            </a:extLst>
          </p:cNvPr>
          <p:cNvSpPr txBox="1">
            <a:spLocks noChangeArrowheads="1"/>
          </p:cNvSpPr>
          <p:nvPr/>
        </p:nvSpPr>
        <p:spPr bwMode="auto">
          <a:xfrm>
            <a:off x="1600200" y="1219200"/>
            <a:ext cx="1447800" cy="193899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vi-VN" sz="2400">
                <a:solidFill>
                  <a:srgbClr val="FFFFFF"/>
                </a:solidFill>
              </a:rPr>
              <a:t>Sử dụng các BPNT trong văn TM.</a:t>
            </a:r>
          </a:p>
        </p:txBody>
      </p:sp>
      <p:sp>
        <p:nvSpPr>
          <p:cNvPr id="30725" name="Line 5">
            <a:extLst>
              <a:ext uri="{FF2B5EF4-FFF2-40B4-BE49-F238E27FC236}">
                <a16:creationId xmlns:a16="http://schemas.microsoft.com/office/drawing/2014/main" id="{2219DDF6-00A9-408D-A7AF-98CD421FC959}"/>
              </a:ext>
            </a:extLst>
          </p:cNvPr>
          <p:cNvSpPr>
            <a:spLocks noChangeShapeType="1"/>
          </p:cNvSpPr>
          <p:nvPr/>
        </p:nvSpPr>
        <p:spPr bwMode="auto">
          <a:xfrm flipV="1">
            <a:off x="3048000" y="1143000"/>
            <a:ext cx="45720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30726" name="Text Box 6">
            <a:extLst>
              <a:ext uri="{FF2B5EF4-FFF2-40B4-BE49-F238E27FC236}">
                <a16:creationId xmlns:a16="http://schemas.microsoft.com/office/drawing/2014/main" id="{887B9BDE-4A44-46F8-98D5-1F83A51CE75B}"/>
              </a:ext>
            </a:extLst>
          </p:cNvPr>
          <p:cNvSpPr txBox="1">
            <a:spLocks noChangeArrowheads="1"/>
          </p:cNvSpPr>
          <p:nvPr/>
        </p:nvSpPr>
        <p:spPr bwMode="auto">
          <a:xfrm>
            <a:off x="3581400" y="760414"/>
            <a:ext cx="3810000" cy="915987"/>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vi-VN" sz="1800">
                <a:solidFill>
                  <a:srgbClr val="FFFFFF"/>
                </a:solidFill>
              </a:rPr>
              <a:t>như kể chuyện, tự thuật, đối thoại theo lối ẩn dụ, nhân hóa hoặc các hình thức vè, diễn ca...</a:t>
            </a:r>
          </a:p>
        </p:txBody>
      </p:sp>
      <p:sp>
        <p:nvSpPr>
          <p:cNvPr id="30727" name="Line 7">
            <a:extLst>
              <a:ext uri="{FF2B5EF4-FFF2-40B4-BE49-F238E27FC236}">
                <a16:creationId xmlns:a16="http://schemas.microsoft.com/office/drawing/2014/main" id="{2712E930-0872-4D50-940E-047399ABB522}"/>
              </a:ext>
            </a:extLst>
          </p:cNvPr>
          <p:cNvSpPr>
            <a:spLocks noChangeShapeType="1"/>
          </p:cNvSpPr>
          <p:nvPr/>
        </p:nvSpPr>
        <p:spPr bwMode="auto">
          <a:xfrm>
            <a:off x="3048000" y="1905000"/>
            <a:ext cx="45720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30728" name="Text Box 8">
            <a:extLst>
              <a:ext uri="{FF2B5EF4-FFF2-40B4-BE49-F238E27FC236}">
                <a16:creationId xmlns:a16="http://schemas.microsoft.com/office/drawing/2014/main" id="{8BB48E2D-E60A-4F41-83E7-B3A1309C244B}"/>
              </a:ext>
            </a:extLst>
          </p:cNvPr>
          <p:cNvSpPr txBox="1">
            <a:spLocks noChangeArrowheads="1"/>
          </p:cNvSpPr>
          <p:nvPr/>
        </p:nvSpPr>
        <p:spPr bwMode="auto">
          <a:xfrm>
            <a:off x="3581400" y="2209800"/>
            <a:ext cx="3810000" cy="641350"/>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vi-VN" sz="1800">
                <a:solidFill>
                  <a:srgbClr val="FFFFFF"/>
                </a:solidFill>
              </a:rPr>
              <a:t>Sử dụng hợp lý (chỉ có tính chất hỗ trợ cho việc thuyết minh)</a:t>
            </a:r>
          </a:p>
        </p:txBody>
      </p:sp>
      <p:sp>
        <p:nvSpPr>
          <p:cNvPr id="30729" name="AutoShape 9">
            <a:extLst>
              <a:ext uri="{FF2B5EF4-FFF2-40B4-BE49-F238E27FC236}">
                <a16:creationId xmlns:a16="http://schemas.microsoft.com/office/drawing/2014/main" id="{EC3F84A7-22B7-469C-8FC7-2F2B9E81D522}"/>
              </a:ext>
            </a:extLst>
          </p:cNvPr>
          <p:cNvSpPr>
            <a:spLocks/>
          </p:cNvSpPr>
          <p:nvPr/>
        </p:nvSpPr>
        <p:spPr bwMode="auto">
          <a:xfrm>
            <a:off x="7467600" y="990600"/>
            <a:ext cx="457200" cy="1600200"/>
          </a:xfrm>
          <a:prstGeom prst="rightBrace">
            <a:avLst>
              <a:gd name="adj1" fmla="val 29167"/>
              <a:gd name="adj2" fmla="val 50000"/>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endParaRPr lang="vi-VN" altLang="vi-VN" sz="1800">
              <a:solidFill>
                <a:srgbClr val="000000"/>
              </a:solidFill>
            </a:endParaRPr>
          </a:p>
        </p:txBody>
      </p:sp>
      <p:sp>
        <p:nvSpPr>
          <p:cNvPr id="30730" name="Text Box 10">
            <a:extLst>
              <a:ext uri="{FF2B5EF4-FFF2-40B4-BE49-F238E27FC236}">
                <a16:creationId xmlns:a16="http://schemas.microsoft.com/office/drawing/2014/main" id="{B99EB22C-305D-422D-8591-FF7D521B897E}"/>
              </a:ext>
            </a:extLst>
          </p:cNvPr>
          <p:cNvSpPr txBox="1">
            <a:spLocks noChangeArrowheads="1"/>
          </p:cNvSpPr>
          <p:nvPr/>
        </p:nvSpPr>
        <p:spPr bwMode="auto">
          <a:xfrm>
            <a:off x="8001000" y="1492250"/>
            <a:ext cx="2438400" cy="6413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vi-VN" sz="1800">
                <a:solidFill>
                  <a:srgbClr val="000000"/>
                </a:solidFill>
              </a:rPr>
              <a:t>Tác dụng: gây hứng thú cho người đọc.</a:t>
            </a:r>
          </a:p>
        </p:txBody>
      </p:sp>
      <p:sp>
        <p:nvSpPr>
          <p:cNvPr id="30731" name="Text Box 11">
            <a:extLst>
              <a:ext uri="{FF2B5EF4-FFF2-40B4-BE49-F238E27FC236}">
                <a16:creationId xmlns:a16="http://schemas.microsoft.com/office/drawing/2014/main" id="{AA43058E-1949-4340-9B3E-785FEEF3AF63}"/>
              </a:ext>
            </a:extLst>
          </p:cNvPr>
          <p:cNvSpPr txBox="1">
            <a:spLocks noChangeArrowheads="1"/>
          </p:cNvSpPr>
          <p:nvPr/>
        </p:nvSpPr>
        <p:spPr bwMode="auto">
          <a:xfrm>
            <a:off x="1600200" y="3505200"/>
            <a:ext cx="1447800" cy="156966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vi-VN" sz="2400">
                <a:solidFill>
                  <a:srgbClr val="FFFFFF"/>
                </a:solidFill>
              </a:rPr>
              <a:t>Yếu tố miêu tả trong văn TM.</a:t>
            </a:r>
          </a:p>
        </p:txBody>
      </p:sp>
      <p:sp>
        <p:nvSpPr>
          <p:cNvPr id="30732" name="Text Box 12">
            <a:extLst>
              <a:ext uri="{FF2B5EF4-FFF2-40B4-BE49-F238E27FC236}">
                <a16:creationId xmlns:a16="http://schemas.microsoft.com/office/drawing/2014/main" id="{6F26ABEB-08FC-497A-A9F2-AA7CB110B797}"/>
              </a:ext>
            </a:extLst>
          </p:cNvPr>
          <p:cNvSpPr txBox="1">
            <a:spLocks noChangeArrowheads="1"/>
          </p:cNvSpPr>
          <p:nvPr/>
        </p:nvSpPr>
        <p:spPr bwMode="auto">
          <a:xfrm>
            <a:off x="3429000" y="3352800"/>
            <a:ext cx="4038600" cy="915988"/>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vi-VN" sz="1800">
                <a:solidFill>
                  <a:srgbClr val="FFFFFF"/>
                </a:solidFill>
              </a:rPr>
              <a:t>Là tái hiện lại hình ảnh, dáng vẻ, màu sắc, đường nét, trạng thái bên ngoài của đối tượng thuyết minh.</a:t>
            </a:r>
          </a:p>
        </p:txBody>
      </p:sp>
      <p:sp>
        <p:nvSpPr>
          <p:cNvPr id="30733" name="Text Box 13">
            <a:extLst>
              <a:ext uri="{FF2B5EF4-FFF2-40B4-BE49-F238E27FC236}">
                <a16:creationId xmlns:a16="http://schemas.microsoft.com/office/drawing/2014/main" id="{C743E3A8-A20F-4EFA-9D6D-8B5B97C6788F}"/>
              </a:ext>
            </a:extLst>
          </p:cNvPr>
          <p:cNvSpPr txBox="1">
            <a:spLocks noChangeArrowheads="1"/>
          </p:cNvSpPr>
          <p:nvPr/>
        </p:nvSpPr>
        <p:spPr bwMode="auto">
          <a:xfrm>
            <a:off x="3409950" y="4610100"/>
            <a:ext cx="4057650" cy="641350"/>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vi-VN" sz="1800">
                <a:solidFill>
                  <a:srgbClr val="FFFFFF"/>
                </a:solidFill>
              </a:rPr>
              <a:t>Miêu tả chỉ được coi là phương tiện, là 1 yếu tố trong văn thuyết minh.</a:t>
            </a:r>
          </a:p>
        </p:txBody>
      </p:sp>
      <p:sp>
        <p:nvSpPr>
          <p:cNvPr id="30735" name="Line 15">
            <a:extLst>
              <a:ext uri="{FF2B5EF4-FFF2-40B4-BE49-F238E27FC236}">
                <a16:creationId xmlns:a16="http://schemas.microsoft.com/office/drawing/2014/main" id="{B66F37F7-3861-4F1E-BCEF-460F02630FE2}"/>
              </a:ext>
            </a:extLst>
          </p:cNvPr>
          <p:cNvSpPr>
            <a:spLocks noChangeShapeType="1"/>
          </p:cNvSpPr>
          <p:nvPr/>
        </p:nvSpPr>
        <p:spPr bwMode="auto">
          <a:xfrm flipV="1">
            <a:off x="3048000" y="3733800"/>
            <a:ext cx="3810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30736" name="Line 16">
            <a:extLst>
              <a:ext uri="{FF2B5EF4-FFF2-40B4-BE49-F238E27FC236}">
                <a16:creationId xmlns:a16="http://schemas.microsoft.com/office/drawing/2014/main" id="{B6828761-63B8-4C20-B0A1-5CDA9F70E4F8}"/>
              </a:ext>
            </a:extLst>
          </p:cNvPr>
          <p:cNvSpPr>
            <a:spLocks noChangeShapeType="1"/>
          </p:cNvSpPr>
          <p:nvPr/>
        </p:nvSpPr>
        <p:spPr bwMode="auto">
          <a:xfrm>
            <a:off x="3048000" y="4191000"/>
            <a:ext cx="38100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30738" name="AutoShape 18">
            <a:extLst>
              <a:ext uri="{FF2B5EF4-FFF2-40B4-BE49-F238E27FC236}">
                <a16:creationId xmlns:a16="http://schemas.microsoft.com/office/drawing/2014/main" id="{9251AC90-CAEC-4AC1-B8CE-9C85ED3ED7C4}"/>
              </a:ext>
            </a:extLst>
          </p:cNvPr>
          <p:cNvSpPr>
            <a:spLocks/>
          </p:cNvSpPr>
          <p:nvPr/>
        </p:nvSpPr>
        <p:spPr bwMode="auto">
          <a:xfrm>
            <a:off x="7543800" y="3505200"/>
            <a:ext cx="457200" cy="1600200"/>
          </a:xfrm>
          <a:prstGeom prst="rightBrace">
            <a:avLst>
              <a:gd name="adj1" fmla="val 29167"/>
              <a:gd name="adj2" fmla="val 50000"/>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endParaRPr lang="vi-VN" altLang="vi-VN" sz="1800">
              <a:solidFill>
                <a:srgbClr val="000000"/>
              </a:solidFill>
            </a:endParaRPr>
          </a:p>
        </p:txBody>
      </p:sp>
      <p:sp>
        <p:nvSpPr>
          <p:cNvPr id="30739" name="Text Box 19">
            <a:extLst>
              <a:ext uri="{FF2B5EF4-FFF2-40B4-BE49-F238E27FC236}">
                <a16:creationId xmlns:a16="http://schemas.microsoft.com/office/drawing/2014/main" id="{774B8B92-1F16-4CBC-859A-DC61F7ABC89E}"/>
              </a:ext>
            </a:extLst>
          </p:cNvPr>
          <p:cNvSpPr txBox="1">
            <a:spLocks noChangeArrowheads="1"/>
          </p:cNvSpPr>
          <p:nvPr/>
        </p:nvSpPr>
        <p:spPr bwMode="auto">
          <a:xfrm>
            <a:off x="8077200" y="4006850"/>
            <a:ext cx="2438400" cy="91598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vi-VN" sz="1800">
                <a:solidFill>
                  <a:srgbClr val="000000"/>
                </a:solidFill>
              </a:rPr>
              <a:t>Tác dụng: Làm nổi bật đặc điểm của đối tượng thuyết minh.</a:t>
            </a:r>
          </a:p>
        </p:txBody>
      </p:sp>
      <p:sp>
        <p:nvSpPr>
          <p:cNvPr id="30740" name="Line 20">
            <a:extLst>
              <a:ext uri="{FF2B5EF4-FFF2-40B4-BE49-F238E27FC236}">
                <a16:creationId xmlns:a16="http://schemas.microsoft.com/office/drawing/2014/main" id="{D2D78249-52D8-4660-B9DD-5E4AC1C50E10}"/>
              </a:ext>
            </a:extLst>
          </p:cNvPr>
          <p:cNvSpPr>
            <a:spLocks noChangeShapeType="1"/>
          </p:cNvSpPr>
          <p:nvPr/>
        </p:nvSpPr>
        <p:spPr bwMode="auto">
          <a:xfrm>
            <a:off x="2209800" y="3124200"/>
            <a:ext cx="0" cy="381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30741" name="Line 21">
            <a:extLst>
              <a:ext uri="{FF2B5EF4-FFF2-40B4-BE49-F238E27FC236}">
                <a16:creationId xmlns:a16="http://schemas.microsoft.com/office/drawing/2014/main" id="{38BDCA2F-4908-4B6A-BF1B-8FCC24C480B0}"/>
              </a:ext>
            </a:extLst>
          </p:cNvPr>
          <p:cNvSpPr>
            <a:spLocks noChangeShapeType="1"/>
          </p:cNvSpPr>
          <p:nvPr/>
        </p:nvSpPr>
        <p:spPr bwMode="auto">
          <a:xfrm>
            <a:off x="2209800" y="5029200"/>
            <a:ext cx="0" cy="1066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30742" name="Line 22">
            <a:extLst>
              <a:ext uri="{FF2B5EF4-FFF2-40B4-BE49-F238E27FC236}">
                <a16:creationId xmlns:a16="http://schemas.microsoft.com/office/drawing/2014/main" id="{11CD42A4-A0E0-41D6-8F62-C3C9D2BB626C}"/>
              </a:ext>
            </a:extLst>
          </p:cNvPr>
          <p:cNvSpPr>
            <a:spLocks noChangeShapeType="1"/>
          </p:cNvSpPr>
          <p:nvPr/>
        </p:nvSpPr>
        <p:spPr bwMode="auto">
          <a:xfrm>
            <a:off x="2209800" y="6096000"/>
            <a:ext cx="1066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30743" name="Text Box 23">
            <a:extLst>
              <a:ext uri="{FF2B5EF4-FFF2-40B4-BE49-F238E27FC236}">
                <a16:creationId xmlns:a16="http://schemas.microsoft.com/office/drawing/2014/main" id="{F83147C8-A5C9-4527-AF48-E1104E9BB8B4}"/>
              </a:ext>
            </a:extLst>
          </p:cNvPr>
          <p:cNvSpPr txBox="1">
            <a:spLocks noChangeArrowheads="1"/>
          </p:cNvSpPr>
          <p:nvPr/>
        </p:nvSpPr>
        <p:spPr bwMode="auto">
          <a:xfrm>
            <a:off x="3505200" y="5715000"/>
            <a:ext cx="5105400" cy="9159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vi-VN" sz="1800">
                <a:solidFill>
                  <a:srgbClr val="FFFF00"/>
                </a:solidFill>
              </a:rPr>
              <a:t>Văn bản thuyết minh sẽ trở nên sinh động, hấp dẫn, các đặc điểm của đối tượng thuyết minh sẽ gây được ấn tượng với người đọc.</a:t>
            </a:r>
          </a:p>
        </p:txBody>
      </p:sp>
      <p:sp>
        <p:nvSpPr>
          <p:cNvPr id="30744" name="Line 24">
            <a:extLst>
              <a:ext uri="{FF2B5EF4-FFF2-40B4-BE49-F238E27FC236}">
                <a16:creationId xmlns:a16="http://schemas.microsoft.com/office/drawing/2014/main" id="{5CC8327C-94D8-4696-9BBC-E9C80FBDDB14}"/>
              </a:ext>
            </a:extLst>
          </p:cNvPr>
          <p:cNvSpPr>
            <a:spLocks noChangeShapeType="1"/>
          </p:cNvSpPr>
          <p:nvPr/>
        </p:nvSpPr>
        <p:spPr bwMode="auto">
          <a:xfrm>
            <a:off x="9372600" y="2133600"/>
            <a:ext cx="0" cy="1905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30745" name="Line 25">
            <a:extLst>
              <a:ext uri="{FF2B5EF4-FFF2-40B4-BE49-F238E27FC236}">
                <a16:creationId xmlns:a16="http://schemas.microsoft.com/office/drawing/2014/main" id="{69FA24F5-4028-4ED6-9F4B-30B535A5FCE6}"/>
              </a:ext>
            </a:extLst>
          </p:cNvPr>
          <p:cNvSpPr>
            <a:spLocks noChangeShapeType="1"/>
          </p:cNvSpPr>
          <p:nvPr/>
        </p:nvSpPr>
        <p:spPr bwMode="auto">
          <a:xfrm>
            <a:off x="9448800" y="4953000"/>
            <a:ext cx="0" cy="1143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30746" name="Line 26">
            <a:extLst>
              <a:ext uri="{FF2B5EF4-FFF2-40B4-BE49-F238E27FC236}">
                <a16:creationId xmlns:a16="http://schemas.microsoft.com/office/drawing/2014/main" id="{4D9A5A5B-23D2-483D-B943-54CF6AF023E3}"/>
              </a:ext>
            </a:extLst>
          </p:cNvPr>
          <p:cNvSpPr>
            <a:spLocks noChangeShapeType="1"/>
          </p:cNvSpPr>
          <p:nvPr/>
        </p:nvSpPr>
        <p:spPr bwMode="auto">
          <a:xfrm flipH="1">
            <a:off x="8763000" y="6096000"/>
            <a:ext cx="685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8" name="Rectangle 17">
            <a:extLst>
              <a:ext uri="{FF2B5EF4-FFF2-40B4-BE49-F238E27FC236}">
                <a16:creationId xmlns:a16="http://schemas.microsoft.com/office/drawing/2014/main" id="{2C89C552-BF03-4D61-9C0E-87E111AC8EFF}"/>
              </a:ext>
            </a:extLst>
          </p:cNvPr>
          <p:cNvSpPr>
            <a:spLocks noChangeArrowheads="1"/>
          </p:cNvSpPr>
          <p:nvPr/>
        </p:nvSpPr>
        <p:spPr bwMode="auto">
          <a:xfrm>
            <a:off x="3276600" y="5486400"/>
            <a:ext cx="5486400" cy="1295400"/>
          </a:xfrm>
          <a:prstGeom prst="rect">
            <a:avLst/>
          </a:prstGeom>
          <a:noFill/>
          <a:ln w="5715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endParaRPr lang="vi-VN" altLang="vi-VN" sz="1800">
              <a:solidFill>
                <a:srgbClr val="000000"/>
              </a:solidFill>
              <a:latin typeface="Tahoma" panose="020B060403050404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box(in)">
                                      <p:cBhvr>
                                        <p:cTn id="7" dur="500"/>
                                        <p:tgtEl>
                                          <p:spTgt spid="307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9" fill="hold" nodeType="clickEffect">
                                  <p:stCondLst>
                                    <p:cond delay="0"/>
                                  </p:stCondLst>
                                  <p:childTnLst>
                                    <p:set>
                                      <p:cBhvr>
                                        <p:cTn id="11" dur="1" fill="hold">
                                          <p:stCondLst>
                                            <p:cond delay="0"/>
                                          </p:stCondLst>
                                        </p:cTn>
                                        <p:tgtEl>
                                          <p:spTgt spid="30725"/>
                                        </p:tgtEl>
                                        <p:attrNameLst>
                                          <p:attrName>style.visibility</p:attrName>
                                        </p:attrNameLst>
                                      </p:cBhvr>
                                      <p:to>
                                        <p:strVal val="visible"/>
                                      </p:to>
                                    </p:set>
                                    <p:animEffect transition="in" filter="strips(upLeft)">
                                      <p:cBhvr>
                                        <p:cTn id="12" dur="500"/>
                                        <p:tgtEl>
                                          <p:spTgt spid="30725"/>
                                        </p:tgtEl>
                                      </p:cBhvr>
                                    </p:animEffect>
                                  </p:childTnLst>
                                </p:cTn>
                              </p:par>
                            </p:childTnLst>
                          </p:cTn>
                        </p:par>
                        <p:par>
                          <p:cTn id="13" fill="hold" nodeType="afterGroup">
                            <p:stCondLst>
                              <p:cond delay="50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30726"/>
                                        </p:tgtEl>
                                        <p:attrNameLst>
                                          <p:attrName>style.visibility</p:attrName>
                                        </p:attrNameLst>
                                      </p:cBhvr>
                                      <p:to>
                                        <p:strVal val="visible"/>
                                      </p:to>
                                    </p:set>
                                    <p:anim calcmode="discrete" valueType="clr">
                                      <p:cBhvr override="childStyle">
                                        <p:cTn id="16" dur="80"/>
                                        <p:tgtEl>
                                          <p:spTgt spid="30726"/>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30726"/>
                                        </p:tgtEl>
                                        <p:attrNameLst>
                                          <p:attrName>fillcolor</p:attrName>
                                        </p:attrNameLst>
                                      </p:cBhvr>
                                      <p:tavLst>
                                        <p:tav tm="0">
                                          <p:val>
                                            <p:clrVal>
                                              <a:schemeClr val="accent2"/>
                                            </p:clrVal>
                                          </p:val>
                                        </p:tav>
                                        <p:tav tm="50000">
                                          <p:val>
                                            <p:clrVal>
                                              <a:schemeClr val="hlink"/>
                                            </p:clrVal>
                                          </p:val>
                                        </p:tav>
                                      </p:tavLst>
                                    </p:anim>
                                    <p:set>
                                      <p:cBhvr>
                                        <p:cTn id="18" dur="80"/>
                                        <p:tgtEl>
                                          <p:spTgt spid="30726"/>
                                        </p:tgtEl>
                                        <p:attrNameLst>
                                          <p:attrName>fill.type</p:attrName>
                                        </p:attrNameLst>
                                      </p:cBhvr>
                                      <p:to>
                                        <p:strVal val="solid"/>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nodeType="clickEffect">
                                  <p:stCondLst>
                                    <p:cond delay="0"/>
                                  </p:stCondLst>
                                  <p:childTnLst>
                                    <p:set>
                                      <p:cBhvr>
                                        <p:cTn id="22" dur="1" fill="hold">
                                          <p:stCondLst>
                                            <p:cond delay="0"/>
                                          </p:stCondLst>
                                        </p:cTn>
                                        <p:tgtEl>
                                          <p:spTgt spid="30727"/>
                                        </p:tgtEl>
                                        <p:attrNameLst>
                                          <p:attrName>style.visibility</p:attrName>
                                        </p:attrNameLst>
                                      </p:cBhvr>
                                      <p:to>
                                        <p:strVal val="visible"/>
                                      </p:to>
                                    </p:set>
                                    <p:animEffect transition="in" filter="strips(downRight)">
                                      <p:cBhvr>
                                        <p:cTn id="23" dur="500"/>
                                        <p:tgtEl>
                                          <p:spTgt spid="30727"/>
                                        </p:tgtEl>
                                      </p:cBhvr>
                                    </p:animEffect>
                                  </p:childTnLst>
                                </p:cTn>
                              </p:par>
                            </p:childTnLst>
                          </p:cTn>
                        </p:par>
                        <p:par>
                          <p:cTn id="24" fill="hold" nodeType="afterGroup">
                            <p:stCondLst>
                              <p:cond delay="500"/>
                            </p:stCondLst>
                            <p:childTnLst>
                              <p:par>
                                <p:cTn id="25" presetID="27" presetClass="entr" presetSubtype="0" fill="hold" grpId="0" nodeType="afterEffect">
                                  <p:stCondLst>
                                    <p:cond delay="0"/>
                                  </p:stCondLst>
                                  <p:iterate type="lt">
                                    <p:tmPct val="50000"/>
                                  </p:iterate>
                                  <p:childTnLst>
                                    <p:set>
                                      <p:cBhvr>
                                        <p:cTn id="26" dur="1" fill="hold">
                                          <p:stCondLst>
                                            <p:cond delay="0"/>
                                          </p:stCondLst>
                                        </p:cTn>
                                        <p:tgtEl>
                                          <p:spTgt spid="30728"/>
                                        </p:tgtEl>
                                        <p:attrNameLst>
                                          <p:attrName>style.visibility</p:attrName>
                                        </p:attrNameLst>
                                      </p:cBhvr>
                                      <p:to>
                                        <p:strVal val="visible"/>
                                      </p:to>
                                    </p:set>
                                    <p:anim calcmode="discrete" valueType="clr">
                                      <p:cBhvr override="childStyle">
                                        <p:cTn id="27" dur="80"/>
                                        <p:tgtEl>
                                          <p:spTgt spid="30728"/>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0728"/>
                                        </p:tgtEl>
                                        <p:attrNameLst>
                                          <p:attrName>fillcolor</p:attrName>
                                        </p:attrNameLst>
                                      </p:cBhvr>
                                      <p:tavLst>
                                        <p:tav tm="0">
                                          <p:val>
                                            <p:clrVal>
                                              <a:schemeClr val="accent2"/>
                                            </p:clrVal>
                                          </p:val>
                                        </p:tav>
                                        <p:tav tm="50000">
                                          <p:val>
                                            <p:clrVal>
                                              <a:schemeClr val="hlink"/>
                                            </p:clrVal>
                                          </p:val>
                                        </p:tav>
                                      </p:tavLst>
                                    </p:anim>
                                    <p:set>
                                      <p:cBhvr>
                                        <p:cTn id="29" dur="80"/>
                                        <p:tgtEl>
                                          <p:spTgt spid="30728"/>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30729"/>
                                        </p:tgtEl>
                                        <p:attrNameLst>
                                          <p:attrName>style.visibility</p:attrName>
                                        </p:attrNameLst>
                                      </p:cBhvr>
                                      <p:to>
                                        <p:strVal val="visible"/>
                                      </p:to>
                                    </p:set>
                                    <p:animEffect transition="in" filter="strips(downLeft)">
                                      <p:cBhvr>
                                        <p:cTn id="34" dur="500"/>
                                        <p:tgtEl>
                                          <p:spTgt spid="30729"/>
                                        </p:tgtEl>
                                      </p:cBhvr>
                                    </p:animEffect>
                                  </p:childTnLst>
                                </p:cTn>
                              </p:par>
                            </p:childTnLst>
                          </p:cTn>
                        </p:par>
                        <p:par>
                          <p:cTn id="35" fill="hold" nodeType="afterGroup">
                            <p:stCondLst>
                              <p:cond delay="500"/>
                            </p:stCondLst>
                            <p:childTnLst>
                              <p:par>
                                <p:cTn id="36" presetID="4" presetClass="entr" presetSubtype="16" fill="hold" grpId="0" nodeType="afterEffect">
                                  <p:stCondLst>
                                    <p:cond delay="0"/>
                                  </p:stCondLst>
                                  <p:childTnLst>
                                    <p:set>
                                      <p:cBhvr>
                                        <p:cTn id="37" dur="1" fill="hold">
                                          <p:stCondLst>
                                            <p:cond delay="0"/>
                                          </p:stCondLst>
                                        </p:cTn>
                                        <p:tgtEl>
                                          <p:spTgt spid="30730"/>
                                        </p:tgtEl>
                                        <p:attrNameLst>
                                          <p:attrName>style.visibility</p:attrName>
                                        </p:attrNameLst>
                                      </p:cBhvr>
                                      <p:to>
                                        <p:strVal val="visible"/>
                                      </p:to>
                                    </p:set>
                                    <p:animEffect transition="in" filter="box(in)">
                                      <p:cBhvr>
                                        <p:cTn id="38" dur="500"/>
                                        <p:tgtEl>
                                          <p:spTgt spid="3073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30731"/>
                                        </p:tgtEl>
                                        <p:attrNameLst>
                                          <p:attrName>style.visibility</p:attrName>
                                        </p:attrNameLst>
                                      </p:cBhvr>
                                      <p:to>
                                        <p:strVal val="visible"/>
                                      </p:to>
                                    </p:set>
                                    <p:animEffect transition="in" filter="box(in)">
                                      <p:cBhvr>
                                        <p:cTn id="43" dur="500"/>
                                        <p:tgtEl>
                                          <p:spTgt spid="3073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8" presetClass="entr" presetSubtype="3" fill="hold" nodeType="clickEffect">
                                  <p:stCondLst>
                                    <p:cond delay="0"/>
                                  </p:stCondLst>
                                  <p:childTnLst>
                                    <p:set>
                                      <p:cBhvr>
                                        <p:cTn id="47" dur="1" fill="hold">
                                          <p:stCondLst>
                                            <p:cond delay="0"/>
                                          </p:stCondLst>
                                        </p:cTn>
                                        <p:tgtEl>
                                          <p:spTgt spid="30735"/>
                                        </p:tgtEl>
                                        <p:attrNameLst>
                                          <p:attrName>style.visibility</p:attrName>
                                        </p:attrNameLst>
                                      </p:cBhvr>
                                      <p:to>
                                        <p:strVal val="visible"/>
                                      </p:to>
                                    </p:set>
                                    <p:animEffect transition="in" filter="strips(upRight)">
                                      <p:cBhvr>
                                        <p:cTn id="48" dur="500"/>
                                        <p:tgtEl>
                                          <p:spTgt spid="30735"/>
                                        </p:tgtEl>
                                      </p:cBhvr>
                                    </p:animEffect>
                                  </p:childTnLst>
                                </p:cTn>
                              </p:par>
                            </p:childTnLst>
                          </p:cTn>
                        </p:par>
                        <p:par>
                          <p:cTn id="49" fill="hold" nodeType="afterGroup">
                            <p:stCondLst>
                              <p:cond delay="500"/>
                            </p:stCondLst>
                            <p:childTnLst>
                              <p:par>
                                <p:cTn id="50" presetID="27" presetClass="entr" presetSubtype="0" fill="hold" grpId="0" nodeType="afterEffect">
                                  <p:stCondLst>
                                    <p:cond delay="0"/>
                                  </p:stCondLst>
                                  <p:iterate type="lt">
                                    <p:tmPct val="50000"/>
                                  </p:iterate>
                                  <p:childTnLst>
                                    <p:set>
                                      <p:cBhvr>
                                        <p:cTn id="51" dur="1" fill="hold">
                                          <p:stCondLst>
                                            <p:cond delay="0"/>
                                          </p:stCondLst>
                                        </p:cTn>
                                        <p:tgtEl>
                                          <p:spTgt spid="30732"/>
                                        </p:tgtEl>
                                        <p:attrNameLst>
                                          <p:attrName>style.visibility</p:attrName>
                                        </p:attrNameLst>
                                      </p:cBhvr>
                                      <p:to>
                                        <p:strVal val="visible"/>
                                      </p:to>
                                    </p:set>
                                    <p:anim calcmode="discrete" valueType="clr">
                                      <p:cBhvr override="childStyle">
                                        <p:cTn id="52" dur="80"/>
                                        <p:tgtEl>
                                          <p:spTgt spid="30732"/>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30732"/>
                                        </p:tgtEl>
                                        <p:attrNameLst>
                                          <p:attrName>fillcolor</p:attrName>
                                        </p:attrNameLst>
                                      </p:cBhvr>
                                      <p:tavLst>
                                        <p:tav tm="0">
                                          <p:val>
                                            <p:clrVal>
                                              <a:schemeClr val="accent2"/>
                                            </p:clrVal>
                                          </p:val>
                                        </p:tav>
                                        <p:tav tm="50000">
                                          <p:val>
                                            <p:clrVal>
                                              <a:schemeClr val="hlink"/>
                                            </p:clrVal>
                                          </p:val>
                                        </p:tav>
                                      </p:tavLst>
                                    </p:anim>
                                    <p:set>
                                      <p:cBhvr>
                                        <p:cTn id="54" dur="80"/>
                                        <p:tgtEl>
                                          <p:spTgt spid="30732"/>
                                        </p:tgtEl>
                                        <p:attrNameLst>
                                          <p:attrName>fill.type</p:attrName>
                                        </p:attrNameLst>
                                      </p:cBhvr>
                                      <p:to>
                                        <p:strVal val="solid"/>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8" presetClass="entr" presetSubtype="12" fill="hold" nodeType="clickEffect">
                                  <p:stCondLst>
                                    <p:cond delay="0"/>
                                  </p:stCondLst>
                                  <p:childTnLst>
                                    <p:set>
                                      <p:cBhvr>
                                        <p:cTn id="58" dur="1" fill="hold">
                                          <p:stCondLst>
                                            <p:cond delay="0"/>
                                          </p:stCondLst>
                                        </p:cTn>
                                        <p:tgtEl>
                                          <p:spTgt spid="30736"/>
                                        </p:tgtEl>
                                        <p:attrNameLst>
                                          <p:attrName>style.visibility</p:attrName>
                                        </p:attrNameLst>
                                      </p:cBhvr>
                                      <p:to>
                                        <p:strVal val="visible"/>
                                      </p:to>
                                    </p:set>
                                    <p:animEffect transition="in" filter="strips(downLeft)">
                                      <p:cBhvr>
                                        <p:cTn id="59" dur="500"/>
                                        <p:tgtEl>
                                          <p:spTgt spid="30736"/>
                                        </p:tgtEl>
                                      </p:cBhvr>
                                    </p:animEffect>
                                  </p:childTnLst>
                                </p:cTn>
                              </p:par>
                            </p:childTnLst>
                          </p:cTn>
                        </p:par>
                        <p:par>
                          <p:cTn id="60" fill="hold" nodeType="afterGroup">
                            <p:stCondLst>
                              <p:cond delay="500"/>
                            </p:stCondLst>
                            <p:childTnLst>
                              <p:par>
                                <p:cTn id="61" presetID="27" presetClass="entr" presetSubtype="0" fill="hold" grpId="0" nodeType="afterEffect">
                                  <p:stCondLst>
                                    <p:cond delay="0"/>
                                  </p:stCondLst>
                                  <p:iterate type="lt">
                                    <p:tmPct val="50000"/>
                                  </p:iterate>
                                  <p:childTnLst>
                                    <p:set>
                                      <p:cBhvr>
                                        <p:cTn id="62" dur="1" fill="hold">
                                          <p:stCondLst>
                                            <p:cond delay="0"/>
                                          </p:stCondLst>
                                        </p:cTn>
                                        <p:tgtEl>
                                          <p:spTgt spid="30733"/>
                                        </p:tgtEl>
                                        <p:attrNameLst>
                                          <p:attrName>style.visibility</p:attrName>
                                        </p:attrNameLst>
                                      </p:cBhvr>
                                      <p:to>
                                        <p:strVal val="visible"/>
                                      </p:to>
                                    </p:set>
                                    <p:anim calcmode="discrete" valueType="clr">
                                      <p:cBhvr override="childStyle">
                                        <p:cTn id="63" dur="80"/>
                                        <p:tgtEl>
                                          <p:spTgt spid="30733"/>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30733"/>
                                        </p:tgtEl>
                                        <p:attrNameLst>
                                          <p:attrName>fillcolor</p:attrName>
                                        </p:attrNameLst>
                                      </p:cBhvr>
                                      <p:tavLst>
                                        <p:tav tm="0">
                                          <p:val>
                                            <p:clrVal>
                                              <a:schemeClr val="accent2"/>
                                            </p:clrVal>
                                          </p:val>
                                        </p:tav>
                                        <p:tav tm="50000">
                                          <p:val>
                                            <p:clrVal>
                                              <a:schemeClr val="hlink"/>
                                            </p:clrVal>
                                          </p:val>
                                        </p:tav>
                                      </p:tavLst>
                                    </p:anim>
                                    <p:set>
                                      <p:cBhvr>
                                        <p:cTn id="65" dur="80"/>
                                        <p:tgtEl>
                                          <p:spTgt spid="30733"/>
                                        </p:tgtEl>
                                        <p:attrNameLst>
                                          <p:attrName>fill.type</p:attrName>
                                        </p:attrNameLst>
                                      </p:cBhvr>
                                      <p:to>
                                        <p:strVal val="solid"/>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8" presetClass="entr" presetSubtype="12" fill="hold" grpId="0" nodeType="clickEffect">
                                  <p:stCondLst>
                                    <p:cond delay="0"/>
                                  </p:stCondLst>
                                  <p:childTnLst>
                                    <p:set>
                                      <p:cBhvr>
                                        <p:cTn id="69" dur="1" fill="hold">
                                          <p:stCondLst>
                                            <p:cond delay="0"/>
                                          </p:stCondLst>
                                        </p:cTn>
                                        <p:tgtEl>
                                          <p:spTgt spid="30738"/>
                                        </p:tgtEl>
                                        <p:attrNameLst>
                                          <p:attrName>style.visibility</p:attrName>
                                        </p:attrNameLst>
                                      </p:cBhvr>
                                      <p:to>
                                        <p:strVal val="visible"/>
                                      </p:to>
                                    </p:set>
                                    <p:animEffect transition="in" filter="strips(downLeft)">
                                      <p:cBhvr>
                                        <p:cTn id="70" dur="500"/>
                                        <p:tgtEl>
                                          <p:spTgt spid="30738"/>
                                        </p:tgtEl>
                                      </p:cBhvr>
                                    </p:animEffect>
                                  </p:childTnLst>
                                </p:cTn>
                              </p:par>
                            </p:childTnLst>
                          </p:cTn>
                        </p:par>
                        <p:par>
                          <p:cTn id="71" fill="hold" nodeType="afterGroup">
                            <p:stCondLst>
                              <p:cond delay="500"/>
                            </p:stCondLst>
                            <p:childTnLst>
                              <p:par>
                                <p:cTn id="72" presetID="27" presetClass="entr" presetSubtype="0" fill="hold" grpId="0" nodeType="afterEffect">
                                  <p:stCondLst>
                                    <p:cond delay="0"/>
                                  </p:stCondLst>
                                  <p:iterate type="lt">
                                    <p:tmPct val="50000"/>
                                  </p:iterate>
                                  <p:childTnLst>
                                    <p:set>
                                      <p:cBhvr>
                                        <p:cTn id="73" dur="1" fill="hold">
                                          <p:stCondLst>
                                            <p:cond delay="0"/>
                                          </p:stCondLst>
                                        </p:cTn>
                                        <p:tgtEl>
                                          <p:spTgt spid="30739"/>
                                        </p:tgtEl>
                                        <p:attrNameLst>
                                          <p:attrName>style.visibility</p:attrName>
                                        </p:attrNameLst>
                                      </p:cBhvr>
                                      <p:to>
                                        <p:strVal val="visible"/>
                                      </p:to>
                                    </p:set>
                                    <p:anim calcmode="discrete" valueType="clr">
                                      <p:cBhvr override="childStyle">
                                        <p:cTn id="74" dur="80"/>
                                        <p:tgtEl>
                                          <p:spTgt spid="30739"/>
                                        </p:tgtEl>
                                        <p:attrNameLst>
                                          <p:attrName>style.color</p:attrName>
                                        </p:attrNameLst>
                                      </p:cBhvr>
                                      <p:tavLst>
                                        <p:tav tm="0">
                                          <p:val>
                                            <p:clrVal>
                                              <a:schemeClr val="accent2"/>
                                            </p:clrVal>
                                          </p:val>
                                        </p:tav>
                                        <p:tav tm="50000">
                                          <p:val>
                                            <p:clrVal>
                                              <a:schemeClr val="hlink"/>
                                            </p:clrVal>
                                          </p:val>
                                        </p:tav>
                                      </p:tavLst>
                                    </p:anim>
                                    <p:anim calcmode="discrete" valueType="clr">
                                      <p:cBhvr>
                                        <p:cTn id="75" dur="80"/>
                                        <p:tgtEl>
                                          <p:spTgt spid="30739"/>
                                        </p:tgtEl>
                                        <p:attrNameLst>
                                          <p:attrName>fillcolor</p:attrName>
                                        </p:attrNameLst>
                                      </p:cBhvr>
                                      <p:tavLst>
                                        <p:tav tm="0">
                                          <p:val>
                                            <p:clrVal>
                                              <a:schemeClr val="accent2"/>
                                            </p:clrVal>
                                          </p:val>
                                        </p:tav>
                                        <p:tav tm="50000">
                                          <p:val>
                                            <p:clrVal>
                                              <a:schemeClr val="hlink"/>
                                            </p:clrVal>
                                          </p:val>
                                        </p:tav>
                                      </p:tavLst>
                                    </p:anim>
                                    <p:set>
                                      <p:cBhvr>
                                        <p:cTn id="76" dur="80"/>
                                        <p:tgtEl>
                                          <p:spTgt spid="30739"/>
                                        </p:tgtEl>
                                        <p:attrNameLst>
                                          <p:attrName>fill.type</p:attrName>
                                        </p:attrNameLst>
                                      </p:cBhvr>
                                      <p:to>
                                        <p:strVal val="solid"/>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8" presetClass="entr" presetSubtype="12" fill="hold" nodeType="clickEffect">
                                  <p:stCondLst>
                                    <p:cond delay="0"/>
                                  </p:stCondLst>
                                  <p:childTnLst>
                                    <p:set>
                                      <p:cBhvr>
                                        <p:cTn id="80" dur="1" fill="hold">
                                          <p:stCondLst>
                                            <p:cond delay="0"/>
                                          </p:stCondLst>
                                        </p:cTn>
                                        <p:tgtEl>
                                          <p:spTgt spid="30740"/>
                                        </p:tgtEl>
                                        <p:attrNameLst>
                                          <p:attrName>style.visibility</p:attrName>
                                        </p:attrNameLst>
                                      </p:cBhvr>
                                      <p:to>
                                        <p:strVal val="visible"/>
                                      </p:to>
                                    </p:set>
                                    <p:animEffect transition="in" filter="strips(downLeft)">
                                      <p:cBhvr>
                                        <p:cTn id="81" dur="500"/>
                                        <p:tgtEl>
                                          <p:spTgt spid="30740"/>
                                        </p:tgtEl>
                                      </p:cBhvr>
                                    </p:animEffect>
                                  </p:childTnLst>
                                </p:cTn>
                              </p:par>
                              <p:par>
                                <p:cTn id="82" presetID="18" presetClass="entr" presetSubtype="12" fill="hold" nodeType="withEffect">
                                  <p:stCondLst>
                                    <p:cond delay="0"/>
                                  </p:stCondLst>
                                  <p:childTnLst>
                                    <p:set>
                                      <p:cBhvr>
                                        <p:cTn id="83" dur="1" fill="hold">
                                          <p:stCondLst>
                                            <p:cond delay="0"/>
                                          </p:stCondLst>
                                        </p:cTn>
                                        <p:tgtEl>
                                          <p:spTgt spid="30744"/>
                                        </p:tgtEl>
                                        <p:attrNameLst>
                                          <p:attrName>style.visibility</p:attrName>
                                        </p:attrNameLst>
                                      </p:cBhvr>
                                      <p:to>
                                        <p:strVal val="visible"/>
                                      </p:to>
                                    </p:set>
                                    <p:animEffect transition="in" filter="strips(downLeft)">
                                      <p:cBhvr>
                                        <p:cTn id="84" dur="500"/>
                                        <p:tgtEl>
                                          <p:spTgt spid="30744"/>
                                        </p:tgtEl>
                                      </p:cBhvr>
                                    </p:animEffect>
                                  </p:childTnLst>
                                </p:cTn>
                              </p:par>
                            </p:childTnLst>
                          </p:cTn>
                        </p:par>
                        <p:par>
                          <p:cTn id="85" fill="hold" nodeType="afterGroup">
                            <p:stCondLst>
                              <p:cond delay="500"/>
                            </p:stCondLst>
                            <p:childTnLst>
                              <p:par>
                                <p:cTn id="86" presetID="18" presetClass="entr" presetSubtype="12" fill="hold" nodeType="afterEffect">
                                  <p:stCondLst>
                                    <p:cond delay="0"/>
                                  </p:stCondLst>
                                  <p:childTnLst>
                                    <p:set>
                                      <p:cBhvr>
                                        <p:cTn id="87" dur="1" fill="hold">
                                          <p:stCondLst>
                                            <p:cond delay="0"/>
                                          </p:stCondLst>
                                        </p:cTn>
                                        <p:tgtEl>
                                          <p:spTgt spid="30741"/>
                                        </p:tgtEl>
                                        <p:attrNameLst>
                                          <p:attrName>style.visibility</p:attrName>
                                        </p:attrNameLst>
                                      </p:cBhvr>
                                      <p:to>
                                        <p:strVal val="visible"/>
                                      </p:to>
                                    </p:set>
                                    <p:animEffect transition="in" filter="strips(downLeft)">
                                      <p:cBhvr>
                                        <p:cTn id="88" dur="500"/>
                                        <p:tgtEl>
                                          <p:spTgt spid="30741"/>
                                        </p:tgtEl>
                                      </p:cBhvr>
                                    </p:animEffect>
                                  </p:childTnLst>
                                </p:cTn>
                              </p:par>
                              <p:par>
                                <p:cTn id="89" presetID="18" presetClass="entr" presetSubtype="12" fill="hold" nodeType="withEffect">
                                  <p:stCondLst>
                                    <p:cond delay="0"/>
                                  </p:stCondLst>
                                  <p:childTnLst>
                                    <p:set>
                                      <p:cBhvr>
                                        <p:cTn id="90" dur="1" fill="hold">
                                          <p:stCondLst>
                                            <p:cond delay="0"/>
                                          </p:stCondLst>
                                        </p:cTn>
                                        <p:tgtEl>
                                          <p:spTgt spid="30745"/>
                                        </p:tgtEl>
                                        <p:attrNameLst>
                                          <p:attrName>style.visibility</p:attrName>
                                        </p:attrNameLst>
                                      </p:cBhvr>
                                      <p:to>
                                        <p:strVal val="visible"/>
                                      </p:to>
                                    </p:set>
                                    <p:animEffect transition="in" filter="strips(downLeft)">
                                      <p:cBhvr>
                                        <p:cTn id="91" dur="500"/>
                                        <p:tgtEl>
                                          <p:spTgt spid="30745"/>
                                        </p:tgtEl>
                                      </p:cBhvr>
                                    </p:animEffect>
                                  </p:childTnLst>
                                </p:cTn>
                              </p:par>
                            </p:childTnLst>
                          </p:cTn>
                        </p:par>
                        <p:par>
                          <p:cTn id="92" fill="hold" nodeType="afterGroup">
                            <p:stCondLst>
                              <p:cond delay="1000"/>
                            </p:stCondLst>
                            <p:childTnLst>
                              <p:par>
                                <p:cTn id="93" presetID="18" presetClass="entr" presetSubtype="3" fill="hold" nodeType="afterEffect">
                                  <p:stCondLst>
                                    <p:cond delay="0"/>
                                  </p:stCondLst>
                                  <p:childTnLst>
                                    <p:set>
                                      <p:cBhvr>
                                        <p:cTn id="94" dur="1" fill="hold">
                                          <p:stCondLst>
                                            <p:cond delay="0"/>
                                          </p:stCondLst>
                                        </p:cTn>
                                        <p:tgtEl>
                                          <p:spTgt spid="30742"/>
                                        </p:tgtEl>
                                        <p:attrNameLst>
                                          <p:attrName>style.visibility</p:attrName>
                                        </p:attrNameLst>
                                      </p:cBhvr>
                                      <p:to>
                                        <p:strVal val="visible"/>
                                      </p:to>
                                    </p:set>
                                    <p:animEffect transition="in" filter="strips(upRight)">
                                      <p:cBhvr>
                                        <p:cTn id="95" dur="500"/>
                                        <p:tgtEl>
                                          <p:spTgt spid="30742"/>
                                        </p:tgtEl>
                                      </p:cBhvr>
                                    </p:animEffect>
                                  </p:childTnLst>
                                </p:cTn>
                              </p:par>
                              <p:par>
                                <p:cTn id="96" presetID="18" presetClass="entr" presetSubtype="12" fill="hold" nodeType="withEffect">
                                  <p:stCondLst>
                                    <p:cond delay="0"/>
                                  </p:stCondLst>
                                  <p:childTnLst>
                                    <p:set>
                                      <p:cBhvr>
                                        <p:cTn id="97" dur="1" fill="hold">
                                          <p:stCondLst>
                                            <p:cond delay="0"/>
                                          </p:stCondLst>
                                        </p:cTn>
                                        <p:tgtEl>
                                          <p:spTgt spid="30746"/>
                                        </p:tgtEl>
                                        <p:attrNameLst>
                                          <p:attrName>style.visibility</p:attrName>
                                        </p:attrNameLst>
                                      </p:cBhvr>
                                      <p:to>
                                        <p:strVal val="visible"/>
                                      </p:to>
                                    </p:set>
                                    <p:animEffect transition="in" filter="strips(downLeft)">
                                      <p:cBhvr>
                                        <p:cTn id="98" dur="500"/>
                                        <p:tgtEl>
                                          <p:spTgt spid="30746"/>
                                        </p:tgtEl>
                                      </p:cBhvr>
                                    </p:animEffect>
                                  </p:childTnLst>
                                </p:cTn>
                              </p:par>
                              <p:par>
                                <p:cTn id="99" presetID="4" presetClass="entr" presetSubtype="16" fill="hold" grpId="0" nodeType="withEffect">
                                  <p:stCondLst>
                                    <p:cond delay="0"/>
                                  </p:stCondLst>
                                  <p:childTnLst>
                                    <p:set>
                                      <p:cBhvr>
                                        <p:cTn id="100" dur="1" fill="hold">
                                          <p:stCondLst>
                                            <p:cond delay="0"/>
                                          </p:stCondLst>
                                        </p:cTn>
                                        <p:tgtEl>
                                          <p:spTgt spid="30743"/>
                                        </p:tgtEl>
                                        <p:attrNameLst>
                                          <p:attrName>style.visibility</p:attrName>
                                        </p:attrNameLst>
                                      </p:cBhvr>
                                      <p:to>
                                        <p:strVal val="visible"/>
                                      </p:to>
                                    </p:set>
                                    <p:animEffect transition="in" filter="box(in)">
                                      <p:cBhvr>
                                        <p:cTn id="101" dur="500"/>
                                        <p:tgtEl>
                                          <p:spTgt spid="30743"/>
                                        </p:tgtEl>
                                      </p:cBhvr>
                                    </p:animEffect>
                                  </p:childTnLst>
                                </p:cTn>
                              </p:par>
                            </p:childTnLst>
                          </p:cTn>
                        </p:par>
                        <p:par>
                          <p:cTn id="102" fill="hold" nodeType="afterGroup">
                            <p:stCondLst>
                              <p:cond delay="1500"/>
                            </p:stCondLst>
                            <p:childTnLst>
                              <p:par>
                                <p:cTn id="103" presetID="29" presetClass="entr" presetSubtype="0" fill="hold" grpId="0" nodeType="afterEffect">
                                  <p:stCondLst>
                                    <p:cond delay="0"/>
                                  </p:stCondLst>
                                  <p:childTnLst>
                                    <p:set>
                                      <p:cBhvr>
                                        <p:cTn id="104" dur="1" fill="hold">
                                          <p:stCondLst>
                                            <p:cond delay="0"/>
                                          </p:stCondLst>
                                        </p:cTn>
                                        <p:tgtEl>
                                          <p:spTgt spid="18"/>
                                        </p:tgtEl>
                                        <p:attrNameLst>
                                          <p:attrName>style.visibility</p:attrName>
                                        </p:attrNameLst>
                                      </p:cBhvr>
                                      <p:to>
                                        <p:strVal val="visible"/>
                                      </p:to>
                                    </p:set>
                                    <p:anim calcmode="lin" valueType="num">
                                      <p:cBhvr>
                                        <p:cTn id="105" dur="1000" fill="hold"/>
                                        <p:tgtEl>
                                          <p:spTgt spid="18"/>
                                        </p:tgtEl>
                                        <p:attrNameLst>
                                          <p:attrName>ppt_x</p:attrName>
                                        </p:attrNameLst>
                                      </p:cBhvr>
                                      <p:tavLst>
                                        <p:tav tm="0">
                                          <p:val>
                                            <p:strVal val="#ppt_x-.2"/>
                                          </p:val>
                                        </p:tav>
                                        <p:tav tm="100000">
                                          <p:val>
                                            <p:strVal val="#ppt_x"/>
                                          </p:val>
                                        </p:tav>
                                      </p:tavLst>
                                    </p:anim>
                                    <p:anim calcmode="lin" valueType="num">
                                      <p:cBhvr>
                                        <p:cTn id="106"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07" dur="1000"/>
                                        <p:tgtEl>
                                          <p:spTgt spid="18"/>
                                        </p:tgtEl>
                                      </p:cBhvr>
                                    </p:animEffect>
                                  </p:childTnLst>
                                </p:cTn>
                              </p:par>
                            </p:childTnLst>
                          </p:cTn>
                        </p:par>
                        <p:par>
                          <p:cTn id="108" fill="hold" nodeType="afterGroup">
                            <p:stCondLst>
                              <p:cond delay="2500"/>
                            </p:stCondLst>
                            <p:childTnLst>
                              <p:par>
                                <p:cTn id="109" presetID="21" presetClass="entr" presetSubtype="4" repeatCount="3000" fill="hold" grpId="1" nodeType="after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wheel(4)">
                                      <p:cBhvr>
                                        <p:cTn id="11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30726" grpId="0" animBg="1"/>
      <p:bldP spid="30728" grpId="0" animBg="1"/>
      <p:bldP spid="30729" grpId="0" animBg="1"/>
      <p:bldP spid="30730" grpId="0" animBg="1"/>
      <p:bldP spid="30731" grpId="0" animBg="1"/>
      <p:bldP spid="30732" grpId="0" animBg="1"/>
      <p:bldP spid="30733" grpId="0" animBg="1"/>
      <p:bldP spid="30738" grpId="0" animBg="1"/>
      <p:bldP spid="30739" grpId="0" animBg="1"/>
      <p:bldP spid="30743" grpId="0" animBg="1"/>
      <p:bldP spid="18" grpId="0" animBg="1"/>
      <p:bldP spid="1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a:extLst>
              <a:ext uri="{FF2B5EF4-FFF2-40B4-BE49-F238E27FC236}">
                <a16:creationId xmlns:a16="http://schemas.microsoft.com/office/drawing/2014/main" id="{E620B07C-1522-41FA-8DF5-90DB90DEDA67}"/>
              </a:ext>
            </a:extLst>
          </p:cNvPr>
          <p:cNvSpPr txBox="1">
            <a:spLocks noChangeArrowheads="1"/>
          </p:cNvSpPr>
          <p:nvPr/>
        </p:nvSpPr>
        <p:spPr bwMode="auto">
          <a:xfrm>
            <a:off x="1524000" y="1"/>
            <a:ext cx="9144000" cy="39687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vi-VN" sz="2000" b="1">
                <a:solidFill>
                  <a:srgbClr val="0000FF"/>
                </a:solidFill>
                <a:latin typeface="Times New Roman" panose="02020603050405020304" pitchFamily="18" charset="0"/>
              </a:rPr>
              <a:t>Tiết 74: ÔN TẬP  TẬP LÀM VĂN</a:t>
            </a:r>
            <a:endParaRPr lang="en-US" altLang="vi-VN" sz="2400" b="1">
              <a:solidFill>
                <a:srgbClr val="0000FF"/>
              </a:solidFill>
              <a:latin typeface="Times New Roman" panose="02020603050405020304" pitchFamily="18" charset="0"/>
            </a:endParaRPr>
          </a:p>
        </p:txBody>
      </p:sp>
      <p:sp>
        <p:nvSpPr>
          <p:cNvPr id="22533" name="Rectangle 5">
            <a:extLst>
              <a:ext uri="{FF2B5EF4-FFF2-40B4-BE49-F238E27FC236}">
                <a16:creationId xmlns:a16="http://schemas.microsoft.com/office/drawing/2014/main" id="{11FFFA4F-8FA5-4EFF-9E9E-34351058531B}"/>
              </a:ext>
            </a:extLst>
          </p:cNvPr>
          <p:cNvSpPr>
            <a:spLocks noChangeArrowheads="1"/>
          </p:cNvSpPr>
          <p:nvPr/>
        </p:nvSpPr>
        <p:spPr bwMode="auto">
          <a:xfrm>
            <a:off x="1524001" y="533400"/>
            <a:ext cx="2874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vi-VN" sz="2400">
                <a:solidFill>
                  <a:srgbClr val="FF0000"/>
                </a:solidFill>
              </a:rPr>
              <a:t>* CÂU HỎI ÔN TẬP</a:t>
            </a:r>
          </a:p>
        </p:txBody>
      </p:sp>
      <p:sp>
        <p:nvSpPr>
          <p:cNvPr id="22534" name="Text Box 6">
            <a:extLst>
              <a:ext uri="{FF2B5EF4-FFF2-40B4-BE49-F238E27FC236}">
                <a16:creationId xmlns:a16="http://schemas.microsoft.com/office/drawing/2014/main" id="{CD088E5B-2916-4D79-A72B-A5EEAB3B9A67}"/>
              </a:ext>
            </a:extLst>
          </p:cNvPr>
          <p:cNvSpPr txBox="1">
            <a:spLocks noChangeArrowheads="1"/>
          </p:cNvSpPr>
          <p:nvPr/>
        </p:nvSpPr>
        <p:spPr bwMode="auto">
          <a:xfrm>
            <a:off x="1524000" y="1066801"/>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vi-VN" sz="2400" u="sng">
                <a:solidFill>
                  <a:srgbClr val="0000FF"/>
                </a:solidFill>
              </a:rPr>
              <a:t>Câu 3</a:t>
            </a:r>
            <a:r>
              <a:rPr lang="en-US" altLang="vi-VN" sz="2400">
                <a:solidFill>
                  <a:srgbClr val="0000FF"/>
                </a:solidFill>
              </a:rPr>
              <a:t> : Văn bản thuyết minh có yếu tố miêu tả, tự sự giống và khác với văn bản miêu tả, tự sự ở điểm nào ?</a:t>
            </a:r>
          </a:p>
        </p:txBody>
      </p:sp>
      <p:sp>
        <p:nvSpPr>
          <p:cNvPr id="22535" name="Text Box 7">
            <a:extLst>
              <a:ext uri="{FF2B5EF4-FFF2-40B4-BE49-F238E27FC236}">
                <a16:creationId xmlns:a16="http://schemas.microsoft.com/office/drawing/2014/main" id="{491D5586-0579-4D53-9539-4F5EFF0EDBC3}"/>
              </a:ext>
            </a:extLst>
          </p:cNvPr>
          <p:cNvSpPr txBox="1">
            <a:spLocks noChangeArrowheads="1"/>
          </p:cNvSpPr>
          <p:nvPr/>
        </p:nvSpPr>
        <p:spPr bwMode="auto">
          <a:xfrm>
            <a:off x="1524000" y="1905001"/>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pPr>
            <a:r>
              <a:rPr lang="en-US" altLang="vi-VN" sz="2400" u="sng">
                <a:solidFill>
                  <a:srgbClr val="FF00FF"/>
                </a:solidFill>
              </a:rPr>
              <a:t>Giống</a:t>
            </a:r>
            <a:r>
              <a:rPr lang="en-US" altLang="vi-VN" sz="2400">
                <a:solidFill>
                  <a:srgbClr val="FF00FF"/>
                </a:solidFill>
              </a:rPr>
              <a:t> : </a:t>
            </a:r>
          </a:p>
          <a:p>
            <a:pPr fontAlgn="base">
              <a:spcBef>
                <a:spcPct val="50000"/>
              </a:spcBef>
              <a:spcAft>
                <a:spcPct val="0"/>
              </a:spcAft>
              <a:buNone/>
            </a:pPr>
            <a:r>
              <a:rPr lang="en-US" altLang="vi-VN" sz="2400">
                <a:solidFill>
                  <a:srgbClr val="000000"/>
                </a:solidFill>
              </a:rPr>
              <a:t>- Cần có sự quan sát, liên tưởng, tưởng tượng các sự vật, sự việc.</a:t>
            </a:r>
          </a:p>
        </p:txBody>
      </p:sp>
      <p:sp>
        <p:nvSpPr>
          <p:cNvPr id="22536" name="Text Box 8">
            <a:extLst>
              <a:ext uri="{FF2B5EF4-FFF2-40B4-BE49-F238E27FC236}">
                <a16:creationId xmlns:a16="http://schemas.microsoft.com/office/drawing/2014/main" id="{D8388EC5-89DB-42AD-95CE-87D71669C56F}"/>
              </a:ext>
            </a:extLst>
          </p:cNvPr>
          <p:cNvSpPr txBox="1">
            <a:spLocks noChangeArrowheads="1"/>
          </p:cNvSpPr>
          <p:nvPr/>
        </p:nvSpPr>
        <p:spPr bwMode="auto">
          <a:xfrm>
            <a:off x="1524000" y="3657601"/>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vi-VN" sz="2400">
                <a:solidFill>
                  <a:srgbClr val="000000"/>
                </a:solidFill>
              </a:rPr>
              <a:t>- Sử dụng các biện pháp nghệ thuật làm bài văn thêm sinh động, hấp dẫn.</a:t>
            </a:r>
          </a:p>
        </p:txBody>
      </p:sp>
      <p:sp>
        <p:nvSpPr>
          <p:cNvPr id="8199" name="Line 9">
            <a:extLst>
              <a:ext uri="{FF2B5EF4-FFF2-40B4-BE49-F238E27FC236}">
                <a16:creationId xmlns:a16="http://schemas.microsoft.com/office/drawing/2014/main" id="{8375843D-C6E4-406E-B66D-16B7AE352E5E}"/>
              </a:ext>
            </a:extLst>
          </p:cNvPr>
          <p:cNvSpPr>
            <a:spLocks noChangeShapeType="1"/>
          </p:cNvSpPr>
          <p:nvPr/>
        </p:nvSpPr>
        <p:spPr bwMode="auto">
          <a:xfrm>
            <a:off x="1524000" y="45720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wedge">
                                      <p:cBhvr>
                                        <p:cTn id="7" dur="2000"/>
                                        <p:tgtEl>
                                          <p:spTgt spid="225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2533">
                                            <p:txEl>
                                              <p:pRg st="0" end="0"/>
                                            </p:txEl>
                                          </p:spTgt>
                                        </p:tgtEl>
                                        <p:attrNameLst>
                                          <p:attrName>style.visibility</p:attrName>
                                        </p:attrNameLst>
                                      </p:cBhvr>
                                      <p:to>
                                        <p:strVal val="visible"/>
                                      </p:to>
                                    </p:set>
                                    <p:animEffect transition="in" filter="box(in)">
                                      <p:cBhvr>
                                        <p:cTn id="12" dur="500"/>
                                        <p:tgtEl>
                                          <p:spTgt spid="2253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534">
                                            <p:txEl>
                                              <p:pRg st="0" end="0"/>
                                            </p:txEl>
                                          </p:spTgt>
                                        </p:tgtEl>
                                        <p:attrNameLst>
                                          <p:attrName>style.visibility</p:attrName>
                                        </p:attrNameLst>
                                      </p:cBhvr>
                                      <p:to>
                                        <p:strVal val="visible"/>
                                      </p:to>
                                    </p:set>
                                    <p:animEffect transition="in" filter="blinds(horizontal)">
                                      <p:cBhvr>
                                        <p:cTn id="17" dur="500"/>
                                        <p:tgtEl>
                                          <p:spTgt spid="2253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2535">
                                            <p:txEl>
                                              <p:pRg st="0" end="0"/>
                                            </p:txEl>
                                          </p:spTgt>
                                        </p:tgtEl>
                                        <p:attrNameLst>
                                          <p:attrName>style.visibility</p:attrName>
                                        </p:attrNameLst>
                                      </p:cBhvr>
                                      <p:to>
                                        <p:strVal val="visible"/>
                                      </p:to>
                                    </p:set>
                                    <p:animEffect transition="in" filter="box(in)">
                                      <p:cBhvr>
                                        <p:cTn id="22" dur="500"/>
                                        <p:tgtEl>
                                          <p:spTgt spid="22535">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2535">
                                            <p:txEl>
                                              <p:pRg st="1" end="1"/>
                                            </p:txEl>
                                          </p:spTgt>
                                        </p:tgtEl>
                                        <p:attrNameLst>
                                          <p:attrName>style.visibility</p:attrName>
                                        </p:attrNameLst>
                                      </p:cBhvr>
                                      <p:to>
                                        <p:strVal val="visible"/>
                                      </p:to>
                                    </p:set>
                                    <p:animEffect transition="in" filter="box(in)">
                                      <p:cBhvr>
                                        <p:cTn id="27" dur="500"/>
                                        <p:tgtEl>
                                          <p:spTgt spid="22535">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22536">
                                            <p:txEl>
                                              <p:pRg st="0" end="0"/>
                                            </p:txEl>
                                          </p:spTgt>
                                        </p:tgtEl>
                                        <p:attrNameLst>
                                          <p:attrName>style.visibility</p:attrName>
                                        </p:attrNameLst>
                                      </p:cBhvr>
                                      <p:to>
                                        <p:strVal val="visible"/>
                                      </p:to>
                                    </p:set>
                                    <p:animEffect transition="in" filter="box(in)">
                                      <p:cBhvr>
                                        <p:cTn id="32" dur="500"/>
                                        <p:tgtEl>
                                          <p:spTgt spid="225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BFB8EE62-33D3-4CCA-9270-47CC696AB4E9}"/>
              </a:ext>
            </a:extLst>
          </p:cNvPr>
          <p:cNvSpPr txBox="1">
            <a:spLocks noChangeArrowheads="1"/>
          </p:cNvSpPr>
          <p:nvPr/>
        </p:nvSpPr>
        <p:spPr bwMode="auto">
          <a:xfrm>
            <a:off x="1524000" y="1"/>
            <a:ext cx="9144000" cy="39687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vi-VN" sz="2000" b="1">
                <a:solidFill>
                  <a:srgbClr val="0000FF"/>
                </a:solidFill>
                <a:latin typeface="Times New Roman" panose="02020603050405020304" pitchFamily="18" charset="0"/>
              </a:rPr>
              <a:t>Tiết 76: ÔN TẬP TẬP LÀM VĂN</a:t>
            </a:r>
            <a:endParaRPr lang="en-US" altLang="vi-VN" sz="2400" b="1">
              <a:solidFill>
                <a:srgbClr val="0000FF"/>
              </a:solidFill>
              <a:latin typeface="Times New Roman" panose="02020603050405020304" pitchFamily="18" charset="0"/>
            </a:endParaRPr>
          </a:p>
        </p:txBody>
      </p:sp>
      <p:sp>
        <p:nvSpPr>
          <p:cNvPr id="8195" name="Line 3">
            <a:extLst>
              <a:ext uri="{FF2B5EF4-FFF2-40B4-BE49-F238E27FC236}">
                <a16:creationId xmlns:a16="http://schemas.microsoft.com/office/drawing/2014/main" id="{12B3DFE8-F4AC-4039-9462-1E14EFB70660}"/>
              </a:ext>
            </a:extLst>
          </p:cNvPr>
          <p:cNvSpPr>
            <a:spLocks noChangeShapeType="1"/>
          </p:cNvSpPr>
          <p:nvPr/>
        </p:nvSpPr>
        <p:spPr bwMode="auto">
          <a:xfrm>
            <a:off x="1524000" y="609600"/>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20" name="Rectangle 9">
            <a:extLst>
              <a:ext uri="{FF2B5EF4-FFF2-40B4-BE49-F238E27FC236}">
                <a16:creationId xmlns:a16="http://schemas.microsoft.com/office/drawing/2014/main" id="{591026B7-AF84-4F62-97AE-E28AED9102D4}"/>
              </a:ext>
            </a:extLst>
          </p:cNvPr>
          <p:cNvSpPr>
            <a:spLocks noChangeArrowheads="1"/>
          </p:cNvSpPr>
          <p:nvPr/>
        </p:nvSpPr>
        <p:spPr bwMode="auto">
          <a:xfrm>
            <a:off x="1524000" y="6096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vi-VN" sz="2400">
                <a:solidFill>
                  <a:srgbClr val="FF0000"/>
                </a:solidFill>
              </a:rPr>
              <a:t>* CÂU HỎI ÔN TẬP</a:t>
            </a:r>
          </a:p>
        </p:txBody>
      </p:sp>
      <p:sp>
        <p:nvSpPr>
          <p:cNvPr id="9221" name="Text Box 11">
            <a:extLst>
              <a:ext uri="{FF2B5EF4-FFF2-40B4-BE49-F238E27FC236}">
                <a16:creationId xmlns:a16="http://schemas.microsoft.com/office/drawing/2014/main" id="{BB1BD657-B9CA-42BB-B2D2-39EC875C3503}"/>
              </a:ext>
            </a:extLst>
          </p:cNvPr>
          <p:cNvSpPr txBox="1">
            <a:spLocks noChangeArrowheads="1"/>
          </p:cNvSpPr>
          <p:nvPr/>
        </p:nvSpPr>
        <p:spPr bwMode="auto">
          <a:xfrm>
            <a:off x="1524000" y="91440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vi-VN" sz="2400">
                <a:solidFill>
                  <a:srgbClr val="FF00FF"/>
                </a:solidFill>
              </a:rPr>
              <a:t>* </a:t>
            </a:r>
            <a:r>
              <a:rPr lang="en-US" altLang="vi-VN" sz="2400" u="sng">
                <a:solidFill>
                  <a:srgbClr val="FF00FF"/>
                </a:solidFill>
              </a:rPr>
              <a:t>Khác</a:t>
            </a:r>
            <a:r>
              <a:rPr lang="en-US" altLang="vi-VN" sz="2400">
                <a:solidFill>
                  <a:srgbClr val="FF00FF"/>
                </a:solidFill>
              </a:rPr>
              <a:t> :</a:t>
            </a:r>
          </a:p>
        </p:txBody>
      </p:sp>
      <p:graphicFrame>
        <p:nvGraphicFramePr>
          <p:cNvPr id="8319" name="Group 127">
            <a:extLst>
              <a:ext uri="{FF2B5EF4-FFF2-40B4-BE49-F238E27FC236}">
                <a16:creationId xmlns:a16="http://schemas.microsoft.com/office/drawing/2014/main" id="{FCDCEB26-F238-42C1-8B48-23CE726D3439}"/>
              </a:ext>
            </a:extLst>
          </p:cNvPr>
          <p:cNvGraphicFramePr>
            <a:graphicFrameLocks noGrp="1"/>
          </p:cNvGraphicFramePr>
          <p:nvPr>
            <p:ph/>
          </p:nvPr>
        </p:nvGraphicFramePr>
        <p:xfrm>
          <a:off x="1524000" y="1447800"/>
          <a:ext cx="9144000" cy="5608638"/>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94493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800" b="0" i="0" u="none" strike="noStrike" cap="none" normalizeH="0" baseline="0">
                          <a:ln>
                            <a:noFill/>
                          </a:ln>
                          <a:solidFill>
                            <a:srgbClr val="0000FF"/>
                          </a:solidFill>
                          <a:effectLst/>
                          <a:latin typeface="Arial" panose="020B0604020202020204" pitchFamily="34" charset="0"/>
                        </a:rPr>
                        <a:t>Văn bản/ So sánh</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a:ln>
                            <a:noFill/>
                          </a:ln>
                          <a:solidFill>
                            <a:srgbClr val="0000FF"/>
                          </a:solidFill>
                          <a:effectLst/>
                          <a:latin typeface="Arial" panose="020B0604020202020204" pitchFamily="34" charset="0"/>
                        </a:rPr>
                        <a:t>Thuyết minh</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a:ln>
                            <a:noFill/>
                          </a:ln>
                          <a:solidFill>
                            <a:srgbClr val="0000FF"/>
                          </a:solidFill>
                          <a:effectLst/>
                          <a:latin typeface="Arial" panose="020B0604020202020204" pitchFamily="34" charset="0"/>
                        </a:rPr>
                        <a:t>Miêu tả</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a:ln>
                            <a:noFill/>
                          </a:ln>
                          <a:solidFill>
                            <a:srgbClr val="0000FF"/>
                          </a:solidFill>
                          <a:effectLst/>
                          <a:latin typeface="Arial" panose="020B0604020202020204" pitchFamily="34" charset="0"/>
                        </a:rPr>
                        <a:t>Tự sự</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5456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800" b="0" i="0" u="none" strike="noStrike" cap="none" normalizeH="0" baseline="0">
                          <a:ln>
                            <a:noFill/>
                          </a:ln>
                          <a:solidFill>
                            <a:srgbClr val="FF0000"/>
                          </a:solidFill>
                          <a:effectLst/>
                          <a:latin typeface="Arial" panose="020B0604020202020204" pitchFamily="34" charset="0"/>
                        </a:rPr>
                        <a:t>Mục đích</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a:ln>
                            <a:noFill/>
                          </a:ln>
                          <a:solidFill>
                            <a:schemeClr val="tx1"/>
                          </a:solidFill>
                          <a:effectLst/>
                          <a:latin typeface="Arial" panose="020B0604020202020204" pitchFamily="34" charset="0"/>
                        </a:rPr>
                        <a:t>Cung cấp tri thức khách quan  về đối tượng.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a:ln>
                            <a:noFill/>
                          </a:ln>
                          <a:solidFill>
                            <a:schemeClr val="tx1"/>
                          </a:solidFill>
                          <a:effectLst/>
                          <a:latin typeface="Arial" panose="020B0604020202020204" pitchFamily="34" charset="0"/>
                        </a:rPr>
                        <a:t>Tái hiện cụ thể như thật cảnh vật, con người.</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a:ln>
                            <a:noFill/>
                          </a:ln>
                          <a:solidFill>
                            <a:schemeClr val="tx1"/>
                          </a:solidFill>
                          <a:effectLst/>
                          <a:latin typeface="Arial" panose="020B0604020202020204" pitchFamily="34" charset="0"/>
                        </a:rPr>
                        <a:t>Kể chuyện, kể việc, làm sống lại câu chuyện hoặc sự việc.</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878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800" b="0" i="0" u="none" strike="noStrike" cap="none" normalizeH="0" baseline="0">
                          <a:ln>
                            <a:noFill/>
                          </a:ln>
                          <a:solidFill>
                            <a:srgbClr val="FF0000"/>
                          </a:solidFill>
                          <a:effectLst/>
                          <a:latin typeface="Arial" panose="020B0604020202020204" pitchFamily="34" charset="0"/>
                        </a:rPr>
                        <a:t>Đặc điểm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a:ln>
                            <a:noFill/>
                          </a:ln>
                          <a:solidFill>
                            <a:schemeClr val="tx1"/>
                          </a:solidFill>
                          <a:effectLst/>
                          <a:latin typeface="Arial" panose="020B0604020202020204" pitchFamily="34" charset="0"/>
                        </a:rPr>
                        <a:t>Ngôn ngữ chính xác.</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a:ln>
                            <a:noFill/>
                          </a:ln>
                          <a:solidFill>
                            <a:schemeClr val="tx1"/>
                          </a:solidFill>
                          <a:effectLst/>
                          <a:latin typeface="Arial" panose="020B0604020202020204" pitchFamily="34" charset="0"/>
                        </a:rPr>
                        <a:t>Ngôn ngữ giàu hình ảnh</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a:ln>
                            <a:noFill/>
                          </a:ln>
                          <a:solidFill>
                            <a:schemeClr val="tx1"/>
                          </a:solidFill>
                          <a:effectLst/>
                          <a:latin typeface="Arial" panose="020B0604020202020204" pitchFamily="34" charset="0"/>
                        </a:rPr>
                        <a:t>Ngôn ngữ phong phú sinh động.</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2034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800" b="0" i="0" u="none" strike="noStrike" cap="none" normalizeH="0" baseline="0">
                          <a:ln>
                            <a:noFill/>
                          </a:ln>
                          <a:solidFill>
                            <a:srgbClr val="FF0000"/>
                          </a:solidFill>
                          <a:effectLst/>
                          <a:latin typeface="Arial" panose="020B0604020202020204" pitchFamily="34" charset="0"/>
                        </a:rPr>
                        <a:t>Phương pháp</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vi-VN" sz="2400" b="0" i="0" u="none" strike="noStrike" cap="none" normalizeH="0" baseline="0">
                          <a:ln>
                            <a:noFill/>
                          </a:ln>
                          <a:solidFill>
                            <a:schemeClr val="tx1"/>
                          </a:solidFill>
                          <a:effectLst/>
                          <a:latin typeface="Arial" panose="020B0604020202020204" pitchFamily="34" charset="0"/>
                        </a:rPr>
                        <a:t>Quan sát, tìm hiểu đối tượng.</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vi-VN" sz="2400" b="0" i="0" u="none" strike="noStrike" cap="none" normalizeH="0" baseline="0">
                          <a:ln>
                            <a:noFill/>
                          </a:ln>
                          <a:solidFill>
                            <a:schemeClr val="tx1"/>
                          </a:solidFill>
                          <a:effectLst/>
                          <a:latin typeface="Arial" panose="020B0604020202020204" pitchFamily="34" charset="0"/>
                        </a:rPr>
                        <a:t> So sánh, phân tích…</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a:ln>
                            <a:noFill/>
                          </a:ln>
                          <a:solidFill>
                            <a:schemeClr val="tx1"/>
                          </a:solidFill>
                          <a:effectLst/>
                          <a:latin typeface="Arial" panose="020B0604020202020204" pitchFamily="34" charset="0"/>
                        </a:rPr>
                        <a:t>Quan sát, liên tưởng. Từ ngữ gợi tả, gợi cảm.</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a:ln>
                            <a:noFill/>
                          </a:ln>
                          <a:solidFill>
                            <a:schemeClr val="tx1"/>
                          </a:solidFill>
                          <a:effectLst/>
                          <a:latin typeface="Arial" panose="020B0604020202020204" pitchFamily="34" charset="0"/>
                        </a:rPr>
                        <a:t>Xây dựng cốt truyện, nhân vật, tình huống. Có thể có hư cấu.</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edge">
                                      <p:cBhvr>
                                        <p:cTn id="7" dur="2000"/>
                                        <p:tgtEl>
                                          <p:spTgt spid="8194"/>
                                        </p:tgtEl>
                                      </p:cBhvr>
                                    </p:animEffect>
                                  </p:childTnLst>
                                </p:cTn>
                              </p:par>
                              <p:par>
                                <p:cTn id="8" presetID="20" presetClass="entr" presetSubtype="0" fill="hold" nodeType="withEffect">
                                  <p:stCondLst>
                                    <p:cond delay="0"/>
                                  </p:stCondLst>
                                  <p:childTnLst>
                                    <p:set>
                                      <p:cBhvr>
                                        <p:cTn id="9" dur="1" fill="hold">
                                          <p:stCondLst>
                                            <p:cond delay="0"/>
                                          </p:stCondLst>
                                        </p:cTn>
                                        <p:tgtEl>
                                          <p:spTgt spid="8195"/>
                                        </p:tgtEl>
                                        <p:attrNameLst>
                                          <p:attrName>style.visibility</p:attrName>
                                        </p:attrNameLst>
                                      </p:cBhvr>
                                      <p:to>
                                        <p:strVal val="visible"/>
                                      </p:to>
                                    </p:set>
                                    <p:animEffect transition="in" filter="wedge">
                                      <p:cBhvr>
                                        <p:cTn id="10"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a:extLst>
              <a:ext uri="{FF2B5EF4-FFF2-40B4-BE49-F238E27FC236}">
                <a16:creationId xmlns:a16="http://schemas.microsoft.com/office/drawing/2014/main" id="{F188FC92-A4C6-484F-84A7-021928717DCF}"/>
              </a:ext>
            </a:extLst>
          </p:cNvPr>
          <p:cNvSpPr txBox="1">
            <a:spLocks noChangeArrowheads="1"/>
          </p:cNvSpPr>
          <p:nvPr/>
        </p:nvSpPr>
        <p:spPr bwMode="auto">
          <a:xfrm>
            <a:off x="2667000" y="2057401"/>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endParaRPr lang="vi-VN" altLang="vi-VN" sz="1800">
              <a:solidFill>
                <a:srgbClr val="000000"/>
              </a:solidFill>
            </a:endParaRPr>
          </a:p>
        </p:txBody>
      </p:sp>
      <p:graphicFrame>
        <p:nvGraphicFramePr>
          <p:cNvPr id="59450" name="Group 58">
            <a:extLst>
              <a:ext uri="{FF2B5EF4-FFF2-40B4-BE49-F238E27FC236}">
                <a16:creationId xmlns:a16="http://schemas.microsoft.com/office/drawing/2014/main" id="{36D9C8BC-7803-44CF-BACD-9BDF65290D28}"/>
              </a:ext>
            </a:extLst>
          </p:cNvPr>
          <p:cNvGraphicFramePr>
            <a:graphicFrameLocks noGrp="1"/>
          </p:cNvGraphicFramePr>
          <p:nvPr/>
        </p:nvGraphicFramePr>
        <p:xfrm>
          <a:off x="1676400" y="762000"/>
          <a:ext cx="8915400" cy="5943600"/>
        </p:xfrm>
        <a:graphic>
          <a:graphicData uri="http://schemas.openxmlformats.org/drawingml/2006/table">
            <a:tbl>
              <a:tblPr/>
              <a:tblGrid>
                <a:gridCol w="1606550">
                  <a:extLst>
                    <a:ext uri="{9D8B030D-6E8A-4147-A177-3AD203B41FA5}">
                      <a16:colId xmlns:a16="http://schemas.microsoft.com/office/drawing/2014/main" val="20000"/>
                    </a:ext>
                  </a:extLst>
                </a:gridCol>
                <a:gridCol w="311785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82563">
                  <a:extLst>
                    <a:ext uri="{9D8B030D-6E8A-4147-A177-3AD203B41FA5}">
                      <a16:colId xmlns:a16="http://schemas.microsoft.com/office/drawing/2014/main" val="20003"/>
                    </a:ext>
                  </a:extLst>
                </a:gridCol>
                <a:gridCol w="1874837">
                  <a:extLst>
                    <a:ext uri="{9D8B030D-6E8A-4147-A177-3AD203B41FA5}">
                      <a16:colId xmlns:a16="http://schemas.microsoft.com/office/drawing/2014/main" val="20004"/>
                    </a:ext>
                  </a:extLst>
                </a:gridCol>
              </a:tblGrid>
              <a:tr h="9636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000" b="1" i="0" u="none" strike="noStrike" cap="none" normalizeH="0" baseline="0">
                          <a:ln>
                            <a:noFill/>
                          </a:ln>
                          <a:solidFill>
                            <a:schemeClr val="tx1"/>
                          </a:solidFill>
                          <a:effectLst/>
                          <a:latin typeface="Arial" panose="020B0604020202020204" pitchFamily="34" charset="0"/>
                          <a:cs typeface="Arial" panose="020B0604020202020204" pitchFamily="34" charset="0"/>
                        </a:rPr>
                        <a:t>SO SÁNH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1800" b="1" i="0" u="none" strike="noStrike" cap="none" normalizeH="0" baseline="0">
                          <a:ln>
                            <a:noFill/>
                          </a:ln>
                          <a:solidFill>
                            <a:schemeClr val="tx1"/>
                          </a:solidFill>
                          <a:effectLst/>
                          <a:latin typeface="Arial" panose="020B0604020202020204" pitchFamily="34" charset="0"/>
                          <a:cs typeface="Arial" panose="020B0604020202020204" pitchFamily="34" charset="0"/>
                        </a:rPr>
                        <a:t>THUYẾT MINH CÓ YẾU TỐ MIÊU TẢ, TỰ SỰ</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000" b="1" i="0" u="none" strike="noStrike" cap="none" normalizeH="0" baseline="0">
                          <a:ln>
                            <a:noFill/>
                          </a:ln>
                          <a:solidFill>
                            <a:schemeClr val="tx1"/>
                          </a:solidFill>
                          <a:effectLst/>
                          <a:latin typeface="Arial" panose="020B0604020202020204" pitchFamily="34" charset="0"/>
                          <a:cs typeface="Arial" panose="020B0604020202020204" pitchFamily="34" charset="0"/>
                        </a:rPr>
                        <a:t>MIÊU TẢ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000" b="1" i="0" u="none" strike="noStrike" cap="none" normalizeH="0" baseline="0">
                          <a:ln>
                            <a:noFill/>
                          </a:ln>
                          <a:solidFill>
                            <a:schemeClr val="tx1"/>
                          </a:solidFill>
                          <a:effectLst/>
                          <a:latin typeface="Arial" panose="020B0604020202020204" pitchFamily="34" charset="0"/>
                          <a:cs typeface="Arial" panose="020B0604020202020204" pitchFamily="34" charset="0"/>
                        </a:rPr>
                        <a:t>TỰ SỰ</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vi-VN" sz="1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28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400" b="1" i="0" u="none" strike="noStrike" cap="none" normalizeH="0" baseline="0">
                          <a:ln>
                            <a:noFill/>
                          </a:ln>
                          <a:solidFill>
                            <a:schemeClr val="tx1"/>
                          </a:solidFill>
                          <a:effectLst/>
                          <a:latin typeface="Arial" panose="020B0604020202020204" pitchFamily="34" charset="0"/>
                          <a:cs typeface="Arial" panose="020B0604020202020204" pitchFamily="34" charset="0"/>
                        </a:rPr>
                        <a:t>Giống nhau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vi-VN" sz="2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1"/>
                  </a:ext>
                </a:extLst>
              </a:tr>
              <a:tr h="406717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400" b="1" i="0" u="none" strike="noStrike" cap="none" normalizeH="0" baseline="0">
                          <a:ln>
                            <a:noFill/>
                          </a:ln>
                          <a:solidFill>
                            <a:schemeClr val="tx1"/>
                          </a:solidFill>
                          <a:effectLst/>
                          <a:latin typeface="Arial" panose="020B0604020202020204" pitchFamily="34" charset="0"/>
                          <a:cs typeface="Arial" panose="020B0604020202020204" pitchFamily="34" charset="0"/>
                        </a:rPr>
                        <a:t>Khác nhau</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extLst>
                  <a:ext uri="{0D108BD9-81ED-4DB2-BD59-A6C34878D82A}">
                    <a16:rowId xmlns:a16="http://schemas.microsoft.com/office/drawing/2014/main" val="10002"/>
                  </a:ext>
                </a:extLst>
              </a:tr>
            </a:tbl>
          </a:graphicData>
        </a:graphic>
      </p:graphicFrame>
      <p:sp>
        <p:nvSpPr>
          <p:cNvPr id="59436" name="Text Box 44">
            <a:extLst>
              <a:ext uri="{FF2B5EF4-FFF2-40B4-BE49-F238E27FC236}">
                <a16:creationId xmlns:a16="http://schemas.microsoft.com/office/drawing/2014/main" id="{BED34A57-3327-4B3F-890A-769E332AC418}"/>
              </a:ext>
            </a:extLst>
          </p:cNvPr>
          <p:cNvSpPr txBox="1">
            <a:spLocks noChangeArrowheads="1"/>
          </p:cNvSpPr>
          <p:nvPr/>
        </p:nvSpPr>
        <p:spPr bwMode="auto">
          <a:xfrm>
            <a:off x="3429000" y="2819401"/>
            <a:ext cx="274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FontTx/>
              <a:buChar char="-"/>
            </a:pPr>
            <a:r>
              <a:rPr lang="en-US" altLang="vi-VN" sz="2000">
                <a:solidFill>
                  <a:srgbClr val="000000"/>
                </a:solidFill>
              </a:rPr>
              <a:t>Miêu tả, tự sự chỉ là yếu tố phụ trợ. </a:t>
            </a:r>
          </a:p>
        </p:txBody>
      </p:sp>
      <p:sp>
        <p:nvSpPr>
          <p:cNvPr id="59437" name="Text Box 45">
            <a:extLst>
              <a:ext uri="{FF2B5EF4-FFF2-40B4-BE49-F238E27FC236}">
                <a16:creationId xmlns:a16="http://schemas.microsoft.com/office/drawing/2014/main" id="{18AE1A26-13A8-4FA2-81BD-34DFB1080847}"/>
              </a:ext>
            </a:extLst>
          </p:cNvPr>
          <p:cNvSpPr txBox="1">
            <a:spLocks noChangeArrowheads="1"/>
          </p:cNvSpPr>
          <p:nvPr/>
        </p:nvSpPr>
        <p:spPr bwMode="auto">
          <a:xfrm>
            <a:off x="8686800" y="2730501"/>
            <a:ext cx="1828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US" altLang="vi-VN" sz="2000">
                <a:solidFill>
                  <a:srgbClr val="000000"/>
                </a:solidFill>
              </a:rPr>
              <a:t>- Là phương thức biểu đạt nhằm trình bày diễn biến sự việc. </a:t>
            </a:r>
          </a:p>
        </p:txBody>
      </p:sp>
      <p:sp>
        <p:nvSpPr>
          <p:cNvPr id="59438" name="Text Box 46">
            <a:extLst>
              <a:ext uri="{FF2B5EF4-FFF2-40B4-BE49-F238E27FC236}">
                <a16:creationId xmlns:a16="http://schemas.microsoft.com/office/drawing/2014/main" id="{4D3243FF-7550-4272-A421-48FC4604E225}"/>
              </a:ext>
            </a:extLst>
          </p:cNvPr>
          <p:cNvSpPr txBox="1">
            <a:spLocks noChangeArrowheads="1"/>
          </p:cNvSpPr>
          <p:nvPr/>
        </p:nvSpPr>
        <p:spPr bwMode="auto">
          <a:xfrm>
            <a:off x="6400800" y="2743201"/>
            <a:ext cx="2209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Char char="-"/>
            </a:pPr>
            <a:r>
              <a:rPr lang="en-US" altLang="vi-VN" sz="2000">
                <a:solidFill>
                  <a:srgbClr val="000000"/>
                </a:solidFill>
              </a:rPr>
              <a:t>Là phương thức biểu đạt nhằm tái hiện trạng thái, sự vật, con người. </a:t>
            </a:r>
          </a:p>
        </p:txBody>
      </p:sp>
      <p:sp>
        <p:nvSpPr>
          <p:cNvPr id="59439" name="Rectangle 47">
            <a:extLst>
              <a:ext uri="{FF2B5EF4-FFF2-40B4-BE49-F238E27FC236}">
                <a16:creationId xmlns:a16="http://schemas.microsoft.com/office/drawing/2014/main" id="{02E37DB4-0938-4C0D-BBB0-AAEAC7BD3BD6}"/>
              </a:ext>
            </a:extLst>
          </p:cNvPr>
          <p:cNvSpPr>
            <a:spLocks noChangeArrowheads="1"/>
          </p:cNvSpPr>
          <p:nvPr/>
        </p:nvSpPr>
        <p:spPr bwMode="auto">
          <a:xfrm>
            <a:off x="6400800" y="4297364"/>
            <a:ext cx="20574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Char char="-"/>
            </a:pPr>
            <a:r>
              <a:rPr lang="en-US" altLang="vi-VN" sz="1800">
                <a:solidFill>
                  <a:srgbClr val="FF0000"/>
                </a:solidFill>
              </a:rPr>
              <a:t>Nó chấp nhận những yếu tố miêu tả chủ quan.</a:t>
            </a:r>
          </a:p>
        </p:txBody>
      </p:sp>
      <p:sp>
        <p:nvSpPr>
          <p:cNvPr id="59440" name="Rectangle 48">
            <a:extLst>
              <a:ext uri="{FF2B5EF4-FFF2-40B4-BE49-F238E27FC236}">
                <a16:creationId xmlns:a16="http://schemas.microsoft.com/office/drawing/2014/main" id="{E3474E38-8DB5-4527-A804-7C10AF1D6BA9}"/>
              </a:ext>
            </a:extLst>
          </p:cNvPr>
          <p:cNvSpPr>
            <a:spLocks noChangeArrowheads="1"/>
          </p:cNvSpPr>
          <p:nvPr/>
        </p:nvSpPr>
        <p:spPr bwMode="auto">
          <a:xfrm>
            <a:off x="3429000" y="4494214"/>
            <a:ext cx="2667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US" altLang="vi-VN" sz="1800">
                <a:solidFill>
                  <a:srgbClr val="FF0000"/>
                </a:solidFill>
              </a:rPr>
              <a:t>- Nó chỉ chấp nhận những yếu tố  miêu tả khách quan.</a:t>
            </a:r>
          </a:p>
        </p:txBody>
      </p:sp>
      <p:sp>
        <p:nvSpPr>
          <p:cNvPr id="59441" name="Text Box 49">
            <a:extLst>
              <a:ext uri="{FF2B5EF4-FFF2-40B4-BE49-F238E27FC236}">
                <a16:creationId xmlns:a16="http://schemas.microsoft.com/office/drawing/2014/main" id="{C7513B11-6588-4F56-8759-3888501F6339}"/>
              </a:ext>
            </a:extLst>
          </p:cNvPr>
          <p:cNvSpPr txBox="1">
            <a:spLocks noChangeArrowheads="1"/>
          </p:cNvSpPr>
          <p:nvPr/>
        </p:nvSpPr>
        <p:spPr bwMode="auto">
          <a:xfrm>
            <a:off x="3505200" y="5562600"/>
            <a:ext cx="2819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vi-VN" sz="1800">
                <a:solidFill>
                  <a:srgbClr val="7030A0"/>
                </a:solidFill>
              </a:rPr>
              <a:t>- Các sự việc phải ngắn gọn, chỉ mang tính gợi.</a:t>
            </a:r>
          </a:p>
        </p:txBody>
      </p:sp>
      <p:sp>
        <p:nvSpPr>
          <p:cNvPr id="59442" name="Text Box 50">
            <a:extLst>
              <a:ext uri="{FF2B5EF4-FFF2-40B4-BE49-F238E27FC236}">
                <a16:creationId xmlns:a16="http://schemas.microsoft.com/office/drawing/2014/main" id="{EDF273C5-48F7-41D0-A02F-1107BBC54A0B}"/>
              </a:ext>
            </a:extLst>
          </p:cNvPr>
          <p:cNvSpPr txBox="1">
            <a:spLocks noChangeArrowheads="1"/>
          </p:cNvSpPr>
          <p:nvPr/>
        </p:nvSpPr>
        <p:spPr bwMode="auto">
          <a:xfrm>
            <a:off x="8534400" y="5486401"/>
            <a:ext cx="20574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None/>
            </a:pPr>
            <a:r>
              <a:rPr lang="en-US" altLang="vi-VN" sz="1800">
                <a:solidFill>
                  <a:srgbClr val="7030A0"/>
                </a:solidFill>
              </a:rPr>
              <a:t>- Các sự việc phải được trình bày cụ thể chi tiết.</a:t>
            </a:r>
          </a:p>
        </p:txBody>
      </p:sp>
      <p:sp>
        <p:nvSpPr>
          <p:cNvPr id="59443" name="Line 51">
            <a:extLst>
              <a:ext uri="{FF2B5EF4-FFF2-40B4-BE49-F238E27FC236}">
                <a16:creationId xmlns:a16="http://schemas.microsoft.com/office/drawing/2014/main" id="{3F9A9EC6-AFCD-4871-95EA-CD640FC91E83}"/>
              </a:ext>
            </a:extLst>
          </p:cNvPr>
          <p:cNvSpPr>
            <a:spLocks noChangeShapeType="1"/>
          </p:cNvSpPr>
          <p:nvPr/>
        </p:nvSpPr>
        <p:spPr bwMode="auto">
          <a:xfrm>
            <a:off x="3276600" y="4343400"/>
            <a:ext cx="739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59444" name="Line 52">
            <a:extLst>
              <a:ext uri="{FF2B5EF4-FFF2-40B4-BE49-F238E27FC236}">
                <a16:creationId xmlns:a16="http://schemas.microsoft.com/office/drawing/2014/main" id="{2E0F3DE9-2FF2-4A14-9F60-044B1BE0730F}"/>
              </a:ext>
            </a:extLst>
          </p:cNvPr>
          <p:cNvSpPr>
            <a:spLocks noChangeShapeType="1"/>
          </p:cNvSpPr>
          <p:nvPr/>
        </p:nvSpPr>
        <p:spPr bwMode="auto">
          <a:xfrm>
            <a:off x="3276600" y="5486400"/>
            <a:ext cx="739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0274" name="Rectangle 56">
            <a:extLst>
              <a:ext uri="{FF2B5EF4-FFF2-40B4-BE49-F238E27FC236}">
                <a16:creationId xmlns:a16="http://schemas.microsoft.com/office/drawing/2014/main" id="{C4C9CA63-54D1-4EDB-8C91-F60CA57F0F67}"/>
              </a:ext>
            </a:extLst>
          </p:cNvPr>
          <p:cNvSpPr>
            <a:spLocks noChangeArrowheads="1"/>
          </p:cNvSpPr>
          <p:nvPr/>
        </p:nvSpPr>
        <p:spPr bwMode="auto">
          <a:xfrm>
            <a:off x="3429000" y="1981200"/>
            <a:ext cx="66062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None/>
            </a:pPr>
            <a:r>
              <a:rPr lang="en-US" altLang="vi-VN" sz="2000">
                <a:solidFill>
                  <a:srgbClr val="0000FF"/>
                </a:solidFill>
              </a:rPr>
              <a:t>Cả ba kiểu văn bản đều sử dụng yếu tố miêu tả và tự sự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59450"/>
                                        </p:tgtEl>
                                        <p:attrNameLst>
                                          <p:attrName>style.visibility</p:attrName>
                                        </p:attrNameLst>
                                      </p:cBhvr>
                                      <p:to>
                                        <p:strVal val="visible"/>
                                      </p:to>
                                    </p:set>
                                    <p:animEffect transition="in" filter="diamond(out)">
                                      <p:cBhvr>
                                        <p:cTn id="7" dur="500"/>
                                        <p:tgtEl>
                                          <p:spTgt spid="594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9436"/>
                                        </p:tgtEl>
                                        <p:attrNameLst>
                                          <p:attrName>style.visibility</p:attrName>
                                        </p:attrNameLst>
                                      </p:cBhvr>
                                      <p:to>
                                        <p:strVal val="visible"/>
                                      </p:to>
                                    </p:set>
                                    <p:animEffect transition="in" filter="checkerboard(across)">
                                      <p:cBhvr>
                                        <p:cTn id="12" dur="500"/>
                                        <p:tgtEl>
                                          <p:spTgt spid="59436"/>
                                        </p:tgtEl>
                                      </p:cBhvr>
                                    </p:animEffect>
                                  </p:childTnLst>
                                </p:cTn>
                              </p:par>
                            </p:childTnLst>
                          </p:cTn>
                        </p:par>
                        <p:par>
                          <p:cTn id="13" fill="hold" nodeType="afterGroup">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59438"/>
                                        </p:tgtEl>
                                        <p:attrNameLst>
                                          <p:attrName>style.visibility</p:attrName>
                                        </p:attrNameLst>
                                      </p:cBhvr>
                                      <p:to>
                                        <p:strVal val="visible"/>
                                      </p:to>
                                    </p:set>
                                    <p:animEffect transition="in" filter="checkerboard(across)">
                                      <p:cBhvr>
                                        <p:cTn id="16" dur="500"/>
                                        <p:tgtEl>
                                          <p:spTgt spid="59438"/>
                                        </p:tgtEl>
                                      </p:cBhvr>
                                    </p:animEffect>
                                  </p:childTnLst>
                                </p:cTn>
                              </p:par>
                            </p:childTnLst>
                          </p:cTn>
                        </p:par>
                        <p:par>
                          <p:cTn id="17" fill="hold" nodeType="afterGroup">
                            <p:stCondLst>
                              <p:cond delay="1000"/>
                            </p:stCondLst>
                            <p:childTnLst>
                              <p:par>
                                <p:cTn id="18" presetID="5" presetClass="entr" presetSubtype="10" fill="hold" grpId="0" nodeType="afterEffect">
                                  <p:stCondLst>
                                    <p:cond delay="0"/>
                                  </p:stCondLst>
                                  <p:childTnLst>
                                    <p:set>
                                      <p:cBhvr>
                                        <p:cTn id="19" dur="1" fill="hold">
                                          <p:stCondLst>
                                            <p:cond delay="0"/>
                                          </p:stCondLst>
                                        </p:cTn>
                                        <p:tgtEl>
                                          <p:spTgt spid="59437"/>
                                        </p:tgtEl>
                                        <p:attrNameLst>
                                          <p:attrName>style.visibility</p:attrName>
                                        </p:attrNameLst>
                                      </p:cBhvr>
                                      <p:to>
                                        <p:strVal val="visible"/>
                                      </p:to>
                                    </p:set>
                                    <p:animEffect transition="in" filter="checkerboard(across)">
                                      <p:cBhvr>
                                        <p:cTn id="20" dur="500"/>
                                        <p:tgtEl>
                                          <p:spTgt spid="5943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nodeType="clickEffect">
                                  <p:stCondLst>
                                    <p:cond delay="0"/>
                                  </p:stCondLst>
                                  <p:childTnLst>
                                    <p:set>
                                      <p:cBhvr>
                                        <p:cTn id="24" dur="1" fill="hold">
                                          <p:stCondLst>
                                            <p:cond delay="0"/>
                                          </p:stCondLst>
                                        </p:cTn>
                                        <p:tgtEl>
                                          <p:spTgt spid="59443"/>
                                        </p:tgtEl>
                                        <p:attrNameLst>
                                          <p:attrName>style.visibility</p:attrName>
                                        </p:attrNameLst>
                                      </p:cBhvr>
                                      <p:to>
                                        <p:strVal val="visible"/>
                                      </p:to>
                                    </p:set>
                                    <p:animEffect transition="in" filter="strips(downRight)">
                                      <p:cBhvr>
                                        <p:cTn id="25" dur="500"/>
                                        <p:tgtEl>
                                          <p:spTgt spid="5944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59440"/>
                                        </p:tgtEl>
                                        <p:attrNameLst>
                                          <p:attrName>style.visibility</p:attrName>
                                        </p:attrNameLst>
                                      </p:cBhvr>
                                      <p:to>
                                        <p:strVal val="visible"/>
                                      </p:to>
                                    </p:set>
                                    <p:animEffect transition="in" filter="box(in)">
                                      <p:cBhvr>
                                        <p:cTn id="30" dur="500"/>
                                        <p:tgtEl>
                                          <p:spTgt spid="59440"/>
                                        </p:tgtEl>
                                      </p:cBhvr>
                                    </p:animEffect>
                                  </p:childTnLst>
                                </p:cTn>
                              </p:par>
                            </p:childTnLst>
                          </p:cTn>
                        </p:par>
                        <p:par>
                          <p:cTn id="31" fill="hold" nodeType="afterGroup">
                            <p:stCondLst>
                              <p:cond delay="500"/>
                            </p:stCondLst>
                            <p:childTnLst>
                              <p:par>
                                <p:cTn id="32" presetID="4" presetClass="entr" presetSubtype="16" fill="hold" grpId="0" nodeType="afterEffect">
                                  <p:stCondLst>
                                    <p:cond delay="0"/>
                                  </p:stCondLst>
                                  <p:childTnLst>
                                    <p:set>
                                      <p:cBhvr>
                                        <p:cTn id="33" dur="1" fill="hold">
                                          <p:stCondLst>
                                            <p:cond delay="0"/>
                                          </p:stCondLst>
                                        </p:cTn>
                                        <p:tgtEl>
                                          <p:spTgt spid="59439"/>
                                        </p:tgtEl>
                                        <p:attrNameLst>
                                          <p:attrName>style.visibility</p:attrName>
                                        </p:attrNameLst>
                                      </p:cBhvr>
                                      <p:to>
                                        <p:strVal val="visible"/>
                                      </p:to>
                                    </p:set>
                                    <p:animEffect transition="in" filter="box(in)">
                                      <p:cBhvr>
                                        <p:cTn id="34" dur="500"/>
                                        <p:tgtEl>
                                          <p:spTgt spid="5943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6" fill="hold" nodeType="clickEffect">
                                  <p:stCondLst>
                                    <p:cond delay="0"/>
                                  </p:stCondLst>
                                  <p:childTnLst>
                                    <p:set>
                                      <p:cBhvr>
                                        <p:cTn id="38" dur="1" fill="hold">
                                          <p:stCondLst>
                                            <p:cond delay="0"/>
                                          </p:stCondLst>
                                        </p:cTn>
                                        <p:tgtEl>
                                          <p:spTgt spid="59444"/>
                                        </p:tgtEl>
                                        <p:attrNameLst>
                                          <p:attrName>style.visibility</p:attrName>
                                        </p:attrNameLst>
                                      </p:cBhvr>
                                      <p:to>
                                        <p:strVal val="visible"/>
                                      </p:to>
                                    </p:set>
                                    <p:animEffect transition="in" filter="strips(downRight)">
                                      <p:cBhvr>
                                        <p:cTn id="39" dur="500"/>
                                        <p:tgtEl>
                                          <p:spTgt spid="5944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59441"/>
                                        </p:tgtEl>
                                        <p:attrNameLst>
                                          <p:attrName>style.visibility</p:attrName>
                                        </p:attrNameLst>
                                      </p:cBhvr>
                                      <p:to>
                                        <p:strVal val="visible"/>
                                      </p:to>
                                    </p:set>
                                    <p:animEffect transition="in" filter="box(in)">
                                      <p:cBhvr>
                                        <p:cTn id="44" dur="500"/>
                                        <p:tgtEl>
                                          <p:spTgt spid="59441"/>
                                        </p:tgtEl>
                                      </p:cBhvr>
                                    </p:animEffect>
                                  </p:childTnLst>
                                </p:cTn>
                              </p:par>
                            </p:childTnLst>
                          </p:cTn>
                        </p:par>
                        <p:par>
                          <p:cTn id="45" fill="hold" nodeType="afterGroup">
                            <p:stCondLst>
                              <p:cond delay="500"/>
                            </p:stCondLst>
                            <p:childTnLst>
                              <p:par>
                                <p:cTn id="46" presetID="4" presetClass="entr" presetSubtype="16" fill="hold" grpId="0" nodeType="afterEffect">
                                  <p:stCondLst>
                                    <p:cond delay="0"/>
                                  </p:stCondLst>
                                  <p:childTnLst>
                                    <p:set>
                                      <p:cBhvr>
                                        <p:cTn id="47" dur="1" fill="hold">
                                          <p:stCondLst>
                                            <p:cond delay="0"/>
                                          </p:stCondLst>
                                        </p:cTn>
                                        <p:tgtEl>
                                          <p:spTgt spid="59442"/>
                                        </p:tgtEl>
                                        <p:attrNameLst>
                                          <p:attrName>style.visibility</p:attrName>
                                        </p:attrNameLst>
                                      </p:cBhvr>
                                      <p:to>
                                        <p:strVal val="visible"/>
                                      </p:to>
                                    </p:set>
                                    <p:animEffect transition="in" filter="box(in)">
                                      <p:cBhvr>
                                        <p:cTn id="48" dur="500"/>
                                        <p:tgtEl>
                                          <p:spTgt spid="59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36" grpId="0" autoUpdateAnimBg="0"/>
      <p:bldP spid="59437" grpId="0" autoUpdateAnimBg="0"/>
      <p:bldP spid="59438" grpId="0" autoUpdateAnimBg="0"/>
      <p:bldP spid="59439" grpId="0" autoUpdateAnimBg="0"/>
      <p:bldP spid="59440" grpId="0" autoUpdateAnimBg="0"/>
      <p:bldP spid="59441" grpId="0" autoUpdateAnimBg="0"/>
      <p:bldP spid="59442" grpId="0"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omic Sans MS" panose="030F0702030302020204"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omic Sans MS" panose="030F0702030302020204" pitchFamily="66"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2891</Words>
  <Application>Microsoft Office PowerPoint</Application>
  <PresentationFormat>Widescreen</PresentationFormat>
  <Paragraphs>178</Paragraphs>
  <Slides>23</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.VnAvant</vt:lpstr>
      <vt:lpstr>Arial</vt:lpstr>
      <vt:lpstr>Calibri</vt:lpstr>
      <vt:lpstr>Comic Sans MS</vt:lpstr>
      <vt:lpstr>Tahoma</vt:lpstr>
      <vt:lpstr>Times New Roman</vt:lpstr>
      <vt:lpstr>Default Design</vt:lpstr>
      <vt:lpstr>Crayons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Trần Thị Gấm</dc:creator>
  <cp:lastModifiedBy>Trần Thị Gấm</cp:lastModifiedBy>
  <cp:revision>3</cp:revision>
  <dcterms:created xsi:type="dcterms:W3CDTF">2021-11-24T16:02:42Z</dcterms:created>
  <dcterms:modified xsi:type="dcterms:W3CDTF">2021-11-24T16:12:41Z</dcterms:modified>
</cp:coreProperties>
</file>