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1C4B39-7AE6-43EC-BF64-3D7DA9E4752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43B4DC3-5E0D-4092-9E8E-2554104377B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8CB368E-2B26-4BBB-A231-E053E065F8E1}"/>
              </a:ext>
            </a:extLst>
          </p:cNvPr>
          <p:cNvSpPr>
            <a:spLocks noGrp="1"/>
          </p:cNvSpPr>
          <p:nvPr>
            <p:ph type="dt" sz="half" idx="10"/>
          </p:nvPr>
        </p:nvSpPr>
        <p:spPr/>
        <p:txBody>
          <a:bodyPr/>
          <a:lstStyle/>
          <a:p>
            <a:fld id="{D4C84679-BBBB-47F8-97DB-1B455DFA6E3E}" type="datetimeFigureOut">
              <a:rPr lang="en-US" smtClean="0"/>
              <a:t>11/24/2021</a:t>
            </a:fld>
            <a:endParaRPr lang="en-US"/>
          </a:p>
        </p:txBody>
      </p:sp>
      <p:sp>
        <p:nvSpPr>
          <p:cNvPr id="5" name="Footer Placeholder 4">
            <a:extLst>
              <a:ext uri="{FF2B5EF4-FFF2-40B4-BE49-F238E27FC236}">
                <a16:creationId xmlns:a16="http://schemas.microsoft.com/office/drawing/2014/main" id="{7F5C331A-A7DD-4840-908C-49A0D42206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EFF09D-9A96-46BB-9A0E-3C7B4BEA9973}"/>
              </a:ext>
            </a:extLst>
          </p:cNvPr>
          <p:cNvSpPr>
            <a:spLocks noGrp="1"/>
          </p:cNvSpPr>
          <p:nvPr>
            <p:ph type="sldNum" sz="quarter" idx="12"/>
          </p:nvPr>
        </p:nvSpPr>
        <p:spPr/>
        <p:txBody>
          <a:bodyPr/>
          <a:lstStyle/>
          <a:p>
            <a:fld id="{F514B751-F2BF-43C1-9D01-932D86EC01D3}" type="slidenum">
              <a:rPr lang="en-US" smtClean="0"/>
              <a:t>‹#›</a:t>
            </a:fld>
            <a:endParaRPr lang="en-US"/>
          </a:p>
        </p:txBody>
      </p:sp>
    </p:spTree>
    <p:extLst>
      <p:ext uri="{BB962C8B-B14F-4D97-AF65-F5344CB8AC3E}">
        <p14:creationId xmlns:p14="http://schemas.microsoft.com/office/powerpoint/2010/main" val="37307244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D655F0-95B1-4A48-94CC-E9E10E7E0B9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68C8DD1-F88D-4C88-B9C5-551ED79E96E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9A518F-0B64-41D4-B955-C44DDDC16F71}"/>
              </a:ext>
            </a:extLst>
          </p:cNvPr>
          <p:cNvSpPr>
            <a:spLocks noGrp="1"/>
          </p:cNvSpPr>
          <p:nvPr>
            <p:ph type="dt" sz="half" idx="10"/>
          </p:nvPr>
        </p:nvSpPr>
        <p:spPr/>
        <p:txBody>
          <a:bodyPr/>
          <a:lstStyle/>
          <a:p>
            <a:fld id="{D4C84679-BBBB-47F8-97DB-1B455DFA6E3E}" type="datetimeFigureOut">
              <a:rPr lang="en-US" smtClean="0"/>
              <a:t>11/24/2021</a:t>
            </a:fld>
            <a:endParaRPr lang="en-US"/>
          </a:p>
        </p:txBody>
      </p:sp>
      <p:sp>
        <p:nvSpPr>
          <p:cNvPr id="5" name="Footer Placeholder 4">
            <a:extLst>
              <a:ext uri="{FF2B5EF4-FFF2-40B4-BE49-F238E27FC236}">
                <a16:creationId xmlns:a16="http://schemas.microsoft.com/office/drawing/2014/main" id="{909CEC17-15FF-4554-A0A6-398CC107E33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6C69CA-CDA8-4C66-9297-DD8F0372FC34}"/>
              </a:ext>
            </a:extLst>
          </p:cNvPr>
          <p:cNvSpPr>
            <a:spLocks noGrp="1"/>
          </p:cNvSpPr>
          <p:nvPr>
            <p:ph type="sldNum" sz="quarter" idx="12"/>
          </p:nvPr>
        </p:nvSpPr>
        <p:spPr/>
        <p:txBody>
          <a:bodyPr/>
          <a:lstStyle/>
          <a:p>
            <a:fld id="{F514B751-F2BF-43C1-9D01-932D86EC01D3}" type="slidenum">
              <a:rPr lang="en-US" smtClean="0"/>
              <a:t>‹#›</a:t>
            </a:fld>
            <a:endParaRPr lang="en-US"/>
          </a:p>
        </p:txBody>
      </p:sp>
    </p:spTree>
    <p:extLst>
      <p:ext uri="{BB962C8B-B14F-4D97-AF65-F5344CB8AC3E}">
        <p14:creationId xmlns:p14="http://schemas.microsoft.com/office/powerpoint/2010/main" val="1403422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BE3B05-336A-442A-BFC9-180175F942B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FCDE625-9C78-4024-9B0A-C551C2C9957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CEAFC0-A9E7-4070-A339-9E1184F96E4D}"/>
              </a:ext>
            </a:extLst>
          </p:cNvPr>
          <p:cNvSpPr>
            <a:spLocks noGrp="1"/>
          </p:cNvSpPr>
          <p:nvPr>
            <p:ph type="dt" sz="half" idx="10"/>
          </p:nvPr>
        </p:nvSpPr>
        <p:spPr/>
        <p:txBody>
          <a:bodyPr/>
          <a:lstStyle/>
          <a:p>
            <a:fld id="{D4C84679-BBBB-47F8-97DB-1B455DFA6E3E}" type="datetimeFigureOut">
              <a:rPr lang="en-US" smtClean="0"/>
              <a:t>11/24/2021</a:t>
            </a:fld>
            <a:endParaRPr lang="en-US"/>
          </a:p>
        </p:txBody>
      </p:sp>
      <p:sp>
        <p:nvSpPr>
          <p:cNvPr id="5" name="Footer Placeholder 4">
            <a:extLst>
              <a:ext uri="{FF2B5EF4-FFF2-40B4-BE49-F238E27FC236}">
                <a16:creationId xmlns:a16="http://schemas.microsoft.com/office/drawing/2014/main" id="{8CB6F37A-3AC8-42F6-8368-57058BC306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8B4986-745A-4A97-A2A6-74FCF2F6BD2A}"/>
              </a:ext>
            </a:extLst>
          </p:cNvPr>
          <p:cNvSpPr>
            <a:spLocks noGrp="1"/>
          </p:cNvSpPr>
          <p:nvPr>
            <p:ph type="sldNum" sz="quarter" idx="12"/>
          </p:nvPr>
        </p:nvSpPr>
        <p:spPr/>
        <p:txBody>
          <a:bodyPr/>
          <a:lstStyle/>
          <a:p>
            <a:fld id="{F514B751-F2BF-43C1-9D01-932D86EC01D3}" type="slidenum">
              <a:rPr lang="en-US" smtClean="0"/>
              <a:t>‹#›</a:t>
            </a:fld>
            <a:endParaRPr lang="en-US"/>
          </a:p>
        </p:txBody>
      </p:sp>
    </p:spTree>
    <p:extLst>
      <p:ext uri="{BB962C8B-B14F-4D97-AF65-F5344CB8AC3E}">
        <p14:creationId xmlns:p14="http://schemas.microsoft.com/office/powerpoint/2010/main" val="2687502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D3B14F-B23B-453C-AF48-D686110939C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60A6E4-41B5-436D-A7DF-29D207BBA48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8C0898E-3F84-4B6B-BAF1-511B4BFAADAC}"/>
              </a:ext>
            </a:extLst>
          </p:cNvPr>
          <p:cNvSpPr>
            <a:spLocks noGrp="1"/>
          </p:cNvSpPr>
          <p:nvPr>
            <p:ph type="dt" sz="half" idx="10"/>
          </p:nvPr>
        </p:nvSpPr>
        <p:spPr/>
        <p:txBody>
          <a:bodyPr/>
          <a:lstStyle/>
          <a:p>
            <a:fld id="{D4C84679-BBBB-47F8-97DB-1B455DFA6E3E}" type="datetimeFigureOut">
              <a:rPr lang="en-US" smtClean="0"/>
              <a:t>11/24/2021</a:t>
            </a:fld>
            <a:endParaRPr lang="en-US"/>
          </a:p>
        </p:txBody>
      </p:sp>
      <p:sp>
        <p:nvSpPr>
          <p:cNvPr id="5" name="Footer Placeholder 4">
            <a:extLst>
              <a:ext uri="{FF2B5EF4-FFF2-40B4-BE49-F238E27FC236}">
                <a16:creationId xmlns:a16="http://schemas.microsoft.com/office/drawing/2014/main" id="{02D6F7D3-7B99-4F2C-916B-858099D679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2AA25A-5A46-4A07-9EDD-EDD838BAEF0D}"/>
              </a:ext>
            </a:extLst>
          </p:cNvPr>
          <p:cNvSpPr>
            <a:spLocks noGrp="1"/>
          </p:cNvSpPr>
          <p:nvPr>
            <p:ph type="sldNum" sz="quarter" idx="12"/>
          </p:nvPr>
        </p:nvSpPr>
        <p:spPr/>
        <p:txBody>
          <a:bodyPr/>
          <a:lstStyle/>
          <a:p>
            <a:fld id="{F514B751-F2BF-43C1-9D01-932D86EC01D3}" type="slidenum">
              <a:rPr lang="en-US" smtClean="0"/>
              <a:t>‹#›</a:t>
            </a:fld>
            <a:endParaRPr lang="en-US"/>
          </a:p>
        </p:txBody>
      </p:sp>
    </p:spTree>
    <p:extLst>
      <p:ext uri="{BB962C8B-B14F-4D97-AF65-F5344CB8AC3E}">
        <p14:creationId xmlns:p14="http://schemas.microsoft.com/office/powerpoint/2010/main" val="2570654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49B50-CE56-4B75-AF12-BF9F0F9A68A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102E74C-513B-41C3-89F6-7CF513CC079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9C36D91-0D30-49D8-9337-86C1DBC69A71}"/>
              </a:ext>
            </a:extLst>
          </p:cNvPr>
          <p:cNvSpPr>
            <a:spLocks noGrp="1"/>
          </p:cNvSpPr>
          <p:nvPr>
            <p:ph type="dt" sz="half" idx="10"/>
          </p:nvPr>
        </p:nvSpPr>
        <p:spPr/>
        <p:txBody>
          <a:bodyPr/>
          <a:lstStyle/>
          <a:p>
            <a:fld id="{D4C84679-BBBB-47F8-97DB-1B455DFA6E3E}" type="datetimeFigureOut">
              <a:rPr lang="en-US" smtClean="0"/>
              <a:t>11/24/2021</a:t>
            </a:fld>
            <a:endParaRPr lang="en-US"/>
          </a:p>
        </p:txBody>
      </p:sp>
      <p:sp>
        <p:nvSpPr>
          <p:cNvPr id="5" name="Footer Placeholder 4">
            <a:extLst>
              <a:ext uri="{FF2B5EF4-FFF2-40B4-BE49-F238E27FC236}">
                <a16:creationId xmlns:a16="http://schemas.microsoft.com/office/drawing/2014/main" id="{DCDDE143-9DB9-445B-9810-B2B13EAB43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A0B131-A50D-4EB5-8CED-2607F73E1372}"/>
              </a:ext>
            </a:extLst>
          </p:cNvPr>
          <p:cNvSpPr>
            <a:spLocks noGrp="1"/>
          </p:cNvSpPr>
          <p:nvPr>
            <p:ph type="sldNum" sz="quarter" idx="12"/>
          </p:nvPr>
        </p:nvSpPr>
        <p:spPr/>
        <p:txBody>
          <a:bodyPr/>
          <a:lstStyle/>
          <a:p>
            <a:fld id="{F514B751-F2BF-43C1-9D01-932D86EC01D3}" type="slidenum">
              <a:rPr lang="en-US" smtClean="0"/>
              <a:t>‹#›</a:t>
            </a:fld>
            <a:endParaRPr lang="en-US"/>
          </a:p>
        </p:txBody>
      </p:sp>
    </p:spTree>
    <p:extLst>
      <p:ext uri="{BB962C8B-B14F-4D97-AF65-F5344CB8AC3E}">
        <p14:creationId xmlns:p14="http://schemas.microsoft.com/office/powerpoint/2010/main" val="4284676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C3515B-8531-461D-9C64-091433E9FC0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A78C20B-8789-49E7-A2DF-4E8C3E0675E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25F95EA-6602-416D-B365-CECF316613B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D9833FC-98FE-4C5A-9D7E-F4654C5DAF32}"/>
              </a:ext>
            </a:extLst>
          </p:cNvPr>
          <p:cNvSpPr>
            <a:spLocks noGrp="1"/>
          </p:cNvSpPr>
          <p:nvPr>
            <p:ph type="dt" sz="half" idx="10"/>
          </p:nvPr>
        </p:nvSpPr>
        <p:spPr/>
        <p:txBody>
          <a:bodyPr/>
          <a:lstStyle/>
          <a:p>
            <a:fld id="{D4C84679-BBBB-47F8-97DB-1B455DFA6E3E}" type="datetimeFigureOut">
              <a:rPr lang="en-US" smtClean="0"/>
              <a:t>11/24/2021</a:t>
            </a:fld>
            <a:endParaRPr lang="en-US"/>
          </a:p>
        </p:txBody>
      </p:sp>
      <p:sp>
        <p:nvSpPr>
          <p:cNvPr id="6" name="Footer Placeholder 5">
            <a:extLst>
              <a:ext uri="{FF2B5EF4-FFF2-40B4-BE49-F238E27FC236}">
                <a16:creationId xmlns:a16="http://schemas.microsoft.com/office/drawing/2014/main" id="{1BFDC0A1-BFA1-4FD2-8045-67E8C185992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973EAAB-4078-412E-9DD5-DD3B04C00001}"/>
              </a:ext>
            </a:extLst>
          </p:cNvPr>
          <p:cNvSpPr>
            <a:spLocks noGrp="1"/>
          </p:cNvSpPr>
          <p:nvPr>
            <p:ph type="sldNum" sz="quarter" idx="12"/>
          </p:nvPr>
        </p:nvSpPr>
        <p:spPr/>
        <p:txBody>
          <a:bodyPr/>
          <a:lstStyle/>
          <a:p>
            <a:fld id="{F514B751-F2BF-43C1-9D01-932D86EC01D3}" type="slidenum">
              <a:rPr lang="en-US" smtClean="0"/>
              <a:t>‹#›</a:t>
            </a:fld>
            <a:endParaRPr lang="en-US"/>
          </a:p>
        </p:txBody>
      </p:sp>
    </p:spTree>
    <p:extLst>
      <p:ext uri="{BB962C8B-B14F-4D97-AF65-F5344CB8AC3E}">
        <p14:creationId xmlns:p14="http://schemas.microsoft.com/office/powerpoint/2010/main" val="41850491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B8B06F-1CC5-4608-98A7-44BB82D7B74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0CDFE63-F8EF-4A13-8A1B-5154AD00A8C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B8E5E40-58BF-46AA-A5AD-DF942D1F8B3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43D879-061D-429F-A5D8-966CA1B3ECD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58AADD2-469C-42DE-9431-740A6C74840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9718F85-CDFC-45B3-874A-BED8F1ABA8E8}"/>
              </a:ext>
            </a:extLst>
          </p:cNvPr>
          <p:cNvSpPr>
            <a:spLocks noGrp="1"/>
          </p:cNvSpPr>
          <p:nvPr>
            <p:ph type="dt" sz="half" idx="10"/>
          </p:nvPr>
        </p:nvSpPr>
        <p:spPr/>
        <p:txBody>
          <a:bodyPr/>
          <a:lstStyle/>
          <a:p>
            <a:fld id="{D4C84679-BBBB-47F8-97DB-1B455DFA6E3E}" type="datetimeFigureOut">
              <a:rPr lang="en-US" smtClean="0"/>
              <a:t>11/24/2021</a:t>
            </a:fld>
            <a:endParaRPr lang="en-US"/>
          </a:p>
        </p:txBody>
      </p:sp>
      <p:sp>
        <p:nvSpPr>
          <p:cNvPr id="8" name="Footer Placeholder 7">
            <a:extLst>
              <a:ext uri="{FF2B5EF4-FFF2-40B4-BE49-F238E27FC236}">
                <a16:creationId xmlns:a16="http://schemas.microsoft.com/office/drawing/2014/main" id="{F8867A49-8F9B-4728-8918-A04ECB9A005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2D10C65-AC30-4667-8AB1-0645B8F6D402}"/>
              </a:ext>
            </a:extLst>
          </p:cNvPr>
          <p:cNvSpPr>
            <a:spLocks noGrp="1"/>
          </p:cNvSpPr>
          <p:nvPr>
            <p:ph type="sldNum" sz="quarter" idx="12"/>
          </p:nvPr>
        </p:nvSpPr>
        <p:spPr/>
        <p:txBody>
          <a:bodyPr/>
          <a:lstStyle/>
          <a:p>
            <a:fld id="{F514B751-F2BF-43C1-9D01-932D86EC01D3}" type="slidenum">
              <a:rPr lang="en-US" smtClean="0"/>
              <a:t>‹#›</a:t>
            </a:fld>
            <a:endParaRPr lang="en-US"/>
          </a:p>
        </p:txBody>
      </p:sp>
    </p:spTree>
    <p:extLst>
      <p:ext uri="{BB962C8B-B14F-4D97-AF65-F5344CB8AC3E}">
        <p14:creationId xmlns:p14="http://schemas.microsoft.com/office/powerpoint/2010/main" val="18576730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63B128-0456-4787-8E93-9D5C008E9F5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4DA66E2-6E39-4883-9B3A-CDC0BCE4939B}"/>
              </a:ext>
            </a:extLst>
          </p:cNvPr>
          <p:cNvSpPr>
            <a:spLocks noGrp="1"/>
          </p:cNvSpPr>
          <p:nvPr>
            <p:ph type="dt" sz="half" idx="10"/>
          </p:nvPr>
        </p:nvSpPr>
        <p:spPr/>
        <p:txBody>
          <a:bodyPr/>
          <a:lstStyle/>
          <a:p>
            <a:fld id="{D4C84679-BBBB-47F8-97DB-1B455DFA6E3E}" type="datetimeFigureOut">
              <a:rPr lang="en-US" smtClean="0"/>
              <a:t>11/24/2021</a:t>
            </a:fld>
            <a:endParaRPr lang="en-US"/>
          </a:p>
        </p:txBody>
      </p:sp>
      <p:sp>
        <p:nvSpPr>
          <p:cNvPr id="4" name="Footer Placeholder 3">
            <a:extLst>
              <a:ext uri="{FF2B5EF4-FFF2-40B4-BE49-F238E27FC236}">
                <a16:creationId xmlns:a16="http://schemas.microsoft.com/office/drawing/2014/main" id="{0EB5B9EE-FDA5-4ACD-9837-E5E58A7E6C8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8C7B88C-21F8-42B9-9351-F301DA9AC8AD}"/>
              </a:ext>
            </a:extLst>
          </p:cNvPr>
          <p:cNvSpPr>
            <a:spLocks noGrp="1"/>
          </p:cNvSpPr>
          <p:nvPr>
            <p:ph type="sldNum" sz="quarter" idx="12"/>
          </p:nvPr>
        </p:nvSpPr>
        <p:spPr/>
        <p:txBody>
          <a:bodyPr/>
          <a:lstStyle/>
          <a:p>
            <a:fld id="{F514B751-F2BF-43C1-9D01-932D86EC01D3}" type="slidenum">
              <a:rPr lang="en-US" smtClean="0"/>
              <a:t>‹#›</a:t>
            </a:fld>
            <a:endParaRPr lang="en-US"/>
          </a:p>
        </p:txBody>
      </p:sp>
    </p:spTree>
    <p:extLst>
      <p:ext uri="{BB962C8B-B14F-4D97-AF65-F5344CB8AC3E}">
        <p14:creationId xmlns:p14="http://schemas.microsoft.com/office/powerpoint/2010/main" val="1164429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36E6F48-F6CE-4B3A-B0D9-EC1F5DD027E5}"/>
              </a:ext>
            </a:extLst>
          </p:cNvPr>
          <p:cNvSpPr>
            <a:spLocks noGrp="1"/>
          </p:cNvSpPr>
          <p:nvPr>
            <p:ph type="dt" sz="half" idx="10"/>
          </p:nvPr>
        </p:nvSpPr>
        <p:spPr/>
        <p:txBody>
          <a:bodyPr/>
          <a:lstStyle/>
          <a:p>
            <a:fld id="{D4C84679-BBBB-47F8-97DB-1B455DFA6E3E}" type="datetimeFigureOut">
              <a:rPr lang="en-US" smtClean="0"/>
              <a:t>11/24/2021</a:t>
            </a:fld>
            <a:endParaRPr lang="en-US"/>
          </a:p>
        </p:txBody>
      </p:sp>
      <p:sp>
        <p:nvSpPr>
          <p:cNvPr id="3" name="Footer Placeholder 2">
            <a:extLst>
              <a:ext uri="{FF2B5EF4-FFF2-40B4-BE49-F238E27FC236}">
                <a16:creationId xmlns:a16="http://schemas.microsoft.com/office/drawing/2014/main" id="{103E3BD3-525D-41D5-9003-2440F15C184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D0CCD17-5512-42F4-BABD-E25B5D13F818}"/>
              </a:ext>
            </a:extLst>
          </p:cNvPr>
          <p:cNvSpPr>
            <a:spLocks noGrp="1"/>
          </p:cNvSpPr>
          <p:nvPr>
            <p:ph type="sldNum" sz="quarter" idx="12"/>
          </p:nvPr>
        </p:nvSpPr>
        <p:spPr/>
        <p:txBody>
          <a:bodyPr/>
          <a:lstStyle/>
          <a:p>
            <a:fld id="{F514B751-F2BF-43C1-9D01-932D86EC01D3}" type="slidenum">
              <a:rPr lang="en-US" smtClean="0"/>
              <a:t>‹#›</a:t>
            </a:fld>
            <a:endParaRPr lang="en-US"/>
          </a:p>
        </p:txBody>
      </p:sp>
    </p:spTree>
    <p:extLst>
      <p:ext uri="{BB962C8B-B14F-4D97-AF65-F5344CB8AC3E}">
        <p14:creationId xmlns:p14="http://schemas.microsoft.com/office/powerpoint/2010/main" val="12942348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18604-C2B7-4F7C-B0D0-2FCCDC85C7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C735543-408B-45DA-A6E1-122E3358CEB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DEFD61B-0272-48AF-BFD1-44E53DEF0D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021C47C-EE9E-4D75-B667-927F23ADC105}"/>
              </a:ext>
            </a:extLst>
          </p:cNvPr>
          <p:cNvSpPr>
            <a:spLocks noGrp="1"/>
          </p:cNvSpPr>
          <p:nvPr>
            <p:ph type="dt" sz="half" idx="10"/>
          </p:nvPr>
        </p:nvSpPr>
        <p:spPr/>
        <p:txBody>
          <a:bodyPr/>
          <a:lstStyle/>
          <a:p>
            <a:fld id="{D4C84679-BBBB-47F8-97DB-1B455DFA6E3E}" type="datetimeFigureOut">
              <a:rPr lang="en-US" smtClean="0"/>
              <a:t>11/24/2021</a:t>
            </a:fld>
            <a:endParaRPr lang="en-US"/>
          </a:p>
        </p:txBody>
      </p:sp>
      <p:sp>
        <p:nvSpPr>
          <p:cNvPr id="6" name="Footer Placeholder 5">
            <a:extLst>
              <a:ext uri="{FF2B5EF4-FFF2-40B4-BE49-F238E27FC236}">
                <a16:creationId xmlns:a16="http://schemas.microsoft.com/office/drawing/2014/main" id="{592D6B28-F2FF-4F0F-8996-E9A2A87FB9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75159E-84C9-4BED-B8D8-ACDE0AAABC23}"/>
              </a:ext>
            </a:extLst>
          </p:cNvPr>
          <p:cNvSpPr>
            <a:spLocks noGrp="1"/>
          </p:cNvSpPr>
          <p:nvPr>
            <p:ph type="sldNum" sz="quarter" idx="12"/>
          </p:nvPr>
        </p:nvSpPr>
        <p:spPr/>
        <p:txBody>
          <a:bodyPr/>
          <a:lstStyle/>
          <a:p>
            <a:fld id="{F514B751-F2BF-43C1-9D01-932D86EC01D3}" type="slidenum">
              <a:rPr lang="en-US" smtClean="0"/>
              <a:t>‹#›</a:t>
            </a:fld>
            <a:endParaRPr lang="en-US"/>
          </a:p>
        </p:txBody>
      </p:sp>
    </p:spTree>
    <p:extLst>
      <p:ext uri="{BB962C8B-B14F-4D97-AF65-F5344CB8AC3E}">
        <p14:creationId xmlns:p14="http://schemas.microsoft.com/office/powerpoint/2010/main" val="39241289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359FA7-F404-4D5D-AE3B-C5B10E5F781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401E1D1-42D2-4A56-BF39-32BC2B2BA15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1EB2E67-254B-4438-BC8C-504492D862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3C46370-CE28-49F3-823B-DE2AB2C80BE5}"/>
              </a:ext>
            </a:extLst>
          </p:cNvPr>
          <p:cNvSpPr>
            <a:spLocks noGrp="1"/>
          </p:cNvSpPr>
          <p:nvPr>
            <p:ph type="dt" sz="half" idx="10"/>
          </p:nvPr>
        </p:nvSpPr>
        <p:spPr/>
        <p:txBody>
          <a:bodyPr/>
          <a:lstStyle/>
          <a:p>
            <a:fld id="{D4C84679-BBBB-47F8-97DB-1B455DFA6E3E}" type="datetimeFigureOut">
              <a:rPr lang="en-US" smtClean="0"/>
              <a:t>11/24/2021</a:t>
            </a:fld>
            <a:endParaRPr lang="en-US"/>
          </a:p>
        </p:txBody>
      </p:sp>
      <p:sp>
        <p:nvSpPr>
          <p:cNvPr id="6" name="Footer Placeholder 5">
            <a:extLst>
              <a:ext uri="{FF2B5EF4-FFF2-40B4-BE49-F238E27FC236}">
                <a16:creationId xmlns:a16="http://schemas.microsoft.com/office/drawing/2014/main" id="{E68FDA1C-D622-450A-84EC-42860CB16F8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C9D533D-307D-4D8A-B095-FF1A8271F141}"/>
              </a:ext>
            </a:extLst>
          </p:cNvPr>
          <p:cNvSpPr>
            <a:spLocks noGrp="1"/>
          </p:cNvSpPr>
          <p:nvPr>
            <p:ph type="sldNum" sz="quarter" idx="12"/>
          </p:nvPr>
        </p:nvSpPr>
        <p:spPr/>
        <p:txBody>
          <a:bodyPr/>
          <a:lstStyle/>
          <a:p>
            <a:fld id="{F514B751-F2BF-43C1-9D01-932D86EC01D3}" type="slidenum">
              <a:rPr lang="en-US" smtClean="0"/>
              <a:t>‹#›</a:t>
            </a:fld>
            <a:endParaRPr lang="en-US"/>
          </a:p>
        </p:txBody>
      </p:sp>
    </p:spTree>
    <p:extLst>
      <p:ext uri="{BB962C8B-B14F-4D97-AF65-F5344CB8AC3E}">
        <p14:creationId xmlns:p14="http://schemas.microsoft.com/office/powerpoint/2010/main" val="28727146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602337-092A-474C-BA2F-A5C8E4196E8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BF89772-3FF2-4048-92C0-7E166C4C83D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FEF7935-5144-41CD-A907-5E929E9CA8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C84679-BBBB-47F8-97DB-1B455DFA6E3E}" type="datetimeFigureOut">
              <a:rPr lang="en-US" smtClean="0"/>
              <a:t>11/24/2021</a:t>
            </a:fld>
            <a:endParaRPr lang="en-US"/>
          </a:p>
        </p:txBody>
      </p:sp>
      <p:sp>
        <p:nvSpPr>
          <p:cNvPr id="5" name="Footer Placeholder 4">
            <a:extLst>
              <a:ext uri="{FF2B5EF4-FFF2-40B4-BE49-F238E27FC236}">
                <a16:creationId xmlns:a16="http://schemas.microsoft.com/office/drawing/2014/main" id="{4B68F678-E5ED-4F6F-BC3F-6BD4E0D19A3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F2461D6-A87E-4950-8E47-E3BA230CB13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14B751-F2BF-43C1-9D01-932D86EC01D3}" type="slidenum">
              <a:rPr lang="en-US" smtClean="0"/>
              <a:t>‹#›</a:t>
            </a:fld>
            <a:endParaRPr lang="en-US"/>
          </a:p>
        </p:txBody>
      </p:sp>
    </p:spTree>
    <p:extLst>
      <p:ext uri="{BB962C8B-B14F-4D97-AF65-F5344CB8AC3E}">
        <p14:creationId xmlns:p14="http://schemas.microsoft.com/office/powerpoint/2010/main" val="26299620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giaoducthoidai.vn,3-6-2014/"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15BC27C-6714-4942-94E9-DBCA9BE09CF2}"/>
              </a:ext>
            </a:extLst>
          </p:cNvPr>
          <p:cNvSpPr txBox="1"/>
          <p:nvPr/>
        </p:nvSpPr>
        <p:spPr>
          <a:xfrm>
            <a:off x="2213113" y="301137"/>
            <a:ext cx="7765774" cy="460895"/>
          </a:xfrm>
          <a:prstGeom prst="rect">
            <a:avLst/>
          </a:prstGeom>
          <a:noFill/>
        </p:spPr>
        <p:txBody>
          <a:bodyPr wrap="square">
            <a:spAutoFit/>
          </a:bodyPr>
          <a:lstStyle/>
          <a:p>
            <a:pPr marL="0" marR="0" algn="ctr">
              <a:lnSpc>
                <a:spcPct val="107000"/>
              </a:lnSpc>
              <a:spcBef>
                <a:spcPts val="0"/>
              </a:spcBef>
              <a:spcAft>
                <a:spcPts val="0"/>
              </a:spcAft>
            </a:pPr>
            <a:r>
              <a:rPr lang="en-US" sz="2400" b="1"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Tiết</a:t>
            </a:r>
            <a:r>
              <a:rPr lang="en-US" sz="24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79,80 </a:t>
            </a:r>
            <a:r>
              <a:rPr lang="en-US" sz="24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RÈN KỸ NĂNG ĐỌC HIỂU VĂN BẢN</a:t>
            </a:r>
            <a:endParaRPr lang="en-US" sz="2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C7954D11-C056-4EB7-B51B-52EDE0489535}"/>
              </a:ext>
            </a:extLst>
          </p:cNvPr>
          <p:cNvSpPr txBox="1"/>
          <p:nvPr/>
        </p:nvSpPr>
        <p:spPr>
          <a:xfrm>
            <a:off x="622852" y="970602"/>
            <a:ext cx="11290852" cy="5202963"/>
          </a:xfrm>
          <a:prstGeom prst="rect">
            <a:avLst/>
          </a:prstGeom>
          <a:noFill/>
        </p:spPr>
        <p:txBody>
          <a:bodyPr wrap="square" rtlCol="0">
            <a:spAutoFit/>
          </a:bodyPr>
          <a:lstStyle/>
          <a:p>
            <a:pPr marL="0" marR="0">
              <a:lnSpc>
                <a:spcPct val="107000"/>
              </a:lnSpc>
              <a:spcBef>
                <a:spcPts val="0"/>
              </a:spcBef>
              <a:spcAft>
                <a:spcPts val="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NÊU MỘT SỐ ĐỊNH HƯỚNG VỀ PHƯƠNG PHÁP LÀM BÀI.</a:t>
            </a:r>
          </a:p>
          <a:p>
            <a:pPr marL="0" marR="0">
              <a:lnSpc>
                <a:spcPct val="107000"/>
              </a:lnSpc>
              <a:spcBef>
                <a:spcPts val="0"/>
              </a:spcBef>
              <a:spcAft>
                <a:spcPts val="0"/>
              </a:spcAft>
            </a:pP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      I. </a:t>
            </a:r>
            <a:r>
              <a:rPr lang="en-US" sz="2400" b="1" dirty="0" err="1">
                <a:effectLst/>
                <a:latin typeface="Times New Roman" panose="02020603050405020304" pitchFamily="18" charset="0"/>
                <a:ea typeface="Calibri" panose="020F0502020204030204" pitchFamily="34" charset="0"/>
                <a:cs typeface="Times New Roman" panose="02020603050405020304" pitchFamily="18" charset="0"/>
              </a:rPr>
              <a:t>Phần</a:t>
            </a: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effectLst/>
                <a:latin typeface="Times New Roman" panose="02020603050405020304" pitchFamily="18" charset="0"/>
                <a:ea typeface="Calibri" panose="020F0502020204030204" pitchFamily="34" charset="0"/>
                <a:cs typeface="Times New Roman" panose="02020603050405020304" pitchFamily="18" charset="0"/>
              </a:rPr>
              <a:t>Đọc</a:t>
            </a: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effectLst/>
                <a:latin typeface="Times New Roman" panose="02020603050405020304" pitchFamily="18" charset="0"/>
                <a:ea typeface="Calibri" panose="020F0502020204030204" pitchFamily="34" charset="0"/>
                <a:cs typeface="Times New Roman" panose="02020603050405020304" pitchFamily="18" charset="0"/>
              </a:rPr>
              <a:t>hiểu</a:t>
            </a: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effectLst/>
                <a:latin typeface="Times New Roman" panose="02020603050405020304" pitchFamily="18" charset="0"/>
                <a:ea typeface="Calibri" panose="020F0502020204030204" pitchFamily="34" charset="0"/>
                <a:cs typeface="Times New Roman" panose="02020603050405020304" pitchFamily="18" charset="0"/>
              </a:rPr>
              <a:t>Câu</a:t>
            </a: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 1</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Nắm</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vững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đặc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điểm</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các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kiểu</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trong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chương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trình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Ngữ</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THCS. </a:t>
            </a:r>
          </a:p>
          <a:p>
            <a:pPr marL="0" marR="0">
              <a:lnSpc>
                <a:spcPct val="107000"/>
              </a:lnSpc>
              <a:spcBef>
                <a:spcPts val="0"/>
              </a:spcBef>
              <a:spcAft>
                <a:spcPts val="0"/>
              </a:spcAft>
            </a:pP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effectLst/>
                <a:latin typeface="Times New Roman" panose="02020603050405020304" pitchFamily="18" charset="0"/>
                <a:ea typeface="Calibri" panose="020F0502020204030204" pitchFamily="34" charset="0"/>
                <a:cs typeface="Times New Roman" panose="02020603050405020304" pitchFamily="18" charset="0"/>
              </a:rPr>
              <a:t>Câu</a:t>
            </a: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 2.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Căn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cứ</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vào</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kiểu</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PTBĐ,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nhan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đề</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câu</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chủ</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đề</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các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từ</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ngữ</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then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chốt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lặp</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lặp</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lại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trong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VB/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đoạn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trích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để</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xác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nội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dung.</a:t>
            </a:r>
          </a:p>
          <a:p>
            <a:pPr marL="457200" marR="0">
              <a:lnSpc>
                <a:spcPct val="107000"/>
              </a:lnSpc>
              <a:spcBef>
                <a:spcPts val="0"/>
              </a:spcBef>
              <a:spcAft>
                <a:spcPts val="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Căn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cứ</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vào</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đối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tượng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nội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dung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phản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ánh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tư</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tưởng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tình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cảm</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thái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độ</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tác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giả</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gửi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gắm</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để</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trình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bày</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ý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nghĩa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câu</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câu</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thơ</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p>
          <a:p>
            <a:pPr marL="457200" marR="0">
              <a:lnSpc>
                <a:spcPct val="107000"/>
              </a:lnSpc>
              <a:spcBef>
                <a:spcPts val="0"/>
              </a:spcBef>
              <a:spcAft>
                <a:spcPts val="0"/>
              </a:spcAft>
            </a:pP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effectLst/>
                <a:latin typeface="Times New Roman" panose="02020603050405020304" pitchFamily="18" charset="0"/>
                <a:ea typeface="Calibri" panose="020F0502020204030204" pitchFamily="34" charset="0"/>
                <a:cs typeface="Times New Roman" panose="02020603050405020304" pitchFamily="18" charset="0"/>
              </a:rPr>
              <a:t>Câu</a:t>
            </a: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 3.</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Câu</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trả</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lời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đảm</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bảo</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các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yêu</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cầu</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sau</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p>
          <a:p>
            <a:pPr marL="91440" marR="0">
              <a:lnSpc>
                <a:spcPct val="107000"/>
              </a:lnSpc>
              <a:spcBef>
                <a:spcPts val="0"/>
              </a:spcBef>
              <a:spcAft>
                <a:spcPts val="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Xác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gọi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tên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đúng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nét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nghệ</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thuật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theo</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yêu</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cầu</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đề</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và</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mô</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tả</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cụ</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thể</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chỉ</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rõ</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p>
          <a:p>
            <a:pPr marL="91440" marR="0">
              <a:lnSpc>
                <a:spcPct val="107000"/>
              </a:lnSpc>
              <a:spcBef>
                <a:spcPts val="0"/>
              </a:spcBef>
              <a:spcAft>
                <a:spcPts val="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Phân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tích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tác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dụng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hiệu</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quả</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nét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nghệ</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thuật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về</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các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phương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diện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p>
          <a:p>
            <a:pPr marL="91440" marR="0">
              <a:lnSpc>
                <a:spcPct val="107000"/>
              </a:lnSpc>
              <a:spcBef>
                <a:spcPts val="0"/>
              </a:spcBef>
              <a:spcAft>
                <a:spcPts val="0"/>
              </a:spcAft>
            </a:pP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i="1"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effectLst/>
                <a:latin typeface="Times New Roman" panose="02020603050405020304" pitchFamily="18" charset="0"/>
                <a:ea typeface="Calibri" panose="020F0502020204030204" pitchFamily="34" charset="0"/>
                <a:cs typeface="Times New Roman" panose="02020603050405020304" pitchFamily="18" charset="0"/>
              </a:rPr>
              <a:t>Diễn</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effectLst/>
                <a:latin typeface="Times New Roman" panose="02020603050405020304" pitchFamily="18" charset="0"/>
                <a:ea typeface="Calibri" panose="020F0502020204030204" pitchFamily="34" charset="0"/>
                <a:cs typeface="Times New Roman" panose="02020603050405020304" pitchFamily="18" charset="0"/>
              </a:rPr>
              <a:t>đạt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p>
          <a:p>
            <a:pPr marL="91440" marR="0">
              <a:lnSpc>
                <a:spcPct val="107000"/>
              </a:lnSpc>
              <a:spcBef>
                <a:spcPts val="0"/>
              </a:spcBef>
              <a:spcAft>
                <a:spcPts val="0"/>
              </a:spcAft>
            </a:pP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effectLst/>
                <a:latin typeface="Times New Roman" panose="02020603050405020304" pitchFamily="18" charset="0"/>
                <a:ea typeface="Calibri" panose="020F0502020204030204" pitchFamily="34" charset="0"/>
                <a:cs typeface="Times New Roman" panose="02020603050405020304" pitchFamily="18" charset="0"/>
              </a:rPr>
              <a:t>Nội</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 dung: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91440" marR="0">
              <a:lnSpc>
                <a:spcPct val="107000"/>
              </a:lnSpc>
              <a:spcBef>
                <a:spcPts val="0"/>
              </a:spcBef>
              <a:spcAft>
                <a:spcPts val="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effectLst/>
                <a:latin typeface="Times New Roman" panose="02020603050405020304" pitchFamily="18" charset="0"/>
                <a:ea typeface="Calibri" panose="020F0502020204030204" pitchFamily="34" charset="0"/>
                <a:cs typeface="Times New Roman" panose="02020603050405020304" pitchFamily="18" charset="0"/>
              </a:rPr>
              <a:t>Cảm</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effectLst/>
                <a:latin typeface="Times New Roman" panose="02020603050405020304" pitchFamily="18" charset="0"/>
                <a:ea typeface="Calibri" panose="020F0502020204030204" pitchFamily="34" charset="0"/>
                <a:cs typeface="Times New Roman" panose="02020603050405020304" pitchFamily="18" charset="0"/>
              </a:rPr>
              <a:t>xúc</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effectLst/>
                <a:latin typeface="Times New Roman" panose="02020603050405020304" pitchFamily="18" charset="0"/>
                <a:ea typeface="Calibri" panose="020F0502020204030204" pitchFamily="34" charset="0"/>
                <a:cs typeface="Times New Roman" panose="02020603050405020304" pitchFamily="18" charset="0"/>
              </a:rPr>
              <a:t>thái</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effectLst/>
                <a:latin typeface="Times New Roman" panose="02020603050405020304" pitchFamily="18" charset="0"/>
                <a:ea typeface="Calibri" panose="020F0502020204030204" pitchFamily="34" charset="0"/>
                <a:cs typeface="Times New Roman" panose="02020603050405020304" pitchFamily="18" charset="0"/>
              </a:rPr>
              <a:t>độ</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effectLst/>
                <a:latin typeface="Times New Roman" panose="02020603050405020304" pitchFamily="18" charset="0"/>
                <a:ea typeface="Calibri" panose="020F0502020204030204" pitchFamily="34" charset="0"/>
                <a:cs typeface="Times New Roman" panose="02020603050405020304" pitchFamily="18" charset="0"/>
              </a:rPr>
              <a:t>tác</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effectLst/>
                <a:latin typeface="Times New Roman" panose="02020603050405020304" pitchFamily="18" charset="0"/>
                <a:ea typeface="Calibri" panose="020F0502020204030204" pitchFamily="34" charset="0"/>
                <a:cs typeface="Times New Roman" panose="02020603050405020304" pitchFamily="18" charset="0"/>
              </a:rPr>
              <a:t>giả</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665803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0C9ECD4-D6C8-44CF-9C17-A94BB691BAB0}"/>
              </a:ext>
            </a:extLst>
          </p:cNvPr>
          <p:cNvSpPr txBox="1"/>
          <p:nvPr/>
        </p:nvSpPr>
        <p:spPr>
          <a:xfrm flipH="1">
            <a:off x="5532119" y="954157"/>
            <a:ext cx="1226490" cy="369332"/>
          </a:xfrm>
          <a:prstGeom prst="rect">
            <a:avLst/>
          </a:prstGeom>
          <a:noFill/>
        </p:spPr>
        <p:txBody>
          <a:bodyPr wrap="square" rtlCol="0">
            <a:spAutoFit/>
          </a:bodyPr>
          <a:lstStyle/>
          <a:p>
            <a:endParaRPr lang="en-US" dirty="0"/>
          </a:p>
        </p:txBody>
      </p:sp>
      <p:sp>
        <p:nvSpPr>
          <p:cNvPr id="8" name="TextBox 7">
            <a:extLst>
              <a:ext uri="{FF2B5EF4-FFF2-40B4-BE49-F238E27FC236}">
                <a16:creationId xmlns:a16="http://schemas.microsoft.com/office/drawing/2014/main" id="{52C7D3E1-1852-4C3A-812B-720A856CA447}"/>
              </a:ext>
            </a:extLst>
          </p:cNvPr>
          <p:cNvSpPr txBox="1"/>
          <p:nvPr/>
        </p:nvSpPr>
        <p:spPr>
          <a:xfrm>
            <a:off x="416780" y="261660"/>
            <a:ext cx="10230678" cy="1754326"/>
          </a:xfrm>
          <a:prstGeom prst="rect">
            <a:avLst/>
          </a:prstGeom>
          <a:noFill/>
        </p:spPr>
        <p:txBody>
          <a:bodyPr wrap="square">
            <a:spAutoFit/>
          </a:bodyPr>
          <a:lstStyle/>
          <a:p>
            <a:r>
              <a:rPr lang="vi-VN" dirty="0">
                <a:solidFill>
                  <a:srgbClr val="FF0000"/>
                </a:solidFill>
              </a:rPr>
              <a:t> -</a:t>
            </a:r>
            <a:r>
              <a:rPr lang="vi-VN" b="1" dirty="0">
                <a:solidFill>
                  <a:srgbClr val="FF0000"/>
                </a:solidFill>
              </a:rPr>
              <a:t>Nghệ thuật: </a:t>
            </a:r>
            <a:r>
              <a:rPr lang="vi-VN" dirty="0">
                <a:solidFill>
                  <a:srgbClr val="FF0000"/>
                </a:solidFill>
              </a:rPr>
              <a:t>Ẩn dụ (Hình ảnh "con linh dương đen")</a:t>
            </a:r>
          </a:p>
          <a:p>
            <a:r>
              <a:rPr lang="vi-VN" b="1" dirty="0"/>
              <a:t>  </a:t>
            </a:r>
            <a:r>
              <a:rPr lang="vi-VN" b="1" dirty="0">
                <a:solidFill>
                  <a:srgbClr val="FF0000"/>
                </a:solidFill>
              </a:rPr>
              <a:t>-Giá trị biểu đạt: </a:t>
            </a:r>
          </a:p>
          <a:p>
            <a:r>
              <a:rPr lang="vi-VN" dirty="0">
                <a:solidFill>
                  <a:srgbClr val="FF0000"/>
                </a:solidFill>
              </a:rPr>
              <a:t>    </a:t>
            </a:r>
            <a:r>
              <a:rPr lang="vi-VN" dirty="0"/>
              <a:t>+ Phép ẩn dụ làm cho câu văn giàu hình ảnh, gợi cảm xúc, hấp dẫn người đọc.</a:t>
            </a:r>
          </a:p>
          <a:p>
            <a:r>
              <a:rPr lang="vi-VN" dirty="0"/>
              <a:t>+ Từ đó, câu văn thể hiện phẩm chất nổi bật của vận động viên Wilma Rudolph: Với vẻ đẹp săn chắc, sự nhanh nhẹn, sức mạnh và tốc độ phi thường.</a:t>
            </a:r>
          </a:p>
          <a:p>
            <a:r>
              <a:rPr lang="vi-VN" dirty="0"/>
              <a:t>+ Qua câu văn, người viết thể hiện thái độ khâm phục, ca ngợi nhân vật được thể hiện.</a:t>
            </a:r>
            <a:endParaRPr lang="en-US" dirty="0"/>
          </a:p>
        </p:txBody>
      </p:sp>
      <p:sp>
        <p:nvSpPr>
          <p:cNvPr id="11" name="TextBox 10">
            <a:extLst>
              <a:ext uri="{FF2B5EF4-FFF2-40B4-BE49-F238E27FC236}">
                <a16:creationId xmlns:a16="http://schemas.microsoft.com/office/drawing/2014/main" id="{54255E8F-8BB6-4D1A-827C-6029BE680A8F}"/>
              </a:ext>
            </a:extLst>
          </p:cNvPr>
          <p:cNvSpPr txBox="1"/>
          <p:nvPr/>
        </p:nvSpPr>
        <p:spPr>
          <a:xfrm>
            <a:off x="416780" y="2150310"/>
            <a:ext cx="11324646" cy="3416320"/>
          </a:xfrm>
          <a:prstGeom prst="rect">
            <a:avLst/>
          </a:prstGeom>
          <a:noFill/>
        </p:spPr>
        <p:txBody>
          <a:bodyPr wrap="square">
            <a:spAutoFit/>
          </a:bodyPr>
          <a:lstStyle/>
          <a:p>
            <a:r>
              <a:rPr lang="vi-VN" b="1" i="1" dirty="0">
                <a:solidFill>
                  <a:srgbClr val="C00000"/>
                </a:solidFill>
              </a:rPr>
              <a:t>Câu 4 (1.0 điểm) : Thông điệp mà em tâm đắc nhất gợi ra từ đoạn trích? Ý nghĩa và bài học rút ra từ thông điệp.</a:t>
            </a:r>
            <a:endParaRPr lang="en-US" dirty="0"/>
          </a:p>
          <a:p>
            <a:r>
              <a:rPr lang="vi-VN" dirty="0"/>
              <a:t>-Thông điệp được gửi gắm: Sức mạnh của ý chí và nghị lực trong cuôc sống.</a:t>
            </a:r>
          </a:p>
          <a:p>
            <a:r>
              <a:rPr lang="vi-VN" dirty="0"/>
              <a:t>  -Ý nghĩa của thông điệp: </a:t>
            </a:r>
          </a:p>
          <a:p>
            <a:r>
              <a:rPr lang="vi-VN" dirty="0"/>
              <a:t>+ Trong cuộc sống, con người không phải lúc nào cũng có được sự may mắn, thuận lợi mà còn phải đối mặt với những khó khăn, thử thách… </a:t>
            </a:r>
          </a:p>
          <a:p>
            <a:r>
              <a:rPr lang="vi-VN" dirty="0"/>
              <a:t>+ Ý chí và nghị lực là liều thuốc tinh thần vô giá giúp chúng ta vượt qua mọi gian nan để vươn tới thành công.</a:t>
            </a:r>
          </a:p>
          <a:p>
            <a:r>
              <a:rPr lang="vi-VN" dirty="0"/>
              <a:t>+ Thiếu đi ý chí, nghị lực, chúng ta sẽ trở nên hèn nhát, yếu đuối, thất bại.</a:t>
            </a:r>
          </a:p>
          <a:p>
            <a:r>
              <a:rPr lang="vi-VN" dirty="0"/>
              <a:t>-	Bài học từ thông điệp :</a:t>
            </a:r>
          </a:p>
          <a:p>
            <a:r>
              <a:rPr lang="vi-VN" dirty="0"/>
              <a:t>+ Trong mọi hoàn cảnh, không được gục ngã trước khó khăn, thử thách.</a:t>
            </a:r>
          </a:p>
          <a:p>
            <a:r>
              <a:rPr lang="vi-VN" dirty="0">
                <a:solidFill>
                  <a:srgbClr val="C00000"/>
                </a:solidFill>
              </a:rPr>
              <a:t>Câu 5 (2.0 điểm) : Từ nội dung đoạn trích, em hãy viết đoạn văn (khoảng 200 chữ) trình bày suy nghĩ của bản thân về nghị lực của con người trong cuộc sống.</a:t>
            </a:r>
          </a:p>
        </p:txBody>
      </p:sp>
    </p:spTree>
    <p:extLst>
      <p:ext uri="{BB962C8B-B14F-4D97-AF65-F5344CB8AC3E}">
        <p14:creationId xmlns:p14="http://schemas.microsoft.com/office/powerpoint/2010/main" val="1892770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8">
                                            <p:txEl>
                                              <p:pRg st="1" end="1"/>
                                            </p:txEl>
                                          </p:spTgt>
                                        </p:tgtEl>
                                        <p:attrNameLst>
                                          <p:attrName>style.visibility</p:attrName>
                                        </p:attrNameLst>
                                      </p:cBhvr>
                                      <p:to>
                                        <p:strVal val="visible"/>
                                      </p:to>
                                    </p:set>
                                    <p:animEffect transition="in" filter="fade">
                                      <p:cBhvr>
                                        <p:cTn id="13" dur="1000"/>
                                        <p:tgtEl>
                                          <p:spTgt spid="8">
                                            <p:txEl>
                                              <p:pRg st="1" end="1"/>
                                            </p:txEl>
                                          </p:spTgt>
                                        </p:tgtEl>
                                      </p:cBhvr>
                                    </p:animEffect>
                                    <p:anim calcmode="lin" valueType="num">
                                      <p:cBhvr>
                                        <p:cTn id="14" dur="1000" fill="hold"/>
                                        <p:tgtEl>
                                          <p:spTgt spid="8">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8">
                                            <p:txEl>
                                              <p:pRg st="1" end="1"/>
                                            </p:txEl>
                                          </p:spTgt>
                                        </p:tgtEl>
                                        <p:attrNameLst>
                                          <p:attrName>ppt_y</p:attrName>
                                        </p:attrNameLst>
                                      </p:cBhvr>
                                      <p:tavLst>
                                        <p:tav tm="0">
                                          <p:val>
                                            <p:strVal val="#ppt_y+.1"/>
                                          </p:val>
                                        </p:tav>
                                        <p:tav tm="100000">
                                          <p:val>
                                            <p:strVal val="#ppt_y"/>
                                          </p:val>
                                        </p:tav>
                                      </p:tavLst>
                                    </p:anim>
                                  </p:childTnLst>
                                </p:cTn>
                              </p:par>
                              <p:par>
                                <p:cTn id="16" presetID="42" presetClass="entr" presetSubtype="0" fill="hold" nodeType="withEffect">
                                  <p:stCondLst>
                                    <p:cond delay="0"/>
                                  </p:stCondLst>
                                  <p:childTnLst>
                                    <p:set>
                                      <p:cBhvr>
                                        <p:cTn id="17" dur="1" fill="hold">
                                          <p:stCondLst>
                                            <p:cond delay="0"/>
                                          </p:stCondLst>
                                        </p:cTn>
                                        <p:tgtEl>
                                          <p:spTgt spid="8">
                                            <p:txEl>
                                              <p:pRg st="2" end="2"/>
                                            </p:txEl>
                                          </p:spTgt>
                                        </p:tgtEl>
                                        <p:attrNameLst>
                                          <p:attrName>style.visibility</p:attrName>
                                        </p:attrNameLst>
                                      </p:cBhvr>
                                      <p:to>
                                        <p:strVal val="visible"/>
                                      </p:to>
                                    </p:set>
                                    <p:animEffect transition="in" filter="fade">
                                      <p:cBhvr>
                                        <p:cTn id="18" dur="1000"/>
                                        <p:tgtEl>
                                          <p:spTgt spid="8">
                                            <p:txEl>
                                              <p:pRg st="2" end="2"/>
                                            </p:txEl>
                                          </p:spTgt>
                                        </p:tgtEl>
                                      </p:cBhvr>
                                    </p:animEffect>
                                    <p:anim calcmode="lin" valueType="num">
                                      <p:cBhvr>
                                        <p:cTn id="19" dur="1000" fill="hold"/>
                                        <p:tgtEl>
                                          <p:spTgt spid="8">
                                            <p:txEl>
                                              <p:pRg st="2" end="2"/>
                                            </p:txEl>
                                          </p:spTgt>
                                        </p:tgtEl>
                                        <p:attrNameLst>
                                          <p:attrName>ppt_x</p:attrName>
                                        </p:attrNameLst>
                                      </p:cBhvr>
                                      <p:tavLst>
                                        <p:tav tm="0">
                                          <p:val>
                                            <p:strVal val="#ppt_x"/>
                                          </p:val>
                                        </p:tav>
                                        <p:tav tm="100000">
                                          <p:val>
                                            <p:strVal val="#ppt_x"/>
                                          </p:val>
                                        </p:tav>
                                      </p:tavLst>
                                    </p:anim>
                                    <p:anim calcmode="lin" valueType="num">
                                      <p:cBhvr>
                                        <p:cTn id="20" dur="1000" fill="hold"/>
                                        <p:tgtEl>
                                          <p:spTgt spid="8">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8">
                                            <p:txEl>
                                              <p:pRg st="3" end="3"/>
                                            </p:txEl>
                                          </p:spTgt>
                                        </p:tgtEl>
                                        <p:attrNameLst>
                                          <p:attrName>style.visibility</p:attrName>
                                        </p:attrNameLst>
                                      </p:cBhvr>
                                      <p:to>
                                        <p:strVal val="visible"/>
                                      </p:to>
                                    </p:set>
                                    <p:animEffect transition="in" filter="wipe(down)">
                                      <p:cBhvr>
                                        <p:cTn id="25" dur="500"/>
                                        <p:tgtEl>
                                          <p:spTgt spid="8">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nodeType="clickEffect">
                                  <p:stCondLst>
                                    <p:cond delay="0"/>
                                  </p:stCondLst>
                                  <p:childTnLst>
                                    <p:set>
                                      <p:cBhvr>
                                        <p:cTn id="29" dur="1" fill="hold">
                                          <p:stCondLst>
                                            <p:cond delay="0"/>
                                          </p:stCondLst>
                                        </p:cTn>
                                        <p:tgtEl>
                                          <p:spTgt spid="8">
                                            <p:txEl>
                                              <p:pRg st="4" end="4"/>
                                            </p:txEl>
                                          </p:spTgt>
                                        </p:tgtEl>
                                        <p:attrNameLst>
                                          <p:attrName>style.visibility</p:attrName>
                                        </p:attrNameLst>
                                      </p:cBhvr>
                                      <p:to>
                                        <p:strVal val="visible"/>
                                      </p:to>
                                    </p:set>
                                    <p:animEffect transition="in" filter="circle(in)">
                                      <p:cBhvr>
                                        <p:cTn id="30" dur="2000"/>
                                        <p:tgtEl>
                                          <p:spTgt spid="8">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1">
                                            <p:txEl>
                                              <p:pRg st="3" end="3"/>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1">
                                            <p:txEl>
                                              <p:pRg st="4" end="4"/>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1">
                                            <p:txEl>
                                              <p:pRg st="5" end="5"/>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1">
                                            <p:txEl>
                                              <p:pRg st="6" end="6"/>
                                            </p:txEl>
                                          </p:spTgt>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9FC562BB-1800-4A27-9D91-6A40FC23E7F1}"/>
              </a:ext>
            </a:extLst>
          </p:cNvPr>
          <p:cNvSpPr txBox="1"/>
          <p:nvPr/>
        </p:nvSpPr>
        <p:spPr>
          <a:xfrm>
            <a:off x="914400" y="1031656"/>
            <a:ext cx="10535478" cy="3416320"/>
          </a:xfrm>
          <a:prstGeom prst="rect">
            <a:avLst/>
          </a:prstGeom>
          <a:noFill/>
        </p:spPr>
        <p:txBody>
          <a:bodyPr wrap="square">
            <a:spAutoFit/>
          </a:bodyPr>
          <a:lstStyle/>
          <a:p>
            <a:r>
              <a:rPr lang="vi-VN" dirty="0"/>
              <a:t>- Nêu tinh thần đoạn văn và vấn đề nghị luận: Tầm quan trọng của nghị lực và ý chí của con người trong cuộc sống.</a:t>
            </a:r>
          </a:p>
          <a:p>
            <a:r>
              <a:rPr lang="vi-VN" b="1" i="1" dirty="0"/>
              <a:t>-- Giải thích khái niệm: </a:t>
            </a:r>
            <a:r>
              <a:rPr lang="vi-VN" dirty="0"/>
              <a:t>Nghị lực là ý chí, là bản lĩnh, lòng quyết tâm vươn lên trong cuộc sống</a:t>
            </a:r>
          </a:p>
          <a:p>
            <a:r>
              <a:rPr lang="vi-VN" dirty="0"/>
              <a:t> -</a:t>
            </a:r>
            <a:r>
              <a:rPr lang="vi-VN" b="1" i="1" dirty="0"/>
              <a:t>Bàn luận</a:t>
            </a:r>
            <a:r>
              <a:rPr lang="vi-VN" dirty="0"/>
              <a:t>: </a:t>
            </a:r>
          </a:p>
          <a:p>
            <a:r>
              <a:rPr lang="vi-VN" dirty="0"/>
              <a:t>+ Trong cuộc sống, con người không phải lúc nào cũng có được sự may mắn, thuận lợi mà còn phải đối mặt với những khó khăn, thử thách… </a:t>
            </a:r>
          </a:p>
          <a:p>
            <a:r>
              <a:rPr lang="vi-VN" dirty="0"/>
              <a:t>+ Ý chí và nghị lực là liều thuốc tinh thần vô giá giúp chúng ta vượt qua mọi gian nan để vươn tới thành công.</a:t>
            </a:r>
          </a:p>
          <a:p>
            <a:r>
              <a:rPr lang="vi-VN" dirty="0"/>
              <a:t>+ Thiếu đi ý chí, nghị lực, chúng ta sẽ trở nên hèn nhát, yếu đuối, thất bại.</a:t>
            </a:r>
          </a:p>
          <a:p>
            <a:r>
              <a:rPr lang="vi-VN" b="1" dirty="0"/>
              <a:t>  -Bài học: </a:t>
            </a:r>
          </a:p>
          <a:p>
            <a:r>
              <a:rPr lang="vi-VN" dirty="0"/>
              <a:t>+ Trong mọi hoàn cảnh, không được gục ngã trước khó khăn, thử thách.</a:t>
            </a:r>
          </a:p>
          <a:p>
            <a:r>
              <a:rPr lang="vi-VN" dirty="0"/>
              <a:t>  -Liên hệ bản thân.</a:t>
            </a:r>
          </a:p>
        </p:txBody>
      </p:sp>
    </p:spTree>
    <p:extLst>
      <p:ext uri="{BB962C8B-B14F-4D97-AF65-F5344CB8AC3E}">
        <p14:creationId xmlns:p14="http://schemas.microsoft.com/office/powerpoint/2010/main" val="3873584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
                                            <p:txEl>
                                              <p:pRg st="7" end="7"/>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093A217-A565-41C9-808A-E7CC69B9EEA8}"/>
              </a:ext>
            </a:extLst>
          </p:cNvPr>
          <p:cNvSpPr txBox="1"/>
          <p:nvPr/>
        </p:nvSpPr>
        <p:spPr>
          <a:xfrm>
            <a:off x="828261" y="335845"/>
            <a:ext cx="10535477" cy="6186309"/>
          </a:xfrm>
          <a:prstGeom prst="rect">
            <a:avLst/>
          </a:prstGeom>
          <a:noFill/>
        </p:spPr>
        <p:txBody>
          <a:bodyPr wrap="square">
            <a:spAutoFit/>
          </a:bodyPr>
          <a:lstStyle/>
          <a:p>
            <a:r>
              <a:rPr lang="vi-VN" dirty="0"/>
              <a:t>-	</a:t>
            </a:r>
            <a:r>
              <a:rPr lang="en-US" dirty="0" err="1"/>
              <a:t>Bài</a:t>
            </a:r>
            <a:r>
              <a:rPr lang="en-US" dirty="0"/>
              <a:t> </a:t>
            </a:r>
            <a:r>
              <a:rPr lang="en-US" dirty="0" err="1"/>
              <a:t>tập</a:t>
            </a:r>
            <a:r>
              <a:rPr lang="en-US" dirty="0"/>
              <a:t> </a:t>
            </a:r>
            <a:r>
              <a:rPr lang="en-US" dirty="0" err="1"/>
              <a:t>về</a:t>
            </a:r>
            <a:r>
              <a:rPr lang="en-US" dirty="0"/>
              <a:t> </a:t>
            </a:r>
            <a:r>
              <a:rPr lang="en-US" dirty="0" err="1"/>
              <a:t>nhà</a:t>
            </a:r>
            <a:r>
              <a:rPr lang="en-US" dirty="0"/>
              <a:t>: </a:t>
            </a:r>
            <a:r>
              <a:rPr lang="vi-VN" dirty="0"/>
              <a:t>đề số 3</a:t>
            </a:r>
          </a:p>
          <a:p>
            <a:r>
              <a:rPr lang="vi-VN" dirty="0"/>
              <a:t>Đọc đoạn văn sau và thực hiện các yêu cầu:</a:t>
            </a:r>
          </a:p>
          <a:p>
            <a:r>
              <a:rPr lang="vi-VN" dirty="0"/>
              <a:t>   Thầy giáo giơ cao một tờ giấy trắng, trên đó có một vệt đen dài và đặt câu hỏi với học sinh:</a:t>
            </a:r>
          </a:p>
          <a:p>
            <a:r>
              <a:rPr lang="vi-VN" dirty="0"/>
              <a:t>         - Các em có thấy gì không?</a:t>
            </a:r>
          </a:p>
          <a:p>
            <a:r>
              <a:rPr lang="vi-VN" dirty="0"/>
              <a:t>   Cả phòng học vang lên câu trả lời:</a:t>
            </a:r>
          </a:p>
          <a:p>
            <a:r>
              <a:rPr lang="vi-VN" dirty="0"/>
              <a:t>        - Đó là một vệt đen.</a:t>
            </a:r>
          </a:p>
          <a:p>
            <a:r>
              <a:rPr lang="vi-VN" dirty="0"/>
              <a:t>   Thầy giáo nhận xét:</a:t>
            </a:r>
          </a:p>
          <a:p>
            <a:r>
              <a:rPr lang="vi-VN" dirty="0"/>
              <a:t>        - Các em trả lời không sai. Nhưng không ai nhận ra đây là một tờ giấy trắng ư?</a:t>
            </a:r>
          </a:p>
          <a:p>
            <a:r>
              <a:rPr lang="vi-VN" dirty="0"/>
              <a:t>   Và thầy kết luận:</a:t>
            </a:r>
          </a:p>
          <a:p>
            <a:r>
              <a:rPr lang="vi-VN" dirty="0"/>
              <a:t>       - Có người thường chú tâm đến những lỗi lầm nhỏ nhặt của người khác mà quên đi những phẩm chất tốt đẹp của họ. Khi phải đánh giá một sự việc hay một con người, thầy mong các em đừng quá chú trọng vào vết đen mà hãy nhìn ra tờ giấy trắng với nhiều mảng sạch mà ta có thể viết lên đó những điều có ích cho đời.</a:t>
            </a:r>
          </a:p>
          <a:p>
            <a:r>
              <a:rPr lang="vi-VN" dirty="0"/>
              <a:t>(Trích Quà tặng cuộc sống, Dẫn theo http://gacsach.com)          </a:t>
            </a:r>
          </a:p>
          <a:p>
            <a:r>
              <a:rPr lang="vi-VN" dirty="0"/>
              <a:t>Câu 1 (0,5 điểm). Phương thức biểu đạt chính được sử dụng trong văn bản trên ?</a:t>
            </a:r>
          </a:p>
          <a:p>
            <a:r>
              <a:rPr lang="vi-VN" dirty="0"/>
              <a:t>Câu 2 (0,5 điểm). Nội dung chính mà văn bản trên muốn đề cập?</a:t>
            </a:r>
          </a:p>
          <a:p>
            <a:r>
              <a:rPr lang="vi-VN" dirty="0"/>
              <a:t>Câu 3 (1,0 điểm). Phân tích tác dụng của một biện pháp tu từ trong câu văn :“Khi phải đánh giá một sự việc hay một con người, thầy mong các em đừng quá chú trọng vào vết đen mà hãy nhìn ra tờ giấy trắng với nhiều mảng sạch mà ta có thể viết lên đó những điều có ích cho đời”.</a:t>
            </a:r>
          </a:p>
          <a:p>
            <a:r>
              <a:rPr lang="vi-VN" dirty="0"/>
              <a:t>Câu 4. (1,0 điểm). Thông điệp mà tác giả muốn gửi gắm qua đoạn trích trên.</a:t>
            </a:r>
          </a:p>
          <a:p>
            <a:r>
              <a:rPr lang="vi-VN" dirty="0"/>
              <a:t>Câu 5. (2,0 điểm).Từ tinh thần của đoạn trích, hãy viết đoạn văn (khoảng 200 chữ) nêu suy nghĩ của em về lòng bao dung độ lượng</a:t>
            </a:r>
          </a:p>
        </p:txBody>
      </p:sp>
    </p:spTree>
    <p:extLst>
      <p:ext uri="{BB962C8B-B14F-4D97-AF65-F5344CB8AC3E}">
        <p14:creationId xmlns:p14="http://schemas.microsoft.com/office/powerpoint/2010/main" val="40537015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C7A245C-B069-41B0-B8E5-8527124C603D}"/>
              </a:ext>
            </a:extLst>
          </p:cNvPr>
          <p:cNvSpPr txBox="1"/>
          <p:nvPr/>
        </p:nvSpPr>
        <p:spPr>
          <a:xfrm>
            <a:off x="596349" y="234760"/>
            <a:ext cx="11423374" cy="6388480"/>
          </a:xfrm>
          <a:prstGeom prst="rect">
            <a:avLst/>
          </a:prstGeom>
          <a:noFill/>
        </p:spPr>
        <p:txBody>
          <a:bodyPr wrap="square" rtlCol="0">
            <a:spAutoFit/>
          </a:bodyPr>
          <a:lstStyle/>
          <a:p>
            <a:pPr marL="91440" marR="0">
              <a:lnSpc>
                <a:spcPct val="107000"/>
              </a:lnSpc>
              <a:spcBef>
                <a:spcPts val="0"/>
              </a:spcBef>
              <a:spcAft>
                <a:spcPts val="0"/>
              </a:spcAft>
            </a:pPr>
            <a:r>
              <a:rPr lang="en-US" sz="2400" b="1" dirty="0" err="1">
                <a:effectLst/>
                <a:latin typeface="Times New Roman" panose="02020603050405020304" pitchFamily="18" charset="0"/>
                <a:ea typeface="Calibri" panose="020F0502020204030204" pitchFamily="34" charset="0"/>
                <a:cs typeface="Times New Roman" panose="02020603050405020304" pitchFamily="18" charset="0"/>
              </a:rPr>
              <a:t>Câu</a:t>
            </a: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 4</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sz="2400" i="1" dirty="0" err="1">
                <a:effectLst/>
                <a:latin typeface="Times New Roman" panose="02020603050405020304" pitchFamily="18" charset="0"/>
                <a:ea typeface="Calibri" panose="020F0502020204030204" pitchFamily="34" charset="0"/>
                <a:cs typeface="Times New Roman" panose="02020603050405020304" pitchFamily="18" charset="0"/>
              </a:rPr>
              <a:t>Bày</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effectLst/>
                <a:latin typeface="Times New Roman" panose="02020603050405020304" pitchFamily="18" charset="0"/>
                <a:ea typeface="Calibri" panose="020F0502020204030204" pitchFamily="34" charset="0"/>
                <a:cs typeface="Times New Roman" panose="02020603050405020304" pitchFamily="18" charset="0"/>
              </a:rPr>
              <a:t>tỏ</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 ý </a:t>
            </a:r>
            <a:r>
              <a:rPr lang="en-US" sz="2400" i="1" dirty="0" err="1">
                <a:effectLst/>
                <a:latin typeface="Times New Roman" panose="02020603050405020304" pitchFamily="18" charset="0"/>
                <a:ea typeface="Calibri" panose="020F0502020204030204" pitchFamily="34" charset="0"/>
                <a:cs typeface="Times New Roman" panose="02020603050405020304" pitchFamily="18" charset="0"/>
              </a:rPr>
              <a:t>kiến</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effectLst/>
                <a:latin typeface="Times New Roman" panose="02020603050405020304" pitchFamily="18" charset="0"/>
                <a:ea typeface="Calibri" panose="020F0502020204030204" pitchFamily="34" charset="0"/>
                <a:cs typeface="Times New Roman" panose="02020603050405020304" pitchFamily="18" charset="0"/>
              </a:rPr>
              <a:t>về</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effectLst/>
                <a:latin typeface="Times New Roman" panose="02020603050405020304" pitchFamily="18" charset="0"/>
                <a:ea typeface="Calibri" panose="020F0502020204030204" pitchFamily="34" charset="0"/>
                <a:cs typeface="Times New Roman" panose="02020603050405020304" pitchFamily="18" charset="0"/>
              </a:rPr>
              <a:t>quan</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effectLst/>
                <a:latin typeface="Times New Roman" panose="02020603050405020304" pitchFamily="18" charset="0"/>
                <a:ea typeface="Calibri" panose="020F0502020204030204" pitchFamily="34" charset="0"/>
                <a:cs typeface="Times New Roman" panose="02020603050405020304" pitchFamily="18" charset="0"/>
              </a:rPr>
              <a:t>điểm</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effectLst/>
                <a:latin typeface="Times New Roman" panose="02020603050405020304" pitchFamily="18" charset="0"/>
                <a:ea typeface="Calibri" panose="020F0502020204030204" pitchFamily="34" charset="0"/>
                <a:cs typeface="Times New Roman" panose="02020603050405020304" pitchFamily="18" charset="0"/>
              </a:rPr>
              <a:t>tư</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effectLst/>
                <a:latin typeface="Times New Roman" panose="02020603050405020304" pitchFamily="18" charset="0"/>
                <a:ea typeface="Calibri" panose="020F0502020204030204" pitchFamily="34" charset="0"/>
                <a:cs typeface="Times New Roman" panose="02020603050405020304" pitchFamily="18" charset="0"/>
              </a:rPr>
              <a:t>tưởng</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effectLst/>
                <a:latin typeface="Times New Roman" panose="02020603050405020304" pitchFamily="18" charset="0"/>
                <a:ea typeface="Calibri" panose="020F0502020204030204" pitchFamily="34" charset="0"/>
                <a:cs typeface="Times New Roman" panose="02020603050405020304" pitchFamily="18" charset="0"/>
              </a:rPr>
              <a:t>thái</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effectLst/>
                <a:latin typeface="Times New Roman" panose="02020603050405020304" pitchFamily="18" charset="0"/>
                <a:ea typeface="Calibri" panose="020F0502020204030204" pitchFamily="34" charset="0"/>
                <a:cs typeface="Times New Roman" panose="02020603050405020304" pitchFamily="18" charset="0"/>
              </a:rPr>
              <a:t>độ</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effectLst/>
                <a:latin typeface="Times New Roman" panose="02020603050405020304" pitchFamily="18" charset="0"/>
                <a:ea typeface="Calibri" panose="020F0502020204030204" pitchFamily="34" charset="0"/>
                <a:cs typeface="Times New Roman" panose="02020603050405020304" pitchFamily="18" charset="0"/>
              </a:rPr>
              <a:t>tình</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effectLst/>
                <a:latin typeface="Times New Roman" panose="02020603050405020304" pitchFamily="18" charset="0"/>
                <a:ea typeface="Calibri" panose="020F0502020204030204" pitchFamily="34" charset="0"/>
                <a:cs typeface="Times New Roman" panose="02020603050405020304" pitchFamily="18" charset="0"/>
              </a:rPr>
              <a:t>cảm</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effectLst/>
                <a:latin typeface="Times New Roman" panose="02020603050405020304" pitchFamily="18" charset="0"/>
                <a:ea typeface="Calibri" panose="020F0502020204030204" pitchFamily="34" charset="0"/>
                <a:cs typeface="Times New Roman" panose="02020603050405020304" pitchFamily="18" charset="0"/>
              </a:rPr>
              <a:t>tác</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effectLst/>
                <a:latin typeface="Times New Roman" panose="02020603050405020304" pitchFamily="18" charset="0"/>
                <a:ea typeface="Calibri" panose="020F0502020204030204" pitchFamily="34" charset="0"/>
                <a:cs typeface="Times New Roman" panose="02020603050405020304" pitchFamily="18" charset="0"/>
              </a:rPr>
              <a:t>giả</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Tác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giả</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khẳng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hoặc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phủ</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p>
          <a:p>
            <a:pPr marL="457200" marR="0">
              <a:lnSpc>
                <a:spcPct val="107000"/>
              </a:lnSpc>
              <a:spcBef>
                <a:spcPts val="0"/>
              </a:spcBef>
              <a:spcAft>
                <a:spcPts val="0"/>
              </a:spcAft>
            </a:pP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Tác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giả</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đề</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cao</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ca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ngợi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hoặc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phê</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phán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lên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án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p>
          <a:p>
            <a:pPr marL="457200" marR="0">
              <a:lnSpc>
                <a:spcPct val="107000"/>
              </a:lnSpc>
              <a:spcBef>
                <a:spcPts val="0"/>
              </a:spcBef>
              <a:spcAft>
                <a:spcPts val="0"/>
              </a:spcAft>
            </a:pP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Tác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giả</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bày</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tỏ</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mong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muốn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đề</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nghị</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kêu</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gọi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p>
          <a:p>
            <a:pPr marL="457200" marR="0">
              <a:lnSpc>
                <a:spcPct val="107000"/>
              </a:lnSpc>
              <a:spcBef>
                <a:spcPts val="0"/>
              </a:spcBef>
              <a:spcAft>
                <a:spcPts val="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effectLst/>
                <a:latin typeface="Times New Roman" panose="02020603050405020304" pitchFamily="18" charset="0"/>
                <a:ea typeface="Calibri" panose="020F0502020204030204" pitchFamily="34" charset="0"/>
                <a:cs typeface="Times New Roman" panose="02020603050405020304" pitchFamily="18" charset="0"/>
              </a:rPr>
              <a:t>Rút</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 ra </a:t>
            </a:r>
            <a:r>
              <a:rPr lang="en-US" sz="2400" i="1" dirty="0" err="1">
                <a:effectLst/>
                <a:latin typeface="Times New Roman" panose="02020603050405020304" pitchFamily="18" charset="0"/>
                <a:ea typeface="Calibri" panose="020F0502020204030204" pitchFamily="34" charset="0"/>
                <a:cs typeface="Times New Roman" panose="02020603050405020304" pitchFamily="18" charset="0"/>
              </a:rPr>
              <a:t>thông</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effectLst/>
                <a:latin typeface="Times New Roman" panose="02020603050405020304" pitchFamily="18" charset="0"/>
                <a:ea typeface="Calibri" panose="020F0502020204030204" pitchFamily="34" charset="0"/>
                <a:cs typeface="Times New Roman" panose="02020603050405020304" pitchFamily="18" charset="0"/>
              </a:rPr>
              <a:t>điệp</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effectLst/>
                <a:latin typeface="Times New Roman" panose="02020603050405020304" pitchFamily="18" charset="0"/>
                <a:ea typeface="Calibri" panose="020F0502020204030204" pitchFamily="34" charset="0"/>
                <a:cs typeface="Times New Roman" panose="02020603050405020304" pitchFamily="18" charset="0"/>
              </a:rPr>
              <a:t>gửi</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effectLst/>
                <a:latin typeface="Times New Roman" panose="02020603050405020304" pitchFamily="18" charset="0"/>
                <a:ea typeface="Calibri" panose="020F0502020204030204" pitchFamily="34" charset="0"/>
                <a:cs typeface="Times New Roman" panose="02020603050405020304" pitchFamily="18" charset="0"/>
              </a:rPr>
              <a:t>gắm</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Nội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dung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phản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ánh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quan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điểm</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tư</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tưởng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thể</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hiện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bày</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tỏ</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trong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đoạn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trích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p>
          <a:p>
            <a:pPr marL="457200" marR="0">
              <a:lnSpc>
                <a:spcPct val="107000"/>
              </a:lnSpc>
              <a:spcBef>
                <a:spcPts val="0"/>
              </a:spcBef>
              <a:spcAft>
                <a:spcPts val="0"/>
              </a:spcAft>
            </a:pP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Những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vấn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đề</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đời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sống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xã</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hội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tư</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tưởng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đạo</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lí</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gợi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mở</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qua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nội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dung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đoạn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trích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p>
          <a:p>
            <a:pPr marL="457200" marR="0">
              <a:lnSpc>
                <a:spcPct val="107000"/>
              </a:lnSpc>
              <a:spcBef>
                <a:spcPts val="0"/>
              </a:spcBef>
              <a:spcAft>
                <a:spcPts val="0"/>
              </a:spcAft>
            </a:pP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Lời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kêu</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gọi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đề</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nghị</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mong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muốn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tác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giả</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gửi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tới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người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đọc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p>
          <a:p>
            <a:pPr marL="365760" marR="0">
              <a:lnSpc>
                <a:spcPct val="107000"/>
              </a:lnSpc>
              <a:spcBef>
                <a:spcPts val="0"/>
              </a:spcBef>
              <a:spcAft>
                <a:spcPts val="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2400" i="1" dirty="0" err="1">
                <a:effectLst/>
                <a:latin typeface="Times New Roman" panose="02020603050405020304" pitchFamily="18" charset="0"/>
                <a:ea typeface="Calibri" panose="020F0502020204030204" pitchFamily="34" charset="0"/>
                <a:cs typeface="Times New Roman" panose="02020603050405020304" pitchFamily="18" charset="0"/>
              </a:rPr>
              <a:t>Bài</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effectLst/>
                <a:latin typeface="Times New Roman" panose="02020603050405020304" pitchFamily="18" charset="0"/>
                <a:ea typeface="Calibri" panose="020F0502020204030204" pitchFamily="34" charset="0"/>
                <a:cs typeface="Times New Roman" panose="02020603050405020304" pitchFamily="18" charset="0"/>
              </a:rPr>
              <a:t>học</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effectLst/>
                <a:latin typeface="Times New Roman" panose="02020603050405020304" pitchFamily="18" charset="0"/>
                <a:ea typeface="Calibri" panose="020F0502020204030204" pitchFamily="34" charset="0"/>
                <a:cs typeface="Times New Roman" panose="02020603050405020304" pitchFamily="18" charset="0"/>
              </a:rPr>
              <a:t>rút</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 ra </a:t>
            </a:r>
            <a:r>
              <a:rPr lang="en-US" sz="2400" i="1" dirty="0" err="1">
                <a:effectLst/>
                <a:latin typeface="Times New Roman" panose="02020603050405020304" pitchFamily="18" charset="0"/>
                <a:ea typeface="Calibri" panose="020F0502020204030204" pitchFamily="34" charset="0"/>
                <a:cs typeface="Times New Roman" panose="02020603050405020304" pitchFamily="18" charset="0"/>
              </a:rPr>
              <a:t>từ</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effectLst/>
                <a:latin typeface="Times New Roman" panose="02020603050405020304" pitchFamily="18" charset="0"/>
                <a:ea typeface="Calibri" panose="020F0502020204030204" pitchFamily="34" charset="0"/>
                <a:cs typeface="Times New Roman" panose="02020603050405020304" pitchFamily="18" charset="0"/>
              </a:rPr>
              <a:t>đoạn</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effectLst/>
                <a:latin typeface="Times New Roman" panose="02020603050405020304" pitchFamily="18" charset="0"/>
                <a:ea typeface="Calibri" panose="020F0502020204030204" pitchFamily="34" charset="0"/>
                <a:cs typeface="Times New Roman" panose="02020603050405020304" pitchFamily="18" charset="0"/>
              </a:rPr>
              <a:t>trích</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65760" marR="0">
              <a:lnSpc>
                <a:spcPct val="107000"/>
              </a:lnSpc>
              <a:spcBef>
                <a:spcPts val="0"/>
              </a:spcBef>
              <a:spcAft>
                <a:spcPts val="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Bài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học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về</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nhận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thức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Về</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vấn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đề</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đời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sống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xã</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hội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tư</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tưởng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đạo</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lí</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gợi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ra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từ</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đoạn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trích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bày</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tỏ</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thái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độ</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quan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điểm</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khẳng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ca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ngợi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lên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án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phê</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phán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Bài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học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về</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hành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động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Những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việc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cần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làm</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để</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phát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huy</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tư</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tưởng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sự</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việc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tích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cực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ngăn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chặn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đẩy</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lùi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tư</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tưởng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sự</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việc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tiêu</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cực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góp</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phần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xây</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dựng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thân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và</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xã</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hội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marR="0">
              <a:lnSpc>
                <a:spcPct val="107000"/>
              </a:lnSpc>
              <a:spcBef>
                <a:spcPts val="0"/>
              </a:spcBef>
              <a:spcAft>
                <a:spcPts val="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Liên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hệ</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thân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hướng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hành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động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phấn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đấu</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trước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mắt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và</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lâu</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dài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1781264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12D8417-F5F2-4667-8792-5A3EFFAE4B32}"/>
              </a:ext>
            </a:extLst>
          </p:cNvPr>
          <p:cNvSpPr txBox="1"/>
          <p:nvPr/>
        </p:nvSpPr>
        <p:spPr>
          <a:xfrm>
            <a:off x="490331" y="0"/>
            <a:ext cx="10986052" cy="6783652"/>
          </a:xfrm>
          <a:prstGeom prst="rect">
            <a:avLst/>
          </a:prstGeom>
          <a:noFill/>
        </p:spPr>
        <p:txBody>
          <a:bodyPr wrap="square" rtlCol="0">
            <a:spAutoFit/>
          </a:bodyPr>
          <a:lstStyle/>
          <a:p>
            <a:pPr marL="0" marR="0">
              <a:lnSpc>
                <a:spcPct val="107000"/>
              </a:lnSpc>
              <a:spcBef>
                <a:spcPts val="0"/>
              </a:spcBef>
              <a:spcAft>
                <a:spcPts val="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II. </a:t>
            </a:r>
            <a:r>
              <a:rPr lang="en-US" sz="2400" b="1" dirty="0" err="1">
                <a:effectLst/>
                <a:latin typeface="Times New Roman" panose="02020603050405020304" pitchFamily="18" charset="0"/>
                <a:ea typeface="Calibri" panose="020F0502020204030204" pitchFamily="34" charset="0"/>
                <a:cs typeface="Times New Roman" panose="02020603050405020304" pitchFamily="18" charset="0"/>
              </a:rPr>
              <a:t>Làm</a:t>
            </a: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     Câu1.</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Đoạn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nghị</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luận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xã</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hội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marR="0">
              <a:lnSpc>
                <a:spcPct val="107000"/>
              </a:lnSpc>
              <a:spcBef>
                <a:spcPts val="0"/>
              </a:spcBef>
              <a:spcAft>
                <a:spcPts val="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1.Yêu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cầu</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chung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marR="0">
              <a:lnSpc>
                <a:spcPct val="107000"/>
              </a:lnSpc>
              <a:spcBef>
                <a:spcPts val="0"/>
              </a:spcBef>
              <a:spcAft>
                <a:spcPts val="0"/>
              </a:spcAft>
            </a:pP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Về</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hình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thức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kĩ</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năng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Viết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đúng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hình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thức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đoạn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vận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dụng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phù</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hợp</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các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phép</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lập</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luận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không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mắc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lỗi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phạm</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độ</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dài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khoảng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200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chữ</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marR="0">
              <a:lnSpc>
                <a:spcPct val="107000"/>
              </a:lnSpc>
              <a:spcBef>
                <a:spcPts val="0"/>
              </a:spcBef>
              <a:spcAft>
                <a:spcPts val="0"/>
              </a:spcAft>
            </a:pP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Về</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nội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dung (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kiến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thức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Trình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bày</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suy</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nghĩ</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về</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một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hiện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tượng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đời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sống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xã</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hội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vấn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đề</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tưởng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đạo</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lí</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đặt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ra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trong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ngữ</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liệu</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phần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Đọc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hiểu</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p>
          <a:p>
            <a:pPr marL="91440" marR="0">
              <a:lnSpc>
                <a:spcPct val="107000"/>
              </a:lnSpc>
              <a:spcBef>
                <a:spcPts val="0"/>
              </a:spcBef>
              <a:spcAft>
                <a:spcPts val="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2.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Dàn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ý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trong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đoạn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p>
          <a:p>
            <a:pPr marL="91440" marR="0">
              <a:lnSpc>
                <a:spcPct val="107000"/>
              </a:lnSpc>
              <a:spcBef>
                <a:spcPts val="0"/>
              </a:spcBef>
              <a:spcAft>
                <a:spcPts val="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sz="2400" i="1" u="sng" dirty="0" err="1">
                <a:effectLst/>
                <a:latin typeface="Times New Roman" panose="02020603050405020304" pitchFamily="18" charset="0"/>
                <a:ea typeface="Calibri" panose="020F0502020204030204" pitchFamily="34" charset="0"/>
                <a:cs typeface="Times New Roman" panose="02020603050405020304" pitchFamily="18" charset="0"/>
              </a:rPr>
              <a:t>Đoạn</a:t>
            </a:r>
            <a:r>
              <a:rPr lang="en-US" sz="2400" i="1" u="sng"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u="sng"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400" i="1" u="sng"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u="sng" dirty="0" err="1">
                <a:effectLst/>
                <a:latin typeface="Times New Roman" panose="02020603050405020304" pitchFamily="18" charset="0"/>
                <a:ea typeface="Calibri" panose="020F0502020204030204" pitchFamily="34" charset="0"/>
                <a:cs typeface="Times New Roman" panose="02020603050405020304" pitchFamily="18" charset="0"/>
              </a:rPr>
              <a:t>nghị</a:t>
            </a:r>
            <a:r>
              <a:rPr lang="en-US" sz="2400" i="1" u="sng"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u="sng" dirty="0" err="1">
                <a:effectLst/>
                <a:latin typeface="Times New Roman" panose="02020603050405020304" pitchFamily="18" charset="0"/>
                <a:ea typeface="Calibri" panose="020F0502020204030204" pitchFamily="34" charset="0"/>
                <a:cs typeface="Times New Roman" panose="02020603050405020304" pitchFamily="18" charset="0"/>
              </a:rPr>
              <a:t>luận</a:t>
            </a:r>
            <a:r>
              <a:rPr lang="en-US" sz="2400" i="1" u="sng"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u="sng" dirty="0" err="1">
                <a:effectLst/>
                <a:latin typeface="Times New Roman" panose="02020603050405020304" pitchFamily="18" charset="0"/>
                <a:ea typeface="Calibri" panose="020F0502020204030204" pitchFamily="34" charset="0"/>
                <a:cs typeface="Times New Roman" panose="02020603050405020304" pitchFamily="18" charset="0"/>
              </a:rPr>
              <a:t>về</a:t>
            </a:r>
            <a:r>
              <a:rPr lang="en-US" sz="2400" i="1" u="sng"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u="sng" dirty="0" err="1">
                <a:effectLst/>
                <a:latin typeface="Times New Roman" panose="02020603050405020304" pitchFamily="18" charset="0"/>
                <a:ea typeface="Calibri" panose="020F0502020204030204" pitchFamily="34" charset="0"/>
                <a:cs typeface="Times New Roman" panose="02020603050405020304" pitchFamily="18" charset="0"/>
              </a:rPr>
              <a:t>tư</a:t>
            </a:r>
            <a:r>
              <a:rPr lang="en-US" sz="2400" i="1" u="sng"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u="sng" dirty="0" err="1">
                <a:effectLst/>
                <a:latin typeface="Times New Roman" panose="02020603050405020304" pitchFamily="18" charset="0"/>
                <a:ea typeface="Calibri" panose="020F0502020204030204" pitchFamily="34" charset="0"/>
                <a:cs typeface="Times New Roman" panose="02020603050405020304" pitchFamily="18" charset="0"/>
              </a:rPr>
              <a:t>tưởng</a:t>
            </a:r>
            <a:r>
              <a:rPr lang="en-US" sz="2400" i="1" u="sng"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u="sng" dirty="0" err="1">
                <a:effectLst/>
                <a:latin typeface="Times New Roman" panose="02020603050405020304" pitchFamily="18" charset="0"/>
                <a:ea typeface="Calibri" panose="020F0502020204030204" pitchFamily="34" charset="0"/>
                <a:cs typeface="Times New Roman" panose="02020603050405020304" pitchFamily="18" charset="0"/>
              </a:rPr>
              <a:t>đạo</a:t>
            </a:r>
            <a:r>
              <a:rPr lang="en-US" sz="2400" i="1" u="sng"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u="sng" dirty="0" err="1">
                <a:effectLst/>
                <a:latin typeface="Times New Roman" panose="02020603050405020304" pitchFamily="18" charset="0"/>
                <a:ea typeface="Calibri" panose="020F0502020204030204" pitchFamily="34" charset="0"/>
                <a:cs typeface="Times New Roman" panose="02020603050405020304" pitchFamily="18" charset="0"/>
              </a:rPr>
              <a:t>lí</a:t>
            </a:r>
            <a:r>
              <a:rPr lang="en-US" sz="2400" u="sng"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Những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vấn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đề</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đạo</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đức,lối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sống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suy</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nghĩ</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cách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ứng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xử</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con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người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trong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xã</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hội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marR="0">
              <a:lnSpc>
                <a:spcPct val="107000"/>
              </a:lnSpc>
              <a:spcBef>
                <a:spcPts val="0"/>
              </a:spcBef>
              <a:spcAft>
                <a:spcPts val="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Dẫn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nguồn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và</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nêu</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vấn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đề</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nghị</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luận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marR="0">
              <a:lnSpc>
                <a:spcPct val="107000"/>
              </a:lnSpc>
              <a:spcBef>
                <a:spcPts val="0"/>
              </a:spcBef>
              <a:spcAft>
                <a:spcPts val="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Giải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thích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và</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nêu</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biểu</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hiện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vấn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đề</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nghị</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luận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Là</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gì</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marR="0">
              <a:lnSpc>
                <a:spcPct val="107000"/>
              </a:lnSpc>
              <a:spcBef>
                <a:spcPts val="0"/>
              </a:spcBef>
              <a:spcAft>
                <a:spcPts val="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Bàn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luận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Phân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tích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ý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nghĩa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VĐNL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đối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với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cá</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nhân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cộng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đồng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xã</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hội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Tại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sao</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marR="0">
              <a:lnSpc>
                <a:spcPct val="107000"/>
              </a:lnSpc>
              <a:spcBef>
                <a:spcPts val="0"/>
              </a:spcBef>
              <a:spcAft>
                <a:spcPts val="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Mở</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rộng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Phản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biện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phê</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phán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tư</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tưởng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sai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marR="0">
              <a:lnSpc>
                <a:spcPct val="107000"/>
              </a:lnSpc>
              <a:spcBef>
                <a:spcPts val="0"/>
              </a:spcBef>
              <a:spcAft>
                <a:spcPts val="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Rút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ra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bài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học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nhận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thức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và</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hành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động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Làm</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gì</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marR="0">
              <a:lnSpc>
                <a:spcPct val="107000"/>
              </a:lnSpc>
              <a:spcBef>
                <a:spcPts val="0"/>
              </a:spcBef>
              <a:spcAft>
                <a:spcPts val="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Liên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hệ</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thân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10163926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933747E-0048-4BC2-8925-97FBF0540F44}"/>
              </a:ext>
            </a:extLst>
          </p:cNvPr>
          <p:cNvSpPr txBox="1"/>
          <p:nvPr/>
        </p:nvSpPr>
        <p:spPr>
          <a:xfrm>
            <a:off x="980661" y="1113183"/>
            <a:ext cx="10230678" cy="3227102"/>
          </a:xfrm>
          <a:prstGeom prst="rect">
            <a:avLst/>
          </a:prstGeom>
          <a:noFill/>
        </p:spPr>
        <p:txBody>
          <a:bodyPr wrap="square" rtlCol="0">
            <a:spAutoFit/>
          </a:bodyPr>
          <a:lstStyle/>
          <a:p>
            <a:pPr marL="0" marR="0">
              <a:lnSpc>
                <a:spcPct val="107000"/>
              </a:lnSpc>
              <a:spcBef>
                <a:spcPts val="0"/>
              </a:spcBef>
              <a:spcAft>
                <a:spcPts val="0"/>
              </a:spcAft>
            </a:pPr>
            <a:r>
              <a:rPr lang="en-US" sz="1800" i="1" u="sng"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2400" i="1" u="sng" dirty="0" err="1">
                <a:effectLst/>
                <a:latin typeface="Times New Roman" panose="02020603050405020304" pitchFamily="18" charset="0"/>
                <a:ea typeface="Calibri" panose="020F0502020204030204" pitchFamily="34" charset="0"/>
                <a:cs typeface="Times New Roman" panose="02020603050405020304" pitchFamily="18" charset="0"/>
              </a:rPr>
              <a:t>Đoạn</a:t>
            </a:r>
            <a:r>
              <a:rPr lang="en-US" sz="2400" i="1" u="sng"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u="sng"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400" i="1" u="sng"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u="sng" dirty="0" err="1">
                <a:effectLst/>
                <a:latin typeface="Times New Roman" panose="02020603050405020304" pitchFamily="18" charset="0"/>
                <a:ea typeface="Calibri" panose="020F0502020204030204" pitchFamily="34" charset="0"/>
                <a:cs typeface="Times New Roman" panose="02020603050405020304" pitchFamily="18" charset="0"/>
              </a:rPr>
              <a:t>nghị</a:t>
            </a:r>
            <a:r>
              <a:rPr lang="en-US" sz="2400" i="1" u="sng"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u="sng" dirty="0" err="1">
                <a:effectLst/>
                <a:latin typeface="Times New Roman" panose="02020603050405020304" pitchFamily="18" charset="0"/>
                <a:ea typeface="Calibri" panose="020F0502020204030204" pitchFamily="34" charset="0"/>
                <a:cs typeface="Times New Roman" panose="02020603050405020304" pitchFamily="18" charset="0"/>
              </a:rPr>
              <a:t>luận</a:t>
            </a:r>
            <a:r>
              <a:rPr lang="en-US" sz="2400" i="1" u="sng"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u="sng" dirty="0" err="1">
                <a:effectLst/>
                <a:latin typeface="Times New Roman" panose="02020603050405020304" pitchFamily="18" charset="0"/>
                <a:ea typeface="Calibri" panose="020F0502020204030204" pitchFamily="34" charset="0"/>
                <a:cs typeface="Times New Roman" panose="02020603050405020304" pitchFamily="18" charset="0"/>
              </a:rPr>
              <a:t>về</a:t>
            </a:r>
            <a:r>
              <a:rPr lang="en-US" sz="2400" i="1" u="sng"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u="sng" dirty="0" err="1">
                <a:effectLst/>
                <a:latin typeface="Times New Roman" panose="02020603050405020304" pitchFamily="18" charset="0"/>
                <a:ea typeface="Calibri" panose="020F0502020204030204" pitchFamily="34" charset="0"/>
                <a:cs typeface="Times New Roman" panose="02020603050405020304" pitchFamily="18" charset="0"/>
              </a:rPr>
              <a:t>sự</a:t>
            </a:r>
            <a:r>
              <a:rPr lang="en-US" sz="2400" i="1" u="sng"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u="sng" dirty="0" err="1">
                <a:effectLst/>
                <a:latin typeface="Times New Roman" panose="02020603050405020304" pitchFamily="18" charset="0"/>
                <a:ea typeface="Calibri" panose="020F0502020204030204" pitchFamily="34" charset="0"/>
                <a:cs typeface="Times New Roman" panose="02020603050405020304" pitchFamily="18" charset="0"/>
              </a:rPr>
              <a:t>việc</a:t>
            </a:r>
            <a:r>
              <a:rPr lang="en-US" sz="2400" i="1" u="sng"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u="sng" dirty="0" err="1">
                <a:effectLst/>
                <a:latin typeface="Times New Roman" panose="02020603050405020304" pitchFamily="18" charset="0"/>
                <a:ea typeface="Calibri" panose="020F0502020204030204" pitchFamily="34" charset="0"/>
                <a:cs typeface="Times New Roman" panose="02020603050405020304" pitchFamily="18" charset="0"/>
              </a:rPr>
              <a:t>hiện</a:t>
            </a:r>
            <a:r>
              <a:rPr lang="en-US" sz="2400" i="1" u="sng"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u="sng" dirty="0" err="1">
                <a:effectLst/>
                <a:latin typeface="Times New Roman" panose="02020603050405020304" pitchFamily="18" charset="0"/>
                <a:ea typeface="Calibri" panose="020F0502020204030204" pitchFamily="34" charset="0"/>
                <a:cs typeface="Times New Roman" panose="02020603050405020304" pitchFamily="18" charset="0"/>
              </a:rPr>
              <a:t>tượng</a:t>
            </a:r>
            <a:r>
              <a:rPr lang="en-US" sz="2400" i="1" u="sng"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u="sng" dirty="0" err="1">
                <a:effectLst/>
                <a:latin typeface="Times New Roman" panose="02020603050405020304" pitchFamily="18" charset="0"/>
                <a:ea typeface="Calibri" panose="020F0502020204030204" pitchFamily="34" charset="0"/>
                <a:cs typeface="Times New Roman" panose="02020603050405020304" pitchFamily="18" charset="0"/>
              </a:rPr>
              <a:t>đời</a:t>
            </a:r>
            <a:r>
              <a:rPr lang="en-US" sz="2400" i="1" u="sng"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u="sng" dirty="0" err="1">
                <a:effectLst/>
                <a:latin typeface="Times New Roman" panose="02020603050405020304" pitchFamily="18" charset="0"/>
                <a:ea typeface="Calibri" panose="020F0502020204030204" pitchFamily="34" charset="0"/>
                <a:cs typeface="Times New Roman" panose="02020603050405020304" pitchFamily="18" charset="0"/>
              </a:rPr>
              <a:t>sống</a:t>
            </a:r>
            <a:r>
              <a:rPr lang="en-US" sz="2400" i="1" u="sng"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Dẫn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nguồn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và</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nêu</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vấn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đề</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nghị</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luận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marR="0">
              <a:lnSpc>
                <a:spcPct val="107000"/>
              </a:lnSpc>
              <a:spcBef>
                <a:spcPts val="0"/>
              </a:spcBef>
              <a:spcAft>
                <a:spcPts val="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Mô</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tả</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nêu</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biểu</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hiện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sự</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việc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hiện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tượng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marR="0">
              <a:lnSpc>
                <a:spcPct val="107000"/>
              </a:lnSpc>
              <a:spcBef>
                <a:spcPts val="0"/>
              </a:spcBef>
              <a:spcAft>
                <a:spcPts val="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Chỉ</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ra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nguyên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nhân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khách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quan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chủ</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quan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sự</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việc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hiện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tượng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marR="0">
              <a:lnSpc>
                <a:spcPct val="107000"/>
              </a:lnSpc>
              <a:spcBef>
                <a:spcPts val="0"/>
              </a:spcBef>
              <a:spcAft>
                <a:spcPts val="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Phân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tích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tác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động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mặt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lợi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mặt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hại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sự</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việc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hiện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tượng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với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con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người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đời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sống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xã</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hội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marR="0">
              <a:lnSpc>
                <a:spcPct val="107000"/>
              </a:lnSpc>
              <a:spcBef>
                <a:spcPts val="0"/>
              </a:spcBef>
              <a:spcAft>
                <a:spcPts val="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Trình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bày</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giải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pháp</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phương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hướng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nhận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thức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và</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hành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động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marR="0">
              <a:lnSpc>
                <a:spcPct val="107000"/>
              </a:lnSpc>
              <a:spcBef>
                <a:spcPts val="0"/>
              </a:spcBef>
              <a:spcAft>
                <a:spcPts val="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Rút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ra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bài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học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liên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hệ</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thân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7891164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9A342E8-9D51-4035-8734-DD13F0C504F0}"/>
              </a:ext>
            </a:extLst>
          </p:cNvPr>
          <p:cNvSpPr txBox="1"/>
          <p:nvPr/>
        </p:nvSpPr>
        <p:spPr>
          <a:xfrm>
            <a:off x="357808" y="437322"/>
            <a:ext cx="11476383" cy="7642285"/>
          </a:xfrm>
          <a:prstGeom prst="rect">
            <a:avLst/>
          </a:prstGeom>
          <a:noFill/>
        </p:spPr>
        <p:txBody>
          <a:bodyPr wrap="square" rtlCol="0">
            <a:spAutoFit/>
          </a:bodyPr>
          <a:lstStyle/>
          <a:p>
            <a:pPr marL="0" marR="0" algn="ctr">
              <a:lnSpc>
                <a:spcPct val="107000"/>
              </a:lnSpc>
              <a:spcBef>
                <a:spcPts val="0"/>
              </a:spcBef>
              <a:spcAft>
                <a:spcPts val="0"/>
              </a:spcAft>
            </a:pPr>
            <a:r>
              <a:rPr lang="en-US"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Luyện</a:t>
            </a:r>
            <a:r>
              <a:rPr lang="en-US"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tập</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0"/>
              </a:spcAft>
            </a:pPr>
            <a:r>
              <a:rPr lang="en-US"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Đề</a:t>
            </a:r>
            <a:r>
              <a:rPr lang="en-US"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số</a:t>
            </a:r>
            <a:r>
              <a:rPr lang="en-US"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1.</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Đọc </a:t>
            </a:r>
            <a:r>
              <a:rPr lang="en-US" sz="1800" b="1"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b="1" dirty="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b="1" dirty="0" err="1">
                <a:effectLst/>
                <a:latin typeface="Times New Roman" panose="02020603050405020304" pitchFamily="18" charset="0"/>
                <a:ea typeface="Calibri" panose="020F0502020204030204" pitchFamily="34" charset="0"/>
                <a:cs typeface="Times New Roman" panose="02020603050405020304" pitchFamily="18" charset="0"/>
              </a:rPr>
              <a:t>sau</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b="1" dirty="0" err="1">
                <a:effectLst/>
                <a:latin typeface="Times New Roman" panose="02020603050405020304" pitchFamily="18" charset="0"/>
                <a:ea typeface="Calibri" panose="020F0502020204030204" pitchFamily="34" charset="0"/>
                <a:cs typeface="Times New Roman" panose="02020603050405020304" pitchFamily="18" charset="0"/>
              </a:rPr>
              <a:t>và</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b="1" dirty="0" err="1">
                <a:effectLst/>
                <a:latin typeface="Times New Roman" panose="02020603050405020304" pitchFamily="18" charset="0"/>
                <a:ea typeface="Calibri" panose="020F0502020204030204" pitchFamily="34" charset="0"/>
                <a:cs typeface="Times New Roman" panose="02020603050405020304" pitchFamily="18" charset="0"/>
              </a:rPr>
              <a:t>trả</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b="1" dirty="0" err="1">
                <a:effectLst/>
                <a:latin typeface="Times New Roman" panose="02020603050405020304" pitchFamily="18" charset="0"/>
                <a:ea typeface="Calibri" panose="020F0502020204030204" pitchFamily="34" charset="0"/>
                <a:cs typeface="Times New Roman" panose="02020603050405020304" pitchFamily="18" charset="0"/>
              </a:rPr>
              <a:t>lời</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b="1" dirty="0" err="1">
                <a:effectLst/>
                <a:latin typeface="Times New Roman" panose="02020603050405020304" pitchFamily="18" charset="0"/>
                <a:ea typeface="Calibri" panose="020F0502020204030204" pitchFamily="34" charset="0"/>
                <a:cs typeface="Times New Roman" panose="02020603050405020304" pitchFamily="18" charset="0"/>
              </a:rPr>
              <a:t>câu</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b="1" dirty="0" err="1">
                <a:effectLst/>
                <a:latin typeface="Times New Roman" panose="02020603050405020304" pitchFamily="18" charset="0"/>
                <a:ea typeface="Calibri" panose="020F0502020204030204" pitchFamily="34" charset="0"/>
                <a:cs typeface="Times New Roman" panose="02020603050405020304" pitchFamily="18" charset="0"/>
              </a:rPr>
              <a:t>hỏi</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342900" algn="just">
              <a:lnSpc>
                <a:spcPct val="107000"/>
              </a:lnSpc>
              <a:spcBef>
                <a:spcPts val="0"/>
              </a:spcBef>
              <a:spcAft>
                <a:spcPts val="0"/>
              </a:spcAft>
            </a:pPr>
            <a:r>
              <a:rPr lang="vi-VN" i="1" dirty="0">
                <a:effectLst/>
                <a:latin typeface="Times New Roman" panose="02020603050405020304" pitchFamily="18" charset="0"/>
                <a:ea typeface="MS Mincho" panose="02020609040205080304" pitchFamily="49" charset="-128"/>
                <a:cs typeface="Times New Roman" panose="02020603050405020304" pitchFamily="18" charset="0"/>
              </a:rPr>
              <a:t>Cô ơi !</a:t>
            </a: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342900" algn="just">
              <a:lnSpc>
                <a:spcPct val="107000"/>
              </a:lnSpc>
              <a:spcBef>
                <a:spcPts val="0"/>
              </a:spcBef>
              <a:spcAft>
                <a:spcPts val="0"/>
              </a:spcAft>
            </a:pPr>
            <a:r>
              <a:rPr lang="vi-VN" i="1" dirty="0">
                <a:effectLst/>
                <a:latin typeface="Times New Roman" panose="02020603050405020304" pitchFamily="18" charset="0"/>
                <a:ea typeface="MS Mincho" panose="02020609040205080304" pitchFamily="49" charset="-128"/>
                <a:cs typeface="Times New Roman" panose="02020603050405020304" pitchFamily="18" charset="0"/>
              </a:rPr>
              <a:t>Cô không phải người nông dân một nắng hai sương làm ra hạt thóc, nhưng cô dạy con biết quý bát cơm chan chứa mồ hôi. Cô không phải người công nhân kĩ sư kiến thiết mọi nơi, nhưng cô xây cho đời một tương lai phía trước.</a:t>
            </a: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342900" algn="just">
              <a:lnSpc>
                <a:spcPct val="107000"/>
              </a:lnSpc>
              <a:spcBef>
                <a:spcPts val="0"/>
              </a:spcBef>
              <a:spcAft>
                <a:spcPts val="0"/>
              </a:spcAft>
            </a:pPr>
            <a:r>
              <a:rPr lang="vi-VN" i="1" dirty="0">
                <a:effectLst/>
                <a:latin typeface="Times New Roman" panose="02020603050405020304" pitchFamily="18" charset="0"/>
                <a:ea typeface="MS Mincho" panose="02020609040205080304" pitchFamily="49" charset="-128"/>
                <a:cs typeface="Times New Roman" panose="02020603050405020304" pitchFamily="18" charset="0"/>
              </a:rPr>
              <a:t>Cha mẹ là người cho con cuộc sống, bạn bè là những chỗ dựa niềm tin, thử thách rồi những thất bại đã cho con trưởng thành hơn thì chính cô là người dạy con vượt qua khó khăn vấp ngã trên đường đời.</a:t>
            </a: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342900" algn="just">
              <a:lnSpc>
                <a:spcPct val="107000"/>
              </a:lnSpc>
              <a:spcBef>
                <a:spcPts val="0"/>
              </a:spcBef>
              <a:spcAft>
                <a:spcPts val="0"/>
              </a:spcAft>
            </a:pPr>
            <a:r>
              <a:rPr lang="vi-VN" i="1" dirty="0">
                <a:effectLst/>
                <a:latin typeface="Times New Roman" panose="02020603050405020304" pitchFamily="18" charset="0"/>
                <a:ea typeface="MS Mincho" panose="02020609040205080304" pitchFamily="49" charset="-128"/>
                <a:cs typeface="Times New Roman" panose="02020603050405020304" pitchFamily="18" charset="0"/>
              </a:rPr>
              <a:t>Chính cô là người nâng niu, uốn nắn cho con từng lời ăn tiếng nói, từng cử chỉ dáng đi. Con lớn dần trong vòng tay yêu thương của cô mà không hay rằng ba năm học đã sắp kết thúc. Con sắp phải xa cô thật rồi sao? Con chỉ muốn mãi là cô trò nhỏ được cắp sách vở đến trường, ngày ngày được nghe cô giảng bài.</a:t>
            </a: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342900" algn="just">
              <a:lnSpc>
                <a:spcPct val="107000"/>
              </a:lnSpc>
              <a:spcBef>
                <a:spcPts val="0"/>
              </a:spcBef>
              <a:spcAft>
                <a:spcPts val="0"/>
              </a:spcAft>
            </a:pPr>
            <a:r>
              <a:rPr lang="vi-VN" i="1" dirty="0">
                <a:effectLst/>
                <a:latin typeface="Times New Roman" panose="02020603050405020304" pitchFamily="18" charset="0"/>
                <a:ea typeface="MS Mincho" panose="02020609040205080304" pitchFamily="49" charset="-128"/>
                <a:cs typeface="Times New Roman" panose="02020603050405020304" pitchFamily="18" charset="0"/>
              </a:rPr>
              <a:t>Nhưng con phải đi để còn nhường chỗ cho thế hệ các em học sinh mới. Đây cũng là lúc con vận dụng những bài học về cuộc đời của cô ở ngôi trường khác, to lớn hơn trường mình</a:t>
            </a:r>
            <a:endParaRPr lang="en-US" i="1" dirty="0">
              <a:effectLst/>
              <a:latin typeface="Times New Roman" panose="02020603050405020304" pitchFamily="18" charset="0"/>
              <a:ea typeface="MS Mincho" panose="02020609040205080304" pitchFamily="49" charset="-128"/>
              <a:cs typeface="Times New Roman" panose="02020603050405020304" pitchFamily="18" charset="0"/>
            </a:endParaRPr>
          </a:p>
          <a:p>
            <a:pPr marL="0" marR="0" indent="342900" algn="just">
              <a:lnSpc>
                <a:spcPct val="107000"/>
              </a:lnSpc>
              <a:spcBef>
                <a:spcPts val="0"/>
              </a:spcBef>
              <a:spcAft>
                <a:spcPts val="0"/>
              </a:spcAft>
            </a:pPr>
            <a:r>
              <a:rPr lang="vi-VN" dirty="0">
                <a:effectLst/>
                <a:latin typeface="Times New Roman" panose="02020603050405020304" pitchFamily="18" charset="0"/>
                <a:ea typeface="MS Mincho" panose="02020609040205080304" pitchFamily="49" charset="-128"/>
                <a:cs typeface="Times New Roman" panose="02020603050405020304" pitchFamily="18" charset="0"/>
              </a:rPr>
              <a:t>(Trích </a:t>
            </a:r>
            <a:r>
              <a:rPr lang="vi-VN" b="1" dirty="0">
                <a:effectLst/>
                <a:latin typeface="Times New Roman" panose="02020603050405020304" pitchFamily="18" charset="0"/>
                <a:ea typeface="MS Mincho" panose="02020609040205080304" pitchFamily="49" charset="-128"/>
                <a:cs typeface="Times New Roman" panose="02020603050405020304" pitchFamily="18" charset="0"/>
              </a:rPr>
              <a:t>Thư gửi cô ngày tri ân</a:t>
            </a:r>
            <a:r>
              <a:rPr lang="vi-VN" dirty="0">
                <a:effectLst/>
                <a:latin typeface="Times New Roman" panose="02020603050405020304" pitchFamily="18" charset="0"/>
                <a:ea typeface="MS Mincho" panose="02020609040205080304" pitchFamily="49" charset="-128"/>
                <a:cs typeface="Times New Roman" panose="02020603050405020304" pitchFamily="18" charset="0"/>
              </a:rPr>
              <a:t>, </a:t>
            </a:r>
            <a:r>
              <a:rPr lang="vi-VN" i="1" dirty="0">
                <a:effectLst/>
                <a:latin typeface="Times New Roman" panose="02020603050405020304" pitchFamily="18" charset="0"/>
                <a:ea typeface="MS Mincho" panose="02020609040205080304" pitchFamily="49" charset="-128"/>
                <a:cs typeface="Times New Roman" panose="02020603050405020304" pitchFamily="18" charset="0"/>
                <a:hlinkClick r:id="rId2"/>
              </a:rPr>
              <a:t>http://giaoducthoidai.vn,3-6-2014</a:t>
            </a:r>
            <a:r>
              <a:rPr lang="vi-VN" i="1" dirty="0">
                <a:effectLst/>
                <a:latin typeface="Times New Roman" panose="02020603050405020304" pitchFamily="18" charset="0"/>
                <a:ea typeface="MS Mincho" panose="02020609040205080304" pitchFamily="49" charset="-128"/>
                <a:cs typeface="Times New Roman" panose="02020603050405020304" pitchFamily="18" charset="0"/>
              </a:rPr>
              <a:t>)</a:t>
            </a:r>
            <a:endParaRPr lang="en-US" i="1" dirty="0">
              <a:effectLst/>
              <a:latin typeface="Times New Roman" panose="02020603050405020304" pitchFamily="18" charset="0"/>
              <a:ea typeface="MS Mincho" panose="02020609040205080304" pitchFamily="49" charset="-128"/>
              <a:cs typeface="Times New Roman" panose="02020603050405020304" pitchFamily="18" charset="0"/>
            </a:endParaRPr>
          </a:p>
          <a:p>
            <a:r>
              <a:rPr lang="pt-PT" b="1" dirty="0"/>
              <a:t>Câu 1 </a:t>
            </a:r>
            <a:r>
              <a:rPr lang="pt-PT" dirty="0"/>
              <a:t>(</a:t>
            </a:r>
            <a:r>
              <a:rPr lang="vi-VN" dirty="0"/>
              <a:t>0,5</a:t>
            </a:r>
            <a:r>
              <a:rPr lang="pt-PT" dirty="0"/>
              <a:t> điểm). Nêu phương thức biểu đạt </a:t>
            </a:r>
            <a:r>
              <a:rPr lang="vi-VN" dirty="0"/>
              <a:t>của</a:t>
            </a:r>
            <a:r>
              <a:rPr lang="pt-PT" dirty="0"/>
              <a:t> phần trích trên.</a:t>
            </a:r>
          </a:p>
          <a:p>
            <a:endParaRPr lang="en-US" dirty="0"/>
          </a:p>
          <a:p>
            <a:r>
              <a:rPr lang="pt-PT" b="1" dirty="0"/>
              <a:t>Câu 2 </a:t>
            </a:r>
            <a:r>
              <a:rPr lang="pt-PT" dirty="0"/>
              <a:t>(</a:t>
            </a:r>
            <a:r>
              <a:rPr lang="vi-VN" dirty="0"/>
              <a:t>0,5</a:t>
            </a:r>
            <a:r>
              <a:rPr lang="pt-PT" dirty="0"/>
              <a:t> điểm). Em hiểu nghĩa của câu văn sau như thế nào? </a:t>
            </a:r>
            <a:r>
              <a:rPr lang="vi-VN" i="1" dirty="0"/>
              <a:t>Cha mẹ là người cho con cuộc sống, bạn bè là những chỗ dựa niềm tin, thử thách rồi những thất bại đã cho con trưởng thành hơn thì chính cô là người dạy con vượt qua khó khăn vấp ngã trên đường đờ</a:t>
            </a:r>
            <a:r>
              <a:rPr lang="pt-PT" i="1" dirty="0"/>
              <a:t>i.</a:t>
            </a:r>
          </a:p>
          <a:p>
            <a:pPr algn="just">
              <a:lnSpc>
                <a:spcPct val="107000"/>
              </a:lnSpc>
            </a:pPr>
            <a:r>
              <a:rPr lang="en-US"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Nghĩa</a:t>
            </a:r>
            <a:r>
              <a:rPr lang="en-US"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của</a:t>
            </a:r>
            <a:r>
              <a:rPr lang="en-US"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câu</a:t>
            </a:r>
            <a:r>
              <a:rPr lang="en-US"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văn</a:t>
            </a:r>
            <a:r>
              <a:rPr lang="en-US"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p>
          <a:p>
            <a:pPr algn="just">
              <a:lnSpc>
                <a:spcPct val="107000"/>
              </a:lnSpc>
            </a:pPr>
            <a:r>
              <a:rPr lang="en-US"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Khẳng</a:t>
            </a:r>
            <a:r>
              <a:rPr lang="en-US"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định</a:t>
            </a:r>
            <a:r>
              <a:rPr lang="en-US"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công</a:t>
            </a:r>
            <a:r>
              <a:rPr lang="en-US"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lao</a:t>
            </a:r>
            <a:r>
              <a:rPr lang="vi-VN" dirty="0">
                <a:solidFill>
                  <a:srgbClr val="FF0000"/>
                </a:solidFill>
                <a:latin typeface="Times New Roman" panose="02020603050405020304" pitchFamily="18" charset="0"/>
                <a:ea typeface="MS Mincho" panose="02020609040205080304" pitchFamily="49" charset="-128"/>
                <a:cs typeface="Times New Roman" panose="02020603050405020304" pitchFamily="18" charset="0"/>
              </a:rPr>
              <a:t> sinh thành dưỡng dục</a:t>
            </a:r>
            <a:r>
              <a:rPr lang="en-US" dirty="0">
                <a:solidFill>
                  <a:srgbClr val="FF0000"/>
                </a:solidFill>
                <a:latin typeface="Times New Roman" panose="02020603050405020304" pitchFamily="18" charset="0"/>
                <a:ea typeface="MS Mincho" panose="02020609040205080304" pitchFamily="49" charset="-128"/>
                <a:cs typeface="Times New Roman" panose="02020603050405020304" pitchFamily="18" charset="0"/>
              </a:rPr>
              <a:t> </a:t>
            </a:r>
            <a:r>
              <a:rPr lang="en-US" dirty="0" err="1">
                <a:solidFill>
                  <a:srgbClr val="FF0000"/>
                </a:solidFill>
                <a:latin typeface="Times New Roman" panose="02020603050405020304" pitchFamily="18" charset="0"/>
                <a:ea typeface="MS Mincho" panose="02020609040205080304" pitchFamily="49" charset="-128"/>
                <a:cs typeface="Times New Roman" panose="02020603050405020304" pitchFamily="18" charset="0"/>
              </a:rPr>
              <a:t>của</a:t>
            </a:r>
            <a:r>
              <a:rPr lang="en-US" dirty="0">
                <a:solidFill>
                  <a:srgbClr val="FF0000"/>
                </a:solidFill>
                <a:latin typeface="Times New Roman" panose="02020603050405020304" pitchFamily="18" charset="0"/>
                <a:ea typeface="MS Mincho" panose="02020609040205080304" pitchFamily="49" charset="-128"/>
                <a:cs typeface="Times New Roman" panose="02020603050405020304" pitchFamily="18" charset="0"/>
              </a:rPr>
              <a:t> cha </a:t>
            </a:r>
            <a:r>
              <a:rPr lang="en-US" dirty="0" err="1">
                <a:solidFill>
                  <a:srgbClr val="FF0000"/>
                </a:solidFill>
                <a:latin typeface="Times New Roman" panose="02020603050405020304" pitchFamily="18" charset="0"/>
                <a:ea typeface="MS Mincho" panose="02020609040205080304" pitchFamily="49" charset="-128"/>
                <a:cs typeface="Times New Roman" panose="02020603050405020304" pitchFamily="18" charset="0"/>
              </a:rPr>
              <a:t>mẹ</a:t>
            </a:r>
            <a:r>
              <a:rPr lang="vi-VN" dirty="0">
                <a:solidFill>
                  <a:srgbClr val="FF0000"/>
                </a:solidFill>
                <a:latin typeface="Times New Roman" panose="02020603050405020304" pitchFamily="18" charset="0"/>
                <a:ea typeface="MS Mincho" panose="02020609040205080304" pitchFamily="49" charset="-128"/>
                <a:cs typeface="Times New Roman" panose="02020603050405020304" pitchFamily="18" charset="0"/>
              </a:rPr>
              <a:t>, </a:t>
            </a:r>
            <a:r>
              <a:rPr lang="en-US" dirty="0" err="1">
                <a:solidFill>
                  <a:srgbClr val="FF0000"/>
                </a:solidFill>
                <a:latin typeface="Times New Roman" panose="02020603050405020304" pitchFamily="18" charset="0"/>
                <a:ea typeface="MS Mincho" panose="02020609040205080304" pitchFamily="49" charset="-128"/>
                <a:cs typeface="Times New Roman" panose="02020603050405020304" pitchFamily="18" charset="0"/>
              </a:rPr>
              <a:t>vai</a:t>
            </a:r>
            <a:r>
              <a:rPr lang="en-US" dirty="0">
                <a:solidFill>
                  <a:srgbClr val="FF0000"/>
                </a:solidFill>
                <a:latin typeface="Times New Roman" panose="02020603050405020304" pitchFamily="18" charset="0"/>
                <a:ea typeface="MS Mincho" panose="02020609040205080304" pitchFamily="49" charset="-128"/>
                <a:cs typeface="Times New Roman" panose="02020603050405020304" pitchFamily="18" charset="0"/>
              </a:rPr>
              <a:t> </a:t>
            </a:r>
            <a:r>
              <a:rPr lang="en-US" dirty="0" err="1">
                <a:solidFill>
                  <a:srgbClr val="FF0000"/>
                </a:solidFill>
                <a:latin typeface="Times New Roman" panose="02020603050405020304" pitchFamily="18" charset="0"/>
                <a:ea typeface="MS Mincho" panose="02020609040205080304" pitchFamily="49" charset="-128"/>
                <a:cs typeface="Times New Roman" panose="02020603050405020304" pitchFamily="18" charset="0"/>
              </a:rPr>
              <a:t>trò</a:t>
            </a:r>
            <a:r>
              <a:rPr lang="en-US" dirty="0">
                <a:solidFill>
                  <a:srgbClr val="FF0000"/>
                </a:solidFill>
                <a:latin typeface="Times New Roman" panose="02020603050405020304" pitchFamily="18" charset="0"/>
                <a:ea typeface="MS Mincho" panose="02020609040205080304" pitchFamily="49" charset="-128"/>
                <a:cs typeface="Times New Roman" panose="02020603050405020304" pitchFamily="18" charset="0"/>
              </a:rPr>
              <a:t> </a:t>
            </a:r>
            <a:r>
              <a:rPr lang="en-US" dirty="0" err="1">
                <a:solidFill>
                  <a:srgbClr val="FF0000"/>
                </a:solidFill>
                <a:latin typeface="Times New Roman" panose="02020603050405020304" pitchFamily="18" charset="0"/>
                <a:ea typeface="MS Mincho" panose="02020609040205080304" pitchFamily="49" charset="-128"/>
                <a:cs typeface="Times New Roman" panose="02020603050405020304" pitchFamily="18" charset="0"/>
              </a:rPr>
              <a:t>của</a:t>
            </a:r>
            <a:r>
              <a:rPr lang="en-US" dirty="0">
                <a:solidFill>
                  <a:srgbClr val="FF0000"/>
                </a:solidFill>
                <a:latin typeface="Times New Roman" panose="02020603050405020304" pitchFamily="18" charset="0"/>
                <a:ea typeface="MS Mincho" panose="02020609040205080304" pitchFamily="49" charset="-128"/>
                <a:cs typeface="Times New Roman" panose="02020603050405020304" pitchFamily="18" charset="0"/>
              </a:rPr>
              <a:t> </a:t>
            </a:r>
            <a:r>
              <a:rPr lang="en-US" dirty="0" err="1">
                <a:solidFill>
                  <a:srgbClr val="FF0000"/>
                </a:solidFill>
                <a:latin typeface="Times New Roman" panose="02020603050405020304" pitchFamily="18" charset="0"/>
                <a:ea typeface="MS Mincho" panose="02020609040205080304" pitchFamily="49" charset="-128"/>
                <a:cs typeface="Times New Roman" panose="02020603050405020304" pitchFamily="18" charset="0"/>
              </a:rPr>
              <a:t>bạn</a:t>
            </a:r>
            <a:r>
              <a:rPr lang="en-US" dirty="0">
                <a:solidFill>
                  <a:srgbClr val="FF0000"/>
                </a:solidFill>
                <a:latin typeface="Times New Roman" panose="02020603050405020304" pitchFamily="18" charset="0"/>
                <a:ea typeface="MS Mincho" panose="02020609040205080304" pitchFamily="49" charset="-128"/>
                <a:cs typeface="Times New Roman" panose="02020603050405020304" pitchFamily="18" charset="0"/>
              </a:rPr>
              <a:t> </a:t>
            </a:r>
            <a:r>
              <a:rPr lang="en-US" dirty="0" err="1">
                <a:solidFill>
                  <a:srgbClr val="FF0000"/>
                </a:solidFill>
                <a:latin typeface="Times New Roman" panose="02020603050405020304" pitchFamily="18" charset="0"/>
                <a:ea typeface="MS Mincho" panose="02020609040205080304" pitchFamily="49" charset="-128"/>
                <a:cs typeface="Times New Roman" panose="02020603050405020304" pitchFamily="18" charset="0"/>
              </a:rPr>
              <a:t>bè</a:t>
            </a:r>
            <a:r>
              <a:rPr lang="en-US" dirty="0">
                <a:solidFill>
                  <a:srgbClr val="FF0000"/>
                </a:solidFill>
                <a:latin typeface="Times New Roman" panose="02020603050405020304" pitchFamily="18" charset="0"/>
                <a:ea typeface="MS Mincho" panose="02020609040205080304" pitchFamily="49" charset="-128"/>
                <a:cs typeface="Times New Roman" panose="02020603050405020304" pitchFamily="18" charset="0"/>
              </a:rPr>
              <a:t> </a:t>
            </a:r>
            <a:r>
              <a:rPr lang="en-US" dirty="0" err="1">
                <a:solidFill>
                  <a:srgbClr val="FF0000"/>
                </a:solidFill>
                <a:latin typeface="Times New Roman" panose="02020603050405020304" pitchFamily="18" charset="0"/>
                <a:ea typeface="MS Mincho" panose="02020609040205080304" pitchFamily="49" charset="-128"/>
                <a:cs typeface="Times New Roman" panose="02020603050405020304" pitchFamily="18" charset="0"/>
              </a:rPr>
              <a:t>trong</a:t>
            </a:r>
            <a:r>
              <a:rPr lang="en-US" dirty="0">
                <a:solidFill>
                  <a:srgbClr val="FF0000"/>
                </a:solidFill>
                <a:latin typeface="Times New Roman" panose="02020603050405020304" pitchFamily="18" charset="0"/>
                <a:ea typeface="MS Mincho" panose="02020609040205080304" pitchFamily="49" charset="-128"/>
                <a:cs typeface="Times New Roman" panose="02020603050405020304" pitchFamily="18" charset="0"/>
              </a:rPr>
              <a:t> </a:t>
            </a:r>
            <a:r>
              <a:rPr lang="en-US" dirty="0" err="1">
                <a:solidFill>
                  <a:srgbClr val="FF0000"/>
                </a:solidFill>
                <a:latin typeface="Times New Roman" panose="02020603050405020304" pitchFamily="18" charset="0"/>
                <a:ea typeface="MS Mincho" panose="02020609040205080304" pitchFamily="49" charset="-128"/>
                <a:cs typeface="Times New Roman" panose="02020603050405020304" pitchFamily="18" charset="0"/>
              </a:rPr>
              <a:t>cuộc</a:t>
            </a:r>
            <a:r>
              <a:rPr lang="en-US" dirty="0">
                <a:solidFill>
                  <a:srgbClr val="FF0000"/>
                </a:solidFill>
                <a:latin typeface="Times New Roman" panose="02020603050405020304" pitchFamily="18" charset="0"/>
                <a:ea typeface="MS Mincho" panose="02020609040205080304" pitchFamily="49" charset="-128"/>
                <a:cs typeface="Times New Roman" panose="02020603050405020304" pitchFamily="18" charset="0"/>
              </a:rPr>
              <a:t> </a:t>
            </a:r>
            <a:r>
              <a:rPr lang="en-US" dirty="0" err="1">
                <a:solidFill>
                  <a:srgbClr val="FF0000"/>
                </a:solidFill>
                <a:latin typeface="Times New Roman" panose="02020603050405020304" pitchFamily="18" charset="0"/>
                <a:ea typeface="MS Mincho" panose="02020609040205080304" pitchFamily="49" charset="-128"/>
                <a:cs typeface="Times New Roman" panose="02020603050405020304" pitchFamily="18" charset="0"/>
              </a:rPr>
              <a:t>sống</a:t>
            </a:r>
            <a:r>
              <a:rPr lang="en-US" dirty="0">
                <a:solidFill>
                  <a:srgbClr val="FF0000"/>
                </a:solidFill>
                <a:latin typeface="Times New Roman" panose="02020603050405020304" pitchFamily="18" charset="0"/>
                <a:ea typeface="MS Mincho" panose="02020609040205080304" pitchFamily="49" charset="-128"/>
                <a:cs typeface="Times New Roman" panose="02020603050405020304" pitchFamily="18" charset="0"/>
              </a:rPr>
              <a:t> </a:t>
            </a:r>
            <a:r>
              <a:rPr lang="en-US" dirty="0" err="1">
                <a:solidFill>
                  <a:srgbClr val="FF0000"/>
                </a:solidFill>
                <a:latin typeface="Times New Roman" panose="02020603050405020304" pitchFamily="18" charset="0"/>
                <a:ea typeface="MS Mincho" panose="02020609040205080304" pitchFamily="49" charset="-128"/>
                <a:cs typeface="Times New Roman" panose="02020603050405020304" pitchFamily="18" charset="0"/>
              </a:rPr>
              <a:t>đối</a:t>
            </a:r>
            <a:r>
              <a:rPr lang="en-US" dirty="0">
                <a:solidFill>
                  <a:srgbClr val="FF0000"/>
                </a:solidFill>
                <a:latin typeface="Times New Roman" panose="02020603050405020304" pitchFamily="18" charset="0"/>
                <a:ea typeface="MS Mincho" panose="02020609040205080304" pitchFamily="49" charset="-128"/>
                <a:cs typeface="Times New Roman" panose="02020603050405020304" pitchFamily="18" charset="0"/>
              </a:rPr>
              <a:t> </a:t>
            </a:r>
            <a:r>
              <a:rPr lang="en-US" dirty="0" err="1">
                <a:solidFill>
                  <a:srgbClr val="FF0000"/>
                </a:solidFill>
                <a:latin typeface="Times New Roman" panose="02020603050405020304" pitchFamily="18" charset="0"/>
                <a:ea typeface="MS Mincho" panose="02020609040205080304" pitchFamily="49" charset="-128"/>
                <a:cs typeface="Times New Roman" panose="02020603050405020304" pitchFamily="18" charset="0"/>
              </a:rPr>
              <a:t>với</a:t>
            </a:r>
            <a:r>
              <a:rPr lang="en-US" dirty="0">
                <a:solidFill>
                  <a:srgbClr val="FF0000"/>
                </a:solidFill>
                <a:latin typeface="Times New Roman" panose="02020603050405020304" pitchFamily="18" charset="0"/>
                <a:ea typeface="MS Mincho" panose="02020609040205080304" pitchFamily="49" charset="-128"/>
                <a:cs typeface="Times New Roman" panose="02020603050405020304" pitchFamily="18" charset="0"/>
              </a:rPr>
              <a:t> </a:t>
            </a:r>
            <a:r>
              <a:rPr lang="en-US" dirty="0" err="1">
                <a:solidFill>
                  <a:srgbClr val="FF0000"/>
                </a:solidFill>
                <a:latin typeface="Times New Roman" panose="02020603050405020304" pitchFamily="18" charset="0"/>
                <a:ea typeface="MS Mincho" panose="02020609040205080304" pitchFamily="49" charset="-128"/>
                <a:cs typeface="Times New Roman" panose="02020603050405020304" pitchFamily="18" charset="0"/>
              </a:rPr>
              <a:t>mỗi</a:t>
            </a:r>
            <a:r>
              <a:rPr lang="en-US" dirty="0">
                <a:solidFill>
                  <a:srgbClr val="FF0000"/>
                </a:solidFill>
                <a:latin typeface="Times New Roman" panose="02020603050405020304" pitchFamily="18" charset="0"/>
                <a:ea typeface="MS Mincho" panose="02020609040205080304" pitchFamily="49" charset="-128"/>
                <a:cs typeface="Times New Roman" panose="02020603050405020304" pitchFamily="18" charset="0"/>
              </a:rPr>
              <a:t> </a:t>
            </a:r>
            <a:r>
              <a:rPr lang="en-US" dirty="0" err="1">
                <a:solidFill>
                  <a:srgbClr val="FF0000"/>
                </a:solidFill>
                <a:latin typeface="Times New Roman" panose="02020603050405020304" pitchFamily="18" charset="0"/>
                <a:ea typeface="MS Mincho" panose="02020609040205080304" pitchFamily="49" charset="-128"/>
                <a:cs typeface="Times New Roman" panose="02020603050405020304" pitchFamily="18" charset="0"/>
              </a:rPr>
              <a:t>người</a:t>
            </a:r>
            <a:r>
              <a:rPr lang="en-US" dirty="0">
                <a:solidFill>
                  <a:srgbClr val="FF0000"/>
                </a:solidFill>
                <a:latin typeface="Times New Roman" panose="02020603050405020304" pitchFamily="18" charset="0"/>
                <a:ea typeface="MS Mincho" panose="02020609040205080304" pitchFamily="49" charset="-128"/>
                <a:cs typeface="Times New Roman" panose="02020603050405020304" pitchFamily="18" charset="0"/>
              </a:rPr>
              <a:t>.</a:t>
            </a:r>
            <a:endParaRPr lang="en-US" dirty="0">
              <a:solidFill>
                <a:srgbClr val="FF0000"/>
              </a:solidFill>
              <a:latin typeface="Times New Roman" panose="02020603050405020304" pitchFamily="18" charset="0"/>
              <a:ea typeface="Calibri" panose="020F0502020204030204" pitchFamily="34" charset="0"/>
              <a:cs typeface="Times New Roman" panose="02020603050405020304" pitchFamily="18" charset="0"/>
            </a:endParaRPr>
          </a:p>
          <a:p>
            <a:r>
              <a:rPr lang="en-US" dirty="0">
                <a:solidFill>
                  <a:srgbClr val="FF0000"/>
                </a:solidFill>
                <a:latin typeface="Times New Roman" panose="02020603050405020304" pitchFamily="18" charset="0"/>
                <a:ea typeface="MS Mincho" panose="02020609040205080304" pitchFamily="49" charset="-128"/>
              </a:rPr>
              <a:t>+ </a:t>
            </a:r>
            <a:r>
              <a:rPr lang="en-US" dirty="0" err="1">
                <a:solidFill>
                  <a:srgbClr val="FF0000"/>
                </a:solidFill>
                <a:latin typeface="Times New Roman" panose="02020603050405020304" pitchFamily="18" charset="0"/>
                <a:ea typeface="MS Mincho" panose="02020609040205080304" pitchFamily="49" charset="-128"/>
              </a:rPr>
              <a:t>Khẳng</a:t>
            </a:r>
            <a:r>
              <a:rPr lang="en-US" dirty="0">
                <a:solidFill>
                  <a:srgbClr val="FF0000"/>
                </a:solidFill>
                <a:latin typeface="Times New Roman" panose="02020603050405020304" pitchFamily="18" charset="0"/>
                <a:ea typeface="MS Mincho" panose="02020609040205080304" pitchFamily="49" charset="-128"/>
              </a:rPr>
              <a:t> </a:t>
            </a:r>
            <a:r>
              <a:rPr lang="en-US" dirty="0" err="1">
                <a:solidFill>
                  <a:srgbClr val="FF0000"/>
                </a:solidFill>
                <a:latin typeface="Times New Roman" panose="02020603050405020304" pitchFamily="18" charset="0"/>
                <a:ea typeface="MS Mincho" panose="02020609040205080304" pitchFamily="49" charset="-128"/>
              </a:rPr>
              <a:t>định</a:t>
            </a:r>
            <a:r>
              <a:rPr lang="en-US" dirty="0">
                <a:solidFill>
                  <a:srgbClr val="FF0000"/>
                </a:solidFill>
                <a:latin typeface="Times New Roman" panose="02020603050405020304" pitchFamily="18" charset="0"/>
                <a:ea typeface="MS Mincho" panose="02020609040205080304" pitchFamily="49" charset="-128"/>
              </a:rPr>
              <a:t> </a:t>
            </a:r>
            <a:r>
              <a:rPr lang="en-US" dirty="0" err="1">
                <a:solidFill>
                  <a:srgbClr val="FF0000"/>
                </a:solidFill>
                <a:latin typeface="Times New Roman" panose="02020603050405020304" pitchFamily="18" charset="0"/>
                <a:ea typeface="MS Mincho" panose="02020609040205080304" pitchFamily="49" charset="-128"/>
              </a:rPr>
              <a:t>vai</a:t>
            </a:r>
            <a:r>
              <a:rPr lang="en-US" dirty="0">
                <a:solidFill>
                  <a:srgbClr val="FF0000"/>
                </a:solidFill>
                <a:latin typeface="Times New Roman" panose="02020603050405020304" pitchFamily="18" charset="0"/>
                <a:ea typeface="MS Mincho" panose="02020609040205080304" pitchFamily="49" charset="-128"/>
              </a:rPr>
              <a:t> </a:t>
            </a:r>
            <a:r>
              <a:rPr lang="en-US" dirty="0" err="1">
                <a:solidFill>
                  <a:srgbClr val="FF0000"/>
                </a:solidFill>
                <a:latin typeface="Times New Roman" panose="02020603050405020304" pitchFamily="18" charset="0"/>
                <a:ea typeface="MS Mincho" panose="02020609040205080304" pitchFamily="49" charset="-128"/>
              </a:rPr>
              <a:t>trò</a:t>
            </a:r>
            <a:r>
              <a:rPr lang="en-US" dirty="0">
                <a:solidFill>
                  <a:srgbClr val="FF0000"/>
                </a:solidFill>
                <a:latin typeface="Times New Roman" panose="02020603050405020304" pitchFamily="18" charset="0"/>
                <a:ea typeface="MS Mincho" panose="02020609040205080304" pitchFamily="49" charset="-128"/>
              </a:rPr>
              <a:t> </a:t>
            </a:r>
            <a:r>
              <a:rPr lang="en-US" dirty="0" err="1">
                <a:solidFill>
                  <a:srgbClr val="FF0000"/>
                </a:solidFill>
                <a:latin typeface="Times New Roman" panose="02020603050405020304" pitchFamily="18" charset="0"/>
                <a:ea typeface="MS Mincho" panose="02020609040205080304" pitchFamily="49" charset="-128"/>
              </a:rPr>
              <a:t>dạy</a:t>
            </a:r>
            <a:r>
              <a:rPr lang="en-US" dirty="0">
                <a:solidFill>
                  <a:srgbClr val="FF0000"/>
                </a:solidFill>
                <a:latin typeface="Times New Roman" panose="02020603050405020304" pitchFamily="18" charset="0"/>
                <a:ea typeface="MS Mincho" panose="02020609040205080304" pitchFamily="49" charset="-128"/>
              </a:rPr>
              <a:t> </a:t>
            </a:r>
            <a:r>
              <a:rPr lang="en-US" dirty="0" err="1">
                <a:solidFill>
                  <a:srgbClr val="FF0000"/>
                </a:solidFill>
                <a:latin typeface="Times New Roman" panose="02020603050405020304" pitchFamily="18" charset="0"/>
                <a:ea typeface="MS Mincho" panose="02020609040205080304" pitchFamily="49" charset="-128"/>
              </a:rPr>
              <a:t>dỗ</a:t>
            </a:r>
            <a:r>
              <a:rPr lang="en-US" dirty="0">
                <a:solidFill>
                  <a:srgbClr val="FF0000"/>
                </a:solidFill>
                <a:latin typeface="Times New Roman" panose="02020603050405020304" pitchFamily="18" charset="0"/>
                <a:ea typeface="MS Mincho" panose="02020609040205080304" pitchFamily="49" charset="-128"/>
              </a:rPr>
              <a:t> </a:t>
            </a:r>
            <a:r>
              <a:rPr lang="en-US" dirty="0" err="1">
                <a:solidFill>
                  <a:srgbClr val="FF0000"/>
                </a:solidFill>
                <a:latin typeface="Times New Roman" panose="02020603050405020304" pitchFamily="18" charset="0"/>
                <a:ea typeface="MS Mincho" panose="02020609040205080304" pitchFamily="49" charset="-128"/>
              </a:rPr>
              <a:t>của</a:t>
            </a:r>
            <a:r>
              <a:rPr lang="en-US" dirty="0">
                <a:solidFill>
                  <a:srgbClr val="FF0000"/>
                </a:solidFill>
                <a:latin typeface="Times New Roman" panose="02020603050405020304" pitchFamily="18" charset="0"/>
                <a:ea typeface="MS Mincho" panose="02020609040205080304" pitchFamily="49" charset="-128"/>
              </a:rPr>
              <a:t> c</a:t>
            </a:r>
            <a:r>
              <a:rPr lang="vi-VN" dirty="0">
                <a:solidFill>
                  <a:srgbClr val="FF0000"/>
                </a:solidFill>
                <a:latin typeface="Times New Roman" panose="02020603050405020304" pitchFamily="18" charset="0"/>
                <a:ea typeface="MS Mincho" panose="02020609040205080304" pitchFamily="49" charset="-128"/>
              </a:rPr>
              <a:t>ô giáo </a:t>
            </a:r>
            <a:r>
              <a:rPr lang="en-US" dirty="0" err="1">
                <a:solidFill>
                  <a:srgbClr val="FF0000"/>
                </a:solidFill>
                <a:latin typeface="Times New Roman" panose="02020603050405020304" pitchFamily="18" charset="0"/>
                <a:ea typeface="MS Mincho" panose="02020609040205080304" pitchFamily="49" charset="-128"/>
              </a:rPr>
              <a:t>giúp</a:t>
            </a:r>
            <a:r>
              <a:rPr lang="en-US" dirty="0">
                <a:solidFill>
                  <a:srgbClr val="FF0000"/>
                </a:solidFill>
                <a:latin typeface="Times New Roman" panose="02020603050405020304" pitchFamily="18" charset="0"/>
                <a:ea typeface="MS Mincho" panose="02020609040205080304" pitchFamily="49" charset="-128"/>
              </a:rPr>
              <a:t> </a:t>
            </a:r>
            <a:r>
              <a:rPr lang="en-US" dirty="0" err="1">
                <a:solidFill>
                  <a:srgbClr val="FF0000"/>
                </a:solidFill>
                <a:latin typeface="Times New Roman" panose="02020603050405020304" pitchFamily="18" charset="0"/>
                <a:ea typeface="MS Mincho" panose="02020609040205080304" pitchFamily="49" charset="-128"/>
              </a:rPr>
              <a:t>học</a:t>
            </a:r>
            <a:r>
              <a:rPr lang="en-US" dirty="0">
                <a:solidFill>
                  <a:srgbClr val="FF0000"/>
                </a:solidFill>
                <a:latin typeface="Times New Roman" panose="02020603050405020304" pitchFamily="18" charset="0"/>
                <a:ea typeface="MS Mincho" panose="02020609040205080304" pitchFamily="49" charset="-128"/>
              </a:rPr>
              <a:t> </a:t>
            </a:r>
            <a:r>
              <a:rPr lang="en-US" dirty="0" err="1">
                <a:solidFill>
                  <a:srgbClr val="FF0000"/>
                </a:solidFill>
                <a:latin typeface="Times New Roman" panose="02020603050405020304" pitchFamily="18" charset="0"/>
                <a:ea typeface="MS Mincho" panose="02020609040205080304" pitchFamily="49" charset="-128"/>
              </a:rPr>
              <a:t>trò</a:t>
            </a:r>
            <a:r>
              <a:rPr lang="en-US" dirty="0">
                <a:solidFill>
                  <a:srgbClr val="FF0000"/>
                </a:solidFill>
                <a:latin typeface="Times New Roman" panose="02020603050405020304" pitchFamily="18" charset="0"/>
                <a:ea typeface="MS Mincho" panose="02020609040205080304" pitchFamily="49" charset="-128"/>
              </a:rPr>
              <a:t> </a:t>
            </a:r>
            <a:r>
              <a:rPr lang="en-US" dirty="0" err="1">
                <a:solidFill>
                  <a:srgbClr val="FF0000"/>
                </a:solidFill>
                <a:latin typeface="Times New Roman" panose="02020603050405020304" pitchFamily="18" charset="0"/>
                <a:ea typeface="MS Mincho" panose="02020609040205080304" pitchFamily="49" charset="-128"/>
              </a:rPr>
              <a:t>có</a:t>
            </a:r>
            <a:r>
              <a:rPr lang="en-US" dirty="0">
                <a:solidFill>
                  <a:srgbClr val="FF0000"/>
                </a:solidFill>
                <a:latin typeface="Times New Roman" panose="02020603050405020304" pitchFamily="18" charset="0"/>
                <a:ea typeface="MS Mincho" panose="02020609040205080304" pitchFamily="49" charset="-128"/>
              </a:rPr>
              <a:t> </a:t>
            </a:r>
            <a:r>
              <a:rPr lang="en-US" dirty="0" err="1">
                <a:solidFill>
                  <a:srgbClr val="FF0000"/>
                </a:solidFill>
                <a:latin typeface="Times New Roman" panose="02020603050405020304" pitchFamily="18" charset="0"/>
                <a:ea typeface="MS Mincho" panose="02020609040205080304" pitchFamily="49" charset="-128"/>
              </a:rPr>
              <a:t>kiến</a:t>
            </a:r>
            <a:r>
              <a:rPr lang="en-US" dirty="0">
                <a:solidFill>
                  <a:srgbClr val="FF0000"/>
                </a:solidFill>
                <a:latin typeface="Times New Roman" panose="02020603050405020304" pitchFamily="18" charset="0"/>
                <a:ea typeface="MS Mincho" panose="02020609040205080304" pitchFamily="49" charset="-128"/>
              </a:rPr>
              <a:t> </a:t>
            </a:r>
            <a:r>
              <a:rPr lang="en-US" dirty="0" err="1">
                <a:solidFill>
                  <a:srgbClr val="FF0000"/>
                </a:solidFill>
                <a:latin typeface="Times New Roman" panose="02020603050405020304" pitchFamily="18" charset="0"/>
                <a:ea typeface="MS Mincho" panose="02020609040205080304" pitchFamily="49" charset="-128"/>
              </a:rPr>
              <a:t>thức</a:t>
            </a:r>
            <a:r>
              <a:rPr lang="en-US" dirty="0">
                <a:solidFill>
                  <a:srgbClr val="FF0000"/>
                </a:solidFill>
                <a:latin typeface="Times New Roman" panose="02020603050405020304" pitchFamily="18" charset="0"/>
                <a:ea typeface="MS Mincho" panose="02020609040205080304" pitchFamily="49" charset="-128"/>
              </a:rPr>
              <a:t>, </a:t>
            </a:r>
            <a:r>
              <a:rPr lang="en-US" dirty="0" err="1">
                <a:solidFill>
                  <a:srgbClr val="FF0000"/>
                </a:solidFill>
                <a:latin typeface="Times New Roman" panose="02020603050405020304" pitchFamily="18" charset="0"/>
                <a:ea typeface="MS Mincho" panose="02020609040205080304" pitchFamily="49" charset="-128"/>
              </a:rPr>
              <a:t>kĩ</a:t>
            </a:r>
            <a:r>
              <a:rPr lang="en-US" dirty="0">
                <a:solidFill>
                  <a:srgbClr val="FF0000"/>
                </a:solidFill>
                <a:latin typeface="Times New Roman" panose="02020603050405020304" pitchFamily="18" charset="0"/>
                <a:ea typeface="MS Mincho" panose="02020609040205080304" pitchFamily="49" charset="-128"/>
              </a:rPr>
              <a:t> </a:t>
            </a:r>
            <a:r>
              <a:rPr lang="en-US" dirty="0" err="1">
                <a:solidFill>
                  <a:srgbClr val="FF0000"/>
                </a:solidFill>
                <a:latin typeface="Times New Roman" panose="02020603050405020304" pitchFamily="18" charset="0"/>
                <a:ea typeface="MS Mincho" panose="02020609040205080304" pitchFamily="49" charset="-128"/>
              </a:rPr>
              <a:t>năng</a:t>
            </a:r>
            <a:r>
              <a:rPr lang="en-US" dirty="0">
                <a:solidFill>
                  <a:srgbClr val="FF0000"/>
                </a:solidFill>
                <a:latin typeface="Times New Roman" panose="02020603050405020304" pitchFamily="18" charset="0"/>
                <a:ea typeface="MS Mincho" panose="02020609040205080304" pitchFamily="49" charset="-128"/>
              </a:rPr>
              <a:t> </a:t>
            </a:r>
            <a:r>
              <a:rPr lang="en-US" dirty="0" err="1">
                <a:solidFill>
                  <a:srgbClr val="FF0000"/>
                </a:solidFill>
                <a:latin typeface="Times New Roman" panose="02020603050405020304" pitchFamily="18" charset="0"/>
                <a:ea typeface="MS Mincho" panose="02020609040205080304" pitchFamily="49" charset="-128"/>
              </a:rPr>
              <a:t>sống</a:t>
            </a:r>
            <a:r>
              <a:rPr lang="en-US" dirty="0">
                <a:solidFill>
                  <a:srgbClr val="FF0000"/>
                </a:solidFill>
                <a:latin typeface="Times New Roman" panose="02020603050405020304" pitchFamily="18" charset="0"/>
                <a:ea typeface="MS Mincho" panose="02020609040205080304" pitchFamily="49" charset="-128"/>
              </a:rPr>
              <a:t> </a:t>
            </a:r>
            <a:r>
              <a:rPr lang="en-US" dirty="0" err="1">
                <a:solidFill>
                  <a:srgbClr val="FF0000"/>
                </a:solidFill>
                <a:latin typeface="Times New Roman" panose="02020603050405020304" pitchFamily="18" charset="0"/>
                <a:ea typeface="MS Mincho" panose="02020609040205080304" pitchFamily="49" charset="-128"/>
              </a:rPr>
              <a:t>và</a:t>
            </a:r>
            <a:r>
              <a:rPr lang="en-US" dirty="0">
                <a:solidFill>
                  <a:srgbClr val="FF0000"/>
                </a:solidFill>
                <a:latin typeface="Times New Roman" panose="02020603050405020304" pitchFamily="18" charset="0"/>
                <a:ea typeface="MS Mincho" panose="02020609040205080304" pitchFamily="49" charset="-128"/>
              </a:rPr>
              <a:t> </a:t>
            </a:r>
            <a:r>
              <a:rPr lang="en-US" dirty="0" err="1">
                <a:solidFill>
                  <a:srgbClr val="FF0000"/>
                </a:solidFill>
                <a:latin typeface="Times New Roman" panose="02020603050405020304" pitchFamily="18" charset="0"/>
                <a:ea typeface="MS Mincho" panose="02020609040205080304" pitchFamily="49" charset="-128"/>
              </a:rPr>
              <a:t>bản</a:t>
            </a:r>
            <a:r>
              <a:rPr lang="en-US" dirty="0">
                <a:solidFill>
                  <a:srgbClr val="FF0000"/>
                </a:solidFill>
                <a:latin typeface="Times New Roman" panose="02020603050405020304" pitchFamily="18" charset="0"/>
                <a:ea typeface="MS Mincho" panose="02020609040205080304" pitchFamily="49" charset="-128"/>
              </a:rPr>
              <a:t> </a:t>
            </a:r>
            <a:r>
              <a:rPr lang="en-US" dirty="0" err="1">
                <a:solidFill>
                  <a:srgbClr val="FF0000"/>
                </a:solidFill>
                <a:latin typeface="Times New Roman" panose="02020603050405020304" pitchFamily="18" charset="0"/>
                <a:ea typeface="MS Mincho" panose="02020609040205080304" pitchFamily="49" charset="-128"/>
              </a:rPr>
              <a:t>lĩnh</a:t>
            </a:r>
            <a:r>
              <a:rPr lang="en-US" dirty="0">
                <a:solidFill>
                  <a:srgbClr val="FF0000"/>
                </a:solidFill>
                <a:latin typeface="Times New Roman" panose="02020603050405020304" pitchFamily="18" charset="0"/>
                <a:ea typeface="MS Mincho" panose="02020609040205080304" pitchFamily="49" charset="-128"/>
              </a:rPr>
              <a:t> </a:t>
            </a:r>
            <a:r>
              <a:rPr lang="en-US" dirty="0" err="1">
                <a:solidFill>
                  <a:srgbClr val="FF0000"/>
                </a:solidFill>
                <a:latin typeface="Times New Roman" panose="02020603050405020304" pitchFamily="18" charset="0"/>
                <a:ea typeface="MS Mincho" panose="02020609040205080304" pitchFamily="49" charset="-128"/>
              </a:rPr>
              <a:t>để</a:t>
            </a:r>
            <a:r>
              <a:rPr lang="en-US" dirty="0">
                <a:solidFill>
                  <a:srgbClr val="FF0000"/>
                </a:solidFill>
                <a:latin typeface="Times New Roman" panose="02020603050405020304" pitchFamily="18" charset="0"/>
                <a:ea typeface="MS Mincho" panose="02020609040205080304" pitchFamily="49" charset="-128"/>
              </a:rPr>
              <a:t> </a:t>
            </a:r>
            <a:r>
              <a:rPr lang="en-US" dirty="0" err="1">
                <a:solidFill>
                  <a:srgbClr val="FF0000"/>
                </a:solidFill>
                <a:latin typeface="Times New Roman" panose="02020603050405020304" pitchFamily="18" charset="0"/>
                <a:ea typeface="MS Mincho" panose="02020609040205080304" pitchFamily="49" charset="-128"/>
              </a:rPr>
              <a:t>đối</a:t>
            </a:r>
            <a:r>
              <a:rPr lang="en-US" dirty="0">
                <a:solidFill>
                  <a:srgbClr val="FF0000"/>
                </a:solidFill>
                <a:latin typeface="Times New Roman" panose="02020603050405020304" pitchFamily="18" charset="0"/>
                <a:ea typeface="MS Mincho" panose="02020609040205080304" pitchFamily="49" charset="-128"/>
              </a:rPr>
              <a:t> </a:t>
            </a:r>
            <a:r>
              <a:rPr lang="en-US" dirty="0" err="1">
                <a:solidFill>
                  <a:srgbClr val="FF0000"/>
                </a:solidFill>
                <a:latin typeface="Times New Roman" panose="02020603050405020304" pitchFamily="18" charset="0"/>
                <a:ea typeface="MS Mincho" panose="02020609040205080304" pitchFamily="49" charset="-128"/>
              </a:rPr>
              <a:t>mặt</a:t>
            </a:r>
            <a:r>
              <a:rPr lang="en-US" dirty="0">
                <a:solidFill>
                  <a:srgbClr val="FF0000"/>
                </a:solidFill>
                <a:latin typeface="Times New Roman" panose="02020603050405020304" pitchFamily="18" charset="0"/>
                <a:ea typeface="MS Mincho" panose="02020609040205080304" pitchFamily="49" charset="-128"/>
              </a:rPr>
              <a:t> </a:t>
            </a:r>
            <a:r>
              <a:rPr lang="en-US" dirty="0" err="1">
                <a:solidFill>
                  <a:srgbClr val="FF0000"/>
                </a:solidFill>
                <a:latin typeface="Times New Roman" panose="02020603050405020304" pitchFamily="18" charset="0"/>
                <a:ea typeface="MS Mincho" panose="02020609040205080304" pitchFamily="49" charset="-128"/>
              </a:rPr>
              <a:t>chông</a:t>
            </a:r>
            <a:r>
              <a:rPr lang="en-US" dirty="0">
                <a:solidFill>
                  <a:srgbClr val="FF0000"/>
                </a:solidFill>
                <a:latin typeface="Times New Roman" panose="02020603050405020304" pitchFamily="18" charset="0"/>
                <a:ea typeface="MS Mincho" panose="02020609040205080304" pitchFamily="49" charset="-128"/>
              </a:rPr>
              <a:t> gai </a:t>
            </a:r>
            <a:r>
              <a:rPr lang="en-US" dirty="0" err="1">
                <a:solidFill>
                  <a:srgbClr val="FF0000"/>
                </a:solidFill>
                <a:latin typeface="Times New Roman" panose="02020603050405020304" pitchFamily="18" charset="0"/>
                <a:ea typeface="MS Mincho" panose="02020609040205080304" pitchFamily="49" charset="-128"/>
              </a:rPr>
              <a:t>trong</a:t>
            </a:r>
            <a:r>
              <a:rPr lang="en-US" dirty="0">
                <a:solidFill>
                  <a:srgbClr val="FF0000"/>
                </a:solidFill>
                <a:latin typeface="Times New Roman" panose="02020603050405020304" pitchFamily="18" charset="0"/>
                <a:ea typeface="MS Mincho" panose="02020609040205080304" pitchFamily="49" charset="-128"/>
              </a:rPr>
              <a:t> </a:t>
            </a:r>
            <a:r>
              <a:rPr lang="en-US" dirty="0" err="1">
                <a:solidFill>
                  <a:srgbClr val="FF0000"/>
                </a:solidFill>
                <a:latin typeface="Times New Roman" panose="02020603050405020304" pitchFamily="18" charset="0"/>
                <a:ea typeface="MS Mincho" panose="02020609040205080304" pitchFamily="49" charset="-128"/>
              </a:rPr>
              <a:t>cuộc</a:t>
            </a:r>
            <a:r>
              <a:rPr lang="en-US" dirty="0">
                <a:solidFill>
                  <a:srgbClr val="FF0000"/>
                </a:solidFill>
                <a:latin typeface="Times New Roman" panose="02020603050405020304" pitchFamily="18" charset="0"/>
                <a:ea typeface="MS Mincho" panose="02020609040205080304" pitchFamily="49" charset="-128"/>
              </a:rPr>
              <a:t> </a:t>
            </a:r>
            <a:r>
              <a:rPr lang="en-US" dirty="0" err="1">
                <a:solidFill>
                  <a:srgbClr val="FF0000"/>
                </a:solidFill>
                <a:latin typeface="Times New Roman" panose="02020603050405020304" pitchFamily="18" charset="0"/>
                <a:ea typeface="MS Mincho" panose="02020609040205080304" pitchFamily="49" charset="-128"/>
              </a:rPr>
              <a:t>sống</a:t>
            </a:r>
            <a:r>
              <a:rPr lang="en-US" dirty="0">
                <a:solidFill>
                  <a:srgbClr val="FF0000"/>
                </a:solidFill>
                <a:latin typeface="Times New Roman" panose="02020603050405020304" pitchFamily="18" charset="0"/>
                <a:ea typeface="MS Mincho" panose="02020609040205080304" pitchFamily="49" charset="-128"/>
              </a:rPr>
              <a:t> </a:t>
            </a:r>
            <a:r>
              <a:rPr lang="en-US" dirty="0" err="1">
                <a:solidFill>
                  <a:srgbClr val="FF0000"/>
                </a:solidFill>
                <a:latin typeface="Times New Roman" panose="02020603050405020304" pitchFamily="18" charset="0"/>
                <a:ea typeface="MS Mincho" panose="02020609040205080304" pitchFamily="49" charset="-128"/>
              </a:rPr>
              <a:t>và</a:t>
            </a:r>
            <a:r>
              <a:rPr lang="en-US" dirty="0">
                <a:solidFill>
                  <a:srgbClr val="FF0000"/>
                </a:solidFill>
                <a:latin typeface="Times New Roman" panose="02020603050405020304" pitchFamily="18" charset="0"/>
                <a:ea typeface="MS Mincho" panose="02020609040205080304" pitchFamily="49" charset="-128"/>
              </a:rPr>
              <a:t> </a:t>
            </a:r>
            <a:r>
              <a:rPr lang="en-US" dirty="0" err="1">
                <a:solidFill>
                  <a:srgbClr val="FF0000"/>
                </a:solidFill>
                <a:latin typeface="Times New Roman" panose="02020603050405020304" pitchFamily="18" charset="0"/>
                <a:ea typeface="MS Mincho" panose="02020609040205080304" pitchFamily="49" charset="-128"/>
              </a:rPr>
              <a:t>biến</a:t>
            </a:r>
            <a:r>
              <a:rPr lang="en-US" dirty="0">
                <a:solidFill>
                  <a:srgbClr val="FF0000"/>
                </a:solidFill>
                <a:latin typeface="Times New Roman" panose="02020603050405020304" pitchFamily="18" charset="0"/>
                <a:ea typeface="MS Mincho" panose="02020609040205080304" pitchFamily="49" charset="-128"/>
              </a:rPr>
              <a:t> </a:t>
            </a:r>
            <a:r>
              <a:rPr lang="en-US" dirty="0" err="1">
                <a:solidFill>
                  <a:srgbClr val="FF0000"/>
                </a:solidFill>
                <a:latin typeface="Times New Roman" panose="02020603050405020304" pitchFamily="18" charset="0"/>
                <a:ea typeface="MS Mincho" panose="02020609040205080304" pitchFamily="49" charset="-128"/>
              </a:rPr>
              <a:t>những</a:t>
            </a:r>
            <a:r>
              <a:rPr lang="en-US" dirty="0">
                <a:solidFill>
                  <a:srgbClr val="FF0000"/>
                </a:solidFill>
                <a:latin typeface="Times New Roman" panose="02020603050405020304" pitchFamily="18" charset="0"/>
                <a:ea typeface="MS Mincho" panose="02020609040205080304" pitchFamily="49" charset="-128"/>
              </a:rPr>
              <a:t> t</a:t>
            </a:r>
            <a:r>
              <a:rPr lang="vi-VN" dirty="0">
                <a:solidFill>
                  <a:srgbClr val="FF0000"/>
                </a:solidFill>
                <a:latin typeface="Times New Roman" panose="02020603050405020304" pitchFamily="18" charset="0"/>
                <a:ea typeface="MS Mincho" panose="02020609040205080304" pitchFamily="49" charset="-128"/>
              </a:rPr>
              <a:t>hử thánh, thất bại </a:t>
            </a:r>
            <a:r>
              <a:rPr lang="en-US" dirty="0" err="1">
                <a:solidFill>
                  <a:srgbClr val="FF0000"/>
                </a:solidFill>
                <a:latin typeface="Times New Roman" panose="02020603050405020304" pitchFamily="18" charset="0"/>
                <a:ea typeface="MS Mincho" panose="02020609040205080304" pitchFamily="49" charset="-128"/>
              </a:rPr>
              <a:t>thành</a:t>
            </a:r>
            <a:r>
              <a:rPr lang="en-US" dirty="0">
                <a:solidFill>
                  <a:srgbClr val="FF0000"/>
                </a:solidFill>
                <a:latin typeface="Times New Roman" panose="02020603050405020304" pitchFamily="18" charset="0"/>
                <a:ea typeface="MS Mincho" panose="02020609040205080304" pitchFamily="49" charset="-128"/>
              </a:rPr>
              <a:t> </a:t>
            </a:r>
            <a:r>
              <a:rPr lang="vi-VN" dirty="0">
                <a:solidFill>
                  <a:srgbClr val="FF0000"/>
                </a:solidFill>
                <a:latin typeface="Times New Roman" panose="02020603050405020304" pitchFamily="18" charset="0"/>
                <a:ea typeface="MS Mincho" panose="02020609040205080304" pitchFamily="49" charset="-128"/>
              </a:rPr>
              <a:t>bài học của sự thành công</a:t>
            </a:r>
            <a:r>
              <a:rPr lang="en-US" dirty="0">
                <a:solidFill>
                  <a:srgbClr val="FF0000"/>
                </a:solidFill>
                <a:latin typeface="Times New Roman" panose="02020603050405020304" pitchFamily="18" charset="0"/>
                <a:ea typeface="MS Mincho" panose="02020609040205080304" pitchFamily="49" charset="-128"/>
              </a:rPr>
              <a:t>.</a:t>
            </a:r>
            <a:endParaRPr lang="en-US" dirty="0">
              <a:solidFill>
                <a:srgbClr val="FF0000"/>
              </a:solidFill>
            </a:endParaRPr>
          </a:p>
          <a:p>
            <a:pPr marL="0" marR="0" indent="342900" algn="just">
              <a:lnSpc>
                <a:spcPct val="107000"/>
              </a:lnSpc>
              <a:spcBef>
                <a:spcPts val="0"/>
              </a:spcBef>
              <a:spcAft>
                <a:spcPts val="0"/>
              </a:spcAft>
            </a:pPr>
            <a:endParaRPr lang="en-US" i="1" dirty="0">
              <a:effectLst/>
              <a:latin typeface="Times New Roman" panose="02020603050405020304" pitchFamily="18" charset="0"/>
              <a:ea typeface="MS Mincho" panose="02020609040205080304" pitchFamily="49" charset="-128"/>
              <a:cs typeface="Times New Roman" panose="02020603050405020304" pitchFamily="18" charset="0"/>
            </a:endParaRPr>
          </a:p>
          <a:p>
            <a:pPr marL="0" marR="0" indent="342900" algn="just">
              <a:lnSpc>
                <a:spcPct val="107000"/>
              </a:lnSpc>
              <a:spcBef>
                <a:spcPts val="0"/>
              </a:spcBef>
              <a:spcAft>
                <a:spcPts val="0"/>
              </a:spcAft>
            </a:pPr>
            <a:endParaRPr lang="en-US" i="1" dirty="0">
              <a:latin typeface="Times New Roman" panose="02020603050405020304" pitchFamily="18" charset="0"/>
              <a:ea typeface="MS Mincho" panose="02020609040205080304" pitchFamily="49" charset="-128"/>
              <a:cs typeface="Times New Roman" panose="02020603050405020304" pitchFamily="18" charset="0"/>
            </a:endParaRPr>
          </a:p>
          <a:p>
            <a:pPr marL="0" marR="0" indent="342900" algn="just">
              <a:lnSpc>
                <a:spcPct val="107000"/>
              </a:lnSpc>
              <a:spcBef>
                <a:spcPts val="0"/>
              </a:spcBef>
              <a:spcAft>
                <a:spcPts val="0"/>
              </a:spcAft>
            </a:pP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0"/>
              </a:spcAft>
            </a:pP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8AE53255-4C81-4407-A9EE-D5AB30AF47D4}"/>
              </a:ext>
            </a:extLst>
          </p:cNvPr>
          <p:cNvSpPr txBox="1"/>
          <p:nvPr/>
        </p:nvSpPr>
        <p:spPr>
          <a:xfrm>
            <a:off x="1669774" y="4512449"/>
            <a:ext cx="5208105" cy="369332"/>
          </a:xfrm>
          <a:prstGeom prst="rect">
            <a:avLst/>
          </a:prstGeom>
          <a:noFill/>
        </p:spPr>
        <p:txBody>
          <a:bodyPr wrap="square" rtlCol="0">
            <a:spAutoFit/>
          </a:bodyPr>
          <a:lstStyle/>
          <a:p>
            <a:r>
              <a:rPr lang="en-US" sz="1800" dirty="0">
                <a:solidFill>
                  <a:srgbClr val="FF0000"/>
                </a:solidFill>
                <a:effectLst/>
                <a:latin typeface="Times New Roman" panose="02020603050405020304" pitchFamily="18" charset="0"/>
                <a:ea typeface="Calibri" panose="020F0502020204030204" pitchFamily="34" charset="0"/>
              </a:rPr>
              <a:t>- </a:t>
            </a:r>
            <a:r>
              <a:rPr lang="en-US" sz="1800" dirty="0" err="1">
                <a:solidFill>
                  <a:srgbClr val="FF0000"/>
                </a:solidFill>
                <a:effectLst/>
                <a:latin typeface="Times New Roman" panose="02020603050405020304" pitchFamily="18" charset="0"/>
                <a:ea typeface="Calibri" panose="020F0502020204030204" pitchFamily="34" charset="0"/>
              </a:rPr>
              <a:t>Phương</a:t>
            </a:r>
            <a:r>
              <a:rPr lang="en-US" sz="1800" dirty="0">
                <a:solidFill>
                  <a:srgbClr val="FF0000"/>
                </a:solidFill>
                <a:effectLst/>
                <a:latin typeface="Times New Roman" panose="02020603050405020304" pitchFamily="18" charset="0"/>
                <a:ea typeface="Calibri" panose="020F0502020204030204" pitchFamily="34" charset="0"/>
              </a:rPr>
              <a:t> </a:t>
            </a:r>
            <a:r>
              <a:rPr lang="en-US" sz="1800" dirty="0" err="1">
                <a:solidFill>
                  <a:srgbClr val="FF0000"/>
                </a:solidFill>
                <a:effectLst/>
                <a:latin typeface="Times New Roman" panose="02020603050405020304" pitchFamily="18" charset="0"/>
                <a:ea typeface="Calibri" panose="020F0502020204030204" pitchFamily="34" charset="0"/>
              </a:rPr>
              <a:t>thức</a:t>
            </a:r>
            <a:r>
              <a:rPr lang="en-US" sz="1800" dirty="0">
                <a:solidFill>
                  <a:srgbClr val="FF0000"/>
                </a:solidFill>
                <a:effectLst/>
                <a:latin typeface="Times New Roman" panose="02020603050405020304" pitchFamily="18" charset="0"/>
                <a:ea typeface="Calibri" panose="020F0502020204030204" pitchFamily="34" charset="0"/>
              </a:rPr>
              <a:t> </a:t>
            </a:r>
            <a:r>
              <a:rPr lang="en-US" sz="1800" dirty="0" err="1">
                <a:solidFill>
                  <a:srgbClr val="FF0000"/>
                </a:solidFill>
                <a:effectLst/>
                <a:latin typeface="Times New Roman" panose="02020603050405020304" pitchFamily="18" charset="0"/>
                <a:ea typeface="Calibri" panose="020F0502020204030204" pitchFamily="34" charset="0"/>
              </a:rPr>
              <a:t>biểu</a:t>
            </a:r>
            <a:r>
              <a:rPr lang="en-US" sz="1800" dirty="0">
                <a:solidFill>
                  <a:srgbClr val="FF0000"/>
                </a:solidFill>
                <a:effectLst/>
                <a:latin typeface="Times New Roman" panose="02020603050405020304" pitchFamily="18" charset="0"/>
                <a:ea typeface="Calibri" panose="020F0502020204030204" pitchFamily="34" charset="0"/>
              </a:rPr>
              <a:t> </a:t>
            </a:r>
            <a:r>
              <a:rPr lang="en-US" sz="1800" dirty="0" err="1">
                <a:solidFill>
                  <a:srgbClr val="FF0000"/>
                </a:solidFill>
                <a:effectLst/>
                <a:latin typeface="Times New Roman" panose="02020603050405020304" pitchFamily="18" charset="0"/>
                <a:ea typeface="Calibri" panose="020F0502020204030204" pitchFamily="34" charset="0"/>
              </a:rPr>
              <a:t>đạt</a:t>
            </a:r>
            <a:r>
              <a:rPr lang="en-US" sz="1800" dirty="0">
                <a:solidFill>
                  <a:srgbClr val="FF0000"/>
                </a:solidFill>
                <a:effectLst/>
                <a:latin typeface="Times New Roman" panose="02020603050405020304" pitchFamily="18" charset="0"/>
                <a:ea typeface="Calibri" panose="020F0502020204030204" pitchFamily="34" charset="0"/>
              </a:rPr>
              <a:t>: </a:t>
            </a:r>
            <a:r>
              <a:rPr lang="en-US" sz="1800" dirty="0" err="1">
                <a:solidFill>
                  <a:srgbClr val="FF0000"/>
                </a:solidFill>
                <a:effectLst/>
                <a:latin typeface="Times New Roman" panose="02020603050405020304" pitchFamily="18" charset="0"/>
                <a:ea typeface="Calibri" panose="020F0502020204030204" pitchFamily="34" charset="0"/>
              </a:rPr>
              <a:t>Nghị</a:t>
            </a:r>
            <a:r>
              <a:rPr lang="en-US" sz="1800" dirty="0">
                <a:solidFill>
                  <a:srgbClr val="FF0000"/>
                </a:solidFill>
                <a:effectLst/>
                <a:latin typeface="Times New Roman" panose="02020603050405020304" pitchFamily="18" charset="0"/>
                <a:ea typeface="Calibri" panose="020F0502020204030204" pitchFamily="34" charset="0"/>
              </a:rPr>
              <a:t> </a:t>
            </a:r>
            <a:r>
              <a:rPr lang="en-US" sz="1800" dirty="0" err="1">
                <a:solidFill>
                  <a:srgbClr val="FF0000"/>
                </a:solidFill>
                <a:effectLst/>
                <a:latin typeface="Times New Roman" panose="02020603050405020304" pitchFamily="18" charset="0"/>
                <a:ea typeface="Calibri" panose="020F0502020204030204" pitchFamily="34" charset="0"/>
              </a:rPr>
              <a:t>luận</a:t>
            </a:r>
            <a:r>
              <a:rPr lang="en-US" sz="1800" dirty="0">
                <a:solidFill>
                  <a:srgbClr val="FF0000"/>
                </a:solidFill>
                <a:effectLst/>
                <a:latin typeface="Times New Roman" panose="02020603050405020304" pitchFamily="18" charset="0"/>
                <a:ea typeface="Calibri" panose="020F0502020204030204" pitchFamily="34" charset="0"/>
              </a:rPr>
              <a:t>, </a:t>
            </a:r>
            <a:r>
              <a:rPr lang="en-US" sz="1800" dirty="0" err="1">
                <a:solidFill>
                  <a:srgbClr val="FF0000"/>
                </a:solidFill>
                <a:effectLst/>
                <a:latin typeface="Times New Roman" panose="02020603050405020304" pitchFamily="18" charset="0"/>
                <a:ea typeface="Calibri" panose="020F0502020204030204" pitchFamily="34" charset="0"/>
              </a:rPr>
              <a:t>biểu</a:t>
            </a:r>
            <a:r>
              <a:rPr lang="en-US" sz="1800" dirty="0">
                <a:solidFill>
                  <a:srgbClr val="FF0000"/>
                </a:solidFill>
                <a:effectLst/>
                <a:latin typeface="Times New Roman" panose="02020603050405020304" pitchFamily="18" charset="0"/>
                <a:ea typeface="Calibri" panose="020F0502020204030204" pitchFamily="34" charset="0"/>
              </a:rPr>
              <a:t> </a:t>
            </a:r>
            <a:r>
              <a:rPr lang="en-US" sz="1800" dirty="0" err="1">
                <a:solidFill>
                  <a:srgbClr val="FF0000"/>
                </a:solidFill>
                <a:effectLst/>
                <a:latin typeface="Times New Roman" panose="02020603050405020304" pitchFamily="18" charset="0"/>
                <a:ea typeface="Calibri" panose="020F0502020204030204" pitchFamily="34" charset="0"/>
              </a:rPr>
              <a:t>cảm</a:t>
            </a:r>
            <a:r>
              <a:rPr lang="en-US" sz="1800" dirty="0">
                <a:solidFill>
                  <a:srgbClr val="FF0000"/>
                </a:solidFill>
                <a:effectLst/>
                <a:latin typeface="Times New Roman" panose="02020603050405020304" pitchFamily="18" charset="0"/>
                <a:ea typeface="Calibri" panose="020F0502020204030204" pitchFamily="34" charset="0"/>
              </a:rPr>
              <a:t>.</a:t>
            </a:r>
            <a:endParaRPr lang="en-US" dirty="0">
              <a:solidFill>
                <a:srgbClr val="FF0000"/>
              </a:solidFill>
            </a:endParaRPr>
          </a:p>
        </p:txBody>
      </p:sp>
    </p:spTree>
    <p:extLst>
      <p:ext uri="{BB962C8B-B14F-4D97-AF65-F5344CB8AC3E}">
        <p14:creationId xmlns:p14="http://schemas.microsoft.com/office/powerpoint/2010/main" val="2097544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1" end="1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12" end="1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F9D3B6F-31D7-417E-BABF-179961A75ABD}"/>
              </a:ext>
            </a:extLst>
          </p:cNvPr>
          <p:cNvSpPr txBox="1"/>
          <p:nvPr/>
        </p:nvSpPr>
        <p:spPr>
          <a:xfrm>
            <a:off x="742122" y="384314"/>
            <a:ext cx="10972800" cy="7372980"/>
          </a:xfrm>
          <a:prstGeom prst="rect">
            <a:avLst/>
          </a:prstGeom>
          <a:noFill/>
        </p:spPr>
        <p:txBody>
          <a:bodyPr wrap="square" rtlCol="0">
            <a:spAutoFit/>
          </a:bodyPr>
          <a:lstStyle/>
          <a:p>
            <a:pPr algn="just">
              <a:lnSpc>
                <a:spcPct val="107000"/>
              </a:lnSpc>
            </a:pPr>
            <a:r>
              <a:rPr lang="pt-PT" sz="2000" b="1" dirty="0">
                <a:effectLst/>
                <a:latin typeface="Times New Roman" panose="02020603050405020304" pitchFamily="18" charset="0"/>
                <a:ea typeface="Calibri" panose="020F0502020204030204" pitchFamily="34" charset="0"/>
                <a:cs typeface="Times New Roman" panose="02020603050405020304" pitchFamily="18" charset="0"/>
              </a:rPr>
              <a:t>Câu 3 </a:t>
            </a:r>
            <a:r>
              <a:rPr lang="pt-PT" sz="2000" dirty="0">
                <a:effectLst/>
                <a:latin typeface="Times New Roman" panose="02020603050405020304" pitchFamily="18" charset="0"/>
                <a:ea typeface="Calibri" panose="020F0502020204030204" pitchFamily="34" charset="0"/>
                <a:cs typeface="Times New Roman" panose="02020603050405020304" pitchFamily="18" charset="0"/>
              </a:rPr>
              <a:t>(1,0 điểm). </a:t>
            </a:r>
            <a:r>
              <a:rPr lang="pt-PT" sz="2000" dirty="0">
                <a:solidFill>
                  <a:srgbClr val="252525"/>
                </a:solidFill>
                <a:effectLst/>
                <a:latin typeface="Times New Roman" panose="02020603050405020304" pitchFamily="18" charset="0"/>
                <a:ea typeface="Calibri" panose="020F0502020204030204" pitchFamily="34" charset="0"/>
                <a:cs typeface="Times New Roman" panose="02020603050405020304" pitchFamily="18" charset="0"/>
              </a:rPr>
              <a:t>Hiệu quả biểu đạt của </a:t>
            </a:r>
            <a:r>
              <a:rPr lang="pt-PT" sz="2000" b="1" dirty="0">
                <a:solidFill>
                  <a:srgbClr val="252525"/>
                </a:solidFill>
                <a:effectLst/>
                <a:latin typeface="Times New Roman" panose="02020603050405020304" pitchFamily="18" charset="0"/>
                <a:ea typeface="Calibri" panose="020F0502020204030204" pitchFamily="34" charset="0"/>
                <a:cs typeface="Times New Roman" panose="02020603050405020304" pitchFamily="18" charset="0"/>
              </a:rPr>
              <a:t>một</a:t>
            </a:r>
            <a:r>
              <a:rPr lang="pt-PT" sz="2000" dirty="0">
                <a:solidFill>
                  <a:srgbClr val="252525"/>
                </a:solidFill>
                <a:effectLst/>
                <a:latin typeface="Times New Roman" panose="02020603050405020304" pitchFamily="18" charset="0"/>
                <a:ea typeface="Calibri" panose="020F0502020204030204" pitchFamily="34" charset="0"/>
                <a:cs typeface="Times New Roman" panose="02020603050405020304" pitchFamily="18" charset="0"/>
              </a:rPr>
              <a:t> biện pháp tu từ được sử dụng trong câu văn:</a:t>
            </a:r>
            <a:r>
              <a:rPr lang="pt-PT" sz="2000" i="1"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000" i="1" dirty="0">
                <a:effectLst/>
                <a:latin typeface="Times New Roman" panose="02020603050405020304" pitchFamily="18" charset="0"/>
                <a:ea typeface="MS Mincho" panose="02020609040205080304" pitchFamily="49" charset="-128"/>
                <a:cs typeface="Times New Roman" panose="02020603050405020304" pitchFamily="18" charset="0"/>
              </a:rPr>
              <a:t>Con lớn dần trong vòng tay yêu thương của cô mà không hay rằng ba năm học đã sắp kết thúc.</a:t>
            </a:r>
            <a:r>
              <a:rPr lang="vi-VN" sz="2000" i="1" dirty="0">
                <a:effectLst/>
                <a:latin typeface="Times New Roman" panose="02020603050405020304" pitchFamily="18" charset="0"/>
                <a:ea typeface="Calibri" panose="020F0502020204030204" pitchFamily="34" charset="0"/>
                <a:cs typeface="Times New Roman" panose="02020603050405020304" pitchFamily="18" charset="0"/>
              </a:rPr>
              <a:t> </a:t>
            </a:r>
            <a:endParaRPr lang="pt-PT" sz="20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0"/>
              </a:spcAft>
            </a:pPr>
            <a:r>
              <a:rPr lang="en-US" sz="2000" dirty="0">
                <a:effectLst/>
                <a:latin typeface="Times New Roman" panose="02020603050405020304" pitchFamily="18" charset="0"/>
                <a:ea typeface="MS Mincho" panose="02020609040205080304" pitchFamily="49" charset="-128"/>
                <a:cs typeface="Times New Roman" panose="02020603050405020304" pitchFamily="18" charset="0"/>
              </a:rPr>
              <a:t>- </a:t>
            </a:r>
            <a:r>
              <a:rPr lang="en-US" sz="2000" b="1" dirty="0" err="1">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Biện</a:t>
            </a:r>
            <a:r>
              <a:rPr lang="en-US" sz="2000" b="1" dirty="0">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000" b="1" dirty="0" err="1">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pháp</a:t>
            </a:r>
            <a:r>
              <a:rPr lang="en-US" sz="2000" b="1" dirty="0">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000" b="1" dirty="0" err="1">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tu</a:t>
            </a:r>
            <a:r>
              <a:rPr lang="en-US" sz="2000" b="1" dirty="0">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000" b="1" dirty="0" err="1">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từ</a:t>
            </a:r>
            <a:r>
              <a:rPr lang="en-US" sz="2000" b="1" dirty="0">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000" b="1" dirty="0" err="1">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hoán</a:t>
            </a:r>
            <a:r>
              <a:rPr lang="en-US" sz="2000" b="1" dirty="0">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000" b="1" dirty="0" err="1">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dụ</a:t>
            </a:r>
            <a:r>
              <a:rPr lang="en-US" sz="2000" b="1" dirty="0">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a:t>
            </a:r>
            <a:r>
              <a:rPr lang="vi-VN" sz="2000" i="1" dirty="0">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 vòng tay yêu thương</a:t>
            </a:r>
            <a:r>
              <a:rPr lang="en-US" sz="2000" dirty="0">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a:t>
            </a:r>
            <a:endParaRPr lang="en-US" sz="20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0"/>
              </a:spcAft>
            </a:pPr>
            <a:r>
              <a:rPr lang="en-US" sz="2000" b="1" dirty="0">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000" b="1" dirty="0" err="1">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Tác</a:t>
            </a:r>
            <a:r>
              <a:rPr lang="en-US" sz="2000" b="1" dirty="0">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000" b="1" dirty="0" err="1">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dụng</a:t>
            </a:r>
            <a:r>
              <a:rPr lang="en-US" sz="2000" b="1" dirty="0">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 </a:t>
            </a:r>
            <a:endParaRPr lang="en-US" sz="20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0"/>
              </a:spcAft>
            </a:pPr>
            <a:r>
              <a:rPr lang="nl-NL" sz="20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Làm cho câu văn thêm cụ thể, sinh động, chân thực, có sức gợi hình gợi ảnh, tạo ấn tượng và tăng sức thuyết phục.</a:t>
            </a:r>
            <a:endParaRPr lang="en-US" sz="20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0"/>
              </a:spcAft>
            </a:pPr>
            <a:r>
              <a:rPr lang="nl-NL" sz="2000" dirty="0">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 Khẳng định tình cảm yêu thương ấm áp, chở che của cô dành cho học trò vô cùng thiêng liêng, cao đẹp, đồng thời thể hiện niềm xúc động và lòng biết ơn của học trò dành cho cô giáo trong ngày chia tay </a:t>
            </a:r>
            <a:endParaRPr lang="en-US" sz="20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p>
            <a:r>
              <a:rPr lang="nl-NL" sz="2000" dirty="0">
                <a:solidFill>
                  <a:srgbClr val="FF0000"/>
                </a:solidFill>
                <a:effectLst/>
                <a:latin typeface="Times New Roman" panose="02020603050405020304" pitchFamily="18" charset="0"/>
                <a:ea typeface="Calibri" panose="020F0502020204030204" pitchFamily="34" charset="0"/>
              </a:rPr>
              <a:t>+ Thể hiện thái độ tác giả ca ngợi, trân trọng tình cảm tấm lòng của cô giáo với học trò. Đồng thời tôn vinh tình thầy trò, truyền thống hiếu học và đạo lí “Uống nước nhớ nguồn” của dân tộc ta.</a:t>
            </a:r>
            <a:endParaRPr lang="pt-PT" sz="20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0"/>
              </a:spcAft>
            </a:pPr>
            <a:r>
              <a:rPr lang="pt-PT" sz="2000" b="1" dirty="0">
                <a:effectLst/>
                <a:latin typeface="Times New Roman" panose="02020603050405020304" pitchFamily="18" charset="0"/>
                <a:ea typeface="Calibri" panose="020F0502020204030204" pitchFamily="34" charset="0"/>
                <a:cs typeface="Times New Roman" panose="02020603050405020304" pitchFamily="18" charset="0"/>
              </a:rPr>
              <a:t>Câu 4 </a:t>
            </a:r>
            <a:r>
              <a:rPr lang="pt-PT" sz="2000" dirty="0">
                <a:effectLst/>
                <a:latin typeface="Times New Roman" panose="02020603050405020304" pitchFamily="18" charset="0"/>
                <a:ea typeface="Calibri" panose="020F0502020204030204" pitchFamily="34" charset="0"/>
                <a:cs typeface="Times New Roman" panose="02020603050405020304" pitchFamily="18" charset="0"/>
              </a:rPr>
              <a:t>(1,0 điểm). </a:t>
            </a:r>
            <a:r>
              <a:rPr lang="vi-VN" sz="2000" dirty="0">
                <a:solidFill>
                  <a:srgbClr val="252525"/>
                </a:solidFill>
                <a:effectLst/>
                <a:latin typeface="Times New Roman" panose="02020603050405020304" pitchFamily="18" charset="0"/>
                <a:ea typeface="Calibri" panose="020F0502020204030204" pitchFamily="34" charset="0"/>
                <a:cs typeface="Times New Roman" panose="02020603050405020304" pitchFamily="18" charset="0"/>
              </a:rPr>
              <a:t>Thông điệp em tâm đắc nhất từ đoạn trích trên là gì? Lý giải cho sự lựa chọn thông điệp đó.</a:t>
            </a:r>
            <a:endParaRPr lang="en-US" sz="2000" b="1"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pPr>
            <a:r>
              <a:rPr lang="pt-PT" sz="2000" dirty="0">
                <a:latin typeface="Times New Roman" panose="02020603050405020304" pitchFamily="18" charset="0"/>
                <a:ea typeface="Calibri" panose="020F0502020204030204" pitchFamily="34" charset="0"/>
                <a:cs typeface="Times New Roman" panose="02020603050405020304" pitchFamily="18" charset="0"/>
              </a:rPr>
              <a:t>- </a:t>
            </a:r>
            <a:r>
              <a:rPr lang="pt-PT" sz="20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Một số gợi ý cho thông điệp:</a:t>
            </a:r>
            <a:endParaRPr lang="en-US" sz="20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pPr>
            <a:r>
              <a:rPr lang="pt-PT" sz="20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Hãy luôn thể hiện lòng biết ơn thầy cô.</a:t>
            </a:r>
            <a:endParaRPr lang="en-US" sz="20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pPr>
            <a:r>
              <a:rPr lang="pt-PT" sz="20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Hãy trân trọng, giữ gìn những kỉ niệm tốt đẹp về thầy cô</a:t>
            </a:r>
            <a:endParaRPr lang="en-US" sz="20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pPr>
            <a:r>
              <a:rPr lang="pt-PT" sz="20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Hay sống theo đạo lí “Uống nước nhớ nguồn”; “Ăn quả nhớ người trồng cây”</a:t>
            </a:r>
            <a:endParaRPr lang="en-US" sz="20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pPr>
            <a:r>
              <a:rPr lang="pt-PT" dirty="0">
                <a:latin typeface="Times New Roman" panose="02020603050405020304" pitchFamily="18" charset="0"/>
                <a:ea typeface="Calibri" panose="020F0502020204030204" pitchFamily="34" charset="0"/>
                <a:cs typeface="Times New Roman" panose="02020603050405020304" pitchFamily="18" charset="0"/>
              </a:rPr>
              <a:t>...</a:t>
            </a:r>
            <a:endParaRPr lang="en-US"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pPr>
            <a:r>
              <a:rPr lang="en-US" b="1" dirty="0" err="1"/>
              <a:t>Câu</a:t>
            </a:r>
            <a:r>
              <a:rPr lang="en-US" b="1" dirty="0"/>
              <a:t> 5 </a:t>
            </a:r>
            <a:r>
              <a:rPr lang="en-US" dirty="0"/>
              <a:t>(2,0 </a:t>
            </a:r>
            <a:r>
              <a:rPr lang="en-US" dirty="0" err="1"/>
              <a:t>điểm</a:t>
            </a:r>
            <a:r>
              <a:rPr lang="en-US" dirty="0"/>
              <a:t>)</a:t>
            </a:r>
            <a:r>
              <a:rPr lang="en-US" b="1" dirty="0"/>
              <a:t>. </a:t>
            </a:r>
            <a:r>
              <a:rPr lang="en-US" dirty="0" err="1"/>
              <a:t>Từ</a:t>
            </a:r>
            <a:r>
              <a:rPr lang="en-US" dirty="0"/>
              <a:t> </a:t>
            </a:r>
            <a:r>
              <a:rPr lang="en-US" dirty="0" err="1"/>
              <a:t>tinh</a:t>
            </a:r>
            <a:r>
              <a:rPr lang="en-US" dirty="0"/>
              <a:t> </a:t>
            </a:r>
            <a:r>
              <a:rPr lang="en-US" dirty="0" err="1"/>
              <a:t>thần</a:t>
            </a:r>
            <a:r>
              <a:rPr lang="en-US" dirty="0"/>
              <a:t> </a:t>
            </a:r>
            <a:r>
              <a:rPr lang="en-US" dirty="0" err="1"/>
              <a:t>của</a:t>
            </a:r>
            <a:r>
              <a:rPr lang="en-US" dirty="0"/>
              <a:t> </a:t>
            </a:r>
            <a:r>
              <a:rPr lang="en-US" dirty="0" err="1"/>
              <a:t>phần</a:t>
            </a:r>
            <a:r>
              <a:rPr lang="en-US" dirty="0"/>
              <a:t> </a:t>
            </a:r>
            <a:r>
              <a:rPr lang="en-US" b="1" dirty="0" err="1"/>
              <a:t>Đọc</a:t>
            </a:r>
            <a:r>
              <a:rPr lang="en-US" b="1" dirty="0"/>
              <a:t> </a:t>
            </a:r>
            <a:r>
              <a:rPr lang="en-US" b="1" dirty="0" err="1"/>
              <a:t>hiểu</a:t>
            </a:r>
            <a:r>
              <a:rPr lang="en-US" dirty="0"/>
              <a:t>, </a:t>
            </a:r>
            <a:r>
              <a:rPr lang="en-US" dirty="0" err="1"/>
              <a:t>viết</a:t>
            </a:r>
            <a:r>
              <a:rPr lang="en-US" dirty="0"/>
              <a:t> </a:t>
            </a:r>
            <a:r>
              <a:rPr lang="en-US" dirty="0" err="1"/>
              <a:t>đoạn</a:t>
            </a:r>
            <a:r>
              <a:rPr lang="en-US" dirty="0"/>
              <a:t> </a:t>
            </a:r>
            <a:r>
              <a:rPr lang="en-US" dirty="0" err="1"/>
              <a:t>văn</a:t>
            </a:r>
            <a:r>
              <a:rPr lang="en-US" dirty="0"/>
              <a:t> </a:t>
            </a:r>
            <a:r>
              <a:rPr lang="en-US" dirty="0" err="1"/>
              <a:t>diễn</a:t>
            </a:r>
            <a:r>
              <a:rPr lang="en-US" dirty="0"/>
              <a:t> </a:t>
            </a:r>
            <a:r>
              <a:rPr lang="en-US" dirty="0" err="1"/>
              <a:t>dịch</a:t>
            </a:r>
            <a:r>
              <a:rPr lang="en-US" dirty="0"/>
              <a:t> (</a:t>
            </a:r>
            <a:r>
              <a:rPr lang="en-US" dirty="0" err="1"/>
              <a:t>khoảng</a:t>
            </a:r>
            <a:r>
              <a:rPr lang="en-US" dirty="0"/>
              <a:t> 200 </a:t>
            </a:r>
            <a:r>
              <a:rPr lang="en-US" dirty="0" err="1"/>
              <a:t>chữ</a:t>
            </a:r>
            <a:r>
              <a:rPr lang="en-US" dirty="0"/>
              <a:t>), </a:t>
            </a:r>
            <a:r>
              <a:rPr lang="en-US" dirty="0" err="1"/>
              <a:t>trình</a:t>
            </a:r>
            <a:r>
              <a:rPr lang="en-US" dirty="0"/>
              <a:t> </a:t>
            </a:r>
            <a:r>
              <a:rPr lang="en-US" dirty="0" err="1"/>
              <a:t>bày</a:t>
            </a:r>
            <a:r>
              <a:rPr lang="en-US" dirty="0"/>
              <a:t> </a:t>
            </a:r>
            <a:r>
              <a:rPr lang="vi-VN" dirty="0"/>
              <a:t>suy nghĩ về lòng biết ơn.</a:t>
            </a:r>
            <a:endParaRPr lang="en-US" dirty="0"/>
          </a:p>
          <a:p>
            <a:pPr marL="0" marR="0" algn="just">
              <a:lnSpc>
                <a:spcPct val="107000"/>
              </a:lnSpc>
              <a:spcBef>
                <a:spcPts val="0"/>
              </a:spcBef>
              <a:spcAft>
                <a:spcPts val="0"/>
              </a:spcAft>
            </a:pPr>
            <a:endParaRPr lang="en-US" b="1" dirty="0">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0"/>
              </a:spcAft>
            </a:pPr>
            <a:endParaRPr lang="en-US" sz="18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0"/>
              </a:spcAft>
            </a:pPr>
            <a:endParaRPr lang="en-US" b="1" dirty="0">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0"/>
              </a:spcAft>
            </a:pPr>
            <a:endParaRPr lang="en-US" sz="1800" b="1"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55696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ECF407E-2FEC-4298-B85A-C4281003FB37}"/>
              </a:ext>
            </a:extLst>
          </p:cNvPr>
          <p:cNvSpPr txBox="1"/>
          <p:nvPr/>
        </p:nvSpPr>
        <p:spPr>
          <a:xfrm>
            <a:off x="834887" y="185530"/>
            <a:ext cx="9541565" cy="5993307"/>
          </a:xfrm>
          <a:prstGeom prst="rect">
            <a:avLst/>
          </a:prstGeom>
          <a:noFill/>
        </p:spPr>
        <p:txBody>
          <a:bodyPr wrap="square" rtlCol="0">
            <a:spAutoFit/>
          </a:bodyPr>
          <a:lstStyle/>
          <a:p>
            <a:pPr marL="0" marR="0" algn="just">
              <a:lnSpc>
                <a:spcPct val="107000"/>
              </a:lnSpc>
              <a:spcBef>
                <a:spcPts val="0"/>
              </a:spcBef>
              <a:spcAft>
                <a:spcPts val="0"/>
              </a:spcAft>
            </a:pPr>
            <a:r>
              <a:rPr lang="nl-NL" sz="2400" dirty="0">
                <a:effectLst/>
                <a:latin typeface="Times New Roman" panose="02020603050405020304" pitchFamily="18" charset="0"/>
                <a:ea typeface="Calibri" panose="020F0502020204030204" pitchFamily="34" charset="0"/>
                <a:cs typeface="Times New Roman" panose="02020603050405020304" pitchFamily="18" charset="0"/>
              </a:rPr>
              <a:t>1. </a:t>
            </a:r>
            <a:r>
              <a:rPr lang="nl-NL" sz="2400" b="1" dirty="0">
                <a:effectLst/>
                <a:latin typeface="Times New Roman" panose="02020603050405020304" pitchFamily="18" charset="0"/>
                <a:ea typeface="Calibri" panose="020F0502020204030204" pitchFamily="34" charset="0"/>
                <a:cs typeface="Times New Roman" panose="02020603050405020304" pitchFamily="18" charset="0"/>
              </a:rPr>
              <a:t>Nêu vấn đề: </a:t>
            </a:r>
            <a:r>
              <a:rPr lang="nl-NL" sz="2400" dirty="0">
                <a:effectLst/>
                <a:latin typeface="Times New Roman" panose="02020603050405020304" pitchFamily="18" charset="0"/>
                <a:ea typeface="Calibri" panose="020F0502020204030204" pitchFamily="34" charset="0"/>
                <a:cs typeface="Times New Roman" panose="02020603050405020304" pitchFamily="18" charset="0"/>
              </a:rPr>
              <a:t>Lòng biết ơn là đạo lí tốt đẹp và vai trò quan trong trong cuộc sống</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0"/>
              </a:spcAft>
            </a:pPr>
            <a:r>
              <a:rPr lang="nl-NL" sz="2400" b="1" dirty="0">
                <a:effectLst/>
                <a:latin typeface="Times New Roman" panose="02020603050405020304" pitchFamily="18" charset="0"/>
                <a:ea typeface="Calibri" panose="020F0502020204030204" pitchFamily="34" charset="0"/>
                <a:cs typeface="Times New Roman" panose="02020603050405020304" pitchFamily="18" charset="0"/>
              </a:rPr>
              <a:t>2. Bàn luận </a:t>
            </a:r>
            <a:r>
              <a:rPr lang="nl-NL" sz="2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0"/>
              </a:spcAft>
            </a:pPr>
            <a:r>
              <a:rPr lang="nl-NL"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nl-NL" sz="2400" b="1" i="1" dirty="0">
                <a:effectLst/>
                <a:latin typeface="Times New Roman" panose="02020603050405020304" pitchFamily="18" charset="0"/>
                <a:ea typeface="Calibri" panose="020F0502020204030204" pitchFamily="34" charset="0"/>
                <a:cs typeface="Times New Roman" panose="02020603050405020304" pitchFamily="18" charset="0"/>
              </a:rPr>
              <a:t>Giải thích </a:t>
            </a:r>
            <a:r>
              <a:rPr lang="nl-NL" sz="2400" dirty="0">
                <a:effectLst/>
                <a:latin typeface="Times New Roman" panose="02020603050405020304" pitchFamily="18" charset="0"/>
                <a:ea typeface="Calibri" panose="020F0502020204030204" pitchFamily="34" charset="0"/>
                <a:cs typeface="Times New Roman" panose="02020603050405020304" pitchFamily="18" charset="0"/>
              </a:rPr>
              <a:t>: “Lòng biết ơn ” là ghi nhớ công lao của người có công với mình, giúp đỡ mình, làm ra thành quả cho mình hưởng thụ.</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0"/>
              </a:spcAft>
            </a:pPr>
            <a:r>
              <a:rPr lang="nl-NL" sz="2400" dirty="0">
                <a:effectLst/>
                <a:latin typeface="Times New Roman" panose="02020603050405020304" pitchFamily="18" charset="0"/>
                <a:ea typeface="Calibri" panose="020F0502020204030204" pitchFamily="34" charset="0"/>
                <a:cs typeface="Times New Roman" panose="02020603050405020304" pitchFamily="18" charset="0"/>
              </a:rPr>
              <a:t>- Biểu hiện: bằng lời “ cảm ơn”, bằng tư tưởng, tình cảm, bằng việc làm, hành hành động đền đáp.</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0"/>
              </a:spcAft>
            </a:pPr>
            <a:r>
              <a:rPr lang="nl-NL" sz="2400" b="1" i="1" dirty="0">
                <a:effectLst/>
                <a:latin typeface="Times New Roman" panose="02020603050405020304" pitchFamily="18" charset="0"/>
                <a:ea typeface="Calibri" panose="020F0502020204030204" pitchFamily="34" charset="0"/>
                <a:cs typeface="Times New Roman" panose="02020603050405020304" pitchFamily="18" charset="0"/>
              </a:rPr>
              <a:t>- Ý nghĩa của lòng biết ơn :</a:t>
            </a:r>
            <a:endParaRPr lang="en-US" sz="2400" b="1" i="1"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0"/>
              </a:spcAft>
            </a:pPr>
            <a:r>
              <a:rPr lang="nl-NL" sz="2400" dirty="0">
                <a:effectLst/>
                <a:latin typeface="Times New Roman" panose="02020603050405020304" pitchFamily="18" charset="0"/>
                <a:ea typeface="Calibri" panose="020F0502020204030204" pitchFamily="34" charset="0"/>
                <a:cs typeface="Times New Roman" panose="02020603050405020304" pitchFamily="18" charset="0"/>
              </a:rPr>
              <a:t>+ Cần phải có lòng biết ơn vì không có cái gì tự nhiên mà có: biết ơn cha mẹ, thầy cô, người có công với nước, người làm ra sản phẩm cho ta hưởng thụ….</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0"/>
              </a:spcAft>
            </a:pPr>
            <a:r>
              <a:rPr lang="nl-NL" sz="2400" dirty="0">
                <a:effectLst/>
                <a:latin typeface="Times New Roman" panose="02020603050405020304" pitchFamily="18" charset="0"/>
                <a:ea typeface="Calibri" panose="020F0502020204030204" pitchFamily="34" charset="0"/>
                <a:cs typeface="Times New Roman" panose="02020603050405020304" pitchFamily="18" charset="0"/>
              </a:rPr>
              <a:t>+ Lòng biết ơn biểu hiện bằng việc làm góp phần làm cho xã hội tốt đẹp ( trở thành con ngoan trò giỏi, có năng lực cống hiến cho xã hội…).</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0"/>
              </a:spcAft>
            </a:pPr>
            <a:r>
              <a:rPr lang="nl-NL" sz="2400" dirty="0">
                <a:effectLst/>
                <a:latin typeface="Times New Roman" panose="02020603050405020304" pitchFamily="18" charset="0"/>
                <a:ea typeface="Calibri" panose="020F0502020204030204" pitchFamily="34" charset="0"/>
                <a:cs typeface="Times New Roman" panose="02020603050405020304" pitchFamily="18" charset="0"/>
              </a:rPr>
              <a:t>+ Có lòng biết ơn là có nhân cách tốt được quí trọng, được giúp đỡ.</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0"/>
              </a:spcAft>
            </a:pPr>
            <a:r>
              <a:rPr lang="nl-NL" sz="2400" dirty="0">
                <a:effectLst/>
                <a:latin typeface="Times New Roman" panose="02020603050405020304" pitchFamily="18" charset="0"/>
                <a:ea typeface="Calibri" panose="020F0502020204030204" pitchFamily="34" charset="0"/>
                <a:cs typeface="Times New Roman" panose="02020603050405020304" pitchFamily="18" charset="0"/>
              </a:rPr>
              <a:t>+ Là giữ gìn và phát huy đạo lí “uống nước nhớ nguồn” của dân tộc.</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08733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childTnLst>
                                </p:cTn>
                              </p:par>
                              <p:par>
                                <p:cTn id="12" presetID="1" presetClass="entr" presetSubtype="0" fill="hold" nodeType="withEffect">
                                  <p:stCondLst>
                                    <p:cond delay="0"/>
                                  </p:stCondLst>
                                  <p:childTnLst>
                                    <p:set>
                                      <p:cBhvr>
                                        <p:cTn id="13"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4">
                                            <p:txEl>
                                              <p:pRg st="4" end="4"/>
                                            </p:txEl>
                                          </p:spTgt>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4">
                                            <p:txEl>
                                              <p:pRg st="6" end="6"/>
                                            </p:txEl>
                                          </p:spTgt>
                                        </p:tgtEl>
                                        <p:attrNameLst>
                                          <p:attrName>style.visibility</p:attrName>
                                        </p:attrNameLst>
                                      </p:cBhvr>
                                      <p:to>
                                        <p:strVal val="visible"/>
                                      </p:to>
                                    </p:set>
                                    <p:animEffect transition="in" filter="fade">
                                      <p:cBhvr>
                                        <p:cTn id="24" dur="500"/>
                                        <p:tgtEl>
                                          <p:spTgt spid="4">
                                            <p:txEl>
                                              <p:pRg st="6" end="6"/>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4">
                                            <p:txEl>
                                              <p:pRg st="7" end="7"/>
                                            </p:txEl>
                                          </p:spTgt>
                                        </p:tgtEl>
                                        <p:attrNameLst>
                                          <p:attrName>style.visibility</p:attrName>
                                        </p:attrNameLst>
                                      </p:cBhvr>
                                      <p:to>
                                        <p:strVal val="visible"/>
                                      </p:to>
                                    </p:set>
                                    <p:animEffect transition="in" filter="fade">
                                      <p:cBhvr>
                                        <p:cTn id="27" dur="500"/>
                                        <p:tgtEl>
                                          <p:spTgt spid="4">
                                            <p:txEl>
                                              <p:pRg st="7" end="7"/>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4">
                                            <p:txEl>
                                              <p:pRg st="8" end="8"/>
                                            </p:txEl>
                                          </p:spTgt>
                                        </p:tgtEl>
                                        <p:attrNameLst>
                                          <p:attrName>style.visibility</p:attrName>
                                        </p:attrNameLst>
                                      </p:cBhvr>
                                      <p:to>
                                        <p:strVal val="visible"/>
                                      </p:to>
                                    </p:set>
                                    <p:animEffect transition="in" filter="fade">
                                      <p:cBhvr>
                                        <p:cTn id="30"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8381109-0B47-41A5-972E-49ED29DE7F8A}"/>
              </a:ext>
            </a:extLst>
          </p:cNvPr>
          <p:cNvSpPr txBox="1"/>
          <p:nvPr/>
        </p:nvSpPr>
        <p:spPr>
          <a:xfrm>
            <a:off x="649357" y="1099930"/>
            <a:ext cx="11714921" cy="4018216"/>
          </a:xfrm>
          <a:prstGeom prst="rect">
            <a:avLst/>
          </a:prstGeom>
          <a:noFill/>
        </p:spPr>
        <p:txBody>
          <a:bodyPr wrap="square" rtlCol="0">
            <a:spAutoFit/>
          </a:bodyPr>
          <a:lstStyle/>
          <a:p>
            <a:pPr marL="0" marR="0" algn="just">
              <a:lnSpc>
                <a:spcPct val="107000"/>
              </a:lnSpc>
              <a:spcBef>
                <a:spcPts val="0"/>
              </a:spcBef>
              <a:spcAft>
                <a:spcPts val="0"/>
              </a:spcAft>
            </a:pPr>
            <a:r>
              <a:rPr lang="nl-NL" sz="2400" b="1" dirty="0">
                <a:effectLst/>
                <a:latin typeface="Times New Roman" panose="02020603050405020304" pitchFamily="18" charset="0"/>
                <a:ea typeface="Calibri" panose="020F0502020204030204" pitchFamily="34" charset="0"/>
                <a:cs typeface="Times New Roman" panose="02020603050405020304" pitchFamily="18" charset="0"/>
              </a:rPr>
              <a:t>- Phản đề </a:t>
            </a:r>
            <a:r>
              <a:rPr lang="nl-NL" sz="2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0"/>
              </a:spcAft>
            </a:pPr>
            <a:r>
              <a:rPr lang="nl-NL" sz="2400" dirty="0">
                <a:effectLst/>
                <a:latin typeface="Times New Roman" panose="02020603050405020304" pitchFamily="18" charset="0"/>
                <a:ea typeface="Calibri" panose="020F0502020204030204" pitchFamily="34" charset="0"/>
                <a:cs typeface="Times New Roman" panose="02020603050405020304" pitchFamily="18" charset="0"/>
              </a:rPr>
              <a:t>+ Nếu chúng ta sống vô ơn?</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0"/>
              </a:spcAft>
            </a:pPr>
            <a:r>
              <a:rPr lang="nl-NL" sz="2400" dirty="0">
                <a:effectLst/>
                <a:latin typeface="Times New Roman" panose="02020603050405020304" pitchFamily="18" charset="0"/>
                <a:ea typeface="Calibri" panose="020F0502020204030204" pitchFamily="34" charset="0"/>
                <a:cs typeface="Times New Roman" panose="02020603050405020304" pitchFamily="18" charset="0"/>
              </a:rPr>
              <a:t>+ Hiện nay trong cuộc sống vẫn có những kẻ vô ơn, sống bạc bẽo … =&gt; Phê phán, lên án...</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0"/>
              </a:spcAft>
            </a:pPr>
            <a:r>
              <a:rPr lang="nl-NL" sz="2400" b="1" dirty="0">
                <a:effectLst/>
                <a:latin typeface="Times New Roman" panose="02020603050405020304" pitchFamily="18" charset="0"/>
                <a:ea typeface="Calibri" panose="020F0502020204030204" pitchFamily="34" charset="0"/>
                <a:cs typeface="Times New Roman" panose="02020603050405020304" pitchFamily="18" charset="0"/>
              </a:rPr>
              <a:t>3. Bài học nhận thức và hành động :</a:t>
            </a:r>
            <a:endParaRPr lang="en-US" sz="24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0"/>
              </a:spcAft>
            </a:pPr>
            <a:r>
              <a:rPr lang="nl-NL" sz="2400" dirty="0">
                <a:effectLst/>
                <a:latin typeface="Times New Roman" panose="02020603050405020304" pitchFamily="18" charset="0"/>
                <a:ea typeface="Calibri" panose="020F0502020204030204" pitchFamily="34" charset="0"/>
                <a:cs typeface="Times New Roman" panose="02020603050405020304" pitchFamily="18" charset="0"/>
              </a:rPr>
              <a:t>+Nhận thức lòng biết ơn là phẩm chất tốt, cần phải có lòng biết ơn.</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0"/>
              </a:spcAft>
            </a:pPr>
            <a:r>
              <a:rPr lang="nl-NL" sz="2400" dirty="0">
                <a:effectLst/>
                <a:latin typeface="Times New Roman" panose="02020603050405020304" pitchFamily="18" charset="0"/>
                <a:ea typeface="Calibri" panose="020F0502020204030204" pitchFamily="34" charset="0"/>
                <a:cs typeface="Times New Roman" panose="02020603050405020304" pitchFamily="18" charset="0"/>
              </a:rPr>
              <a:t>+Phải có lời “cám ơn” khi được người khác giúp đỡ mình.</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0"/>
              </a:spcAft>
            </a:pPr>
            <a:r>
              <a:rPr lang="nl-NL" sz="2400" dirty="0">
                <a:effectLst/>
                <a:latin typeface="Times New Roman" panose="02020603050405020304" pitchFamily="18" charset="0"/>
                <a:ea typeface="Calibri" panose="020F0502020204030204" pitchFamily="34" charset="0"/>
                <a:cs typeface="Times New Roman" panose="02020603050405020304" pitchFamily="18" charset="0"/>
              </a:rPr>
              <a:t>+Phải rèn luyện đạo đức, học tập tốt để đáp lại công ơn của cha mẹ, thầy cô.</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0"/>
              </a:spcAft>
            </a:pPr>
            <a:r>
              <a:rPr lang="nl-NL" sz="2400" dirty="0">
                <a:effectLst/>
                <a:latin typeface="Times New Roman" panose="02020603050405020304" pitchFamily="18" charset="0"/>
                <a:ea typeface="Calibri" panose="020F0502020204030204" pitchFamily="34" charset="0"/>
                <a:cs typeface="Times New Roman" panose="02020603050405020304" pitchFamily="18" charset="0"/>
              </a:rPr>
              <a:t>+Học tập tốt, có kiến thức để cống hiến cho xã hội, để đền đáp công lao người có công với nước.</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nl-NL" sz="2400" dirty="0">
                <a:effectLst/>
                <a:latin typeface="Times New Roman" panose="02020603050405020304" pitchFamily="18" charset="0"/>
                <a:ea typeface="Calibri" panose="020F0502020204030204" pitchFamily="34" charset="0"/>
              </a:rPr>
              <a:t>- Liên hệ bản thân em…</a:t>
            </a:r>
            <a:endParaRPr lang="en-US" sz="2400" dirty="0"/>
          </a:p>
        </p:txBody>
      </p:sp>
    </p:spTree>
    <p:extLst>
      <p:ext uri="{BB962C8B-B14F-4D97-AF65-F5344CB8AC3E}">
        <p14:creationId xmlns:p14="http://schemas.microsoft.com/office/powerpoint/2010/main" val="3992591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1000"/>
                                        <p:tgtEl>
                                          <p:spTgt spid="4">
                                            <p:txEl>
                                              <p:pRg st="2" end="2"/>
                                            </p:txEl>
                                          </p:spTgt>
                                        </p:tgtEl>
                                      </p:cBhvr>
                                    </p:animEffect>
                                    <p:anim calcmode="lin" valueType="num">
                                      <p:cBhvr>
                                        <p:cTn id="13"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anim calcmode="lin" valueType="num">
                                      <p:cBhvr additive="base">
                                        <p:cTn id="19"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5" end="5"/>
                                            </p:txEl>
                                          </p:spTgt>
                                        </p:tgtEl>
                                        <p:attrNameLst>
                                          <p:attrName>style.visibility</p:attrName>
                                        </p:attrNameLst>
                                      </p:cBhvr>
                                      <p:to>
                                        <p:strVal val="visible"/>
                                      </p:to>
                                    </p:set>
                                    <p:anim calcmode="lin" valueType="num">
                                      <p:cBhvr additive="base">
                                        <p:cTn id="25"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4">
                                            <p:txEl>
                                              <p:pRg st="6" end="6"/>
                                            </p:txEl>
                                          </p:spTgt>
                                        </p:tgtEl>
                                        <p:attrNameLst>
                                          <p:attrName>style.visibility</p:attrName>
                                        </p:attrNameLst>
                                      </p:cBhvr>
                                      <p:to>
                                        <p:strVal val="visible"/>
                                      </p:to>
                                    </p:set>
                                    <p:anim calcmode="lin" valueType="num">
                                      <p:cBhvr additive="base">
                                        <p:cTn id="29"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4">
                                            <p:txEl>
                                              <p:pRg st="6" end="6"/>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4">
                                            <p:txEl>
                                              <p:pRg st="7" end="7"/>
                                            </p:txEl>
                                          </p:spTgt>
                                        </p:tgtEl>
                                        <p:attrNameLst>
                                          <p:attrName>style.visibility</p:attrName>
                                        </p:attrNameLst>
                                      </p:cBhvr>
                                      <p:to>
                                        <p:strVal val="visible"/>
                                      </p:to>
                                    </p:set>
                                    <p:anim calcmode="lin" valueType="num">
                                      <p:cBhvr additive="base">
                                        <p:cTn id="33"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anim calcmode="lin" valueType="num">
                                      <p:cBhvr additive="base">
                                        <p:cTn id="39"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4">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D28E33F-1667-4809-B1FE-885965BE4F5A}"/>
              </a:ext>
            </a:extLst>
          </p:cNvPr>
          <p:cNvSpPr txBox="1"/>
          <p:nvPr/>
        </p:nvSpPr>
        <p:spPr>
          <a:xfrm>
            <a:off x="901148" y="410817"/>
            <a:ext cx="10389703" cy="6247864"/>
          </a:xfrm>
          <a:prstGeom prst="rect">
            <a:avLst/>
          </a:prstGeom>
          <a:noFill/>
        </p:spPr>
        <p:txBody>
          <a:bodyPr wrap="square" rtlCol="0">
            <a:spAutoFit/>
          </a:bodyPr>
          <a:lstStyle/>
          <a:p>
            <a:pPr marL="0" marR="0" algn="just">
              <a:spcBef>
                <a:spcPts val="0"/>
              </a:spcBef>
              <a:spcAft>
                <a:spcPts val="0"/>
              </a:spcAft>
            </a:pPr>
            <a:r>
              <a:rPr lang="pt-BR" sz="2000" b="1" dirty="0">
                <a:solidFill>
                  <a:srgbClr val="000000"/>
                </a:solidFill>
                <a:effectLst/>
                <a:latin typeface="Times New Roman" panose="02020603050405020304" pitchFamily="18" charset="0"/>
                <a:ea typeface="Times New Roman" panose="02020603050405020304" pitchFamily="18" charset="0"/>
              </a:rPr>
              <a:t>Đề số 2</a:t>
            </a:r>
            <a:r>
              <a:rPr lang="en-US" sz="2000" dirty="0">
                <a:latin typeface="Times New Roman" panose="02020603050405020304" pitchFamily="18" charset="0"/>
                <a:ea typeface="Times New Roman" panose="02020603050405020304" pitchFamily="18" charset="0"/>
              </a:rPr>
              <a:t>: </a:t>
            </a:r>
            <a:r>
              <a:rPr lang="pt-BR" sz="2000" b="1" dirty="0">
                <a:solidFill>
                  <a:srgbClr val="000000"/>
                </a:solidFill>
                <a:effectLst/>
                <a:latin typeface="Times New Roman" panose="02020603050405020304" pitchFamily="18" charset="0"/>
                <a:ea typeface="Times New Roman" panose="02020603050405020304" pitchFamily="18" charset="0"/>
              </a:rPr>
              <a:t>Cho đoạn trích:</a:t>
            </a:r>
            <a:endParaRPr lang="en-US" sz="20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r>
              <a:rPr lang="pt-BR" sz="2000" i="1" dirty="0">
                <a:solidFill>
                  <a:srgbClr val="000000"/>
                </a:solidFill>
                <a:effectLst/>
                <a:latin typeface="Times New Roman" panose="02020603050405020304" pitchFamily="18" charset="0"/>
                <a:ea typeface="Times New Roman" panose="02020603050405020304" pitchFamily="18" charset="0"/>
              </a:rPr>
              <a:t>	"Cô là con gái thứ 20 trong một gia đình có 22 người con. Cô sinh thiếu tháng nên mọi người nghĩ cô khó mà sống được. Nhưng cô vẫn sống. Năm lên 4, cô bị viêm phổi và sốt phát ban. Sau đó cô bị liệt và phải dùng gậy chống để di chuyển. Năm 9 tuổi, cô bỏ gậy và bắt đầu tự đi. 13 tuổi, cô có thể đi lại bình thường và quyết định trở thành một vận động viên điền kinh. Cô tham gia vào một cuộc thi chạy và về cuối cùng. Những năm sau, cô đều tham dự vào tất cả các cuộc thi và đều về cuối. Cô vẫn tiếp tục theo đuổi giấc mơ mặc dù mọi người khuyên cô nên từ bỏ. Rồi cô giành chiến thắng trong một cuộc thi. Từ đó cô luôn chiến thắng trong tất cả các cuộc thi mà cô tham gia. Cô đã giành 3 huy chương vàng Olympic. Cô là Wilma Rudolph - "con linh dương đen" của điền kinh thế giới.</a:t>
            </a:r>
            <a:endParaRPr lang="en-US" sz="2000" dirty="0">
              <a:effectLst/>
              <a:latin typeface="Times New Roman" panose="02020603050405020304" pitchFamily="18" charset="0"/>
              <a:ea typeface="Times New Roman" panose="02020603050405020304" pitchFamily="18" charset="0"/>
            </a:endParaRPr>
          </a:p>
          <a:p>
            <a:pPr marL="0" marR="0" algn="ctr">
              <a:spcBef>
                <a:spcPts val="0"/>
              </a:spcBef>
              <a:spcAft>
                <a:spcPts val="0"/>
              </a:spcAft>
            </a:pPr>
            <a:r>
              <a:rPr lang="pt-BR" sz="2000" dirty="0">
                <a:solidFill>
                  <a:srgbClr val="000000"/>
                </a:solidFill>
                <a:effectLst/>
                <a:latin typeface="Times New Roman" panose="02020603050405020304" pitchFamily="18" charset="0"/>
                <a:ea typeface="Times New Roman" panose="02020603050405020304" pitchFamily="18" charset="0"/>
              </a:rPr>
              <a:t>( Theo </a:t>
            </a:r>
            <a:r>
              <a:rPr lang="pt-BR" sz="2000" i="1" dirty="0">
                <a:solidFill>
                  <a:srgbClr val="000000"/>
                </a:solidFill>
                <a:effectLst/>
                <a:latin typeface="Times New Roman" panose="02020603050405020304" pitchFamily="18" charset="0"/>
                <a:ea typeface="Times New Roman" panose="02020603050405020304" pitchFamily="18" charset="0"/>
              </a:rPr>
              <a:t>"Những câu chuyện cuộc sống "</a:t>
            </a:r>
            <a:r>
              <a:rPr lang="pt-BR" sz="2000" dirty="0">
                <a:solidFill>
                  <a:srgbClr val="000000"/>
                </a:solidFill>
                <a:effectLst/>
                <a:latin typeface="Times New Roman" panose="02020603050405020304" pitchFamily="18" charset="0"/>
                <a:ea typeface="Times New Roman" panose="02020603050405020304" pitchFamily="18" charset="0"/>
              </a:rPr>
              <a:t> Nhiều tác giả, NXB Tổng hợp thành phố Hồ Chí Minh )</a:t>
            </a:r>
            <a:endParaRPr lang="en-US" sz="20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pt-BR" sz="2000" b="1" dirty="0">
                <a:solidFill>
                  <a:srgbClr val="000000"/>
                </a:solidFill>
                <a:effectLst/>
                <a:latin typeface="Times New Roman" panose="02020603050405020304" pitchFamily="18" charset="0"/>
                <a:ea typeface="Times New Roman" panose="02020603050405020304" pitchFamily="18" charset="0"/>
              </a:rPr>
              <a:t>Câu 1 (0.5 điểm) : </a:t>
            </a:r>
            <a:r>
              <a:rPr lang="pt-BR" sz="2000" dirty="0">
                <a:solidFill>
                  <a:srgbClr val="000000"/>
                </a:solidFill>
                <a:effectLst/>
                <a:latin typeface="Times New Roman" panose="02020603050405020304" pitchFamily="18" charset="0"/>
                <a:ea typeface="Times New Roman" panose="02020603050405020304" pitchFamily="18" charset="0"/>
              </a:rPr>
              <a:t>Ngôi kể và nhân vật chính của đoạn trích.</a:t>
            </a:r>
            <a:endParaRPr lang="pt-BR" sz="2000" dirty="0">
              <a:solidFill>
                <a:srgbClr val="000000"/>
              </a:solidFill>
              <a:latin typeface="Times New Roman" panose="02020603050405020304" pitchFamily="18" charset="0"/>
              <a:ea typeface="Times New Roman" panose="02020603050405020304" pitchFamily="18" charset="0"/>
            </a:endParaRPr>
          </a:p>
          <a:p>
            <a:pPr marL="0" marR="0">
              <a:spcBef>
                <a:spcPts val="0"/>
              </a:spcBef>
              <a:spcAft>
                <a:spcPts val="0"/>
              </a:spcAft>
            </a:pPr>
            <a:r>
              <a:rPr lang="pt-BR" sz="2000" b="1" dirty="0">
                <a:solidFill>
                  <a:srgbClr val="FF0000"/>
                </a:solidFill>
                <a:effectLst/>
                <a:latin typeface="Times New Roman" panose="02020603050405020304" pitchFamily="18" charset="0"/>
                <a:ea typeface="Times New Roman" panose="02020603050405020304" pitchFamily="18" charset="0"/>
              </a:rPr>
              <a:t>- Ngôi kể: Ngôi thứ ba.</a:t>
            </a:r>
          </a:p>
          <a:p>
            <a:pPr marL="0" marR="0">
              <a:spcBef>
                <a:spcPts val="0"/>
              </a:spcBef>
              <a:spcAft>
                <a:spcPts val="0"/>
              </a:spcAft>
            </a:pPr>
            <a:r>
              <a:rPr lang="pt-BR" sz="2000" b="1" dirty="0">
                <a:solidFill>
                  <a:srgbClr val="FF0000"/>
                </a:solidFill>
                <a:effectLst/>
                <a:latin typeface="Times New Roman" panose="02020603050405020304" pitchFamily="18" charset="0"/>
                <a:ea typeface="Times New Roman" panose="02020603050405020304" pitchFamily="18" charset="0"/>
              </a:rPr>
              <a:t>- Nhân vật chính: Vận động viên Wilma Rudolph</a:t>
            </a:r>
            <a:endParaRPr lang="pt-BR" sz="2000" b="1" dirty="0">
              <a:solidFill>
                <a:srgbClr val="000000"/>
              </a:solidFill>
              <a:latin typeface="Times New Roman" panose="02020603050405020304" pitchFamily="18" charset="0"/>
              <a:ea typeface="Times New Roman" panose="02020603050405020304" pitchFamily="18" charset="0"/>
            </a:endParaRPr>
          </a:p>
          <a:p>
            <a:pPr marL="0" marR="0">
              <a:spcBef>
                <a:spcPts val="0"/>
              </a:spcBef>
              <a:spcAft>
                <a:spcPts val="0"/>
              </a:spcAft>
            </a:pPr>
            <a:r>
              <a:rPr lang="pt-BR" sz="2000" b="1" dirty="0">
                <a:solidFill>
                  <a:srgbClr val="000000"/>
                </a:solidFill>
                <a:effectLst/>
                <a:latin typeface="Times New Roman" panose="02020603050405020304" pitchFamily="18" charset="0"/>
                <a:ea typeface="Times New Roman" panose="02020603050405020304" pitchFamily="18" charset="0"/>
              </a:rPr>
              <a:t>Câu 2 (0.5 điểm) : </a:t>
            </a:r>
            <a:r>
              <a:rPr lang="pt-BR" sz="2000" dirty="0">
                <a:solidFill>
                  <a:srgbClr val="000000"/>
                </a:solidFill>
                <a:effectLst/>
                <a:latin typeface="Times New Roman" panose="02020603050405020304" pitchFamily="18" charset="0"/>
                <a:ea typeface="Times New Roman" panose="02020603050405020304" pitchFamily="18" charset="0"/>
              </a:rPr>
              <a:t>Nội dung chính của đoạn trích.</a:t>
            </a:r>
          </a:p>
          <a:p>
            <a:r>
              <a:rPr lang="vi-VN" sz="2000" dirty="0">
                <a:solidFill>
                  <a:srgbClr val="FF0000"/>
                </a:solidFill>
                <a:latin typeface="+mj-lt"/>
              </a:rPr>
              <a:t> -Nội dung đoạn trích: Đoạn trích viết về vận động viên </a:t>
            </a:r>
            <a:r>
              <a:rPr lang="pt-BR" sz="2000" i="1" dirty="0">
                <a:solidFill>
                  <a:srgbClr val="FF0000"/>
                </a:solidFill>
                <a:latin typeface="+mj-lt"/>
              </a:rPr>
              <a:t>Wilma Rudolph. </a:t>
            </a:r>
            <a:r>
              <a:rPr lang="pt-BR" sz="2000" dirty="0">
                <a:solidFill>
                  <a:srgbClr val="FF0000"/>
                </a:solidFill>
                <a:latin typeface="+mj-lt"/>
              </a:rPr>
              <a:t>Bằng sự nỗ lực,bản lĩnh phi thường, cô đã mang vinh quang về cho bản thân và trở thành người truyền cảm hứng về nghị lực sống cho tất cả mọi người.</a:t>
            </a:r>
            <a:endParaRPr lang="en-US" sz="20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pt-BR" sz="2000" b="1" dirty="0">
                <a:solidFill>
                  <a:srgbClr val="000000"/>
                </a:solidFill>
                <a:effectLst/>
                <a:latin typeface="Times New Roman" panose="02020603050405020304" pitchFamily="18" charset="0"/>
                <a:ea typeface="Times New Roman" panose="02020603050405020304" pitchFamily="18" charset="0"/>
              </a:rPr>
              <a:t>Câu 3 (1.0 điểm) : </a:t>
            </a:r>
            <a:r>
              <a:rPr lang="pt-BR" sz="2000" dirty="0">
                <a:solidFill>
                  <a:srgbClr val="000000"/>
                </a:solidFill>
                <a:effectLst/>
                <a:latin typeface="Times New Roman" panose="02020603050405020304" pitchFamily="18" charset="0"/>
                <a:ea typeface="Times New Roman" panose="02020603050405020304" pitchFamily="18" charset="0"/>
              </a:rPr>
              <a:t>Phân tích tác dụng của một nét nghệ thuật đặc sắc trong câu văn: "</a:t>
            </a:r>
            <a:r>
              <a:rPr lang="pt-BR" sz="2000" i="1" dirty="0">
                <a:solidFill>
                  <a:srgbClr val="000000"/>
                </a:solidFill>
                <a:effectLst/>
                <a:latin typeface="Times New Roman" panose="02020603050405020304" pitchFamily="18" charset="0"/>
                <a:ea typeface="Times New Roman" panose="02020603050405020304" pitchFamily="18" charset="0"/>
              </a:rPr>
              <a:t>Cô là Wilma Rudolph - "con linh dương đen" của điền kinh thế giới.".</a:t>
            </a:r>
            <a:endParaRPr lang="en-US" sz="2000" dirty="0">
              <a:effectLst/>
              <a:latin typeface="Times New Roman" panose="02020603050405020304" pitchFamily="18" charset="0"/>
              <a:ea typeface="Times New Roman" panose="02020603050405020304" pitchFamily="18" charset="0"/>
            </a:endParaRPr>
          </a:p>
        </p:txBody>
      </p:sp>
      <p:sp>
        <p:nvSpPr>
          <p:cNvPr id="11" name="TextBox 10">
            <a:extLst>
              <a:ext uri="{FF2B5EF4-FFF2-40B4-BE49-F238E27FC236}">
                <a16:creationId xmlns:a16="http://schemas.microsoft.com/office/drawing/2014/main" id="{4412E5DD-2436-4633-AD41-1D61807250E9}"/>
              </a:ext>
            </a:extLst>
          </p:cNvPr>
          <p:cNvSpPr txBox="1"/>
          <p:nvPr/>
        </p:nvSpPr>
        <p:spPr>
          <a:xfrm>
            <a:off x="1192696" y="487680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204605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anim calcmode="lin" valueType="num">
                                      <p:cBhvr additive="base">
                                        <p:cTn id="7"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4" end="4"/>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5" end="5"/>
                                            </p:txEl>
                                          </p:spTgt>
                                        </p:tgtEl>
                                        <p:attrNameLst>
                                          <p:attrName>style.visibility</p:attrName>
                                        </p:attrNameLst>
                                      </p:cBhvr>
                                      <p:to>
                                        <p:strVal val="visible"/>
                                      </p:to>
                                    </p:set>
                                    <p:anim calcmode="lin" valueType="num">
                                      <p:cBhvr additive="base">
                                        <p:cTn id="11"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4">
                                            <p:txEl>
                                              <p:pRg st="7" end="7"/>
                                            </p:txEl>
                                          </p:spTgt>
                                        </p:tgtEl>
                                        <p:attrNameLst>
                                          <p:attrName>style.visibility</p:attrName>
                                        </p:attrNameLst>
                                      </p:cBhvr>
                                      <p:to>
                                        <p:strVal val="visible"/>
                                      </p:to>
                                    </p:set>
                                    <p:anim calcmode="lin" valueType="num">
                                      <p:cBhvr additive="base">
                                        <p:cTn id="17"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TotalTime>
  <Words>3090</Words>
  <Application>Microsoft Office PowerPoint</Application>
  <PresentationFormat>Widescreen</PresentationFormat>
  <Paragraphs>143</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Trần Thị Gấm</dc:creator>
  <cp:lastModifiedBy>Trần Thị Gấm</cp:lastModifiedBy>
  <cp:revision>8</cp:revision>
  <dcterms:created xsi:type="dcterms:W3CDTF">2021-11-24T13:57:00Z</dcterms:created>
  <dcterms:modified xsi:type="dcterms:W3CDTF">2021-11-24T14:42:48Z</dcterms:modified>
</cp:coreProperties>
</file>