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5FF62-8792-4704-846A-3BAE43BFB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476BC2-A6CF-40F2-909F-8C4026FFDF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7DD29-8CDD-43CE-BE83-7E411E826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B02381-5C2C-42EF-9AF0-182A1BBD6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517B3-46E2-45A5-B1EC-6147E4908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97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A64DA-34BA-4D90-8094-0AFD429BE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E5D67F-27C7-46B7-A461-579CA05713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0C312-6FD7-4038-9C3C-F180B6B02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74554-C296-4D0F-B97C-764830FDA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2CC5C-C2CC-4242-8731-61BE3E45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7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6BB6FD-E9D0-4650-A017-AD0484FE72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33A3E1-187C-4D9D-A9D8-370E7B1A2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D015C-D5ED-4AB5-8204-593B9F885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1AB0A-E35D-4F29-ACC6-9DC22579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5B5F8-9E95-4755-910B-C535CFE43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18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32D24-159A-46D5-A871-2E98F5620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405789-01E6-4F40-A24B-77EA3B479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842AB-0CFA-4D71-B81A-93A3AE5AB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ADDBD-8AC5-4B80-B61C-0DFAFBA7B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8494F-A678-4CE3-B1CF-0D9E8F163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6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4AFE8-F2A9-4CD7-B40C-36694D9C1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D3A135-C9EF-4763-BA48-8F19246FA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4156C-7AC1-4DFF-960F-258C7ABD3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39AF4-DF73-4E14-A6FC-4D77DA1E8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308F3-55B7-4842-B24F-FABF42C71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20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21826-9D45-4318-B025-62E727A7A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082E5-E43F-4EDE-8D93-015893A0D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3E270-6BF2-4E23-B814-AB7211DD4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D5CC29-1CA8-4293-B172-D8D95562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3854E-87FF-4DD0-B600-283428889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F4CEE-8118-459E-AE34-1ED3F6E67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6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96993-B5E6-4ADC-AF92-892B1196D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29CB7-BD6B-43E0-929A-F8EEF4C18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A8289B-E053-461B-80A0-8F3337BBAC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EBE039-BCD1-4A71-BC54-D28B3CD2DD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643512-F796-49A4-9436-872837EB3F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482E64-692E-4684-969F-5F04C5AC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A4233B-B6F9-48F2-A7CA-9867ED02E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822C9E-4B10-4617-A994-075672724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99E15-5A39-4522-B925-ECB19E01A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1AD445-1DC3-4EB0-A721-407F61D29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7CB6D4-7386-4309-99BB-C21EC7D05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CAFD56-F084-424E-91C1-8D3471BA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65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347C14-8971-4C31-9E02-189715AF7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77C35F-A706-4619-BEA5-8EAE86863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CCE094-028B-4FF7-90F7-F30E446B3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73477-D43D-4A2F-9026-4757FD88D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FB77E-D2FD-409B-9F65-CB6F73BCB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929DA-6B6D-433E-B5CB-4409B6662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7D91-B7BF-4829-9317-263DEA297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0CACAD-BF1D-4AB2-BE41-187619624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6C2EBD-74A9-4ADA-B38A-B7E64F607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C66F4-DEBA-42A4-BCC0-1A8D9EEBB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C19D2-56FF-4CBF-8621-F75DB0143E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08E7DE-6A74-463A-8B53-2E8A2A8160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79CBF4-3010-49D6-B9ED-A459E490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ABF40-0837-405B-A80C-4E30E5D6A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4730B7-CBB4-41EC-AE8C-1B4441F20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2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70D243-BF23-4447-B118-D1B8D3B5C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409EDD-1DF3-4616-AD25-574E82807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7FF50-A6A5-4496-9DBD-2A8A22BC7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E5189-183A-4B19-ACBC-AA1592AD000F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0D635-B0D7-4D2C-A39B-033896C4B6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7060D-FE34-446B-ADDA-0BB0324F5C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F3D20-AD4F-40B6-9901-E8162E1FF0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13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vi.wikipedia.org/wiki/Th%E1%BB%83_lo%E1%BA%A1i:Truy%E1%BB%87n_trinh_th%C3%A1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F2DFB1B-FE24-413F-A712-8416AA11A9BD}"/>
              </a:ext>
            </a:extLst>
          </p:cNvPr>
          <p:cNvSpPr txBox="1"/>
          <p:nvPr/>
        </p:nvSpPr>
        <p:spPr>
          <a:xfrm>
            <a:off x="2570922" y="726677"/>
            <a:ext cx="6096000" cy="46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304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88,89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TRINH THÁM</a:t>
            </a:r>
            <a:endParaRPr lang="en-US" sz="24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B7E6F6-B0D5-438C-A3AA-7B5226C6CA00}"/>
              </a:ext>
            </a:extLst>
          </p:cNvPr>
          <p:cNvSpPr txBox="1"/>
          <p:nvPr/>
        </p:nvSpPr>
        <p:spPr>
          <a:xfrm>
            <a:off x="371062" y="1294318"/>
            <a:ext cx="6096000" cy="306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560"/>
              </a:lnSpc>
              <a:spcBef>
                <a:spcPts val="0"/>
              </a:spcBef>
              <a:spcAft>
                <a:spcPts val="1275"/>
              </a:spcAft>
            </a:pPr>
            <a:r>
              <a:rPr lang="vi-VN" sz="2000" b="1" u="sng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I.Tìm hiểu về truyện trinh thám</a:t>
            </a:r>
            <a:r>
              <a:rPr lang="en-US" sz="1800" b="1" u="sng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C3735C3-8F17-4488-8CDC-6953CA765F4B}"/>
              </a:ext>
            </a:extLst>
          </p:cNvPr>
          <p:cNvSpPr txBox="1"/>
          <p:nvPr/>
        </p:nvSpPr>
        <p:spPr>
          <a:xfrm>
            <a:off x="371062" y="1571951"/>
            <a:ext cx="108932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1300" u="sng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vi-VN" sz="2000" u="sng" dirty="0">
                <a:solidFill>
                  <a:srgbClr val="31313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b="1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Truyện</a:t>
            </a:r>
            <a:r>
              <a:rPr lang="en-US" sz="2000" b="1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 </a:t>
            </a:r>
            <a:r>
              <a:rPr lang="en-US" sz="2000" b="1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trinh</a:t>
            </a:r>
            <a:r>
              <a:rPr lang="en-US" sz="2000" b="1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 </a:t>
            </a:r>
            <a:r>
              <a:rPr lang="en-US" sz="2000" b="1" u="none" strike="noStrike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thám</a:t>
            </a:r>
            <a:r>
              <a:rPr lang="en-US" sz="2000" b="1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6692BB-09E4-4101-A3B0-AADF239AF18B}"/>
              </a:ext>
            </a:extLst>
          </p:cNvPr>
          <p:cNvSpPr txBox="1"/>
          <p:nvPr/>
        </p:nvSpPr>
        <p:spPr>
          <a:xfrm>
            <a:off x="371061" y="1972061"/>
            <a:ext cx="115824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- </a:t>
            </a:r>
            <a:r>
              <a:rPr lang="en-US" sz="2000" u="none" strike="noStrik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Truyện</a:t>
            </a:r>
            <a:r>
              <a:rPr lang="en-US" sz="2000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u="none" strike="noStrik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trinh</a:t>
            </a:r>
            <a:r>
              <a:rPr lang="en-US" sz="2000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u="none" strike="noStrik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thám</a:t>
            </a:r>
            <a:r>
              <a:rPr lang="en-US" sz="2000" u="none" strike="noStrike" dirty="0"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00" dirty="0" err="1"/>
              <a:t>chính</a:t>
            </a:r>
            <a:r>
              <a:rPr lang="en-US" sz="2000" dirty="0"/>
              <a:t> </a:t>
            </a:r>
            <a:r>
              <a:rPr lang="en-US" sz="2000" dirty="0" err="1"/>
              <a:t>là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loại</a:t>
            </a:r>
            <a:r>
              <a:rPr lang="en-US" sz="2000" dirty="0"/>
              <a:t> </a:t>
            </a:r>
            <a:r>
              <a:rPr lang="en-US" sz="2000" dirty="0" err="1"/>
              <a:t>tiểu</a:t>
            </a:r>
            <a:r>
              <a:rPr lang="en-US" sz="2000" dirty="0"/>
              <a:t> </a:t>
            </a:r>
            <a:r>
              <a:rPr lang="en-US" sz="2000" dirty="0" err="1"/>
              <a:t>thuyết</a:t>
            </a:r>
            <a:r>
              <a:rPr lang="en-US" sz="2000" dirty="0"/>
              <a:t> </a:t>
            </a:r>
            <a:r>
              <a:rPr lang="en-US" sz="2000" dirty="0" err="1"/>
              <a:t>phiêu</a:t>
            </a:r>
            <a:r>
              <a:rPr lang="en-US" sz="2000" dirty="0"/>
              <a:t> </a:t>
            </a:r>
            <a:r>
              <a:rPr lang="en-US" sz="2000" dirty="0" err="1"/>
              <a:t>lưu</a:t>
            </a:r>
            <a:r>
              <a:rPr lang="en-US" sz="2000" dirty="0"/>
              <a:t>. </a:t>
            </a:r>
            <a:r>
              <a:rPr lang="en-US" sz="2000" dirty="0" err="1"/>
              <a:t>Bản</a:t>
            </a:r>
            <a:r>
              <a:rPr lang="en-US" sz="2000" dirty="0"/>
              <a:t> </a:t>
            </a:r>
            <a:r>
              <a:rPr lang="en-US" sz="2000" dirty="0" err="1"/>
              <a:t>thân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chúng</a:t>
            </a:r>
            <a:r>
              <a:rPr lang="en-US" sz="2000" dirty="0"/>
              <a:t> </a:t>
            </a:r>
            <a:r>
              <a:rPr lang="en-US" sz="2000" dirty="0" err="1"/>
              <a:t>được</a:t>
            </a:r>
            <a:r>
              <a:rPr lang="en-US" sz="2000" dirty="0"/>
              <a:t> </a:t>
            </a:r>
            <a:r>
              <a:rPr lang="en-US" sz="2000" dirty="0" err="1"/>
              <a:t>gọi</a:t>
            </a:r>
            <a:r>
              <a:rPr lang="en-US" sz="2000" dirty="0"/>
              <a:t> </a:t>
            </a:r>
            <a:r>
              <a:rPr lang="en-US" sz="2000" dirty="0" err="1"/>
              <a:t>với</a:t>
            </a:r>
            <a:r>
              <a:rPr lang="en-US" sz="2000" dirty="0"/>
              <a:t> </a:t>
            </a:r>
            <a:r>
              <a:rPr lang="en-US" sz="2000" dirty="0" err="1"/>
              <a:t>thể</a:t>
            </a:r>
            <a:r>
              <a:rPr lang="en-US" sz="2000" dirty="0"/>
              <a:t> </a:t>
            </a:r>
            <a:r>
              <a:rPr lang="en-US" sz="2000" dirty="0" err="1"/>
              <a:t>loại</a:t>
            </a:r>
            <a:r>
              <a:rPr lang="en-US" sz="2000" dirty="0"/>
              <a:t> </a:t>
            </a:r>
            <a:r>
              <a:rPr lang="en-US" sz="2000" dirty="0" err="1"/>
              <a:t>đã</a:t>
            </a:r>
            <a:r>
              <a:rPr lang="en-US" sz="2000" dirty="0"/>
              <a:t> </a:t>
            </a:r>
            <a:r>
              <a:rPr lang="en-US" sz="2000" dirty="0" err="1"/>
              <a:t>làm</a:t>
            </a:r>
            <a:r>
              <a:rPr lang="en-US" sz="2000" dirty="0"/>
              <a:t> </a:t>
            </a:r>
            <a:r>
              <a:rPr lang="en-US" sz="2000" dirty="0" err="1"/>
              <a:t>nổi</a:t>
            </a:r>
            <a:r>
              <a:rPr lang="en-US" sz="2000" dirty="0"/>
              <a:t> </a:t>
            </a:r>
            <a:r>
              <a:rPr lang="en-US" sz="2000" dirty="0" err="1"/>
              <a:t>bật</a:t>
            </a:r>
            <a:r>
              <a:rPr lang="en-US" sz="2000" dirty="0"/>
              <a:t> </a:t>
            </a:r>
            <a:r>
              <a:rPr lang="en-US" sz="2000" dirty="0" err="1"/>
              <a:t>về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vài</a:t>
            </a:r>
            <a:r>
              <a:rPr lang="en-US" sz="2000" dirty="0"/>
              <a:t> </a:t>
            </a:r>
            <a:r>
              <a:rPr lang="en-US" sz="2000" dirty="0" err="1"/>
              <a:t>đặc</a:t>
            </a:r>
            <a:r>
              <a:rPr lang="en-US" sz="2000" dirty="0"/>
              <a:t> </a:t>
            </a:r>
            <a:r>
              <a:rPr lang="en-US" sz="2000" dirty="0" err="1"/>
              <a:t>điểm</a:t>
            </a:r>
            <a:r>
              <a:rPr lang="en-US" sz="2000" dirty="0"/>
              <a:t> </a:t>
            </a:r>
            <a:r>
              <a:rPr lang="en-US" sz="2000" dirty="0" err="1"/>
              <a:t>riêng</a:t>
            </a:r>
            <a:r>
              <a:rPr lang="en-US" sz="2000" dirty="0"/>
              <a:t> </a:t>
            </a:r>
            <a:r>
              <a:rPr lang="en-US" sz="2000" dirty="0" err="1"/>
              <a:t>biệt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chúng</a:t>
            </a:r>
            <a:r>
              <a:rPr lang="en-US" sz="2000" dirty="0"/>
              <a:t>.</a:t>
            </a:r>
          </a:p>
          <a:p>
            <a:r>
              <a:rPr lang="en-US" sz="1800" b="1" u="none" strike="noStrike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1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36AD28-8911-4ED1-BCA7-57A39D611187}"/>
              </a:ext>
            </a:extLst>
          </p:cNvPr>
          <p:cNvSpPr txBox="1"/>
          <p:nvPr/>
        </p:nvSpPr>
        <p:spPr>
          <a:xfrm>
            <a:off x="371061" y="2710725"/>
            <a:ext cx="112908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* Đặc điểm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Giúp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nói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nghiệp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thám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viên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Nhưng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nghiệp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chung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do la,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phá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còn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đang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ẩn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sâu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bóng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tối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4E62BD-95A2-45F0-A27C-005E8868676D}"/>
              </a:ext>
            </a:extLst>
          </p:cNvPr>
          <p:cNvSpPr txBox="1"/>
          <p:nvPr/>
        </p:nvSpPr>
        <p:spPr>
          <a:xfrm>
            <a:off x="508552" y="3807818"/>
            <a:ext cx="6096000" cy="287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1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0753D0D-696A-4E65-9351-F3F8A88F57AA}"/>
              </a:ext>
            </a:extLst>
          </p:cNvPr>
          <p:cNvSpPr txBox="1"/>
          <p:nvPr/>
        </p:nvSpPr>
        <p:spPr>
          <a:xfrm>
            <a:off x="508552" y="4176315"/>
            <a:ext cx="11174895" cy="1387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Đối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âm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mưu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chặn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tội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nửa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kỉ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XVII,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kỷ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XIX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H.Phin-đing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lãng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dduaf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Anh.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0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6195AF5-868C-4AD8-B3D4-A7A3D6BE9FE4}"/>
              </a:ext>
            </a:extLst>
          </p:cNvPr>
          <p:cNvSpPr txBox="1"/>
          <p:nvPr/>
        </p:nvSpPr>
        <p:spPr>
          <a:xfrm>
            <a:off x="808382" y="566431"/>
            <a:ext cx="6096000" cy="287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1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847EB3-0530-4CE4-8917-2D01B94683A9}"/>
              </a:ext>
            </a:extLst>
          </p:cNvPr>
          <p:cNvSpPr txBox="1"/>
          <p:nvPr/>
        </p:nvSpPr>
        <p:spPr>
          <a:xfrm>
            <a:off x="344556" y="1038893"/>
            <a:ext cx="6096000" cy="287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40"/>
              </a:lnSpc>
              <a:spcAft>
                <a:spcPts val="800"/>
              </a:spcAft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vi-VN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76F6CDF-88B8-4C69-B9D5-759F50B42E6A}"/>
              </a:ext>
            </a:extLst>
          </p:cNvPr>
          <p:cNvSpPr txBox="1"/>
          <p:nvPr/>
        </p:nvSpPr>
        <p:spPr>
          <a:xfrm>
            <a:off x="483704" y="1325959"/>
            <a:ext cx="11224592" cy="1058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thuộc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xoay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kẻ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nhẹ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phức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0F5C603-FB02-4B4A-9FAA-2FBCB385C904}"/>
              </a:ext>
            </a:extLst>
          </p:cNvPr>
          <p:cNvSpPr txBox="1"/>
          <p:nvPr/>
        </p:nvSpPr>
        <p:spPr>
          <a:xfrm>
            <a:off x="344556" y="2530520"/>
            <a:ext cx="6096000" cy="281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41E4A4-5C99-4431-BF4D-8EB9C7464BA4}"/>
              </a:ext>
            </a:extLst>
          </p:cNvPr>
          <p:cNvSpPr txBox="1"/>
          <p:nvPr/>
        </p:nvSpPr>
        <p:spPr>
          <a:xfrm>
            <a:off x="483704" y="2856468"/>
            <a:ext cx="11224591" cy="1360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tuy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phổ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rộng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Nam,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ngoài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John Grisham, David Baldacci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nổi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luật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tập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3153EC-021C-4732-BDCB-BB566C16F642}"/>
              </a:ext>
            </a:extLst>
          </p:cNvPr>
          <p:cNvSpPr txBox="1"/>
          <p:nvPr/>
        </p:nvSpPr>
        <p:spPr>
          <a:xfrm>
            <a:off x="483704" y="4339360"/>
            <a:ext cx="6129130" cy="287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C991EC3-FB28-463C-8A99-9A19D8931942}"/>
              </a:ext>
            </a:extLst>
          </p:cNvPr>
          <p:cNvSpPr txBox="1"/>
          <p:nvPr/>
        </p:nvSpPr>
        <p:spPr>
          <a:xfrm>
            <a:off x="390938" y="4748881"/>
            <a:ext cx="11317357" cy="1387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đen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chóc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lồng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ghép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thêm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yếu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siêu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quỷ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cổ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xưa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tượng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E7D4B5-6B70-4A0C-933A-F7C7A959BAEB}"/>
              </a:ext>
            </a:extLst>
          </p:cNvPr>
          <p:cNvSpPr txBox="1"/>
          <p:nvPr/>
        </p:nvSpPr>
        <p:spPr>
          <a:xfrm>
            <a:off x="1775792" y="540640"/>
            <a:ext cx="6096000" cy="718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ts val="1440"/>
              </a:lnSpc>
              <a:spcBef>
                <a:spcPts val="0"/>
              </a:spcBef>
              <a:spcAft>
                <a:spcPts val="800"/>
              </a:spcAft>
            </a:pPr>
            <a:r>
              <a:rPr lang="vi-VN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Truyện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0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13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368D75-D982-4244-8EDC-7FA078BD806A}"/>
              </a:ext>
            </a:extLst>
          </p:cNvPr>
          <p:cNvSpPr txBox="1"/>
          <p:nvPr/>
        </p:nvSpPr>
        <p:spPr>
          <a:xfrm>
            <a:off x="993913" y="1259619"/>
            <a:ext cx="10323444" cy="21486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ngồi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chỗ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đoán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tiền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Hercules Poirot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Agatha Christie.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phiêu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chuyện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xoay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quy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khả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giết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nhiều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sẽ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hùng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nhằm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giúp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cứu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729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570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Thị Gấm</dc:creator>
  <cp:lastModifiedBy>Trần Thị Gấm</cp:lastModifiedBy>
  <cp:revision>2</cp:revision>
  <dcterms:created xsi:type="dcterms:W3CDTF">2021-11-24T15:41:53Z</dcterms:created>
  <dcterms:modified xsi:type="dcterms:W3CDTF">2021-11-24T15:55:16Z</dcterms:modified>
</cp:coreProperties>
</file>