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48" r:id="rId1"/>
  </p:sldMasterIdLst>
  <p:notesMasterIdLst>
    <p:notesMasterId r:id="rId13"/>
  </p:notesMasterIdLst>
  <p:sldIdLst>
    <p:sldId id="313" r:id="rId2"/>
    <p:sldId id="257" r:id="rId3"/>
    <p:sldId id="332" r:id="rId4"/>
    <p:sldId id="318" r:id="rId5"/>
    <p:sldId id="331" r:id="rId6"/>
    <p:sldId id="322" r:id="rId7"/>
    <p:sldId id="323" r:id="rId8"/>
    <p:sldId id="324" r:id="rId9"/>
    <p:sldId id="325" r:id="rId10"/>
    <p:sldId id="326" r:id="rId11"/>
    <p:sldId id="30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94" autoAdjust="0"/>
    <p:restoredTop sz="99457" autoAdjust="0"/>
  </p:normalViewPr>
  <p:slideViewPr>
    <p:cSldViewPr>
      <p:cViewPr>
        <p:scale>
          <a:sx n="73" d="100"/>
          <a:sy n="73" d="100"/>
        </p:scale>
        <p:origin x="-1902" y="-48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DBD532-B2E0-437B-9004-125957C3FA17}" type="datetimeFigureOut">
              <a:rPr lang="en-US" smtClean="0"/>
              <a:pPr/>
              <a:t>2/3/2020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85848C-981C-415A-ACA9-F109B1632099}" type="slidenum">
              <a:rPr lang="en-US" smtClean="0"/>
              <a:pPr/>
              <a:t>‹#›</a:t>
            </a:fld>
            <a:endParaRPr lang="en-US"/>
          </a:p>
        </p:txBody>
      </p:sp>
    </p:spTree>
    <p:extLst>
      <p:ext uri="{BB962C8B-B14F-4D97-AF65-F5344CB8AC3E}">
        <p14:creationId xmlns="" xmlns:p14="http://schemas.microsoft.com/office/powerpoint/2010/main" val="1482792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DBCB0C2-5B51-45F5-A960-563D50C573B4}" type="datetimeFigureOut">
              <a:rPr lang="en-US" smtClean="0"/>
              <a:pPr/>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 xmlns:p14="http://schemas.microsoft.com/office/powerpoint/2010/main" val="2599966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BCB0C2-5B51-45F5-A960-563D50C573B4}" type="datetimeFigureOut">
              <a:rPr lang="en-US" smtClean="0"/>
              <a:pPr/>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 xmlns:p14="http://schemas.microsoft.com/office/powerpoint/2010/main" val="3551471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BCB0C2-5B51-45F5-A960-563D50C573B4}" type="datetimeFigureOut">
              <a:rPr lang="en-US" smtClean="0"/>
              <a:pPr/>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 xmlns:p14="http://schemas.microsoft.com/office/powerpoint/2010/main" val="1738230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BCB0C2-5B51-45F5-A960-563D50C573B4}" type="datetimeFigureOut">
              <a:rPr lang="en-US" smtClean="0"/>
              <a:pPr/>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 xmlns:p14="http://schemas.microsoft.com/office/powerpoint/2010/main" val="904252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BCB0C2-5B51-45F5-A960-563D50C573B4}" type="datetimeFigureOut">
              <a:rPr lang="en-US" smtClean="0"/>
              <a:pPr/>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 xmlns:p14="http://schemas.microsoft.com/office/powerpoint/2010/main" val="2815388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DBCB0C2-5B51-45F5-A960-563D50C573B4}" type="datetimeFigureOut">
              <a:rPr lang="en-US" smtClean="0"/>
              <a:pPr/>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 xmlns:p14="http://schemas.microsoft.com/office/powerpoint/2010/main" val="640992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DBCB0C2-5B51-45F5-A960-563D50C573B4}" type="datetimeFigureOut">
              <a:rPr lang="en-US" smtClean="0"/>
              <a:pPr/>
              <a:t>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 xmlns:p14="http://schemas.microsoft.com/office/powerpoint/2010/main" val="2283800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DBCB0C2-5B51-45F5-A960-563D50C573B4}" type="datetimeFigureOut">
              <a:rPr lang="en-US" smtClean="0"/>
              <a:pPr/>
              <a:t>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 xmlns:p14="http://schemas.microsoft.com/office/powerpoint/2010/main" val="373098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BCB0C2-5B51-45F5-A960-563D50C573B4}" type="datetimeFigureOut">
              <a:rPr lang="en-US" smtClean="0"/>
              <a:pPr/>
              <a:t>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 xmlns:p14="http://schemas.microsoft.com/office/powerpoint/2010/main" val="15298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BCB0C2-5B51-45F5-A960-563D50C573B4}" type="datetimeFigureOut">
              <a:rPr lang="en-US" smtClean="0"/>
              <a:pPr/>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 xmlns:p14="http://schemas.microsoft.com/office/powerpoint/2010/main" val="3981266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BCB0C2-5B51-45F5-A960-563D50C573B4}" type="datetimeFigureOut">
              <a:rPr lang="en-US" smtClean="0"/>
              <a:pPr/>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 xmlns:p14="http://schemas.microsoft.com/office/powerpoint/2010/main" val="2197205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BCB0C2-5B51-45F5-A960-563D50C573B4}" type="datetimeFigureOut">
              <a:rPr lang="en-US" smtClean="0"/>
              <a:pPr/>
              <a:t>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82C63D-C944-432A-AAB3-0BC4DD080801}" type="slidenum">
              <a:rPr lang="en-US" smtClean="0"/>
              <a:pPr/>
              <a:t>‹#›</a:t>
            </a:fld>
            <a:endParaRPr lang="en-US"/>
          </a:p>
        </p:txBody>
      </p:sp>
    </p:spTree>
    <p:extLst>
      <p:ext uri="{BB962C8B-B14F-4D97-AF65-F5344CB8AC3E}">
        <p14:creationId xmlns="" xmlns:p14="http://schemas.microsoft.com/office/powerpoint/2010/main" val="3488688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4.gif"/><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3.wav"/><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rot="5400000">
            <a:off x="76200" y="76200"/>
            <a:ext cx="2362200" cy="2362200"/>
            <a:chOff x="48" y="1632"/>
            <a:chExt cx="3072" cy="2640"/>
          </a:xfrm>
        </p:grpSpPr>
        <p:pic>
          <p:nvPicPr>
            <p:cNvPr id="5" name="Picture 2" descr="Frames PPT 007"/>
            <p:cNvPicPr>
              <a:picLocks noChangeAspect="1" noChangeArrowheads="1"/>
            </p:cNvPicPr>
            <p:nvPr/>
          </p:nvPicPr>
          <p:blipFill>
            <a:blip r:embed="rId3"/>
            <a:srcRect t="85001" r="80000"/>
            <a:stretch>
              <a:fillRect/>
            </a:stretch>
          </p:blipFill>
          <p:spPr bwMode="auto">
            <a:xfrm>
              <a:off x="48" y="3792"/>
              <a:ext cx="480" cy="480"/>
            </a:xfrm>
            <a:prstGeom prst="rect">
              <a:avLst/>
            </a:prstGeom>
            <a:noFill/>
            <a:ln w="9525">
              <a:noFill/>
              <a:miter lim="800000"/>
              <a:headEnd/>
              <a:tailEnd/>
            </a:ln>
          </p:spPr>
        </p:pic>
        <p:sp>
          <p:nvSpPr>
            <p:cNvPr id="6" name="Line 4"/>
            <p:cNvSpPr>
              <a:spLocks noChangeShapeType="1"/>
            </p:cNvSpPr>
            <p:nvPr/>
          </p:nvSpPr>
          <p:spPr bwMode="auto">
            <a:xfrm>
              <a:off x="144" y="2496"/>
              <a:ext cx="0" cy="1344"/>
            </a:xfrm>
            <a:prstGeom prst="line">
              <a:avLst/>
            </a:prstGeom>
            <a:noFill/>
            <a:ln w="19050">
              <a:solidFill>
                <a:schemeClr val="tx1"/>
              </a:solidFill>
              <a:round/>
              <a:headEnd/>
              <a:tailEnd/>
            </a:ln>
            <a:effectLst/>
          </p:spPr>
          <p:txBody>
            <a:bodyPr/>
            <a:lstStyle/>
            <a:p>
              <a:endParaRPr lang="en-US"/>
            </a:p>
          </p:txBody>
        </p:sp>
        <p:sp>
          <p:nvSpPr>
            <p:cNvPr id="7" name="Line 5"/>
            <p:cNvSpPr>
              <a:spLocks noChangeShapeType="1"/>
            </p:cNvSpPr>
            <p:nvPr/>
          </p:nvSpPr>
          <p:spPr bwMode="auto">
            <a:xfrm>
              <a:off x="96" y="1632"/>
              <a:ext cx="0" cy="2352"/>
            </a:xfrm>
            <a:prstGeom prst="line">
              <a:avLst/>
            </a:prstGeom>
            <a:noFill/>
            <a:ln w="19050">
              <a:solidFill>
                <a:schemeClr val="tx1"/>
              </a:solidFill>
              <a:round/>
              <a:headEnd/>
              <a:tailEnd/>
            </a:ln>
            <a:effectLst/>
          </p:spPr>
          <p:txBody>
            <a:bodyPr/>
            <a:lstStyle/>
            <a:p>
              <a:endParaRPr lang="en-US"/>
            </a:p>
          </p:txBody>
        </p:sp>
        <p:sp>
          <p:nvSpPr>
            <p:cNvPr id="8" name="Line 6"/>
            <p:cNvSpPr>
              <a:spLocks noChangeShapeType="1"/>
            </p:cNvSpPr>
            <p:nvPr/>
          </p:nvSpPr>
          <p:spPr bwMode="auto">
            <a:xfrm>
              <a:off x="480" y="4176"/>
              <a:ext cx="1728" cy="0"/>
            </a:xfrm>
            <a:prstGeom prst="line">
              <a:avLst/>
            </a:prstGeom>
            <a:noFill/>
            <a:ln w="19050">
              <a:solidFill>
                <a:schemeClr val="tx1"/>
              </a:solidFill>
              <a:round/>
              <a:headEnd/>
              <a:tailEnd/>
            </a:ln>
            <a:effectLst/>
          </p:spPr>
          <p:txBody>
            <a:bodyPr/>
            <a:lstStyle/>
            <a:p>
              <a:endParaRPr lang="en-US"/>
            </a:p>
          </p:txBody>
        </p:sp>
        <p:sp>
          <p:nvSpPr>
            <p:cNvPr id="9" name="Line 7"/>
            <p:cNvSpPr>
              <a:spLocks noChangeShapeType="1"/>
            </p:cNvSpPr>
            <p:nvPr/>
          </p:nvSpPr>
          <p:spPr bwMode="auto">
            <a:xfrm>
              <a:off x="336" y="4224"/>
              <a:ext cx="2784" cy="0"/>
            </a:xfrm>
            <a:prstGeom prst="line">
              <a:avLst/>
            </a:prstGeom>
            <a:noFill/>
            <a:ln w="19050">
              <a:solidFill>
                <a:schemeClr val="tx1"/>
              </a:solidFill>
              <a:round/>
              <a:headEnd/>
              <a:tailEnd/>
            </a:ln>
            <a:effectLst/>
          </p:spPr>
          <p:txBody>
            <a:bodyPr/>
            <a:lstStyle/>
            <a:p>
              <a:endParaRPr lang="en-US"/>
            </a:p>
          </p:txBody>
        </p:sp>
      </p:grpSp>
      <p:grpSp>
        <p:nvGrpSpPr>
          <p:cNvPr id="3" name="Group 2"/>
          <p:cNvGrpSpPr>
            <a:grpSpLocks/>
          </p:cNvGrpSpPr>
          <p:nvPr/>
        </p:nvGrpSpPr>
        <p:grpSpPr bwMode="auto">
          <a:xfrm rot="10800000">
            <a:off x="6172200" y="152400"/>
            <a:ext cx="2858804" cy="2193120"/>
            <a:chOff x="48" y="1632"/>
            <a:chExt cx="3072" cy="2640"/>
          </a:xfrm>
        </p:grpSpPr>
        <p:pic>
          <p:nvPicPr>
            <p:cNvPr id="11" name="Picture 2" descr="Frames PPT 007"/>
            <p:cNvPicPr>
              <a:picLocks noChangeAspect="1" noChangeArrowheads="1"/>
            </p:cNvPicPr>
            <p:nvPr/>
          </p:nvPicPr>
          <p:blipFill>
            <a:blip r:embed="rId3"/>
            <a:srcRect t="85001" r="80000"/>
            <a:stretch>
              <a:fillRect/>
            </a:stretch>
          </p:blipFill>
          <p:spPr bwMode="auto">
            <a:xfrm>
              <a:off x="48" y="3792"/>
              <a:ext cx="480" cy="480"/>
            </a:xfrm>
            <a:prstGeom prst="rect">
              <a:avLst/>
            </a:prstGeom>
            <a:noFill/>
            <a:ln w="9525">
              <a:noFill/>
              <a:miter lim="800000"/>
              <a:headEnd/>
              <a:tailEnd/>
            </a:ln>
          </p:spPr>
        </p:pic>
        <p:sp>
          <p:nvSpPr>
            <p:cNvPr id="12" name="Line 4"/>
            <p:cNvSpPr>
              <a:spLocks noChangeShapeType="1"/>
            </p:cNvSpPr>
            <p:nvPr/>
          </p:nvSpPr>
          <p:spPr bwMode="auto">
            <a:xfrm>
              <a:off x="144" y="2496"/>
              <a:ext cx="0" cy="1344"/>
            </a:xfrm>
            <a:prstGeom prst="line">
              <a:avLst/>
            </a:prstGeom>
            <a:noFill/>
            <a:ln w="19050">
              <a:solidFill>
                <a:schemeClr val="tx1"/>
              </a:solidFill>
              <a:round/>
              <a:headEnd/>
              <a:tailEnd/>
            </a:ln>
            <a:effectLst/>
          </p:spPr>
          <p:txBody>
            <a:bodyPr/>
            <a:lstStyle/>
            <a:p>
              <a:endParaRPr lang="en-US"/>
            </a:p>
          </p:txBody>
        </p:sp>
        <p:sp>
          <p:nvSpPr>
            <p:cNvPr id="13" name="Line 5"/>
            <p:cNvSpPr>
              <a:spLocks noChangeShapeType="1"/>
            </p:cNvSpPr>
            <p:nvPr/>
          </p:nvSpPr>
          <p:spPr bwMode="auto">
            <a:xfrm>
              <a:off x="96" y="1632"/>
              <a:ext cx="0" cy="2352"/>
            </a:xfrm>
            <a:prstGeom prst="line">
              <a:avLst/>
            </a:prstGeom>
            <a:noFill/>
            <a:ln w="19050">
              <a:solidFill>
                <a:schemeClr val="tx1"/>
              </a:solidFill>
              <a:round/>
              <a:headEnd/>
              <a:tailEnd/>
            </a:ln>
            <a:effectLst/>
          </p:spPr>
          <p:txBody>
            <a:bodyPr/>
            <a:lstStyle/>
            <a:p>
              <a:endParaRPr lang="en-US"/>
            </a:p>
          </p:txBody>
        </p:sp>
        <p:sp>
          <p:nvSpPr>
            <p:cNvPr id="14" name="Line 6"/>
            <p:cNvSpPr>
              <a:spLocks noChangeShapeType="1"/>
            </p:cNvSpPr>
            <p:nvPr/>
          </p:nvSpPr>
          <p:spPr bwMode="auto">
            <a:xfrm>
              <a:off x="480" y="4176"/>
              <a:ext cx="1728" cy="0"/>
            </a:xfrm>
            <a:prstGeom prst="line">
              <a:avLst/>
            </a:prstGeom>
            <a:noFill/>
            <a:ln w="19050">
              <a:solidFill>
                <a:schemeClr val="tx1"/>
              </a:solidFill>
              <a:round/>
              <a:headEnd/>
              <a:tailEnd/>
            </a:ln>
            <a:effectLst/>
          </p:spPr>
          <p:txBody>
            <a:bodyPr/>
            <a:lstStyle/>
            <a:p>
              <a:endParaRPr lang="en-US"/>
            </a:p>
          </p:txBody>
        </p:sp>
        <p:sp>
          <p:nvSpPr>
            <p:cNvPr id="15" name="Line 7"/>
            <p:cNvSpPr>
              <a:spLocks noChangeShapeType="1"/>
            </p:cNvSpPr>
            <p:nvPr/>
          </p:nvSpPr>
          <p:spPr bwMode="auto">
            <a:xfrm>
              <a:off x="336" y="4224"/>
              <a:ext cx="2784" cy="0"/>
            </a:xfrm>
            <a:prstGeom prst="line">
              <a:avLst/>
            </a:prstGeom>
            <a:noFill/>
            <a:ln w="19050">
              <a:solidFill>
                <a:schemeClr val="tx1"/>
              </a:solidFill>
              <a:round/>
              <a:headEnd/>
              <a:tailEnd/>
            </a:ln>
            <a:effectLst/>
          </p:spPr>
          <p:txBody>
            <a:bodyPr/>
            <a:lstStyle/>
            <a:p>
              <a:endParaRPr lang="en-US"/>
            </a:p>
          </p:txBody>
        </p:sp>
      </p:grpSp>
      <p:sp>
        <p:nvSpPr>
          <p:cNvPr id="27" name="Rectangle 26"/>
          <p:cNvSpPr/>
          <p:nvPr/>
        </p:nvSpPr>
        <p:spPr>
          <a:xfrm>
            <a:off x="228600" y="228600"/>
            <a:ext cx="8915400" cy="5414141"/>
          </a:xfrm>
          <a:prstGeom prst="rect">
            <a:avLst/>
          </a:prstGeom>
          <a:noFill/>
        </p:spPr>
        <p:txBody>
          <a:bodyPr wrap="none" lIns="91440" tIns="45720" rIns="91440" bIns="45720">
            <a:prstTxWarp prst="textArchUpPour">
              <a:avLst>
                <a:gd name="adj1" fmla="val 9037428"/>
                <a:gd name="adj2" fmla="val 36712"/>
              </a:avLst>
            </a:prstTxWarp>
            <a:spAutoFit/>
          </a:bodyPr>
          <a:lstStyle/>
          <a:p>
            <a:pPr algn="ctr"/>
            <a:r>
              <a:rPr lang="en-US" sz="5400" b="1" dirty="0">
                <a:ln w="11430"/>
                <a:solidFill>
                  <a:srgbClr val="FF0000"/>
                </a:solidFill>
                <a:effectLst>
                  <a:outerShdw blurRad="80000" dist="40000" dir="5040000" algn="tl">
                    <a:srgbClr val="000000">
                      <a:alpha val="30000"/>
                    </a:srgbClr>
                  </a:outerShdw>
                </a:effectLst>
              </a:rPr>
              <a:t>Welcome to </a:t>
            </a:r>
            <a:r>
              <a:rPr lang="en-US" sz="5400" b="1" dirty="0" smtClean="0">
                <a:ln w="11430"/>
                <a:solidFill>
                  <a:srgbClr val="FF0000"/>
                </a:solidFill>
                <a:effectLst>
                  <a:outerShdw blurRad="80000" dist="40000" dir="5040000" algn="tl">
                    <a:srgbClr val="000000">
                      <a:alpha val="30000"/>
                    </a:srgbClr>
                  </a:outerShdw>
                </a:effectLst>
              </a:rPr>
              <a:t>English Class7</a:t>
            </a:r>
          </a:p>
          <a:p>
            <a:pPr algn="ctr"/>
            <a:endParaRPr lang="en-US" sz="5400" dirty="0">
              <a:solidFill>
                <a:srgbClr val="FF0000"/>
              </a:solidFill>
            </a:endParaRPr>
          </a:p>
        </p:txBody>
      </p:sp>
      <p:pic>
        <p:nvPicPr>
          <p:cNvPr id="28" name="Picture 27" descr="http://kenhtuyensinh.vn/images/2013/Hoc-tieng-anh-giao-tiep.jpg"/>
          <p:cNvPicPr/>
          <p:nvPr/>
        </p:nvPicPr>
        <p:blipFill>
          <a:blip r:embed="rId4">
            <a:extLst>
              <a:ext uri="{28A0092B-C50C-407E-A947-70E740481C1C}">
                <a14:useLocalDpi xmlns="" xmlns:a14="http://schemas.microsoft.com/office/drawing/2010/main" val="0"/>
              </a:ext>
            </a:extLst>
          </a:blip>
          <a:srcRect/>
          <a:stretch>
            <a:fillRect/>
          </a:stretch>
        </p:blipFill>
        <p:spPr bwMode="auto">
          <a:xfrm>
            <a:off x="2895600" y="1219200"/>
            <a:ext cx="3657600" cy="2362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29" name="Picture 28" descr="https://encrypted-tbn2.gstatic.com/images?q=tbn:ANd9GcQongWViEbyQJxN3XvuAs_9QTa6Zk_AME-p8RkYClltpKUlvg7D"/>
          <p:cNvPicPr/>
          <p:nvPr/>
        </p:nvPicPr>
        <p:blipFill>
          <a:blip r:embed="rId5">
            <a:extLst>
              <a:ext uri="{28A0092B-C50C-407E-A947-70E740481C1C}">
                <a14:useLocalDpi xmlns="" xmlns:a14="http://schemas.microsoft.com/office/drawing/2010/main" val="0"/>
              </a:ext>
            </a:extLst>
          </a:blip>
          <a:srcRect/>
          <a:stretch>
            <a:fillRect/>
          </a:stretch>
        </p:blipFill>
        <p:spPr bwMode="auto">
          <a:xfrm>
            <a:off x="6477000" y="5181600"/>
            <a:ext cx="2381250" cy="1332230"/>
          </a:xfrm>
          <a:prstGeom prst="rect">
            <a:avLst/>
          </a:prstGeom>
          <a:ln/>
        </p:spPr>
        <p:style>
          <a:lnRef idx="1">
            <a:schemeClr val="accent3"/>
          </a:lnRef>
          <a:fillRef idx="2">
            <a:schemeClr val="accent3"/>
          </a:fillRef>
          <a:effectRef idx="1">
            <a:schemeClr val="accent3"/>
          </a:effectRef>
          <a:fontRef idx="minor">
            <a:schemeClr val="dk1"/>
          </a:fontRef>
        </p:style>
      </p:pic>
      <p:sp>
        <p:nvSpPr>
          <p:cNvPr id="30" name="Cloud Callout 29"/>
          <p:cNvSpPr/>
          <p:nvPr/>
        </p:nvSpPr>
        <p:spPr>
          <a:xfrm>
            <a:off x="1447800" y="4572000"/>
            <a:ext cx="4204855" cy="1393875"/>
          </a:xfrm>
          <a:prstGeom prst="cloudCallout">
            <a:avLst>
              <a:gd name="adj1" fmla="val 58762"/>
              <a:gd name="adj2" fmla="val 36245"/>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b="1" dirty="0" smtClean="0">
                <a:solidFill>
                  <a:srgbClr val="002060"/>
                </a:solidFill>
              </a:rPr>
              <a:t>Let’s learn English !</a:t>
            </a:r>
            <a:endParaRPr lang="en-US" sz="3200" b="1" dirty="0">
              <a:solidFill>
                <a:srgbClr val="002060"/>
              </a:solidFill>
            </a:endParaRPr>
          </a:p>
        </p:txBody>
      </p:sp>
      <p:sp>
        <p:nvSpPr>
          <p:cNvPr id="31" name="TextBox 30"/>
          <p:cNvSpPr txBox="1"/>
          <p:nvPr/>
        </p:nvSpPr>
        <p:spPr>
          <a:xfrm>
            <a:off x="1676400" y="3581400"/>
            <a:ext cx="6324600" cy="954107"/>
          </a:xfrm>
          <a:prstGeom prst="rect">
            <a:avLst/>
          </a:prstGeom>
          <a:noFill/>
        </p:spPr>
        <p:txBody>
          <a:bodyPr wrap="square" rtlCol="0">
            <a:spAutoFit/>
          </a:bodyPr>
          <a:lstStyle/>
          <a:p>
            <a:pPr algn="ctr"/>
            <a:r>
              <a:rPr lang="en-US" sz="2800" b="1" dirty="0" smtClean="0">
                <a:solidFill>
                  <a:srgbClr val="FF0000"/>
                </a:solidFill>
              </a:rPr>
              <a:t>Unit 4: OUR CUSTOMS AND TRADITIONS</a:t>
            </a:r>
          </a:p>
          <a:p>
            <a:pPr algn="ctr"/>
            <a:r>
              <a:rPr lang="en-US" sz="2800" b="1" dirty="0" smtClean="0">
                <a:solidFill>
                  <a:srgbClr val="0070C0"/>
                </a:solidFill>
              </a:rPr>
              <a:t>(A CLOSER LOOK1)</a:t>
            </a:r>
            <a:endParaRPr lang="en-US" sz="2800" b="1" dirty="0">
              <a:solidFill>
                <a:srgbClr val="0070C0"/>
              </a:solidFill>
            </a:endParaRPr>
          </a:p>
        </p:txBody>
      </p:sp>
      <p:pic>
        <p:nvPicPr>
          <p:cNvPr id="32" name="Picture 14" descr="Picture Sao bay"/>
          <p:cNvPicPr>
            <a:picLocks noChangeAspect="1" noChangeArrowheads="1" noCrop="1"/>
          </p:cNvPicPr>
          <p:nvPr/>
        </p:nvPicPr>
        <p:blipFill>
          <a:blip r:embed="rId6"/>
          <a:srcRect/>
          <a:stretch>
            <a:fillRect/>
          </a:stretch>
        </p:blipFill>
        <p:spPr bwMode="auto">
          <a:xfrm rot="3847082">
            <a:off x="7424482" y="3619540"/>
            <a:ext cx="389859" cy="487100"/>
          </a:xfrm>
          <a:prstGeom prst="rect">
            <a:avLst/>
          </a:prstGeom>
          <a:noFill/>
          <a:ln w="9525">
            <a:noFill/>
            <a:miter lim="800000"/>
            <a:headEnd/>
            <a:tailEnd/>
          </a:ln>
        </p:spPr>
      </p:pic>
      <p:pic>
        <p:nvPicPr>
          <p:cNvPr id="33" name="Picture 14" descr="Picture Sao bay"/>
          <p:cNvPicPr>
            <a:picLocks noChangeAspect="1" noChangeArrowheads="1" noCrop="1"/>
          </p:cNvPicPr>
          <p:nvPr/>
        </p:nvPicPr>
        <p:blipFill>
          <a:blip r:embed="rId6"/>
          <a:srcRect/>
          <a:stretch>
            <a:fillRect/>
          </a:stretch>
        </p:blipFill>
        <p:spPr bwMode="auto">
          <a:xfrm rot="3847082">
            <a:off x="8620099" y="324466"/>
            <a:ext cx="386561" cy="547408"/>
          </a:xfrm>
          <a:prstGeom prst="rect">
            <a:avLst/>
          </a:prstGeom>
          <a:noFill/>
          <a:ln w="9525">
            <a:noFill/>
            <a:miter lim="800000"/>
            <a:headEnd/>
            <a:tailEnd/>
          </a:ln>
        </p:spPr>
      </p:pic>
      <p:pic>
        <p:nvPicPr>
          <p:cNvPr id="34" name="Picture 14" descr="Picture Sao bay"/>
          <p:cNvPicPr>
            <a:picLocks noChangeAspect="1" noChangeArrowheads="1" noCrop="1"/>
          </p:cNvPicPr>
          <p:nvPr/>
        </p:nvPicPr>
        <p:blipFill>
          <a:blip r:embed="rId6"/>
          <a:srcRect/>
          <a:stretch>
            <a:fillRect/>
          </a:stretch>
        </p:blipFill>
        <p:spPr bwMode="auto">
          <a:xfrm rot="3847082">
            <a:off x="865816" y="330220"/>
            <a:ext cx="370357" cy="462734"/>
          </a:xfrm>
          <a:prstGeom prst="rect">
            <a:avLst/>
          </a:prstGeom>
          <a:noFill/>
          <a:ln w="9525">
            <a:noFill/>
            <a:miter lim="800000"/>
            <a:headEnd/>
            <a:tailEnd/>
          </a:ln>
        </p:spPr>
      </p:pic>
      <p:pic>
        <p:nvPicPr>
          <p:cNvPr id="36" name="Picture 14" descr="Picture Sao bay"/>
          <p:cNvPicPr>
            <a:picLocks noChangeAspect="1" noChangeArrowheads="1" noCrop="1"/>
          </p:cNvPicPr>
          <p:nvPr/>
        </p:nvPicPr>
        <p:blipFill>
          <a:blip r:embed="rId6"/>
          <a:srcRect/>
          <a:stretch>
            <a:fillRect/>
          </a:stretch>
        </p:blipFill>
        <p:spPr bwMode="auto">
          <a:xfrm rot="3847082">
            <a:off x="1281485" y="4798690"/>
            <a:ext cx="524192" cy="654939"/>
          </a:xfrm>
          <a:prstGeom prst="rect">
            <a:avLst/>
          </a:prstGeom>
          <a:noFill/>
          <a:ln w="9525">
            <a:noFill/>
            <a:miter lim="800000"/>
            <a:headEnd/>
            <a:tailEnd/>
          </a:ln>
        </p:spPr>
      </p:pic>
      <p:pic>
        <p:nvPicPr>
          <p:cNvPr id="37" name="Picture 14" descr="Picture Sao bay"/>
          <p:cNvPicPr>
            <a:picLocks noChangeAspect="1" noChangeArrowheads="1" noCrop="1"/>
          </p:cNvPicPr>
          <p:nvPr/>
        </p:nvPicPr>
        <p:blipFill>
          <a:blip r:embed="rId6"/>
          <a:srcRect/>
          <a:stretch>
            <a:fillRect/>
          </a:stretch>
        </p:blipFill>
        <p:spPr bwMode="auto">
          <a:xfrm rot="3847082">
            <a:off x="1752525" y="2804592"/>
            <a:ext cx="590502" cy="73778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circle(in)">
                                      <p:cBhvr>
                                        <p:cTn id="7" dur="2000"/>
                                        <p:tgtEl>
                                          <p:spTgt spid="27"/>
                                        </p:tgtEl>
                                      </p:cBhvr>
                                    </p:animEffect>
                                  </p:childTnLst>
                                </p:cTn>
                              </p:par>
                              <p:par>
                                <p:cTn id="8" presetID="6" presetClass="entr" presetSubtype="16" fill="hold"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circle(in)">
                                      <p:cBhvr>
                                        <p:cTn id="10" dur="2000"/>
                                        <p:tgtEl>
                                          <p:spTgt spid="28"/>
                                        </p:tgtEl>
                                      </p:cBhvr>
                                    </p:animEffect>
                                  </p:childTnLst>
                                </p:cTn>
                              </p:par>
                              <p:par>
                                <p:cTn id="11" presetID="6" presetClass="entr" presetSubtype="16" fill="hold" nodeType="with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circle(in)">
                                      <p:cBhvr>
                                        <p:cTn id="13" dur="2000"/>
                                        <p:tgtEl>
                                          <p:spTgt spid="29"/>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30"/>
                                        </p:tgtEl>
                                        <p:attrNameLst>
                                          <p:attrName>style.visibility</p:attrName>
                                        </p:attrNameLst>
                                      </p:cBhvr>
                                      <p:to>
                                        <p:strVal val="visible"/>
                                      </p:to>
                                    </p:set>
                                    <p:animEffect transition="in" filter="circle(in)">
                                      <p:cBhvr>
                                        <p:cTn id="16" dur="2000"/>
                                        <p:tgtEl>
                                          <p:spTgt spid="30"/>
                                        </p:tgtEl>
                                      </p:cBhvr>
                                    </p:animEffect>
                                  </p:childTnLst>
                                  <p:subTnLst>
                                    <p:audio>
                                      <p:cMediaNode>
                                        <p:cTn display="0" masterRel="sameClick">
                                          <p:stCondLst>
                                            <p:cond evt="begin" delay="0">
                                              <p:tn val="14"/>
                                            </p:cond>
                                          </p:stCondLst>
                                          <p:endCondLst>
                                            <p:cond evt="onStopAudio" delay="0">
                                              <p:tgtEl>
                                                <p:sldTgt/>
                                              </p:tgtEl>
                                            </p:cond>
                                          </p:endCondLst>
                                        </p:cTn>
                                        <p:tgtEl>
                                          <p:sndTgt r:embed="rId2" name="applause.wav"/>
                                        </p:tgtEl>
                                      </p:cMediaNode>
                                    </p:audio>
                                  </p:subTnLst>
                                </p:cTn>
                              </p:par>
                            </p:childTnLst>
                          </p:cTn>
                        </p:par>
                        <p:par>
                          <p:cTn id="17" fill="hold">
                            <p:stCondLst>
                              <p:cond delay="2000"/>
                            </p:stCondLst>
                            <p:childTnLst>
                              <p:par>
                                <p:cTn id="18" presetID="42" presetClass="entr" presetSubtype="0" fill="hold" grpId="0" nodeType="afterEffect">
                                  <p:stCondLst>
                                    <p:cond delay="0"/>
                                  </p:stCondLst>
                                  <p:childTnLst>
                                    <p:set>
                                      <p:cBhvr>
                                        <p:cTn id="19" dur="1" fill="hold">
                                          <p:stCondLst>
                                            <p:cond delay="0"/>
                                          </p:stCondLst>
                                        </p:cTn>
                                        <p:tgtEl>
                                          <p:spTgt spid="31"/>
                                        </p:tgtEl>
                                        <p:attrNameLst>
                                          <p:attrName>style.visibility</p:attrName>
                                        </p:attrNameLst>
                                      </p:cBhvr>
                                      <p:to>
                                        <p:strVal val="visible"/>
                                      </p:to>
                                    </p:set>
                                    <p:animEffect transition="in" filter="fade">
                                      <p:cBhvr>
                                        <p:cTn id="20" dur="1000"/>
                                        <p:tgtEl>
                                          <p:spTgt spid="31"/>
                                        </p:tgtEl>
                                      </p:cBhvr>
                                    </p:animEffect>
                                    <p:anim calcmode="lin" valueType="num">
                                      <p:cBhvr>
                                        <p:cTn id="21" dur="1000" fill="hold"/>
                                        <p:tgtEl>
                                          <p:spTgt spid="31"/>
                                        </p:tgtEl>
                                        <p:attrNameLst>
                                          <p:attrName>ppt_x</p:attrName>
                                        </p:attrNameLst>
                                      </p:cBhvr>
                                      <p:tavLst>
                                        <p:tav tm="0">
                                          <p:val>
                                            <p:strVal val="#ppt_x"/>
                                          </p:val>
                                        </p:tav>
                                        <p:tav tm="100000">
                                          <p:val>
                                            <p:strVal val="#ppt_x"/>
                                          </p:val>
                                        </p:tav>
                                      </p:tavLst>
                                    </p:anim>
                                    <p:anim calcmode="lin" valueType="num">
                                      <p:cBhvr>
                                        <p:cTn id="22"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0" grpId="0" animBg="1"/>
      <p:bldP spid="3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04800" y="381000"/>
            <a:ext cx="8839200" cy="954107"/>
          </a:xfrm>
          <a:prstGeom prst="rect">
            <a:avLst/>
          </a:prstGeom>
        </p:spPr>
        <p:txBody>
          <a:bodyPr wrap="square">
            <a:spAutoFit/>
          </a:bodyPr>
          <a:lstStyle/>
          <a:p>
            <a:r>
              <a:rPr lang="en-US" sz="2800" dirty="0" smtClean="0">
                <a:solidFill>
                  <a:srgbClr val="C00000"/>
                </a:solidFill>
                <a:latin typeface="Times New Roman" pitchFamily="18" charset="0"/>
                <a:ea typeface="Courier New" pitchFamily="49" charset="0"/>
                <a:cs typeface="Times New Roman" pitchFamily="18" charset="0"/>
              </a:rPr>
              <a:t>6. Listen and circle the words with /</a:t>
            </a:r>
            <a:r>
              <a:rPr lang="en-US" sz="2800" dirty="0" err="1" smtClean="0">
                <a:solidFill>
                  <a:srgbClr val="C00000"/>
                </a:solidFill>
                <a:latin typeface="Times New Roman" pitchFamily="18" charset="0"/>
                <a:ea typeface="Courier New" pitchFamily="49" charset="0"/>
                <a:cs typeface="Times New Roman" pitchFamily="18" charset="0"/>
              </a:rPr>
              <a:t>spr</a:t>
            </a:r>
            <a:r>
              <a:rPr lang="en-US" sz="2800" dirty="0" smtClean="0">
                <a:solidFill>
                  <a:srgbClr val="C00000"/>
                </a:solidFill>
                <a:latin typeface="Times New Roman" pitchFamily="18" charset="0"/>
                <a:ea typeface="Courier New" pitchFamily="49" charset="0"/>
                <a:cs typeface="Times New Roman" pitchFamily="18" charset="0"/>
              </a:rPr>
              <a:t>/ and underline the words with /</a:t>
            </a:r>
            <a:r>
              <a:rPr lang="en-US" sz="2800" dirty="0" err="1" smtClean="0">
                <a:solidFill>
                  <a:srgbClr val="C00000"/>
                </a:solidFill>
                <a:latin typeface="Times New Roman" pitchFamily="18" charset="0"/>
                <a:ea typeface="Courier New" pitchFamily="49" charset="0"/>
                <a:cs typeface="Times New Roman" pitchFamily="18" charset="0"/>
              </a:rPr>
              <a:t>str</a:t>
            </a:r>
            <a:r>
              <a:rPr lang="en-US" sz="2800" dirty="0" smtClean="0">
                <a:solidFill>
                  <a:srgbClr val="C00000"/>
                </a:solidFill>
                <a:latin typeface="Times New Roman" pitchFamily="18" charset="0"/>
                <a:ea typeface="Courier New" pitchFamily="49" charset="0"/>
                <a:cs typeface="Times New Roman" pitchFamily="18" charset="0"/>
              </a:rPr>
              <a:t>/. Then say the sentences.</a:t>
            </a:r>
            <a:endParaRPr lang="en-US" sz="1400" dirty="0" smtClean="0">
              <a:solidFill>
                <a:srgbClr val="C00000"/>
              </a:solidFill>
              <a:latin typeface="Arial" pitchFamily="34" charset="0"/>
              <a:cs typeface="Arial" pitchFamily="34" charset="0"/>
            </a:endParaRPr>
          </a:p>
        </p:txBody>
      </p:sp>
      <p:sp>
        <p:nvSpPr>
          <p:cNvPr id="1025" name="Rectangle 1"/>
          <p:cNvSpPr>
            <a:spLocks noChangeArrowheads="1"/>
          </p:cNvSpPr>
          <p:nvPr/>
        </p:nvSpPr>
        <p:spPr bwMode="auto">
          <a:xfrm>
            <a:off x="228600" y="1447800"/>
            <a:ext cx="8763000" cy="5016758"/>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tab pos="277813" algn="l"/>
              </a:tabLst>
            </a:pPr>
            <a:r>
              <a:rPr kumimoji="0" lang="en-US" sz="3200" b="0" i="0" u="none" strike="noStrike" cap="none" normalizeH="0" baseline="0" dirty="0" smtClean="0">
                <a:ln>
                  <a:noFill/>
                </a:ln>
                <a:solidFill>
                  <a:srgbClr val="002060"/>
                </a:solidFill>
                <a:effectLst/>
                <a:latin typeface="Times New Roman" pitchFamily="18" charset="0"/>
                <a:ea typeface="Courier New" pitchFamily="49" charset="0"/>
                <a:cs typeface="Times New Roman" pitchFamily="18" charset="0"/>
              </a:rPr>
              <a:t>1.In my family, all the traditions of our ancestors are strictly followed.</a:t>
            </a:r>
            <a:endParaRPr kumimoji="0" lang="en-US" sz="1600" b="0"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77813" algn="l"/>
              </a:tabLst>
            </a:pPr>
            <a:r>
              <a:rPr kumimoji="0" lang="en-US" sz="3200" b="0" i="0" u="none" strike="noStrike" cap="none" normalizeH="0" baseline="0" dirty="0" smtClean="0">
                <a:ln>
                  <a:noFill/>
                </a:ln>
                <a:solidFill>
                  <a:srgbClr val="002060"/>
                </a:solidFill>
                <a:effectLst/>
                <a:latin typeface="Times New Roman" pitchFamily="18" charset="0"/>
                <a:ea typeface="Courier New" pitchFamily="49" charset="0"/>
                <a:cs typeface="Times New Roman" pitchFamily="18" charset="0"/>
              </a:rPr>
              <a:t>2.The custom of saying hello to strangers has spread through our community.</a:t>
            </a:r>
            <a:endParaRPr kumimoji="0" lang="en-US" sz="1600" b="0"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77813" algn="l"/>
              </a:tabLst>
            </a:pPr>
            <a:r>
              <a:rPr kumimoji="0" lang="en-US" sz="3200" b="0" i="0" u="none" strike="noStrike" cap="none" normalizeH="0" baseline="0" dirty="0" smtClean="0">
                <a:ln>
                  <a:noFill/>
                </a:ln>
                <a:solidFill>
                  <a:srgbClr val="002060"/>
                </a:solidFill>
                <a:effectLst/>
                <a:latin typeface="Times New Roman" pitchFamily="18" charset="0"/>
                <a:ea typeface="Courier New" pitchFamily="49" charset="0"/>
                <a:cs typeface="Times New Roman" pitchFamily="18" charset="0"/>
              </a:rPr>
              <a:t>3.In our district, it's the custom for residents to sweep the streets on Saturday mornings.</a:t>
            </a:r>
            <a:endParaRPr kumimoji="0" lang="en-US" sz="1600" b="0"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77813" algn="l"/>
              </a:tabLst>
            </a:pPr>
            <a:r>
              <a:rPr kumimoji="0" lang="en-US" sz="3200" b="0" i="0" u="none" strike="noStrike" cap="none" normalizeH="0" baseline="0" dirty="0" smtClean="0">
                <a:ln>
                  <a:noFill/>
                </a:ln>
                <a:solidFill>
                  <a:srgbClr val="002060"/>
                </a:solidFill>
                <a:effectLst/>
                <a:latin typeface="Times New Roman" pitchFamily="18" charset="0"/>
                <a:ea typeface="Courier New" pitchFamily="49" charset="0"/>
                <a:cs typeface="Times New Roman" pitchFamily="18" charset="0"/>
              </a:rPr>
              <a:t>4.That filmstrip really highlighted our customs and traditions.</a:t>
            </a:r>
            <a:endParaRPr kumimoji="0" lang="en-US" sz="1600" b="0"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77813" algn="l"/>
              </a:tabLst>
            </a:pPr>
            <a:r>
              <a:rPr kumimoji="0" lang="en-US" sz="3200" b="0" i="0" u="none" strike="noStrike" cap="none" normalizeH="0" baseline="0" dirty="0" smtClean="0">
                <a:ln>
                  <a:noFill/>
                </a:ln>
                <a:solidFill>
                  <a:srgbClr val="002060"/>
                </a:solidFill>
                <a:effectLst/>
                <a:latin typeface="Times New Roman" pitchFamily="18" charset="0"/>
                <a:ea typeface="Courier New" pitchFamily="49" charset="0"/>
                <a:cs typeface="Times New Roman" pitchFamily="18" charset="0"/>
              </a:rPr>
              <a:t>5.Parents usually want their offspring to follow the family traditions.</a:t>
            </a:r>
            <a:endParaRPr kumimoji="0" lang="en-US" sz="4400" b="0" i="0" u="none" strike="noStrike" cap="none" normalizeH="0" baseline="0" dirty="0" smtClean="0">
              <a:ln>
                <a:noFill/>
              </a:ln>
              <a:solidFill>
                <a:srgbClr val="002060"/>
              </a:solidFill>
              <a:effectLst/>
              <a:latin typeface="Arial" pitchFamily="34" charset="0"/>
              <a:cs typeface="Arial" pitchFamily="34" charset="0"/>
            </a:endParaRPr>
          </a:p>
        </p:txBody>
      </p:sp>
      <p:sp>
        <p:nvSpPr>
          <p:cNvPr id="5" name="Minus 4"/>
          <p:cNvSpPr/>
          <p:nvPr/>
        </p:nvSpPr>
        <p:spPr>
          <a:xfrm>
            <a:off x="228600" y="2362200"/>
            <a:ext cx="609600" cy="228600"/>
          </a:xfrm>
          <a:prstGeom prst="mathMinu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p>
        </p:txBody>
      </p:sp>
      <p:sp>
        <p:nvSpPr>
          <p:cNvPr id="6" name="Minus 5"/>
          <p:cNvSpPr/>
          <p:nvPr/>
        </p:nvSpPr>
        <p:spPr>
          <a:xfrm>
            <a:off x="5486400" y="2819400"/>
            <a:ext cx="609600" cy="228600"/>
          </a:xfrm>
          <a:prstGeom prst="mathMinu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p>
        </p:txBody>
      </p:sp>
      <p:sp>
        <p:nvSpPr>
          <p:cNvPr id="7" name="Minus 6"/>
          <p:cNvSpPr/>
          <p:nvPr/>
        </p:nvSpPr>
        <p:spPr>
          <a:xfrm>
            <a:off x="1905000" y="4267200"/>
            <a:ext cx="609600" cy="228600"/>
          </a:xfrm>
          <a:prstGeom prst="mathMinu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p>
        </p:txBody>
      </p:sp>
      <p:sp>
        <p:nvSpPr>
          <p:cNvPr id="8" name="Minus 7"/>
          <p:cNvSpPr/>
          <p:nvPr/>
        </p:nvSpPr>
        <p:spPr>
          <a:xfrm>
            <a:off x="2057400" y="4876800"/>
            <a:ext cx="609600" cy="228600"/>
          </a:xfrm>
          <a:prstGeom prst="mathMinu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p>
        </p:txBody>
      </p:sp>
      <p:sp>
        <p:nvSpPr>
          <p:cNvPr id="13" name="Minus 12"/>
          <p:cNvSpPr/>
          <p:nvPr/>
        </p:nvSpPr>
        <p:spPr>
          <a:xfrm>
            <a:off x="7620000" y="2895600"/>
            <a:ext cx="1219200" cy="228600"/>
          </a:xfrm>
          <a:prstGeom prst="mathMinu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p>
        </p:txBody>
      </p:sp>
      <p:sp>
        <p:nvSpPr>
          <p:cNvPr id="14" name="Minus 13"/>
          <p:cNvSpPr/>
          <p:nvPr/>
        </p:nvSpPr>
        <p:spPr>
          <a:xfrm>
            <a:off x="5029200" y="5791200"/>
            <a:ext cx="1371600" cy="152400"/>
          </a:xfrm>
          <a:prstGeom prst="mathMinu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p>
        </p:txBody>
      </p:sp>
      <p:sp>
        <p:nvSpPr>
          <p:cNvPr id="15" name="Rectangle 14"/>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4: OUR CUSTOMS AND TRADITIONS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pic>
        <p:nvPicPr>
          <p:cNvPr id="16" name="CD Audio 15">
            <a:hlinkClick r:id="" action="ppaction://media"/>
          </p:cNvPr>
          <p:cNvPicPr>
            <a:picLocks noRot="1" noChangeAspect="1"/>
          </p:cNvPicPr>
          <p:nvPr>
            <a:audioCd>
              <a:st track="28"/>
              <a:end track="28" time="96"/>
            </a:audioCd>
          </p:nvPr>
        </p:nvPicPr>
        <p:blipFill>
          <a:blip r:embed="rId3"/>
          <a:stretch>
            <a:fillRect/>
          </a:stretch>
        </p:blipFill>
        <p:spPr>
          <a:xfrm>
            <a:off x="8610600" y="685800"/>
            <a:ext cx="533400" cy="533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subTnLst>
                                    <p:audio>
                                      <p:cMediaNode>
                                        <p:cTn display="0" masterRel="sameClick">
                                          <p:stCondLst>
                                            <p:cond evt="begin" delay="0">
                                              <p:tn val="5"/>
                                            </p:cond>
                                          </p:stCondLst>
                                          <p:endCondLst>
                                            <p:cond evt="onStopAudio" delay="0">
                                              <p:tgtEl>
                                                <p:sldTgt/>
                                              </p:tgtEl>
                                            </p:cond>
                                          </p:endCondLst>
                                        </p:cTn>
                                        <p:tgtEl>
                                          <p:sndTgt r:embed="rId2" name="coin.wav"/>
                                        </p:tgtEl>
                                      </p:cMediaNode>
                                    </p:audio>
                                  </p:sub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25"/>
                                        </p:tgtEl>
                                        <p:attrNameLst>
                                          <p:attrName>style.visibility</p:attrName>
                                        </p:attrNameLst>
                                      </p:cBhvr>
                                      <p:to>
                                        <p:strVal val="visible"/>
                                      </p:to>
                                    </p:set>
                                    <p:anim calcmode="lin" valueType="num">
                                      <p:cBhvr additive="base">
                                        <p:cTn id="12" dur="500" fill="hold"/>
                                        <p:tgtEl>
                                          <p:spTgt spid="1025"/>
                                        </p:tgtEl>
                                        <p:attrNameLst>
                                          <p:attrName>ppt_x</p:attrName>
                                        </p:attrNameLst>
                                      </p:cBhvr>
                                      <p:tavLst>
                                        <p:tav tm="0">
                                          <p:val>
                                            <p:strVal val="#ppt_x"/>
                                          </p:val>
                                        </p:tav>
                                        <p:tav tm="100000">
                                          <p:val>
                                            <p:strVal val="#ppt_x"/>
                                          </p:val>
                                        </p:tav>
                                      </p:tavLst>
                                    </p:anim>
                                    <p:anim calcmode="lin" valueType="num">
                                      <p:cBhvr additive="base">
                                        <p:cTn id="13" dur="500" fill="hold"/>
                                        <p:tgtEl>
                                          <p:spTgt spid="102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coin.wav"/>
                                        </p:tgtEl>
                                      </p:cMediaNode>
                                    </p:audio>
                                  </p:sub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2" name="coin.wav"/>
                                        </p:tgtEl>
                                      </p:cMediaNode>
                                    </p:audio>
                                  </p:sub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additive="base">
                                        <p:cTn id="24" dur="500" fill="hold"/>
                                        <p:tgtEl>
                                          <p:spTgt spid="6"/>
                                        </p:tgtEl>
                                        <p:attrNameLst>
                                          <p:attrName>ppt_x</p:attrName>
                                        </p:attrNameLst>
                                      </p:cBhvr>
                                      <p:tavLst>
                                        <p:tav tm="0">
                                          <p:val>
                                            <p:strVal val="#ppt_x"/>
                                          </p:val>
                                        </p:tav>
                                        <p:tav tm="100000">
                                          <p:val>
                                            <p:strVal val="#ppt_x"/>
                                          </p:val>
                                        </p:tav>
                                      </p:tavLst>
                                    </p:anim>
                                    <p:anim calcmode="lin" valueType="num">
                                      <p:cBhvr additive="base">
                                        <p:cTn id="25" dur="500" fill="hold"/>
                                        <p:tgtEl>
                                          <p:spTgt spid="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2" name="coin.wav"/>
                                        </p:tgtEl>
                                      </p:cMediaNode>
                                    </p:audio>
                                  </p:sub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 calcmode="lin" valueType="num">
                                      <p:cBhvr additive="base">
                                        <p:cTn id="30" dur="500" fill="hold"/>
                                        <p:tgtEl>
                                          <p:spTgt spid="7"/>
                                        </p:tgtEl>
                                        <p:attrNameLst>
                                          <p:attrName>ppt_x</p:attrName>
                                        </p:attrNameLst>
                                      </p:cBhvr>
                                      <p:tavLst>
                                        <p:tav tm="0">
                                          <p:val>
                                            <p:strVal val="#ppt_x"/>
                                          </p:val>
                                        </p:tav>
                                        <p:tav tm="100000">
                                          <p:val>
                                            <p:strVal val="#ppt_x"/>
                                          </p:val>
                                        </p:tav>
                                      </p:tavLst>
                                    </p:anim>
                                    <p:anim calcmode="lin" valueType="num">
                                      <p:cBhvr additive="base">
                                        <p:cTn id="31" dur="500" fill="hold"/>
                                        <p:tgtEl>
                                          <p:spTgt spid="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2" name="coin.wav"/>
                                        </p:tgtEl>
                                      </p:cMediaNode>
                                    </p:audio>
                                  </p:sub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 calcmode="lin" valueType="num">
                                      <p:cBhvr additive="base">
                                        <p:cTn id="36" dur="500" fill="hold"/>
                                        <p:tgtEl>
                                          <p:spTgt spid="8"/>
                                        </p:tgtEl>
                                        <p:attrNameLst>
                                          <p:attrName>ppt_x</p:attrName>
                                        </p:attrNameLst>
                                      </p:cBhvr>
                                      <p:tavLst>
                                        <p:tav tm="0">
                                          <p:val>
                                            <p:strVal val="#ppt_x"/>
                                          </p:val>
                                        </p:tav>
                                        <p:tav tm="100000">
                                          <p:val>
                                            <p:strVal val="#ppt_x"/>
                                          </p:val>
                                        </p:tav>
                                      </p:tavLst>
                                    </p:anim>
                                    <p:anim calcmode="lin" valueType="num">
                                      <p:cBhvr additive="base">
                                        <p:cTn id="37" dur="500" fill="hold"/>
                                        <p:tgtEl>
                                          <p:spTgt spid="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2" name="coin.wav"/>
                                        </p:tgtEl>
                                      </p:cMediaNode>
                                    </p:audio>
                                  </p:sub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 calcmode="lin" valueType="num">
                                      <p:cBhvr additive="base">
                                        <p:cTn id="42" dur="500" fill="hold"/>
                                        <p:tgtEl>
                                          <p:spTgt spid="13"/>
                                        </p:tgtEl>
                                        <p:attrNameLst>
                                          <p:attrName>ppt_x</p:attrName>
                                        </p:attrNameLst>
                                      </p:cBhvr>
                                      <p:tavLst>
                                        <p:tav tm="0">
                                          <p:val>
                                            <p:strVal val="#ppt_x"/>
                                          </p:val>
                                        </p:tav>
                                        <p:tav tm="100000">
                                          <p:val>
                                            <p:strVal val="#ppt_x"/>
                                          </p:val>
                                        </p:tav>
                                      </p:tavLst>
                                    </p:anim>
                                    <p:anim calcmode="lin" valueType="num">
                                      <p:cBhvr additive="base">
                                        <p:cTn id="43" dur="500" fill="hold"/>
                                        <p:tgtEl>
                                          <p:spTgt spid="1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0"/>
                                            </p:cond>
                                          </p:stCondLst>
                                          <p:endCondLst>
                                            <p:cond evt="onStopAudio" delay="0">
                                              <p:tgtEl>
                                                <p:sldTgt/>
                                              </p:tgtEl>
                                            </p:cond>
                                          </p:endCondLst>
                                        </p:cTn>
                                        <p:tgtEl>
                                          <p:sndTgt r:embed="rId2" name="coin.wav"/>
                                        </p:tgtEl>
                                      </p:cMediaNode>
                                    </p:audio>
                                  </p:sub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4"/>
                                        </p:tgtEl>
                                        <p:attrNameLst>
                                          <p:attrName>style.visibility</p:attrName>
                                        </p:attrNameLst>
                                      </p:cBhvr>
                                      <p:to>
                                        <p:strVal val="visible"/>
                                      </p:to>
                                    </p:set>
                                    <p:anim calcmode="lin" valueType="num">
                                      <p:cBhvr additive="base">
                                        <p:cTn id="48" dur="500" fill="hold"/>
                                        <p:tgtEl>
                                          <p:spTgt spid="14"/>
                                        </p:tgtEl>
                                        <p:attrNameLst>
                                          <p:attrName>ppt_x</p:attrName>
                                        </p:attrNameLst>
                                      </p:cBhvr>
                                      <p:tavLst>
                                        <p:tav tm="0">
                                          <p:val>
                                            <p:strVal val="#ppt_x"/>
                                          </p:val>
                                        </p:tav>
                                        <p:tav tm="100000">
                                          <p:val>
                                            <p:strVal val="#ppt_x"/>
                                          </p:val>
                                        </p:tav>
                                      </p:tavLst>
                                    </p:anim>
                                    <p:anim calcmode="lin" valueType="num">
                                      <p:cBhvr additive="base">
                                        <p:cTn id="49" dur="500" fill="hold"/>
                                        <p:tgtEl>
                                          <p:spTgt spid="1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6"/>
                                            </p:cond>
                                          </p:stCondLst>
                                          <p:endCondLst>
                                            <p:cond evt="onStopAudio" delay="0">
                                              <p:tgtEl>
                                                <p:sldTgt/>
                                              </p:tgtEl>
                                            </p:cond>
                                          </p:endCondLst>
                                        </p:cTn>
                                        <p:tgtEl>
                                          <p:sndTgt r:embed="rId2" name="coin.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50" restart="whenNotActive" fill="hold" evtFilter="cancelBubble" nodeType="interactiveSeq">
                <p:stCondLst>
                  <p:cond evt="onClick" delay="0">
                    <p:tgtEl>
                      <p:spTgt spid="16"/>
                    </p:tgtEl>
                  </p:cond>
                </p:stCondLst>
                <p:endSync evt="end" delay="0">
                  <p:rtn val="all"/>
                </p:endSync>
                <p:childTnLst>
                  <p:par>
                    <p:cTn id="51" fill="hold">
                      <p:stCondLst>
                        <p:cond delay="0"/>
                      </p:stCondLst>
                      <p:childTnLst>
                        <p:par>
                          <p:cTn id="52" fill="hold">
                            <p:stCondLst>
                              <p:cond delay="0"/>
                            </p:stCondLst>
                            <p:childTnLst>
                              <p:par>
                                <p:cTn id="53" presetID="1" presetClass="mediacall" presetSubtype="0" fill="hold" nodeType="clickEffect">
                                  <p:stCondLst>
                                    <p:cond delay="0"/>
                                  </p:stCondLst>
                                  <p:childTnLst>
                                    <p:cmd type="call" cmd="playFrom(0.0)">
                                      <p:cBhvr>
                                        <p:cTn id="54" dur="1" fill="hold"/>
                                        <p:tgtEl>
                                          <p:spTgt spid="16"/>
                                        </p:tgtEl>
                                      </p:cBhvr>
                                    </p:cmd>
                                  </p:childTnLst>
                                </p:cTn>
                              </p:par>
                            </p:childTnLst>
                          </p:cTn>
                        </p:par>
                      </p:childTnLst>
                    </p:cTn>
                  </p:par>
                </p:childTnLst>
              </p:cTn>
              <p:nextCondLst>
                <p:cond evt="onClick" delay="0">
                  <p:tgtEl>
                    <p:spTgt spid="16"/>
                  </p:tgtEl>
                </p:cond>
              </p:nextCondLst>
            </p:seq>
            <p:audio>
              <p:cMediaNode>
                <p:cTn id="55" fill="hold" display="0">
                  <p:stCondLst>
                    <p:cond delay="indefinite"/>
                  </p:stCondLst>
                  <p:endCondLst>
                    <p:cond evt="onNext" delay="0">
                      <p:tgtEl>
                        <p:sldTgt/>
                      </p:tgtEl>
                    </p:cond>
                    <p:cond evt="onPrev" delay="0">
                      <p:tgtEl>
                        <p:sldTgt/>
                      </p:tgtEl>
                    </p:cond>
                    <p:cond evt="onStopAudio" delay="0">
                      <p:tgtEl>
                        <p:sldTgt/>
                      </p:tgtEl>
                    </p:cond>
                  </p:endCondLst>
                </p:cTn>
                <p:tgtEl>
                  <p:spTgt spid="16"/>
                </p:tgtEl>
              </p:cMediaNode>
            </p:audio>
          </p:childTnLst>
        </p:cTn>
      </p:par>
    </p:tnLst>
    <p:bldLst>
      <p:bldP spid="10" grpId="0"/>
      <p:bldP spid="1025" grpId="0" animBg="1"/>
      <p:bldP spid="5" grpId="0" animBg="1"/>
      <p:bldP spid="6" grpId="0" animBg="1"/>
      <p:bldP spid="7" grpId="0" animBg="1"/>
      <p:bldP spid="8" grpId="0" animBg="1"/>
      <p:bldP spid="13" grpId="0" animBg="1"/>
      <p:bldP spid="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09600" y="1143000"/>
            <a:ext cx="5715000" cy="2677656"/>
          </a:xfrm>
          <a:prstGeom prst="rect">
            <a:avLst/>
          </a:prstGeom>
          <a:noFill/>
        </p:spPr>
        <p:txBody>
          <a:bodyPr wrap="square" rtlCol="0">
            <a:spAutoFit/>
          </a:bodyPr>
          <a:lstStyle/>
          <a:p>
            <a:r>
              <a:rPr lang="en-US" sz="2800" dirty="0" smtClean="0">
                <a:solidFill>
                  <a:srgbClr val="0070C0"/>
                </a:solidFill>
              </a:rPr>
              <a:t>* </a:t>
            </a:r>
            <a:r>
              <a:rPr lang="en-US" sz="2800" b="1" u="sng" dirty="0" smtClean="0">
                <a:solidFill>
                  <a:srgbClr val="0070C0"/>
                </a:solidFill>
              </a:rPr>
              <a:t>Homework:</a:t>
            </a:r>
            <a:endParaRPr lang="en-US" sz="2800" dirty="0" smtClean="0">
              <a:solidFill>
                <a:srgbClr val="0070C0"/>
              </a:solidFill>
            </a:endParaRPr>
          </a:p>
          <a:p>
            <a:r>
              <a:rPr lang="en-US" sz="2800" dirty="0" smtClean="0">
                <a:solidFill>
                  <a:srgbClr val="0070C0"/>
                </a:solidFill>
              </a:rPr>
              <a:t>- Learn vocabulary by heart and rewrite them in sentences.</a:t>
            </a:r>
          </a:p>
          <a:p>
            <a:r>
              <a:rPr lang="en-US" sz="2800" dirty="0" smtClean="0">
                <a:solidFill>
                  <a:srgbClr val="0070C0"/>
                </a:solidFill>
              </a:rPr>
              <a:t>- Redo the exercise in your notebook.</a:t>
            </a:r>
          </a:p>
          <a:p>
            <a:r>
              <a:rPr lang="en-US" sz="2800" dirty="0" smtClean="0">
                <a:solidFill>
                  <a:srgbClr val="0070C0"/>
                </a:solidFill>
              </a:rPr>
              <a:t>- Prepare for a closer look 2</a:t>
            </a:r>
          </a:p>
          <a:p>
            <a:endParaRPr lang="en-US" sz="2800" dirty="0">
              <a:solidFill>
                <a:srgbClr val="0070C0"/>
              </a:solidFill>
            </a:endParaRPr>
          </a:p>
        </p:txBody>
      </p:sp>
      <p:sp>
        <p:nvSpPr>
          <p:cNvPr id="4"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 name="Rectangle 4"/>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4: OUR CUSTOMS AND TRADITIONS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4578" name="Picture 2" descr="https://encrypted-tbn2.gstatic.com/images?q=tbn:ANd9GcQqhKlsl9IG6vD1kjr0O_1fuxbs9d3Bv4AI0xOJ-_qFhjfSwwWW"/>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0" y="-228600"/>
            <a:ext cx="9561917" cy="6705600"/>
          </a:xfrm>
          <a:prstGeom prst="rect">
            <a:avLst/>
          </a:prstGeom>
          <a:noFill/>
          <a:extLst>
            <a:ext uri="{909E8E84-426E-40DD-AFC4-6F175D3DCCD1}">
              <a14:hiddenFill xmlns="" xmlns:a14="http://schemas.microsoft.com/office/drawing/2010/main">
                <a:solidFill>
                  <a:srgbClr val="FFFFFF"/>
                </a:solidFill>
              </a14:hiddenFill>
            </a:ext>
          </a:extLst>
        </p:spPr>
      </p:pic>
      <p:sp>
        <p:nvSpPr>
          <p:cNvPr id="7" name="TextBox 6"/>
          <p:cNvSpPr txBox="1"/>
          <p:nvPr/>
        </p:nvSpPr>
        <p:spPr>
          <a:xfrm>
            <a:off x="4114800" y="1219200"/>
            <a:ext cx="1905000" cy="830997"/>
          </a:xfrm>
          <a:prstGeom prst="rect">
            <a:avLst/>
          </a:prstGeom>
          <a:noFill/>
        </p:spPr>
        <p:txBody>
          <a:bodyPr wrap="square" rtlCol="0">
            <a:spAutoFit/>
          </a:bodyPr>
          <a:lstStyle/>
          <a:p>
            <a:r>
              <a:rPr lang="en-US" sz="4800" b="1" u="sng" dirty="0" smtClean="0">
                <a:solidFill>
                  <a:srgbClr val="FFFF00"/>
                </a:solidFill>
              </a:rPr>
              <a:t>Unit 4:</a:t>
            </a:r>
            <a:endParaRPr lang="en-US" sz="4800" b="1" u="sng" dirty="0">
              <a:solidFill>
                <a:srgbClr val="FFFF00"/>
              </a:solidFill>
            </a:endParaRPr>
          </a:p>
        </p:txBody>
      </p:sp>
      <p:sp>
        <p:nvSpPr>
          <p:cNvPr id="8" name="Rectangle 7"/>
          <p:cNvSpPr/>
          <p:nvPr/>
        </p:nvSpPr>
        <p:spPr>
          <a:xfrm>
            <a:off x="1828800" y="2057400"/>
            <a:ext cx="6823670" cy="1938992"/>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OUR CUSTOMS AND TRADITIONS</a:t>
            </a:r>
            <a:endParaRPr lang="en-US" sz="6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9" name="TextBox 8"/>
          <p:cNvSpPr txBox="1"/>
          <p:nvPr/>
        </p:nvSpPr>
        <p:spPr>
          <a:xfrm>
            <a:off x="2819400" y="3962400"/>
            <a:ext cx="5029200" cy="830997"/>
          </a:xfrm>
          <a:prstGeom prst="rect">
            <a:avLst/>
          </a:prstGeom>
          <a:noFill/>
        </p:spPr>
        <p:txBody>
          <a:bodyPr wrap="square" rtlCol="0">
            <a:spAutoFit/>
          </a:bodyPr>
          <a:lstStyle/>
          <a:p>
            <a:r>
              <a:rPr lang="en-US" sz="4800" dirty="0" smtClean="0">
                <a:solidFill>
                  <a:schemeClr val="bg1"/>
                </a:solidFill>
              </a:rPr>
              <a:t>A Closer look 1</a:t>
            </a:r>
            <a:endParaRPr lang="en-US" dirty="0">
              <a:solidFill>
                <a:schemeClr val="bg1"/>
              </a:solidFill>
            </a:endParaRPr>
          </a:p>
        </p:txBody>
      </p:sp>
    </p:spTree>
    <p:extLst>
      <p:ext uri="{BB962C8B-B14F-4D97-AF65-F5344CB8AC3E}">
        <p14:creationId xmlns="" xmlns:p14="http://schemas.microsoft.com/office/powerpoint/2010/main" val="1593203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par>
                                <p:cTn id="10" presetID="21" presetClass="entr" presetSubtype="1" fill="hold" grpId="0" nodeType="withEffect">
                                  <p:stCondLst>
                                    <p:cond delay="2000"/>
                                  </p:stCondLst>
                                  <p:childTnLst>
                                    <p:set>
                                      <p:cBhvr>
                                        <p:cTn id="11" dur="1" fill="hold">
                                          <p:stCondLst>
                                            <p:cond delay="0"/>
                                          </p:stCondLst>
                                        </p:cTn>
                                        <p:tgtEl>
                                          <p:spTgt spid="8"/>
                                        </p:tgtEl>
                                        <p:attrNameLst>
                                          <p:attrName>style.visibility</p:attrName>
                                        </p:attrNameLst>
                                      </p:cBhvr>
                                      <p:to>
                                        <p:strVal val="visible"/>
                                      </p:to>
                                    </p:set>
                                    <p:animEffect transition="in" filter="wheel(1)">
                                      <p:cBhvr>
                                        <p:cTn id="12" dur="2000"/>
                                        <p:tgtEl>
                                          <p:spTgt spid="8"/>
                                        </p:tgtEl>
                                      </p:cBhvr>
                                    </p:animEffect>
                                  </p:childTnLst>
                                </p:cTn>
                              </p:par>
                              <p:par>
                                <p:cTn id="13" presetID="21" presetClass="entr" presetSubtype="1" fill="hold" grpId="0" nodeType="withEffect">
                                  <p:stCondLst>
                                    <p:cond delay="2000"/>
                                  </p:stCondLst>
                                  <p:childTnLst>
                                    <p:set>
                                      <p:cBhvr>
                                        <p:cTn id="14" dur="1" fill="hold">
                                          <p:stCondLst>
                                            <p:cond delay="0"/>
                                          </p:stCondLst>
                                        </p:cTn>
                                        <p:tgtEl>
                                          <p:spTgt spid="9"/>
                                        </p:tgtEl>
                                        <p:attrNameLst>
                                          <p:attrName>style.visibility</p:attrName>
                                        </p:attrNameLst>
                                      </p:cBhvr>
                                      <p:to>
                                        <p:strVal val="visible"/>
                                      </p:to>
                                    </p:set>
                                    <p:animEffect transition="in" filter="wheel(1)">
                                      <p:cBhvr>
                                        <p:cTn id="15"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4: OUR CUSTOMS AND TRADITIONS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
        <p:nvSpPr>
          <p:cNvPr id="3073" name="Rectangle 1"/>
          <p:cNvSpPr>
            <a:spLocks noChangeArrowheads="1"/>
          </p:cNvSpPr>
          <p:nvPr/>
        </p:nvSpPr>
        <p:spPr bwMode="auto">
          <a:xfrm>
            <a:off x="0" y="0"/>
            <a:ext cx="22313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Times New Roman" pitchFamily="18" charset="0"/>
                <a:ea typeface="Courier New" pitchFamily="49" charset="0"/>
                <a:cs typeface="Times New Roman" pitchFamily="18"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6"/>
          <p:cNvSpPr/>
          <p:nvPr/>
        </p:nvSpPr>
        <p:spPr>
          <a:xfrm>
            <a:off x="533400" y="838200"/>
            <a:ext cx="8229600" cy="2062103"/>
          </a:xfrm>
          <a:prstGeom prst="rect">
            <a:avLst/>
          </a:prstGeom>
        </p:spPr>
        <p:txBody>
          <a:bodyPr wrap="square">
            <a:spAutoFit/>
          </a:bodyPr>
          <a:lstStyle/>
          <a:p>
            <a:r>
              <a:rPr lang="en-US" sz="3200" dirty="0" smtClean="0">
                <a:solidFill>
                  <a:srgbClr val="C00000"/>
                </a:solidFill>
                <a:latin typeface="Times New Roman" pitchFamily="18" charset="0"/>
                <a:ea typeface="Courier New" pitchFamily="49" charset="0"/>
                <a:cs typeface="Times New Roman" pitchFamily="18" charset="0"/>
              </a:rPr>
              <a:t> </a:t>
            </a:r>
            <a:r>
              <a:rPr lang="en-US" sz="3200" dirty="0" smtClean="0">
                <a:solidFill>
                  <a:srgbClr val="FF0000"/>
                </a:solidFill>
              </a:rPr>
              <a:t>Watch out!</a:t>
            </a:r>
          </a:p>
          <a:p>
            <a:endParaRPr lang="en-US" sz="3200" dirty="0" smtClean="0"/>
          </a:p>
          <a:p>
            <a:r>
              <a:rPr lang="en-US" sz="3200" dirty="0" smtClean="0">
                <a:solidFill>
                  <a:srgbClr val="0070C0"/>
                </a:solidFill>
              </a:rPr>
              <a:t>The words ‘custom’ and ‘tradition” can be countable or uncountable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28600" y="457200"/>
            <a:ext cx="8763000" cy="954107"/>
          </a:xfrm>
          <a:prstGeom prst="rect">
            <a:avLst/>
          </a:prstGeom>
        </p:spPr>
        <p:txBody>
          <a:bodyPr wrap="square">
            <a:spAutoFit/>
          </a:bodyPr>
          <a:lstStyle/>
          <a:p>
            <a:pPr lvl="0" fontAlgn="base">
              <a:spcBef>
                <a:spcPct val="0"/>
              </a:spcBef>
              <a:spcAft>
                <a:spcPct val="0"/>
              </a:spcAft>
            </a:pPr>
            <a:r>
              <a:rPr lang="en-US" sz="2800" dirty="0" smtClean="0">
                <a:solidFill>
                  <a:srgbClr val="000000"/>
                </a:solidFill>
                <a:latin typeface="Times New Roman" pitchFamily="18" charset="0"/>
                <a:ea typeface="Courier New" pitchFamily="49" charset="0"/>
                <a:cs typeface="Times New Roman" pitchFamily="18" charset="0"/>
              </a:rPr>
              <a:t>1 . </a:t>
            </a:r>
            <a:r>
              <a:rPr lang="en-US" sz="2800" u="sng" dirty="0" smtClean="0">
                <a:solidFill>
                  <a:srgbClr val="000000"/>
                </a:solidFill>
                <a:latin typeface="Times New Roman" pitchFamily="18" charset="0"/>
                <a:ea typeface="Courier New" pitchFamily="49" charset="0"/>
                <a:cs typeface="Times New Roman" pitchFamily="18" charset="0"/>
              </a:rPr>
              <a:t>Match the first halves of the sentences (A) with the second halves (B).</a:t>
            </a:r>
            <a:endParaRPr lang="en-US" sz="1400" u="sng" dirty="0" smtClean="0">
              <a:latin typeface="Arial" pitchFamily="34" charset="0"/>
              <a:cs typeface="Arial" pitchFamily="34" charset="0"/>
            </a:endParaRPr>
          </a:p>
        </p:txBody>
      </p:sp>
      <p:graphicFrame>
        <p:nvGraphicFramePr>
          <p:cNvPr id="13" name="Table 12"/>
          <p:cNvGraphicFramePr>
            <a:graphicFrameLocks noGrp="1"/>
          </p:cNvGraphicFramePr>
          <p:nvPr/>
        </p:nvGraphicFramePr>
        <p:xfrm>
          <a:off x="152400" y="1645920"/>
          <a:ext cx="8915400" cy="5120640"/>
        </p:xfrm>
        <a:graphic>
          <a:graphicData uri="http://schemas.openxmlformats.org/drawingml/2006/table">
            <a:tbl>
              <a:tblPr/>
              <a:tblGrid>
                <a:gridCol w="3657600"/>
                <a:gridCol w="5257800"/>
              </a:tblGrid>
              <a:tr h="484505">
                <a:tc>
                  <a:txBody>
                    <a:bodyPr/>
                    <a:lstStyle/>
                    <a:p>
                      <a:pPr marL="0" marR="0" algn="just">
                        <a:spcBef>
                          <a:spcPts val="0"/>
                        </a:spcBef>
                        <a:spcAft>
                          <a:spcPts val="0"/>
                        </a:spcAft>
                      </a:pPr>
                      <a:r>
                        <a:rPr lang="en-US" sz="2400" dirty="0">
                          <a:solidFill>
                            <a:srgbClr val="FF0000"/>
                          </a:solidFill>
                          <a:latin typeface="Times New Roman"/>
                          <a:ea typeface="Courier New"/>
                          <a:cs typeface="Times New Roman"/>
                        </a:rPr>
                        <a:t>1. Although they are not Christian,</a:t>
                      </a:r>
                      <a:endParaRPr lang="en-US" sz="2400" dirty="0">
                        <a:solidFill>
                          <a:srgbClr val="FF000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spcBef>
                          <a:spcPts val="0"/>
                        </a:spcBef>
                        <a:spcAft>
                          <a:spcPts val="0"/>
                        </a:spcAft>
                      </a:pPr>
                      <a:r>
                        <a:rPr lang="en-US" sz="2400" dirty="0">
                          <a:solidFill>
                            <a:srgbClr val="0070C0"/>
                          </a:solidFill>
                          <a:latin typeface="Times New Roman"/>
                          <a:ea typeface="Courier New"/>
                          <a:cs typeface="Times New Roman"/>
                        </a:rPr>
                        <a:t>a. the first person to step into your house in the new year should be a man.</a:t>
                      </a:r>
                      <a:endParaRPr lang="en-US" sz="2400" dirty="0">
                        <a:solidFill>
                          <a:srgbClr val="0070C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41960">
                <a:tc>
                  <a:txBody>
                    <a:bodyPr/>
                    <a:lstStyle/>
                    <a:p>
                      <a:pPr marL="0" marR="0" algn="just">
                        <a:spcBef>
                          <a:spcPts val="0"/>
                        </a:spcBef>
                        <a:spcAft>
                          <a:spcPts val="0"/>
                        </a:spcAft>
                      </a:pPr>
                      <a:r>
                        <a:rPr lang="en-US" sz="2400" dirty="0">
                          <a:solidFill>
                            <a:srgbClr val="FF0000"/>
                          </a:solidFill>
                          <a:latin typeface="Times New Roman"/>
                          <a:ea typeface="Courier New"/>
                          <a:cs typeface="Times New Roman"/>
                        </a:rPr>
                        <a:t>2. It's the custom</a:t>
                      </a:r>
                      <a:endParaRPr lang="en-US" sz="2400" dirty="0">
                        <a:solidFill>
                          <a:srgbClr val="FF000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spcBef>
                          <a:spcPts val="0"/>
                        </a:spcBef>
                        <a:spcAft>
                          <a:spcPts val="0"/>
                        </a:spcAft>
                      </a:pPr>
                      <a:r>
                        <a:rPr lang="en-US" sz="2400" dirty="0">
                          <a:solidFill>
                            <a:srgbClr val="0070C0"/>
                          </a:solidFill>
                          <a:latin typeface="Times New Roman"/>
                          <a:ea typeface="Courier New"/>
                          <a:cs typeface="Times New Roman"/>
                        </a:rPr>
                        <a:t>b. making sponge cakes for the Mid-Autumn Festival instead of </a:t>
                      </a:r>
                      <a:r>
                        <a:rPr lang="en-US" sz="2400" dirty="0" err="1">
                          <a:solidFill>
                            <a:srgbClr val="0070C0"/>
                          </a:solidFill>
                          <a:latin typeface="Times New Roman"/>
                          <a:ea typeface="Courier New"/>
                          <a:cs typeface="Times New Roman"/>
                        </a:rPr>
                        <a:t>mooncakes</a:t>
                      </a:r>
                      <a:r>
                        <a:rPr lang="en-US" sz="2400" dirty="0">
                          <a:solidFill>
                            <a:srgbClr val="0070C0"/>
                          </a:solidFill>
                          <a:latin typeface="Times New Roman"/>
                          <a:ea typeface="Courier New"/>
                          <a:cs typeface="Times New Roman"/>
                        </a:rPr>
                        <a:t>.</a:t>
                      </a:r>
                      <a:endParaRPr lang="en-US" sz="2400" dirty="0">
                        <a:solidFill>
                          <a:srgbClr val="0070C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04800">
                <a:tc>
                  <a:txBody>
                    <a:bodyPr/>
                    <a:lstStyle/>
                    <a:p>
                      <a:pPr marL="0" marR="0" algn="just">
                        <a:spcBef>
                          <a:spcPts val="0"/>
                        </a:spcBef>
                        <a:spcAft>
                          <a:spcPts val="0"/>
                        </a:spcAft>
                      </a:pPr>
                      <a:r>
                        <a:rPr lang="en-US" sz="2400">
                          <a:solidFill>
                            <a:srgbClr val="FF0000"/>
                          </a:solidFill>
                          <a:latin typeface="Times New Roman"/>
                          <a:ea typeface="Courier New"/>
                          <a:cs typeface="Times New Roman"/>
                        </a:rPr>
                        <a:t>3. According to tradition,</a:t>
                      </a:r>
                      <a:endParaRPr lang="en-US" sz="2400">
                        <a:solidFill>
                          <a:srgbClr val="FF000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spcBef>
                          <a:spcPts val="0"/>
                        </a:spcBef>
                        <a:spcAft>
                          <a:spcPts val="0"/>
                        </a:spcAft>
                      </a:pPr>
                      <a:r>
                        <a:rPr lang="en-US" sz="2400" dirty="0">
                          <a:solidFill>
                            <a:srgbClr val="0070C0"/>
                          </a:solidFill>
                          <a:latin typeface="Times New Roman"/>
                          <a:ea typeface="Courier New"/>
                          <a:cs typeface="Times New Roman"/>
                        </a:rPr>
                        <a:t>c. the tradition of living with their parents</a:t>
                      </a:r>
                      <a:r>
                        <a:rPr lang="en-US" sz="2400" dirty="0" smtClean="0">
                          <a:solidFill>
                            <a:srgbClr val="0070C0"/>
                          </a:solidFill>
                          <a:latin typeface="Times New Roman"/>
                          <a:ea typeface="Courier New"/>
                          <a:cs typeface="Times New Roman"/>
                        </a:rPr>
                        <a:t>.</a:t>
                      </a:r>
                    </a:p>
                    <a:p>
                      <a:pPr marL="0" marR="0" algn="just">
                        <a:spcBef>
                          <a:spcPts val="0"/>
                        </a:spcBef>
                        <a:spcAft>
                          <a:spcPts val="0"/>
                        </a:spcAft>
                      </a:pPr>
                      <a:endParaRPr lang="en-US" sz="2400" dirty="0">
                        <a:solidFill>
                          <a:srgbClr val="0070C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8785">
                <a:tc>
                  <a:txBody>
                    <a:bodyPr/>
                    <a:lstStyle/>
                    <a:p>
                      <a:pPr marL="0" marR="0" algn="just">
                        <a:spcBef>
                          <a:spcPts val="0"/>
                        </a:spcBef>
                        <a:spcAft>
                          <a:spcPts val="0"/>
                        </a:spcAft>
                      </a:pPr>
                      <a:r>
                        <a:rPr lang="en-US" sz="2400">
                          <a:solidFill>
                            <a:srgbClr val="FF0000"/>
                          </a:solidFill>
                          <a:latin typeface="Times New Roman"/>
                          <a:ea typeface="Courier New"/>
                          <a:cs typeface="Times New Roman"/>
                        </a:rPr>
                        <a:t>4. There is a tradition in our school that</a:t>
                      </a:r>
                      <a:endParaRPr lang="en-US" sz="2400">
                        <a:solidFill>
                          <a:srgbClr val="FF000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spcBef>
                          <a:spcPts val="0"/>
                        </a:spcBef>
                        <a:spcAft>
                          <a:spcPts val="0"/>
                        </a:spcAft>
                      </a:pPr>
                      <a:r>
                        <a:rPr lang="en-US" sz="2400" dirty="0">
                          <a:solidFill>
                            <a:srgbClr val="0070C0"/>
                          </a:solidFill>
                          <a:latin typeface="Times New Roman"/>
                          <a:ea typeface="Courier New"/>
                          <a:cs typeface="Times New Roman"/>
                        </a:rPr>
                        <a:t>d. in that country for women to get married in white.</a:t>
                      </a:r>
                      <a:endParaRPr lang="en-US" sz="2400" dirty="0">
                        <a:solidFill>
                          <a:srgbClr val="0070C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41960">
                <a:tc>
                  <a:txBody>
                    <a:bodyPr/>
                    <a:lstStyle/>
                    <a:p>
                      <a:pPr marL="0" marR="0" algn="just">
                        <a:spcBef>
                          <a:spcPts val="0"/>
                        </a:spcBef>
                        <a:spcAft>
                          <a:spcPts val="0"/>
                        </a:spcAft>
                      </a:pPr>
                      <a:r>
                        <a:rPr lang="en-US" sz="2400">
                          <a:solidFill>
                            <a:srgbClr val="FF0000"/>
                          </a:solidFill>
                          <a:latin typeface="Times New Roman"/>
                          <a:ea typeface="Courier New"/>
                          <a:cs typeface="Times New Roman"/>
                        </a:rPr>
                        <a:t>5. They broke with tradition by</a:t>
                      </a:r>
                      <a:endParaRPr lang="en-US" sz="2400">
                        <a:solidFill>
                          <a:srgbClr val="FF000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spcBef>
                          <a:spcPts val="0"/>
                        </a:spcBef>
                        <a:spcAft>
                          <a:spcPts val="0"/>
                        </a:spcAft>
                      </a:pPr>
                      <a:r>
                        <a:rPr lang="en-US" sz="2400" dirty="0">
                          <a:solidFill>
                            <a:srgbClr val="0070C0"/>
                          </a:solidFill>
                          <a:latin typeface="Times New Roman"/>
                          <a:ea typeface="Courier New"/>
                          <a:cs typeface="Times New Roman"/>
                        </a:rPr>
                        <a:t>e. the family has the custom of giving presents at Christmas.</a:t>
                      </a:r>
                      <a:endParaRPr lang="en-US" sz="2400" dirty="0">
                        <a:solidFill>
                          <a:srgbClr val="0070C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04800">
                <a:tc>
                  <a:txBody>
                    <a:bodyPr/>
                    <a:lstStyle/>
                    <a:p>
                      <a:pPr marL="0" marR="0" algn="just">
                        <a:spcBef>
                          <a:spcPts val="0"/>
                        </a:spcBef>
                        <a:spcAft>
                          <a:spcPts val="0"/>
                        </a:spcAft>
                      </a:pPr>
                      <a:r>
                        <a:rPr lang="en-US" sz="2400">
                          <a:solidFill>
                            <a:srgbClr val="FF0000"/>
                          </a:solidFill>
                          <a:latin typeface="Times New Roman"/>
                          <a:ea typeface="Courier New"/>
                          <a:cs typeface="Times New Roman"/>
                        </a:rPr>
                        <a:t>6. Many young</a:t>
                      </a:r>
                      <a:endParaRPr lang="en-US" sz="2400">
                        <a:solidFill>
                          <a:srgbClr val="FF0000"/>
                        </a:solidFill>
                        <a:latin typeface="Courier New"/>
                        <a:ea typeface="Courier New"/>
                        <a:cs typeface="Times New Roman"/>
                      </a:endParaRPr>
                    </a:p>
                    <a:p>
                      <a:pPr marL="0" marR="0" algn="just">
                        <a:spcBef>
                          <a:spcPts val="0"/>
                        </a:spcBef>
                        <a:spcAft>
                          <a:spcPts val="0"/>
                        </a:spcAft>
                      </a:pPr>
                      <a:r>
                        <a:rPr lang="en-US" sz="2400">
                          <a:solidFill>
                            <a:srgbClr val="FF0000"/>
                          </a:solidFill>
                          <a:latin typeface="Times New Roman"/>
                          <a:ea typeface="Courier New"/>
                          <a:cs typeface="Times New Roman"/>
                        </a:rPr>
                        <a:t>people do not follow</a:t>
                      </a:r>
                      <a:endParaRPr lang="en-US" sz="2400">
                        <a:solidFill>
                          <a:srgbClr val="FF000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spcBef>
                          <a:spcPts val="0"/>
                        </a:spcBef>
                        <a:spcAft>
                          <a:spcPts val="0"/>
                        </a:spcAft>
                      </a:pPr>
                      <a:r>
                        <a:rPr lang="en-US" sz="2400" dirty="0">
                          <a:solidFill>
                            <a:srgbClr val="0070C0"/>
                          </a:solidFill>
                          <a:latin typeface="Times New Roman"/>
                          <a:ea typeface="Courier New"/>
                          <a:cs typeface="Times New Roman"/>
                        </a:rPr>
                        <a:t>f. morning exercise at 5 a.m.</a:t>
                      </a:r>
                      <a:endParaRPr lang="en-US" sz="2400" dirty="0">
                        <a:solidFill>
                          <a:srgbClr val="0070C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11150">
                <a:tc>
                  <a:txBody>
                    <a:bodyPr/>
                    <a:lstStyle/>
                    <a:p>
                      <a:pPr marL="0" marR="0" algn="just">
                        <a:spcBef>
                          <a:spcPts val="0"/>
                        </a:spcBef>
                        <a:spcAft>
                          <a:spcPts val="0"/>
                        </a:spcAft>
                      </a:pPr>
                      <a:r>
                        <a:rPr lang="en-US" sz="2400" dirty="0">
                          <a:solidFill>
                            <a:srgbClr val="FF0000"/>
                          </a:solidFill>
                          <a:latin typeface="Times New Roman"/>
                          <a:ea typeface="Courier New"/>
                          <a:cs typeface="Times New Roman"/>
                        </a:rPr>
                        <a:t>7. In my family there is a custom of doing</a:t>
                      </a:r>
                      <a:endParaRPr lang="en-US" sz="2400" dirty="0">
                        <a:solidFill>
                          <a:srgbClr val="FF000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spcBef>
                          <a:spcPts val="0"/>
                        </a:spcBef>
                        <a:spcAft>
                          <a:spcPts val="0"/>
                        </a:spcAft>
                      </a:pPr>
                      <a:r>
                        <a:rPr lang="en-US" sz="2400" dirty="0">
                          <a:solidFill>
                            <a:srgbClr val="0070C0"/>
                          </a:solidFill>
                          <a:latin typeface="Times New Roman"/>
                          <a:ea typeface="Courier New"/>
                          <a:cs typeface="Times New Roman"/>
                        </a:rPr>
                        <a:t>g. girls should wear </a:t>
                      </a:r>
                      <a:r>
                        <a:rPr lang="en-US" sz="2400" dirty="0" err="1">
                          <a:solidFill>
                            <a:srgbClr val="0070C0"/>
                          </a:solidFill>
                          <a:latin typeface="Times New Roman"/>
                          <a:ea typeface="Courier New"/>
                          <a:cs typeface="Times New Roman"/>
                        </a:rPr>
                        <a:t>ao</a:t>
                      </a:r>
                      <a:r>
                        <a:rPr lang="en-US" sz="2400" dirty="0">
                          <a:solidFill>
                            <a:srgbClr val="0070C0"/>
                          </a:solidFill>
                          <a:latin typeface="Times New Roman"/>
                          <a:ea typeface="Courier New"/>
                          <a:cs typeface="Times New Roman"/>
                        </a:rPr>
                        <a:t> </a:t>
                      </a:r>
                      <a:r>
                        <a:rPr lang="en-US" sz="2400" dirty="0" err="1">
                          <a:solidFill>
                            <a:srgbClr val="0070C0"/>
                          </a:solidFill>
                          <a:latin typeface="Times New Roman"/>
                          <a:ea typeface="Courier New"/>
                          <a:cs typeface="Times New Roman"/>
                        </a:rPr>
                        <a:t>dai</a:t>
                      </a:r>
                      <a:r>
                        <a:rPr lang="en-US" sz="2400" dirty="0">
                          <a:solidFill>
                            <a:srgbClr val="0070C0"/>
                          </a:solidFill>
                          <a:latin typeface="Times New Roman"/>
                          <a:ea typeface="Courier New"/>
                          <a:cs typeface="Times New Roman"/>
                        </a:rPr>
                        <a:t> on the first day of school.</a:t>
                      </a:r>
                      <a:endParaRPr lang="en-US" sz="2400" dirty="0">
                        <a:solidFill>
                          <a:srgbClr val="0070C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7" name="Flowchart: Connector 6"/>
          <p:cNvSpPr/>
          <p:nvPr/>
        </p:nvSpPr>
        <p:spPr>
          <a:xfrm>
            <a:off x="3352800" y="19812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e</a:t>
            </a:r>
            <a:endParaRPr lang="en-US" sz="2800" b="1" dirty="0">
              <a:solidFill>
                <a:srgbClr val="0070C0"/>
              </a:solidFill>
            </a:endParaRPr>
          </a:p>
        </p:txBody>
      </p:sp>
      <p:sp>
        <p:nvSpPr>
          <p:cNvPr id="8" name="Flowchart: Connector 7"/>
          <p:cNvSpPr/>
          <p:nvPr/>
        </p:nvSpPr>
        <p:spPr>
          <a:xfrm>
            <a:off x="3352800" y="25146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d</a:t>
            </a:r>
            <a:endParaRPr lang="en-US" sz="2800" b="1" dirty="0">
              <a:solidFill>
                <a:srgbClr val="0070C0"/>
              </a:solidFill>
            </a:endParaRPr>
          </a:p>
        </p:txBody>
      </p:sp>
      <p:sp>
        <p:nvSpPr>
          <p:cNvPr id="9" name="Flowchart: Connector 8"/>
          <p:cNvSpPr/>
          <p:nvPr/>
        </p:nvSpPr>
        <p:spPr>
          <a:xfrm>
            <a:off x="3352800" y="32766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a</a:t>
            </a:r>
            <a:endParaRPr lang="en-US" sz="2800" b="1" dirty="0">
              <a:solidFill>
                <a:srgbClr val="0070C0"/>
              </a:solidFill>
            </a:endParaRPr>
          </a:p>
        </p:txBody>
      </p:sp>
      <p:sp>
        <p:nvSpPr>
          <p:cNvPr id="12" name="Flowchart: Connector 11"/>
          <p:cNvSpPr/>
          <p:nvPr/>
        </p:nvSpPr>
        <p:spPr>
          <a:xfrm>
            <a:off x="3352800" y="40386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g</a:t>
            </a:r>
            <a:endParaRPr lang="en-US" sz="2800" b="1" dirty="0">
              <a:solidFill>
                <a:srgbClr val="0070C0"/>
              </a:solidFill>
            </a:endParaRPr>
          </a:p>
        </p:txBody>
      </p:sp>
      <p:sp>
        <p:nvSpPr>
          <p:cNvPr id="14" name="Flowchart: Connector 13"/>
          <p:cNvSpPr/>
          <p:nvPr/>
        </p:nvSpPr>
        <p:spPr>
          <a:xfrm>
            <a:off x="3352800" y="48006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b</a:t>
            </a:r>
            <a:endParaRPr lang="en-US" sz="2800" b="1" dirty="0">
              <a:solidFill>
                <a:srgbClr val="0070C0"/>
              </a:solidFill>
            </a:endParaRPr>
          </a:p>
        </p:txBody>
      </p:sp>
      <p:sp>
        <p:nvSpPr>
          <p:cNvPr id="15" name="Flowchart: Connector 14"/>
          <p:cNvSpPr/>
          <p:nvPr/>
        </p:nvSpPr>
        <p:spPr>
          <a:xfrm>
            <a:off x="3352800" y="54864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c</a:t>
            </a:r>
            <a:endParaRPr lang="en-US" sz="2800" b="1" dirty="0">
              <a:solidFill>
                <a:srgbClr val="0070C0"/>
              </a:solidFill>
            </a:endParaRPr>
          </a:p>
        </p:txBody>
      </p:sp>
      <p:sp>
        <p:nvSpPr>
          <p:cNvPr id="16" name="Flowchart: Connector 15"/>
          <p:cNvSpPr/>
          <p:nvPr/>
        </p:nvSpPr>
        <p:spPr>
          <a:xfrm>
            <a:off x="3352800" y="6248400"/>
            <a:ext cx="381000" cy="3810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f</a:t>
            </a:r>
            <a:endParaRPr lang="en-US" sz="2800" b="1" dirty="0">
              <a:solidFill>
                <a:srgbClr val="0070C0"/>
              </a:solidFill>
            </a:endParaRPr>
          </a:p>
        </p:txBody>
      </p:sp>
      <p:sp>
        <p:nvSpPr>
          <p:cNvPr id="17" name="Rectangle 16"/>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4: OUR CUSTOMS AND TRADITIONS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subTnLst>
                                    <p:audio>
                                      <p:cMediaNode>
                                        <p:cTn display="0" masterRel="sameClick">
                                          <p:stCondLst>
                                            <p:cond evt="begin" delay="0">
                                              <p:tn val="5"/>
                                            </p:cond>
                                          </p:stCondLst>
                                          <p:endCondLst>
                                            <p:cond evt="onStopAudio" delay="0">
                                              <p:tgtEl>
                                                <p:sldTgt/>
                                              </p:tgtEl>
                                            </p:cond>
                                          </p:endCondLst>
                                        </p:cTn>
                                        <p:tgtEl>
                                          <p:sndTgt r:embed="rId2" name="coin.wav"/>
                                        </p:tgtEl>
                                      </p:cMediaNode>
                                    </p:audio>
                                  </p:sub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edge">
                                      <p:cBhvr>
                                        <p:cTn id="12" dur="20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3" name="camera.wav"/>
                                        </p:tgtEl>
                                      </p:cMediaNode>
                                    </p:audio>
                                  </p:sub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3" name="camera.wav"/>
                                        </p:tgtEl>
                                      </p:cMediaNode>
                                    </p:audio>
                                  </p:sub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additive="base">
                                        <p:cTn id="35" dur="500" fill="hold"/>
                                        <p:tgtEl>
                                          <p:spTgt spid="12"/>
                                        </p:tgtEl>
                                        <p:attrNameLst>
                                          <p:attrName>ppt_x</p:attrName>
                                        </p:attrNameLst>
                                      </p:cBhvr>
                                      <p:tavLst>
                                        <p:tav tm="0">
                                          <p:val>
                                            <p:strVal val="#ppt_x"/>
                                          </p:val>
                                        </p:tav>
                                        <p:tav tm="100000">
                                          <p:val>
                                            <p:strVal val="#ppt_x"/>
                                          </p:val>
                                        </p:tav>
                                      </p:tavLst>
                                    </p:anim>
                                    <p:anim calcmode="lin" valueType="num">
                                      <p:cBhvr additive="base">
                                        <p:cTn id="36" dur="500" fill="hold"/>
                                        <p:tgtEl>
                                          <p:spTgt spid="1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3"/>
                                            </p:cond>
                                          </p:stCondLst>
                                          <p:endCondLst>
                                            <p:cond evt="onStopAudio" delay="0">
                                              <p:tgtEl>
                                                <p:sldTgt/>
                                              </p:tgtEl>
                                            </p:cond>
                                          </p:endCondLst>
                                        </p:cTn>
                                        <p:tgtEl>
                                          <p:sndTgt r:embed="rId3" name="camera.wav"/>
                                        </p:tgtEl>
                                      </p:cMediaNode>
                                    </p:audio>
                                  </p:sub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ppt_x"/>
                                          </p:val>
                                        </p:tav>
                                        <p:tav tm="100000">
                                          <p:val>
                                            <p:strVal val="#ppt_x"/>
                                          </p:val>
                                        </p:tav>
                                      </p:tavLst>
                                    </p:anim>
                                    <p:anim calcmode="lin" valueType="num">
                                      <p:cBhvr additive="base">
                                        <p:cTn id="42" dur="500" fill="hold"/>
                                        <p:tgtEl>
                                          <p:spTgt spid="1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9"/>
                                            </p:cond>
                                          </p:stCondLst>
                                          <p:endCondLst>
                                            <p:cond evt="onStopAudio" delay="0">
                                              <p:tgtEl>
                                                <p:sldTgt/>
                                              </p:tgtEl>
                                            </p:cond>
                                          </p:endCondLst>
                                        </p:cTn>
                                        <p:tgtEl>
                                          <p:sndTgt r:embed="rId3" name="camera.wav"/>
                                        </p:tgtEl>
                                      </p:cMediaNode>
                                    </p:audio>
                                  </p:sub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additive="base">
                                        <p:cTn id="47" dur="500" fill="hold"/>
                                        <p:tgtEl>
                                          <p:spTgt spid="15"/>
                                        </p:tgtEl>
                                        <p:attrNameLst>
                                          <p:attrName>ppt_x</p:attrName>
                                        </p:attrNameLst>
                                      </p:cBhvr>
                                      <p:tavLst>
                                        <p:tav tm="0">
                                          <p:val>
                                            <p:strVal val="#ppt_x"/>
                                          </p:val>
                                        </p:tav>
                                        <p:tav tm="100000">
                                          <p:val>
                                            <p:strVal val="#ppt_x"/>
                                          </p:val>
                                        </p:tav>
                                      </p:tavLst>
                                    </p:anim>
                                    <p:anim calcmode="lin" valueType="num">
                                      <p:cBhvr additive="base">
                                        <p:cTn id="48" dur="500" fill="hold"/>
                                        <p:tgtEl>
                                          <p:spTgt spid="1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5"/>
                                            </p:cond>
                                          </p:stCondLst>
                                          <p:endCondLst>
                                            <p:cond evt="onStopAudio" delay="0">
                                              <p:tgtEl>
                                                <p:sldTgt/>
                                              </p:tgtEl>
                                            </p:cond>
                                          </p:endCondLst>
                                        </p:cTn>
                                        <p:tgtEl>
                                          <p:sndTgt r:embed="rId3" name="camera.wav"/>
                                        </p:tgtEl>
                                      </p:cMediaNode>
                                    </p:audio>
                                  </p:sub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6"/>
                                        </p:tgtEl>
                                        <p:attrNameLst>
                                          <p:attrName>style.visibility</p:attrName>
                                        </p:attrNameLst>
                                      </p:cBhvr>
                                      <p:to>
                                        <p:strVal val="visible"/>
                                      </p:to>
                                    </p:set>
                                    <p:anim calcmode="lin" valueType="num">
                                      <p:cBhvr additive="base">
                                        <p:cTn id="53" dur="500" fill="hold"/>
                                        <p:tgtEl>
                                          <p:spTgt spid="16"/>
                                        </p:tgtEl>
                                        <p:attrNameLst>
                                          <p:attrName>ppt_x</p:attrName>
                                        </p:attrNameLst>
                                      </p:cBhvr>
                                      <p:tavLst>
                                        <p:tav tm="0">
                                          <p:val>
                                            <p:strVal val="#ppt_x"/>
                                          </p:val>
                                        </p:tav>
                                        <p:tav tm="100000">
                                          <p:val>
                                            <p:strVal val="#ppt_x"/>
                                          </p:val>
                                        </p:tav>
                                      </p:tavLst>
                                    </p:anim>
                                    <p:anim calcmode="lin" valueType="num">
                                      <p:cBhvr additive="base">
                                        <p:cTn id="54" dur="500" fill="hold"/>
                                        <p:tgtEl>
                                          <p:spTgt spid="1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1"/>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animBg="1"/>
      <p:bldP spid="8" grpId="0" animBg="1"/>
      <p:bldP spid="9" grpId="0" animBg="1"/>
      <p:bldP spid="12" grpId="0" animBg="1"/>
      <p:bldP spid="14" grpId="0" animBg="1"/>
      <p:bldP spid="15" grpId="0" animBg="1"/>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28600" y="457200"/>
            <a:ext cx="8763000" cy="954107"/>
          </a:xfrm>
          <a:prstGeom prst="rect">
            <a:avLst/>
          </a:prstGeom>
        </p:spPr>
        <p:txBody>
          <a:bodyPr wrap="square">
            <a:spAutoFit/>
          </a:bodyPr>
          <a:lstStyle/>
          <a:p>
            <a:pPr lvl="0" fontAlgn="base">
              <a:spcBef>
                <a:spcPct val="0"/>
              </a:spcBef>
              <a:spcAft>
                <a:spcPct val="0"/>
              </a:spcAft>
            </a:pPr>
            <a:r>
              <a:rPr lang="en-US" sz="2800" dirty="0" smtClean="0">
                <a:solidFill>
                  <a:srgbClr val="000000"/>
                </a:solidFill>
                <a:latin typeface="Times New Roman" pitchFamily="18" charset="0"/>
                <a:ea typeface="Courier New" pitchFamily="49" charset="0"/>
                <a:cs typeface="Times New Roman" pitchFamily="18" charset="0"/>
              </a:rPr>
              <a:t> </a:t>
            </a:r>
            <a:r>
              <a:rPr lang="en-US" sz="2800" u="sng" dirty="0" smtClean="0">
                <a:solidFill>
                  <a:srgbClr val="000000"/>
                </a:solidFill>
                <a:latin typeface="Times New Roman" pitchFamily="18" charset="0"/>
                <a:ea typeface="Courier New" pitchFamily="49" charset="0"/>
                <a:cs typeface="Times New Roman" pitchFamily="18" charset="0"/>
              </a:rPr>
              <a:t>The “</a:t>
            </a:r>
            <a:r>
              <a:rPr lang="en-US" sz="2800" u="sng" dirty="0" err="1" smtClean="0">
                <a:solidFill>
                  <a:srgbClr val="000000"/>
                </a:solidFill>
                <a:latin typeface="Times New Roman" pitchFamily="18" charset="0"/>
                <a:ea typeface="Courier New" pitchFamily="49" charset="0"/>
                <a:cs typeface="Times New Roman" pitchFamily="18" charset="0"/>
              </a:rPr>
              <a:t>custome</a:t>
            </a:r>
            <a:r>
              <a:rPr lang="en-US" sz="2800" u="sng" dirty="0" smtClean="0">
                <a:solidFill>
                  <a:srgbClr val="000000"/>
                </a:solidFill>
                <a:latin typeface="Times New Roman" pitchFamily="18" charset="0"/>
                <a:ea typeface="Courier New" pitchFamily="49" charset="0"/>
                <a:cs typeface="Times New Roman" pitchFamily="18" charset="0"/>
              </a:rPr>
              <a:t>” or “</a:t>
            </a:r>
            <a:r>
              <a:rPr lang="en-US" sz="2800" u="sng" dirty="0" err="1" smtClean="0">
                <a:solidFill>
                  <a:srgbClr val="000000"/>
                </a:solidFill>
                <a:latin typeface="Times New Roman" pitchFamily="18" charset="0"/>
                <a:ea typeface="Courier New" pitchFamily="49" charset="0"/>
                <a:cs typeface="Times New Roman" pitchFamily="18" charset="0"/>
              </a:rPr>
              <a:t>tradition”could</a:t>
            </a:r>
            <a:r>
              <a:rPr lang="en-US" sz="2800" u="sng" dirty="0" smtClean="0">
                <a:solidFill>
                  <a:srgbClr val="000000"/>
                </a:solidFill>
                <a:latin typeface="Times New Roman" pitchFamily="18" charset="0"/>
                <a:ea typeface="Courier New" pitchFamily="49" charset="0"/>
                <a:cs typeface="Times New Roman" pitchFamily="18" charset="0"/>
              </a:rPr>
              <a:t> be  </a:t>
            </a:r>
            <a:r>
              <a:rPr lang="en-US" sz="2800" u="sng" dirty="0" smtClean="0">
                <a:solidFill>
                  <a:srgbClr val="FF0000"/>
                </a:solidFill>
                <a:latin typeface="Times New Roman" pitchFamily="18" charset="0"/>
                <a:ea typeface="Courier New" pitchFamily="49" charset="0"/>
                <a:cs typeface="Times New Roman" pitchFamily="18" charset="0"/>
              </a:rPr>
              <a:t>countable </a:t>
            </a:r>
            <a:r>
              <a:rPr lang="en-US" sz="2800" u="sng" dirty="0" smtClean="0">
                <a:solidFill>
                  <a:srgbClr val="000000"/>
                </a:solidFill>
                <a:latin typeface="Times New Roman" pitchFamily="18" charset="0"/>
                <a:ea typeface="Courier New" pitchFamily="49" charset="0"/>
                <a:cs typeface="Times New Roman" pitchFamily="18" charset="0"/>
              </a:rPr>
              <a:t>or </a:t>
            </a:r>
            <a:r>
              <a:rPr lang="en-US" sz="2800" u="sng" dirty="0" smtClean="0">
                <a:solidFill>
                  <a:srgbClr val="FF0000"/>
                </a:solidFill>
                <a:latin typeface="Times New Roman" pitchFamily="18" charset="0"/>
                <a:ea typeface="Courier New" pitchFamily="49" charset="0"/>
                <a:cs typeface="Times New Roman" pitchFamily="18" charset="0"/>
              </a:rPr>
              <a:t>uncountable</a:t>
            </a:r>
            <a:r>
              <a:rPr lang="en-US" sz="2800" u="sng" dirty="0" smtClean="0">
                <a:solidFill>
                  <a:srgbClr val="000000"/>
                </a:solidFill>
                <a:latin typeface="Times New Roman" pitchFamily="18" charset="0"/>
                <a:ea typeface="Courier New" pitchFamily="49" charset="0"/>
                <a:cs typeface="Times New Roman" pitchFamily="18" charset="0"/>
              </a:rPr>
              <a:t>.</a:t>
            </a:r>
            <a:endParaRPr lang="en-US" sz="1400" u="sng" dirty="0" smtClean="0">
              <a:latin typeface="Arial" pitchFamily="34" charset="0"/>
              <a:cs typeface="Arial" pitchFamily="34" charset="0"/>
            </a:endParaRPr>
          </a:p>
        </p:txBody>
      </p:sp>
      <p:sp>
        <p:nvSpPr>
          <p:cNvPr id="17" name="TextBox 16"/>
          <p:cNvSpPr txBox="1"/>
          <p:nvPr/>
        </p:nvSpPr>
        <p:spPr>
          <a:xfrm>
            <a:off x="152400" y="1371600"/>
            <a:ext cx="8458200" cy="5262979"/>
          </a:xfrm>
          <a:prstGeom prst="rect">
            <a:avLst/>
          </a:prstGeom>
          <a:noFill/>
        </p:spPr>
        <p:txBody>
          <a:bodyPr wrap="square" rtlCol="0">
            <a:spAutoFit/>
          </a:bodyPr>
          <a:lstStyle/>
          <a:p>
            <a:pPr algn="just"/>
            <a:r>
              <a:rPr lang="en-US" sz="2400" dirty="0" smtClean="0">
                <a:solidFill>
                  <a:srgbClr val="FF0000"/>
                </a:solidFill>
                <a:latin typeface="Times New Roman"/>
                <a:ea typeface="Courier New"/>
                <a:cs typeface="Times New Roman"/>
              </a:rPr>
              <a:t>1. Although they are not Christian,</a:t>
            </a:r>
            <a:r>
              <a:rPr lang="en-US" sz="2400" dirty="0" smtClean="0">
                <a:solidFill>
                  <a:srgbClr val="0070C0"/>
                </a:solidFill>
                <a:latin typeface="Times New Roman"/>
                <a:ea typeface="Courier New"/>
                <a:cs typeface="Times New Roman"/>
              </a:rPr>
              <a:t> the family has the custom of giving presents at Christmas.</a:t>
            </a:r>
          </a:p>
          <a:p>
            <a:pPr algn="just"/>
            <a:r>
              <a:rPr lang="en-US" sz="2400" dirty="0" smtClean="0">
                <a:solidFill>
                  <a:srgbClr val="FF0000"/>
                </a:solidFill>
                <a:latin typeface="Times New Roman"/>
                <a:ea typeface="Courier New"/>
                <a:cs typeface="Times New Roman"/>
              </a:rPr>
              <a:t>2. It's the custom, </a:t>
            </a:r>
            <a:r>
              <a:rPr lang="en-US" sz="2400" dirty="0" smtClean="0">
                <a:solidFill>
                  <a:srgbClr val="0070C0"/>
                </a:solidFill>
                <a:latin typeface="Times New Roman"/>
                <a:ea typeface="Courier New"/>
                <a:cs typeface="Times New Roman"/>
              </a:rPr>
              <a:t>in that country for women to get married in white.</a:t>
            </a:r>
          </a:p>
          <a:p>
            <a:pPr algn="just"/>
            <a:r>
              <a:rPr lang="en-US" sz="2400" dirty="0" smtClean="0">
                <a:solidFill>
                  <a:srgbClr val="FF0000"/>
                </a:solidFill>
                <a:latin typeface="Times New Roman"/>
                <a:ea typeface="Courier New"/>
                <a:cs typeface="Times New Roman"/>
              </a:rPr>
              <a:t>3. According to tradition, </a:t>
            </a:r>
            <a:r>
              <a:rPr lang="en-US" sz="2400" dirty="0" smtClean="0">
                <a:solidFill>
                  <a:srgbClr val="0070C0"/>
                </a:solidFill>
                <a:latin typeface="Times New Roman"/>
                <a:ea typeface="Courier New"/>
                <a:cs typeface="Times New Roman"/>
              </a:rPr>
              <a:t>the first person to step into your house in the new year should be a man.</a:t>
            </a:r>
          </a:p>
          <a:p>
            <a:pPr algn="just"/>
            <a:r>
              <a:rPr lang="en-US" sz="2400" dirty="0" smtClean="0">
                <a:solidFill>
                  <a:srgbClr val="FF0000"/>
                </a:solidFill>
                <a:latin typeface="Times New Roman"/>
                <a:ea typeface="Courier New"/>
                <a:cs typeface="Times New Roman"/>
              </a:rPr>
              <a:t>4. There is a tradition in our school that, </a:t>
            </a:r>
            <a:r>
              <a:rPr lang="en-US" sz="2400" dirty="0" smtClean="0">
                <a:solidFill>
                  <a:srgbClr val="0070C0"/>
                </a:solidFill>
                <a:latin typeface="Times New Roman"/>
                <a:ea typeface="Courier New"/>
                <a:cs typeface="Times New Roman"/>
              </a:rPr>
              <a:t>girls should wear </a:t>
            </a:r>
            <a:r>
              <a:rPr lang="en-US" sz="2400" dirty="0" err="1" smtClean="0">
                <a:solidFill>
                  <a:srgbClr val="0070C0"/>
                </a:solidFill>
                <a:latin typeface="Times New Roman"/>
                <a:ea typeface="Courier New"/>
                <a:cs typeface="Times New Roman"/>
              </a:rPr>
              <a:t>ao</a:t>
            </a:r>
            <a:r>
              <a:rPr lang="en-US" sz="2400" dirty="0" smtClean="0">
                <a:solidFill>
                  <a:srgbClr val="0070C0"/>
                </a:solidFill>
                <a:latin typeface="Times New Roman"/>
                <a:ea typeface="Courier New"/>
                <a:cs typeface="Times New Roman"/>
              </a:rPr>
              <a:t> </a:t>
            </a:r>
            <a:r>
              <a:rPr lang="en-US" sz="2400" dirty="0" err="1" smtClean="0">
                <a:solidFill>
                  <a:srgbClr val="0070C0"/>
                </a:solidFill>
                <a:latin typeface="Times New Roman"/>
                <a:ea typeface="Courier New"/>
                <a:cs typeface="Times New Roman"/>
              </a:rPr>
              <a:t>dai</a:t>
            </a:r>
            <a:r>
              <a:rPr lang="en-US" sz="2400" dirty="0" smtClean="0">
                <a:solidFill>
                  <a:srgbClr val="0070C0"/>
                </a:solidFill>
                <a:latin typeface="Times New Roman"/>
                <a:ea typeface="Courier New"/>
                <a:cs typeface="Times New Roman"/>
              </a:rPr>
              <a:t> on the first day of school.</a:t>
            </a:r>
          </a:p>
          <a:p>
            <a:pPr algn="just"/>
            <a:r>
              <a:rPr lang="en-US" sz="2400" dirty="0" smtClean="0">
                <a:solidFill>
                  <a:srgbClr val="FF0000"/>
                </a:solidFill>
                <a:latin typeface="Times New Roman"/>
                <a:ea typeface="Courier New"/>
                <a:cs typeface="Times New Roman"/>
              </a:rPr>
              <a:t>5. They broke with tradition by</a:t>
            </a:r>
            <a:r>
              <a:rPr lang="en-US" sz="2400" dirty="0" smtClean="0">
                <a:solidFill>
                  <a:srgbClr val="0070C0"/>
                </a:solidFill>
                <a:latin typeface="Times New Roman"/>
                <a:ea typeface="Courier New"/>
                <a:cs typeface="Times New Roman"/>
              </a:rPr>
              <a:t> making sponge cakes for the Mid-Autumn Festival instead of </a:t>
            </a:r>
            <a:r>
              <a:rPr lang="en-US" sz="2400" dirty="0" err="1" smtClean="0">
                <a:solidFill>
                  <a:srgbClr val="0070C0"/>
                </a:solidFill>
                <a:latin typeface="Times New Roman"/>
                <a:ea typeface="Courier New"/>
                <a:cs typeface="Times New Roman"/>
              </a:rPr>
              <a:t>mooncakes</a:t>
            </a:r>
            <a:endParaRPr lang="en-US" sz="2400" dirty="0" smtClean="0">
              <a:solidFill>
                <a:srgbClr val="0070C0"/>
              </a:solidFill>
              <a:latin typeface="Times New Roman"/>
              <a:ea typeface="Courier New"/>
              <a:cs typeface="Times New Roman"/>
            </a:endParaRPr>
          </a:p>
          <a:p>
            <a:pPr algn="just"/>
            <a:r>
              <a:rPr lang="en-US" sz="2400" dirty="0" smtClean="0">
                <a:solidFill>
                  <a:srgbClr val="FF0000"/>
                </a:solidFill>
                <a:latin typeface="Times New Roman"/>
                <a:ea typeface="Courier New"/>
                <a:cs typeface="Times New Roman"/>
              </a:rPr>
              <a:t>6. Many young</a:t>
            </a:r>
            <a:r>
              <a:rPr lang="en-US" sz="2400" dirty="0" smtClean="0">
                <a:solidFill>
                  <a:srgbClr val="FF0000"/>
                </a:solidFill>
                <a:latin typeface="Courier New"/>
                <a:ea typeface="Courier New"/>
                <a:cs typeface="Times New Roman"/>
              </a:rPr>
              <a:t> </a:t>
            </a:r>
            <a:r>
              <a:rPr lang="en-US" sz="2400" dirty="0" smtClean="0">
                <a:solidFill>
                  <a:srgbClr val="FF0000"/>
                </a:solidFill>
                <a:latin typeface="Times New Roman"/>
                <a:ea typeface="Courier New"/>
                <a:cs typeface="Times New Roman"/>
              </a:rPr>
              <a:t>people do not follow</a:t>
            </a:r>
            <a:r>
              <a:rPr lang="en-US" sz="2400" dirty="0" smtClean="0">
                <a:solidFill>
                  <a:srgbClr val="0070C0"/>
                </a:solidFill>
                <a:latin typeface="Times New Roman"/>
                <a:ea typeface="Courier New"/>
                <a:cs typeface="Times New Roman"/>
              </a:rPr>
              <a:t> the tradition of living with their parents</a:t>
            </a:r>
          </a:p>
          <a:p>
            <a:pPr algn="just"/>
            <a:r>
              <a:rPr lang="en-US" sz="2400" dirty="0" smtClean="0">
                <a:solidFill>
                  <a:srgbClr val="FF0000"/>
                </a:solidFill>
                <a:latin typeface="Times New Roman"/>
                <a:ea typeface="Courier New"/>
                <a:cs typeface="Times New Roman"/>
              </a:rPr>
              <a:t>7. In my family there is a custom of doing</a:t>
            </a:r>
            <a:r>
              <a:rPr lang="en-US" sz="2400" dirty="0" smtClean="0">
                <a:solidFill>
                  <a:srgbClr val="0070C0"/>
                </a:solidFill>
                <a:latin typeface="Times New Roman"/>
                <a:ea typeface="Courier New"/>
                <a:cs typeface="Times New Roman"/>
              </a:rPr>
              <a:t> morning exercise at 5 a.m.</a:t>
            </a:r>
            <a:endParaRPr lang="en-US" sz="2400" dirty="0"/>
          </a:p>
        </p:txBody>
      </p:sp>
      <p:sp>
        <p:nvSpPr>
          <p:cNvPr id="18" name="Flowchart: Connector 17"/>
          <p:cNvSpPr/>
          <p:nvPr/>
        </p:nvSpPr>
        <p:spPr>
          <a:xfrm>
            <a:off x="8686800" y="14478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c</a:t>
            </a:r>
            <a:endParaRPr lang="en-US" sz="2800" b="1" dirty="0">
              <a:solidFill>
                <a:srgbClr val="0070C0"/>
              </a:solidFill>
            </a:endParaRPr>
          </a:p>
        </p:txBody>
      </p:sp>
      <p:sp>
        <p:nvSpPr>
          <p:cNvPr id="19" name="Flowchart: Connector 18"/>
          <p:cNvSpPr/>
          <p:nvPr/>
        </p:nvSpPr>
        <p:spPr>
          <a:xfrm>
            <a:off x="8686800" y="22098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c</a:t>
            </a:r>
            <a:endParaRPr lang="en-US" sz="2800" b="1" dirty="0">
              <a:solidFill>
                <a:srgbClr val="0070C0"/>
              </a:solidFill>
            </a:endParaRPr>
          </a:p>
        </p:txBody>
      </p:sp>
      <p:sp>
        <p:nvSpPr>
          <p:cNvPr id="20" name="Flowchart: Connector 19"/>
          <p:cNvSpPr/>
          <p:nvPr/>
        </p:nvSpPr>
        <p:spPr>
          <a:xfrm>
            <a:off x="8686800" y="29718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u</a:t>
            </a:r>
            <a:endParaRPr lang="en-US" sz="2800" b="1" dirty="0">
              <a:solidFill>
                <a:srgbClr val="0070C0"/>
              </a:solidFill>
            </a:endParaRPr>
          </a:p>
        </p:txBody>
      </p:sp>
      <p:sp>
        <p:nvSpPr>
          <p:cNvPr id="21" name="Flowchart: Connector 20"/>
          <p:cNvSpPr/>
          <p:nvPr/>
        </p:nvSpPr>
        <p:spPr>
          <a:xfrm>
            <a:off x="8686800" y="37338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c</a:t>
            </a:r>
            <a:endParaRPr lang="en-US" sz="2800" b="1" dirty="0">
              <a:solidFill>
                <a:srgbClr val="0070C0"/>
              </a:solidFill>
            </a:endParaRPr>
          </a:p>
        </p:txBody>
      </p:sp>
      <p:sp>
        <p:nvSpPr>
          <p:cNvPr id="22" name="Flowchart: Connector 21"/>
          <p:cNvSpPr/>
          <p:nvPr/>
        </p:nvSpPr>
        <p:spPr>
          <a:xfrm>
            <a:off x="8686800" y="44196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u</a:t>
            </a:r>
            <a:endParaRPr lang="en-US" sz="2800" b="1" dirty="0">
              <a:solidFill>
                <a:srgbClr val="0070C0"/>
              </a:solidFill>
            </a:endParaRPr>
          </a:p>
        </p:txBody>
      </p:sp>
      <p:sp>
        <p:nvSpPr>
          <p:cNvPr id="23" name="Flowchart: Connector 22"/>
          <p:cNvSpPr/>
          <p:nvPr/>
        </p:nvSpPr>
        <p:spPr>
          <a:xfrm>
            <a:off x="8686800" y="51054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c</a:t>
            </a:r>
            <a:endParaRPr lang="en-US" sz="2800" b="1" dirty="0">
              <a:solidFill>
                <a:srgbClr val="0070C0"/>
              </a:solidFill>
            </a:endParaRPr>
          </a:p>
        </p:txBody>
      </p:sp>
      <p:sp>
        <p:nvSpPr>
          <p:cNvPr id="24" name="Flowchart: Connector 23"/>
          <p:cNvSpPr/>
          <p:nvPr/>
        </p:nvSpPr>
        <p:spPr>
          <a:xfrm>
            <a:off x="8686800" y="57912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c</a:t>
            </a:r>
            <a:endParaRPr lang="en-US" sz="2800" b="1" dirty="0">
              <a:solidFill>
                <a:srgbClr val="0070C0"/>
              </a:solidFill>
            </a:endParaRPr>
          </a:p>
        </p:txBody>
      </p:sp>
      <p:sp>
        <p:nvSpPr>
          <p:cNvPr id="25" name="Rectangle 24"/>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4: OUR CUSTOMS AND TRADITIONS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subTnLst>
                                    <p:audio>
                                      <p:cMediaNode>
                                        <p:cTn display="0" masterRel="sameClick">
                                          <p:stCondLst>
                                            <p:cond evt="begin" delay="0">
                                              <p:tn val="5"/>
                                            </p:cond>
                                          </p:stCondLst>
                                          <p:endCondLst>
                                            <p:cond evt="onStopAudio" delay="0">
                                              <p:tgtEl>
                                                <p:sldTgt/>
                                              </p:tgtEl>
                                            </p:cond>
                                          </p:endCondLst>
                                        </p:cTn>
                                        <p:tgtEl>
                                          <p:sndTgt r:embed="rId2" name="coin.wav"/>
                                        </p:tgtEl>
                                      </p:cMediaNode>
                                    </p:audio>
                                  </p:sub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heel(4)">
                                      <p:cBhvr>
                                        <p:cTn id="12" dur="20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 calcmode="lin" valueType="num">
                                      <p:cBhvr additive="base">
                                        <p:cTn id="17" dur="500" fill="hold"/>
                                        <p:tgtEl>
                                          <p:spTgt spid="18"/>
                                        </p:tgtEl>
                                        <p:attrNameLst>
                                          <p:attrName>ppt_x</p:attrName>
                                        </p:attrNameLst>
                                      </p:cBhvr>
                                      <p:tavLst>
                                        <p:tav tm="0">
                                          <p:val>
                                            <p:strVal val="#ppt_x"/>
                                          </p:val>
                                        </p:tav>
                                        <p:tav tm="100000">
                                          <p:val>
                                            <p:strVal val="#ppt_x"/>
                                          </p:val>
                                        </p:tav>
                                      </p:tavLst>
                                    </p:anim>
                                    <p:anim calcmode="lin" valueType="num">
                                      <p:cBhvr additive="base">
                                        <p:cTn id="18" dur="500" fill="hold"/>
                                        <p:tgtEl>
                                          <p:spTgt spid="1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3" name="camera.wav"/>
                                        </p:tgtEl>
                                      </p:cMediaNode>
                                    </p:audio>
                                  </p:sub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 calcmode="lin" valueType="num">
                                      <p:cBhvr additive="base">
                                        <p:cTn id="29" dur="500" fill="hold"/>
                                        <p:tgtEl>
                                          <p:spTgt spid="20"/>
                                        </p:tgtEl>
                                        <p:attrNameLst>
                                          <p:attrName>ppt_x</p:attrName>
                                        </p:attrNameLst>
                                      </p:cBhvr>
                                      <p:tavLst>
                                        <p:tav tm="0">
                                          <p:val>
                                            <p:strVal val="#ppt_x"/>
                                          </p:val>
                                        </p:tav>
                                        <p:tav tm="100000">
                                          <p:val>
                                            <p:strVal val="#ppt_x"/>
                                          </p:val>
                                        </p:tav>
                                      </p:tavLst>
                                    </p:anim>
                                    <p:anim calcmode="lin" valueType="num">
                                      <p:cBhvr additive="base">
                                        <p:cTn id="30" dur="500" fill="hold"/>
                                        <p:tgtEl>
                                          <p:spTgt spid="20"/>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3" name="camera.wav"/>
                                        </p:tgtEl>
                                      </p:cMediaNode>
                                    </p:audio>
                                  </p:sub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anim calcmode="lin" valueType="num">
                                      <p:cBhvr additive="base">
                                        <p:cTn id="35" dur="500" fill="hold"/>
                                        <p:tgtEl>
                                          <p:spTgt spid="21"/>
                                        </p:tgtEl>
                                        <p:attrNameLst>
                                          <p:attrName>ppt_x</p:attrName>
                                        </p:attrNameLst>
                                      </p:cBhvr>
                                      <p:tavLst>
                                        <p:tav tm="0">
                                          <p:val>
                                            <p:strVal val="#ppt_x"/>
                                          </p:val>
                                        </p:tav>
                                        <p:tav tm="100000">
                                          <p:val>
                                            <p:strVal val="#ppt_x"/>
                                          </p:val>
                                        </p:tav>
                                      </p:tavLst>
                                    </p:anim>
                                    <p:anim calcmode="lin" valueType="num">
                                      <p:cBhvr additive="base">
                                        <p:cTn id="36" dur="500" fill="hold"/>
                                        <p:tgtEl>
                                          <p:spTgt spid="2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3"/>
                                            </p:cond>
                                          </p:stCondLst>
                                          <p:endCondLst>
                                            <p:cond evt="onStopAudio" delay="0">
                                              <p:tgtEl>
                                                <p:sldTgt/>
                                              </p:tgtEl>
                                            </p:cond>
                                          </p:endCondLst>
                                        </p:cTn>
                                        <p:tgtEl>
                                          <p:sndTgt r:embed="rId3" name="camera.wav"/>
                                        </p:tgtEl>
                                      </p:cMediaNode>
                                    </p:audio>
                                  </p:sub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anim calcmode="lin" valueType="num">
                                      <p:cBhvr additive="base">
                                        <p:cTn id="41" dur="500" fill="hold"/>
                                        <p:tgtEl>
                                          <p:spTgt spid="22"/>
                                        </p:tgtEl>
                                        <p:attrNameLst>
                                          <p:attrName>ppt_x</p:attrName>
                                        </p:attrNameLst>
                                      </p:cBhvr>
                                      <p:tavLst>
                                        <p:tav tm="0">
                                          <p:val>
                                            <p:strVal val="#ppt_x"/>
                                          </p:val>
                                        </p:tav>
                                        <p:tav tm="100000">
                                          <p:val>
                                            <p:strVal val="#ppt_x"/>
                                          </p:val>
                                        </p:tav>
                                      </p:tavLst>
                                    </p:anim>
                                    <p:anim calcmode="lin" valueType="num">
                                      <p:cBhvr additive="base">
                                        <p:cTn id="42" dur="500" fill="hold"/>
                                        <p:tgtEl>
                                          <p:spTgt spid="2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9"/>
                                            </p:cond>
                                          </p:stCondLst>
                                          <p:endCondLst>
                                            <p:cond evt="onStopAudio" delay="0">
                                              <p:tgtEl>
                                                <p:sldTgt/>
                                              </p:tgtEl>
                                            </p:cond>
                                          </p:endCondLst>
                                        </p:cTn>
                                        <p:tgtEl>
                                          <p:sndTgt r:embed="rId3" name="camera.wav"/>
                                        </p:tgtEl>
                                      </p:cMediaNode>
                                    </p:audio>
                                  </p:sub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anim calcmode="lin" valueType="num">
                                      <p:cBhvr additive="base">
                                        <p:cTn id="47" dur="500" fill="hold"/>
                                        <p:tgtEl>
                                          <p:spTgt spid="23"/>
                                        </p:tgtEl>
                                        <p:attrNameLst>
                                          <p:attrName>ppt_x</p:attrName>
                                        </p:attrNameLst>
                                      </p:cBhvr>
                                      <p:tavLst>
                                        <p:tav tm="0">
                                          <p:val>
                                            <p:strVal val="#ppt_x"/>
                                          </p:val>
                                        </p:tav>
                                        <p:tav tm="100000">
                                          <p:val>
                                            <p:strVal val="#ppt_x"/>
                                          </p:val>
                                        </p:tav>
                                      </p:tavLst>
                                    </p:anim>
                                    <p:anim calcmode="lin" valueType="num">
                                      <p:cBhvr additive="base">
                                        <p:cTn id="48" dur="500" fill="hold"/>
                                        <p:tgtEl>
                                          <p:spTgt spid="2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5"/>
                                            </p:cond>
                                          </p:stCondLst>
                                          <p:endCondLst>
                                            <p:cond evt="onStopAudio" delay="0">
                                              <p:tgtEl>
                                                <p:sldTgt/>
                                              </p:tgtEl>
                                            </p:cond>
                                          </p:endCondLst>
                                        </p:cTn>
                                        <p:tgtEl>
                                          <p:sndTgt r:embed="rId3" name="camera.wav"/>
                                        </p:tgtEl>
                                      </p:cMediaNode>
                                    </p:audio>
                                  </p:sub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4"/>
                                        </p:tgtEl>
                                        <p:attrNameLst>
                                          <p:attrName>style.visibility</p:attrName>
                                        </p:attrNameLst>
                                      </p:cBhvr>
                                      <p:to>
                                        <p:strVal val="visible"/>
                                      </p:to>
                                    </p:set>
                                    <p:anim calcmode="lin" valueType="num">
                                      <p:cBhvr additive="base">
                                        <p:cTn id="53" dur="500" fill="hold"/>
                                        <p:tgtEl>
                                          <p:spTgt spid="24"/>
                                        </p:tgtEl>
                                        <p:attrNameLst>
                                          <p:attrName>ppt_x</p:attrName>
                                        </p:attrNameLst>
                                      </p:cBhvr>
                                      <p:tavLst>
                                        <p:tav tm="0">
                                          <p:val>
                                            <p:strVal val="#ppt_x"/>
                                          </p:val>
                                        </p:tav>
                                        <p:tav tm="100000">
                                          <p:val>
                                            <p:strVal val="#ppt_x"/>
                                          </p:val>
                                        </p:tav>
                                      </p:tavLst>
                                    </p:anim>
                                    <p:anim calcmode="lin" valueType="num">
                                      <p:cBhvr additive="base">
                                        <p:cTn id="54" dur="500" fill="hold"/>
                                        <p:tgtEl>
                                          <p:spTgt spid="2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1"/>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7" grpId="0"/>
      <p:bldP spid="18" grpId="0" animBg="1"/>
      <p:bldP spid="19" grpId="0" animBg="1"/>
      <p:bldP spid="20" grpId="0" animBg="1"/>
      <p:bldP spid="21" grpId="0" animBg="1"/>
      <p:bldP spid="22" grpId="0" animBg="1"/>
      <p:bldP spid="23" grpId="0" animBg="1"/>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533400"/>
            <a:ext cx="9144000" cy="1077218"/>
          </a:xfrm>
          <a:prstGeom prst="rect">
            <a:avLst/>
          </a:prstGeom>
        </p:spPr>
        <p:txBody>
          <a:bodyPr wrap="square">
            <a:spAutoFit/>
          </a:bodyPr>
          <a:lstStyle/>
          <a:p>
            <a:r>
              <a:rPr lang="en-US" sz="3200" dirty="0" smtClean="0">
                <a:solidFill>
                  <a:srgbClr val="C00000"/>
                </a:solidFill>
                <a:latin typeface="Times New Roman" pitchFamily="18" charset="0"/>
                <a:ea typeface="Courier New" pitchFamily="49" charset="0"/>
                <a:cs typeface="Times New Roman" pitchFamily="18" charset="0"/>
              </a:rPr>
              <a:t>2. </a:t>
            </a:r>
            <a:r>
              <a:rPr lang="en-US" sz="3200" u="sng" dirty="0" smtClean="0">
                <a:solidFill>
                  <a:srgbClr val="C00000"/>
                </a:solidFill>
                <a:latin typeface="Times New Roman" pitchFamily="18" charset="0"/>
                <a:ea typeface="Courier New" pitchFamily="49" charset="0"/>
                <a:cs typeface="Times New Roman" pitchFamily="18" charset="0"/>
              </a:rPr>
              <a:t>Read the full sentences in 1 again and complete the expressions below</a:t>
            </a:r>
            <a:r>
              <a:rPr lang="en-US" sz="3200" dirty="0" smtClean="0">
                <a:solidFill>
                  <a:srgbClr val="C00000"/>
                </a:solidFill>
                <a:latin typeface="Times New Roman" pitchFamily="18" charset="0"/>
                <a:ea typeface="Courier New" pitchFamily="49" charset="0"/>
                <a:cs typeface="Times New Roman" pitchFamily="18" charset="0"/>
              </a:rPr>
              <a:t>.</a:t>
            </a:r>
            <a:endParaRPr lang="en-US" sz="3200" dirty="0">
              <a:solidFill>
                <a:srgbClr val="C00000"/>
              </a:solidFill>
            </a:endParaRPr>
          </a:p>
        </p:txBody>
      </p:sp>
      <p:sp>
        <p:nvSpPr>
          <p:cNvPr id="10241" name="Rectangle 1"/>
          <p:cNvSpPr>
            <a:spLocks noChangeArrowheads="1"/>
          </p:cNvSpPr>
          <p:nvPr/>
        </p:nvSpPr>
        <p:spPr bwMode="auto">
          <a:xfrm>
            <a:off x="0" y="1647885"/>
            <a:ext cx="9144000" cy="4524315"/>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tab pos="258763" algn="l"/>
                <a:tab pos="2028825" algn="ctr"/>
              </a:tabLst>
            </a:pP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1.</a:t>
            </a:r>
            <a:r>
              <a:rPr kumimoji="0" lang="en-US" sz="3600" b="0" i="0" u="none" strike="noStrike" cap="none" normalizeH="0" dirty="0" smtClean="0">
                <a:ln>
                  <a:noFill/>
                </a:ln>
                <a:solidFill>
                  <a:srgbClr val="0070C0"/>
                </a:solidFill>
                <a:effectLst/>
                <a:latin typeface="Times New Roman" pitchFamily="18" charset="0"/>
                <a:ea typeface="Courier New" pitchFamily="49" charset="0"/>
                <a:cs typeface="Times New Roman" pitchFamily="18" charset="0"/>
              </a:rPr>
              <a:t> i</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t's the ..........	For</a:t>
            </a:r>
            <a:r>
              <a:rPr kumimoji="0" lang="en-US" sz="3600" b="0" i="0" u="none" strike="noStrike" cap="none" normalizeH="0" dirty="0" smtClean="0">
                <a:ln>
                  <a:noFill/>
                </a:ln>
                <a:solidFill>
                  <a:srgbClr val="0070C0"/>
                </a:solidFill>
                <a:effectLst/>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somebody</a:t>
            </a:r>
            <a:r>
              <a:rPr lang="en-US" sz="3600" dirty="0" smtClean="0">
                <a:solidFill>
                  <a:srgbClr val="0070C0"/>
                </a:solidFill>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to</a:t>
            </a:r>
            <a:r>
              <a:rPr lang="en-US" sz="3600" dirty="0" smtClean="0">
                <a:solidFill>
                  <a:srgbClr val="0070C0"/>
                </a:solidFill>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do</a:t>
            </a:r>
            <a:r>
              <a:rPr lang="en-US" sz="3600" dirty="0" smtClean="0">
                <a:solidFill>
                  <a:srgbClr val="0070C0"/>
                </a:solidFill>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something.</a:t>
            </a:r>
            <a:endParaRPr kumimoji="0" lang="en-US" b="0" i="0" u="none" strike="noStrike" cap="none" normalizeH="0" baseline="0" dirty="0" smtClean="0">
              <a:ln>
                <a:noFill/>
              </a:ln>
              <a:solidFill>
                <a:srgbClr val="0070C0"/>
              </a:solidFill>
              <a:effectLst/>
              <a:latin typeface="Arial" pitchFamily="34" charset="0"/>
              <a:cs typeface="Arial" pitchFamily="34" charset="0"/>
            </a:endParaRPr>
          </a:p>
          <a:p>
            <a:pPr lvl="0" eaLnBrk="0" fontAlgn="base" hangingPunct="0">
              <a:spcBef>
                <a:spcPct val="0"/>
              </a:spcBef>
              <a:spcAft>
                <a:spcPct val="0"/>
              </a:spcAft>
              <a:tabLst>
                <a:tab pos="258763" algn="l"/>
                <a:tab pos="2028825" algn="ctr"/>
              </a:tabLst>
            </a:pP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2.</a:t>
            </a:r>
            <a:r>
              <a:rPr lang="en-US" sz="3600" dirty="0" smtClean="0">
                <a:solidFill>
                  <a:srgbClr val="0070C0"/>
                </a:solidFill>
                <a:latin typeface="Times New Roman" pitchFamily="18" charset="0"/>
                <a:ea typeface="Courier New" pitchFamily="49" charset="0"/>
                <a:cs typeface="Times New Roman" pitchFamily="18" charset="0"/>
              </a:rPr>
              <a:t> t</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here's </a:t>
            </a:r>
            <a:r>
              <a:rPr lang="en-US" sz="3600" dirty="0" smtClean="0">
                <a:solidFill>
                  <a:srgbClr val="0070C0"/>
                </a:solidFill>
                <a:latin typeface="Times New Roman" pitchFamily="18" charset="0"/>
                <a:ea typeface="Courier New" pitchFamily="49" charset="0"/>
                <a:cs typeface="Times New Roman" pitchFamily="18" charset="0"/>
              </a:rPr>
              <a:t>a .....................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that + clause</a:t>
            </a:r>
            <a:endParaRPr kumimoji="0" lang="en-US"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8763" algn="l"/>
                <a:tab pos="2028825" algn="ctr"/>
              </a:tabLst>
            </a:pP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3.	</a:t>
            </a:r>
            <a:r>
              <a:rPr kumimoji="0" lang="en-US" sz="3600" b="0" i="0" u="none" strike="noStrike" cap="none" normalizeH="0" dirty="0" smtClean="0">
                <a:ln>
                  <a:noFill/>
                </a:ln>
                <a:solidFill>
                  <a:srgbClr val="0070C0"/>
                </a:solidFill>
                <a:effectLst/>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 ...to tradition, + clause</a:t>
            </a:r>
            <a:endParaRPr kumimoji="0" lang="en-US"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8763" algn="l"/>
                <a:tab pos="2028825" algn="ctr"/>
              </a:tabLst>
            </a:pP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4. follow the .............. </a:t>
            </a:r>
            <a:r>
              <a:rPr lang="en-US" sz="3600" dirty="0" smtClean="0">
                <a:solidFill>
                  <a:srgbClr val="0070C0"/>
                </a:solidFill>
                <a:latin typeface="Times New Roman" pitchFamily="18" charset="0"/>
                <a:ea typeface="Courier New" pitchFamily="49" charset="0"/>
                <a:cs typeface="Times New Roman" pitchFamily="18" charset="0"/>
              </a:rPr>
              <a:t> o</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f</a:t>
            </a:r>
            <a:r>
              <a:rPr lang="en-US" sz="3600" dirty="0" smtClean="0">
                <a:solidFill>
                  <a:srgbClr val="0070C0"/>
                </a:solidFill>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doing</a:t>
            </a:r>
            <a:r>
              <a:rPr lang="en-US" sz="3600" dirty="0" smtClean="0">
                <a:solidFill>
                  <a:srgbClr val="0070C0"/>
                </a:solidFill>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something</a:t>
            </a:r>
            <a:endParaRPr kumimoji="0" lang="en-US"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8763" algn="l"/>
                <a:tab pos="2028825" algn="ctr"/>
              </a:tabLst>
            </a:pP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5.</a:t>
            </a:r>
            <a:r>
              <a:rPr kumimoji="0" lang="en-US" sz="3600" b="0" i="0" u="none" strike="noStrike" cap="none" normalizeH="0" dirty="0" smtClean="0">
                <a:ln>
                  <a:noFill/>
                </a:ln>
                <a:solidFill>
                  <a:srgbClr val="0070C0"/>
                </a:solidFill>
                <a:effectLst/>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break	 ............... tradition</a:t>
            </a:r>
            <a:r>
              <a:rPr lang="en-US" sz="3600" dirty="0" smtClean="0">
                <a:solidFill>
                  <a:srgbClr val="0070C0"/>
                </a:solidFill>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by doing something</a:t>
            </a:r>
            <a:endParaRPr kumimoji="0" lang="en-US"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8763" algn="l"/>
                <a:tab pos="2028825" algn="ctr"/>
              </a:tabLst>
            </a:pP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6.</a:t>
            </a:r>
            <a:r>
              <a:rPr kumimoji="0" lang="en-US" sz="3600" b="0" i="0" u="none" strike="noStrike" cap="none" normalizeH="0" dirty="0" smtClean="0">
                <a:ln>
                  <a:noFill/>
                </a:ln>
                <a:solidFill>
                  <a:srgbClr val="0070C0"/>
                </a:solidFill>
                <a:effectLst/>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have the custom </a:t>
            </a:r>
            <a:r>
              <a:rPr kumimoji="0" lang="en-US" sz="3600" b="0" i="0" u="none" strike="noStrike" cap="none" normalizeH="0" dirty="0" smtClean="0">
                <a:ln>
                  <a:noFill/>
                </a:ln>
                <a:solidFill>
                  <a:srgbClr val="0070C0"/>
                </a:solidFill>
                <a:effectLst/>
                <a:latin typeface="Times New Roman" pitchFamily="18" charset="0"/>
                <a:ea typeface="Courier New" pitchFamily="49" charset="0"/>
                <a:cs typeface="Times New Roman" pitchFamily="18" charset="0"/>
              </a:rPr>
              <a:t> .................. </a:t>
            </a:r>
            <a:r>
              <a:rPr lang="en-US" sz="3600" dirty="0" smtClean="0">
                <a:solidFill>
                  <a:srgbClr val="0070C0"/>
                </a:solidFill>
                <a:latin typeface="Times New Roman" pitchFamily="18" charset="0"/>
                <a:ea typeface="Courier New" pitchFamily="49" charset="0"/>
                <a:cs typeface="Times New Roman" pitchFamily="18" charset="0"/>
              </a:rPr>
              <a:t>d</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oing</a:t>
            </a:r>
            <a:r>
              <a:rPr lang="en-US" sz="3600" dirty="0" smtClean="0">
                <a:solidFill>
                  <a:srgbClr val="0070C0"/>
                </a:solidFill>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something</a:t>
            </a:r>
            <a:endParaRPr kumimoji="0" lang="en-US"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8763" algn="l"/>
                <a:tab pos="2028825" algn="ctr"/>
              </a:tabLst>
            </a:pP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7.	 there is a custom of ................ something</a:t>
            </a:r>
            <a:endParaRPr kumimoji="0" lang="en-US" sz="4800" b="0" i="0" u="none" strike="noStrike" cap="none" normalizeH="0" baseline="0" dirty="0" smtClean="0">
              <a:ln>
                <a:noFill/>
              </a:ln>
              <a:solidFill>
                <a:srgbClr val="0070C0"/>
              </a:solidFill>
              <a:effectLst/>
              <a:latin typeface="Arial" pitchFamily="34" charset="0"/>
              <a:cs typeface="Arial" pitchFamily="34" charset="0"/>
            </a:endParaRPr>
          </a:p>
        </p:txBody>
      </p:sp>
      <p:sp>
        <p:nvSpPr>
          <p:cNvPr id="6" name="TextBox 5"/>
          <p:cNvSpPr txBox="1"/>
          <p:nvPr/>
        </p:nvSpPr>
        <p:spPr>
          <a:xfrm>
            <a:off x="1905000" y="1676400"/>
            <a:ext cx="2209800" cy="584775"/>
          </a:xfrm>
          <a:prstGeom prst="rect">
            <a:avLst/>
          </a:prstGeom>
          <a:noFill/>
        </p:spPr>
        <p:txBody>
          <a:bodyPr wrap="square" rtlCol="0">
            <a:spAutoFit/>
          </a:bodyPr>
          <a:lstStyle/>
          <a:p>
            <a:r>
              <a:rPr lang="en-US" sz="3200" dirty="0" smtClean="0">
                <a:solidFill>
                  <a:srgbClr val="C00000"/>
                </a:solidFill>
              </a:rPr>
              <a:t>custom</a:t>
            </a:r>
            <a:endParaRPr lang="en-US" sz="3200" dirty="0">
              <a:solidFill>
                <a:srgbClr val="C00000"/>
              </a:solidFill>
            </a:endParaRPr>
          </a:p>
        </p:txBody>
      </p:sp>
      <p:sp>
        <p:nvSpPr>
          <p:cNvPr id="7" name="TextBox 6"/>
          <p:cNvSpPr txBox="1"/>
          <p:nvPr/>
        </p:nvSpPr>
        <p:spPr>
          <a:xfrm>
            <a:off x="2514600" y="2743200"/>
            <a:ext cx="2209800" cy="584775"/>
          </a:xfrm>
          <a:prstGeom prst="rect">
            <a:avLst/>
          </a:prstGeom>
          <a:noFill/>
        </p:spPr>
        <p:txBody>
          <a:bodyPr wrap="square" rtlCol="0">
            <a:spAutoFit/>
          </a:bodyPr>
          <a:lstStyle/>
          <a:p>
            <a:r>
              <a:rPr lang="en-US" sz="3200" dirty="0" smtClean="0">
                <a:solidFill>
                  <a:srgbClr val="C00000"/>
                </a:solidFill>
              </a:rPr>
              <a:t>tradition</a:t>
            </a:r>
            <a:endParaRPr lang="en-US" sz="3200" dirty="0">
              <a:solidFill>
                <a:srgbClr val="C00000"/>
              </a:solidFill>
            </a:endParaRPr>
          </a:p>
        </p:txBody>
      </p:sp>
      <p:sp>
        <p:nvSpPr>
          <p:cNvPr id="8" name="TextBox 7"/>
          <p:cNvSpPr txBox="1"/>
          <p:nvPr/>
        </p:nvSpPr>
        <p:spPr>
          <a:xfrm>
            <a:off x="533400" y="3276600"/>
            <a:ext cx="2209800" cy="584775"/>
          </a:xfrm>
          <a:prstGeom prst="rect">
            <a:avLst/>
          </a:prstGeom>
          <a:noFill/>
        </p:spPr>
        <p:txBody>
          <a:bodyPr wrap="square" rtlCol="0">
            <a:spAutoFit/>
          </a:bodyPr>
          <a:lstStyle/>
          <a:p>
            <a:r>
              <a:rPr lang="en-US" sz="3200" dirty="0" smtClean="0">
                <a:solidFill>
                  <a:srgbClr val="C00000"/>
                </a:solidFill>
              </a:rPr>
              <a:t>According</a:t>
            </a:r>
            <a:endParaRPr lang="en-US" sz="3200" dirty="0">
              <a:solidFill>
                <a:srgbClr val="C00000"/>
              </a:solidFill>
            </a:endParaRPr>
          </a:p>
        </p:txBody>
      </p:sp>
      <p:sp>
        <p:nvSpPr>
          <p:cNvPr id="9" name="TextBox 8"/>
          <p:cNvSpPr txBox="1"/>
          <p:nvPr/>
        </p:nvSpPr>
        <p:spPr>
          <a:xfrm>
            <a:off x="2514600" y="3834825"/>
            <a:ext cx="2209800" cy="584775"/>
          </a:xfrm>
          <a:prstGeom prst="rect">
            <a:avLst/>
          </a:prstGeom>
          <a:noFill/>
        </p:spPr>
        <p:txBody>
          <a:bodyPr wrap="square" rtlCol="0">
            <a:spAutoFit/>
          </a:bodyPr>
          <a:lstStyle/>
          <a:p>
            <a:r>
              <a:rPr lang="en-US" sz="3200" dirty="0" smtClean="0">
                <a:solidFill>
                  <a:srgbClr val="C00000"/>
                </a:solidFill>
              </a:rPr>
              <a:t>tradition</a:t>
            </a:r>
            <a:endParaRPr lang="en-US" sz="3200" dirty="0">
              <a:solidFill>
                <a:srgbClr val="C00000"/>
              </a:solidFill>
            </a:endParaRPr>
          </a:p>
        </p:txBody>
      </p:sp>
      <p:sp>
        <p:nvSpPr>
          <p:cNvPr id="12" name="TextBox 11"/>
          <p:cNvSpPr txBox="1"/>
          <p:nvPr/>
        </p:nvSpPr>
        <p:spPr>
          <a:xfrm>
            <a:off x="1828800" y="4368225"/>
            <a:ext cx="2209800" cy="584775"/>
          </a:xfrm>
          <a:prstGeom prst="rect">
            <a:avLst/>
          </a:prstGeom>
          <a:noFill/>
        </p:spPr>
        <p:txBody>
          <a:bodyPr wrap="square" rtlCol="0">
            <a:spAutoFit/>
          </a:bodyPr>
          <a:lstStyle/>
          <a:p>
            <a:r>
              <a:rPr lang="en-US" sz="3200" dirty="0" smtClean="0">
                <a:solidFill>
                  <a:srgbClr val="C00000"/>
                </a:solidFill>
              </a:rPr>
              <a:t>with</a:t>
            </a:r>
            <a:endParaRPr lang="en-US" sz="3200" dirty="0">
              <a:solidFill>
                <a:srgbClr val="C00000"/>
              </a:solidFill>
            </a:endParaRPr>
          </a:p>
        </p:txBody>
      </p:sp>
      <p:sp>
        <p:nvSpPr>
          <p:cNvPr id="13" name="TextBox 12"/>
          <p:cNvSpPr txBox="1"/>
          <p:nvPr/>
        </p:nvSpPr>
        <p:spPr>
          <a:xfrm>
            <a:off x="3733800" y="4953000"/>
            <a:ext cx="2209800" cy="584775"/>
          </a:xfrm>
          <a:prstGeom prst="rect">
            <a:avLst/>
          </a:prstGeom>
          <a:noFill/>
        </p:spPr>
        <p:txBody>
          <a:bodyPr wrap="square" rtlCol="0">
            <a:spAutoFit/>
          </a:bodyPr>
          <a:lstStyle/>
          <a:p>
            <a:r>
              <a:rPr lang="en-US" sz="3200" dirty="0" smtClean="0">
                <a:solidFill>
                  <a:srgbClr val="C00000"/>
                </a:solidFill>
              </a:rPr>
              <a:t>of</a:t>
            </a:r>
            <a:endParaRPr lang="en-US" sz="3200" dirty="0">
              <a:solidFill>
                <a:srgbClr val="C00000"/>
              </a:solidFill>
            </a:endParaRPr>
          </a:p>
        </p:txBody>
      </p:sp>
      <p:sp>
        <p:nvSpPr>
          <p:cNvPr id="14" name="TextBox 13"/>
          <p:cNvSpPr txBox="1"/>
          <p:nvPr/>
        </p:nvSpPr>
        <p:spPr>
          <a:xfrm>
            <a:off x="4267200" y="5562600"/>
            <a:ext cx="2209800" cy="584775"/>
          </a:xfrm>
          <a:prstGeom prst="rect">
            <a:avLst/>
          </a:prstGeom>
          <a:noFill/>
        </p:spPr>
        <p:txBody>
          <a:bodyPr wrap="square" rtlCol="0">
            <a:spAutoFit/>
          </a:bodyPr>
          <a:lstStyle/>
          <a:p>
            <a:r>
              <a:rPr lang="en-US" sz="3200" dirty="0" smtClean="0">
                <a:solidFill>
                  <a:srgbClr val="C00000"/>
                </a:solidFill>
              </a:rPr>
              <a:t>doing</a:t>
            </a:r>
            <a:endParaRPr lang="en-US" sz="3200" dirty="0">
              <a:solidFill>
                <a:srgbClr val="C00000"/>
              </a:solidFill>
            </a:endParaRPr>
          </a:p>
        </p:txBody>
      </p:sp>
      <p:sp>
        <p:nvSpPr>
          <p:cNvPr id="15" name="Rectangle 14"/>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4: OUR CUSTOMS AND TRADITIONS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subTnLst>
                                    <p:audio>
                                      <p:cMediaNode>
                                        <p:cTn display="0" masterRel="sameClick">
                                          <p:stCondLst>
                                            <p:cond evt="begin" delay="0">
                                              <p:tn val="5"/>
                                            </p:cond>
                                          </p:stCondLst>
                                          <p:endCondLst>
                                            <p:cond evt="onStopAudio" delay="0">
                                              <p:tgtEl>
                                                <p:sldTgt/>
                                              </p:tgtEl>
                                            </p:cond>
                                          </p:endCondLst>
                                        </p:cTn>
                                        <p:tgtEl>
                                          <p:sndTgt r:embed="rId2" name="coin.wav"/>
                                        </p:tgtEl>
                                      </p:cMediaNode>
                                    </p:audio>
                                  </p:sub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241"/>
                                        </p:tgtEl>
                                        <p:attrNameLst>
                                          <p:attrName>style.visibility</p:attrName>
                                        </p:attrNameLst>
                                      </p:cBhvr>
                                      <p:to>
                                        <p:strVal val="visible"/>
                                      </p:to>
                                    </p:set>
                                    <p:anim calcmode="lin" valueType="num">
                                      <p:cBhvr additive="base">
                                        <p:cTn id="12" dur="500" fill="hold"/>
                                        <p:tgtEl>
                                          <p:spTgt spid="10241"/>
                                        </p:tgtEl>
                                        <p:attrNameLst>
                                          <p:attrName>ppt_x</p:attrName>
                                        </p:attrNameLst>
                                      </p:cBhvr>
                                      <p:tavLst>
                                        <p:tav tm="0">
                                          <p:val>
                                            <p:strVal val="#ppt_x"/>
                                          </p:val>
                                        </p:tav>
                                        <p:tav tm="100000">
                                          <p:val>
                                            <p:strVal val="#ppt_x"/>
                                          </p:val>
                                        </p:tav>
                                      </p:tavLst>
                                    </p:anim>
                                    <p:anim calcmode="lin" valueType="num">
                                      <p:cBhvr additive="base">
                                        <p:cTn id="13" dur="500" fill="hold"/>
                                        <p:tgtEl>
                                          <p:spTgt spid="1024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coin.wav"/>
                                        </p:tgtEl>
                                      </p:cMediaNode>
                                    </p:audio>
                                  </p:sub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2" name="coin.wav"/>
                                        </p:tgtEl>
                                      </p:cMediaNode>
                                    </p:audio>
                                  </p:sub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500" fill="hold"/>
                                        <p:tgtEl>
                                          <p:spTgt spid="7"/>
                                        </p:tgtEl>
                                        <p:attrNameLst>
                                          <p:attrName>ppt_x</p:attrName>
                                        </p:attrNameLst>
                                      </p:cBhvr>
                                      <p:tavLst>
                                        <p:tav tm="0">
                                          <p:val>
                                            <p:strVal val="#ppt_x"/>
                                          </p:val>
                                        </p:tav>
                                        <p:tav tm="100000">
                                          <p:val>
                                            <p:strVal val="#ppt_x"/>
                                          </p:val>
                                        </p:tav>
                                      </p:tavLst>
                                    </p:anim>
                                    <p:anim calcmode="lin" valueType="num">
                                      <p:cBhvr additive="base">
                                        <p:cTn id="25" dur="500" fill="hold"/>
                                        <p:tgtEl>
                                          <p:spTgt spid="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2" name="coin.wav"/>
                                        </p:tgtEl>
                                      </p:cMediaNode>
                                    </p:audio>
                                  </p:sub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additive="base">
                                        <p:cTn id="30" dur="500" fill="hold"/>
                                        <p:tgtEl>
                                          <p:spTgt spid="8"/>
                                        </p:tgtEl>
                                        <p:attrNameLst>
                                          <p:attrName>ppt_x</p:attrName>
                                        </p:attrNameLst>
                                      </p:cBhvr>
                                      <p:tavLst>
                                        <p:tav tm="0">
                                          <p:val>
                                            <p:strVal val="#ppt_x"/>
                                          </p:val>
                                        </p:tav>
                                        <p:tav tm="100000">
                                          <p:val>
                                            <p:strVal val="#ppt_x"/>
                                          </p:val>
                                        </p:tav>
                                      </p:tavLst>
                                    </p:anim>
                                    <p:anim calcmode="lin" valueType="num">
                                      <p:cBhvr additive="base">
                                        <p:cTn id="31" dur="500" fill="hold"/>
                                        <p:tgtEl>
                                          <p:spTgt spid="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2" name="coin.wav"/>
                                        </p:tgtEl>
                                      </p:cMediaNode>
                                    </p:audio>
                                  </p:sub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 calcmode="lin" valueType="num">
                                      <p:cBhvr additive="base">
                                        <p:cTn id="36" dur="500" fill="hold"/>
                                        <p:tgtEl>
                                          <p:spTgt spid="9"/>
                                        </p:tgtEl>
                                        <p:attrNameLst>
                                          <p:attrName>ppt_x</p:attrName>
                                        </p:attrNameLst>
                                      </p:cBhvr>
                                      <p:tavLst>
                                        <p:tav tm="0">
                                          <p:val>
                                            <p:strVal val="#ppt_x"/>
                                          </p:val>
                                        </p:tav>
                                        <p:tav tm="100000">
                                          <p:val>
                                            <p:strVal val="#ppt_x"/>
                                          </p:val>
                                        </p:tav>
                                      </p:tavLst>
                                    </p:anim>
                                    <p:anim calcmode="lin" valueType="num">
                                      <p:cBhvr additive="base">
                                        <p:cTn id="37" dur="500" fill="hold"/>
                                        <p:tgtEl>
                                          <p:spTgt spid="9"/>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2" name="coin.wav"/>
                                        </p:tgtEl>
                                      </p:cMediaNode>
                                    </p:audio>
                                  </p:sub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 calcmode="lin" valueType="num">
                                      <p:cBhvr additive="base">
                                        <p:cTn id="42" dur="500" fill="hold"/>
                                        <p:tgtEl>
                                          <p:spTgt spid="12"/>
                                        </p:tgtEl>
                                        <p:attrNameLst>
                                          <p:attrName>ppt_x</p:attrName>
                                        </p:attrNameLst>
                                      </p:cBhvr>
                                      <p:tavLst>
                                        <p:tav tm="0">
                                          <p:val>
                                            <p:strVal val="#ppt_x"/>
                                          </p:val>
                                        </p:tav>
                                        <p:tav tm="100000">
                                          <p:val>
                                            <p:strVal val="#ppt_x"/>
                                          </p:val>
                                        </p:tav>
                                      </p:tavLst>
                                    </p:anim>
                                    <p:anim calcmode="lin" valueType="num">
                                      <p:cBhvr additive="base">
                                        <p:cTn id="43" dur="500" fill="hold"/>
                                        <p:tgtEl>
                                          <p:spTgt spid="1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0"/>
                                            </p:cond>
                                          </p:stCondLst>
                                          <p:endCondLst>
                                            <p:cond evt="onStopAudio" delay="0">
                                              <p:tgtEl>
                                                <p:sldTgt/>
                                              </p:tgtEl>
                                            </p:cond>
                                          </p:endCondLst>
                                        </p:cTn>
                                        <p:tgtEl>
                                          <p:sndTgt r:embed="rId2" name="coin.wav"/>
                                        </p:tgtEl>
                                      </p:cMediaNode>
                                    </p:audio>
                                  </p:sub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3"/>
                                        </p:tgtEl>
                                        <p:attrNameLst>
                                          <p:attrName>style.visibility</p:attrName>
                                        </p:attrNameLst>
                                      </p:cBhvr>
                                      <p:to>
                                        <p:strVal val="visible"/>
                                      </p:to>
                                    </p:set>
                                    <p:anim calcmode="lin" valueType="num">
                                      <p:cBhvr additive="base">
                                        <p:cTn id="48" dur="500" fill="hold"/>
                                        <p:tgtEl>
                                          <p:spTgt spid="13"/>
                                        </p:tgtEl>
                                        <p:attrNameLst>
                                          <p:attrName>ppt_x</p:attrName>
                                        </p:attrNameLst>
                                      </p:cBhvr>
                                      <p:tavLst>
                                        <p:tav tm="0">
                                          <p:val>
                                            <p:strVal val="#ppt_x"/>
                                          </p:val>
                                        </p:tav>
                                        <p:tav tm="100000">
                                          <p:val>
                                            <p:strVal val="#ppt_x"/>
                                          </p:val>
                                        </p:tav>
                                      </p:tavLst>
                                    </p:anim>
                                    <p:anim calcmode="lin" valueType="num">
                                      <p:cBhvr additive="base">
                                        <p:cTn id="49" dur="500" fill="hold"/>
                                        <p:tgtEl>
                                          <p:spTgt spid="1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6"/>
                                            </p:cond>
                                          </p:stCondLst>
                                          <p:endCondLst>
                                            <p:cond evt="onStopAudio" delay="0">
                                              <p:tgtEl>
                                                <p:sldTgt/>
                                              </p:tgtEl>
                                            </p:cond>
                                          </p:endCondLst>
                                        </p:cTn>
                                        <p:tgtEl>
                                          <p:sndTgt r:embed="rId2" name="coin.wav"/>
                                        </p:tgtEl>
                                      </p:cMediaNode>
                                    </p:audio>
                                  </p:sub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4"/>
                                        </p:tgtEl>
                                        <p:attrNameLst>
                                          <p:attrName>style.visibility</p:attrName>
                                        </p:attrNameLst>
                                      </p:cBhvr>
                                      <p:to>
                                        <p:strVal val="visible"/>
                                      </p:to>
                                    </p:set>
                                    <p:anim calcmode="lin" valueType="num">
                                      <p:cBhvr additive="base">
                                        <p:cTn id="54" dur="500" fill="hold"/>
                                        <p:tgtEl>
                                          <p:spTgt spid="14"/>
                                        </p:tgtEl>
                                        <p:attrNameLst>
                                          <p:attrName>ppt_x</p:attrName>
                                        </p:attrNameLst>
                                      </p:cBhvr>
                                      <p:tavLst>
                                        <p:tav tm="0">
                                          <p:val>
                                            <p:strVal val="#ppt_x"/>
                                          </p:val>
                                        </p:tav>
                                        <p:tav tm="100000">
                                          <p:val>
                                            <p:strVal val="#ppt_x"/>
                                          </p:val>
                                        </p:tav>
                                      </p:tavLst>
                                    </p:anim>
                                    <p:anim calcmode="lin" valueType="num">
                                      <p:cBhvr additive="base">
                                        <p:cTn id="55" dur="500" fill="hold"/>
                                        <p:tgtEl>
                                          <p:spTgt spid="1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2"/>
                                            </p:cond>
                                          </p:stCondLst>
                                          <p:endCondLst>
                                            <p:cond evt="onStopAudio" delay="0">
                                              <p:tgtEl>
                                                <p:sldTgt/>
                                              </p:tgtEl>
                                            </p:cond>
                                          </p:endCondLst>
                                        </p:cTn>
                                        <p:tgtEl>
                                          <p:sndTgt r:embed="rId2" name="coi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241" grpId="0" animBg="1"/>
      <p:bldP spid="6" grpId="0"/>
      <p:bldP spid="7" grpId="0"/>
      <p:bldP spid="8" grpId="0"/>
      <p:bldP spid="9" grpId="0"/>
      <p:bldP spid="12" grpId="0"/>
      <p:bldP spid="13" grpId="0"/>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533400"/>
            <a:ext cx="9144000" cy="2062103"/>
          </a:xfrm>
          <a:prstGeom prst="rect">
            <a:avLst/>
          </a:prstGeom>
        </p:spPr>
        <p:txBody>
          <a:bodyPr wrap="square">
            <a:spAutoFit/>
          </a:bodyPr>
          <a:lstStyle/>
          <a:p>
            <a:pPr algn="just"/>
            <a:r>
              <a:rPr lang="en-US" sz="3200" dirty="0" smtClean="0">
                <a:solidFill>
                  <a:srgbClr val="000000"/>
                </a:solidFill>
                <a:latin typeface="Times New Roman" pitchFamily="18" charset="0"/>
                <a:ea typeface="Courier New" pitchFamily="49" charset="0"/>
                <a:cs typeface="Times New Roman" pitchFamily="18" charset="0"/>
              </a:rPr>
              <a:t>3. Read the following customs and traditions. Make sentences to say if you have these in your province or area, using the expressions in 2. Remember to change the verb tense if necessary.</a:t>
            </a:r>
            <a:endParaRPr lang="en-US" sz="1600" dirty="0" smtClean="0">
              <a:latin typeface="Arial" pitchFamily="34" charset="0"/>
              <a:cs typeface="Arial" pitchFamily="34" charset="0"/>
            </a:endParaRPr>
          </a:p>
        </p:txBody>
      </p:sp>
      <p:sp>
        <p:nvSpPr>
          <p:cNvPr id="4097" name="Rectangle 1"/>
          <p:cNvSpPr>
            <a:spLocks noChangeArrowheads="1"/>
          </p:cNvSpPr>
          <p:nvPr/>
        </p:nvSpPr>
        <p:spPr bwMode="auto">
          <a:xfrm>
            <a:off x="304800" y="5638800"/>
            <a:ext cx="223138" cy="55399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tab pos="265113" algn="l"/>
              </a:tabLst>
            </a:pPr>
            <a:r>
              <a:rPr kumimoji="0" lang="en-US" sz="1200" b="0" i="0" u="none" strike="noStrike" cap="none" normalizeH="0" baseline="0" dirty="0" smtClean="0">
                <a:ln>
                  <a:noFill/>
                </a:ln>
                <a:solidFill>
                  <a:srgbClr val="000000"/>
                </a:solidFill>
                <a:effectLst/>
                <a:latin typeface="Times New Roman" pitchFamily="18" charset="0"/>
                <a:ea typeface="Courier New" pitchFamily="49" charset="0"/>
                <a:cs typeface="Times New Roman" pitchFamily="18" charset="0"/>
              </a:rPr>
              <a:t>.</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65113"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ounded Rectangular Callout 5"/>
          <p:cNvSpPr/>
          <p:nvPr/>
        </p:nvSpPr>
        <p:spPr>
          <a:xfrm>
            <a:off x="457200" y="3124200"/>
            <a:ext cx="4343400" cy="1524000"/>
          </a:xfrm>
          <a:prstGeom prst="wedgeRoundRectCallout">
            <a:avLst/>
          </a:prstGeom>
        </p:spPr>
        <p:style>
          <a:lnRef idx="2">
            <a:schemeClr val="accent2"/>
          </a:lnRef>
          <a:fillRef idx="1">
            <a:schemeClr val="lt1"/>
          </a:fillRef>
          <a:effectRef idx="0">
            <a:schemeClr val="accent2"/>
          </a:effectRef>
          <a:fontRef idx="minor">
            <a:schemeClr val="dk1"/>
          </a:fontRef>
        </p:style>
        <p:txBody>
          <a:bodyPr rtlCol="0" anchor="ctr"/>
          <a:lstStyle/>
          <a:p>
            <a:pPr lvl="0" eaLnBrk="0" fontAlgn="base" hangingPunct="0">
              <a:spcBef>
                <a:spcPct val="0"/>
              </a:spcBef>
              <a:spcAft>
                <a:spcPct val="0"/>
              </a:spcAft>
              <a:tabLst>
                <a:tab pos="265113" algn="l"/>
              </a:tabLst>
            </a:pPr>
            <a:r>
              <a:rPr lang="en-US" sz="3200" dirty="0" smtClean="0">
                <a:solidFill>
                  <a:srgbClr val="0070C0"/>
                </a:solidFill>
                <a:latin typeface="Times New Roman" pitchFamily="18" charset="0"/>
                <a:ea typeface="Courier New" pitchFamily="49" charset="0"/>
                <a:cs typeface="Times New Roman" pitchFamily="18" charset="0"/>
              </a:rPr>
              <a:t>According to tradition, we have fireworks on New Year's Eve.</a:t>
            </a:r>
            <a:endParaRPr lang="en-US" sz="1600" dirty="0" smtClean="0">
              <a:solidFill>
                <a:srgbClr val="0070C0"/>
              </a:solidFill>
              <a:latin typeface="Arial" pitchFamily="34" charset="0"/>
              <a:cs typeface="Arial" pitchFamily="34" charset="0"/>
            </a:endParaRPr>
          </a:p>
        </p:txBody>
      </p:sp>
      <p:sp>
        <p:nvSpPr>
          <p:cNvPr id="7" name="Rounded Rectangular Callout 6"/>
          <p:cNvSpPr/>
          <p:nvPr/>
        </p:nvSpPr>
        <p:spPr>
          <a:xfrm>
            <a:off x="5105400" y="3505200"/>
            <a:ext cx="3886200" cy="1752600"/>
          </a:xfrm>
          <a:prstGeom prst="wedgeRoundRect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800" dirty="0" smtClean="0">
                <a:solidFill>
                  <a:srgbClr val="000000"/>
                </a:solidFill>
                <a:latin typeface="Times New Roman" pitchFamily="18" charset="0"/>
                <a:ea typeface="Courier New" pitchFamily="49" charset="0"/>
                <a:cs typeface="Times New Roman" pitchFamily="18" charset="0"/>
              </a:rPr>
              <a:t>My area broke with tradition by not having firecrackers, on New Year's Eve</a:t>
            </a:r>
            <a:endParaRPr lang="en-US" sz="2800" dirty="0"/>
          </a:p>
        </p:txBody>
      </p:sp>
      <p:sp>
        <p:nvSpPr>
          <p:cNvPr id="8" name="Rounded Rectangular Callout 7"/>
          <p:cNvSpPr/>
          <p:nvPr/>
        </p:nvSpPr>
        <p:spPr>
          <a:xfrm>
            <a:off x="381000" y="4876800"/>
            <a:ext cx="5486400" cy="1371600"/>
          </a:xfrm>
          <a:prstGeom prst="wedgeRoundRectCallou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200" dirty="0" smtClean="0">
                <a:solidFill>
                  <a:srgbClr val="000000"/>
                </a:solidFill>
                <a:latin typeface="Times New Roman" pitchFamily="18" charset="0"/>
                <a:ea typeface="Courier New" pitchFamily="49" charset="0"/>
                <a:cs typeface="Times New Roman" pitchFamily="18" charset="0"/>
              </a:rPr>
              <a:t>There's a tradition in our province of having fireworks on New Year's Eve.)</a:t>
            </a:r>
            <a:endParaRPr lang="en-US" sz="3200" dirty="0"/>
          </a:p>
        </p:txBody>
      </p:sp>
      <p:sp>
        <p:nvSpPr>
          <p:cNvPr id="9" name="Rectangle 8"/>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4: OUR CUSTOMS AND TRADITIONS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
        <p:nvSpPr>
          <p:cNvPr id="12" name="TextBox 11"/>
          <p:cNvSpPr txBox="1"/>
          <p:nvPr/>
        </p:nvSpPr>
        <p:spPr>
          <a:xfrm>
            <a:off x="533400" y="2514600"/>
            <a:ext cx="2667000" cy="584775"/>
          </a:xfrm>
          <a:prstGeom prst="rect">
            <a:avLst/>
          </a:prstGeom>
          <a:noFill/>
        </p:spPr>
        <p:txBody>
          <a:bodyPr wrap="square" rtlCol="0">
            <a:spAutoFit/>
          </a:bodyPr>
          <a:lstStyle/>
          <a:p>
            <a:r>
              <a:rPr lang="en-US" sz="3200" u="sng" dirty="0" smtClean="0">
                <a:solidFill>
                  <a:srgbClr val="FF0000"/>
                </a:solidFill>
              </a:rPr>
              <a:t>Example</a:t>
            </a:r>
            <a:endParaRPr lang="en-US" sz="3200" u="sng"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subTnLst>
                                    <p:audio>
                                      <p:cMediaNode>
                                        <p:cTn display="0" masterRel="sameClick">
                                          <p:stCondLst>
                                            <p:cond evt="begin" delay="0">
                                              <p:tn val="5"/>
                                            </p:cond>
                                          </p:stCondLst>
                                          <p:endCondLst>
                                            <p:cond evt="onStopAudio" delay="0">
                                              <p:tgtEl>
                                                <p:sldTgt/>
                                              </p:tgtEl>
                                            </p:cond>
                                          </p:endCondLst>
                                        </p:cTn>
                                        <p:tgtEl>
                                          <p:sndTgt r:embed="rId2" name="coin.wav"/>
                                        </p:tgtEl>
                                      </p:cMediaNode>
                                    </p:audio>
                                  </p:sub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additive="base">
                                        <p:cTn id="12" dur="500" fill="hold"/>
                                        <p:tgtEl>
                                          <p:spTgt spid="12"/>
                                        </p:tgtEl>
                                        <p:attrNameLst>
                                          <p:attrName>ppt_x</p:attrName>
                                        </p:attrNameLst>
                                      </p:cBhvr>
                                      <p:tavLst>
                                        <p:tav tm="0">
                                          <p:val>
                                            <p:strVal val="#ppt_x"/>
                                          </p:val>
                                        </p:tav>
                                        <p:tav tm="100000">
                                          <p:val>
                                            <p:strVal val="#ppt_x"/>
                                          </p:val>
                                        </p:tav>
                                      </p:tavLst>
                                    </p:anim>
                                    <p:anim calcmode="lin" valueType="num">
                                      <p:cBhvr additive="base">
                                        <p:cTn id="13" dur="500" fill="hold"/>
                                        <p:tgtEl>
                                          <p:spTgt spid="1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3" name="camera.wav"/>
                                        </p:tgtEl>
                                      </p:cMediaNode>
                                    </p:audio>
                                  </p:subTnLst>
                                </p:cTn>
                              </p:par>
                            </p:childTnLst>
                          </p:cTn>
                        </p:par>
                      </p:childTnLst>
                    </p:cTn>
                  </p:par>
                  <p:par>
                    <p:cTn id="20" fill="hold">
                      <p:stCondLst>
                        <p:cond delay="indefinite"/>
                      </p:stCondLst>
                      <p:childTnLst>
                        <p:par>
                          <p:cTn id="21" fill="hold">
                            <p:stCondLst>
                              <p:cond delay="0"/>
                            </p:stCondLst>
                            <p:childTnLst>
                              <p:par>
                                <p:cTn id="22" presetID="21"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heel(4)">
                                      <p:cBhvr>
                                        <p:cTn id="24" dur="2000"/>
                                        <p:tgtEl>
                                          <p:spTgt spid="7"/>
                                        </p:tgtEl>
                                      </p:cBhvr>
                                    </p:animEffect>
                                  </p:childTnLst>
                                  <p:subTnLst>
                                    <p:audio>
                                      <p:cMediaNode>
                                        <p:cTn display="0" masterRel="sameClick">
                                          <p:stCondLst>
                                            <p:cond evt="begin" delay="0">
                                              <p:tn val="22"/>
                                            </p:cond>
                                          </p:stCondLst>
                                          <p:endCondLst>
                                            <p:cond evt="onStopAudio" delay="0">
                                              <p:tgtEl>
                                                <p:sldTgt/>
                                              </p:tgtEl>
                                            </p:cond>
                                          </p:endCondLst>
                                        </p:cTn>
                                        <p:tgtEl>
                                          <p:sndTgt r:embed="rId3" name="camera.wav"/>
                                        </p:tgtEl>
                                      </p:cMediaNode>
                                    </p:audio>
                                  </p:sub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wipe(down)">
                                      <p:cBhvr>
                                        <p:cTn id="29" dur="500"/>
                                        <p:tgtEl>
                                          <p:spTgt spid="8"/>
                                        </p:tgtEl>
                                      </p:cBhvr>
                                    </p:animEffect>
                                  </p:childTnLst>
                                  <p:subTnLst>
                                    <p:audio>
                                      <p:cMediaNode>
                                        <p:cTn display="0" masterRel="sameClick">
                                          <p:stCondLst>
                                            <p:cond evt="begin" delay="0">
                                              <p:tn val="27"/>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animBg="1"/>
      <p:bldP spid="7" grpId="0" animBg="1"/>
      <p:bldP spid="8" grpId="0" animBg="1"/>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0" y="0"/>
            <a:ext cx="22313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Times New Roman" pitchFamily="18" charset="0"/>
                <a:ea typeface="Courier New" pitchFamily="49" charset="0"/>
                <a:cs typeface="Times New Roman" pitchFamily="18"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Box 5"/>
          <p:cNvSpPr txBox="1"/>
          <p:nvPr/>
        </p:nvSpPr>
        <p:spPr>
          <a:xfrm>
            <a:off x="533400" y="609600"/>
            <a:ext cx="8077200" cy="2677656"/>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marL="342900" indent="-342900">
              <a:buAutoNum type="arabicPeriod"/>
            </a:pPr>
            <a:r>
              <a:rPr lang="en-US" sz="2800" dirty="0" smtClean="0"/>
              <a:t>Having firework on New Year’s Eve</a:t>
            </a:r>
          </a:p>
          <a:p>
            <a:pPr marL="342900" indent="-342900">
              <a:buAutoNum type="arabicPeriod"/>
            </a:pPr>
            <a:r>
              <a:rPr lang="en-US" sz="2800" dirty="0" smtClean="0"/>
              <a:t>Waiting until the guess finish eating before leaving the dinner table.</a:t>
            </a:r>
          </a:p>
          <a:p>
            <a:pPr marL="342900" indent="-342900">
              <a:buAutoNum type="arabicPeriod"/>
            </a:pPr>
            <a:r>
              <a:rPr lang="en-US" sz="2800" dirty="0" smtClean="0"/>
              <a:t>Touching children’s head</a:t>
            </a:r>
          </a:p>
          <a:p>
            <a:pPr marL="342900" indent="-342900">
              <a:buAutoNum type="arabicPeriod"/>
            </a:pPr>
            <a:r>
              <a:rPr lang="en-US" sz="2800" dirty="0" smtClean="0"/>
              <a:t>Decorating the house on special occasion.</a:t>
            </a:r>
          </a:p>
          <a:p>
            <a:pPr marL="342900" indent="-342900">
              <a:buAutoNum type="arabicPeriod"/>
            </a:pPr>
            <a:r>
              <a:rPr lang="en-US" sz="2800" dirty="0" smtClean="0"/>
              <a:t>Women shaking stranger’s hand</a:t>
            </a:r>
            <a:endParaRPr lang="en-US" sz="2800" dirty="0"/>
          </a:p>
        </p:txBody>
      </p:sp>
      <p:sp>
        <p:nvSpPr>
          <p:cNvPr id="7" name="Rectangle 6"/>
          <p:cNvSpPr/>
          <p:nvPr/>
        </p:nvSpPr>
        <p:spPr>
          <a:xfrm>
            <a:off x="0" y="3286780"/>
            <a:ext cx="9144000" cy="523220"/>
          </a:xfrm>
          <a:prstGeom prst="rect">
            <a:avLst/>
          </a:prstGeom>
        </p:spPr>
        <p:txBody>
          <a:bodyPr wrap="square">
            <a:spAutoFit/>
          </a:bodyPr>
          <a:lstStyle/>
          <a:p>
            <a:r>
              <a:rPr lang="en-US" sz="2800" dirty="0" smtClean="0">
                <a:solidFill>
                  <a:srgbClr val="C00000"/>
                </a:solidFill>
                <a:latin typeface="Times New Roman" pitchFamily="18" charset="0"/>
                <a:ea typeface="Courier New" pitchFamily="49" charset="0"/>
                <a:cs typeface="Times New Roman" pitchFamily="18" charset="0"/>
              </a:rPr>
              <a:t>4. </a:t>
            </a:r>
            <a:r>
              <a:rPr lang="en-US" sz="2800" u="sng" dirty="0" smtClean="0">
                <a:solidFill>
                  <a:srgbClr val="C00000"/>
                </a:solidFill>
                <a:latin typeface="Times New Roman" pitchFamily="18" charset="0"/>
                <a:ea typeface="Courier New" pitchFamily="49" charset="0"/>
                <a:cs typeface="Times New Roman" pitchFamily="18" charset="0"/>
              </a:rPr>
              <a:t>Now complete the following sentences with your own ideas</a:t>
            </a:r>
            <a:endParaRPr lang="en-US" sz="2800" u="sng" dirty="0">
              <a:solidFill>
                <a:srgbClr val="C00000"/>
              </a:solidFill>
            </a:endParaRPr>
          </a:p>
        </p:txBody>
      </p:sp>
      <p:sp>
        <p:nvSpPr>
          <p:cNvPr id="8" name="TextBox 7"/>
          <p:cNvSpPr txBox="1"/>
          <p:nvPr/>
        </p:nvSpPr>
        <p:spPr>
          <a:xfrm>
            <a:off x="152400" y="3925431"/>
            <a:ext cx="8839200" cy="255454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342900" indent="-342900">
              <a:buAutoNum type="arabicPeriod"/>
            </a:pPr>
            <a:r>
              <a:rPr lang="en-US" sz="3200" dirty="0" smtClean="0"/>
              <a:t>It’s the custom in my country that...</a:t>
            </a:r>
          </a:p>
          <a:p>
            <a:pPr marL="342900" indent="-342900">
              <a:buAutoNum type="arabicPeriod"/>
            </a:pPr>
            <a:r>
              <a:rPr lang="en-US" sz="3200" dirty="0" smtClean="0"/>
              <a:t>We broke with tradition by ...</a:t>
            </a:r>
          </a:p>
          <a:p>
            <a:pPr marL="342900" indent="-342900">
              <a:buAutoNum type="arabicPeriod"/>
            </a:pPr>
            <a:r>
              <a:rPr lang="en-US" sz="3200" dirty="0" smtClean="0"/>
              <a:t>There is a tradition in my family that ...</a:t>
            </a:r>
          </a:p>
          <a:p>
            <a:pPr marL="342900" indent="-342900">
              <a:buAutoNum type="arabicPeriod"/>
            </a:pPr>
            <a:r>
              <a:rPr lang="en-US" sz="3200" dirty="0" smtClean="0"/>
              <a:t>We have a custom of ...</a:t>
            </a:r>
          </a:p>
          <a:p>
            <a:pPr marL="342900" indent="-342900">
              <a:buAutoNum type="arabicPeriod"/>
            </a:pPr>
            <a:r>
              <a:rPr lang="en-US" sz="3200" dirty="0" smtClean="0"/>
              <a:t>According to tradition, ....</a:t>
            </a:r>
            <a:endParaRPr lang="en-US" sz="3200" dirty="0"/>
          </a:p>
        </p:txBody>
      </p:sp>
      <p:sp>
        <p:nvSpPr>
          <p:cNvPr id="9" name="Rectangle 8"/>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4: OUR CUSTOMS AND TRADITIONS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4)">
                                      <p:cBhvr>
                                        <p:cTn id="7" dur="2000"/>
                                        <p:tgtEl>
                                          <p:spTgt spid="6"/>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trips(downLeft)">
                                      <p:cBhvr>
                                        <p:cTn id="12" dur="500"/>
                                        <p:tgtEl>
                                          <p:spTgt spid="7"/>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52400" y="533400"/>
            <a:ext cx="2743200" cy="461665"/>
          </a:xfrm>
          <a:prstGeom prst="rect">
            <a:avLst/>
          </a:prstGeom>
        </p:spPr>
        <p:txBody>
          <a:bodyPr wrap="square">
            <a:spAutoFit/>
          </a:bodyPr>
          <a:lstStyle/>
          <a:p>
            <a:r>
              <a:rPr lang="en-US" sz="2400" b="1" dirty="0" smtClean="0">
                <a:solidFill>
                  <a:srgbClr val="C00000"/>
                </a:solidFill>
                <a:latin typeface="Times New Roman" pitchFamily="18" charset="0"/>
                <a:cs typeface="Times New Roman" pitchFamily="18" charset="0"/>
              </a:rPr>
              <a:t>PRONUCIATION</a:t>
            </a:r>
            <a:endParaRPr lang="en-US" sz="2400" b="1" dirty="0">
              <a:solidFill>
                <a:srgbClr val="C00000"/>
              </a:solidFill>
            </a:endParaRPr>
          </a:p>
        </p:txBody>
      </p:sp>
      <p:pic>
        <p:nvPicPr>
          <p:cNvPr id="2051" name="Picture 3"/>
          <p:cNvPicPr>
            <a:picLocks noChangeAspect="1" noChangeArrowheads="1"/>
          </p:cNvPicPr>
          <p:nvPr/>
        </p:nvPicPr>
        <p:blipFill>
          <a:blip r:embed="rId3"/>
          <a:srcRect/>
          <a:stretch>
            <a:fillRect/>
          </a:stretch>
        </p:blipFill>
        <p:spPr bwMode="auto">
          <a:xfrm>
            <a:off x="152400" y="1676400"/>
            <a:ext cx="2286000" cy="4191001"/>
          </a:xfrm>
          <a:prstGeom prst="rect">
            <a:avLst/>
          </a:prstGeom>
          <a:noFill/>
        </p:spPr>
      </p:pic>
      <p:pic>
        <p:nvPicPr>
          <p:cNvPr id="2050" name="Picture 2"/>
          <p:cNvPicPr>
            <a:picLocks noChangeAspect="1" noChangeArrowheads="1"/>
          </p:cNvPicPr>
          <p:nvPr/>
        </p:nvPicPr>
        <p:blipFill>
          <a:blip r:embed="rId4"/>
          <a:srcRect/>
          <a:stretch>
            <a:fillRect/>
          </a:stretch>
        </p:blipFill>
        <p:spPr bwMode="auto">
          <a:xfrm>
            <a:off x="3352800" y="1676400"/>
            <a:ext cx="2362200" cy="2819400"/>
          </a:xfrm>
          <a:prstGeom prst="rect">
            <a:avLst/>
          </a:prstGeom>
          <a:noFill/>
        </p:spPr>
      </p:pic>
      <p:pic>
        <p:nvPicPr>
          <p:cNvPr id="2049" name="Picture 1"/>
          <p:cNvPicPr>
            <a:picLocks noChangeAspect="1" noChangeArrowheads="1"/>
          </p:cNvPicPr>
          <p:nvPr/>
        </p:nvPicPr>
        <p:blipFill>
          <a:blip r:embed="rId5"/>
          <a:srcRect/>
          <a:stretch>
            <a:fillRect/>
          </a:stretch>
        </p:blipFill>
        <p:spPr bwMode="auto">
          <a:xfrm>
            <a:off x="6248400" y="1676401"/>
            <a:ext cx="2381250" cy="2667000"/>
          </a:xfrm>
          <a:prstGeom prst="rect">
            <a:avLst/>
          </a:prstGeom>
          <a:noFill/>
        </p:spPr>
      </p:pic>
      <p:sp>
        <p:nvSpPr>
          <p:cNvPr id="2052" name="Rectangle 4"/>
          <p:cNvSpPr>
            <a:spLocks noChangeArrowheads="1"/>
          </p:cNvSpPr>
          <p:nvPr/>
        </p:nvSpPr>
        <p:spPr bwMode="auto">
          <a:xfrm>
            <a:off x="0" y="190500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7"/>
          <p:cNvSpPr/>
          <p:nvPr/>
        </p:nvSpPr>
        <p:spPr>
          <a:xfrm>
            <a:off x="0" y="838200"/>
            <a:ext cx="9144000" cy="830997"/>
          </a:xfrm>
          <a:prstGeom prst="rect">
            <a:avLst/>
          </a:prstGeom>
        </p:spPr>
        <p:txBody>
          <a:bodyPr wrap="square">
            <a:spAutoFit/>
          </a:bodyPr>
          <a:lstStyle/>
          <a:p>
            <a:r>
              <a:rPr lang="en-US" sz="2400" dirty="0" smtClean="0">
                <a:solidFill>
                  <a:srgbClr val="C00000"/>
                </a:solidFill>
                <a:latin typeface="Times New Roman" pitchFamily="18" charset="0"/>
                <a:ea typeface="Courier New" pitchFamily="49" charset="0"/>
                <a:cs typeface="Times New Roman" pitchFamily="18" charset="0"/>
              </a:rPr>
              <a:t>5.Complete the words under the pictures with </a:t>
            </a:r>
            <a:r>
              <a:rPr lang="en-US" sz="2400" dirty="0" err="1" smtClean="0">
                <a:solidFill>
                  <a:srgbClr val="C00000"/>
                </a:solidFill>
                <a:latin typeface="Times New Roman" pitchFamily="18" charset="0"/>
                <a:ea typeface="Courier New" pitchFamily="49" charset="0"/>
                <a:cs typeface="Times New Roman" pitchFamily="18" charset="0"/>
              </a:rPr>
              <a:t>spr</a:t>
            </a:r>
            <a:r>
              <a:rPr lang="en-US" sz="2400" dirty="0" smtClean="0">
                <a:solidFill>
                  <a:srgbClr val="C00000"/>
                </a:solidFill>
                <a:latin typeface="Times New Roman" pitchFamily="18" charset="0"/>
                <a:ea typeface="Courier New" pitchFamily="49" charset="0"/>
                <a:cs typeface="Times New Roman" pitchFamily="18" charset="0"/>
              </a:rPr>
              <a:t> or str. Then listen and repeat.</a:t>
            </a:r>
            <a:endParaRPr lang="en-US" sz="2400" dirty="0">
              <a:solidFill>
                <a:srgbClr val="C00000"/>
              </a:solidFill>
            </a:endParaRPr>
          </a:p>
        </p:txBody>
      </p:sp>
      <p:sp>
        <p:nvSpPr>
          <p:cNvPr id="9" name="Rectangle 8"/>
          <p:cNvSpPr/>
          <p:nvPr/>
        </p:nvSpPr>
        <p:spPr>
          <a:xfrm>
            <a:off x="2895600" y="533400"/>
            <a:ext cx="3810000" cy="461665"/>
          </a:xfrm>
          <a:prstGeom prst="rect">
            <a:avLst/>
          </a:prstGeom>
        </p:spPr>
        <p:txBody>
          <a:bodyPr wrap="square">
            <a:spAutoFit/>
          </a:bodyPr>
          <a:lstStyle/>
          <a:p>
            <a:r>
              <a:rPr lang="en-US" sz="2400" b="1" dirty="0" smtClean="0">
                <a:solidFill>
                  <a:srgbClr val="0070C0"/>
                </a:solidFill>
                <a:latin typeface="Times New Roman" pitchFamily="18" charset="0"/>
                <a:cs typeface="Times New Roman" pitchFamily="18" charset="0"/>
              </a:rPr>
              <a:t>Cluster:</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spr</a:t>
            </a:r>
            <a:r>
              <a:rPr lang="en-US" sz="2400" b="1" dirty="0" smtClean="0">
                <a:solidFill>
                  <a:srgbClr val="C00000"/>
                </a:solidFill>
                <a:latin typeface="Times New Roman" pitchFamily="18" charset="0"/>
                <a:cs typeface="Times New Roman" pitchFamily="18" charset="0"/>
              </a:rPr>
              <a:t> / and / </a:t>
            </a:r>
            <a:r>
              <a:rPr lang="en-US" sz="2400" b="1" dirty="0" err="1" smtClean="0">
                <a:solidFill>
                  <a:srgbClr val="C00000"/>
                </a:solidFill>
                <a:latin typeface="Times New Roman" pitchFamily="18" charset="0"/>
                <a:cs typeface="Times New Roman" pitchFamily="18" charset="0"/>
              </a:rPr>
              <a:t>str</a:t>
            </a:r>
            <a:r>
              <a:rPr lang="en-US" sz="2400" b="1" dirty="0" smtClean="0">
                <a:solidFill>
                  <a:srgbClr val="C00000"/>
                </a:solidFill>
                <a:latin typeface="Times New Roman" pitchFamily="18" charset="0"/>
                <a:cs typeface="Times New Roman" pitchFamily="18" charset="0"/>
              </a:rPr>
              <a:t>/</a:t>
            </a:r>
            <a:endParaRPr lang="en-US" sz="2400" b="1" dirty="0">
              <a:solidFill>
                <a:srgbClr val="C00000"/>
              </a:solidFill>
            </a:endParaRPr>
          </a:p>
        </p:txBody>
      </p:sp>
      <p:sp>
        <p:nvSpPr>
          <p:cNvPr id="12" name="TextBox 11"/>
          <p:cNvSpPr txBox="1"/>
          <p:nvPr/>
        </p:nvSpPr>
        <p:spPr>
          <a:xfrm>
            <a:off x="5715000" y="4724400"/>
            <a:ext cx="1752600" cy="461665"/>
          </a:xfrm>
          <a:prstGeom prst="rect">
            <a:avLst/>
          </a:prstGeom>
          <a:noFill/>
        </p:spPr>
        <p:txBody>
          <a:bodyPr wrap="square" rtlCol="0">
            <a:spAutoFit/>
          </a:bodyPr>
          <a:lstStyle/>
          <a:p>
            <a:r>
              <a:rPr lang="en-US" sz="2400" dirty="0" smtClean="0">
                <a:solidFill>
                  <a:srgbClr val="C00000"/>
                </a:solidFill>
              </a:rPr>
              <a:t>e</a:t>
            </a:r>
            <a:r>
              <a:rPr lang="en-US" sz="2400" u="sng" dirty="0" smtClean="0">
                <a:solidFill>
                  <a:srgbClr val="C00000"/>
                </a:solidFill>
              </a:rPr>
              <a:t>spr</a:t>
            </a:r>
            <a:r>
              <a:rPr lang="en-US" sz="2400" dirty="0" smtClean="0">
                <a:solidFill>
                  <a:srgbClr val="C00000"/>
                </a:solidFill>
              </a:rPr>
              <a:t>esso</a:t>
            </a:r>
            <a:endParaRPr lang="en-US" sz="2400" dirty="0">
              <a:solidFill>
                <a:srgbClr val="C00000"/>
              </a:solidFill>
            </a:endParaRPr>
          </a:p>
        </p:txBody>
      </p:sp>
      <p:sp>
        <p:nvSpPr>
          <p:cNvPr id="13" name="TextBox 12"/>
          <p:cNvSpPr txBox="1"/>
          <p:nvPr/>
        </p:nvSpPr>
        <p:spPr>
          <a:xfrm>
            <a:off x="609600" y="2662535"/>
            <a:ext cx="1447800" cy="461665"/>
          </a:xfrm>
          <a:prstGeom prst="rect">
            <a:avLst/>
          </a:prstGeom>
          <a:noFill/>
        </p:spPr>
        <p:txBody>
          <a:bodyPr wrap="square" rtlCol="0">
            <a:spAutoFit/>
          </a:bodyPr>
          <a:lstStyle/>
          <a:p>
            <a:r>
              <a:rPr lang="en-US" sz="2400" dirty="0" err="1" smtClean="0">
                <a:solidFill>
                  <a:srgbClr val="C00000"/>
                </a:solidFill>
              </a:rPr>
              <a:t>str</a:t>
            </a:r>
            <a:endParaRPr lang="en-US" sz="2400" dirty="0">
              <a:solidFill>
                <a:srgbClr val="C00000"/>
              </a:solidFill>
            </a:endParaRPr>
          </a:p>
        </p:txBody>
      </p:sp>
      <p:sp>
        <p:nvSpPr>
          <p:cNvPr id="14" name="TextBox 13"/>
          <p:cNvSpPr txBox="1"/>
          <p:nvPr/>
        </p:nvSpPr>
        <p:spPr>
          <a:xfrm>
            <a:off x="561704" y="4140926"/>
            <a:ext cx="1447800" cy="461665"/>
          </a:xfrm>
          <a:prstGeom prst="rect">
            <a:avLst/>
          </a:prstGeom>
          <a:noFill/>
        </p:spPr>
        <p:txBody>
          <a:bodyPr wrap="square" rtlCol="0">
            <a:spAutoFit/>
          </a:bodyPr>
          <a:lstStyle/>
          <a:p>
            <a:r>
              <a:rPr lang="en-US" sz="2400" dirty="0" err="1" smtClean="0">
                <a:solidFill>
                  <a:srgbClr val="C00000"/>
                </a:solidFill>
              </a:rPr>
              <a:t>spr</a:t>
            </a:r>
            <a:endParaRPr lang="en-US" sz="2400" dirty="0">
              <a:solidFill>
                <a:srgbClr val="C00000"/>
              </a:solidFill>
            </a:endParaRPr>
          </a:p>
        </p:txBody>
      </p:sp>
      <p:sp>
        <p:nvSpPr>
          <p:cNvPr id="15" name="TextBox 14"/>
          <p:cNvSpPr txBox="1"/>
          <p:nvPr/>
        </p:nvSpPr>
        <p:spPr>
          <a:xfrm>
            <a:off x="228600" y="5791200"/>
            <a:ext cx="1981200" cy="461665"/>
          </a:xfrm>
          <a:prstGeom prst="rect">
            <a:avLst/>
          </a:prstGeom>
          <a:noFill/>
        </p:spPr>
        <p:txBody>
          <a:bodyPr wrap="square" rtlCol="0">
            <a:spAutoFit/>
          </a:bodyPr>
          <a:lstStyle/>
          <a:p>
            <a:r>
              <a:rPr lang="en-US" sz="2400" dirty="0" err="1" smtClean="0">
                <a:solidFill>
                  <a:srgbClr val="C00000"/>
                </a:solidFill>
              </a:rPr>
              <a:t>astronaunt</a:t>
            </a:r>
            <a:endParaRPr lang="en-US" sz="2400" dirty="0">
              <a:solidFill>
                <a:srgbClr val="C00000"/>
              </a:solidFill>
            </a:endParaRPr>
          </a:p>
        </p:txBody>
      </p:sp>
      <p:sp>
        <p:nvSpPr>
          <p:cNvPr id="16" name="TextBox 15"/>
          <p:cNvSpPr txBox="1"/>
          <p:nvPr/>
        </p:nvSpPr>
        <p:spPr>
          <a:xfrm>
            <a:off x="4395652" y="2394746"/>
            <a:ext cx="1447800" cy="461665"/>
          </a:xfrm>
          <a:prstGeom prst="rect">
            <a:avLst/>
          </a:prstGeom>
          <a:noFill/>
        </p:spPr>
        <p:txBody>
          <a:bodyPr wrap="square" rtlCol="0">
            <a:spAutoFit/>
          </a:bodyPr>
          <a:lstStyle/>
          <a:p>
            <a:r>
              <a:rPr lang="en-US" sz="2400" dirty="0" err="1" smtClean="0">
                <a:solidFill>
                  <a:srgbClr val="C00000"/>
                </a:solidFill>
              </a:rPr>
              <a:t>str</a:t>
            </a:r>
            <a:endParaRPr lang="en-US" sz="2400" dirty="0">
              <a:solidFill>
                <a:srgbClr val="C00000"/>
              </a:solidFill>
            </a:endParaRPr>
          </a:p>
        </p:txBody>
      </p:sp>
      <p:sp>
        <p:nvSpPr>
          <p:cNvPr id="17" name="TextBox 16"/>
          <p:cNvSpPr txBox="1"/>
          <p:nvPr/>
        </p:nvSpPr>
        <p:spPr>
          <a:xfrm>
            <a:off x="4267200" y="4201180"/>
            <a:ext cx="1447800" cy="461665"/>
          </a:xfrm>
          <a:prstGeom prst="rect">
            <a:avLst/>
          </a:prstGeom>
          <a:noFill/>
        </p:spPr>
        <p:txBody>
          <a:bodyPr wrap="square" rtlCol="0">
            <a:spAutoFit/>
          </a:bodyPr>
          <a:lstStyle/>
          <a:p>
            <a:r>
              <a:rPr lang="en-US" sz="2400" dirty="0" smtClean="0">
                <a:solidFill>
                  <a:srgbClr val="C00000"/>
                </a:solidFill>
              </a:rPr>
              <a:t>spray</a:t>
            </a:r>
            <a:endParaRPr lang="en-US" sz="2400" dirty="0">
              <a:solidFill>
                <a:srgbClr val="C00000"/>
              </a:solidFill>
            </a:endParaRPr>
          </a:p>
        </p:txBody>
      </p:sp>
      <p:sp>
        <p:nvSpPr>
          <p:cNvPr id="18" name="TextBox 17"/>
          <p:cNvSpPr txBox="1"/>
          <p:nvPr/>
        </p:nvSpPr>
        <p:spPr>
          <a:xfrm>
            <a:off x="7543800" y="2647890"/>
            <a:ext cx="1447800" cy="400110"/>
          </a:xfrm>
          <a:prstGeom prst="rect">
            <a:avLst/>
          </a:prstGeom>
          <a:noFill/>
        </p:spPr>
        <p:txBody>
          <a:bodyPr wrap="square" rtlCol="0">
            <a:spAutoFit/>
          </a:bodyPr>
          <a:lstStyle/>
          <a:p>
            <a:r>
              <a:rPr lang="en-US" sz="2000" smtClean="0">
                <a:solidFill>
                  <a:srgbClr val="C00000"/>
                </a:solidFill>
              </a:rPr>
              <a:t>spr</a:t>
            </a:r>
            <a:endParaRPr lang="en-US" sz="2000" dirty="0">
              <a:solidFill>
                <a:srgbClr val="C00000"/>
              </a:solidFill>
            </a:endParaRPr>
          </a:p>
        </p:txBody>
      </p:sp>
      <p:sp>
        <p:nvSpPr>
          <p:cNvPr id="19" name="TextBox 18"/>
          <p:cNvSpPr txBox="1"/>
          <p:nvPr/>
        </p:nvSpPr>
        <p:spPr>
          <a:xfrm>
            <a:off x="7733211" y="3982479"/>
            <a:ext cx="762000" cy="400110"/>
          </a:xfrm>
          <a:prstGeom prst="rect">
            <a:avLst/>
          </a:prstGeom>
          <a:noFill/>
        </p:spPr>
        <p:txBody>
          <a:bodyPr wrap="square" rtlCol="0">
            <a:spAutoFit/>
          </a:bodyPr>
          <a:lstStyle/>
          <a:p>
            <a:r>
              <a:rPr lang="en-US" sz="2000" dirty="0" err="1" smtClean="0">
                <a:solidFill>
                  <a:srgbClr val="C00000"/>
                </a:solidFill>
              </a:rPr>
              <a:t>spr</a:t>
            </a:r>
            <a:endParaRPr lang="en-US" sz="2000" dirty="0">
              <a:solidFill>
                <a:srgbClr val="C00000"/>
              </a:solidFill>
            </a:endParaRPr>
          </a:p>
        </p:txBody>
      </p:sp>
      <p:sp>
        <p:nvSpPr>
          <p:cNvPr id="20" name="Rectangle 19"/>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4: OUR CUSTOMS AND TRADITIONS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pic>
        <p:nvPicPr>
          <p:cNvPr id="21" name="CD Audio 20">
            <a:hlinkClick r:id="" action="ppaction://media"/>
          </p:cNvPr>
          <p:cNvPicPr>
            <a:picLocks noRot="1" noChangeAspect="1"/>
          </p:cNvPicPr>
          <p:nvPr>
            <a:audioCd>
              <a:st track="27"/>
              <a:end track="27" time="85"/>
            </a:audioCd>
          </p:nvPr>
        </p:nvPicPr>
        <p:blipFill>
          <a:blip r:embed="rId6"/>
          <a:stretch>
            <a:fillRect/>
          </a:stretch>
        </p:blipFill>
        <p:spPr>
          <a:xfrm>
            <a:off x="8610600" y="457200"/>
            <a:ext cx="533400" cy="533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subTnLst>
                                    <p:audio>
                                      <p:cMediaNode>
                                        <p:cTn display="0" masterRel="sameClick">
                                          <p:stCondLst>
                                            <p:cond evt="begin" delay="0">
                                              <p:tn val="5"/>
                                            </p:cond>
                                          </p:stCondLst>
                                          <p:endCondLst>
                                            <p:cond evt="onStopAudio" delay="0">
                                              <p:tgtEl>
                                                <p:sldTgt/>
                                              </p:tgtEl>
                                            </p:cond>
                                          </p:endCondLst>
                                        </p:cTn>
                                        <p:tgtEl>
                                          <p:sndTgt r:embed="rId2" name="coin.wav"/>
                                        </p:tgtEl>
                                      </p:cMediaNode>
                                    </p:audio>
                                  </p:sub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strips(downLeft)">
                                      <p:cBhvr>
                                        <p:cTn id="12" dur="500"/>
                                        <p:tgtEl>
                                          <p:spTgt spid="9"/>
                                        </p:tgtEl>
                                      </p:cBhvr>
                                    </p:animEffect>
                                  </p:childTnLst>
                                  <p:subTnLst>
                                    <p:audio>
                                      <p:cMediaNode>
                                        <p:cTn display="0" masterRel="sameClick">
                                          <p:stCondLst>
                                            <p:cond evt="begin" delay="0">
                                              <p:tn val="10"/>
                                            </p:cond>
                                          </p:stCondLst>
                                          <p:endCondLst>
                                            <p:cond evt="onStopAudio" delay="0">
                                              <p:tgtEl>
                                                <p:sldTgt/>
                                              </p:tgtEl>
                                            </p:cond>
                                          </p:endCondLst>
                                        </p:cTn>
                                        <p:tgtEl>
                                          <p:sndTgt r:embed="rId2" name="coin.wav"/>
                                        </p:tgtEl>
                                      </p:cMediaNode>
                                    </p:audio>
                                  </p:sub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strips(downLeft)">
                                      <p:cBhvr>
                                        <p:cTn id="17" dur="500"/>
                                        <p:tgtEl>
                                          <p:spTgt spid="8"/>
                                        </p:tgtEl>
                                      </p:cBhvr>
                                    </p:animEffect>
                                  </p:childTnLst>
                                  <p:subTnLst>
                                    <p:audio>
                                      <p:cMediaNode>
                                        <p:cTn display="0" masterRel="sameClick">
                                          <p:stCondLst>
                                            <p:cond evt="begin" delay="0">
                                              <p:tn val="15"/>
                                            </p:cond>
                                          </p:stCondLst>
                                          <p:endCondLst>
                                            <p:cond evt="onStopAudio" delay="0">
                                              <p:tgtEl>
                                                <p:sldTgt/>
                                              </p:tgtEl>
                                            </p:cond>
                                          </p:endCondLst>
                                        </p:cTn>
                                        <p:tgtEl>
                                          <p:sndTgt r:embed="rId2" name="coin.wav"/>
                                        </p:tgtEl>
                                      </p:cMediaNode>
                                    </p:audio>
                                  </p:sub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2051"/>
                                        </p:tgtEl>
                                        <p:attrNameLst>
                                          <p:attrName>style.visibility</p:attrName>
                                        </p:attrNameLst>
                                      </p:cBhvr>
                                      <p:to>
                                        <p:strVal val="visible"/>
                                      </p:to>
                                    </p:set>
                                    <p:animEffect transition="in" filter="wheel(4)">
                                      <p:cBhvr>
                                        <p:cTn id="22" dur="2000"/>
                                        <p:tgtEl>
                                          <p:spTgt spid="2051"/>
                                        </p:tgtEl>
                                      </p:cBhvr>
                                    </p:animEffect>
                                  </p:childTnLst>
                                </p:cTn>
                              </p:par>
                              <p:par>
                                <p:cTn id="23" presetID="21" presetClass="entr" presetSubtype="4" fill="hold" nodeType="withEffect">
                                  <p:stCondLst>
                                    <p:cond delay="0"/>
                                  </p:stCondLst>
                                  <p:childTnLst>
                                    <p:set>
                                      <p:cBhvr>
                                        <p:cTn id="24" dur="1" fill="hold">
                                          <p:stCondLst>
                                            <p:cond delay="0"/>
                                          </p:stCondLst>
                                        </p:cTn>
                                        <p:tgtEl>
                                          <p:spTgt spid="2050"/>
                                        </p:tgtEl>
                                        <p:attrNameLst>
                                          <p:attrName>style.visibility</p:attrName>
                                        </p:attrNameLst>
                                      </p:cBhvr>
                                      <p:to>
                                        <p:strVal val="visible"/>
                                      </p:to>
                                    </p:set>
                                    <p:animEffect transition="in" filter="wheel(4)">
                                      <p:cBhvr>
                                        <p:cTn id="25" dur="2000"/>
                                        <p:tgtEl>
                                          <p:spTgt spid="2050"/>
                                        </p:tgtEl>
                                      </p:cBhvr>
                                    </p:animEffect>
                                  </p:childTnLst>
                                </p:cTn>
                              </p:par>
                              <p:par>
                                <p:cTn id="26" presetID="21" presetClass="entr" presetSubtype="4" fill="hold" nodeType="withEffect">
                                  <p:stCondLst>
                                    <p:cond delay="0"/>
                                  </p:stCondLst>
                                  <p:childTnLst>
                                    <p:set>
                                      <p:cBhvr>
                                        <p:cTn id="27" dur="1" fill="hold">
                                          <p:stCondLst>
                                            <p:cond delay="0"/>
                                          </p:stCondLst>
                                        </p:cTn>
                                        <p:tgtEl>
                                          <p:spTgt spid="2049"/>
                                        </p:tgtEl>
                                        <p:attrNameLst>
                                          <p:attrName>style.visibility</p:attrName>
                                        </p:attrNameLst>
                                      </p:cBhvr>
                                      <p:to>
                                        <p:strVal val="visible"/>
                                      </p:to>
                                    </p:set>
                                    <p:animEffect transition="in" filter="wheel(4)">
                                      <p:cBhvr>
                                        <p:cTn id="28" dur="2000"/>
                                        <p:tgtEl>
                                          <p:spTgt spid="2049"/>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ppt_x"/>
                                          </p:val>
                                        </p:tav>
                                        <p:tav tm="100000">
                                          <p:val>
                                            <p:strVal val="#ppt_x"/>
                                          </p:val>
                                        </p:tav>
                                      </p:tavLst>
                                    </p:anim>
                                    <p:anim calcmode="lin" valueType="num">
                                      <p:cBhvr additive="base">
                                        <p:cTn id="34" dur="500" fill="hold"/>
                                        <p:tgtEl>
                                          <p:spTgt spid="1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1"/>
                                            </p:cond>
                                          </p:stCondLst>
                                          <p:endCondLst>
                                            <p:cond evt="onStopAudio" delay="0">
                                              <p:tgtEl>
                                                <p:sldTgt/>
                                              </p:tgtEl>
                                            </p:cond>
                                          </p:endCondLst>
                                        </p:cTn>
                                        <p:tgtEl>
                                          <p:sndTgt r:embed="rId2" name="coin.wav"/>
                                        </p:tgtEl>
                                      </p:cMediaNode>
                                    </p:audio>
                                  </p:sub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anim calcmode="lin" valueType="num">
                                      <p:cBhvr additive="base">
                                        <p:cTn id="39" dur="500" fill="hold"/>
                                        <p:tgtEl>
                                          <p:spTgt spid="16"/>
                                        </p:tgtEl>
                                        <p:attrNameLst>
                                          <p:attrName>ppt_x</p:attrName>
                                        </p:attrNameLst>
                                      </p:cBhvr>
                                      <p:tavLst>
                                        <p:tav tm="0">
                                          <p:val>
                                            <p:strVal val="#ppt_x"/>
                                          </p:val>
                                        </p:tav>
                                        <p:tav tm="100000">
                                          <p:val>
                                            <p:strVal val="#ppt_x"/>
                                          </p:val>
                                        </p:tav>
                                      </p:tavLst>
                                    </p:anim>
                                    <p:anim calcmode="lin" valueType="num">
                                      <p:cBhvr additive="base">
                                        <p:cTn id="40" dur="500" fill="hold"/>
                                        <p:tgtEl>
                                          <p:spTgt spid="1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7"/>
                                            </p:cond>
                                          </p:stCondLst>
                                          <p:endCondLst>
                                            <p:cond evt="onStopAudio" delay="0">
                                              <p:tgtEl>
                                                <p:sldTgt/>
                                              </p:tgtEl>
                                            </p:cond>
                                          </p:endCondLst>
                                        </p:cTn>
                                        <p:tgtEl>
                                          <p:sndTgt r:embed="rId2" name="coin.wav"/>
                                        </p:tgtEl>
                                      </p:cMediaNode>
                                    </p:audio>
                                  </p:sub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 calcmode="lin" valueType="num">
                                      <p:cBhvr additive="base">
                                        <p:cTn id="45" dur="500" fill="hold"/>
                                        <p:tgtEl>
                                          <p:spTgt spid="14"/>
                                        </p:tgtEl>
                                        <p:attrNameLst>
                                          <p:attrName>ppt_x</p:attrName>
                                        </p:attrNameLst>
                                      </p:cBhvr>
                                      <p:tavLst>
                                        <p:tav tm="0">
                                          <p:val>
                                            <p:strVal val="#ppt_x"/>
                                          </p:val>
                                        </p:tav>
                                        <p:tav tm="100000">
                                          <p:val>
                                            <p:strVal val="#ppt_x"/>
                                          </p:val>
                                        </p:tav>
                                      </p:tavLst>
                                    </p:anim>
                                    <p:anim calcmode="lin" valueType="num">
                                      <p:cBhvr additive="base">
                                        <p:cTn id="46" dur="500" fill="hold"/>
                                        <p:tgtEl>
                                          <p:spTgt spid="1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3"/>
                                            </p:cond>
                                          </p:stCondLst>
                                          <p:endCondLst>
                                            <p:cond evt="onStopAudio" delay="0">
                                              <p:tgtEl>
                                                <p:sldTgt/>
                                              </p:tgtEl>
                                            </p:cond>
                                          </p:endCondLst>
                                        </p:cTn>
                                        <p:tgtEl>
                                          <p:sndTgt r:embed="rId2" name="coin.wav"/>
                                        </p:tgtEl>
                                      </p:cMediaNode>
                                    </p:audio>
                                  </p:sub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7"/>
                                        </p:tgtEl>
                                        <p:attrNameLst>
                                          <p:attrName>style.visibility</p:attrName>
                                        </p:attrNameLst>
                                      </p:cBhvr>
                                      <p:to>
                                        <p:strVal val="visible"/>
                                      </p:to>
                                    </p:set>
                                    <p:anim calcmode="lin" valueType="num">
                                      <p:cBhvr additive="base">
                                        <p:cTn id="51" dur="500" fill="hold"/>
                                        <p:tgtEl>
                                          <p:spTgt spid="17"/>
                                        </p:tgtEl>
                                        <p:attrNameLst>
                                          <p:attrName>ppt_x</p:attrName>
                                        </p:attrNameLst>
                                      </p:cBhvr>
                                      <p:tavLst>
                                        <p:tav tm="0">
                                          <p:val>
                                            <p:strVal val="#ppt_x"/>
                                          </p:val>
                                        </p:tav>
                                        <p:tav tm="100000">
                                          <p:val>
                                            <p:strVal val="#ppt_x"/>
                                          </p:val>
                                        </p:tav>
                                      </p:tavLst>
                                    </p:anim>
                                    <p:anim calcmode="lin" valueType="num">
                                      <p:cBhvr additive="base">
                                        <p:cTn id="52" dur="500" fill="hold"/>
                                        <p:tgtEl>
                                          <p:spTgt spid="1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9"/>
                                            </p:cond>
                                          </p:stCondLst>
                                          <p:endCondLst>
                                            <p:cond evt="onStopAudio" delay="0">
                                              <p:tgtEl>
                                                <p:sldTgt/>
                                              </p:tgtEl>
                                            </p:cond>
                                          </p:endCondLst>
                                        </p:cTn>
                                        <p:tgtEl>
                                          <p:sndTgt r:embed="rId2" name="coin.wav"/>
                                        </p:tgtEl>
                                      </p:cMediaNode>
                                    </p:audio>
                                  </p:sub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additive="base">
                                        <p:cTn id="57" dur="500" fill="hold"/>
                                        <p:tgtEl>
                                          <p:spTgt spid="15"/>
                                        </p:tgtEl>
                                        <p:attrNameLst>
                                          <p:attrName>ppt_x</p:attrName>
                                        </p:attrNameLst>
                                      </p:cBhvr>
                                      <p:tavLst>
                                        <p:tav tm="0">
                                          <p:val>
                                            <p:strVal val="#ppt_x"/>
                                          </p:val>
                                        </p:tav>
                                        <p:tav tm="100000">
                                          <p:val>
                                            <p:strVal val="#ppt_x"/>
                                          </p:val>
                                        </p:tav>
                                      </p:tavLst>
                                    </p:anim>
                                    <p:anim calcmode="lin" valueType="num">
                                      <p:cBhvr additive="base">
                                        <p:cTn id="58" dur="500" fill="hold"/>
                                        <p:tgtEl>
                                          <p:spTgt spid="1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5"/>
                                            </p:cond>
                                          </p:stCondLst>
                                          <p:endCondLst>
                                            <p:cond evt="onStopAudio" delay="0">
                                              <p:tgtEl>
                                                <p:sldTgt/>
                                              </p:tgtEl>
                                            </p:cond>
                                          </p:endCondLst>
                                        </p:cTn>
                                        <p:tgtEl>
                                          <p:sndTgt r:embed="rId2" name="coin.wav"/>
                                        </p:tgtEl>
                                      </p:cMediaNode>
                                    </p:audio>
                                  </p:sub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anim calcmode="lin" valueType="num">
                                      <p:cBhvr additive="base">
                                        <p:cTn id="63" dur="500" fill="hold"/>
                                        <p:tgtEl>
                                          <p:spTgt spid="18"/>
                                        </p:tgtEl>
                                        <p:attrNameLst>
                                          <p:attrName>ppt_x</p:attrName>
                                        </p:attrNameLst>
                                      </p:cBhvr>
                                      <p:tavLst>
                                        <p:tav tm="0">
                                          <p:val>
                                            <p:strVal val="#ppt_x"/>
                                          </p:val>
                                        </p:tav>
                                        <p:tav tm="100000">
                                          <p:val>
                                            <p:strVal val="#ppt_x"/>
                                          </p:val>
                                        </p:tav>
                                      </p:tavLst>
                                    </p:anim>
                                    <p:anim calcmode="lin" valueType="num">
                                      <p:cBhvr additive="base">
                                        <p:cTn id="64" dur="500" fill="hold"/>
                                        <p:tgtEl>
                                          <p:spTgt spid="1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1"/>
                                            </p:cond>
                                          </p:stCondLst>
                                          <p:endCondLst>
                                            <p:cond evt="onStopAudio" delay="0">
                                              <p:tgtEl>
                                                <p:sldTgt/>
                                              </p:tgtEl>
                                            </p:cond>
                                          </p:endCondLst>
                                        </p:cTn>
                                        <p:tgtEl>
                                          <p:sndTgt r:embed="rId2" name="coin.wav"/>
                                        </p:tgtEl>
                                      </p:cMediaNode>
                                    </p:audio>
                                  </p:sub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2"/>
                                        </p:tgtEl>
                                        <p:attrNameLst>
                                          <p:attrName>style.visibility</p:attrName>
                                        </p:attrNameLst>
                                      </p:cBhvr>
                                      <p:to>
                                        <p:strVal val="visible"/>
                                      </p:to>
                                    </p:set>
                                    <p:anim calcmode="lin" valueType="num">
                                      <p:cBhvr additive="base">
                                        <p:cTn id="69" dur="500" fill="hold"/>
                                        <p:tgtEl>
                                          <p:spTgt spid="12"/>
                                        </p:tgtEl>
                                        <p:attrNameLst>
                                          <p:attrName>ppt_x</p:attrName>
                                        </p:attrNameLst>
                                      </p:cBhvr>
                                      <p:tavLst>
                                        <p:tav tm="0">
                                          <p:val>
                                            <p:strVal val="#ppt_x"/>
                                          </p:val>
                                        </p:tav>
                                        <p:tav tm="100000">
                                          <p:val>
                                            <p:strVal val="#ppt_x"/>
                                          </p:val>
                                        </p:tav>
                                      </p:tavLst>
                                    </p:anim>
                                    <p:anim calcmode="lin" valueType="num">
                                      <p:cBhvr additive="base">
                                        <p:cTn id="70" dur="500" fill="hold"/>
                                        <p:tgtEl>
                                          <p:spTgt spid="1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7"/>
                                            </p:cond>
                                          </p:stCondLst>
                                          <p:endCondLst>
                                            <p:cond evt="onStopAudio" delay="0">
                                              <p:tgtEl>
                                                <p:sldTgt/>
                                              </p:tgtEl>
                                            </p:cond>
                                          </p:endCondLst>
                                        </p:cTn>
                                        <p:tgtEl>
                                          <p:sndTgt r:embed="rId2" name="coin.wav"/>
                                        </p:tgtEl>
                                      </p:cMediaNode>
                                    </p:audio>
                                  </p:sub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19"/>
                                        </p:tgtEl>
                                        <p:attrNameLst>
                                          <p:attrName>style.visibility</p:attrName>
                                        </p:attrNameLst>
                                      </p:cBhvr>
                                      <p:to>
                                        <p:strVal val="visible"/>
                                      </p:to>
                                    </p:set>
                                    <p:anim calcmode="lin" valueType="num">
                                      <p:cBhvr additive="base">
                                        <p:cTn id="75" dur="500" fill="hold"/>
                                        <p:tgtEl>
                                          <p:spTgt spid="19"/>
                                        </p:tgtEl>
                                        <p:attrNameLst>
                                          <p:attrName>ppt_x</p:attrName>
                                        </p:attrNameLst>
                                      </p:cBhvr>
                                      <p:tavLst>
                                        <p:tav tm="0">
                                          <p:val>
                                            <p:strVal val="#ppt_x"/>
                                          </p:val>
                                        </p:tav>
                                        <p:tav tm="100000">
                                          <p:val>
                                            <p:strVal val="#ppt_x"/>
                                          </p:val>
                                        </p:tav>
                                      </p:tavLst>
                                    </p:anim>
                                    <p:anim calcmode="lin" valueType="num">
                                      <p:cBhvr additive="base">
                                        <p:cTn id="76" dur="500" fill="hold"/>
                                        <p:tgtEl>
                                          <p:spTgt spid="19"/>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73"/>
                                            </p:cond>
                                          </p:stCondLst>
                                          <p:endCondLst>
                                            <p:cond evt="onStopAudio" delay="0">
                                              <p:tgtEl>
                                                <p:sldTgt/>
                                              </p:tgtEl>
                                            </p:cond>
                                          </p:endCondLst>
                                        </p:cTn>
                                        <p:tgtEl>
                                          <p:sndTgt r:embed="rId2" name="coin.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77" restart="whenNotActive" fill="hold" evtFilter="cancelBubble" nodeType="interactiveSeq">
                <p:stCondLst>
                  <p:cond evt="onClick" delay="0">
                    <p:tgtEl>
                      <p:spTgt spid="21"/>
                    </p:tgtEl>
                  </p:cond>
                </p:stCondLst>
                <p:endSync evt="end" delay="0">
                  <p:rtn val="all"/>
                </p:endSync>
                <p:childTnLst>
                  <p:par>
                    <p:cTn id="78" fill="hold">
                      <p:stCondLst>
                        <p:cond delay="0"/>
                      </p:stCondLst>
                      <p:childTnLst>
                        <p:par>
                          <p:cTn id="79" fill="hold">
                            <p:stCondLst>
                              <p:cond delay="0"/>
                            </p:stCondLst>
                            <p:childTnLst>
                              <p:par>
                                <p:cTn id="80" presetID="1" presetClass="mediacall" presetSubtype="0" fill="hold" nodeType="clickEffect">
                                  <p:stCondLst>
                                    <p:cond delay="0"/>
                                  </p:stCondLst>
                                  <p:childTnLst>
                                    <p:cmd type="call" cmd="playFrom(0.0)">
                                      <p:cBhvr>
                                        <p:cTn id="81" dur="1" fill="hold"/>
                                        <p:tgtEl>
                                          <p:spTgt spid="21"/>
                                        </p:tgtEl>
                                      </p:cBhvr>
                                    </p:cmd>
                                  </p:childTnLst>
                                </p:cTn>
                              </p:par>
                            </p:childTnLst>
                          </p:cTn>
                        </p:par>
                      </p:childTnLst>
                    </p:cTn>
                  </p:par>
                </p:childTnLst>
              </p:cTn>
              <p:nextCondLst>
                <p:cond evt="onClick" delay="0">
                  <p:tgtEl>
                    <p:spTgt spid="21"/>
                  </p:tgtEl>
                </p:cond>
              </p:nextCondLst>
            </p:seq>
            <p:audio>
              <p:cMediaNode>
                <p:cTn id="82" fill="hold" display="0">
                  <p:stCondLst>
                    <p:cond delay="indefinite"/>
                  </p:stCondLst>
                  <p:endCondLst>
                    <p:cond evt="onNext" delay="0">
                      <p:tgtEl>
                        <p:sldTgt/>
                      </p:tgtEl>
                    </p:cond>
                    <p:cond evt="onPrev" delay="0">
                      <p:tgtEl>
                        <p:sldTgt/>
                      </p:tgtEl>
                    </p:cond>
                    <p:cond evt="onStopAudio" delay="0">
                      <p:tgtEl>
                        <p:sldTgt/>
                      </p:tgtEl>
                    </p:cond>
                  </p:endCondLst>
                </p:cTn>
                <p:tgtEl>
                  <p:spTgt spid="21"/>
                </p:tgtEl>
              </p:cMediaNode>
            </p:audio>
          </p:childTnLst>
        </p:cTn>
      </p:par>
    </p:tnLst>
    <p:bldLst>
      <p:bldP spid="10" grpId="0"/>
      <p:bldP spid="8" grpId="0"/>
      <p:bldP spid="9" grpId="0"/>
      <p:bldP spid="12" grpId="0"/>
      <p:bldP spid="13" grpId="0"/>
      <p:bldP spid="14" grpId="0"/>
      <p:bldP spid="15" grpId="0"/>
      <p:bldP spid="16" grpId="0"/>
      <p:bldP spid="17" grpId="0"/>
      <p:bldP spid="18" grpId="0"/>
      <p:bldP spid="1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2544</TotalTime>
  <Words>816</Words>
  <Application>Microsoft Office PowerPoint</Application>
  <PresentationFormat>On-screen Show (4:3)</PresentationFormat>
  <Paragraphs>112</Paragraphs>
  <Slides>11</Slides>
  <Notes>0</Notes>
  <HiddenSlides>0</HiddenSlides>
  <MMClips>2</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AD</cp:lastModifiedBy>
  <cp:revision>234</cp:revision>
  <dcterms:created xsi:type="dcterms:W3CDTF">2015-06-22T02:35:54Z</dcterms:created>
  <dcterms:modified xsi:type="dcterms:W3CDTF">2020-02-03T13:31:45Z</dcterms:modified>
</cp:coreProperties>
</file>